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6" r:id="rId2"/>
    <p:sldMasterId id="2147483679" r:id="rId3"/>
  </p:sldMasterIdLst>
  <p:sldIdLst>
    <p:sldId id="256" r:id="rId4"/>
    <p:sldId id="1729" r:id="rId5"/>
    <p:sldId id="1730" r:id="rId6"/>
    <p:sldId id="337" r:id="rId7"/>
    <p:sldId id="283" r:id="rId8"/>
    <p:sldId id="285" r:id="rId9"/>
    <p:sldId id="277" r:id="rId10"/>
    <p:sldId id="278" r:id="rId11"/>
    <p:sldId id="279" r:id="rId12"/>
    <p:sldId id="287" r:id="rId13"/>
    <p:sldId id="288" r:id="rId14"/>
    <p:sldId id="280" r:id="rId15"/>
    <p:sldId id="284" r:id="rId16"/>
    <p:sldId id="299" r:id="rId17"/>
    <p:sldId id="387" r:id="rId18"/>
    <p:sldId id="298" r:id="rId19"/>
    <p:sldId id="404" r:id="rId20"/>
    <p:sldId id="301" r:id="rId21"/>
    <p:sldId id="393" r:id="rId22"/>
    <p:sldId id="394" r:id="rId23"/>
    <p:sldId id="361" r:id="rId24"/>
    <p:sldId id="360" r:id="rId25"/>
    <p:sldId id="398" r:id="rId26"/>
    <p:sldId id="294" r:id="rId27"/>
    <p:sldId id="289" r:id="rId28"/>
    <p:sldId id="291" r:id="rId29"/>
    <p:sldId id="391" r:id="rId30"/>
    <p:sldId id="390" r:id="rId31"/>
    <p:sldId id="402" r:id="rId32"/>
    <p:sldId id="292" r:id="rId33"/>
    <p:sldId id="388" r:id="rId34"/>
    <p:sldId id="395" r:id="rId35"/>
    <p:sldId id="397" r:id="rId36"/>
    <p:sldId id="293" r:id="rId37"/>
    <p:sldId id="405" r:id="rId38"/>
    <p:sldId id="403" r:id="rId39"/>
    <p:sldId id="401" r:id="rId40"/>
    <p:sldId id="400" r:id="rId41"/>
    <p:sldId id="359" r:id="rId42"/>
    <p:sldId id="295" r:id="rId43"/>
    <p:sldId id="333" r:id="rId44"/>
    <p:sldId id="330" r:id="rId45"/>
    <p:sldId id="304" r:id="rId46"/>
    <p:sldId id="371" r:id="rId47"/>
    <p:sldId id="305" r:id="rId48"/>
    <p:sldId id="317" r:id="rId49"/>
    <p:sldId id="318" r:id="rId50"/>
    <p:sldId id="384" r:id="rId51"/>
    <p:sldId id="313" r:id="rId52"/>
    <p:sldId id="314" r:id="rId53"/>
    <p:sldId id="315" r:id="rId54"/>
    <p:sldId id="358" r:id="rId55"/>
    <p:sldId id="353" r:id="rId56"/>
    <p:sldId id="326" r:id="rId57"/>
    <p:sldId id="327" r:id="rId58"/>
    <p:sldId id="312" r:id="rId59"/>
    <p:sldId id="310" r:id="rId60"/>
    <p:sldId id="343" r:id="rId61"/>
    <p:sldId id="342" r:id="rId62"/>
    <p:sldId id="322" r:id="rId63"/>
    <p:sldId id="316" r:id="rId64"/>
    <p:sldId id="324" r:id="rId65"/>
    <p:sldId id="357" r:id="rId66"/>
    <p:sldId id="323" r:id="rId67"/>
    <p:sldId id="385" r:id="rId68"/>
    <p:sldId id="399" r:id="rId69"/>
    <p:sldId id="375" r:id="rId70"/>
    <p:sldId id="376" r:id="rId71"/>
    <p:sldId id="367" r:id="rId72"/>
    <p:sldId id="339" r:id="rId73"/>
    <p:sldId id="351" r:id="rId74"/>
    <p:sldId id="352" r:id="rId75"/>
    <p:sldId id="336" r:id="rId76"/>
    <p:sldId id="348" r:id="rId77"/>
    <p:sldId id="346" r:id="rId78"/>
    <p:sldId id="349" r:id="rId79"/>
    <p:sldId id="328" r:id="rId80"/>
    <p:sldId id="263" r:id="rId81"/>
    <p:sldId id="267" r:id="rId82"/>
    <p:sldId id="269" r:id="rId83"/>
    <p:sldId id="268" r:id="rId84"/>
    <p:sldId id="369" r:id="rId85"/>
    <p:sldId id="372" r:id="rId86"/>
    <p:sldId id="378" r:id="rId87"/>
    <p:sldId id="377" r:id="rId88"/>
    <p:sldId id="373" r:id="rId89"/>
    <p:sldId id="379" r:id="rId90"/>
    <p:sldId id="380" r:id="rId91"/>
    <p:sldId id="370" r:id="rId92"/>
    <p:sldId id="257" r:id="rId93"/>
    <p:sldId id="258" r:id="rId94"/>
    <p:sldId id="381" r:id="rId95"/>
    <p:sldId id="1731" r:id="rId96"/>
  </p:sldIdLst>
  <p:sldSz cx="12192000" cy="6858000"/>
  <p:notesSz cx="6858000" cy="9144000"/>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32E27575-1578-43C9-8E6B-B176C323497D}">
          <p14:sldIdLst>
            <p14:sldId id="256"/>
            <p14:sldId id="1729"/>
            <p14:sldId id="1730"/>
            <p14:sldId id="337"/>
          </p14:sldIdLst>
        </p14:section>
        <p14:section name="目录页" id="{0838F719-35DE-4BBD-9E68-EA61C5B9E15D}">
          <p14:sldIdLst>
            <p14:sldId id="283"/>
            <p14:sldId id="285"/>
          </p14:sldIdLst>
        </p14:section>
        <p14:section name="过渡页" id="{53A320EC-B1A8-417A-9D8C-4DC913792C3D}">
          <p14:sldIdLst>
            <p14:sldId id="277"/>
            <p14:sldId id="278"/>
            <p14:sldId id="279"/>
            <p14:sldId id="287"/>
            <p14:sldId id="288"/>
            <p14:sldId id="280"/>
          </p14:sldIdLst>
        </p14:section>
        <p14:section name="内页-文字" id="{45A382A5-D990-4DF7-835B-14AAEF05C767}">
          <p14:sldIdLst>
            <p14:sldId id="284"/>
            <p14:sldId id="299"/>
            <p14:sldId id="387"/>
            <p14:sldId id="298"/>
            <p14:sldId id="404"/>
            <p14:sldId id="301"/>
            <p14:sldId id="393"/>
            <p14:sldId id="394"/>
            <p14:sldId id="361"/>
            <p14:sldId id="360"/>
            <p14:sldId id="398"/>
          </p14:sldIdLst>
        </p14:section>
        <p14:section name="内页-图文" id="{9A00D483-9023-4F88-B709-BB45535D98C8}">
          <p14:sldIdLst>
            <p14:sldId id="294"/>
            <p14:sldId id="289"/>
            <p14:sldId id="291"/>
            <p14:sldId id="391"/>
            <p14:sldId id="390"/>
            <p14:sldId id="402"/>
            <p14:sldId id="292"/>
            <p14:sldId id="388"/>
            <p14:sldId id="395"/>
            <p14:sldId id="397"/>
            <p14:sldId id="293"/>
            <p14:sldId id="405"/>
            <p14:sldId id="403"/>
            <p14:sldId id="401"/>
            <p14:sldId id="400"/>
            <p14:sldId id="359"/>
          </p14:sldIdLst>
        </p14:section>
        <p14:section name="内页-数图表" id="{3CF94A61-40C5-41DF-B484-7DD88892BC97}">
          <p14:sldIdLst>
            <p14:sldId id="295"/>
            <p14:sldId id="333"/>
            <p14:sldId id="330"/>
            <p14:sldId id="304"/>
            <p14:sldId id="371"/>
            <p14:sldId id="305"/>
            <p14:sldId id="317"/>
            <p14:sldId id="318"/>
            <p14:sldId id="384"/>
            <p14:sldId id="313"/>
            <p14:sldId id="314"/>
            <p14:sldId id="315"/>
            <p14:sldId id="358"/>
            <p14:sldId id="353"/>
            <p14:sldId id="326"/>
            <p14:sldId id="327"/>
            <p14:sldId id="312"/>
            <p14:sldId id="310"/>
          </p14:sldIdLst>
        </p14:section>
        <p14:section name="内页-其他" id="{2A2040AB-3D4E-4CAB-8821-68603A1550C4}">
          <p14:sldIdLst>
            <p14:sldId id="343"/>
            <p14:sldId id="342"/>
            <p14:sldId id="322"/>
            <p14:sldId id="316"/>
            <p14:sldId id="324"/>
            <p14:sldId id="357"/>
            <p14:sldId id="323"/>
            <p14:sldId id="385"/>
            <p14:sldId id="399"/>
            <p14:sldId id="375"/>
            <p14:sldId id="376"/>
          </p14:sldIdLst>
        </p14:section>
        <p14:section name="结尾页" id="{EC1B1684-E155-4898-9586-ABDB0EE7F443}">
          <p14:sldIdLst>
            <p14:sldId id="367"/>
            <p14:sldId id="339"/>
          </p14:sldIdLst>
        </p14:section>
        <p14:section name="附录-图标" id="{DEE15AA5-EFD6-456E-A0C3-3748DD339D2C}">
          <p14:sldIdLst>
            <p14:sldId id="351"/>
            <p14:sldId id="352"/>
          </p14:sldIdLst>
        </p14:section>
        <p14:section name="附录-图片" id="{E4A77222-43F6-4532-817D-AD0ED6EE6FB6}">
          <p14:sldIdLst>
            <p14:sldId id="336"/>
            <p14:sldId id="348"/>
            <p14:sldId id="346"/>
            <p14:sldId id="349"/>
            <p14:sldId id="328"/>
          </p14:sldIdLst>
        </p14:section>
        <p14:section name="附录-西大素材" id="{B089ED94-6AE5-4DBB-AA20-FF990BA4BB1E}">
          <p14:sldIdLst>
            <p14:sldId id="263"/>
            <p14:sldId id="267"/>
            <p14:sldId id="269"/>
            <p14:sldId id="268"/>
          </p14:sldIdLst>
        </p14:section>
        <p14:section name="附录-教程" id="{5E1CA3B5-CEC7-47E2-9C66-54B2B61F7BD1}">
          <p14:sldIdLst>
            <p14:sldId id="369"/>
            <p14:sldId id="372"/>
            <p14:sldId id="378"/>
            <p14:sldId id="377"/>
            <p14:sldId id="373"/>
            <p14:sldId id="379"/>
            <p14:sldId id="380"/>
            <p14:sldId id="370"/>
          </p14:sldIdLst>
        </p14:section>
        <p14:section name="附录-规范说明" id="{48BA7CCC-BFDE-49D3-BA65-65375353CDDB}">
          <p14:sldIdLst>
            <p14:sldId id="257"/>
            <p14:sldId id="258"/>
            <p14:sldId id="381"/>
            <p14:sldId id="1731"/>
          </p14:sldIdLst>
        </p14:section>
      </p14:sectionLst>
    </p:ext>
    <p:ext uri="{EFAFB233-063F-42B5-8137-9DF3F51BA10A}">
      <p15:sldGuideLst xmlns:p15="http://schemas.microsoft.com/office/powerpoint/2012/main">
        <p15:guide id="4" orient="horz" pos="709" userDrawn="1">
          <p15:clr>
            <a:srgbClr val="A4A3A4"/>
          </p15:clr>
        </p15:guide>
        <p15:guide id="5" orient="horz" pos="3929" userDrawn="1">
          <p15:clr>
            <a:srgbClr val="A4A3A4"/>
          </p15:clr>
        </p15:guide>
        <p15:guide id="6" orient="horz" pos="3884" userDrawn="1">
          <p15:clr>
            <a:srgbClr val="A4A3A4"/>
          </p15:clr>
        </p15:guide>
        <p15:guide id="8"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FCFCFC"/>
    <a:srgbClr val="FFFFFF"/>
    <a:srgbClr val="2C2C2C"/>
    <a:srgbClr val="585858"/>
    <a:srgbClr val="EBF4FB"/>
    <a:srgbClr val="D2E7FE"/>
    <a:srgbClr val="034C9C"/>
    <a:srgbClr val="B5B5B5"/>
    <a:srgbClr val="FFA4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45" autoAdjust="0"/>
    <p:restoredTop sz="94660"/>
  </p:normalViewPr>
  <p:slideViewPr>
    <p:cSldViewPr snapToGrid="0" showGuides="1">
      <p:cViewPr varScale="1">
        <p:scale>
          <a:sx n="156" d="100"/>
          <a:sy n="156" d="100"/>
        </p:scale>
        <p:origin x="168" y="330"/>
      </p:cViewPr>
      <p:guideLst>
        <p:guide orient="horz" pos="709"/>
        <p:guide orient="horz" pos="3929"/>
        <p:guide orient="horz" pos="3884"/>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tags" Target="tags/tag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presProps" Target="presProps.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B5B5B5"/>
            </a:solidFill>
            <a:ln>
              <a:noFill/>
            </a:ln>
            <a:effectLst/>
          </c:spPr>
          <c:invertIfNegative val="0"/>
          <c:dPt>
            <c:idx val="7"/>
            <c:invertIfNegative val="0"/>
            <c:bubble3D val="0"/>
            <c:spPr>
              <a:solidFill>
                <a:schemeClr val="accent1"/>
              </a:solidFill>
              <a:ln>
                <a:noFill/>
              </a:ln>
              <a:effectLst/>
            </c:spPr>
            <c:extLst xmlns:c16r2="http://schemas.microsoft.com/office/drawing/2015/06/chart">
              <c:ext xmlns:c16="http://schemas.microsoft.com/office/drawing/2014/chart" uri="{C3380CC4-5D6E-409C-BE32-E72D297353CC}">
                <c16:uniqueId val="{00000005-D5D5-4FC0-AEAD-A808B0D81167}"/>
              </c:ext>
            </c:extLst>
          </c:dPt>
          <c:dPt>
            <c:idx val="11"/>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6-D5D5-4FC0-AEAD-A808B0D81167}"/>
              </c:ext>
            </c:extLst>
          </c:dPt>
          <c:dLbls>
            <c:dLbl>
              <c:idx val="0"/>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47F5-47CC-A567-8DE7E6CD55EA}"/>
                </c:ext>
                <c:ext xmlns:c15="http://schemas.microsoft.com/office/drawing/2012/chart" uri="{CE6537A1-D6FC-4f65-9D91-7224C49458BB}"/>
              </c:extLst>
            </c:dLbl>
            <c:dLbl>
              <c:idx val="1"/>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47F5-47CC-A567-8DE7E6CD55EA}"/>
                </c:ext>
                <c:ext xmlns:c15="http://schemas.microsoft.com/office/drawing/2012/chart" uri="{CE6537A1-D6FC-4f65-9D91-7224C49458BB}"/>
              </c:extLst>
            </c:dLbl>
            <c:dLbl>
              <c:idx val="2"/>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47F5-47CC-A567-8DE7E6CD55EA}"/>
                </c:ext>
                <c:ext xmlns:c15="http://schemas.microsoft.com/office/drawing/2012/chart" uri="{CE6537A1-D6FC-4f65-9D91-7224C49458BB}"/>
              </c:extLst>
            </c:dLbl>
            <c:dLbl>
              <c:idx val="3"/>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47F5-47CC-A567-8DE7E6CD55EA}"/>
                </c:ext>
                <c:ext xmlns:c15="http://schemas.microsoft.com/office/drawing/2012/chart" uri="{CE6537A1-D6FC-4f65-9D91-7224C49458BB}"/>
              </c:extLst>
            </c:dLbl>
            <c:dLbl>
              <c:idx val="4"/>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47F5-47CC-A567-8DE7E6CD55EA}"/>
                </c:ext>
                <c:ext xmlns:c15="http://schemas.microsoft.com/office/drawing/2012/chart" uri="{CE6537A1-D6FC-4f65-9D91-7224C49458BB}"/>
              </c:extLst>
            </c:dLbl>
            <c:dLbl>
              <c:idx val="5"/>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47F5-47CC-A567-8DE7E6CD55EA}"/>
                </c:ext>
                <c:ext xmlns:c15="http://schemas.microsoft.com/office/drawing/2012/chart" uri="{CE6537A1-D6FC-4f65-9D91-7224C49458BB}"/>
              </c:extLst>
            </c:dLbl>
            <c:dLbl>
              <c:idx val="6"/>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47F5-47CC-A567-8DE7E6CD55EA}"/>
                </c:ext>
                <c:ext xmlns:c15="http://schemas.microsoft.com/office/drawing/2012/chart" uri="{CE6537A1-D6FC-4f65-9D91-7224C49458BB}"/>
              </c:extLst>
            </c:dLbl>
            <c:dLbl>
              <c:idx val="7"/>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D5D5-4FC0-AEAD-A808B0D81167}"/>
                </c:ext>
                <c:ext xmlns:c15="http://schemas.microsoft.com/office/drawing/2012/chart" uri="{CE6537A1-D6FC-4f65-9D91-7224C49458BB}"/>
              </c:extLst>
            </c:dLbl>
            <c:dLbl>
              <c:idx val="8"/>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47F5-47CC-A567-8DE7E6CD55EA}"/>
                </c:ext>
                <c:ext xmlns:c15="http://schemas.microsoft.com/office/drawing/2012/chart" uri="{CE6537A1-D6FC-4f65-9D91-7224C49458BB}"/>
              </c:extLst>
            </c:dLbl>
            <c:dLbl>
              <c:idx val="9"/>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47F5-47CC-A567-8DE7E6CD55EA}"/>
                </c:ext>
                <c:ext xmlns:c15="http://schemas.microsoft.com/office/drawing/2012/chart" uri="{CE6537A1-D6FC-4f65-9D91-7224C49458BB}"/>
              </c:extLst>
            </c:dLbl>
            <c:dLbl>
              <c:idx val="10"/>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47F5-47CC-A567-8DE7E6CD55EA}"/>
                </c:ext>
                <c:ext xmlns:c15="http://schemas.microsoft.com/office/drawing/2012/chart" uri="{CE6537A1-D6FC-4f65-9D91-7224C49458BB}"/>
              </c:extLst>
            </c:dLbl>
            <c:dLbl>
              <c:idx val="11"/>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D5D5-4FC0-AEAD-A808B0D81167}"/>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类别 1</c:v>
                </c:pt>
                <c:pt idx="1">
                  <c:v>类别 2</c:v>
                </c:pt>
                <c:pt idx="2">
                  <c:v>类别 3</c:v>
                </c:pt>
                <c:pt idx="3">
                  <c:v>类别 4</c:v>
                </c:pt>
                <c:pt idx="4">
                  <c:v>类别5</c:v>
                </c:pt>
                <c:pt idx="5">
                  <c:v>类别6</c:v>
                </c:pt>
                <c:pt idx="6">
                  <c:v>类别7</c:v>
                </c:pt>
                <c:pt idx="7">
                  <c:v>类别8</c:v>
                </c:pt>
                <c:pt idx="8">
                  <c:v>类别9</c:v>
                </c:pt>
                <c:pt idx="9">
                  <c:v>类别10</c:v>
                </c:pt>
                <c:pt idx="10">
                  <c:v>类别11</c:v>
                </c:pt>
                <c:pt idx="11">
                  <c:v>类别12</c:v>
                </c:pt>
              </c:strCache>
            </c:strRef>
          </c:cat>
          <c:val>
            <c:numRef>
              <c:f>Sheet1!$B$2:$B$13</c:f>
              <c:numCache>
                <c:formatCode>General</c:formatCode>
                <c:ptCount val="12"/>
                <c:pt idx="0">
                  <c:v>4</c:v>
                </c:pt>
                <c:pt idx="1">
                  <c:v>2</c:v>
                </c:pt>
                <c:pt idx="2">
                  <c:v>3</c:v>
                </c:pt>
                <c:pt idx="3">
                  <c:v>5</c:v>
                </c:pt>
                <c:pt idx="4">
                  <c:v>4</c:v>
                </c:pt>
                <c:pt idx="5">
                  <c:v>6</c:v>
                </c:pt>
                <c:pt idx="6">
                  <c:v>2</c:v>
                </c:pt>
                <c:pt idx="7">
                  <c:v>9</c:v>
                </c:pt>
                <c:pt idx="8">
                  <c:v>4</c:v>
                </c:pt>
                <c:pt idx="9">
                  <c:v>6</c:v>
                </c:pt>
                <c:pt idx="10">
                  <c:v>3</c:v>
                </c:pt>
                <c:pt idx="11">
                  <c:v>1</c:v>
                </c:pt>
              </c:numCache>
            </c:numRef>
          </c:val>
          <c:extLst xmlns:c16r2="http://schemas.microsoft.com/office/drawing/2015/06/chart">
            <c:ext xmlns:c16="http://schemas.microsoft.com/office/drawing/2014/chart" uri="{C3380CC4-5D6E-409C-BE32-E72D297353CC}">
              <c16:uniqueId val="{00000000-D5D5-4FC0-AEAD-A808B0D81167}"/>
            </c:ext>
          </c:extLst>
        </c:ser>
        <c:dLbls>
          <c:showLegendKey val="0"/>
          <c:showVal val="0"/>
          <c:showCatName val="0"/>
          <c:showSerName val="0"/>
          <c:showPercent val="0"/>
          <c:showBubbleSize val="0"/>
        </c:dLbls>
        <c:gapWidth val="310"/>
        <c:overlap val="-27"/>
        <c:axId val="-25893312"/>
        <c:axId val="-25892224"/>
      </c:barChart>
      <c:catAx>
        <c:axId val="-25893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5892224"/>
        <c:crosses val="autoZero"/>
        <c:auto val="1"/>
        <c:lblAlgn val="ctr"/>
        <c:lblOffset val="100"/>
        <c:noMultiLvlLbl val="0"/>
      </c:catAx>
      <c:valAx>
        <c:axId val="-25892224"/>
        <c:scaling>
          <c:orientation val="minMax"/>
          <c:max val="10"/>
        </c:scaling>
        <c:delete val="1"/>
        <c:axPos val="l"/>
        <c:numFmt formatCode="General" sourceLinked="1"/>
        <c:majorTickMark val="none"/>
        <c:minorTickMark val="none"/>
        <c:tickLblPos val="nextTo"/>
        <c:crossAx val="-2589331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Sheet1!$B$2:$B$3</c:f>
              <c:numCache>
                <c:formatCode>General</c:formatCode>
                <c:ptCount val="2"/>
                <c:pt idx="0">
                  <c:v>4</c:v>
                </c:pt>
                <c:pt idx="1">
                  <c:v>3</c:v>
                </c:pt>
              </c:numCache>
            </c:numRef>
          </c:val>
          <c:extLst xmlns:c16r2="http://schemas.microsoft.com/office/drawing/2015/06/chart">
            <c:ext xmlns:c16="http://schemas.microsoft.com/office/drawing/2014/chart" uri="{C3380CC4-5D6E-409C-BE32-E72D297353CC}">
              <c16:uniqueId val="{00000000-684B-4A82-8A06-C26415420CD5}"/>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Sheet1!$C$2:$C$3</c:f>
              <c:numCache>
                <c:formatCode>General</c:formatCode>
                <c:ptCount val="2"/>
                <c:pt idx="0">
                  <c:v>2</c:v>
                </c:pt>
                <c:pt idx="1">
                  <c:v>5</c:v>
                </c:pt>
              </c:numCache>
            </c:numRef>
          </c:val>
          <c:extLst xmlns:c16r2="http://schemas.microsoft.com/office/drawing/2015/06/chart">
            <c:ext xmlns:c16="http://schemas.microsoft.com/office/drawing/2014/chart" uri="{C3380CC4-5D6E-409C-BE32-E72D297353CC}">
              <c16:uniqueId val="{00000001-684B-4A82-8A06-C26415420CD5}"/>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Sheet1!$D$2:$D$3</c:f>
              <c:numCache>
                <c:formatCode>General</c:formatCode>
                <c:ptCount val="2"/>
                <c:pt idx="0">
                  <c:v>3</c:v>
                </c:pt>
                <c:pt idx="1">
                  <c:v>2</c:v>
                </c:pt>
              </c:numCache>
            </c:numRef>
          </c:val>
          <c:extLst xmlns:c16r2="http://schemas.microsoft.com/office/drawing/2015/06/chart">
            <c:ext xmlns:c16="http://schemas.microsoft.com/office/drawing/2014/chart" uri="{C3380CC4-5D6E-409C-BE32-E72D297353CC}">
              <c16:uniqueId val="{00000002-684B-4A82-8A06-C26415420CD5}"/>
            </c:ext>
          </c:extLst>
        </c:ser>
        <c:dLbls>
          <c:showLegendKey val="0"/>
          <c:showVal val="0"/>
          <c:showCatName val="0"/>
          <c:showSerName val="0"/>
          <c:showPercent val="0"/>
          <c:showBubbleSize val="0"/>
        </c:dLbls>
        <c:gapWidth val="219"/>
        <c:overlap val="-27"/>
        <c:axId val="-25891680"/>
        <c:axId val="-25891136"/>
      </c:barChart>
      <c:catAx>
        <c:axId val="-25891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zh-CN"/>
          </a:p>
        </c:txPr>
        <c:crossAx val="-25891136"/>
        <c:crosses val="autoZero"/>
        <c:auto val="1"/>
        <c:lblAlgn val="ctr"/>
        <c:lblOffset val="100"/>
        <c:noMultiLvlLbl val="0"/>
      </c:catAx>
      <c:valAx>
        <c:axId val="-25891136"/>
        <c:scaling>
          <c:orientation val="minMax"/>
          <c:max val="6"/>
          <c:min val="1"/>
        </c:scaling>
        <c:delete val="0"/>
        <c:axPos val="l"/>
        <c:numFmt formatCode="General" sourceLinked="1"/>
        <c:majorTickMark val="in"/>
        <c:minorTickMark val="none"/>
        <c:tickLblPos val="nextTo"/>
        <c:spPr>
          <a:noFill/>
          <a:ln>
            <a:solidFill>
              <a:srgbClr val="D4D9DD"/>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25891680"/>
        <c:crosses val="autoZero"/>
        <c:crossBetween val="between"/>
        <c:majorUnit val="1"/>
        <c:minorUnit val="1"/>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square"/>
            <c:size val="5"/>
            <c:spPr>
              <a:solidFill>
                <a:schemeClr val="accent1"/>
              </a:solidFill>
              <a:ln w="9525">
                <a:solidFill>
                  <a:schemeClr val="accent1"/>
                </a:solidFill>
              </a:ln>
              <a:effectLst/>
            </c:spPr>
          </c:marker>
          <c:dLbls>
            <c:dLbl>
              <c:idx val="0"/>
              <c:layout>
                <c:manualLayout>
                  <c:x val="-2.4784400113110538E-3"/>
                  <c:y val="-5.493772642886753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E2E8-4A97-9EDD-3790D5DC31B2}"/>
                </c:ext>
                <c:ext xmlns:c15="http://schemas.microsoft.com/office/drawing/2012/chart" uri="{CE6537A1-D6FC-4f65-9D91-7224C49458BB}"/>
              </c:extLst>
            </c:dLbl>
            <c:dLbl>
              <c:idx val="1"/>
              <c:layout>
                <c:manualLayout>
                  <c:x val="-2.199880825353713E-2"/>
                  <c:y val="-4.510506995192586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E2E8-4A97-9EDD-3790D5DC31B2}"/>
                </c:ext>
                <c:ext xmlns:c15="http://schemas.microsoft.com/office/drawing/2012/chart" uri="{CE6537A1-D6FC-4f65-9D91-7224C49458BB}"/>
              </c:extLst>
            </c:dLbl>
            <c:dLbl>
              <c:idx val="2"/>
              <c:layout>
                <c:manualLayout>
                  <c:x val="-1.8588300084832993E-2"/>
                  <c:y val="-4.1203294821650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E2E8-4A97-9EDD-3790D5DC31B2}"/>
                </c:ext>
                <c:ext xmlns:c15="http://schemas.microsoft.com/office/drawing/2012/chart" uri="{CE6537A1-D6FC-4f65-9D91-7224C49458BB}"/>
              </c:extLst>
            </c:dLbl>
            <c:dLbl>
              <c:idx val="3"/>
              <c:layout>
                <c:manualLayout>
                  <c:x val="-1.3631420062210887E-2"/>
                  <c:y val="7.325030190515663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E2E8-4A97-9EDD-3790D5DC31B2}"/>
                </c:ext>
                <c:ext xmlns:c15="http://schemas.microsoft.com/office/drawing/2012/chart" uri="{CE6537A1-D6FC-4f65-9D91-7224C49458BB}"/>
              </c:extLst>
            </c:dLbl>
            <c:dLbl>
              <c:idx val="4"/>
              <c:layout>
                <c:manualLayout>
                  <c:x val="-1.239220005655536E-2"/>
                  <c:y val="5.951587029793983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E2E8-4A97-9EDD-3790D5DC31B2}"/>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类别 1</c:v>
                </c:pt>
                <c:pt idx="1">
                  <c:v>类别 2</c:v>
                </c:pt>
                <c:pt idx="2">
                  <c:v>类别 3</c:v>
                </c:pt>
                <c:pt idx="3">
                  <c:v>类别4</c:v>
                </c:pt>
                <c:pt idx="4">
                  <c:v>类别5</c:v>
                </c:pt>
                <c:pt idx="5">
                  <c:v>类别6</c:v>
                </c:pt>
              </c:strCache>
            </c:strRef>
          </c:cat>
          <c:val>
            <c:numRef>
              <c:f>Sheet1!$B$2:$B$7</c:f>
              <c:numCache>
                <c:formatCode>General</c:formatCode>
                <c:ptCount val="6"/>
                <c:pt idx="0">
                  <c:v>4.8</c:v>
                </c:pt>
                <c:pt idx="1">
                  <c:v>4.2</c:v>
                </c:pt>
                <c:pt idx="2">
                  <c:v>3.5</c:v>
                </c:pt>
                <c:pt idx="3">
                  <c:v>2.6</c:v>
                </c:pt>
                <c:pt idx="4">
                  <c:v>3</c:v>
                </c:pt>
                <c:pt idx="5">
                  <c:v>1.5</c:v>
                </c:pt>
              </c:numCache>
            </c:numRef>
          </c:val>
          <c:smooth val="1"/>
          <c:extLst xmlns:c16r2="http://schemas.microsoft.com/office/drawing/2015/06/chart">
            <c:ext xmlns:c16="http://schemas.microsoft.com/office/drawing/2014/chart" uri="{C3380CC4-5D6E-409C-BE32-E72D297353CC}">
              <c16:uniqueId val="{00000001-E2E8-4A97-9EDD-3790D5DC31B2}"/>
            </c:ext>
          </c:extLst>
        </c:ser>
        <c:ser>
          <c:idx val="1"/>
          <c:order val="1"/>
          <c:tx>
            <c:strRef>
              <c:f>Sheet1!$C$1</c:f>
              <c:strCache>
                <c:ptCount val="1"/>
                <c:pt idx="0">
                  <c:v>系列 2</c:v>
                </c:pt>
              </c:strCache>
            </c:strRef>
          </c:tx>
          <c:spPr>
            <a:ln w="28575" cap="rnd">
              <a:solidFill>
                <a:schemeClr val="accent2"/>
              </a:solidFill>
              <a:round/>
              <a:headEnd type="none"/>
              <a:tailEnd type="none"/>
            </a:ln>
            <a:effectLst/>
          </c:spPr>
          <c:marker>
            <c:symbol val="square"/>
            <c:size val="5"/>
            <c:spPr>
              <a:solidFill>
                <a:schemeClr val="accent2"/>
              </a:solidFill>
              <a:ln w="9525">
                <a:solidFill>
                  <a:schemeClr val="accent2"/>
                </a:solidFill>
              </a:ln>
              <a:effectLst/>
            </c:spPr>
          </c:marker>
          <c:dLbls>
            <c:dLbl>
              <c:idx val="0"/>
              <c:layout>
                <c:manualLayout>
                  <c:x val="-1.9827520090488431E-2"/>
                  <c:y val="-6.409401416701213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F-E2E8-4A97-9EDD-3790D5DC31B2}"/>
                </c:ext>
                <c:ext xmlns:c15="http://schemas.microsoft.com/office/drawing/2012/chart" uri="{CE6537A1-D6FC-4f65-9D91-7224C49458BB}">
                  <c15:layout>
                    <c:manualLayout>
                      <c:w val="2.9431475134318763E-2"/>
                      <c:h val="9.8979470449343021E-2"/>
                    </c:manualLayout>
                  </c15:layout>
                </c:ext>
              </c:extLst>
            </c:dLbl>
            <c:dLbl>
              <c:idx val="1"/>
              <c:layout>
                <c:manualLayout>
                  <c:x val="-2.103258836370463E-2"/>
                  <c:y val="-5.296083343847447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E2E8-4A97-9EDD-3790D5DC31B2}"/>
                </c:ext>
                <c:ext xmlns:c15="http://schemas.microsoft.com/office/drawing/2012/chart" uri="{CE6537A1-D6FC-4f65-9D91-7224C49458BB}"/>
              </c:extLst>
            </c:dLbl>
            <c:dLbl>
              <c:idx val="2"/>
              <c:layout>
                <c:manualLayout>
                  <c:x val="-1.8588300084832993E-2"/>
                  <c:y val="-6.867215803608445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E2E8-4A97-9EDD-3790D5DC31B2}"/>
                </c:ext>
                <c:ext xmlns:c15="http://schemas.microsoft.com/office/drawing/2012/chart" uri="{CE6537A1-D6FC-4f65-9D91-7224C49458BB}"/>
              </c:extLst>
            </c:dLbl>
            <c:dLbl>
              <c:idx val="3"/>
              <c:layout>
                <c:manualLayout>
                  <c:x val="-1.7349080079177466E-2"/>
                  <c:y val="-4.57814386907229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E2E8-4A97-9EDD-3790D5DC31B2}"/>
                </c:ext>
                <c:ext xmlns:c15="http://schemas.microsoft.com/office/drawing/2012/chart" uri="{CE6537A1-D6FC-4f65-9D91-7224C49458BB}"/>
              </c:extLst>
            </c:dLbl>
            <c:dLbl>
              <c:idx val="4"/>
              <c:layout>
                <c:manualLayout>
                  <c:x val="0"/>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E2E8-4A97-9EDD-3790D5DC31B2}"/>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类别4</c:v>
                </c:pt>
                <c:pt idx="4">
                  <c:v>类别5</c:v>
                </c:pt>
                <c:pt idx="5">
                  <c:v>类别6</c:v>
                </c:pt>
              </c:strCache>
            </c:strRef>
          </c:cat>
          <c:val>
            <c:numRef>
              <c:f>Sheet1!$C$2:$C$7</c:f>
              <c:numCache>
                <c:formatCode>General</c:formatCode>
                <c:ptCount val="6"/>
                <c:pt idx="0">
                  <c:v>2.4</c:v>
                </c:pt>
                <c:pt idx="1">
                  <c:v>3.3</c:v>
                </c:pt>
                <c:pt idx="2">
                  <c:v>4.5999999999999996</c:v>
                </c:pt>
                <c:pt idx="3">
                  <c:v>3.2</c:v>
                </c:pt>
                <c:pt idx="4">
                  <c:v>3.5</c:v>
                </c:pt>
                <c:pt idx="5">
                  <c:v>2.2000000000000002</c:v>
                </c:pt>
              </c:numCache>
            </c:numRef>
          </c:val>
          <c:smooth val="1"/>
          <c:extLst xmlns:c16r2="http://schemas.microsoft.com/office/drawing/2015/06/chart">
            <c:ext xmlns:c16="http://schemas.microsoft.com/office/drawing/2014/chart" uri="{C3380CC4-5D6E-409C-BE32-E72D297353CC}">
              <c16:uniqueId val="{00000003-E2E8-4A97-9EDD-3790D5DC31B2}"/>
            </c:ext>
          </c:extLst>
        </c:ser>
        <c:ser>
          <c:idx val="2"/>
          <c:order val="2"/>
          <c:tx>
            <c:strRef>
              <c:f>Sheet1!$D$1</c:f>
              <c:strCache>
                <c:ptCount val="1"/>
                <c:pt idx="0">
                  <c:v>系列 3</c:v>
                </c:pt>
              </c:strCache>
            </c:strRef>
          </c:tx>
          <c:spPr>
            <a:ln w="28575" cap="rnd">
              <a:solidFill>
                <a:schemeClr val="accent3"/>
              </a:solidFill>
              <a:round/>
            </a:ln>
            <a:effectLst/>
          </c:spPr>
          <c:marker>
            <c:symbol val="square"/>
            <c:size val="5"/>
            <c:spPr>
              <a:solidFill>
                <a:schemeClr val="accent3"/>
              </a:solidFill>
              <a:ln w="9525">
                <a:solidFill>
                  <a:schemeClr val="accent3"/>
                </a:solidFill>
              </a:ln>
              <a:effectLst/>
            </c:spPr>
          </c:marker>
          <c:dLbls>
            <c:dLbl>
              <c:idx val="0"/>
              <c:layout>
                <c:manualLayout>
                  <c:x val="-1.5734483745824476E-2"/>
                  <c:y val="6.799589048503099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E2E8-4A97-9EDD-3790D5DC31B2}"/>
                </c:ext>
                <c:ext xmlns:c15="http://schemas.microsoft.com/office/drawing/2012/chart" uri="{CE6537A1-D6FC-4f65-9D91-7224C49458BB}"/>
              </c:extLst>
            </c:dLbl>
            <c:dLbl>
              <c:idx val="1"/>
              <c:layout>
                <c:manualLayout>
                  <c:x val="-1.4665872169024754E-2"/>
                  <c:y val="4.510506995192580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E2E8-4A97-9EDD-3790D5DC31B2}"/>
                </c:ext>
                <c:ext xmlns:c15="http://schemas.microsoft.com/office/drawing/2012/chart" uri="{CE6537A1-D6FC-4f65-9D91-7224C49458BB}"/>
              </c:extLst>
            </c:dLbl>
            <c:dLbl>
              <c:idx val="2"/>
              <c:layout>
                <c:manualLayout>
                  <c:x val="-1.4870640067866323E-2"/>
                  <c:y val="6.867215803608442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E-E2E8-4A97-9EDD-3790D5DC31B2}"/>
                </c:ext>
                <c:ext xmlns:c15="http://schemas.microsoft.com/office/drawing/2012/chart" uri="{CE6537A1-D6FC-4f65-9D91-7224C49458BB}"/>
              </c:extLst>
            </c:dLbl>
            <c:dLbl>
              <c:idx val="3"/>
              <c:layout>
                <c:manualLayout>
                  <c:x val="-1.3631420062210887E-2"/>
                  <c:y val="-7.325030190515671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E2E8-4A97-9EDD-3790D5DC31B2}"/>
                </c:ext>
                <c:ext xmlns:c15="http://schemas.microsoft.com/office/drawing/2012/chart" uri="{CE6537A1-D6FC-4f65-9D91-7224C49458BB}">
                  <c15:layout>
                    <c:manualLayout>
                      <c:w val="1.2925064658987146E-2"/>
                      <c:h val="9.8979470449343021E-2"/>
                    </c:manualLayout>
                  </c15:layout>
                </c:ext>
              </c:extLst>
            </c:dLbl>
            <c:dLbl>
              <c:idx val="4"/>
              <c:layout>
                <c:manualLayout>
                  <c:x val="-1.9827520090488521E-2"/>
                  <c:y val="-7.325030190515675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E2E8-4A97-9EDD-3790D5DC31B2}"/>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Sheet1!$A$2:$A$7</c:f>
              <c:strCache>
                <c:ptCount val="6"/>
                <c:pt idx="0">
                  <c:v>类别 1</c:v>
                </c:pt>
                <c:pt idx="1">
                  <c:v>类别 2</c:v>
                </c:pt>
                <c:pt idx="2">
                  <c:v>类别 3</c:v>
                </c:pt>
                <c:pt idx="3">
                  <c:v>类别4</c:v>
                </c:pt>
                <c:pt idx="4">
                  <c:v>类别5</c:v>
                </c:pt>
                <c:pt idx="5">
                  <c:v>类别6</c:v>
                </c:pt>
              </c:strCache>
            </c:strRef>
          </c:cat>
          <c:val>
            <c:numRef>
              <c:f>Sheet1!$D$2:$D$7</c:f>
              <c:numCache>
                <c:formatCode>General</c:formatCode>
                <c:ptCount val="6"/>
                <c:pt idx="0">
                  <c:v>2</c:v>
                </c:pt>
                <c:pt idx="1">
                  <c:v>2</c:v>
                </c:pt>
                <c:pt idx="2">
                  <c:v>3</c:v>
                </c:pt>
                <c:pt idx="3">
                  <c:v>4</c:v>
                </c:pt>
                <c:pt idx="4">
                  <c:v>3.9</c:v>
                </c:pt>
                <c:pt idx="5">
                  <c:v>3</c:v>
                </c:pt>
              </c:numCache>
            </c:numRef>
          </c:val>
          <c:smooth val="1"/>
          <c:extLst xmlns:c16r2="http://schemas.microsoft.com/office/drawing/2015/06/chart">
            <c:ext xmlns:c16="http://schemas.microsoft.com/office/drawing/2014/chart" uri="{C3380CC4-5D6E-409C-BE32-E72D297353CC}">
              <c16:uniqueId val="{00000006-E2E8-4A97-9EDD-3790D5DC31B2}"/>
            </c:ext>
          </c:extLst>
        </c:ser>
        <c:dLbls>
          <c:showLegendKey val="0"/>
          <c:showVal val="0"/>
          <c:showCatName val="0"/>
          <c:showSerName val="0"/>
          <c:showPercent val="0"/>
          <c:showBubbleSize val="0"/>
        </c:dLbls>
        <c:marker val="1"/>
        <c:smooth val="0"/>
        <c:axId val="-25923232"/>
        <c:axId val="-25922688"/>
      </c:lineChart>
      <c:catAx>
        <c:axId val="-25923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ea"/>
                <a:ea typeface="+mn-ea"/>
                <a:cs typeface="+mn-cs"/>
              </a:defRPr>
            </a:pPr>
            <a:endParaRPr lang="zh-CN"/>
          </a:p>
        </c:txPr>
        <c:crossAx val="-25922688"/>
        <c:crosses val="autoZero"/>
        <c:auto val="1"/>
        <c:lblAlgn val="ctr"/>
        <c:lblOffset val="100"/>
        <c:noMultiLvlLbl val="0"/>
      </c:catAx>
      <c:valAx>
        <c:axId val="-25922688"/>
        <c:scaling>
          <c:orientation val="minMax"/>
        </c:scaling>
        <c:delete val="1"/>
        <c:axPos val="l"/>
        <c:numFmt formatCode="General" sourceLinked="1"/>
        <c:majorTickMark val="in"/>
        <c:minorTickMark val="none"/>
        <c:tickLblPos val="nextTo"/>
        <c:crossAx val="-25923232"/>
        <c:crosses val="autoZero"/>
        <c:crossBetween val="between"/>
        <c:majorUnit val="1"/>
        <c:minorUnit val="1"/>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square"/>
            <c:size val="5"/>
            <c:spPr>
              <a:solidFill>
                <a:schemeClr val="accent1"/>
              </a:solidFill>
              <a:ln w="9525">
                <a:solidFill>
                  <a:schemeClr val="accent1"/>
                </a:solidFill>
              </a:ln>
              <a:effectLst/>
            </c:spPr>
          </c:marker>
          <c:dLbls>
            <c:dLbl>
              <c:idx val="1"/>
              <c:layout>
                <c:manualLayout>
                  <c:x val="-2.199880825353713E-2"/>
                  <c:y val="-4.510506995192586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8333-4357-A814-276CB4C714B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mooth val="1"/>
          <c:extLst xmlns:c16r2="http://schemas.microsoft.com/office/drawing/2015/06/chart">
            <c:ext xmlns:c16="http://schemas.microsoft.com/office/drawing/2014/chart" uri="{C3380CC4-5D6E-409C-BE32-E72D297353CC}">
              <c16:uniqueId val="{00000000-98B5-404F-ACA7-2D3723992596}"/>
            </c:ext>
          </c:extLst>
        </c:ser>
        <c:ser>
          <c:idx val="1"/>
          <c:order val="1"/>
          <c:tx>
            <c:strRef>
              <c:f>Sheet1!$C$1</c:f>
              <c:strCache>
                <c:ptCount val="1"/>
                <c:pt idx="0">
                  <c:v>系列 2</c:v>
                </c:pt>
              </c:strCache>
            </c:strRef>
          </c:tx>
          <c:spPr>
            <a:ln w="28575" cap="rnd">
              <a:solidFill>
                <a:schemeClr val="accent2"/>
              </a:solidFill>
              <a:round/>
              <a:headEnd type="none"/>
              <a:tailEnd type="none"/>
            </a:ln>
            <a:effectLst/>
          </c:spPr>
          <c:marker>
            <c:symbol val="square"/>
            <c:size val="5"/>
            <c:spPr>
              <a:solidFill>
                <a:schemeClr val="accent2"/>
              </a:solidFill>
              <a:ln w="9525">
                <a:solidFill>
                  <a:schemeClr val="accent2"/>
                </a:solidFill>
              </a:ln>
              <a:effectLst/>
            </c:spPr>
          </c:marker>
          <c:dLbls>
            <c:dLbl>
              <c:idx val="1"/>
              <c:layout>
                <c:manualLayout>
                  <c:x val="-2.4443120281707922E-3"/>
                  <c:y val="-3.007004663461721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333-4357-A814-276CB4C714B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smooth val="1"/>
          <c:extLst xmlns:c16r2="http://schemas.microsoft.com/office/drawing/2015/06/chart">
            <c:ext xmlns:c16="http://schemas.microsoft.com/office/drawing/2014/chart" uri="{C3380CC4-5D6E-409C-BE32-E72D297353CC}">
              <c16:uniqueId val="{00000001-98B5-404F-ACA7-2D3723992596}"/>
            </c:ext>
          </c:extLst>
        </c:ser>
        <c:ser>
          <c:idx val="2"/>
          <c:order val="2"/>
          <c:tx>
            <c:strRef>
              <c:f>Sheet1!$D$1</c:f>
              <c:strCache>
                <c:ptCount val="1"/>
                <c:pt idx="0">
                  <c:v>系列 3</c:v>
                </c:pt>
              </c:strCache>
            </c:strRef>
          </c:tx>
          <c:spPr>
            <a:ln w="28575" cap="rnd">
              <a:solidFill>
                <a:schemeClr val="accent3"/>
              </a:solidFill>
              <a:round/>
            </a:ln>
            <a:effectLst/>
          </c:spPr>
          <c:marker>
            <c:symbol val="square"/>
            <c:size val="5"/>
            <c:spPr>
              <a:solidFill>
                <a:schemeClr val="accent3"/>
              </a:solidFill>
              <a:ln w="9525">
                <a:solidFill>
                  <a:schemeClr val="accent3"/>
                </a:solidFill>
              </a:ln>
              <a:effectLst/>
            </c:spPr>
          </c:marker>
          <c:dLbls>
            <c:dLbl>
              <c:idx val="0"/>
              <c:layout>
                <c:manualLayout>
                  <c:x val="-2.6887432309878761E-2"/>
                  <c:y val="4.510506995192580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333-4357-A814-276CB4C714BF}"/>
                </c:ext>
                <c:ext xmlns:c15="http://schemas.microsoft.com/office/drawing/2012/chart" uri="{CE6537A1-D6FC-4f65-9D91-7224C49458BB}"/>
              </c:extLst>
            </c:dLbl>
            <c:dLbl>
              <c:idx val="1"/>
              <c:layout>
                <c:manualLayout>
                  <c:x val="-1.4665872169024754E-2"/>
                  <c:y val="4.510506995192580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8333-4357-A814-276CB4C714B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ea"/>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smooth val="1"/>
          <c:extLst xmlns:c16r2="http://schemas.microsoft.com/office/drawing/2015/06/chart">
            <c:ext xmlns:c16="http://schemas.microsoft.com/office/drawing/2014/chart" uri="{C3380CC4-5D6E-409C-BE32-E72D297353CC}">
              <c16:uniqueId val="{00000002-98B5-404F-ACA7-2D3723992596}"/>
            </c:ext>
          </c:extLst>
        </c:ser>
        <c:dLbls>
          <c:showLegendKey val="0"/>
          <c:showVal val="0"/>
          <c:showCatName val="0"/>
          <c:showSerName val="0"/>
          <c:showPercent val="0"/>
          <c:showBubbleSize val="0"/>
        </c:dLbls>
        <c:marker val="1"/>
        <c:smooth val="0"/>
        <c:axId val="-25921600"/>
        <c:axId val="-25920512"/>
      </c:lineChart>
      <c:catAx>
        <c:axId val="-25921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crossAx val="-25920512"/>
        <c:crosses val="autoZero"/>
        <c:auto val="1"/>
        <c:lblAlgn val="ctr"/>
        <c:lblOffset val="100"/>
        <c:noMultiLvlLbl val="0"/>
      </c:catAx>
      <c:valAx>
        <c:axId val="-25920512"/>
        <c:scaling>
          <c:orientation val="minMax"/>
        </c:scaling>
        <c:delete val="0"/>
        <c:axPos val="l"/>
        <c:numFmt formatCode="General" sourceLinked="1"/>
        <c:majorTickMark val="in"/>
        <c:minorTickMark val="none"/>
        <c:tickLblPos val="nextTo"/>
        <c:spPr>
          <a:noFill/>
          <a:ln>
            <a:solidFill>
              <a:srgbClr val="D4D9DD"/>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5921600"/>
        <c:crosses val="autoZero"/>
        <c:crossBetween val="between"/>
        <c:majorUnit val="1"/>
        <c:minorUnit val="1"/>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1-0A28-4978-A0F7-963402711836}"/>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0A28-4978-A0F7-963402711836}"/>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0A28-4978-A0F7-963402711836}"/>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0A28-4978-A0F7-963402711836}"/>
              </c:ext>
            </c:extLst>
          </c:dPt>
          <c:dLbls>
            <c:dLbl>
              <c:idx val="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ea"/>
                      <a:ea typeface="+mn-ea"/>
                      <a:cs typeface="+mn-cs"/>
                    </a:defRPr>
                  </a:pPr>
                  <a:endParaRPr lang="zh-CN"/>
                </a:p>
              </c:txPr>
              <c:showLegendKey val="0"/>
              <c:showVal val="1"/>
              <c:showCatName val="0"/>
              <c:showSerName val="0"/>
              <c:showPercent val="0"/>
              <c:showBubbleSize val="0"/>
            </c:dLbl>
            <c:dLbl>
              <c:idx val="1"/>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ea"/>
                      <a:ea typeface="+mn-ea"/>
                      <a:cs typeface="+mn-cs"/>
                    </a:defRPr>
                  </a:pPr>
                  <a:endParaRPr lang="zh-CN"/>
                </a:p>
              </c:txPr>
              <c:showLegendKey val="0"/>
              <c:showVal val="1"/>
              <c:showCatName val="0"/>
              <c:showSerName val="0"/>
              <c:showPercent val="0"/>
              <c:showBubbleSize val="0"/>
            </c:dLbl>
            <c:dLbl>
              <c:idx val="2"/>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ea"/>
                      <a:ea typeface="+mn-ea"/>
                      <a:cs typeface="+mn-cs"/>
                    </a:defRPr>
                  </a:pPr>
                  <a:endParaRPr lang="zh-CN"/>
                </a:p>
              </c:txPr>
              <c:showLegendKey val="0"/>
              <c:showVal val="1"/>
              <c:showCatName val="0"/>
              <c:showSerName val="0"/>
              <c:showPercent val="0"/>
              <c:showBubbleSize val="0"/>
            </c:dLbl>
            <c:dLbl>
              <c:idx val="3"/>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ea"/>
                      <a:ea typeface="+mn-ea"/>
                      <a:cs typeface="+mn-cs"/>
                    </a:defRPr>
                  </a:pPr>
                  <a:endParaRPr lang="zh-CN"/>
                </a:p>
              </c:txPr>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ea"/>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0.6</c:v>
                </c:pt>
                <c:pt idx="1">
                  <c:v>0.2</c:v>
                </c:pt>
                <c:pt idx="2">
                  <c:v>0.12</c:v>
                </c:pt>
                <c:pt idx="3">
                  <c:v>0.08</c:v>
                </c:pt>
              </c:numCache>
            </c:numRef>
          </c:val>
          <c:extLst xmlns:c16r2="http://schemas.microsoft.com/office/drawing/2015/06/chart">
            <c:ext xmlns:c16="http://schemas.microsoft.com/office/drawing/2014/chart" uri="{C3380CC4-5D6E-409C-BE32-E72D297353CC}">
              <c16:uniqueId val="{00000000-DB6E-4559-AE50-6C9269D9491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noFill/>
              </a:ln>
              <a:effectLst/>
            </c:spPr>
            <c:extLst xmlns:c16r2="http://schemas.microsoft.com/office/drawing/2015/06/chart">
              <c:ext xmlns:c16="http://schemas.microsoft.com/office/drawing/2014/chart" uri="{C3380CC4-5D6E-409C-BE32-E72D297353CC}">
                <c16:uniqueId val="{00000002-C42F-4E9D-BB76-0972615A8F70}"/>
              </c:ext>
            </c:extLst>
          </c:dPt>
          <c:dPt>
            <c:idx val="1"/>
            <c:bubble3D val="0"/>
            <c:spPr>
              <a:solidFill>
                <a:srgbClr val="F2F2F2"/>
              </a:solidFill>
              <a:ln w="19050">
                <a:noFill/>
              </a:ln>
              <a:effectLst/>
            </c:spPr>
            <c:extLst xmlns:c16r2="http://schemas.microsoft.com/office/drawing/2015/06/chart">
              <c:ext xmlns:c16="http://schemas.microsoft.com/office/drawing/2014/chart" uri="{C3380CC4-5D6E-409C-BE32-E72D297353CC}">
                <c16:uniqueId val="{00000001-C42F-4E9D-BB76-0972615A8F70}"/>
              </c:ext>
            </c:extLst>
          </c:dPt>
          <c:dLbls>
            <c:dLbl>
              <c:idx val="0"/>
              <c:layout>
                <c:manualLayout>
                  <c:x val="-0.20911690317609422"/>
                  <c:y val="-0.1191272342108802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C42F-4E9D-BB76-0972615A8F70}"/>
                </c:ext>
                <c:ext xmlns:c15="http://schemas.microsoft.com/office/drawing/2012/chart" uri="{CE6537A1-D6FC-4f65-9D91-7224C49458BB}">
                  <c15:layout>
                    <c:manualLayout>
                      <c:w val="0.50061335434211807"/>
                      <c:h val="0.27482766629792577"/>
                    </c:manualLayout>
                  </c15:layout>
                </c:ext>
              </c:extLst>
            </c:dLbl>
            <c:dLbl>
              <c:idx val="1"/>
              <c:delete val="1"/>
              <c:extLst xmlns:c16r2="http://schemas.microsoft.com/office/drawing/2015/06/chart">
                <c:ext xmlns:c16="http://schemas.microsoft.com/office/drawing/2014/chart" uri="{C3380CC4-5D6E-409C-BE32-E72D297353CC}">
                  <c16:uniqueId val="{00000001-C42F-4E9D-BB76-0972615A8F70}"/>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chemeClr val="tx1">
                        <a:lumMod val="75000"/>
                        <a:lumOff val="25000"/>
                      </a:schemeClr>
                    </a:solidFill>
                    <a:latin typeface="+mj-ea"/>
                    <a:ea typeface="+mj-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0.6</c:v>
                </c:pt>
                <c:pt idx="1">
                  <c:v>0.4</c:v>
                </c:pt>
              </c:numCache>
            </c:numRef>
          </c:val>
          <c:extLst xmlns:c16r2="http://schemas.microsoft.com/office/drawing/2015/06/chart">
            <c:ext xmlns:c16="http://schemas.microsoft.com/office/drawing/2014/chart" uri="{C3380CC4-5D6E-409C-BE32-E72D297353CC}">
              <c16:uniqueId val="{00000000-C42F-4E9D-BB76-0972615A8F70}"/>
            </c:ext>
          </c:extLst>
        </c:ser>
        <c:dLbls>
          <c:showLegendKey val="0"/>
          <c:showVal val="0"/>
          <c:showCatName val="0"/>
          <c:showSerName val="0"/>
          <c:showPercent val="0"/>
          <c:showBubbleSize val="0"/>
          <c:showLeaderLines val="0"/>
        </c:dLbls>
        <c:firstSliceAng val="0"/>
        <c:holeSize val="84"/>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2-C42F-4E9D-BB76-0972615A8F70}"/>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1-C42F-4E9D-BB76-0972615A8F70}"/>
              </c:ext>
            </c:extLst>
          </c:dPt>
          <c:dLbls>
            <c:dLbl>
              <c:idx val="0"/>
              <c:layout>
                <c:manualLayout>
                  <c:x val="-0.21950742949249449"/>
                  <c:y val="3.3177049721078523E-2"/>
                </c:manualLayout>
              </c:layout>
              <c:spPr>
                <a:noFill/>
                <a:ln>
                  <a:noFill/>
                </a:ln>
                <a:effectLst/>
              </c:spPr>
              <c:txPr>
                <a:bodyPr rot="0" spcFirstLastPara="1" vertOverflow="ellipsis" vert="horz" wrap="square" lIns="38100" tIns="19050" rIns="38100" bIns="19050" anchor="ctr" anchorCtr="0">
                  <a:noAutofit/>
                </a:bodyPr>
                <a:lstStyle/>
                <a:p>
                  <a:pPr algn="ctr">
                    <a:defRPr lang="zh-CN" altLang="en-US" sz="3200" b="0" i="0" u="none" strike="noStrike" kern="1200" baseline="0">
                      <a:solidFill>
                        <a:schemeClr val="tx1">
                          <a:lumMod val="75000"/>
                          <a:lumOff val="25000"/>
                        </a:schemeClr>
                      </a:solidFill>
                      <a:latin typeface="+mj-ea"/>
                      <a:ea typeface="+mj-ea"/>
                      <a:cs typeface="+mn-cs"/>
                    </a:defRPr>
                  </a:pPr>
                  <a:endParaRPr lang="zh-CN"/>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C42F-4E9D-BB76-0972615A8F70}"/>
                </c:ext>
                <c:ext xmlns:c15="http://schemas.microsoft.com/office/drawing/2012/chart" uri="{CE6537A1-D6FC-4f65-9D91-7224C49458BB}">
                  <c15:layout>
                    <c:manualLayout>
                      <c:w val="0.49349565743859175"/>
                      <c:h val="0.25287040762091856"/>
                    </c:manualLayout>
                  </c15:layout>
                </c:ext>
              </c:extLst>
            </c:dLbl>
            <c:dLbl>
              <c:idx val="1"/>
              <c:delete val="1"/>
              <c:extLst xmlns:c16r2="http://schemas.microsoft.com/office/drawing/2015/06/chart">
                <c:ext xmlns:c16="http://schemas.microsoft.com/office/drawing/2014/chart" uri="{C3380CC4-5D6E-409C-BE32-E72D297353CC}">
                  <c16:uniqueId val="{00000001-C42F-4E9D-BB76-0972615A8F70}"/>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0">
                <a:spAutoFit/>
              </a:bodyPr>
              <a:lstStyle/>
              <a:p>
                <a:pPr algn="ctr">
                  <a:defRPr lang="zh-CN" altLang="en-US" sz="3200" b="0" i="0" u="none" strike="noStrike" kern="1200" baseline="0">
                    <a:solidFill>
                      <a:schemeClr val="tx1">
                        <a:lumMod val="75000"/>
                        <a:lumOff val="25000"/>
                      </a:schemeClr>
                    </a:solidFill>
                    <a:latin typeface="+mj-ea"/>
                    <a:ea typeface="+mj-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0.47</c:v>
                </c:pt>
                <c:pt idx="1">
                  <c:v>0.53</c:v>
                </c:pt>
              </c:numCache>
            </c:numRef>
          </c:val>
          <c:extLst xmlns:c16r2="http://schemas.microsoft.com/office/drawing/2015/06/chart">
            <c:ext xmlns:c16="http://schemas.microsoft.com/office/drawing/2014/chart" uri="{C3380CC4-5D6E-409C-BE32-E72D297353CC}">
              <c16:uniqueId val="{00000000-C42F-4E9D-BB76-0972615A8F70}"/>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2-C42F-4E9D-BB76-0972615A8F70}"/>
              </c:ext>
            </c:extLst>
          </c:dPt>
          <c:dPt>
            <c:idx val="1"/>
            <c:bubble3D val="0"/>
            <c:spPr>
              <a:solidFill>
                <a:schemeClr val="bg1">
                  <a:lumMod val="95000"/>
                </a:schemeClr>
              </a:solidFill>
              <a:ln w="19050">
                <a:noFill/>
              </a:ln>
              <a:effectLst/>
            </c:spPr>
            <c:extLst xmlns:c16r2="http://schemas.microsoft.com/office/drawing/2015/06/chart">
              <c:ext xmlns:c16="http://schemas.microsoft.com/office/drawing/2014/chart" uri="{C3380CC4-5D6E-409C-BE32-E72D297353CC}">
                <c16:uniqueId val="{00000001-C42F-4E9D-BB76-0972615A8F70}"/>
              </c:ext>
            </c:extLst>
          </c:dPt>
          <c:dLbls>
            <c:dLbl>
              <c:idx val="0"/>
              <c:layout>
                <c:manualLayout>
                  <c:x val="-0.15482684851762674"/>
                  <c:y val="0.20811138031778842"/>
                </c:manualLayout>
              </c:layout>
              <c:spPr>
                <a:noFill/>
                <a:ln>
                  <a:noFill/>
                </a:ln>
                <a:effectLst/>
              </c:spPr>
              <c:txPr>
                <a:bodyPr rot="0" spcFirstLastPara="1" vertOverflow="ellipsis" vert="horz" wrap="square" lIns="38100" tIns="19050" rIns="38100" bIns="19050" anchor="ctr" anchorCtr="0">
                  <a:noAutofit/>
                </a:bodyPr>
                <a:lstStyle/>
                <a:p>
                  <a:pPr algn="ctr" rtl="0">
                    <a:defRPr lang="zh-CN" altLang="en-US" sz="3200" b="0" i="0" u="none" strike="noStrike" kern="1200" baseline="0">
                      <a:solidFill>
                        <a:schemeClr val="tx1">
                          <a:lumMod val="75000"/>
                          <a:lumOff val="25000"/>
                        </a:schemeClr>
                      </a:solidFill>
                      <a:latin typeface="+mj-ea"/>
                      <a:ea typeface="+mj-ea"/>
                      <a:cs typeface="+mn-cs"/>
                    </a:defRPr>
                  </a:pPr>
                  <a:endParaRPr lang="zh-CN"/>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C42F-4E9D-BB76-0972615A8F70}"/>
                </c:ext>
                <c:ext xmlns:c15="http://schemas.microsoft.com/office/drawing/2012/chart" uri="{CE6537A1-D6FC-4f65-9D91-7224C49458BB}">
                  <c15:layout>
                    <c:manualLayout>
                      <c:w val="0.35676545355289541"/>
                      <c:h val="0.19254826839837122"/>
                    </c:manualLayout>
                  </c15:layout>
                </c:ext>
              </c:extLst>
            </c:dLbl>
            <c:spPr>
              <a:noFill/>
              <a:ln>
                <a:noFill/>
              </a:ln>
              <a:effectLst/>
            </c:spPr>
            <c:txPr>
              <a:bodyPr rot="0" spcFirstLastPara="1" vertOverflow="ellipsis" vert="horz" wrap="square" lIns="38100" tIns="19050" rIns="38100" bIns="19050" anchor="ctr" anchorCtr="0">
                <a:spAutoFit/>
              </a:bodyPr>
              <a:lstStyle/>
              <a:p>
                <a:pPr algn="ctr">
                  <a:defRPr lang="zh-CN" altLang="en-US" sz="3200" b="0" i="0" u="none" strike="noStrike" kern="1200" baseline="0">
                    <a:solidFill>
                      <a:schemeClr val="tx1">
                        <a:lumMod val="75000"/>
                        <a:lumOff val="25000"/>
                      </a:schemeClr>
                    </a:solidFill>
                    <a:latin typeface="+mj-ea"/>
                    <a:ea typeface="+mj-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0.28000000000000003</c:v>
                </c:pt>
                <c:pt idx="1">
                  <c:v>0.72</c:v>
                </c:pt>
              </c:numCache>
            </c:numRef>
          </c:val>
          <c:extLst xmlns:c16r2="http://schemas.microsoft.com/office/drawing/2015/06/chart">
            <c:ext xmlns:c16="http://schemas.microsoft.com/office/drawing/2014/chart" uri="{C3380CC4-5D6E-409C-BE32-E72D297353CC}">
              <c16:uniqueId val="{00000000-C42F-4E9D-BB76-0972615A8F70}"/>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1656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单人介绍">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BB8D9212-3DCD-4931-BEBD-FCBF0E87DA8E}"/>
              </a:ext>
            </a:extLst>
          </p:cNvPr>
          <p:cNvSpPr>
            <a:spLocks noGrp="1"/>
          </p:cNvSpPr>
          <p:nvPr>
            <p:ph type="dt" sz="half" idx="10"/>
          </p:nvPr>
        </p:nvSpPr>
        <p:spPr/>
        <p:txBody>
          <a:bodyPr/>
          <a:lstStyle/>
          <a:p>
            <a:fld id="{DD96C455-D181-459A-8014-67AAEFFCA7C2}" type="datetimeFigureOut">
              <a:rPr lang="zh-CN" altLang="en-US" smtClean="0"/>
              <a:t>2019/5/22</a:t>
            </a:fld>
            <a:endParaRPr lang="zh-CN" altLang="en-US"/>
          </a:p>
        </p:txBody>
      </p:sp>
      <p:sp>
        <p:nvSpPr>
          <p:cNvPr id="4" name="页脚占位符 3">
            <a:extLst>
              <a:ext uri="{FF2B5EF4-FFF2-40B4-BE49-F238E27FC236}">
                <a16:creationId xmlns="" xmlns:a16="http://schemas.microsoft.com/office/drawing/2014/main" id="{F0C6CE3E-F628-4DC0-9F26-62D0C37CBED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EA04A8A5-53A9-4ABD-967E-C8C64909B2DA}"/>
              </a:ext>
            </a:extLst>
          </p:cNvPr>
          <p:cNvSpPr>
            <a:spLocks noGrp="1"/>
          </p:cNvSpPr>
          <p:nvPr>
            <p:ph type="sldNum" sz="quarter" idx="12"/>
          </p:nvPr>
        </p:nvSpPr>
        <p:spPr/>
        <p:txBody>
          <a:bodyPr/>
          <a:lstStyle/>
          <a:p>
            <a:fld id="{40321020-7931-4610-B95E-80A53469F597}" type="slidenum">
              <a:rPr lang="zh-CN" altLang="en-US" smtClean="0"/>
              <a:t>‹#›</a:t>
            </a:fld>
            <a:endParaRPr lang="zh-CN" altLang="en-US"/>
          </a:p>
        </p:txBody>
      </p:sp>
      <p:grpSp>
        <p:nvGrpSpPr>
          <p:cNvPr id="6" name="组合 5">
            <a:extLst>
              <a:ext uri="{FF2B5EF4-FFF2-40B4-BE49-F238E27FC236}">
                <a16:creationId xmlns="" xmlns:a16="http://schemas.microsoft.com/office/drawing/2014/main" id="{9BF1744D-C5B7-40AE-8F1B-05D3CB39E94F}"/>
              </a:ext>
            </a:extLst>
          </p:cNvPr>
          <p:cNvGrpSpPr/>
          <p:nvPr userDrawn="1"/>
        </p:nvGrpSpPr>
        <p:grpSpPr>
          <a:xfrm>
            <a:off x="399002" y="1086761"/>
            <a:ext cx="4957524" cy="4606485"/>
            <a:chOff x="703035" y="1086761"/>
            <a:chExt cx="4957524" cy="4606485"/>
          </a:xfrm>
        </p:grpSpPr>
        <p:sp>
          <p:nvSpPr>
            <p:cNvPr id="7" name="任意多边形: 形状 6">
              <a:extLst>
                <a:ext uri="{FF2B5EF4-FFF2-40B4-BE49-F238E27FC236}">
                  <a16:creationId xmlns="" xmlns:a16="http://schemas.microsoft.com/office/drawing/2014/main" id="{765761A5-2B5A-4276-B2BC-BEAC27DBE5D0}"/>
                </a:ext>
              </a:extLst>
            </p:cNvPr>
            <p:cNvSpPr/>
            <p:nvPr/>
          </p:nvSpPr>
          <p:spPr>
            <a:xfrm rot="10015880">
              <a:off x="3385211" y="1086761"/>
              <a:ext cx="2275348" cy="4564647"/>
            </a:xfrm>
            <a:custGeom>
              <a:avLst/>
              <a:gdLst>
                <a:gd name="connsiteX0" fmla="*/ 2209501 w 2209501"/>
                <a:gd name="connsiteY0" fmla="*/ 0 h 4432548"/>
                <a:gd name="connsiteX1" fmla="*/ 2209501 w 2209501"/>
                <a:gd name="connsiteY1" fmla="*/ 4432548 h 4432548"/>
                <a:gd name="connsiteX2" fmla="*/ 1989997 w 2209501"/>
                <a:gd name="connsiteY2" fmla="*/ 4421464 h 4432548"/>
                <a:gd name="connsiteX3" fmla="*/ 0 w 2209501"/>
                <a:gd name="connsiteY3" fmla="*/ 2216274 h 4432548"/>
                <a:gd name="connsiteX4" fmla="*/ 1989997 w 2209501"/>
                <a:gd name="connsiteY4" fmla="*/ 11085 h 4432548"/>
                <a:gd name="connsiteX0" fmla="*/ 2209501 w 2211099"/>
                <a:gd name="connsiteY0" fmla="*/ 0 h 4432548"/>
                <a:gd name="connsiteX1" fmla="*/ 2211099 w 2211099"/>
                <a:gd name="connsiteY1" fmla="*/ 2248887 h 4432548"/>
                <a:gd name="connsiteX2" fmla="*/ 2209501 w 2211099"/>
                <a:gd name="connsiteY2" fmla="*/ 4432548 h 4432548"/>
                <a:gd name="connsiteX3" fmla="*/ 1989997 w 2211099"/>
                <a:gd name="connsiteY3" fmla="*/ 4421464 h 4432548"/>
                <a:gd name="connsiteX4" fmla="*/ 0 w 2211099"/>
                <a:gd name="connsiteY4" fmla="*/ 2216274 h 4432548"/>
                <a:gd name="connsiteX5" fmla="*/ 1989997 w 2211099"/>
                <a:gd name="connsiteY5" fmla="*/ 11085 h 4432548"/>
                <a:gd name="connsiteX6" fmla="*/ 2209501 w 2211099"/>
                <a:gd name="connsiteY6" fmla="*/ 0 h 4432548"/>
                <a:gd name="connsiteX0" fmla="*/ 2211099 w 2302539"/>
                <a:gd name="connsiteY0" fmla="*/ 2248887 h 4432548"/>
                <a:gd name="connsiteX1" fmla="*/ 2209501 w 2302539"/>
                <a:gd name="connsiteY1" fmla="*/ 4432548 h 4432548"/>
                <a:gd name="connsiteX2" fmla="*/ 1989997 w 2302539"/>
                <a:gd name="connsiteY2" fmla="*/ 4421464 h 4432548"/>
                <a:gd name="connsiteX3" fmla="*/ 0 w 2302539"/>
                <a:gd name="connsiteY3" fmla="*/ 2216274 h 4432548"/>
                <a:gd name="connsiteX4" fmla="*/ 1989997 w 2302539"/>
                <a:gd name="connsiteY4" fmla="*/ 11085 h 4432548"/>
                <a:gd name="connsiteX5" fmla="*/ 2209501 w 2302539"/>
                <a:gd name="connsiteY5" fmla="*/ 0 h 4432548"/>
                <a:gd name="connsiteX6" fmla="*/ 2302539 w 2302539"/>
                <a:gd name="connsiteY6" fmla="*/ 2340327 h 4432548"/>
                <a:gd name="connsiteX0" fmla="*/ 2211099 w 2211099"/>
                <a:gd name="connsiteY0" fmla="*/ 2248887 h 4432548"/>
                <a:gd name="connsiteX1" fmla="*/ 2209501 w 2211099"/>
                <a:gd name="connsiteY1" fmla="*/ 4432548 h 4432548"/>
                <a:gd name="connsiteX2" fmla="*/ 1989997 w 2211099"/>
                <a:gd name="connsiteY2" fmla="*/ 4421464 h 4432548"/>
                <a:gd name="connsiteX3" fmla="*/ 0 w 2211099"/>
                <a:gd name="connsiteY3" fmla="*/ 2216274 h 4432548"/>
                <a:gd name="connsiteX4" fmla="*/ 1989997 w 2211099"/>
                <a:gd name="connsiteY4" fmla="*/ 11085 h 4432548"/>
                <a:gd name="connsiteX5" fmla="*/ 2209501 w 2211099"/>
                <a:gd name="connsiteY5" fmla="*/ 0 h 4432548"/>
                <a:gd name="connsiteX0" fmla="*/ 2209501 w 2209501"/>
                <a:gd name="connsiteY0" fmla="*/ 4432548 h 4432548"/>
                <a:gd name="connsiteX1" fmla="*/ 1989997 w 2209501"/>
                <a:gd name="connsiteY1" fmla="*/ 4421464 h 4432548"/>
                <a:gd name="connsiteX2" fmla="*/ 0 w 2209501"/>
                <a:gd name="connsiteY2" fmla="*/ 2216274 h 4432548"/>
                <a:gd name="connsiteX3" fmla="*/ 1989997 w 2209501"/>
                <a:gd name="connsiteY3" fmla="*/ 11085 h 4432548"/>
                <a:gd name="connsiteX4" fmla="*/ 2209501 w 2209501"/>
                <a:gd name="connsiteY4" fmla="*/ 0 h 4432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501" h="4432548">
                  <a:moveTo>
                    <a:pt x="2209501" y="4432548"/>
                  </a:moveTo>
                  <a:lnTo>
                    <a:pt x="1989997" y="4421464"/>
                  </a:lnTo>
                  <a:cubicBezTo>
                    <a:pt x="872246" y="4307950"/>
                    <a:pt x="0" y="3363974"/>
                    <a:pt x="0" y="2216274"/>
                  </a:cubicBezTo>
                  <a:cubicBezTo>
                    <a:pt x="0" y="1068575"/>
                    <a:pt x="872246" y="124599"/>
                    <a:pt x="1989997" y="11085"/>
                  </a:cubicBezTo>
                  <a:lnTo>
                    <a:pt x="2209501"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 xmlns:a16="http://schemas.microsoft.com/office/drawing/2014/main" id="{019C5247-F939-44FB-924E-E42D105D9E5D}"/>
                </a:ext>
              </a:extLst>
            </p:cNvPr>
            <p:cNvGrpSpPr/>
            <p:nvPr/>
          </p:nvGrpSpPr>
          <p:grpSpPr>
            <a:xfrm>
              <a:off x="703035" y="1374365"/>
              <a:ext cx="4837299" cy="4318881"/>
              <a:chOff x="703035" y="1374365"/>
              <a:chExt cx="4837299" cy="4318881"/>
            </a:xfrm>
          </p:grpSpPr>
          <p:sp>
            <p:nvSpPr>
              <p:cNvPr id="10" name="任意多边形: 形状 9">
                <a:extLst>
                  <a:ext uri="{FF2B5EF4-FFF2-40B4-BE49-F238E27FC236}">
                    <a16:creationId xmlns="" xmlns:a16="http://schemas.microsoft.com/office/drawing/2014/main" id="{94AACD51-675E-4447-A4E2-A632F9B3909C}"/>
                  </a:ext>
                </a:extLst>
              </p:cNvPr>
              <p:cNvSpPr/>
              <p:nvPr/>
            </p:nvSpPr>
            <p:spPr>
              <a:xfrm>
                <a:off x="1336624" y="1528777"/>
                <a:ext cx="4164314" cy="4164469"/>
              </a:xfrm>
              <a:custGeom>
                <a:avLst/>
                <a:gdLst>
                  <a:gd name="connsiteX0" fmla="*/ 1310015 w 2619936"/>
                  <a:gd name="connsiteY0" fmla="*/ 0 h 2620034"/>
                  <a:gd name="connsiteX1" fmla="*/ 1310015 w 2619936"/>
                  <a:gd name="connsiteY1" fmla="*/ 1311964 h 2620034"/>
                  <a:gd name="connsiteX2" fmla="*/ 2619936 w 2619936"/>
                  <a:gd name="connsiteY2" fmla="*/ 1311964 h 2620034"/>
                  <a:gd name="connsiteX3" fmla="*/ 2613271 w 2619936"/>
                  <a:gd name="connsiteY3" fmla="*/ 1443959 h 2620034"/>
                  <a:gd name="connsiteX4" fmla="*/ 1310017 w 2619936"/>
                  <a:gd name="connsiteY4" fmla="*/ 2620034 h 2620034"/>
                  <a:gd name="connsiteX5" fmla="*/ 0 w 2619936"/>
                  <a:gd name="connsiteY5" fmla="*/ 1310017 h 2620034"/>
                  <a:gd name="connsiteX6" fmla="*/ 1176076 w 2619936"/>
                  <a:gd name="connsiteY6" fmla="*/ 6764 h 2620034"/>
                  <a:gd name="connsiteX0" fmla="*/ 1310015 w 2619936"/>
                  <a:gd name="connsiteY0" fmla="*/ 1311964 h 2620034"/>
                  <a:gd name="connsiteX1" fmla="*/ 2619936 w 2619936"/>
                  <a:gd name="connsiteY1" fmla="*/ 1311964 h 2620034"/>
                  <a:gd name="connsiteX2" fmla="*/ 2613271 w 2619936"/>
                  <a:gd name="connsiteY2" fmla="*/ 1443959 h 2620034"/>
                  <a:gd name="connsiteX3" fmla="*/ 1310017 w 2619936"/>
                  <a:gd name="connsiteY3" fmla="*/ 2620034 h 2620034"/>
                  <a:gd name="connsiteX4" fmla="*/ 0 w 2619936"/>
                  <a:gd name="connsiteY4" fmla="*/ 1310017 h 2620034"/>
                  <a:gd name="connsiteX5" fmla="*/ 1176076 w 2619936"/>
                  <a:gd name="connsiteY5" fmla="*/ 6764 h 2620034"/>
                  <a:gd name="connsiteX6" fmla="*/ 1310015 w 2619936"/>
                  <a:gd name="connsiteY6" fmla="*/ 0 h 2620034"/>
                  <a:gd name="connsiteX7" fmla="*/ 1401455 w 2619936"/>
                  <a:gd name="connsiteY7" fmla="*/ 1403404 h 2620034"/>
                  <a:gd name="connsiteX0" fmla="*/ 1310015 w 2619936"/>
                  <a:gd name="connsiteY0" fmla="*/ 1311964 h 2620034"/>
                  <a:gd name="connsiteX1" fmla="*/ 2619936 w 2619936"/>
                  <a:gd name="connsiteY1" fmla="*/ 1311964 h 2620034"/>
                  <a:gd name="connsiteX2" fmla="*/ 2613271 w 2619936"/>
                  <a:gd name="connsiteY2" fmla="*/ 1443959 h 2620034"/>
                  <a:gd name="connsiteX3" fmla="*/ 1310017 w 2619936"/>
                  <a:gd name="connsiteY3" fmla="*/ 2620034 h 2620034"/>
                  <a:gd name="connsiteX4" fmla="*/ 0 w 2619936"/>
                  <a:gd name="connsiteY4" fmla="*/ 1310017 h 2620034"/>
                  <a:gd name="connsiteX5" fmla="*/ 1176076 w 2619936"/>
                  <a:gd name="connsiteY5" fmla="*/ 6764 h 2620034"/>
                  <a:gd name="connsiteX6" fmla="*/ 1310015 w 2619936"/>
                  <a:gd name="connsiteY6" fmla="*/ 0 h 2620034"/>
                  <a:gd name="connsiteX0" fmla="*/ 2619936 w 2619936"/>
                  <a:gd name="connsiteY0" fmla="*/ 1311964 h 2620034"/>
                  <a:gd name="connsiteX1" fmla="*/ 2613271 w 2619936"/>
                  <a:gd name="connsiteY1" fmla="*/ 1443959 h 2620034"/>
                  <a:gd name="connsiteX2" fmla="*/ 1310017 w 2619936"/>
                  <a:gd name="connsiteY2" fmla="*/ 2620034 h 2620034"/>
                  <a:gd name="connsiteX3" fmla="*/ 0 w 2619936"/>
                  <a:gd name="connsiteY3" fmla="*/ 1310017 h 2620034"/>
                  <a:gd name="connsiteX4" fmla="*/ 1176076 w 2619936"/>
                  <a:gd name="connsiteY4" fmla="*/ 6764 h 2620034"/>
                  <a:gd name="connsiteX5" fmla="*/ 1310015 w 2619936"/>
                  <a:gd name="connsiteY5" fmla="*/ 0 h 262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936" h="2620034">
                    <a:moveTo>
                      <a:pt x="2619936" y="1311964"/>
                    </a:moveTo>
                    <a:lnTo>
                      <a:pt x="2613271" y="1443959"/>
                    </a:lnTo>
                    <a:cubicBezTo>
                      <a:pt x="2546185" y="2104542"/>
                      <a:pt x="1988300" y="2620034"/>
                      <a:pt x="1310017" y="2620034"/>
                    </a:cubicBezTo>
                    <a:cubicBezTo>
                      <a:pt x="586515" y="2620034"/>
                      <a:pt x="0" y="2033519"/>
                      <a:pt x="0" y="1310017"/>
                    </a:cubicBezTo>
                    <a:cubicBezTo>
                      <a:pt x="0" y="631734"/>
                      <a:pt x="515492" y="73850"/>
                      <a:pt x="1176076" y="6764"/>
                    </a:cubicBezTo>
                    <a:lnTo>
                      <a:pt x="1310015"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a:extLst>
                  <a:ext uri="{FF2B5EF4-FFF2-40B4-BE49-F238E27FC236}">
                    <a16:creationId xmlns="" xmlns:a16="http://schemas.microsoft.com/office/drawing/2014/main" id="{A0CACCD3-CFED-493C-95DB-9427A42177FA}"/>
                  </a:ext>
                </a:extLst>
              </p:cNvPr>
              <p:cNvSpPr/>
              <p:nvPr/>
            </p:nvSpPr>
            <p:spPr>
              <a:xfrm>
                <a:off x="2801074" y="1374365"/>
                <a:ext cx="97528" cy="97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 xmlns:a16="http://schemas.microsoft.com/office/drawing/2014/main" id="{D2720566-AD26-46F0-BBE9-F51A5747FEFE}"/>
                  </a:ext>
                </a:extLst>
              </p:cNvPr>
              <p:cNvGrpSpPr/>
              <p:nvPr/>
            </p:nvGrpSpPr>
            <p:grpSpPr>
              <a:xfrm>
                <a:off x="703035" y="2791613"/>
                <a:ext cx="2303860" cy="2763395"/>
                <a:chOff x="667909" y="2831346"/>
                <a:chExt cx="2303860" cy="2763395"/>
              </a:xfrm>
            </p:grpSpPr>
            <p:sp>
              <p:nvSpPr>
                <p:cNvPr id="14" name="任意多边形: 形状 13">
                  <a:extLst>
                    <a:ext uri="{FF2B5EF4-FFF2-40B4-BE49-F238E27FC236}">
                      <a16:creationId xmlns="" xmlns:a16="http://schemas.microsoft.com/office/drawing/2014/main" id="{87CB537F-2514-488C-9645-1F6ACEAEBECF}"/>
                    </a:ext>
                  </a:extLst>
                </p:cNvPr>
                <p:cNvSpPr/>
                <p:nvPr/>
              </p:nvSpPr>
              <p:spPr>
                <a:xfrm rot="18225743">
                  <a:off x="682165" y="2817090"/>
                  <a:ext cx="2275348" cy="2303860"/>
                </a:xfrm>
                <a:custGeom>
                  <a:avLst/>
                  <a:gdLst>
                    <a:gd name="connsiteX0" fmla="*/ 2422212 w 2422212"/>
                    <a:gd name="connsiteY0" fmla="*/ 2452564 h 2452564"/>
                    <a:gd name="connsiteX1" fmla="*/ 1086 w 2422212"/>
                    <a:gd name="connsiteY1" fmla="*/ 2452564 h 2452564"/>
                    <a:gd name="connsiteX2" fmla="*/ 0 w 2422212"/>
                    <a:gd name="connsiteY2" fmla="*/ 2429638 h 2452564"/>
                    <a:gd name="connsiteX3" fmla="*/ 2181576 w 2422212"/>
                    <a:gd name="connsiteY3" fmla="*/ 12152 h 2452564"/>
                    <a:gd name="connsiteX4" fmla="*/ 2422212 w 2422212"/>
                    <a:gd name="connsiteY4" fmla="*/ 0 h 2452564"/>
                    <a:gd name="connsiteX0" fmla="*/ 2422212 w 2513652"/>
                    <a:gd name="connsiteY0" fmla="*/ 2452564 h 2544004"/>
                    <a:gd name="connsiteX1" fmla="*/ 1086 w 2513652"/>
                    <a:gd name="connsiteY1" fmla="*/ 2452564 h 2544004"/>
                    <a:gd name="connsiteX2" fmla="*/ 0 w 2513652"/>
                    <a:gd name="connsiteY2" fmla="*/ 2429638 h 2544004"/>
                    <a:gd name="connsiteX3" fmla="*/ 2181576 w 2513652"/>
                    <a:gd name="connsiteY3" fmla="*/ 12152 h 2544004"/>
                    <a:gd name="connsiteX4" fmla="*/ 2422212 w 2513652"/>
                    <a:gd name="connsiteY4" fmla="*/ 0 h 2544004"/>
                    <a:gd name="connsiteX5" fmla="*/ 2513652 w 2513652"/>
                    <a:gd name="connsiteY5" fmla="*/ 2544004 h 2544004"/>
                    <a:gd name="connsiteX0" fmla="*/ 1086 w 2513652"/>
                    <a:gd name="connsiteY0" fmla="*/ 2452564 h 2544004"/>
                    <a:gd name="connsiteX1" fmla="*/ 0 w 2513652"/>
                    <a:gd name="connsiteY1" fmla="*/ 2429638 h 2544004"/>
                    <a:gd name="connsiteX2" fmla="*/ 2181576 w 2513652"/>
                    <a:gd name="connsiteY2" fmla="*/ 12152 h 2544004"/>
                    <a:gd name="connsiteX3" fmla="*/ 2422212 w 2513652"/>
                    <a:gd name="connsiteY3" fmla="*/ 0 h 2544004"/>
                    <a:gd name="connsiteX4" fmla="*/ 2513652 w 2513652"/>
                    <a:gd name="connsiteY4" fmla="*/ 2544004 h 2544004"/>
                    <a:gd name="connsiteX0" fmla="*/ 1086 w 2422212"/>
                    <a:gd name="connsiteY0" fmla="*/ 2452564 h 2452564"/>
                    <a:gd name="connsiteX1" fmla="*/ 0 w 2422212"/>
                    <a:gd name="connsiteY1" fmla="*/ 2429638 h 2452564"/>
                    <a:gd name="connsiteX2" fmla="*/ 2181576 w 2422212"/>
                    <a:gd name="connsiteY2" fmla="*/ 12152 h 2452564"/>
                    <a:gd name="connsiteX3" fmla="*/ 2422212 w 2422212"/>
                    <a:gd name="connsiteY3" fmla="*/ 0 h 2452564"/>
                  </a:gdLst>
                  <a:ahLst/>
                  <a:cxnLst>
                    <a:cxn ang="0">
                      <a:pos x="connsiteX0" y="connsiteY0"/>
                    </a:cxn>
                    <a:cxn ang="0">
                      <a:pos x="connsiteX1" y="connsiteY1"/>
                    </a:cxn>
                    <a:cxn ang="0">
                      <a:pos x="connsiteX2" y="connsiteY2"/>
                    </a:cxn>
                    <a:cxn ang="0">
                      <a:pos x="connsiteX3" y="connsiteY3"/>
                    </a:cxn>
                  </a:cxnLst>
                  <a:rect l="l" t="t" r="r" b="b"/>
                  <a:pathLst>
                    <a:path w="2422212" h="2452564">
                      <a:moveTo>
                        <a:pt x="1086" y="2452564"/>
                      </a:moveTo>
                      <a:lnTo>
                        <a:pt x="0" y="2429638"/>
                      </a:lnTo>
                      <a:cubicBezTo>
                        <a:pt x="0" y="1171448"/>
                        <a:pt x="956218" y="136595"/>
                        <a:pt x="2181576" y="12152"/>
                      </a:cubicBezTo>
                      <a:lnTo>
                        <a:pt x="2422212"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椭圆 14">
                  <a:extLst>
                    <a:ext uri="{FF2B5EF4-FFF2-40B4-BE49-F238E27FC236}">
                      <a16:creationId xmlns="" xmlns:a16="http://schemas.microsoft.com/office/drawing/2014/main" id="{68899CAF-78A8-4756-B081-66063D7B10E5}"/>
                    </a:ext>
                  </a:extLst>
                </p:cNvPr>
                <p:cNvSpPr/>
                <p:nvPr/>
              </p:nvSpPr>
              <p:spPr>
                <a:xfrm>
                  <a:off x="2079475" y="5497213"/>
                  <a:ext cx="97528" cy="97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a:extLst>
                  <a:ext uri="{FF2B5EF4-FFF2-40B4-BE49-F238E27FC236}">
                    <a16:creationId xmlns="" xmlns:a16="http://schemas.microsoft.com/office/drawing/2014/main" id="{06333FFF-5688-4F93-9839-C31FDDAB49F9}"/>
                  </a:ext>
                </a:extLst>
              </p:cNvPr>
              <p:cNvSpPr/>
              <p:nvPr/>
            </p:nvSpPr>
            <p:spPr>
              <a:xfrm>
                <a:off x="5442806" y="3611011"/>
                <a:ext cx="97528" cy="97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17" name="图片占位符 16">
            <a:extLst>
              <a:ext uri="{FF2B5EF4-FFF2-40B4-BE49-F238E27FC236}">
                <a16:creationId xmlns="" xmlns:a16="http://schemas.microsoft.com/office/drawing/2014/main" id="{81E97ED8-AB58-4D06-9D80-B989AC3501DA}"/>
              </a:ext>
            </a:extLst>
          </p:cNvPr>
          <p:cNvSpPr>
            <a:spLocks noGrp="1"/>
          </p:cNvSpPr>
          <p:nvPr>
            <p:ph type="pic" sz="quarter" idx="13"/>
          </p:nvPr>
        </p:nvSpPr>
        <p:spPr>
          <a:xfrm>
            <a:off x="1239984" y="1740365"/>
            <a:ext cx="3731695" cy="3731695"/>
          </a:xfrm>
          <a:prstGeom prst="ellipse">
            <a:avLst/>
          </a:prstGeom>
        </p:spPr>
        <p:txBody>
          <a:bodyPr/>
          <a:lstStyle/>
          <a:p>
            <a:endParaRPr lang="zh-CN" altLang="en-US"/>
          </a:p>
        </p:txBody>
      </p:sp>
      <p:grpSp>
        <p:nvGrpSpPr>
          <p:cNvPr id="16" name="组合 15">
            <a:extLst>
              <a:ext uri="{FF2B5EF4-FFF2-40B4-BE49-F238E27FC236}">
                <a16:creationId xmlns="" xmlns:a16="http://schemas.microsoft.com/office/drawing/2014/main" id="{BC7B29BC-2EFB-4898-935D-6555CD278FBF}"/>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18" name="Freeform 19">
              <a:extLst>
                <a:ext uri="{FF2B5EF4-FFF2-40B4-BE49-F238E27FC236}">
                  <a16:creationId xmlns="" xmlns:a16="http://schemas.microsoft.com/office/drawing/2014/main" id="{A8CD631D-865C-4B12-BE50-33850BEE7105}"/>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9" name="Freeform 20">
              <a:extLst>
                <a:ext uri="{FF2B5EF4-FFF2-40B4-BE49-F238E27FC236}">
                  <a16:creationId xmlns="" xmlns:a16="http://schemas.microsoft.com/office/drawing/2014/main" id="{BDDD1872-3AD5-452B-97E2-AA2D6E61CA43}"/>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0" name="Freeform 22">
              <a:extLst>
                <a:ext uri="{FF2B5EF4-FFF2-40B4-BE49-F238E27FC236}">
                  <a16:creationId xmlns="" xmlns:a16="http://schemas.microsoft.com/office/drawing/2014/main" id="{18B3E5A3-0E42-4D36-BD1B-5F0FEA71DB3E}"/>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1" name="Freeform 23">
              <a:extLst>
                <a:ext uri="{FF2B5EF4-FFF2-40B4-BE49-F238E27FC236}">
                  <a16:creationId xmlns="" xmlns:a16="http://schemas.microsoft.com/office/drawing/2014/main" id="{40241421-76BC-4EE5-8C0D-69E50E86F913}"/>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2" name="Freeform 24">
              <a:extLst>
                <a:ext uri="{FF2B5EF4-FFF2-40B4-BE49-F238E27FC236}">
                  <a16:creationId xmlns="" xmlns:a16="http://schemas.microsoft.com/office/drawing/2014/main" id="{656037F2-C138-40D7-8425-3DCDFC3E7EAD}"/>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3" name="Freeform 25">
              <a:extLst>
                <a:ext uri="{FF2B5EF4-FFF2-40B4-BE49-F238E27FC236}">
                  <a16:creationId xmlns="" xmlns:a16="http://schemas.microsoft.com/office/drawing/2014/main" id="{9191F881-30AC-4421-8BEF-B3B194959CA9}"/>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4" name="Freeform 26">
              <a:extLst>
                <a:ext uri="{FF2B5EF4-FFF2-40B4-BE49-F238E27FC236}">
                  <a16:creationId xmlns="" xmlns:a16="http://schemas.microsoft.com/office/drawing/2014/main" id="{9F6EF83B-0289-497A-9AD9-AB91823193D0}"/>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5" name="Freeform 31">
              <a:extLst>
                <a:ext uri="{FF2B5EF4-FFF2-40B4-BE49-F238E27FC236}">
                  <a16:creationId xmlns="" xmlns:a16="http://schemas.microsoft.com/office/drawing/2014/main" id="{9363C73E-0286-4602-BA4D-8D4F99658DB2}"/>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6" name="Freeform 33">
              <a:extLst>
                <a:ext uri="{FF2B5EF4-FFF2-40B4-BE49-F238E27FC236}">
                  <a16:creationId xmlns="" xmlns:a16="http://schemas.microsoft.com/office/drawing/2014/main" id="{C67E67C5-5910-4440-B3BC-7B18C08DCCEF}"/>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7" name="Freeform 35">
              <a:extLst>
                <a:ext uri="{FF2B5EF4-FFF2-40B4-BE49-F238E27FC236}">
                  <a16:creationId xmlns="" xmlns:a16="http://schemas.microsoft.com/office/drawing/2014/main" id="{2720BD37-FD4C-461C-9968-047D06A1F32E}"/>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8" name="Freeform 36">
              <a:extLst>
                <a:ext uri="{FF2B5EF4-FFF2-40B4-BE49-F238E27FC236}">
                  <a16:creationId xmlns="" xmlns:a16="http://schemas.microsoft.com/office/drawing/2014/main" id="{CEAA37DA-C869-473E-8986-A4E1D6AA450A}"/>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9" name="Freeform 38">
              <a:extLst>
                <a:ext uri="{FF2B5EF4-FFF2-40B4-BE49-F238E27FC236}">
                  <a16:creationId xmlns="" xmlns:a16="http://schemas.microsoft.com/office/drawing/2014/main" id="{6C3F48E3-5834-4A77-9BE0-C9A98EADB389}"/>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0" name="Freeform 39">
              <a:extLst>
                <a:ext uri="{FF2B5EF4-FFF2-40B4-BE49-F238E27FC236}">
                  <a16:creationId xmlns="" xmlns:a16="http://schemas.microsoft.com/office/drawing/2014/main" id="{B5CFDC36-05C8-489E-9C6E-56F8CCE3AC6E}"/>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1" name="Freeform 40">
              <a:extLst>
                <a:ext uri="{FF2B5EF4-FFF2-40B4-BE49-F238E27FC236}">
                  <a16:creationId xmlns="" xmlns:a16="http://schemas.microsoft.com/office/drawing/2014/main" id="{7F51A8DA-DDF1-480B-AB63-403785C7B9FE}"/>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32" name="文本框 31">
            <a:extLst>
              <a:ext uri="{FF2B5EF4-FFF2-40B4-BE49-F238E27FC236}">
                <a16:creationId xmlns="" xmlns:a16="http://schemas.microsoft.com/office/drawing/2014/main" id="{65517616-C671-4F0E-BD7E-8C6ECCAC1725}"/>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sp>
        <p:nvSpPr>
          <p:cNvPr id="79" name="矩形: 圆角 78">
            <a:extLst>
              <a:ext uri="{FF2B5EF4-FFF2-40B4-BE49-F238E27FC236}">
                <a16:creationId xmlns="" xmlns:a16="http://schemas.microsoft.com/office/drawing/2014/main" id="{035B8D2A-43A2-4407-A220-A149590E2EF7}"/>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a:extLst>
              <a:ext uri="{FF2B5EF4-FFF2-40B4-BE49-F238E27FC236}">
                <a16:creationId xmlns="" xmlns:a16="http://schemas.microsoft.com/office/drawing/2014/main" id="{81F51E45-3002-44CF-938B-2F25F6CDD35B}"/>
              </a:ext>
            </a:extLst>
          </p:cNvPr>
          <p:cNvGrpSpPr/>
          <p:nvPr userDrawn="1"/>
        </p:nvGrpSpPr>
        <p:grpSpPr>
          <a:xfrm>
            <a:off x="237423" y="135299"/>
            <a:ext cx="847682" cy="847682"/>
            <a:chOff x="237423" y="135299"/>
            <a:chExt cx="847682" cy="847682"/>
          </a:xfrm>
        </p:grpSpPr>
        <p:sp>
          <p:nvSpPr>
            <p:cNvPr id="81" name="椭圆 80">
              <a:extLst>
                <a:ext uri="{FF2B5EF4-FFF2-40B4-BE49-F238E27FC236}">
                  <a16:creationId xmlns="" xmlns:a16="http://schemas.microsoft.com/office/drawing/2014/main" id="{A2075834-7CF6-49DC-906C-7027DB9B2AA9}"/>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a:extLst>
                <a:ext uri="{FF2B5EF4-FFF2-40B4-BE49-F238E27FC236}">
                  <a16:creationId xmlns="" xmlns:a16="http://schemas.microsoft.com/office/drawing/2014/main" id="{6513DCB0-0172-446C-9035-63937335E324}"/>
                </a:ext>
              </a:extLst>
            </p:cNvPr>
            <p:cNvGrpSpPr/>
            <p:nvPr/>
          </p:nvGrpSpPr>
          <p:grpSpPr>
            <a:xfrm>
              <a:off x="293735" y="191234"/>
              <a:ext cx="735058" cy="735811"/>
              <a:chOff x="3497262" y="849313"/>
              <a:chExt cx="4651376" cy="4656138"/>
            </a:xfrm>
            <a:solidFill>
              <a:schemeClr val="accent1"/>
            </a:solidFill>
          </p:grpSpPr>
          <p:sp>
            <p:nvSpPr>
              <p:cNvPr id="83" name="Freeform 7">
                <a:extLst>
                  <a:ext uri="{FF2B5EF4-FFF2-40B4-BE49-F238E27FC236}">
                    <a16:creationId xmlns="" xmlns:a16="http://schemas.microsoft.com/office/drawing/2014/main" id="{54379FBD-1B40-4C81-B7C3-A89D5C546C91}"/>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9">
                <a:extLst>
                  <a:ext uri="{FF2B5EF4-FFF2-40B4-BE49-F238E27FC236}">
                    <a16:creationId xmlns="" xmlns:a16="http://schemas.microsoft.com/office/drawing/2014/main" id="{AEC09464-0138-4C5E-A848-E65478086F1F}"/>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0">
                <a:extLst>
                  <a:ext uri="{FF2B5EF4-FFF2-40B4-BE49-F238E27FC236}">
                    <a16:creationId xmlns="" xmlns:a16="http://schemas.microsoft.com/office/drawing/2014/main" id="{789E8E97-3F90-4DD1-98BC-19E9638F23E7}"/>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1">
                <a:extLst>
                  <a:ext uri="{FF2B5EF4-FFF2-40B4-BE49-F238E27FC236}">
                    <a16:creationId xmlns="" xmlns:a16="http://schemas.microsoft.com/office/drawing/2014/main" id="{C37C9AF7-AF48-45D4-BC05-465450B9C3F9}"/>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2">
                <a:extLst>
                  <a:ext uri="{FF2B5EF4-FFF2-40B4-BE49-F238E27FC236}">
                    <a16:creationId xmlns="" xmlns:a16="http://schemas.microsoft.com/office/drawing/2014/main" id="{265CAAE2-2227-4638-A6B7-02152031967C}"/>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
                <a:extLst>
                  <a:ext uri="{FF2B5EF4-FFF2-40B4-BE49-F238E27FC236}">
                    <a16:creationId xmlns="" xmlns:a16="http://schemas.microsoft.com/office/drawing/2014/main" id="{245C728B-137A-4FC0-9C2C-2AADCB5DB06A}"/>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4">
                <a:extLst>
                  <a:ext uri="{FF2B5EF4-FFF2-40B4-BE49-F238E27FC236}">
                    <a16:creationId xmlns="" xmlns:a16="http://schemas.microsoft.com/office/drawing/2014/main" id="{35AE189C-633F-4879-B9AC-FEBAB8DD1668}"/>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5">
                <a:extLst>
                  <a:ext uri="{FF2B5EF4-FFF2-40B4-BE49-F238E27FC236}">
                    <a16:creationId xmlns="" xmlns:a16="http://schemas.microsoft.com/office/drawing/2014/main" id="{0DE9F9D0-D7F3-4EB3-98F9-2043C46E1BE7}"/>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6">
                <a:extLst>
                  <a:ext uri="{FF2B5EF4-FFF2-40B4-BE49-F238E27FC236}">
                    <a16:creationId xmlns="" xmlns:a16="http://schemas.microsoft.com/office/drawing/2014/main" id="{B0F6E88D-81B0-46BD-A491-CE05B563D033}"/>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7">
                <a:extLst>
                  <a:ext uri="{FF2B5EF4-FFF2-40B4-BE49-F238E27FC236}">
                    <a16:creationId xmlns="" xmlns:a16="http://schemas.microsoft.com/office/drawing/2014/main" id="{EFB5C5B7-B6DD-4B50-9930-25086831FE03}"/>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8">
                <a:extLst>
                  <a:ext uri="{FF2B5EF4-FFF2-40B4-BE49-F238E27FC236}">
                    <a16:creationId xmlns="" xmlns:a16="http://schemas.microsoft.com/office/drawing/2014/main" id="{3BACE896-075D-45CF-8441-C716D9169B6C}"/>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9">
                <a:extLst>
                  <a:ext uri="{FF2B5EF4-FFF2-40B4-BE49-F238E27FC236}">
                    <a16:creationId xmlns="" xmlns:a16="http://schemas.microsoft.com/office/drawing/2014/main" id="{E2F4A89B-6E56-48F5-84E7-1EBB2B41A0E6}"/>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0">
                <a:extLst>
                  <a:ext uri="{FF2B5EF4-FFF2-40B4-BE49-F238E27FC236}">
                    <a16:creationId xmlns="" xmlns:a16="http://schemas.microsoft.com/office/drawing/2014/main" id="{6C9F540E-34FB-4102-8FFC-CA87241132CF}"/>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1">
                <a:extLst>
                  <a:ext uri="{FF2B5EF4-FFF2-40B4-BE49-F238E27FC236}">
                    <a16:creationId xmlns="" xmlns:a16="http://schemas.microsoft.com/office/drawing/2014/main" id="{833E333D-5631-4C2A-AEDF-627AA1BF02DB}"/>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2">
                <a:extLst>
                  <a:ext uri="{FF2B5EF4-FFF2-40B4-BE49-F238E27FC236}">
                    <a16:creationId xmlns="" xmlns:a16="http://schemas.microsoft.com/office/drawing/2014/main" id="{2724BC0C-1A87-4833-A5A8-FAD68175A0F2}"/>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3">
                <a:extLst>
                  <a:ext uri="{FF2B5EF4-FFF2-40B4-BE49-F238E27FC236}">
                    <a16:creationId xmlns="" xmlns:a16="http://schemas.microsoft.com/office/drawing/2014/main" id="{B96CF82B-3BE5-4537-A9C7-7C20215E28A9}"/>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4">
                <a:extLst>
                  <a:ext uri="{FF2B5EF4-FFF2-40B4-BE49-F238E27FC236}">
                    <a16:creationId xmlns="" xmlns:a16="http://schemas.microsoft.com/office/drawing/2014/main" id="{F7568CF8-8451-4548-97C9-560C775D7CDE}"/>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5">
                <a:extLst>
                  <a:ext uri="{FF2B5EF4-FFF2-40B4-BE49-F238E27FC236}">
                    <a16:creationId xmlns="" xmlns:a16="http://schemas.microsoft.com/office/drawing/2014/main" id="{8FFD4888-CD80-4838-8FCC-274A2A3FE7DC}"/>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6">
                <a:extLst>
                  <a:ext uri="{FF2B5EF4-FFF2-40B4-BE49-F238E27FC236}">
                    <a16:creationId xmlns="" xmlns:a16="http://schemas.microsoft.com/office/drawing/2014/main" id="{F23A028B-60D1-4DC9-B53C-88CFE039CD1B}"/>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7">
                <a:extLst>
                  <a:ext uri="{FF2B5EF4-FFF2-40B4-BE49-F238E27FC236}">
                    <a16:creationId xmlns="" xmlns:a16="http://schemas.microsoft.com/office/drawing/2014/main" id="{46806C70-31E5-4A59-ACAF-A9397D4C0978}"/>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8">
                <a:extLst>
                  <a:ext uri="{FF2B5EF4-FFF2-40B4-BE49-F238E27FC236}">
                    <a16:creationId xmlns="" xmlns:a16="http://schemas.microsoft.com/office/drawing/2014/main" id="{42067DC2-839F-4D21-8271-487B4B7BC5EE}"/>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9">
                <a:extLst>
                  <a:ext uri="{FF2B5EF4-FFF2-40B4-BE49-F238E27FC236}">
                    <a16:creationId xmlns="" xmlns:a16="http://schemas.microsoft.com/office/drawing/2014/main" id="{CC961280-6D51-41BD-9904-9B9C59B2E132}"/>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0">
                <a:extLst>
                  <a:ext uri="{FF2B5EF4-FFF2-40B4-BE49-F238E27FC236}">
                    <a16:creationId xmlns="" xmlns:a16="http://schemas.microsoft.com/office/drawing/2014/main" id="{726FCAA5-C384-47B2-BA6F-D8040E2C650F}"/>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1">
                <a:extLst>
                  <a:ext uri="{FF2B5EF4-FFF2-40B4-BE49-F238E27FC236}">
                    <a16:creationId xmlns="" xmlns:a16="http://schemas.microsoft.com/office/drawing/2014/main" id="{278E199E-2982-4E5B-99AF-795D3C20AB2A}"/>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2">
                <a:extLst>
                  <a:ext uri="{FF2B5EF4-FFF2-40B4-BE49-F238E27FC236}">
                    <a16:creationId xmlns="" xmlns:a16="http://schemas.microsoft.com/office/drawing/2014/main" id="{083E4AFF-503E-4375-8663-9C19CB98758D}"/>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3">
                <a:extLst>
                  <a:ext uri="{FF2B5EF4-FFF2-40B4-BE49-F238E27FC236}">
                    <a16:creationId xmlns="" xmlns:a16="http://schemas.microsoft.com/office/drawing/2014/main" id="{257034F5-A5CE-4867-B766-CEAF5FDF19E0}"/>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4">
                <a:extLst>
                  <a:ext uri="{FF2B5EF4-FFF2-40B4-BE49-F238E27FC236}">
                    <a16:creationId xmlns="" xmlns:a16="http://schemas.microsoft.com/office/drawing/2014/main" id="{B677324F-5B8A-40C4-8391-10536492A417}"/>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6">
                <a:extLst>
                  <a:ext uri="{FF2B5EF4-FFF2-40B4-BE49-F238E27FC236}">
                    <a16:creationId xmlns="" xmlns:a16="http://schemas.microsoft.com/office/drawing/2014/main" id="{33C5FBA6-8425-41A9-BB6D-6D07D770B9B1}"/>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7">
                <a:extLst>
                  <a:ext uri="{FF2B5EF4-FFF2-40B4-BE49-F238E27FC236}">
                    <a16:creationId xmlns="" xmlns:a16="http://schemas.microsoft.com/office/drawing/2014/main" id="{1EAEC72F-212E-446C-AC8E-51B5AAE56696}"/>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8">
                <a:extLst>
                  <a:ext uri="{FF2B5EF4-FFF2-40B4-BE49-F238E27FC236}">
                    <a16:creationId xmlns="" xmlns:a16="http://schemas.microsoft.com/office/drawing/2014/main" id="{D50BB0F3-91EE-4F6E-9DEB-F28A167C0917}"/>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9">
                <a:extLst>
                  <a:ext uri="{FF2B5EF4-FFF2-40B4-BE49-F238E27FC236}">
                    <a16:creationId xmlns="" xmlns:a16="http://schemas.microsoft.com/office/drawing/2014/main" id="{047F238E-6F04-470C-82C7-C3232EF59302}"/>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0">
                <a:extLst>
                  <a:ext uri="{FF2B5EF4-FFF2-40B4-BE49-F238E27FC236}">
                    <a16:creationId xmlns="" xmlns:a16="http://schemas.microsoft.com/office/drawing/2014/main" id="{F35DFDBF-6605-4D02-9DCA-56168E3C5052}"/>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51">
                <a:extLst>
                  <a:ext uri="{FF2B5EF4-FFF2-40B4-BE49-F238E27FC236}">
                    <a16:creationId xmlns="" xmlns:a16="http://schemas.microsoft.com/office/drawing/2014/main" id="{90CCF1FE-F9BC-445B-B66C-213050E2C6AC}"/>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2">
                <a:extLst>
                  <a:ext uri="{FF2B5EF4-FFF2-40B4-BE49-F238E27FC236}">
                    <a16:creationId xmlns="" xmlns:a16="http://schemas.microsoft.com/office/drawing/2014/main" id="{D905DB53-A024-4886-ACAE-105074A95981}"/>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3">
                <a:extLst>
                  <a:ext uri="{FF2B5EF4-FFF2-40B4-BE49-F238E27FC236}">
                    <a16:creationId xmlns="" xmlns:a16="http://schemas.microsoft.com/office/drawing/2014/main" id="{AEA2733B-C491-413B-9F77-12194F2518BE}"/>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54">
                <a:extLst>
                  <a:ext uri="{FF2B5EF4-FFF2-40B4-BE49-F238E27FC236}">
                    <a16:creationId xmlns="" xmlns:a16="http://schemas.microsoft.com/office/drawing/2014/main" id="{C5573E1C-CC07-42B3-8560-71EDBB4AE005}"/>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5">
                <a:extLst>
                  <a:ext uri="{FF2B5EF4-FFF2-40B4-BE49-F238E27FC236}">
                    <a16:creationId xmlns="" xmlns:a16="http://schemas.microsoft.com/office/drawing/2014/main" id="{1C624D3D-4DBD-4AF7-AC6F-E17D0ED28F73}"/>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6">
                <a:extLst>
                  <a:ext uri="{FF2B5EF4-FFF2-40B4-BE49-F238E27FC236}">
                    <a16:creationId xmlns="" xmlns:a16="http://schemas.microsoft.com/office/drawing/2014/main" id="{E164F06B-EDA0-41A2-AF5E-DB23B82EE88D}"/>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7">
                <a:extLst>
                  <a:ext uri="{FF2B5EF4-FFF2-40B4-BE49-F238E27FC236}">
                    <a16:creationId xmlns="" xmlns:a16="http://schemas.microsoft.com/office/drawing/2014/main" id="{A74A5B77-777E-41BC-8226-CD1747C014EF}"/>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8">
                <a:extLst>
                  <a:ext uri="{FF2B5EF4-FFF2-40B4-BE49-F238E27FC236}">
                    <a16:creationId xmlns="" xmlns:a16="http://schemas.microsoft.com/office/drawing/2014/main" id="{FE43F964-C3BF-402E-850B-BBEBB8BB8D4D}"/>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3" name="文本占位符 65">
            <a:extLst>
              <a:ext uri="{FF2B5EF4-FFF2-40B4-BE49-F238E27FC236}">
                <a16:creationId xmlns="" xmlns:a16="http://schemas.microsoft.com/office/drawing/2014/main" id="{DA6439BD-1319-42E7-98A9-1FEA02E6A1A2}"/>
              </a:ext>
            </a:extLst>
          </p:cNvPr>
          <p:cNvSpPr>
            <a:spLocks noGrp="1"/>
          </p:cNvSpPr>
          <p:nvPr>
            <p:ph type="body" idx="14"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1459850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双人介绍">
    <p:spTree>
      <p:nvGrpSpPr>
        <p:cNvPr id="1" name=""/>
        <p:cNvGrpSpPr/>
        <p:nvPr/>
      </p:nvGrpSpPr>
      <p:grpSpPr>
        <a:xfrm>
          <a:off x="0" y="0"/>
          <a:ext cx="0" cy="0"/>
          <a:chOff x="0" y="0"/>
          <a:chExt cx="0" cy="0"/>
        </a:xfrm>
      </p:grpSpPr>
      <p:grpSp>
        <p:nvGrpSpPr>
          <p:cNvPr id="19" name="组合 18">
            <a:extLst>
              <a:ext uri="{FF2B5EF4-FFF2-40B4-BE49-F238E27FC236}">
                <a16:creationId xmlns="" xmlns:a16="http://schemas.microsoft.com/office/drawing/2014/main" id="{E6AFB2F1-50F3-4A88-875A-A4CBB56723FC}"/>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20" name="Freeform 19">
              <a:extLst>
                <a:ext uri="{FF2B5EF4-FFF2-40B4-BE49-F238E27FC236}">
                  <a16:creationId xmlns="" xmlns:a16="http://schemas.microsoft.com/office/drawing/2014/main" id="{8F92E488-E117-4FA0-8338-0061F7FE943B}"/>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1" name="Freeform 20">
              <a:extLst>
                <a:ext uri="{FF2B5EF4-FFF2-40B4-BE49-F238E27FC236}">
                  <a16:creationId xmlns="" xmlns:a16="http://schemas.microsoft.com/office/drawing/2014/main" id="{DFCE4918-A96B-427E-8510-572712F198D7}"/>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2" name="Freeform 22">
              <a:extLst>
                <a:ext uri="{FF2B5EF4-FFF2-40B4-BE49-F238E27FC236}">
                  <a16:creationId xmlns="" xmlns:a16="http://schemas.microsoft.com/office/drawing/2014/main" id="{D0BD6987-792C-4AFE-96FF-3D932E069660}"/>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3" name="Freeform 23">
              <a:extLst>
                <a:ext uri="{FF2B5EF4-FFF2-40B4-BE49-F238E27FC236}">
                  <a16:creationId xmlns="" xmlns:a16="http://schemas.microsoft.com/office/drawing/2014/main" id="{2C583795-5E83-4D06-A9CA-4DFA5ACACDA5}"/>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4" name="Freeform 24">
              <a:extLst>
                <a:ext uri="{FF2B5EF4-FFF2-40B4-BE49-F238E27FC236}">
                  <a16:creationId xmlns="" xmlns:a16="http://schemas.microsoft.com/office/drawing/2014/main" id="{714FC9DD-229B-4403-827D-5DCABBB886D0}"/>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5" name="Freeform 25">
              <a:extLst>
                <a:ext uri="{FF2B5EF4-FFF2-40B4-BE49-F238E27FC236}">
                  <a16:creationId xmlns="" xmlns:a16="http://schemas.microsoft.com/office/drawing/2014/main" id="{A92BCBA2-B09C-4DFC-BD47-0AD5D4E85CED}"/>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6" name="Freeform 26">
              <a:extLst>
                <a:ext uri="{FF2B5EF4-FFF2-40B4-BE49-F238E27FC236}">
                  <a16:creationId xmlns="" xmlns:a16="http://schemas.microsoft.com/office/drawing/2014/main" id="{B715171A-5531-4011-9D02-8ADBAC29347A}"/>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7" name="Freeform 31">
              <a:extLst>
                <a:ext uri="{FF2B5EF4-FFF2-40B4-BE49-F238E27FC236}">
                  <a16:creationId xmlns="" xmlns:a16="http://schemas.microsoft.com/office/drawing/2014/main" id="{C04E03F7-86FD-44DB-A01D-1532DE22E15A}"/>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8" name="Freeform 33">
              <a:extLst>
                <a:ext uri="{FF2B5EF4-FFF2-40B4-BE49-F238E27FC236}">
                  <a16:creationId xmlns="" xmlns:a16="http://schemas.microsoft.com/office/drawing/2014/main" id="{7F9B46B0-86F5-4505-B3BA-F46133EFD2CD}"/>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9" name="Freeform 35">
              <a:extLst>
                <a:ext uri="{FF2B5EF4-FFF2-40B4-BE49-F238E27FC236}">
                  <a16:creationId xmlns="" xmlns:a16="http://schemas.microsoft.com/office/drawing/2014/main" id="{19F3356C-2371-46A5-BF9F-04F3443EF60A}"/>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0" name="Freeform 36">
              <a:extLst>
                <a:ext uri="{FF2B5EF4-FFF2-40B4-BE49-F238E27FC236}">
                  <a16:creationId xmlns="" xmlns:a16="http://schemas.microsoft.com/office/drawing/2014/main" id="{105CEDF0-A180-4613-B968-212F57F147E6}"/>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1" name="Freeform 38">
              <a:extLst>
                <a:ext uri="{FF2B5EF4-FFF2-40B4-BE49-F238E27FC236}">
                  <a16:creationId xmlns="" xmlns:a16="http://schemas.microsoft.com/office/drawing/2014/main" id="{A50891E9-CB53-455B-809D-93E038FA6B55}"/>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2" name="Freeform 39">
              <a:extLst>
                <a:ext uri="{FF2B5EF4-FFF2-40B4-BE49-F238E27FC236}">
                  <a16:creationId xmlns="" xmlns:a16="http://schemas.microsoft.com/office/drawing/2014/main" id="{0DC2F24F-3905-45E2-8014-EF2847D4DE72}"/>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3" name="Freeform 40">
              <a:extLst>
                <a:ext uri="{FF2B5EF4-FFF2-40B4-BE49-F238E27FC236}">
                  <a16:creationId xmlns="" xmlns:a16="http://schemas.microsoft.com/office/drawing/2014/main" id="{7BEC0843-6264-4CD8-ACA0-B825B24BE85C}"/>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3" name="日期占位符 2">
            <a:extLst>
              <a:ext uri="{FF2B5EF4-FFF2-40B4-BE49-F238E27FC236}">
                <a16:creationId xmlns="" xmlns:a16="http://schemas.microsoft.com/office/drawing/2014/main" id="{8D78DC04-DFD2-4009-A81D-7DEF86ABF1E2}"/>
              </a:ext>
            </a:extLst>
          </p:cNvPr>
          <p:cNvSpPr>
            <a:spLocks noGrp="1"/>
          </p:cNvSpPr>
          <p:nvPr>
            <p:ph type="dt" sz="half" idx="10"/>
          </p:nvPr>
        </p:nvSpPr>
        <p:spPr/>
        <p:txBody>
          <a:bodyPr/>
          <a:lstStyle/>
          <a:p>
            <a:fld id="{DD96C455-D181-459A-8014-67AAEFFCA7C2}" type="datetimeFigureOut">
              <a:rPr lang="zh-CN" altLang="en-US" smtClean="0"/>
              <a:t>2019/5/22</a:t>
            </a:fld>
            <a:endParaRPr lang="zh-CN" altLang="en-US"/>
          </a:p>
        </p:txBody>
      </p:sp>
      <p:sp>
        <p:nvSpPr>
          <p:cNvPr id="4" name="页脚占位符 3">
            <a:extLst>
              <a:ext uri="{FF2B5EF4-FFF2-40B4-BE49-F238E27FC236}">
                <a16:creationId xmlns="" xmlns:a16="http://schemas.microsoft.com/office/drawing/2014/main" id="{FC6A0355-C186-4732-8E35-F9B915A270F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9E6BA42A-F6F7-40C7-8197-1C3F36684A6C}"/>
              </a:ext>
            </a:extLst>
          </p:cNvPr>
          <p:cNvSpPr>
            <a:spLocks noGrp="1"/>
          </p:cNvSpPr>
          <p:nvPr>
            <p:ph type="sldNum" sz="quarter" idx="12"/>
          </p:nvPr>
        </p:nvSpPr>
        <p:spPr/>
        <p:txBody>
          <a:bodyPr/>
          <a:lstStyle/>
          <a:p>
            <a:fld id="{40321020-7931-4610-B95E-80A53469F597}" type="slidenum">
              <a:rPr lang="zh-CN" altLang="en-US" smtClean="0"/>
              <a:t>‹#›</a:t>
            </a:fld>
            <a:endParaRPr lang="zh-CN" altLang="en-US"/>
          </a:p>
        </p:txBody>
      </p:sp>
      <p:sp>
        <p:nvSpPr>
          <p:cNvPr id="6" name="矩形: 圆角 5">
            <a:extLst>
              <a:ext uri="{FF2B5EF4-FFF2-40B4-BE49-F238E27FC236}">
                <a16:creationId xmlns="" xmlns:a16="http://schemas.microsoft.com/office/drawing/2014/main" id="{EE37D6DB-F08F-4C14-8056-BCC83AF889A9}"/>
              </a:ext>
            </a:extLst>
          </p:cNvPr>
          <p:cNvSpPr/>
          <p:nvPr userDrawn="1"/>
        </p:nvSpPr>
        <p:spPr>
          <a:xfrm>
            <a:off x="689270" y="1262131"/>
            <a:ext cx="10842684" cy="2286000"/>
          </a:xfrm>
          <a:prstGeom prst="roundRect">
            <a:avLst>
              <a:gd name="adj" fmla="val 50000"/>
            </a:avLst>
          </a:prstGeom>
          <a:solidFill>
            <a:schemeClr val="bg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 xmlns:a16="http://schemas.microsoft.com/office/drawing/2014/main" id="{9644A2B7-DCD1-4695-AE9C-FD0D20560445}"/>
              </a:ext>
            </a:extLst>
          </p:cNvPr>
          <p:cNvSpPr/>
          <p:nvPr userDrawn="1"/>
        </p:nvSpPr>
        <p:spPr>
          <a:xfrm>
            <a:off x="689270" y="3726269"/>
            <a:ext cx="10842684" cy="2286000"/>
          </a:xfrm>
          <a:prstGeom prst="roundRect">
            <a:avLst>
              <a:gd name="adj" fmla="val 50000"/>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图片占位符 16">
            <a:extLst>
              <a:ext uri="{FF2B5EF4-FFF2-40B4-BE49-F238E27FC236}">
                <a16:creationId xmlns="" xmlns:a16="http://schemas.microsoft.com/office/drawing/2014/main" id="{53D80B27-EF4A-442F-8B99-161E4C9612C3}"/>
              </a:ext>
            </a:extLst>
          </p:cNvPr>
          <p:cNvSpPr>
            <a:spLocks noGrp="1"/>
          </p:cNvSpPr>
          <p:nvPr>
            <p:ph type="pic" sz="quarter" idx="13"/>
          </p:nvPr>
        </p:nvSpPr>
        <p:spPr>
          <a:xfrm>
            <a:off x="819151" y="1376166"/>
            <a:ext cx="2052066" cy="2052834"/>
          </a:xfrm>
          <a:prstGeom prst="ellipse">
            <a:avLst/>
          </a:prstGeom>
        </p:spPr>
        <p:txBody>
          <a:bodyPr/>
          <a:lstStyle/>
          <a:p>
            <a:endParaRPr lang="zh-CN" altLang="en-US"/>
          </a:p>
        </p:txBody>
      </p:sp>
      <p:sp>
        <p:nvSpPr>
          <p:cNvPr id="18" name="图片占位符 16">
            <a:extLst>
              <a:ext uri="{FF2B5EF4-FFF2-40B4-BE49-F238E27FC236}">
                <a16:creationId xmlns="" xmlns:a16="http://schemas.microsoft.com/office/drawing/2014/main" id="{B35CDC35-D144-4500-A489-A85565087D64}"/>
              </a:ext>
            </a:extLst>
          </p:cNvPr>
          <p:cNvSpPr>
            <a:spLocks noGrp="1"/>
          </p:cNvSpPr>
          <p:nvPr>
            <p:ph type="pic" sz="quarter" idx="14"/>
          </p:nvPr>
        </p:nvSpPr>
        <p:spPr>
          <a:xfrm flipH="1">
            <a:off x="9344050" y="3851644"/>
            <a:ext cx="2052066" cy="2052834"/>
          </a:xfrm>
          <a:prstGeom prst="ellipse">
            <a:avLst/>
          </a:prstGeom>
        </p:spPr>
        <p:txBody>
          <a:bodyPr/>
          <a:lstStyle/>
          <a:p>
            <a:endParaRPr lang="zh-CN" altLang="en-US"/>
          </a:p>
        </p:txBody>
      </p:sp>
      <p:sp>
        <p:nvSpPr>
          <p:cNvPr id="34" name="文本框 33">
            <a:extLst>
              <a:ext uri="{FF2B5EF4-FFF2-40B4-BE49-F238E27FC236}">
                <a16:creationId xmlns="" xmlns:a16="http://schemas.microsoft.com/office/drawing/2014/main" id="{B50BBC86-1EB7-418E-A96B-70D29C1F4FD2}"/>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sp>
        <p:nvSpPr>
          <p:cNvPr id="81" name="矩形: 圆角 80">
            <a:extLst>
              <a:ext uri="{FF2B5EF4-FFF2-40B4-BE49-F238E27FC236}">
                <a16:creationId xmlns="" xmlns:a16="http://schemas.microsoft.com/office/drawing/2014/main" id="{DD033D8C-FD83-4935-8519-727E3F185A28}"/>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a:extLst>
              <a:ext uri="{FF2B5EF4-FFF2-40B4-BE49-F238E27FC236}">
                <a16:creationId xmlns="" xmlns:a16="http://schemas.microsoft.com/office/drawing/2014/main" id="{A0FBFC7E-BE3F-4FC8-89B1-658D05DBB580}"/>
              </a:ext>
            </a:extLst>
          </p:cNvPr>
          <p:cNvGrpSpPr/>
          <p:nvPr userDrawn="1"/>
        </p:nvGrpSpPr>
        <p:grpSpPr>
          <a:xfrm>
            <a:off x="237423" y="135299"/>
            <a:ext cx="847682" cy="847682"/>
            <a:chOff x="237423" y="135299"/>
            <a:chExt cx="847682" cy="847682"/>
          </a:xfrm>
        </p:grpSpPr>
        <p:sp>
          <p:nvSpPr>
            <p:cNvPr id="83" name="椭圆 82">
              <a:extLst>
                <a:ext uri="{FF2B5EF4-FFF2-40B4-BE49-F238E27FC236}">
                  <a16:creationId xmlns="" xmlns:a16="http://schemas.microsoft.com/office/drawing/2014/main" id="{6E3E64F9-E9EF-4745-B440-D23424BB8703}"/>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a:extLst>
                <a:ext uri="{FF2B5EF4-FFF2-40B4-BE49-F238E27FC236}">
                  <a16:creationId xmlns="" xmlns:a16="http://schemas.microsoft.com/office/drawing/2014/main" id="{6C87D0BF-D3EC-4964-AF60-3D1F1D7D4077}"/>
                </a:ext>
              </a:extLst>
            </p:cNvPr>
            <p:cNvGrpSpPr/>
            <p:nvPr/>
          </p:nvGrpSpPr>
          <p:grpSpPr>
            <a:xfrm>
              <a:off x="293735" y="191234"/>
              <a:ext cx="735058" cy="735811"/>
              <a:chOff x="3497262" y="849313"/>
              <a:chExt cx="4651376" cy="4656138"/>
            </a:xfrm>
            <a:solidFill>
              <a:schemeClr val="accent1"/>
            </a:solidFill>
          </p:grpSpPr>
          <p:sp>
            <p:nvSpPr>
              <p:cNvPr id="85" name="Freeform 7">
                <a:extLst>
                  <a:ext uri="{FF2B5EF4-FFF2-40B4-BE49-F238E27FC236}">
                    <a16:creationId xmlns="" xmlns:a16="http://schemas.microsoft.com/office/drawing/2014/main" id="{0FAA630A-25F4-4E39-8A46-B5756EBEC878}"/>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
                <a:extLst>
                  <a:ext uri="{FF2B5EF4-FFF2-40B4-BE49-F238E27FC236}">
                    <a16:creationId xmlns="" xmlns:a16="http://schemas.microsoft.com/office/drawing/2014/main" id="{CB9FC382-D315-4926-BC19-CB3655A574E4}"/>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
                <a:extLst>
                  <a:ext uri="{FF2B5EF4-FFF2-40B4-BE49-F238E27FC236}">
                    <a16:creationId xmlns="" xmlns:a16="http://schemas.microsoft.com/office/drawing/2014/main" id="{2EF4FA44-18DD-44BC-85A1-FF62232953C4}"/>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1">
                <a:extLst>
                  <a:ext uri="{FF2B5EF4-FFF2-40B4-BE49-F238E27FC236}">
                    <a16:creationId xmlns="" xmlns:a16="http://schemas.microsoft.com/office/drawing/2014/main" id="{2C8D4B72-88A0-4DCC-A8DF-6EA1318A331A}"/>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2">
                <a:extLst>
                  <a:ext uri="{FF2B5EF4-FFF2-40B4-BE49-F238E27FC236}">
                    <a16:creationId xmlns="" xmlns:a16="http://schemas.microsoft.com/office/drawing/2014/main" id="{DE21D8E3-26D8-4BE7-BAC0-FB1C56270B94}"/>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3">
                <a:extLst>
                  <a:ext uri="{FF2B5EF4-FFF2-40B4-BE49-F238E27FC236}">
                    <a16:creationId xmlns="" xmlns:a16="http://schemas.microsoft.com/office/drawing/2014/main" id="{801C8846-04DB-4190-A303-6B0F2108E77D}"/>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4">
                <a:extLst>
                  <a:ext uri="{FF2B5EF4-FFF2-40B4-BE49-F238E27FC236}">
                    <a16:creationId xmlns="" xmlns:a16="http://schemas.microsoft.com/office/drawing/2014/main" id="{04F56896-89D2-4E02-9320-FADE7E46EB08}"/>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5">
                <a:extLst>
                  <a:ext uri="{FF2B5EF4-FFF2-40B4-BE49-F238E27FC236}">
                    <a16:creationId xmlns="" xmlns:a16="http://schemas.microsoft.com/office/drawing/2014/main" id="{11358C19-F136-4660-9AC5-F089F6ACC13A}"/>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
                <a:extLst>
                  <a:ext uri="{FF2B5EF4-FFF2-40B4-BE49-F238E27FC236}">
                    <a16:creationId xmlns="" xmlns:a16="http://schemas.microsoft.com/office/drawing/2014/main" id="{2E9A6A28-E2FB-4C74-B8AD-8C9EBF094570}"/>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
                <a:extLst>
                  <a:ext uri="{FF2B5EF4-FFF2-40B4-BE49-F238E27FC236}">
                    <a16:creationId xmlns="" xmlns:a16="http://schemas.microsoft.com/office/drawing/2014/main" id="{CC38B499-B6F3-4CEB-B3B5-5B7A4D8318DD}"/>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8">
                <a:extLst>
                  <a:ext uri="{FF2B5EF4-FFF2-40B4-BE49-F238E27FC236}">
                    <a16:creationId xmlns="" xmlns:a16="http://schemas.microsoft.com/office/drawing/2014/main" id="{97EA0193-1A35-49E8-922F-8E1E6B89785E}"/>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9">
                <a:extLst>
                  <a:ext uri="{FF2B5EF4-FFF2-40B4-BE49-F238E27FC236}">
                    <a16:creationId xmlns="" xmlns:a16="http://schemas.microsoft.com/office/drawing/2014/main" id="{342A6D35-921D-4434-8E17-FFBFB6ECC8CA}"/>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0">
                <a:extLst>
                  <a:ext uri="{FF2B5EF4-FFF2-40B4-BE49-F238E27FC236}">
                    <a16:creationId xmlns="" xmlns:a16="http://schemas.microsoft.com/office/drawing/2014/main" id="{5A90669E-A68A-4BE6-BB9D-C3AE8D8AF87B}"/>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1">
                <a:extLst>
                  <a:ext uri="{FF2B5EF4-FFF2-40B4-BE49-F238E27FC236}">
                    <a16:creationId xmlns="" xmlns:a16="http://schemas.microsoft.com/office/drawing/2014/main" id="{ABB29E96-C700-40B7-938C-2A82C04621ED}"/>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2">
                <a:extLst>
                  <a:ext uri="{FF2B5EF4-FFF2-40B4-BE49-F238E27FC236}">
                    <a16:creationId xmlns="" xmlns:a16="http://schemas.microsoft.com/office/drawing/2014/main" id="{374DE00F-983B-4146-A5E5-990BEEB6847A}"/>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3">
                <a:extLst>
                  <a:ext uri="{FF2B5EF4-FFF2-40B4-BE49-F238E27FC236}">
                    <a16:creationId xmlns="" xmlns:a16="http://schemas.microsoft.com/office/drawing/2014/main" id="{121FDA46-8CE1-4785-869D-E004294769DA}"/>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4">
                <a:extLst>
                  <a:ext uri="{FF2B5EF4-FFF2-40B4-BE49-F238E27FC236}">
                    <a16:creationId xmlns="" xmlns:a16="http://schemas.microsoft.com/office/drawing/2014/main" id="{F0FB4093-D7C3-4612-A2C6-C004D88EB591}"/>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5">
                <a:extLst>
                  <a:ext uri="{FF2B5EF4-FFF2-40B4-BE49-F238E27FC236}">
                    <a16:creationId xmlns="" xmlns:a16="http://schemas.microsoft.com/office/drawing/2014/main" id="{3839738A-C478-4083-AB15-49B5F9DC4EB4}"/>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6">
                <a:extLst>
                  <a:ext uri="{FF2B5EF4-FFF2-40B4-BE49-F238E27FC236}">
                    <a16:creationId xmlns="" xmlns:a16="http://schemas.microsoft.com/office/drawing/2014/main" id="{528B2271-7A7F-4F1D-B411-D8BF0E39485F}"/>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7">
                <a:extLst>
                  <a:ext uri="{FF2B5EF4-FFF2-40B4-BE49-F238E27FC236}">
                    <a16:creationId xmlns="" xmlns:a16="http://schemas.microsoft.com/office/drawing/2014/main" id="{8567B9C5-6F1B-4207-845D-92BF6A4AA403}"/>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8">
                <a:extLst>
                  <a:ext uri="{FF2B5EF4-FFF2-40B4-BE49-F238E27FC236}">
                    <a16:creationId xmlns="" xmlns:a16="http://schemas.microsoft.com/office/drawing/2014/main" id="{BF90CAFA-2AF6-4C07-88E0-8A02C9D0379A}"/>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9">
                <a:extLst>
                  <a:ext uri="{FF2B5EF4-FFF2-40B4-BE49-F238E27FC236}">
                    <a16:creationId xmlns="" xmlns:a16="http://schemas.microsoft.com/office/drawing/2014/main" id="{474C04BA-EC23-46CA-8BC2-5C6160C19FDA}"/>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0">
                <a:extLst>
                  <a:ext uri="{FF2B5EF4-FFF2-40B4-BE49-F238E27FC236}">
                    <a16:creationId xmlns="" xmlns:a16="http://schemas.microsoft.com/office/drawing/2014/main" id="{FEDF5026-C8DC-4B08-BA57-3BB7949AE416}"/>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1">
                <a:extLst>
                  <a:ext uri="{FF2B5EF4-FFF2-40B4-BE49-F238E27FC236}">
                    <a16:creationId xmlns="" xmlns:a16="http://schemas.microsoft.com/office/drawing/2014/main" id="{EBF8ADFB-D7E6-473D-9BF5-150172450976}"/>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2">
                <a:extLst>
                  <a:ext uri="{FF2B5EF4-FFF2-40B4-BE49-F238E27FC236}">
                    <a16:creationId xmlns="" xmlns:a16="http://schemas.microsoft.com/office/drawing/2014/main" id="{A9D3F65A-C76E-4A35-B22A-709AF4BA6FEC}"/>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3">
                <a:extLst>
                  <a:ext uri="{FF2B5EF4-FFF2-40B4-BE49-F238E27FC236}">
                    <a16:creationId xmlns="" xmlns:a16="http://schemas.microsoft.com/office/drawing/2014/main" id="{D3898FC6-DEA3-4716-BFB9-4E8C402162B1}"/>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4">
                <a:extLst>
                  <a:ext uri="{FF2B5EF4-FFF2-40B4-BE49-F238E27FC236}">
                    <a16:creationId xmlns="" xmlns:a16="http://schemas.microsoft.com/office/drawing/2014/main" id="{21A987FC-BCEA-453D-89FE-6B09FD94A678}"/>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6">
                <a:extLst>
                  <a:ext uri="{FF2B5EF4-FFF2-40B4-BE49-F238E27FC236}">
                    <a16:creationId xmlns="" xmlns:a16="http://schemas.microsoft.com/office/drawing/2014/main" id="{176B237C-A27F-4F4A-8D5C-39C9E9642BEB}"/>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7">
                <a:extLst>
                  <a:ext uri="{FF2B5EF4-FFF2-40B4-BE49-F238E27FC236}">
                    <a16:creationId xmlns="" xmlns:a16="http://schemas.microsoft.com/office/drawing/2014/main" id="{ED1AA0D4-7D44-47BC-8D4B-724167D246DE}"/>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8">
                <a:extLst>
                  <a:ext uri="{FF2B5EF4-FFF2-40B4-BE49-F238E27FC236}">
                    <a16:creationId xmlns="" xmlns:a16="http://schemas.microsoft.com/office/drawing/2014/main" id="{35CF250E-231A-4F5D-A846-A1A771D7BCCE}"/>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9">
                <a:extLst>
                  <a:ext uri="{FF2B5EF4-FFF2-40B4-BE49-F238E27FC236}">
                    <a16:creationId xmlns="" xmlns:a16="http://schemas.microsoft.com/office/drawing/2014/main" id="{35866ADF-5F22-4B89-AB02-05B8F6B2A2A9}"/>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0">
                <a:extLst>
                  <a:ext uri="{FF2B5EF4-FFF2-40B4-BE49-F238E27FC236}">
                    <a16:creationId xmlns="" xmlns:a16="http://schemas.microsoft.com/office/drawing/2014/main" id="{A0AE03FB-8065-4548-800C-47F71FEB9910}"/>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1">
                <a:extLst>
                  <a:ext uri="{FF2B5EF4-FFF2-40B4-BE49-F238E27FC236}">
                    <a16:creationId xmlns="" xmlns:a16="http://schemas.microsoft.com/office/drawing/2014/main" id="{734E47FE-F046-4A78-AA16-687EA402DA04}"/>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52">
                <a:extLst>
                  <a:ext uri="{FF2B5EF4-FFF2-40B4-BE49-F238E27FC236}">
                    <a16:creationId xmlns="" xmlns:a16="http://schemas.microsoft.com/office/drawing/2014/main" id="{1157A3A9-8F71-4922-9630-D96D0C29A5C0}"/>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3">
                <a:extLst>
                  <a:ext uri="{FF2B5EF4-FFF2-40B4-BE49-F238E27FC236}">
                    <a16:creationId xmlns="" xmlns:a16="http://schemas.microsoft.com/office/drawing/2014/main" id="{F2A72F4B-67BF-4083-91A7-1D5245750DBF}"/>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4">
                <a:extLst>
                  <a:ext uri="{FF2B5EF4-FFF2-40B4-BE49-F238E27FC236}">
                    <a16:creationId xmlns="" xmlns:a16="http://schemas.microsoft.com/office/drawing/2014/main" id="{E77B7711-FDCA-4F86-BB8C-E2AC2BD398AE}"/>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5">
                <a:extLst>
                  <a:ext uri="{FF2B5EF4-FFF2-40B4-BE49-F238E27FC236}">
                    <a16:creationId xmlns="" xmlns:a16="http://schemas.microsoft.com/office/drawing/2014/main" id="{82B54152-DF2F-4091-9FA3-47994BDBC280}"/>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6">
                <a:extLst>
                  <a:ext uri="{FF2B5EF4-FFF2-40B4-BE49-F238E27FC236}">
                    <a16:creationId xmlns="" xmlns:a16="http://schemas.microsoft.com/office/drawing/2014/main" id="{8B9EA9CB-8BFC-432C-8C9A-DF058CA52000}"/>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7">
                <a:extLst>
                  <a:ext uri="{FF2B5EF4-FFF2-40B4-BE49-F238E27FC236}">
                    <a16:creationId xmlns="" xmlns:a16="http://schemas.microsoft.com/office/drawing/2014/main" id="{C2EF741E-73E1-43FA-B8E8-BFB79BC6C7C9}"/>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8">
                <a:extLst>
                  <a:ext uri="{FF2B5EF4-FFF2-40B4-BE49-F238E27FC236}">
                    <a16:creationId xmlns="" xmlns:a16="http://schemas.microsoft.com/office/drawing/2014/main" id="{33CBCE44-E616-4249-982D-7345F02888D0}"/>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5" name="文本占位符 65">
            <a:extLst>
              <a:ext uri="{FF2B5EF4-FFF2-40B4-BE49-F238E27FC236}">
                <a16:creationId xmlns="" xmlns:a16="http://schemas.microsoft.com/office/drawing/2014/main" id="{856BC79B-8F39-484B-8029-3046378FE9F7}"/>
              </a:ext>
            </a:extLst>
          </p:cNvPr>
          <p:cNvSpPr>
            <a:spLocks noGrp="1"/>
          </p:cNvSpPr>
          <p:nvPr>
            <p:ph type="body" idx="15"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3205461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三人介绍">
    <p:spTree>
      <p:nvGrpSpPr>
        <p:cNvPr id="1" name=""/>
        <p:cNvGrpSpPr/>
        <p:nvPr/>
      </p:nvGrpSpPr>
      <p:grpSpPr>
        <a:xfrm>
          <a:off x="0" y="0"/>
          <a:ext cx="0" cy="0"/>
          <a:chOff x="0" y="0"/>
          <a:chExt cx="0" cy="0"/>
        </a:xfrm>
      </p:grpSpPr>
      <p:grpSp>
        <p:nvGrpSpPr>
          <p:cNvPr id="18" name="组合 17">
            <a:extLst>
              <a:ext uri="{FF2B5EF4-FFF2-40B4-BE49-F238E27FC236}">
                <a16:creationId xmlns="" xmlns:a16="http://schemas.microsoft.com/office/drawing/2014/main" id="{575B365E-4485-4899-969D-082C532EF42C}"/>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19" name="Freeform 19">
              <a:extLst>
                <a:ext uri="{FF2B5EF4-FFF2-40B4-BE49-F238E27FC236}">
                  <a16:creationId xmlns="" xmlns:a16="http://schemas.microsoft.com/office/drawing/2014/main" id="{4F691607-D047-4B9E-A274-06456D734FC0}"/>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0" name="Freeform 20">
              <a:extLst>
                <a:ext uri="{FF2B5EF4-FFF2-40B4-BE49-F238E27FC236}">
                  <a16:creationId xmlns="" xmlns:a16="http://schemas.microsoft.com/office/drawing/2014/main" id="{2B3BBCF5-DF7D-4D77-9D9E-DF75DD8515D4}"/>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1" name="Freeform 22">
              <a:extLst>
                <a:ext uri="{FF2B5EF4-FFF2-40B4-BE49-F238E27FC236}">
                  <a16:creationId xmlns="" xmlns:a16="http://schemas.microsoft.com/office/drawing/2014/main" id="{D7F88F7D-9A16-43E8-8BC2-DB0F2FA50789}"/>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2" name="Freeform 23">
              <a:extLst>
                <a:ext uri="{FF2B5EF4-FFF2-40B4-BE49-F238E27FC236}">
                  <a16:creationId xmlns="" xmlns:a16="http://schemas.microsoft.com/office/drawing/2014/main" id="{F725189C-18DB-488F-AD32-3FBE05F4F064}"/>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3" name="Freeform 24">
              <a:extLst>
                <a:ext uri="{FF2B5EF4-FFF2-40B4-BE49-F238E27FC236}">
                  <a16:creationId xmlns="" xmlns:a16="http://schemas.microsoft.com/office/drawing/2014/main" id="{4BF17168-410A-42DF-9ED7-AB391CAA16A7}"/>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4" name="Freeform 25">
              <a:extLst>
                <a:ext uri="{FF2B5EF4-FFF2-40B4-BE49-F238E27FC236}">
                  <a16:creationId xmlns="" xmlns:a16="http://schemas.microsoft.com/office/drawing/2014/main" id="{75F0D723-81C2-40CE-B170-8E9F3CE101C3}"/>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5" name="Freeform 26">
              <a:extLst>
                <a:ext uri="{FF2B5EF4-FFF2-40B4-BE49-F238E27FC236}">
                  <a16:creationId xmlns="" xmlns:a16="http://schemas.microsoft.com/office/drawing/2014/main" id="{883D534A-8519-417C-897D-1262AF50651D}"/>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6" name="Freeform 31">
              <a:extLst>
                <a:ext uri="{FF2B5EF4-FFF2-40B4-BE49-F238E27FC236}">
                  <a16:creationId xmlns="" xmlns:a16="http://schemas.microsoft.com/office/drawing/2014/main" id="{3F9524DA-F43B-48B7-88AD-8358967FF212}"/>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7" name="Freeform 33">
              <a:extLst>
                <a:ext uri="{FF2B5EF4-FFF2-40B4-BE49-F238E27FC236}">
                  <a16:creationId xmlns="" xmlns:a16="http://schemas.microsoft.com/office/drawing/2014/main" id="{AE044835-922E-4081-ACF8-DC975A0D0A92}"/>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8" name="Freeform 35">
              <a:extLst>
                <a:ext uri="{FF2B5EF4-FFF2-40B4-BE49-F238E27FC236}">
                  <a16:creationId xmlns="" xmlns:a16="http://schemas.microsoft.com/office/drawing/2014/main" id="{BCEC684E-8E8B-44F8-9D3C-9D012AEFD661}"/>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9" name="Freeform 36">
              <a:extLst>
                <a:ext uri="{FF2B5EF4-FFF2-40B4-BE49-F238E27FC236}">
                  <a16:creationId xmlns="" xmlns:a16="http://schemas.microsoft.com/office/drawing/2014/main" id="{F3AD3879-F506-4497-BAC8-834458A4E893}"/>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0" name="Freeform 38">
              <a:extLst>
                <a:ext uri="{FF2B5EF4-FFF2-40B4-BE49-F238E27FC236}">
                  <a16:creationId xmlns="" xmlns:a16="http://schemas.microsoft.com/office/drawing/2014/main" id="{A9E8448F-161C-4AA5-A2FB-B652140480BA}"/>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1" name="Freeform 39">
              <a:extLst>
                <a:ext uri="{FF2B5EF4-FFF2-40B4-BE49-F238E27FC236}">
                  <a16:creationId xmlns="" xmlns:a16="http://schemas.microsoft.com/office/drawing/2014/main" id="{B058C80E-3E09-4086-91B1-938C07327321}"/>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2" name="Freeform 40">
              <a:extLst>
                <a:ext uri="{FF2B5EF4-FFF2-40B4-BE49-F238E27FC236}">
                  <a16:creationId xmlns="" xmlns:a16="http://schemas.microsoft.com/office/drawing/2014/main" id="{6E7284BC-807B-45D0-9BDC-4EA1932FCDE8}"/>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3" name="日期占位符 2">
            <a:extLst>
              <a:ext uri="{FF2B5EF4-FFF2-40B4-BE49-F238E27FC236}">
                <a16:creationId xmlns="" xmlns:a16="http://schemas.microsoft.com/office/drawing/2014/main" id="{EEDE9C44-89A3-410A-AC08-EC3C02EFA579}"/>
              </a:ext>
            </a:extLst>
          </p:cNvPr>
          <p:cNvSpPr>
            <a:spLocks noGrp="1"/>
          </p:cNvSpPr>
          <p:nvPr>
            <p:ph type="dt" sz="half" idx="10"/>
          </p:nvPr>
        </p:nvSpPr>
        <p:spPr/>
        <p:txBody>
          <a:bodyPr/>
          <a:lstStyle/>
          <a:p>
            <a:fld id="{DD96C455-D181-459A-8014-67AAEFFCA7C2}" type="datetimeFigureOut">
              <a:rPr lang="zh-CN" altLang="en-US" smtClean="0"/>
              <a:t>2019/5/22</a:t>
            </a:fld>
            <a:endParaRPr lang="zh-CN" altLang="en-US"/>
          </a:p>
        </p:txBody>
      </p:sp>
      <p:sp>
        <p:nvSpPr>
          <p:cNvPr id="4" name="页脚占位符 3">
            <a:extLst>
              <a:ext uri="{FF2B5EF4-FFF2-40B4-BE49-F238E27FC236}">
                <a16:creationId xmlns="" xmlns:a16="http://schemas.microsoft.com/office/drawing/2014/main" id="{87874B06-1C90-48DE-9422-75119484D0E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3EC235D1-D3E2-4BEF-B903-43B328EDA9AB}"/>
              </a:ext>
            </a:extLst>
          </p:cNvPr>
          <p:cNvSpPr>
            <a:spLocks noGrp="1"/>
          </p:cNvSpPr>
          <p:nvPr>
            <p:ph type="sldNum" sz="quarter" idx="12"/>
          </p:nvPr>
        </p:nvSpPr>
        <p:spPr/>
        <p:txBody>
          <a:bodyPr/>
          <a:lstStyle/>
          <a:p>
            <a:fld id="{40321020-7931-4610-B95E-80A53469F597}" type="slidenum">
              <a:rPr lang="zh-CN" altLang="en-US" smtClean="0"/>
              <a:t>‹#›</a:t>
            </a:fld>
            <a:endParaRPr lang="zh-CN" altLang="en-US"/>
          </a:p>
        </p:txBody>
      </p:sp>
      <p:sp>
        <p:nvSpPr>
          <p:cNvPr id="9" name="任意多边形: 形状 8">
            <a:extLst>
              <a:ext uri="{FF2B5EF4-FFF2-40B4-BE49-F238E27FC236}">
                <a16:creationId xmlns="" xmlns:a16="http://schemas.microsoft.com/office/drawing/2014/main" id="{B3132F67-88B4-4450-AE02-17E56801FE78}"/>
              </a:ext>
            </a:extLst>
          </p:cNvPr>
          <p:cNvSpPr/>
          <p:nvPr userDrawn="1"/>
        </p:nvSpPr>
        <p:spPr>
          <a:xfrm>
            <a:off x="1175646" y="1134201"/>
            <a:ext cx="2619936" cy="2620034"/>
          </a:xfrm>
          <a:custGeom>
            <a:avLst/>
            <a:gdLst>
              <a:gd name="connsiteX0" fmla="*/ 1310015 w 2619936"/>
              <a:gd name="connsiteY0" fmla="*/ 0 h 2620034"/>
              <a:gd name="connsiteX1" fmla="*/ 1310015 w 2619936"/>
              <a:gd name="connsiteY1" fmla="*/ 1311964 h 2620034"/>
              <a:gd name="connsiteX2" fmla="*/ 2619936 w 2619936"/>
              <a:gd name="connsiteY2" fmla="*/ 1311964 h 2620034"/>
              <a:gd name="connsiteX3" fmla="*/ 2613271 w 2619936"/>
              <a:gd name="connsiteY3" fmla="*/ 1443959 h 2620034"/>
              <a:gd name="connsiteX4" fmla="*/ 1310017 w 2619936"/>
              <a:gd name="connsiteY4" fmla="*/ 2620034 h 2620034"/>
              <a:gd name="connsiteX5" fmla="*/ 0 w 2619936"/>
              <a:gd name="connsiteY5" fmla="*/ 1310017 h 2620034"/>
              <a:gd name="connsiteX6" fmla="*/ 1176076 w 2619936"/>
              <a:gd name="connsiteY6" fmla="*/ 6764 h 2620034"/>
              <a:gd name="connsiteX0" fmla="*/ 1310015 w 2619936"/>
              <a:gd name="connsiteY0" fmla="*/ 1311964 h 2620034"/>
              <a:gd name="connsiteX1" fmla="*/ 2619936 w 2619936"/>
              <a:gd name="connsiteY1" fmla="*/ 1311964 h 2620034"/>
              <a:gd name="connsiteX2" fmla="*/ 2613271 w 2619936"/>
              <a:gd name="connsiteY2" fmla="*/ 1443959 h 2620034"/>
              <a:gd name="connsiteX3" fmla="*/ 1310017 w 2619936"/>
              <a:gd name="connsiteY3" fmla="*/ 2620034 h 2620034"/>
              <a:gd name="connsiteX4" fmla="*/ 0 w 2619936"/>
              <a:gd name="connsiteY4" fmla="*/ 1310017 h 2620034"/>
              <a:gd name="connsiteX5" fmla="*/ 1176076 w 2619936"/>
              <a:gd name="connsiteY5" fmla="*/ 6764 h 2620034"/>
              <a:gd name="connsiteX6" fmla="*/ 1310015 w 2619936"/>
              <a:gd name="connsiteY6" fmla="*/ 0 h 2620034"/>
              <a:gd name="connsiteX7" fmla="*/ 1401455 w 2619936"/>
              <a:gd name="connsiteY7" fmla="*/ 1403404 h 2620034"/>
              <a:gd name="connsiteX0" fmla="*/ 1310015 w 2619936"/>
              <a:gd name="connsiteY0" fmla="*/ 1311964 h 2620034"/>
              <a:gd name="connsiteX1" fmla="*/ 2619936 w 2619936"/>
              <a:gd name="connsiteY1" fmla="*/ 1311964 h 2620034"/>
              <a:gd name="connsiteX2" fmla="*/ 2613271 w 2619936"/>
              <a:gd name="connsiteY2" fmla="*/ 1443959 h 2620034"/>
              <a:gd name="connsiteX3" fmla="*/ 1310017 w 2619936"/>
              <a:gd name="connsiteY3" fmla="*/ 2620034 h 2620034"/>
              <a:gd name="connsiteX4" fmla="*/ 0 w 2619936"/>
              <a:gd name="connsiteY4" fmla="*/ 1310017 h 2620034"/>
              <a:gd name="connsiteX5" fmla="*/ 1176076 w 2619936"/>
              <a:gd name="connsiteY5" fmla="*/ 6764 h 2620034"/>
              <a:gd name="connsiteX6" fmla="*/ 1310015 w 2619936"/>
              <a:gd name="connsiteY6" fmla="*/ 0 h 2620034"/>
              <a:gd name="connsiteX0" fmla="*/ 2619936 w 2619936"/>
              <a:gd name="connsiteY0" fmla="*/ 1311964 h 2620034"/>
              <a:gd name="connsiteX1" fmla="*/ 2613271 w 2619936"/>
              <a:gd name="connsiteY1" fmla="*/ 1443959 h 2620034"/>
              <a:gd name="connsiteX2" fmla="*/ 1310017 w 2619936"/>
              <a:gd name="connsiteY2" fmla="*/ 2620034 h 2620034"/>
              <a:gd name="connsiteX3" fmla="*/ 0 w 2619936"/>
              <a:gd name="connsiteY3" fmla="*/ 1310017 h 2620034"/>
              <a:gd name="connsiteX4" fmla="*/ 1176076 w 2619936"/>
              <a:gd name="connsiteY4" fmla="*/ 6764 h 2620034"/>
              <a:gd name="connsiteX5" fmla="*/ 1310015 w 2619936"/>
              <a:gd name="connsiteY5" fmla="*/ 0 h 262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936" h="2620034">
                <a:moveTo>
                  <a:pt x="2619936" y="1311964"/>
                </a:moveTo>
                <a:lnTo>
                  <a:pt x="2613271" y="1443959"/>
                </a:lnTo>
                <a:cubicBezTo>
                  <a:pt x="2546185" y="2104542"/>
                  <a:pt x="1988300" y="2620034"/>
                  <a:pt x="1310017" y="2620034"/>
                </a:cubicBezTo>
                <a:cubicBezTo>
                  <a:pt x="586515" y="2620034"/>
                  <a:pt x="0" y="2033519"/>
                  <a:pt x="0" y="1310017"/>
                </a:cubicBezTo>
                <a:cubicBezTo>
                  <a:pt x="0" y="631734"/>
                  <a:pt x="515492" y="73850"/>
                  <a:pt x="1176076" y="6764"/>
                </a:cubicBezTo>
                <a:lnTo>
                  <a:pt x="1310015" y="0"/>
                </a:lnTo>
              </a:path>
            </a:pathLst>
          </a:cu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 xmlns:a16="http://schemas.microsoft.com/office/drawing/2014/main" id="{09F61FC3-D69D-43A0-BD89-632D21887442}"/>
              </a:ext>
            </a:extLst>
          </p:cNvPr>
          <p:cNvSpPr/>
          <p:nvPr userDrawn="1"/>
        </p:nvSpPr>
        <p:spPr>
          <a:xfrm>
            <a:off x="4601109" y="1129189"/>
            <a:ext cx="2619936" cy="2620034"/>
          </a:xfrm>
          <a:custGeom>
            <a:avLst/>
            <a:gdLst>
              <a:gd name="connsiteX0" fmla="*/ 1310015 w 2619936"/>
              <a:gd name="connsiteY0" fmla="*/ 0 h 2620034"/>
              <a:gd name="connsiteX1" fmla="*/ 1310015 w 2619936"/>
              <a:gd name="connsiteY1" fmla="*/ 1311964 h 2620034"/>
              <a:gd name="connsiteX2" fmla="*/ 2619936 w 2619936"/>
              <a:gd name="connsiteY2" fmla="*/ 1311964 h 2620034"/>
              <a:gd name="connsiteX3" fmla="*/ 2613271 w 2619936"/>
              <a:gd name="connsiteY3" fmla="*/ 1443959 h 2620034"/>
              <a:gd name="connsiteX4" fmla="*/ 1310017 w 2619936"/>
              <a:gd name="connsiteY4" fmla="*/ 2620034 h 2620034"/>
              <a:gd name="connsiteX5" fmla="*/ 0 w 2619936"/>
              <a:gd name="connsiteY5" fmla="*/ 1310017 h 2620034"/>
              <a:gd name="connsiteX6" fmla="*/ 1176076 w 2619936"/>
              <a:gd name="connsiteY6" fmla="*/ 6764 h 2620034"/>
              <a:gd name="connsiteX0" fmla="*/ 1310015 w 2619936"/>
              <a:gd name="connsiteY0" fmla="*/ 1311964 h 2620034"/>
              <a:gd name="connsiteX1" fmla="*/ 2619936 w 2619936"/>
              <a:gd name="connsiteY1" fmla="*/ 1311964 h 2620034"/>
              <a:gd name="connsiteX2" fmla="*/ 2613271 w 2619936"/>
              <a:gd name="connsiteY2" fmla="*/ 1443959 h 2620034"/>
              <a:gd name="connsiteX3" fmla="*/ 1310017 w 2619936"/>
              <a:gd name="connsiteY3" fmla="*/ 2620034 h 2620034"/>
              <a:gd name="connsiteX4" fmla="*/ 0 w 2619936"/>
              <a:gd name="connsiteY4" fmla="*/ 1310017 h 2620034"/>
              <a:gd name="connsiteX5" fmla="*/ 1176076 w 2619936"/>
              <a:gd name="connsiteY5" fmla="*/ 6764 h 2620034"/>
              <a:gd name="connsiteX6" fmla="*/ 1310015 w 2619936"/>
              <a:gd name="connsiteY6" fmla="*/ 0 h 2620034"/>
              <a:gd name="connsiteX7" fmla="*/ 1401455 w 2619936"/>
              <a:gd name="connsiteY7" fmla="*/ 1403404 h 2620034"/>
              <a:gd name="connsiteX0" fmla="*/ 1310015 w 2619936"/>
              <a:gd name="connsiteY0" fmla="*/ 1311964 h 2620034"/>
              <a:gd name="connsiteX1" fmla="*/ 2619936 w 2619936"/>
              <a:gd name="connsiteY1" fmla="*/ 1311964 h 2620034"/>
              <a:gd name="connsiteX2" fmla="*/ 2613271 w 2619936"/>
              <a:gd name="connsiteY2" fmla="*/ 1443959 h 2620034"/>
              <a:gd name="connsiteX3" fmla="*/ 1310017 w 2619936"/>
              <a:gd name="connsiteY3" fmla="*/ 2620034 h 2620034"/>
              <a:gd name="connsiteX4" fmla="*/ 0 w 2619936"/>
              <a:gd name="connsiteY4" fmla="*/ 1310017 h 2620034"/>
              <a:gd name="connsiteX5" fmla="*/ 1176076 w 2619936"/>
              <a:gd name="connsiteY5" fmla="*/ 6764 h 2620034"/>
              <a:gd name="connsiteX6" fmla="*/ 1310015 w 2619936"/>
              <a:gd name="connsiteY6" fmla="*/ 0 h 2620034"/>
              <a:gd name="connsiteX0" fmla="*/ 2619936 w 2619936"/>
              <a:gd name="connsiteY0" fmla="*/ 1311964 h 2620034"/>
              <a:gd name="connsiteX1" fmla="*/ 2613271 w 2619936"/>
              <a:gd name="connsiteY1" fmla="*/ 1443959 h 2620034"/>
              <a:gd name="connsiteX2" fmla="*/ 1310017 w 2619936"/>
              <a:gd name="connsiteY2" fmla="*/ 2620034 h 2620034"/>
              <a:gd name="connsiteX3" fmla="*/ 0 w 2619936"/>
              <a:gd name="connsiteY3" fmla="*/ 1310017 h 2620034"/>
              <a:gd name="connsiteX4" fmla="*/ 1176076 w 2619936"/>
              <a:gd name="connsiteY4" fmla="*/ 6764 h 2620034"/>
              <a:gd name="connsiteX5" fmla="*/ 1310015 w 2619936"/>
              <a:gd name="connsiteY5" fmla="*/ 0 h 262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936" h="2620034">
                <a:moveTo>
                  <a:pt x="2619936" y="1311964"/>
                </a:moveTo>
                <a:lnTo>
                  <a:pt x="2613271" y="1443959"/>
                </a:lnTo>
                <a:cubicBezTo>
                  <a:pt x="2546185" y="2104542"/>
                  <a:pt x="1988300" y="2620034"/>
                  <a:pt x="1310017" y="2620034"/>
                </a:cubicBezTo>
                <a:cubicBezTo>
                  <a:pt x="586515" y="2620034"/>
                  <a:pt x="0" y="2033519"/>
                  <a:pt x="0" y="1310017"/>
                </a:cubicBezTo>
                <a:cubicBezTo>
                  <a:pt x="0" y="631734"/>
                  <a:pt x="515492" y="73850"/>
                  <a:pt x="1176076" y="6764"/>
                </a:cubicBezTo>
                <a:lnTo>
                  <a:pt x="1310015"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 xmlns:a16="http://schemas.microsoft.com/office/drawing/2014/main" id="{03212206-7059-4EE3-BA15-9BE27E629DDC}"/>
              </a:ext>
            </a:extLst>
          </p:cNvPr>
          <p:cNvSpPr/>
          <p:nvPr userDrawn="1"/>
        </p:nvSpPr>
        <p:spPr>
          <a:xfrm>
            <a:off x="8026573" y="1129189"/>
            <a:ext cx="2619936" cy="2620034"/>
          </a:xfrm>
          <a:custGeom>
            <a:avLst/>
            <a:gdLst>
              <a:gd name="connsiteX0" fmla="*/ 1310015 w 2619936"/>
              <a:gd name="connsiteY0" fmla="*/ 0 h 2620034"/>
              <a:gd name="connsiteX1" fmla="*/ 1310015 w 2619936"/>
              <a:gd name="connsiteY1" fmla="*/ 1311964 h 2620034"/>
              <a:gd name="connsiteX2" fmla="*/ 2619936 w 2619936"/>
              <a:gd name="connsiteY2" fmla="*/ 1311964 h 2620034"/>
              <a:gd name="connsiteX3" fmla="*/ 2613271 w 2619936"/>
              <a:gd name="connsiteY3" fmla="*/ 1443959 h 2620034"/>
              <a:gd name="connsiteX4" fmla="*/ 1310017 w 2619936"/>
              <a:gd name="connsiteY4" fmla="*/ 2620034 h 2620034"/>
              <a:gd name="connsiteX5" fmla="*/ 0 w 2619936"/>
              <a:gd name="connsiteY5" fmla="*/ 1310017 h 2620034"/>
              <a:gd name="connsiteX6" fmla="*/ 1176076 w 2619936"/>
              <a:gd name="connsiteY6" fmla="*/ 6764 h 2620034"/>
              <a:gd name="connsiteX0" fmla="*/ 1310015 w 2619936"/>
              <a:gd name="connsiteY0" fmla="*/ 1311964 h 2620034"/>
              <a:gd name="connsiteX1" fmla="*/ 2619936 w 2619936"/>
              <a:gd name="connsiteY1" fmla="*/ 1311964 h 2620034"/>
              <a:gd name="connsiteX2" fmla="*/ 2613271 w 2619936"/>
              <a:gd name="connsiteY2" fmla="*/ 1443959 h 2620034"/>
              <a:gd name="connsiteX3" fmla="*/ 1310017 w 2619936"/>
              <a:gd name="connsiteY3" fmla="*/ 2620034 h 2620034"/>
              <a:gd name="connsiteX4" fmla="*/ 0 w 2619936"/>
              <a:gd name="connsiteY4" fmla="*/ 1310017 h 2620034"/>
              <a:gd name="connsiteX5" fmla="*/ 1176076 w 2619936"/>
              <a:gd name="connsiteY5" fmla="*/ 6764 h 2620034"/>
              <a:gd name="connsiteX6" fmla="*/ 1310015 w 2619936"/>
              <a:gd name="connsiteY6" fmla="*/ 0 h 2620034"/>
              <a:gd name="connsiteX7" fmla="*/ 1401455 w 2619936"/>
              <a:gd name="connsiteY7" fmla="*/ 1403404 h 2620034"/>
              <a:gd name="connsiteX0" fmla="*/ 1310015 w 2619936"/>
              <a:gd name="connsiteY0" fmla="*/ 1311964 h 2620034"/>
              <a:gd name="connsiteX1" fmla="*/ 2619936 w 2619936"/>
              <a:gd name="connsiteY1" fmla="*/ 1311964 h 2620034"/>
              <a:gd name="connsiteX2" fmla="*/ 2613271 w 2619936"/>
              <a:gd name="connsiteY2" fmla="*/ 1443959 h 2620034"/>
              <a:gd name="connsiteX3" fmla="*/ 1310017 w 2619936"/>
              <a:gd name="connsiteY3" fmla="*/ 2620034 h 2620034"/>
              <a:gd name="connsiteX4" fmla="*/ 0 w 2619936"/>
              <a:gd name="connsiteY4" fmla="*/ 1310017 h 2620034"/>
              <a:gd name="connsiteX5" fmla="*/ 1176076 w 2619936"/>
              <a:gd name="connsiteY5" fmla="*/ 6764 h 2620034"/>
              <a:gd name="connsiteX6" fmla="*/ 1310015 w 2619936"/>
              <a:gd name="connsiteY6" fmla="*/ 0 h 2620034"/>
              <a:gd name="connsiteX0" fmla="*/ 2619936 w 2619936"/>
              <a:gd name="connsiteY0" fmla="*/ 1311964 h 2620034"/>
              <a:gd name="connsiteX1" fmla="*/ 2613271 w 2619936"/>
              <a:gd name="connsiteY1" fmla="*/ 1443959 h 2620034"/>
              <a:gd name="connsiteX2" fmla="*/ 1310017 w 2619936"/>
              <a:gd name="connsiteY2" fmla="*/ 2620034 h 2620034"/>
              <a:gd name="connsiteX3" fmla="*/ 0 w 2619936"/>
              <a:gd name="connsiteY3" fmla="*/ 1310017 h 2620034"/>
              <a:gd name="connsiteX4" fmla="*/ 1176076 w 2619936"/>
              <a:gd name="connsiteY4" fmla="*/ 6764 h 2620034"/>
              <a:gd name="connsiteX5" fmla="*/ 1310015 w 2619936"/>
              <a:gd name="connsiteY5" fmla="*/ 0 h 262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936" h="2620034">
                <a:moveTo>
                  <a:pt x="2619936" y="1311964"/>
                </a:moveTo>
                <a:lnTo>
                  <a:pt x="2613271" y="1443959"/>
                </a:lnTo>
                <a:cubicBezTo>
                  <a:pt x="2546185" y="2104542"/>
                  <a:pt x="1988300" y="2620034"/>
                  <a:pt x="1310017" y="2620034"/>
                </a:cubicBezTo>
                <a:cubicBezTo>
                  <a:pt x="586515" y="2620034"/>
                  <a:pt x="0" y="2033519"/>
                  <a:pt x="0" y="1310017"/>
                </a:cubicBezTo>
                <a:cubicBezTo>
                  <a:pt x="0" y="631734"/>
                  <a:pt x="515492" y="73850"/>
                  <a:pt x="1176076" y="6764"/>
                </a:cubicBezTo>
                <a:lnTo>
                  <a:pt x="1310015"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椭圆 11">
            <a:extLst>
              <a:ext uri="{FF2B5EF4-FFF2-40B4-BE49-F238E27FC236}">
                <a16:creationId xmlns="" xmlns:a16="http://schemas.microsoft.com/office/drawing/2014/main" id="{DDC176ED-3D39-4255-82B4-C94FCDA1275D}"/>
              </a:ext>
            </a:extLst>
          </p:cNvPr>
          <p:cNvSpPr/>
          <p:nvPr userDrawn="1"/>
        </p:nvSpPr>
        <p:spPr>
          <a:xfrm>
            <a:off x="3746818" y="2390442"/>
            <a:ext cx="97528" cy="97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a:extLst>
              <a:ext uri="{FF2B5EF4-FFF2-40B4-BE49-F238E27FC236}">
                <a16:creationId xmlns="" xmlns:a16="http://schemas.microsoft.com/office/drawing/2014/main" id="{A3EB502E-1B6A-4D57-AFE0-2F165DA2AE71}"/>
              </a:ext>
            </a:extLst>
          </p:cNvPr>
          <p:cNvSpPr/>
          <p:nvPr userDrawn="1"/>
        </p:nvSpPr>
        <p:spPr>
          <a:xfrm>
            <a:off x="7241893" y="2390442"/>
            <a:ext cx="97528" cy="97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 xmlns:a16="http://schemas.microsoft.com/office/drawing/2014/main" id="{76A99F11-7D6F-47D1-9EE2-73E49542C021}"/>
              </a:ext>
            </a:extLst>
          </p:cNvPr>
          <p:cNvSpPr/>
          <p:nvPr userDrawn="1"/>
        </p:nvSpPr>
        <p:spPr>
          <a:xfrm>
            <a:off x="10597745" y="2390442"/>
            <a:ext cx="97528" cy="975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图片占位符 16">
            <a:extLst>
              <a:ext uri="{FF2B5EF4-FFF2-40B4-BE49-F238E27FC236}">
                <a16:creationId xmlns="" xmlns:a16="http://schemas.microsoft.com/office/drawing/2014/main" id="{963ADA0D-813F-4CAC-8E6E-A1619F94C1D6}"/>
              </a:ext>
            </a:extLst>
          </p:cNvPr>
          <p:cNvSpPr>
            <a:spLocks noGrp="1"/>
          </p:cNvSpPr>
          <p:nvPr>
            <p:ph type="pic" sz="quarter" idx="13"/>
          </p:nvPr>
        </p:nvSpPr>
        <p:spPr>
          <a:xfrm>
            <a:off x="1315435" y="1283230"/>
            <a:ext cx="2318937" cy="2319805"/>
          </a:xfrm>
          <a:prstGeom prst="ellipse">
            <a:avLst/>
          </a:prstGeom>
        </p:spPr>
        <p:txBody>
          <a:bodyPr/>
          <a:lstStyle/>
          <a:p>
            <a:endParaRPr lang="zh-CN" altLang="en-US"/>
          </a:p>
        </p:txBody>
      </p:sp>
      <p:sp>
        <p:nvSpPr>
          <p:cNvPr id="16" name="图片占位符 16">
            <a:extLst>
              <a:ext uri="{FF2B5EF4-FFF2-40B4-BE49-F238E27FC236}">
                <a16:creationId xmlns="" xmlns:a16="http://schemas.microsoft.com/office/drawing/2014/main" id="{9FAB6907-0D84-4C41-8A4D-8E0C7181FF27}"/>
              </a:ext>
            </a:extLst>
          </p:cNvPr>
          <p:cNvSpPr>
            <a:spLocks noGrp="1"/>
          </p:cNvSpPr>
          <p:nvPr>
            <p:ph type="pic" sz="quarter" idx="14"/>
          </p:nvPr>
        </p:nvSpPr>
        <p:spPr>
          <a:xfrm>
            <a:off x="4745356" y="1283230"/>
            <a:ext cx="2318937" cy="2319805"/>
          </a:xfrm>
          <a:prstGeom prst="ellipse">
            <a:avLst/>
          </a:prstGeom>
        </p:spPr>
        <p:txBody>
          <a:bodyPr/>
          <a:lstStyle/>
          <a:p>
            <a:endParaRPr lang="zh-CN" altLang="en-US"/>
          </a:p>
        </p:txBody>
      </p:sp>
      <p:sp>
        <p:nvSpPr>
          <p:cNvPr id="17" name="图片占位符 16">
            <a:extLst>
              <a:ext uri="{FF2B5EF4-FFF2-40B4-BE49-F238E27FC236}">
                <a16:creationId xmlns="" xmlns:a16="http://schemas.microsoft.com/office/drawing/2014/main" id="{1038B5F2-5256-4AFD-8D69-ED6303ACD1CB}"/>
              </a:ext>
            </a:extLst>
          </p:cNvPr>
          <p:cNvSpPr>
            <a:spLocks noGrp="1"/>
          </p:cNvSpPr>
          <p:nvPr>
            <p:ph type="pic" sz="quarter" idx="15"/>
          </p:nvPr>
        </p:nvSpPr>
        <p:spPr>
          <a:xfrm>
            <a:off x="8175278" y="1283230"/>
            <a:ext cx="2318937" cy="2319805"/>
          </a:xfrm>
          <a:prstGeom prst="ellipse">
            <a:avLst/>
          </a:prstGeom>
        </p:spPr>
        <p:txBody>
          <a:bodyPr/>
          <a:lstStyle/>
          <a:p>
            <a:endParaRPr lang="zh-CN" altLang="en-US"/>
          </a:p>
        </p:txBody>
      </p:sp>
      <p:sp>
        <p:nvSpPr>
          <p:cNvPr id="33" name="文本框 32">
            <a:extLst>
              <a:ext uri="{FF2B5EF4-FFF2-40B4-BE49-F238E27FC236}">
                <a16:creationId xmlns="" xmlns:a16="http://schemas.microsoft.com/office/drawing/2014/main" id="{8A07D026-E51E-4C26-A966-BEC534E00650}"/>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sp>
        <p:nvSpPr>
          <p:cNvPr id="80" name="矩形: 圆角 79">
            <a:extLst>
              <a:ext uri="{FF2B5EF4-FFF2-40B4-BE49-F238E27FC236}">
                <a16:creationId xmlns="" xmlns:a16="http://schemas.microsoft.com/office/drawing/2014/main" id="{324DE871-CB40-4CF0-AEF0-5281E42ECF5D}"/>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a:extLst>
              <a:ext uri="{FF2B5EF4-FFF2-40B4-BE49-F238E27FC236}">
                <a16:creationId xmlns="" xmlns:a16="http://schemas.microsoft.com/office/drawing/2014/main" id="{D5F731EE-FE89-49B4-B861-A36617384AE1}"/>
              </a:ext>
            </a:extLst>
          </p:cNvPr>
          <p:cNvGrpSpPr/>
          <p:nvPr userDrawn="1"/>
        </p:nvGrpSpPr>
        <p:grpSpPr>
          <a:xfrm>
            <a:off x="237423" y="135299"/>
            <a:ext cx="847682" cy="847682"/>
            <a:chOff x="237423" y="135299"/>
            <a:chExt cx="847682" cy="847682"/>
          </a:xfrm>
        </p:grpSpPr>
        <p:sp>
          <p:nvSpPr>
            <p:cNvPr id="82" name="椭圆 81">
              <a:extLst>
                <a:ext uri="{FF2B5EF4-FFF2-40B4-BE49-F238E27FC236}">
                  <a16:creationId xmlns="" xmlns:a16="http://schemas.microsoft.com/office/drawing/2014/main" id="{41701585-E658-4EB0-A1EB-3D95843CB71E}"/>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a:extLst>
                <a:ext uri="{FF2B5EF4-FFF2-40B4-BE49-F238E27FC236}">
                  <a16:creationId xmlns="" xmlns:a16="http://schemas.microsoft.com/office/drawing/2014/main" id="{0649AB8A-9D43-40B3-8BD5-8FD0CC693653}"/>
                </a:ext>
              </a:extLst>
            </p:cNvPr>
            <p:cNvGrpSpPr/>
            <p:nvPr/>
          </p:nvGrpSpPr>
          <p:grpSpPr>
            <a:xfrm>
              <a:off x="293735" y="191234"/>
              <a:ext cx="735058" cy="735811"/>
              <a:chOff x="3497262" y="849313"/>
              <a:chExt cx="4651376" cy="4656138"/>
            </a:xfrm>
            <a:solidFill>
              <a:schemeClr val="accent1"/>
            </a:solidFill>
          </p:grpSpPr>
          <p:sp>
            <p:nvSpPr>
              <p:cNvPr id="84" name="Freeform 7">
                <a:extLst>
                  <a:ext uri="{FF2B5EF4-FFF2-40B4-BE49-F238E27FC236}">
                    <a16:creationId xmlns="" xmlns:a16="http://schemas.microsoft.com/office/drawing/2014/main" id="{AC79949B-2EE0-4BA3-AB9A-5A0CF34F03FB}"/>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9">
                <a:extLst>
                  <a:ext uri="{FF2B5EF4-FFF2-40B4-BE49-F238E27FC236}">
                    <a16:creationId xmlns="" xmlns:a16="http://schemas.microsoft.com/office/drawing/2014/main" id="{3B1671D5-9BD9-4636-9FDF-5A5BEBF59B82}"/>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0">
                <a:extLst>
                  <a:ext uri="{FF2B5EF4-FFF2-40B4-BE49-F238E27FC236}">
                    <a16:creationId xmlns="" xmlns:a16="http://schemas.microsoft.com/office/drawing/2014/main" id="{0D5000DF-DF88-4D50-AFA4-A905FE854AA0}"/>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1">
                <a:extLst>
                  <a:ext uri="{FF2B5EF4-FFF2-40B4-BE49-F238E27FC236}">
                    <a16:creationId xmlns="" xmlns:a16="http://schemas.microsoft.com/office/drawing/2014/main" id="{1518384C-6D3B-42EF-91D6-442B6B626BD7}"/>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2">
                <a:extLst>
                  <a:ext uri="{FF2B5EF4-FFF2-40B4-BE49-F238E27FC236}">
                    <a16:creationId xmlns="" xmlns:a16="http://schemas.microsoft.com/office/drawing/2014/main" id="{59FCF378-0186-44BF-A4AC-EB4EF0579B98}"/>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
                <a:extLst>
                  <a:ext uri="{FF2B5EF4-FFF2-40B4-BE49-F238E27FC236}">
                    <a16:creationId xmlns="" xmlns:a16="http://schemas.microsoft.com/office/drawing/2014/main" id="{39E4463E-3A5F-474B-ABBE-86F9DF2A0703}"/>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4">
                <a:extLst>
                  <a:ext uri="{FF2B5EF4-FFF2-40B4-BE49-F238E27FC236}">
                    <a16:creationId xmlns="" xmlns:a16="http://schemas.microsoft.com/office/drawing/2014/main" id="{11A6493C-D1BD-441F-AA85-99E7CAAAB3D1}"/>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5">
                <a:extLst>
                  <a:ext uri="{FF2B5EF4-FFF2-40B4-BE49-F238E27FC236}">
                    <a16:creationId xmlns="" xmlns:a16="http://schemas.microsoft.com/office/drawing/2014/main" id="{236FC87A-D6CB-418B-87A9-489570E3D3A5}"/>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6">
                <a:extLst>
                  <a:ext uri="{FF2B5EF4-FFF2-40B4-BE49-F238E27FC236}">
                    <a16:creationId xmlns="" xmlns:a16="http://schemas.microsoft.com/office/drawing/2014/main" id="{5E3C66AE-2B48-403B-9823-C77556A75234}"/>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7">
                <a:extLst>
                  <a:ext uri="{FF2B5EF4-FFF2-40B4-BE49-F238E27FC236}">
                    <a16:creationId xmlns="" xmlns:a16="http://schemas.microsoft.com/office/drawing/2014/main" id="{95564AFB-67D9-4688-A183-4FF83F5F80AA}"/>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8">
                <a:extLst>
                  <a:ext uri="{FF2B5EF4-FFF2-40B4-BE49-F238E27FC236}">
                    <a16:creationId xmlns="" xmlns:a16="http://schemas.microsoft.com/office/drawing/2014/main" id="{6734539B-D8C6-4CA1-B3F4-7532E62D9D0B}"/>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9">
                <a:extLst>
                  <a:ext uri="{FF2B5EF4-FFF2-40B4-BE49-F238E27FC236}">
                    <a16:creationId xmlns="" xmlns:a16="http://schemas.microsoft.com/office/drawing/2014/main" id="{55FC6D35-23DF-4634-B00D-F2DEEC91A662}"/>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0">
                <a:extLst>
                  <a:ext uri="{FF2B5EF4-FFF2-40B4-BE49-F238E27FC236}">
                    <a16:creationId xmlns="" xmlns:a16="http://schemas.microsoft.com/office/drawing/2014/main" id="{9705F0A1-1B0E-443B-87C3-E9ACBB8BEFB2}"/>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1">
                <a:extLst>
                  <a:ext uri="{FF2B5EF4-FFF2-40B4-BE49-F238E27FC236}">
                    <a16:creationId xmlns="" xmlns:a16="http://schemas.microsoft.com/office/drawing/2014/main" id="{52B5B386-40B0-4ECC-B4BC-56C205A5F8C9}"/>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2">
                <a:extLst>
                  <a:ext uri="{FF2B5EF4-FFF2-40B4-BE49-F238E27FC236}">
                    <a16:creationId xmlns="" xmlns:a16="http://schemas.microsoft.com/office/drawing/2014/main" id="{BD8AAB02-2BC4-4E81-8446-09BCC2C363AE}"/>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3">
                <a:extLst>
                  <a:ext uri="{FF2B5EF4-FFF2-40B4-BE49-F238E27FC236}">
                    <a16:creationId xmlns="" xmlns:a16="http://schemas.microsoft.com/office/drawing/2014/main" id="{F9A2C6D6-942A-493B-B4D0-BE32552F4015}"/>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4">
                <a:extLst>
                  <a:ext uri="{FF2B5EF4-FFF2-40B4-BE49-F238E27FC236}">
                    <a16:creationId xmlns="" xmlns:a16="http://schemas.microsoft.com/office/drawing/2014/main" id="{836EB190-BD3D-4C44-AEAB-38413C2678EE}"/>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5">
                <a:extLst>
                  <a:ext uri="{FF2B5EF4-FFF2-40B4-BE49-F238E27FC236}">
                    <a16:creationId xmlns="" xmlns:a16="http://schemas.microsoft.com/office/drawing/2014/main" id="{2B16C0AF-752D-4116-A64E-CABF830227B3}"/>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6">
                <a:extLst>
                  <a:ext uri="{FF2B5EF4-FFF2-40B4-BE49-F238E27FC236}">
                    <a16:creationId xmlns="" xmlns:a16="http://schemas.microsoft.com/office/drawing/2014/main" id="{6AFCD970-347B-48BE-A23D-9FFC5F026740}"/>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7">
                <a:extLst>
                  <a:ext uri="{FF2B5EF4-FFF2-40B4-BE49-F238E27FC236}">
                    <a16:creationId xmlns="" xmlns:a16="http://schemas.microsoft.com/office/drawing/2014/main" id="{688214F6-BCE4-47A8-B019-95C236C2304A}"/>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8">
                <a:extLst>
                  <a:ext uri="{FF2B5EF4-FFF2-40B4-BE49-F238E27FC236}">
                    <a16:creationId xmlns="" xmlns:a16="http://schemas.microsoft.com/office/drawing/2014/main" id="{EDF0FB1C-E092-4E26-8867-6E4CFCFCE9AA}"/>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9">
                <a:extLst>
                  <a:ext uri="{FF2B5EF4-FFF2-40B4-BE49-F238E27FC236}">
                    <a16:creationId xmlns="" xmlns:a16="http://schemas.microsoft.com/office/drawing/2014/main" id="{2022620D-14B9-4A60-B6FD-FC1B079DB017}"/>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0">
                <a:extLst>
                  <a:ext uri="{FF2B5EF4-FFF2-40B4-BE49-F238E27FC236}">
                    <a16:creationId xmlns="" xmlns:a16="http://schemas.microsoft.com/office/drawing/2014/main" id="{3FA521CF-380E-4A2F-96BC-4470C80EE40C}"/>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1">
                <a:extLst>
                  <a:ext uri="{FF2B5EF4-FFF2-40B4-BE49-F238E27FC236}">
                    <a16:creationId xmlns="" xmlns:a16="http://schemas.microsoft.com/office/drawing/2014/main" id="{9CAD1B5B-CA69-4A09-A485-729DD524B89D}"/>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2">
                <a:extLst>
                  <a:ext uri="{FF2B5EF4-FFF2-40B4-BE49-F238E27FC236}">
                    <a16:creationId xmlns="" xmlns:a16="http://schemas.microsoft.com/office/drawing/2014/main" id="{5022200F-0F00-4A8C-AF6A-71DB6252BA6B}"/>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3">
                <a:extLst>
                  <a:ext uri="{FF2B5EF4-FFF2-40B4-BE49-F238E27FC236}">
                    <a16:creationId xmlns="" xmlns:a16="http://schemas.microsoft.com/office/drawing/2014/main" id="{4265A43C-D6A1-4C52-A183-7DA7A224C7B2}"/>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4">
                <a:extLst>
                  <a:ext uri="{FF2B5EF4-FFF2-40B4-BE49-F238E27FC236}">
                    <a16:creationId xmlns="" xmlns:a16="http://schemas.microsoft.com/office/drawing/2014/main" id="{2F9BAAC9-169C-4636-99A2-A29405CB7AE8}"/>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6">
                <a:extLst>
                  <a:ext uri="{FF2B5EF4-FFF2-40B4-BE49-F238E27FC236}">
                    <a16:creationId xmlns="" xmlns:a16="http://schemas.microsoft.com/office/drawing/2014/main" id="{3D446494-4ADA-4A53-853C-65AC691414B7}"/>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7">
                <a:extLst>
                  <a:ext uri="{FF2B5EF4-FFF2-40B4-BE49-F238E27FC236}">
                    <a16:creationId xmlns="" xmlns:a16="http://schemas.microsoft.com/office/drawing/2014/main" id="{8A5B20CC-4E29-47C0-A82D-DAC1DA70AE06}"/>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8">
                <a:extLst>
                  <a:ext uri="{FF2B5EF4-FFF2-40B4-BE49-F238E27FC236}">
                    <a16:creationId xmlns="" xmlns:a16="http://schemas.microsoft.com/office/drawing/2014/main" id="{0CD61C8F-4725-4F5B-98EC-086F36315490}"/>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9">
                <a:extLst>
                  <a:ext uri="{FF2B5EF4-FFF2-40B4-BE49-F238E27FC236}">
                    <a16:creationId xmlns="" xmlns:a16="http://schemas.microsoft.com/office/drawing/2014/main" id="{55430D2F-BCA1-4B7D-B70E-2E3548D75216}"/>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50">
                <a:extLst>
                  <a:ext uri="{FF2B5EF4-FFF2-40B4-BE49-F238E27FC236}">
                    <a16:creationId xmlns="" xmlns:a16="http://schemas.microsoft.com/office/drawing/2014/main" id="{8ECCC7EE-2484-485A-A226-CE8D4AD92119}"/>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1">
                <a:extLst>
                  <a:ext uri="{FF2B5EF4-FFF2-40B4-BE49-F238E27FC236}">
                    <a16:creationId xmlns="" xmlns:a16="http://schemas.microsoft.com/office/drawing/2014/main" id="{591A7532-CE9C-4119-946F-4EBD7C030899}"/>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2">
                <a:extLst>
                  <a:ext uri="{FF2B5EF4-FFF2-40B4-BE49-F238E27FC236}">
                    <a16:creationId xmlns="" xmlns:a16="http://schemas.microsoft.com/office/drawing/2014/main" id="{92486D16-501D-4DF1-829B-E3CDF3E7D9C7}"/>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53">
                <a:extLst>
                  <a:ext uri="{FF2B5EF4-FFF2-40B4-BE49-F238E27FC236}">
                    <a16:creationId xmlns="" xmlns:a16="http://schemas.microsoft.com/office/drawing/2014/main" id="{987B2A02-9D69-413C-A417-E5D24D6596BE}"/>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4">
                <a:extLst>
                  <a:ext uri="{FF2B5EF4-FFF2-40B4-BE49-F238E27FC236}">
                    <a16:creationId xmlns="" xmlns:a16="http://schemas.microsoft.com/office/drawing/2014/main" id="{9F62D97C-A2D2-4045-B9E6-F61E00174429}"/>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5">
                <a:extLst>
                  <a:ext uri="{FF2B5EF4-FFF2-40B4-BE49-F238E27FC236}">
                    <a16:creationId xmlns="" xmlns:a16="http://schemas.microsoft.com/office/drawing/2014/main" id="{EE85599A-1CB7-42ED-A5AC-EFBFE38A70FF}"/>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6">
                <a:extLst>
                  <a:ext uri="{FF2B5EF4-FFF2-40B4-BE49-F238E27FC236}">
                    <a16:creationId xmlns="" xmlns:a16="http://schemas.microsoft.com/office/drawing/2014/main" id="{BF9C2111-16F1-405F-B096-DFFB7902858A}"/>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7">
                <a:extLst>
                  <a:ext uri="{FF2B5EF4-FFF2-40B4-BE49-F238E27FC236}">
                    <a16:creationId xmlns="" xmlns:a16="http://schemas.microsoft.com/office/drawing/2014/main" id="{874F5082-F5D4-400A-943E-3CAF9998A835}"/>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8">
                <a:extLst>
                  <a:ext uri="{FF2B5EF4-FFF2-40B4-BE49-F238E27FC236}">
                    <a16:creationId xmlns="" xmlns:a16="http://schemas.microsoft.com/office/drawing/2014/main" id="{C8CFA897-E05B-4B76-A072-A74DA75E046B}"/>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4" name="文本占位符 65">
            <a:extLst>
              <a:ext uri="{FF2B5EF4-FFF2-40B4-BE49-F238E27FC236}">
                <a16:creationId xmlns="" xmlns:a16="http://schemas.microsoft.com/office/drawing/2014/main" id="{34FDB319-B581-4254-83C4-18EDB0CD6030}"/>
              </a:ext>
            </a:extLst>
          </p:cNvPr>
          <p:cNvSpPr>
            <a:spLocks noGrp="1"/>
          </p:cNvSpPr>
          <p:nvPr>
            <p:ph type="body" idx="16"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23123764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多人介绍">
    <p:spTree>
      <p:nvGrpSpPr>
        <p:cNvPr id="1" name=""/>
        <p:cNvGrpSpPr/>
        <p:nvPr/>
      </p:nvGrpSpPr>
      <p:grpSpPr>
        <a:xfrm>
          <a:off x="0" y="0"/>
          <a:ext cx="0" cy="0"/>
          <a:chOff x="0" y="0"/>
          <a:chExt cx="0" cy="0"/>
        </a:xfrm>
      </p:grpSpPr>
      <p:grpSp>
        <p:nvGrpSpPr>
          <p:cNvPr id="27" name="组合 26">
            <a:extLst>
              <a:ext uri="{FF2B5EF4-FFF2-40B4-BE49-F238E27FC236}">
                <a16:creationId xmlns="" xmlns:a16="http://schemas.microsoft.com/office/drawing/2014/main" id="{0CCB688E-D063-420B-96D7-23B6DFF124AF}"/>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28" name="Freeform 19">
              <a:extLst>
                <a:ext uri="{FF2B5EF4-FFF2-40B4-BE49-F238E27FC236}">
                  <a16:creationId xmlns="" xmlns:a16="http://schemas.microsoft.com/office/drawing/2014/main" id="{C8B76147-23CD-4C55-B76E-7F3532CED47F}"/>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9" name="Freeform 20">
              <a:extLst>
                <a:ext uri="{FF2B5EF4-FFF2-40B4-BE49-F238E27FC236}">
                  <a16:creationId xmlns="" xmlns:a16="http://schemas.microsoft.com/office/drawing/2014/main" id="{12AF45E5-429F-400A-ABAD-D272C5AEF725}"/>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0" name="Freeform 22">
              <a:extLst>
                <a:ext uri="{FF2B5EF4-FFF2-40B4-BE49-F238E27FC236}">
                  <a16:creationId xmlns="" xmlns:a16="http://schemas.microsoft.com/office/drawing/2014/main" id="{D35B0EAD-B1F4-457D-9AFD-DC066F8FC647}"/>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1" name="Freeform 23">
              <a:extLst>
                <a:ext uri="{FF2B5EF4-FFF2-40B4-BE49-F238E27FC236}">
                  <a16:creationId xmlns="" xmlns:a16="http://schemas.microsoft.com/office/drawing/2014/main" id="{86DBEC3F-973B-4262-BA66-757DE1FC2465}"/>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2" name="Freeform 24">
              <a:extLst>
                <a:ext uri="{FF2B5EF4-FFF2-40B4-BE49-F238E27FC236}">
                  <a16:creationId xmlns="" xmlns:a16="http://schemas.microsoft.com/office/drawing/2014/main" id="{BD0B0387-48EB-4297-8924-D46B0D46BBF6}"/>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3" name="Freeform 25">
              <a:extLst>
                <a:ext uri="{FF2B5EF4-FFF2-40B4-BE49-F238E27FC236}">
                  <a16:creationId xmlns="" xmlns:a16="http://schemas.microsoft.com/office/drawing/2014/main" id="{790A3AD9-13BD-4188-AA74-8E944EBFF36F}"/>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4" name="Freeform 26">
              <a:extLst>
                <a:ext uri="{FF2B5EF4-FFF2-40B4-BE49-F238E27FC236}">
                  <a16:creationId xmlns="" xmlns:a16="http://schemas.microsoft.com/office/drawing/2014/main" id="{0505DB5D-709C-486F-B1F9-A14AAB84CFB8}"/>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5" name="Freeform 31">
              <a:extLst>
                <a:ext uri="{FF2B5EF4-FFF2-40B4-BE49-F238E27FC236}">
                  <a16:creationId xmlns="" xmlns:a16="http://schemas.microsoft.com/office/drawing/2014/main" id="{35781227-3C76-4A24-AAE7-4EFADC8CD1A4}"/>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6" name="Freeform 33">
              <a:extLst>
                <a:ext uri="{FF2B5EF4-FFF2-40B4-BE49-F238E27FC236}">
                  <a16:creationId xmlns="" xmlns:a16="http://schemas.microsoft.com/office/drawing/2014/main" id="{73D0359C-643B-4BFE-8781-62B1C1626FDD}"/>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7" name="Freeform 35">
              <a:extLst>
                <a:ext uri="{FF2B5EF4-FFF2-40B4-BE49-F238E27FC236}">
                  <a16:creationId xmlns="" xmlns:a16="http://schemas.microsoft.com/office/drawing/2014/main" id="{CD560938-CDD0-42A0-B9C1-3661584119D1}"/>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8" name="Freeform 36">
              <a:extLst>
                <a:ext uri="{FF2B5EF4-FFF2-40B4-BE49-F238E27FC236}">
                  <a16:creationId xmlns="" xmlns:a16="http://schemas.microsoft.com/office/drawing/2014/main" id="{7DA4401F-49A9-44B5-B683-52AEFC4E5C89}"/>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9" name="Freeform 38">
              <a:extLst>
                <a:ext uri="{FF2B5EF4-FFF2-40B4-BE49-F238E27FC236}">
                  <a16:creationId xmlns="" xmlns:a16="http://schemas.microsoft.com/office/drawing/2014/main" id="{63FC94C1-03A5-4159-9EB7-2FE845A87B5D}"/>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0" name="Freeform 39">
              <a:extLst>
                <a:ext uri="{FF2B5EF4-FFF2-40B4-BE49-F238E27FC236}">
                  <a16:creationId xmlns="" xmlns:a16="http://schemas.microsoft.com/office/drawing/2014/main" id="{6110AD79-CA33-4798-AEE1-6060000DA6E9}"/>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1" name="Freeform 40">
              <a:extLst>
                <a:ext uri="{FF2B5EF4-FFF2-40B4-BE49-F238E27FC236}">
                  <a16:creationId xmlns="" xmlns:a16="http://schemas.microsoft.com/office/drawing/2014/main" id="{23AD98FB-1E6D-4DC9-A5F9-9F70A0549B4A}"/>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23" name="泪滴形 22">
            <a:extLst>
              <a:ext uri="{FF2B5EF4-FFF2-40B4-BE49-F238E27FC236}">
                <a16:creationId xmlns="" xmlns:a16="http://schemas.microsoft.com/office/drawing/2014/main" id="{971D84E5-D446-469E-ADA9-9E4DA7D5DB2D}"/>
              </a:ext>
            </a:extLst>
          </p:cNvPr>
          <p:cNvSpPr/>
          <p:nvPr userDrawn="1"/>
        </p:nvSpPr>
        <p:spPr>
          <a:xfrm flipH="1" flipV="1">
            <a:off x="6231956" y="1325419"/>
            <a:ext cx="2284692" cy="2284692"/>
          </a:xfrm>
          <a:prstGeom prst="teardrop">
            <a:avLst/>
          </a:prstGeom>
          <a:solidFill>
            <a:schemeClr val="bg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a:extLst>
              <a:ext uri="{FF2B5EF4-FFF2-40B4-BE49-F238E27FC236}">
                <a16:creationId xmlns="" xmlns:a16="http://schemas.microsoft.com/office/drawing/2014/main" id="{F4900B30-7AF1-472F-BA8F-B615B5BB0992}"/>
              </a:ext>
            </a:extLst>
          </p:cNvPr>
          <p:cNvSpPr/>
          <p:nvPr userDrawn="1"/>
        </p:nvSpPr>
        <p:spPr>
          <a:xfrm flipV="1">
            <a:off x="3836026" y="1325419"/>
            <a:ext cx="2284691" cy="2284691"/>
          </a:xfrm>
          <a:prstGeom prst="teardrop">
            <a:avLst/>
          </a:prstGeom>
          <a:solidFill>
            <a:schemeClr val="bg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泪滴形 20">
            <a:extLst>
              <a:ext uri="{FF2B5EF4-FFF2-40B4-BE49-F238E27FC236}">
                <a16:creationId xmlns="" xmlns:a16="http://schemas.microsoft.com/office/drawing/2014/main" id="{49DEA0D9-5054-489D-884C-A0181300E3AC}"/>
              </a:ext>
            </a:extLst>
          </p:cNvPr>
          <p:cNvSpPr/>
          <p:nvPr userDrawn="1"/>
        </p:nvSpPr>
        <p:spPr>
          <a:xfrm flipH="1">
            <a:off x="6231956" y="3712424"/>
            <a:ext cx="2284692" cy="2284692"/>
          </a:xfrm>
          <a:prstGeom prst="teardrop">
            <a:avLst/>
          </a:prstGeom>
          <a:solidFill>
            <a:schemeClr val="bg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泪滴形 18">
            <a:extLst>
              <a:ext uri="{FF2B5EF4-FFF2-40B4-BE49-F238E27FC236}">
                <a16:creationId xmlns="" xmlns:a16="http://schemas.microsoft.com/office/drawing/2014/main" id="{B36FFFE9-8962-404E-82A4-617D891C2971}"/>
              </a:ext>
            </a:extLst>
          </p:cNvPr>
          <p:cNvSpPr/>
          <p:nvPr userDrawn="1"/>
        </p:nvSpPr>
        <p:spPr>
          <a:xfrm>
            <a:off x="3836024" y="3712424"/>
            <a:ext cx="2284693" cy="2284693"/>
          </a:xfrm>
          <a:prstGeom prst="teardrop">
            <a:avLst/>
          </a:prstGeom>
          <a:solidFill>
            <a:schemeClr val="bg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a:extLst>
              <a:ext uri="{FF2B5EF4-FFF2-40B4-BE49-F238E27FC236}">
                <a16:creationId xmlns="" xmlns:a16="http://schemas.microsoft.com/office/drawing/2014/main" id="{F87E8467-D685-4B38-8D3F-012F16B290CB}"/>
              </a:ext>
            </a:extLst>
          </p:cNvPr>
          <p:cNvSpPr>
            <a:spLocks noGrp="1"/>
          </p:cNvSpPr>
          <p:nvPr>
            <p:ph type="dt" sz="half" idx="10"/>
          </p:nvPr>
        </p:nvSpPr>
        <p:spPr/>
        <p:txBody>
          <a:bodyPr/>
          <a:lstStyle/>
          <a:p>
            <a:fld id="{DD96C455-D181-459A-8014-67AAEFFCA7C2}" type="datetimeFigureOut">
              <a:rPr lang="zh-CN" altLang="en-US" smtClean="0"/>
              <a:t>2019/5/22</a:t>
            </a:fld>
            <a:endParaRPr lang="zh-CN" altLang="en-US"/>
          </a:p>
        </p:txBody>
      </p:sp>
      <p:sp>
        <p:nvSpPr>
          <p:cNvPr id="4" name="页脚占位符 3">
            <a:extLst>
              <a:ext uri="{FF2B5EF4-FFF2-40B4-BE49-F238E27FC236}">
                <a16:creationId xmlns="" xmlns:a16="http://schemas.microsoft.com/office/drawing/2014/main" id="{F0457BAE-35E5-40FB-9A87-B987CEEFAA6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6F34230B-18F7-4363-BC84-BF828677D075}"/>
              </a:ext>
            </a:extLst>
          </p:cNvPr>
          <p:cNvSpPr>
            <a:spLocks noGrp="1"/>
          </p:cNvSpPr>
          <p:nvPr>
            <p:ph type="sldNum" sz="quarter" idx="12"/>
          </p:nvPr>
        </p:nvSpPr>
        <p:spPr/>
        <p:txBody>
          <a:bodyPr/>
          <a:lstStyle/>
          <a:p>
            <a:fld id="{40321020-7931-4610-B95E-80A53469F597}" type="slidenum">
              <a:rPr lang="zh-CN" altLang="en-US" smtClean="0"/>
              <a:t>‹#›</a:t>
            </a:fld>
            <a:endParaRPr lang="zh-CN" altLang="en-US"/>
          </a:p>
        </p:txBody>
      </p:sp>
      <p:sp>
        <p:nvSpPr>
          <p:cNvPr id="20" name="图片占位符 16">
            <a:extLst>
              <a:ext uri="{FF2B5EF4-FFF2-40B4-BE49-F238E27FC236}">
                <a16:creationId xmlns="" xmlns:a16="http://schemas.microsoft.com/office/drawing/2014/main" id="{F2CE0355-6DB3-497A-9768-888B40643C8E}"/>
              </a:ext>
            </a:extLst>
          </p:cNvPr>
          <p:cNvSpPr>
            <a:spLocks noGrp="1"/>
          </p:cNvSpPr>
          <p:nvPr>
            <p:ph type="pic" sz="quarter" idx="13"/>
          </p:nvPr>
        </p:nvSpPr>
        <p:spPr>
          <a:xfrm flipH="1">
            <a:off x="3921679" y="3817073"/>
            <a:ext cx="2082882" cy="2083662"/>
          </a:xfrm>
          <a:prstGeom prst="ellipse">
            <a:avLst/>
          </a:prstGeom>
        </p:spPr>
        <p:txBody>
          <a:bodyPr/>
          <a:lstStyle/>
          <a:p>
            <a:endParaRPr lang="zh-CN" altLang="en-US"/>
          </a:p>
        </p:txBody>
      </p:sp>
      <p:sp>
        <p:nvSpPr>
          <p:cNvPr id="22" name="图片占位符 16">
            <a:extLst>
              <a:ext uri="{FF2B5EF4-FFF2-40B4-BE49-F238E27FC236}">
                <a16:creationId xmlns="" xmlns:a16="http://schemas.microsoft.com/office/drawing/2014/main" id="{E12938B2-1742-4976-94B3-C6FC64DC2A74}"/>
              </a:ext>
            </a:extLst>
          </p:cNvPr>
          <p:cNvSpPr>
            <a:spLocks noGrp="1"/>
          </p:cNvSpPr>
          <p:nvPr>
            <p:ph type="pic" sz="quarter" idx="14"/>
          </p:nvPr>
        </p:nvSpPr>
        <p:spPr>
          <a:xfrm>
            <a:off x="6337011" y="3817073"/>
            <a:ext cx="2082881" cy="2083661"/>
          </a:xfrm>
          <a:prstGeom prst="ellipse">
            <a:avLst/>
          </a:prstGeom>
        </p:spPr>
        <p:txBody>
          <a:bodyPr/>
          <a:lstStyle/>
          <a:p>
            <a:endParaRPr lang="zh-CN" altLang="en-US"/>
          </a:p>
        </p:txBody>
      </p:sp>
      <p:sp>
        <p:nvSpPr>
          <p:cNvPr id="25" name="图片占位符 16">
            <a:extLst>
              <a:ext uri="{FF2B5EF4-FFF2-40B4-BE49-F238E27FC236}">
                <a16:creationId xmlns="" xmlns:a16="http://schemas.microsoft.com/office/drawing/2014/main" id="{AA9CA692-F649-41BA-A404-1B111B1990FA}"/>
              </a:ext>
            </a:extLst>
          </p:cNvPr>
          <p:cNvSpPr>
            <a:spLocks noGrp="1"/>
          </p:cNvSpPr>
          <p:nvPr>
            <p:ph type="pic" sz="quarter" idx="15"/>
          </p:nvPr>
        </p:nvSpPr>
        <p:spPr>
          <a:xfrm flipH="1">
            <a:off x="3921681" y="1428875"/>
            <a:ext cx="2082880" cy="2083660"/>
          </a:xfrm>
          <a:prstGeom prst="ellipse">
            <a:avLst/>
          </a:prstGeom>
        </p:spPr>
        <p:txBody>
          <a:bodyPr/>
          <a:lstStyle/>
          <a:p>
            <a:endParaRPr lang="zh-CN" altLang="en-US"/>
          </a:p>
        </p:txBody>
      </p:sp>
      <p:sp>
        <p:nvSpPr>
          <p:cNvPr id="26" name="图片占位符 16">
            <a:extLst>
              <a:ext uri="{FF2B5EF4-FFF2-40B4-BE49-F238E27FC236}">
                <a16:creationId xmlns="" xmlns:a16="http://schemas.microsoft.com/office/drawing/2014/main" id="{1F1B30A4-C46E-441C-8CFE-2AFE5A7D46B2}"/>
              </a:ext>
            </a:extLst>
          </p:cNvPr>
          <p:cNvSpPr>
            <a:spLocks noGrp="1"/>
          </p:cNvSpPr>
          <p:nvPr>
            <p:ph type="pic" sz="quarter" idx="16"/>
          </p:nvPr>
        </p:nvSpPr>
        <p:spPr>
          <a:xfrm>
            <a:off x="6337011" y="1428873"/>
            <a:ext cx="2082881" cy="2083661"/>
          </a:xfrm>
          <a:prstGeom prst="ellipse">
            <a:avLst/>
          </a:prstGeom>
        </p:spPr>
        <p:txBody>
          <a:bodyPr/>
          <a:lstStyle/>
          <a:p>
            <a:endParaRPr lang="zh-CN" altLang="en-US"/>
          </a:p>
        </p:txBody>
      </p:sp>
      <p:sp>
        <p:nvSpPr>
          <p:cNvPr id="42" name="文本框 41">
            <a:extLst>
              <a:ext uri="{FF2B5EF4-FFF2-40B4-BE49-F238E27FC236}">
                <a16:creationId xmlns="" xmlns:a16="http://schemas.microsoft.com/office/drawing/2014/main" id="{9560ADBE-53FE-4E1F-B496-3E46A04E54E7}"/>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sp>
        <p:nvSpPr>
          <p:cNvPr id="89" name="矩形: 圆角 88">
            <a:extLst>
              <a:ext uri="{FF2B5EF4-FFF2-40B4-BE49-F238E27FC236}">
                <a16:creationId xmlns="" xmlns:a16="http://schemas.microsoft.com/office/drawing/2014/main" id="{D9B39F55-8117-4CD6-8149-D9F329B71FAC}"/>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a:extLst>
              <a:ext uri="{FF2B5EF4-FFF2-40B4-BE49-F238E27FC236}">
                <a16:creationId xmlns="" xmlns:a16="http://schemas.microsoft.com/office/drawing/2014/main" id="{554D6BFC-3993-45F6-B8A6-2CEE97188B06}"/>
              </a:ext>
            </a:extLst>
          </p:cNvPr>
          <p:cNvGrpSpPr/>
          <p:nvPr userDrawn="1"/>
        </p:nvGrpSpPr>
        <p:grpSpPr>
          <a:xfrm>
            <a:off x="237423" y="135299"/>
            <a:ext cx="847682" cy="847682"/>
            <a:chOff x="237423" y="135299"/>
            <a:chExt cx="847682" cy="847682"/>
          </a:xfrm>
        </p:grpSpPr>
        <p:sp>
          <p:nvSpPr>
            <p:cNvPr id="91" name="椭圆 90">
              <a:extLst>
                <a:ext uri="{FF2B5EF4-FFF2-40B4-BE49-F238E27FC236}">
                  <a16:creationId xmlns="" xmlns:a16="http://schemas.microsoft.com/office/drawing/2014/main" id="{DB38BE95-537C-45BA-9BA0-BB9C1C9F7DBD}"/>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a:extLst>
                <a:ext uri="{FF2B5EF4-FFF2-40B4-BE49-F238E27FC236}">
                  <a16:creationId xmlns="" xmlns:a16="http://schemas.microsoft.com/office/drawing/2014/main" id="{AA584A68-4BB9-425E-92C8-D982EC7A4EA5}"/>
                </a:ext>
              </a:extLst>
            </p:cNvPr>
            <p:cNvGrpSpPr/>
            <p:nvPr/>
          </p:nvGrpSpPr>
          <p:grpSpPr>
            <a:xfrm>
              <a:off x="293735" y="191234"/>
              <a:ext cx="735058" cy="735811"/>
              <a:chOff x="3497262" y="849313"/>
              <a:chExt cx="4651376" cy="4656138"/>
            </a:xfrm>
            <a:solidFill>
              <a:schemeClr val="accent1"/>
            </a:solidFill>
          </p:grpSpPr>
          <p:sp>
            <p:nvSpPr>
              <p:cNvPr id="93" name="Freeform 7">
                <a:extLst>
                  <a:ext uri="{FF2B5EF4-FFF2-40B4-BE49-F238E27FC236}">
                    <a16:creationId xmlns="" xmlns:a16="http://schemas.microsoft.com/office/drawing/2014/main" id="{32433BE4-4F08-4F92-BE39-5B77C1085636}"/>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
                <a:extLst>
                  <a:ext uri="{FF2B5EF4-FFF2-40B4-BE49-F238E27FC236}">
                    <a16:creationId xmlns="" xmlns:a16="http://schemas.microsoft.com/office/drawing/2014/main" id="{51764DA2-52E2-423F-85D6-75B1BABB163D}"/>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
                <a:extLst>
                  <a:ext uri="{FF2B5EF4-FFF2-40B4-BE49-F238E27FC236}">
                    <a16:creationId xmlns="" xmlns:a16="http://schemas.microsoft.com/office/drawing/2014/main" id="{BFC2BC47-EF8E-4EC1-B60C-2088104A1636}"/>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1">
                <a:extLst>
                  <a:ext uri="{FF2B5EF4-FFF2-40B4-BE49-F238E27FC236}">
                    <a16:creationId xmlns="" xmlns:a16="http://schemas.microsoft.com/office/drawing/2014/main" id="{67DEC311-D611-4149-B523-05C0ABBD58EC}"/>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2">
                <a:extLst>
                  <a:ext uri="{FF2B5EF4-FFF2-40B4-BE49-F238E27FC236}">
                    <a16:creationId xmlns="" xmlns:a16="http://schemas.microsoft.com/office/drawing/2014/main" id="{58233AB1-34C4-4BD9-9FB0-767BD166F993}"/>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3">
                <a:extLst>
                  <a:ext uri="{FF2B5EF4-FFF2-40B4-BE49-F238E27FC236}">
                    <a16:creationId xmlns="" xmlns:a16="http://schemas.microsoft.com/office/drawing/2014/main" id="{0E260866-AE30-4945-9922-7D1DB2D68515}"/>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4">
                <a:extLst>
                  <a:ext uri="{FF2B5EF4-FFF2-40B4-BE49-F238E27FC236}">
                    <a16:creationId xmlns="" xmlns:a16="http://schemas.microsoft.com/office/drawing/2014/main" id="{30721946-26CB-4B88-BDEC-9FC3BF1EDAB4}"/>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5">
                <a:extLst>
                  <a:ext uri="{FF2B5EF4-FFF2-40B4-BE49-F238E27FC236}">
                    <a16:creationId xmlns="" xmlns:a16="http://schemas.microsoft.com/office/drawing/2014/main" id="{97F4BE7F-CEF6-47B2-85EA-F36E445FCE4E}"/>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6">
                <a:extLst>
                  <a:ext uri="{FF2B5EF4-FFF2-40B4-BE49-F238E27FC236}">
                    <a16:creationId xmlns="" xmlns:a16="http://schemas.microsoft.com/office/drawing/2014/main" id="{1F031270-C195-4E41-879C-8D90DA423ACC}"/>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7">
                <a:extLst>
                  <a:ext uri="{FF2B5EF4-FFF2-40B4-BE49-F238E27FC236}">
                    <a16:creationId xmlns="" xmlns:a16="http://schemas.microsoft.com/office/drawing/2014/main" id="{B956F60E-DF5C-4886-A8A6-E136E58BD546}"/>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8">
                <a:extLst>
                  <a:ext uri="{FF2B5EF4-FFF2-40B4-BE49-F238E27FC236}">
                    <a16:creationId xmlns="" xmlns:a16="http://schemas.microsoft.com/office/drawing/2014/main" id="{5DF39513-B111-4873-835A-3642EA8F4C84}"/>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9">
                <a:extLst>
                  <a:ext uri="{FF2B5EF4-FFF2-40B4-BE49-F238E27FC236}">
                    <a16:creationId xmlns="" xmlns:a16="http://schemas.microsoft.com/office/drawing/2014/main" id="{16BE9DE5-536F-4E61-8F12-F24E6D98436C}"/>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0">
                <a:extLst>
                  <a:ext uri="{FF2B5EF4-FFF2-40B4-BE49-F238E27FC236}">
                    <a16:creationId xmlns="" xmlns:a16="http://schemas.microsoft.com/office/drawing/2014/main" id="{CF2A6ADC-82E1-43FA-AF66-3DDEF424939B}"/>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1">
                <a:extLst>
                  <a:ext uri="{FF2B5EF4-FFF2-40B4-BE49-F238E27FC236}">
                    <a16:creationId xmlns="" xmlns:a16="http://schemas.microsoft.com/office/drawing/2014/main" id="{B7DAE460-AD21-4F40-9793-E7AA26989772}"/>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2">
                <a:extLst>
                  <a:ext uri="{FF2B5EF4-FFF2-40B4-BE49-F238E27FC236}">
                    <a16:creationId xmlns="" xmlns:a16="http://schemas.microsoft.com/office/drawing/2014/main" id="{4FFEAC41-3023-4674-9AF0-CD5FE98D1115}"/>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3">
                <a:extLst>
                  <a:ext uri="{FF2B5EF4-FFF2-40B4-BE49-F238E27FC236}">
                    <a16:creationId xmlns="" xmlns:a16="http://schemas.microsoft.com/office/drawing/2014/main" id="{9AAD7AF7-A26A-4DD7-86A8-2F52CD4CAE27}"/>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4">
                <a:extLst>
                  <a:ext uri="{FF2B5EF4-FFF2-40B4-BE49-F238E27FC236}">
                    <a16:creationId xmlns="" xmlns:a16="http://schemas.microsoft.com/office/drawing/2014/main" id="{789B96A4-624B-4D8C-859E-6BABECD315E9}"/>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5">
                <a:extLst>
                  <a:ext uri="{FF2B5EF4-FFF2-40B4-BE49-F238E27FC236}">
                    <a16:creationId xmlns="" xmlns:a16="http://schemas.microsoft.com/office/drawing/2014/main" id="{8C36D16E-3DA8-42CF-9DDC-7D834D21BA69}"/>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6">
                <a:extLst>
                  <a:ext uri="{FF2B5EF4-FFF2-40B4-BE49-F238E27FC236}">
                    <a16:creationId xmlns="" xmlns:a16="http://schemas.microsoft.com/office/drawing/2014/main" id="{5D08ED91-07A5-4FA2-9606-65CAFAA55361}"/>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7">
                <a:extLst>
                  <a:ext uri="{FF2B5EF4-FFF2-40B4-BE49-F238E27FC236}">
                    <a16:creationId xmlns="" xmlns:a16="http://schemas.microsoft.com/office/drawing/2014/main" id="{268BFE47-D008-438E-8367-EBB49066ED76}"/>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8">
                <a:extLst>
                  <a:ext uri="{FF2B5EF4-FFF2-40B4-BE49-F238E27FC236}">
                    <a16:creationId xmlns="" xmlns:a16="http://schemas.microsoft.com/office/drawing/2014/main" id="{943B9CF9-1706-4C9F-BDA9-9321F3F408CD}"/>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9">
                <a:extLst>
                  <a:ext uri="{FF2B5EF4-FFF2-40B4-BE49-F238E27FC236}">
                    <a16:creationId xmlns="" xmlns:a16="http://schemas.microsoft.com/office/drawing/2014/main" id="{24627C97-2BBB-4C33-B847-0DF9DC1B5EF5}"/>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0">
                <a:extLst>
                  <a:ext uri="{FF2B5EF4-FFF2-40B4-BE49-F238E27FC236}">
                    <a16:creationId xmlns="" xmlns:a16="http://schemas.microsoft.com/office/drawing/2014/main" id="{BD10ACA2-6749-4896-88C7-FD8AA31B050D}"/>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1">
                <a:extLst>
                  <a:ext uri="{FF2B5EF4-FFF2-40B4-BE49-F238E27FC236}">
                    <a16:creationId xmlns="" xmlns:a16="http://schemas.microsoft.com/office/drawing/2014/main" id="{E8F7BFB5-7363-4193-9733-7175C7EC6397}"/>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2">
                <a:extLst>
                  <a:ext uri="{FF2B5EF4-FFF2-40B4-BE49-F238E27FC236}">
                    <a16:creationId xmlns="" xmlns:a16="http://schemas.microsoft.com/office/drawing/2014/main" id="{9D27B6A7-AD72-4937-96AE-207857EFAF1C}"/>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3">
                <a:extLst>
                  <a:ext uri="{FF2B5EF4-FFF2-40B4-BE49-F238E27FC236}">
                    <a16:creationId xmlns="" xmlns:a16="http://schemas.microsoft.com/office/drawing/2014/main" id="{E3FCA93D-4CB0-472E-BCE7-207E9A7E3665}"/>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4">
                <a:extLst>
                  <a:ext uri="{FF2B5EF4-FFF2-40B4-BE49-F238E27FC236}">
                    <a16:creationId xmlns="" xmlns:a16="http://schemas.microsoft.com/office/drawing/2014/main" id="{B721882A-A532-42E3-B0FB-4C96AA9FF485}"/>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
                <a:extLst>
                  <a:ext uri="{FF2B5EF4-FFF2-40B4-BE49-F238E27FC236}">
                    <a16:creationId xmlns="" xmlns:a16="http://schemas.microsoft.com/office/drawing/2014/main" id="{AB8B669A-4EE5-4220-B3DD-0F3E824CCE0F}"/>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7">
                <a:extLst>
                  <a:ext uri="{FF2B5EF4-FFF2-40B4-BE49-F238E27FC236}">
                    <a16:creationId xmlns="" xmlns:a16="http://schemas.microsoft.com/office/drawing/2014/main" id="{09CD7FDC-D4E4-4111-B53A-D1A6272AB0FA}"/>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8">
                <a:extLst>
                  <a:ext uri="{FF2B5EF4-FFF2-40B4-BE49-F238E27FC236}">
                    <a16:creationId xmlns="" xmlns:a16="http://schemas.microsoft.com/office/drawing/2014/main" id="{35A93644-6522-49DF-A936-47A8B89C4C17}"/>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9">
                <a:extLst>
                  <a:ext uri="{FF2B5EF4-FFF2-40B4-BE49-F238E27FC236}">
                    <a16:creationId xmlns="" xmlns:a16="http://schemas.microsoft.com/office/drawing/2014/main" id="{7AC1FDA7-249E-4357-A05D-CD67B1964468}"/>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0">
                <a:extLst>
                  <a:ext uri="{FF2B5EF4-FFF2-40B4-BE49-F238E27FC236}">
                    <a16:creationId xmlns="" xmlns:a16="http://schemas.microsoft.com/office/drawing/2014/main" id="{48EE4FBE-2DA0-44B0-B4C9-B4ACD8889A91}"/>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1">
                <a:extLst>
                  <a:ext uri="{FF2B5EF4-FFF2-40B4-BE49-F238E27FC236}">
                    <a16:creationId xmlns="" xmlns:a16="http://schemas.microsoft.com/office/drawing/2014/main" id="{350858FF-2E15-4B3E-9209-36EEC3BC7EE7}"/>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2">
                <a:extLst>
                  <a:ext uri="{FF2B5EF4-FFF2-40B4-BE49-F238E27FC236}">
                    <a16:creationId xmlns="" xmlns:a16="http://schemas.microsoft.com/office/drawing/2014/main" id="{D5B84CB0-C1EB-48F0-81C0-A2EF53E503F7}"/>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3">
                <a:extLst>
                  <a:ext uri="{FF2B5EF4-FFF2-40B4-BE49-F238E27FC236}">
                    <a16:creationId xmlns="" xmlns:a16="http://schemas.microsoft.com/office/drawing/2014/main" id="{A41497B8-AB8A-4090-A901-337B842DFD4A}"/>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4">
                <a:extLst>
                  <a:ext uri="{FF2B5EF4-FFF2-40B4-BE49-F238E27FC236}">
                    <a16:creationId xmlns="" xmlns:a16="http://schemas.microsoft.com/office/drawing/2014/main" id="{CB87C1A6-038C-471A-8316-748F90ADD5B0}"/>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55">
                <a:extLst>
                  <a:ext uri="{FF2B5EF4-FFF2-40B4-BE49-F238E27FC236}">
                    <a16:creationId xmlns="" xmlns:a16="http://schemas.microsoft.com/office/drawing/2014/main" id="{3EF62E49-56AD-4520-92AF-C2748C10F26E}"/>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6">
                <a:extLst>
                  <a:ext uri="{FF2B5EF4-FFF2-40B4-BE49-F238E27FC236}">
                    <a16:creationId xmlns="" xmlns:a16="http://schemas.microsoft.com/office/drawing/2014/main" id="{96FCA361-890F-4218-B09E-45A641DB9929}"/>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57">
                <a:extLst>
                  <a:ext uri="{FF2B5EF4-FFF2-40B4-BE49-F238E27FC236}">
                    <a16:creationId xmlns="" xmlns:a16="http://schemas.microsoft.com/office/drawing/2014/main" id="{D5A3188C-07A5-4AFE-918E-281A86B918EC}"/>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58">
                <a:extLst>
                  <a:ext uri="{FF2B5EF4-FFF2-40B4-BE49-F238E27FC236}">
                    <a16:creationId xmlns="" xmlns:a16="http://schemas.microsoft.com/office/drawing/2014/main" id="{AA3A54DF-F014-4D52-90C1-93A0E72D2ACA}"/>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33" name="文本占位符 65">
            <a:extLst>
              <a:ext uri="{FF2B5EF4-FFF2-40B4-BE49-F238E27FC236}">
                <a16:creationId xmlns="" xmlns:a16="http://schemas.microsoft.com/office/drawing/2014/main" id="{A153AA9C-3705-4AAF-B50D-DC34E4633785}"/>
              </a:ext>
            </a:extLst>
          </p:cNvPr>
          <p:cNvSpPr>
            <a:spLocks noGrp="1"/>
          </p:cNvSpPr>
          <p:nvPr>
            <p:ph type="body" idx="17"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28922655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手机样机">
    <p:spTree>
      <p:nvGrpSpPr>
        <p:cNvPr id="1" name=""/>
        <p:cNvGrpSpPr/>
        <p:nvPr/>
      </p:nvGrpSpPr>
      <p:grpSpPr>
        <a:xfrm>
          <a:off x="0" y="0"/>
          <a:ext cx="0" cy="0"/>
          <a:chOff x="0" y="0"/>
          <a:chExt cx="0" cy="0"/>
        </a:xfrm>
      </p:grpSpPr>
      <p:sp>
        <p:nvSpPr>
          <p:cNvPr id="12" name="图片占位符 11">
            <a:extLst>
              <a:ext uri="{FF2B5EF4-FFF2-40B4-BE49-F238E27FC236}">
                <a16:creationId xmlns="" xmlns:a16="http://schemas.microsoft.com/office/drawing/2014/main" id="{FC851A91-2696-4EFC-818B-38A8BC9CD485}"/>
              </a:ext>
            </a:extLst>
          </p:cNvPr>
          <p:cNvSpPr>
            <a:spLocks noGrp="1"/>
          </p:cNvSpPr>
          <p:nvPr>
            <p:ph type="pic" sz="quarter" idx="10"/>
          </p:nvPr>
        </p:nvSpPr>
        <p:spPr>
          <a:xfrm>
            <a:off x="4712208" y="1425576"/>
            <a:ext cx="2761487" cy="5432425"/>
          </a:xfrm>
          <a:custGeom>
            <a:avLst/>
            <a:gdLst>
              <a:gd name="connsiteX0" fmla="*/ 226557 w 2727960"/>
              <a:gd name="connsiteY0" fmla="*/ 0 h 5432425"/>
              <a:gd name="connsiteX1" fmla="*/ 2501403 w 2727960"/>
              <a:gd name="connsiteY1" fmla="*/ 0 h 5432425"/>
              <a:gd name="connsiteX2" fmla="*/ 2727960 w 2727960"/>
              <a:gd name="connsiteY2" fmla="*/ 226557 h 5432425"/>
              <a:gd name="connsiteX3" fmla="*/ 2727960 w 2727960"/>
              <a:gd name="connsiteY3" fmla="*/ 5432425 h 5432425"/>
              <a:gd name="connsiteX4" fmla="*/ 0 w 2727960"/>
              <a:gd name="connsiteY4" fmla="*/ 5432425 h 5432425"/>
              <a:gd name="connsiteX5" fmla="*/ 0 w 2727960"/>
              <a:gd name="connsiteY5" fmla="*/ 226557 h 5432425"/>
              <a:gd name="connsiteX6" fmla="*/ 226557 w 2727960"/>
              <a:gd name="connsiteY6" fmla="*/ 0 h 543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7960" h="5432425">
                <a:moveTo>
                  <a:pt x="226557" y="0"/>
                </a:moveTo>
                <a:lnTo>
                  <a:pt x="2501403" y="0"/>
                </a:lnTo>
                <a:cubicBezTo>
                  <a:pt x="2626527" y="0"/>
                  <a:pt x="2727960" y="101433"/>
                  <a:pt x="2727960" y="226557"/>
                </a:cubicBezTo>
                <a:lnTo>
                  <a:pt x="2727960" y="5432425"/>
                </a:lnTo>
                <a:lnTo>
                  <a:pt x="0" y="5432425"/>
                </a:lnTo>
                <a:lnTo>
                  <a:pt x="0" y="226557"/>
                </a:lnTo>
                <a:cubicBezTo>
                  <a:pt x="0" y="101433"/>
                  <a:pt x="101433" y="0"/>
                  <a:pt x="226557" y="0"/>
                </a:cubicBezTo>
                <a:close/>
              </a:path>
            </a:pathLst>
          </a:custGeom>
        </p:spPr>
        <p:txBody>
          <a:bodyPr wrap="square">
            <a:noAutofit/>
          </a:bodyPr>
          <a:lstStyle/>
          <a:p>
            <a:endParaRPr lang="zh-CN" altLang="en-US"/>
          </a:p>
        </p:txBody>
      </p:sp>
      <p:pic>
        <p:nvPicPr>
          <p:cNvPr id="6" name="图片 5">
            <a:extLst>
              <a:ext uri="{FF2B5EF4-FFF2-40B4-BE49-F238E27FC236}">
                <a16:creationId xmlns="" xmlns:a16="http://schemas.microsoft.com/office/drawing/2014/main" id="{A2844D37-073C-4610-8779-61E112A24D3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023982" y="970876"/>
            <a:ext cx="4144035" cy="5887124"/>
          </a:xfrm>
          <a:prstGeom prst="rect">
            <a:avLst/>
          </a:prstGeom>
        </p:spPr>
      </p:pic>
      <p:sp>
        <p:nvSpPr>
          <p:cNvPr id="13" name="文本框 12">
            <a:extLst>
              <a:ext uri="{FF2B5EF4-FFF2-40B4-BE49-F238E27FC236}">
                <a16:creationId xmlns="" xmlns:a16="http://schemas.microsoft.com/office/drawing/2014/main" id="{AF9976BE-55E9-4E9E-ABBD-793CA89F037A}"/>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grpSp>
        <p:nvGrpSpPr>
          <p:cNvPr id="14" name="组合 13">
            <a:extLst>
              <a:ext uri="{FF2B5EF4-FFF2-40B4-BE49-F238E27FC236}">
                <a16:creationId xmlns="" xmlns:a16="http://schemas.microsoft.com/office/drawing/2014/main" id="{7260680F-ECAA-4D59-8FEB-5D0D8DA95B8F}"/>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15" name="Freeform 19">
              <a:extLst>
                <a:ext uri="{FF2B5EF4-FFF2-40B4-BE49-F238E27FC236}">
                  <a16:creationId xmlns="" xmlns:a16="http://schemas.microsoft.com/office/drawing/2014/main" id="{81DBE006-A25C-44A0-9AF5-411F75B51F11}"/>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6" name="Freeform 20">
              <a:extLst>
                <a:ext uri="{FF2B5EF4-FFF2-40B4-BE49-F238E27FC236}">
                  <a16:creationId xmlns="" xmlns:a16="http://schemas.microsoft.com/office/drawing/2014/main" id="{91AC3BDE-5BDC-444D-975A-87A9EF3F33B9}"/>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7" name="Freeform 22">
              <a:extLst>
                <a:ext uri="{FF2B5EF4-FFF2-40B4-BE49-F238E27FC236}">
                  <a16:creationId xmlns="" xmlns:a16="http://schemas.microsoft.com/office/drawing/2014/main" id="{B64AAA0D-3A52-4EC3-AB22-12464DFDCAE6}"/>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8" name="Freeform 23">
              <a:extLst>
                <a:ext uri="{FF2B5EF4-FFF2-40B4-BE49-F238E27FC236}">
                  <a16:creationId xmlns="" xmlns:a16="http://schemas.microsoft.com/office/drawing/2014/main" id="{4DFFFB12-78C4-4F0D-AD90-F8259DA2BC21}"/>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9" name="Freeform 24">
              <a:extLst>
                <a:ext uri="{FF2B5EF4-FFF2-40B4-BE49-F238E27FC236}">
                  <a16:creationId xmlns="" xmlns:a16="http://schemas.microsoft.com/office/drawing/2014/main" id="{A7536A1F-F950-4287-94FC-3B0202544C8C}"/>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0" name="Freeform 25">
              <a:extLst>
                <a:ext uri="{FF2B5EF4-FFF2-40B4-BE49-F238E27FC236}">
                  <a16:creationId xmlns="" xmlns:a16="http://schemas.microsoft.com/office/drawing/2014/main" id="{A3455568-7D4F-47BF-BF98-9993531E65CC}"/>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1" name="Freeform 26">
              <a:extLst>
                <a:ext uri="{FF2B5EF4-FFF2-40B4-BE49-F238E27FC236}">
                  <a16:creationId xmlns="" xmlns:a16="http://schemas.microsoft.com/office/drawing/2014/main" id="{A8240DFA-9E0C-4579-AB1C-0162E66ACAFB}"/>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2" name="Freeform 31">
              <a:extLst>
                <a:ext uri="{FF2B5EF4-FFF2-40B4-BE49-F238E27FC236}">
                  <a16:creationId xmlns="" xmlns:a16="http://schemas.microsoft.com/office/drawing/2014/main" id="{7A238C7A-473F-48E5-ACE2-0602577C472A}"/>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3" name="Freeform 33">
              <a:extLst>
                <a:ext uri="{FF2B5EF4-FFF2-40B4-BE49-F238E27FC236}">
                  <a16:creationId xmlns="" xmlns:a16="http://schemas.microsoft.com/office/drawing/2014/main" id="{9BCE27E9-FE2E-43A8-BD5A-D15899D3F14F}"/>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4" name="Freeform 35">
              <a:extLst>
                <a:ext uri="{FF2B5EF4-FFF2-40B4-BE49-F238E27FC236}">
                  <a16:creationId xmlns="" xmlns:a16="http://schemas.microsoft.com/office/drawing/2014/main" id="{C10416DF-6CF5-40AE-890B-E772F443D764}"/>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5" name="Freeform 36">
              <a:extLst>
                <a:ext uri="{FF2B5EF4-FFF2-40B4-BE49-F238E27FC236}">
                  <a16:creationId xmlns="" xmlns:a16="http://schemas.microsoft.com/office/drawing/2014/main" id="{43372815-F368-4ED5-BE7B-09108713A43A}"/>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6" name="Freeform 38">
              <a:extLst>
                <a:ext uri="{FF2B5EF4-FFF2-40B4-BE49-F238E27FC236}">
                  <a16:creationId xmlns="" xmlns:a16="http://schemas.microsoft.com/office/drawing/2014/main" id="{BA0D7251-6998-49DA-926E-796D4EDCB452}"/>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7" name="Freeform 39">
              <a:extLst>
                <a:ext uri="{FF2B5EF4-FFF2-40B4-BE49-F238E27FC236}">
                  <a16:creationId xmlns="" xmlns:a16="http://schemas.microsoft.com/office/drawing/2014/main" id="{EEDD8667-BE41-43DC-A358-7180A179EEAD}"/>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8" name="Freeform 40">
              <a:extLst>
                <a:ext uri="{FF2B5EF4-FFF2-40B4-BE49-F238E27FC236}">
                  <a16:creationId xmlns="" xmlns:a16="http://schemas.microsoft.com/office/drawing/2014/main" id="{8D00B370-3F80-4287-8A71-CB7E556D9851}"/>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75" name="矩形: 圆角 74">
            <a:extLst>
              <a:ext uri="{FF2B5EF4-FFF2-40B4-BE49-F238E27FC236}">
                <a16:creationId xmlns="" xmlns:a16="http://schemas.microsoft.com/office/drawing/2014/main" id="{F4751B9B-D59E-4594-B27D-0ECC9F28F2EB}"/>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a:extLst>
              <a:ext uri="{FF2B5EF4-FFF2-40B4-BE49-F238E27FC236}">
                <a16:creationId xmlns="" xmlns:a16="http://schemas.microsoft.com/office/drawing/2014/main" id="{14F05B92-72CD-4FC2-92BD-2EBE7D3C9767}"/>
              </a:ext>
            </a:extLst>
          </p:cNvPr>
          <p:cNvGrpSpPr/>
          <p:nvPr userDrawn="1"/>
        </p:nvGrpSpPr>
        <p:grpSpPr>
          <a:xfrm>
            <a:off x="237423" y="135299"/>
            <a:ext cx="847682" cy="847682"/>
            <a:chOff x="237423" y="135299"/>
            <a:chExt cx="847682" cy="847682"/>
          </a:xfrm>
        </p:grpSpPr>
        <p:sp>
          <p:nvSpPr>
            <p:cNvPr id="77" name="椭圆 76">
              <a:extLst>
                <a:ext uri="{FF2B5EF4-FFF2-40B4-BE49-F238E27FC236}">
                  <a16:creationId xmlns="" xmlns:a16="http://schemas.microsoft.com/office/drawing/2014/main" id="{49D84261-FCCC-406D-BB96-48DBFD9499B3}"/>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 xmlns:a16="http://schemas.microsoft.com/office/drawing/2014/main" id="{8532B412-BF1D-419D-B6D2-DFD3A04A6D90}"/>
                </a:ext>
              </a:extLst>
            </p:cNvPr>
            <p:cNvGrpSpPr/>
            <p:nvPr/>
          </p:nvGrpSpPr>
          <p:grpSpPr>
            <a:xfrm>
              <a:off x="293735" y="191234"/>
              <a:ext cx="735058" cy="735811"/>
              <a:chOff x="3497262" y="849313"/>
              <a:chExt cx="4651376" cy="4656138"/>
            </a:xfrm>
            <a:solidFill>
              <a:schemeClr val="accent1"/>
            </a:solidFill>
          </p:grpSpPr>
          <p:sp>
            <p:nvSpPr>
              <p:cNvPr id="79" name="Freeform 7">
                <a:extLst>
                  <a:ext uri="{FF2B5EF4-FFF2-40B4-BE49-F238E27FC236}">
                    <a16:creationId xmlns="" xmlns:a16="http://schemas.microsoft.com/office/drawing/2014/main" id="{E890A190-2E52-455C-BD01-95137C3DF92D}"/>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
                <a:extLst>
                  <a:ext uri="{FF2B5EF4-FFF2-40B4-BE49-F238E27FC236}">
                    <a16:creationId xmlns="" xmlns:a16="http://schemas.microsoft.com/office/drawing/2014/main" id="{106619BB-562E-4784-8EE7-5C2E75F8254A}"/>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0">
                <a:extLst>
                  <a:ext uri="{FF2B5EF4-FFF2-40B4-BE49-F238E27FC236}">
                    <a16:creationId xmlns="" xmlns:a16="http://schemas.microsoft.com/office/drawing/2014/main" id="{293A581A-E831-4103-B9B7-4143FC4CD69D}"/>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1">
                <a:extLst>
                  <a:ext uri="{FF2B5EF4-FFF2-40B4-BE49-F238E27FC236}">
                    <a16:creationId xmlns="" xmlns:a16="http://schemas.microsoft.com/office/drawing/2014/main" id="{389C9D4F-C196-4B87-A496-C9B0E44F29DC}"/>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2">
                <a:extLst>
                  <a:ext uri="{FF2B5EF4-FFF2-40B4-BE49-F238E27FC236}">
                    <a16:creationId xmlns="" xmlns:a16="http://schemas.microsoft.com/office/drawing/2014/main" id="{E2FFB9EE-BA6D-448B-B5C1-2790B7CADE12}"/>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
                <a:extLst>
                  <a:ext uri="{FF2B5EF4-FFF2-40B4-BE49-F238E27FC236}">
                    <a16:creationId xmlns="" xmlns:a16="http://schemas.microsoft.com/office/drawing/2014/main" id="{1BD366BD-60DB-43F1-B8D3-CB0248EF4187}"/>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4">
                <a:extLst>
                  <a:ext uri="{FF2B5EF4-FFF2-40B4-BE49-F238E27FC236}">
                    <a16:creationId xmlns="" xmlns:a16="http://schemas.microsoft.com/office/drawing/2014/main" id="{E519707E-5F8A-410E-9D77-C0A7C5B0914A}"/>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5">
                <a:extLst>
                  <a:ext uri="{FF2B5EF4-FFF2-40B4-BE49-F238E27FC236}">
                    <a16:creationId xmlns="" xmlns:a16="http://schemas.microsoft.com/office/drawing/2014/main" id="{4FAF17A2-4E3D-4253-8DBA-4FFCEFA5FD32}"/>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6">
                <a:extLst>
                  <a:ext uri="{FF2B5EF4-FFF2-40B4-BE49-F238E27FC236}">
                    <a16:creationId xmlns="" xmlns:a16="http://schemas.microsoft.com/office/drawing/2014/main" id="{E30F5AFF-D7D2-46C7-ABB0-F80686268766}"/>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7">
                <a:extLst>
                  <a:ext uri="{FF2B5EF4-FFF2-40B4-BE49-F238E27FC236}">
                    <a16:creationId xmlns="" xmlns:a16="http://schemas.microsoft.com/office/drawing/2014/main" id="{0E5867A6-7F38-4DB7-80B1-3042CCB57DA5}"/>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8">
                <a:extLst>
                  <a:ext uri="{FF2B5EF4-FFF2-40B4-BE49-F238E27FC236}">
                    <a16:creationId xmlns="" xmlns:a16="http://schemas.microsoft.com/office/drawing/2014/main" id="{4E08BDE6-C14E-4A0B-9752-804BA469EB88}"/>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9">
                <a:extLst>
                  <a:ext uri="{FF2B5EF4-FFF2-40B4-BE49-F238E27FC236}">
                    <a16:creationId xmlns="" xmlns:a16="http://schemas.microsoft.com/office/drawing/2014/main" id="{E9414496-E6BE-4D21-A307-3AF7A3F81A44}"/>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0">
                <a:extLst>
                  <a:ext uri="{FF2B5EF4-FFF2-40B4-BE49-F238E27FC236}">
                    <a16:creationId xmlns="" xmlns:a16="http://schemas.microsoft.com/office/drawing/2014/main" id="{60D0DECE-E1CC-4BAF-803C-A399140836FB}"/>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1">
                <a:extLst>
                  <a:ext uri="{FF2B5EF4-FFF2-40B4-BE49-F238E27FC236}">
                    <a16:creationId xmlns="" xmlns:a16="http://schemas.microsoft.com/office/drawing/2014/main" id="{719A83BA-6FA4-4157-AD96-FD8436B4A8A2}"/>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2">
                <a:extLst>
                  <a:ext uri="{FF2B5EF4-FFF2-40B4-BE49-F238E27FC236}">
                    <a16:creationId xmlns="" xmlns:a16="http://schemas.microsoft.com/office/drawing/2014/main" id="{B0725B09-D7BF-47B1-BDC4-4B7877A0B402}"/>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3">
                <a:extLst>
                  <a:ext uri="{FF2B5EF4-FFF2-40B4-BE49-F238E27FC236}">
                    <a16:creationId xmlns="" xmlns:a16="http://schemas.microsoft.com/office/drawing/2014/main" id="{6075A37F-A83B-41D9-8D1A-28A9FF8FD7CE}"/>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4">
                <a:extLst>
                  <a:ext uri="{FF2B5EF4-FFF2-40B4-BE49-F238E27FC236}">
                    <a16:creationId xmlns="" xmlns:a16="http://schemas.microsoft.com/office/drawing/2014/main" id="{FB89E365-3054-4014-A655-304B244193D2}"/>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5">
                <a:extLst>
                  <a:ext uri="{FF2B5EF4-FFF2-40B4-BE49-F238E27FC236}">
                    <a16:creationId xmlns="" xmlns:a16="http://schemas.microsoft.com/office/drawing/2014/main" id="{6C9D2D82-3354-4D9B-BA01-B980AA2999E8}"/>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6">
                <a:extLst>
                  <a:ext uri="{FF2B5EF4-FFF2-40B4-BE49-F238E27FC236}">
                    <a16:creationId xmlns="" xmlns:a16="http://schemas.microsoft.com/office/drawing/2014/main" id="{F8C6E3F6-466E-4BD9-8ABE-A7BF93612915}"/>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7">
                <a:extLst>
                  <a:ext uri="{FF2B5EF4-FFF2-40B4-BE49-F238E27FC236}">
                    <a16:creationId xmlns="" xmlns:a16="http://schemas.microsoft.com/office/drawing/2014/main" id="{6B4A08BF-DB82-4045-B9BD-C76B4B224A93}"/>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8">
                <a:extLst>
                  <a:ext uri="{FF2B5EF4-FFF2-40B4-BE49-F238E27FC236}">
                    <a16:creationId xmlns="" xmlns:a16="http://schemas.microsoft.com/office/drawing/2014/main" id="{2C2698D5-4CC8-4096-8388-41F0B1416B0C}"/>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9">
                <a:extLst>
                  <a:ext uri="{FF2B5EF4-FFF2-40B4-BE49-F238E27FC236}">
                    <a16:creationId xmlns="" xmlns:a16="http://schemas.microsoft.com/office/drawing/2014/main" id="{3CA7F333-036F-4D3A-8379-954A546ADDEC}"/>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0">
                <a:extLst>
                  <a:ext uri="{FF2B5EF4-FFF2-40B4-BE49-F238E27FC236}">
                    <a16:creationId xmlns="" xmlns:a16="http://schemas.microsoft.com/office/drawing/2014/main" id="{6A889E60-E004-44E6-8DC4-80FDAF556717}"/>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1">
                <a:extLst>
                  <a:ext uri="{FF2B5EF4-FFF2-40B4-BE49-F238E27FC236}">
                    <a16:creationId xmlns="" xmlns:a16="http://schemas.microsoft.com/office/drawing/2014/main" id="{F8EC713C-7F39-4E7F-9124-A6DC086A381B}"/>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2">
                <a:extLst>
                  <a:ext uri="{FF2B5EF4-FFF2-40B4-BE49-F238E27FC236}">
                    <a16:creationId xmlns="" xmlns:a16="http://schemas.microsoft.com/office/drawing/2014/main" id="{BD05F458-1BF9-4554-BD03-1CC7711075A6}"/>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3">
                <a:extLst>
                  <a:ext uri="{FF2B5EF4-FFF2-40B4-BE49-F238E27FC236}">
                    <a16:creationId xmlns="" xmlns:a16="http://schemas.microsoft.com/office/drawing/2014/main" id="{108B5BBC-0148-40A7-B488-874917E52E0F}"/>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4">
                <a:extLst>
                  <a:ext uri="{FF2B5EF4-FFF2-40B4-BE49-F238E27FC236}">
                    <a16:creationId xmlns="" xmlns:a16="http://schemas.microsoft.com/office/drawing/2014/main" id="{1616CC80-2016-4951-8901-9EF2653D0FEF}"/>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6">
                <a:extLst>
                  <a:ext uri="{FF2B5EF4-FFF2-40B4-BE49-F238E27FC236}">
                    <a16:creationId xmlns="" xmlns:a16="http://schemas.microsoft.com/office/drawing/2014/main" id="{E960C6CD-A6EC-4E56-B561-F5CFDAA1B8DD}"/>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7">
                <a:extLst>
                  <a:ext uri="{FF2B5EF4-FFF2-40B4-BE49-F238E27FC236}">
                    <a16:creationId xmlns="" xmlns:a16="http://schemas.microsoft.com/office/drawing/2014/main" id="{19F4DCC6-2AA1-4311-85A6-802666202CC5}"/>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8">
                <a:extLst>
                  <a:ext uri="{FF2B5EF4-FFF2-40B4-BE49-F238E27FC236}">
                    <a16:creationId xmlns="" xmlns:a16="http://schemas.microsoft.com/office/drawing/2014/main" id="{449AF28D-AC2C-4019-9D73-A1D76DC0A225}"/>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9">
                <a:extLst>
                  <a:ext uri="{FF2B5EF4-FFF2-40B4-BE49-F238E27FC236}">
                    <a16:creationId xmlns="" xmlns:a16="http://schemas.microsoft.com/office/drawing/2014/main" id="{261E6B36-4EA9-458A-A45A-5C0DCB8AAB23}"/>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0">
                <a:extLst>
                  <a:ext uri="{FF2B5EF4-FFF2-40B4-BE49-F238E27FC236}">
                    <a16:creationId xmlns="" xmlns:a16="http://schemas.microsoft.com/office/drawing/2014/main" id="{398D5C21-3C08-4CE5-8431-DCF060E8E3E2}"/>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51">
                <a:extLst>
                  <a:ext uri="{FF2B5EF4-FFF2-40B4-BE49-F238E27FC236}">
                    <a16:creationId xmlns="" xmlns:a16="http://schemas.microsoft.com/office/drawing/2014/main" id="{4192854D-D3F3-47FD-A312-9585E9805DCD}"/>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52">
                <a:extLst>
                  <a:ext uri="{FF2B5EF4-FFF2-40B4-BE49-F238E27FC236}">
                    <a16:creationId xmlns="" xmlns:a16="http://schemas.microsoft.com/office/drawing/2014/main" id="{4A745892-B11A-4AA7-AB7F-9B5992181066}"/>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3">
                <a:extLst>
                  <a:ext uri="{FF2B5EF4-FFF2-40B4-BE49-F238E27FC236}">
                    <a16:creationId xmlns="" xmlns:a16="http://schemas.microsoft.com/office/drawing/2014/main" id="{C6DAA62A-F51F-458C-A4DE-5FCFC79E76AB}"/>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54">
                <a:extLst>
                  <a:ext uri="{FF2B5EF4-FFF2-40B4-BE49-F238E27FC236}">
                    <a16:creationId xmlns="" xmlns:a16="http://schemas.microsoft.com/office/drawing/2014/main" id="{BEE763DA-3920-4419-8ADF-6DB021D0A9DC}"/>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55">
                <a:extLst>
                  <a:ext uri="{FF2B5EF4-FFF2-40B4-BE49-F238E27FC236}">
                    <a16:creationId xmlns="" xmlns:a16="http://schemas.microsoft.com/office/drawing/2014/main" id="{C61D19DF-3339-4382-A40A-732CC59E5585}"/>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6">
                <a:extLst>
                  <a:ext uri="{FF2B5EF4-FFF2-40B4-BE49-F238E27FC236}">
                    <a16:creationId xmlns="" xmlns:a16="http://schemas.microsoft.com/office/drawing/2014/main" id="{30E3AF9D-0C54-4370-87D3-B855193D7E57}"/>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7">
                <a:extLst>
                  <a:ext uri="{FF2B5EF4-FFF2-40B4-BE49-F238E27FC236}">
                    <a16:creationId xmlns="" xmlns:a16="http://schemas.microsoft.com/office/drawing/2014/main" id="{376F742D-A326-4786-8510-2DFE123417DB}"/>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58">
                <a:extLst>
                  <a:ext uri="{FF2B5EF4-FFF2-40B4-BE49-F238E27FC236}">
                    <a16:creationId xmlns="" xmlns:a16="http://schemas.microsoft.com/office/drawing/2014/main" id="{1497B6C5-83CF-4DA4-801C-5AFDAB3D5C27}"/>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19" name="文本占位符 65">
            <a:extLst>
              <a:ext uri="{FF2B5EF4-FFF2-40B4-BE49-F238E27FC236}">
                <a16:creationId xmlns="" xmlns:a16="http://schemas.microsoft.com/office/drawing/2014/main" id="{6592DB98-26D7-4C62-AD48-AD0920FC3D51}"/>
              </a:ext>
            </a:extLst>
          </p:cNvPr>
          <p:cNvSpPr>
            <a:spLocks noGrp="1"/>
          </p:cNvSpPr>
          <p:nvPr>
            <p:ph type="body" idx="13"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2746759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电脑样机">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92560382-7E68-4B32-92B5-A2C94E7B86BB}"/>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8" name="Freeform 19">
              <a:extLst>
                <a:ext uri="{FF2B5EF4-FFF2-40B4-BE49-F238E27FC236}">
                  <a16:creationId xmlns="" xmlns:a16="http://schemas.microsoft.com/office/drawing/2014/main" id="{E636BE14-C0D2-4D61-BB38-3EE8B26A022B}"/>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9" name="Freeform 20">
              <a:extLst>
                <a:ext uri="{FF2B5EF4-FFF2-40B4-BE49-F238E27FC236}">
                  <a16:creationId xmlns="" xmlns:a16="http://schemas.microsoft.com/office/drawing/2014/main" id="{047AD7C1-3AD6-47A0-B194-8FB91C072106}"/>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0" name="Freeform 22">
              <a:extLst>
                <a:ext uri="{FF2B5EF4-FFF2-40B4-BE49-F238E27FC236}">
                  <a16:creationId xmlns="" xmlns:a16="http://schemas.microsoft.com/office/drawing/2014/main" id="{AC26C9D8-7E95-4A44-8495-C575D7A83B9D}"/>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1" name="Freeform 23">
              <a:extLst>
                <a:ext uri="{FF2B5EF4-FFF2-40B4-BE49-F238E27FC236}">
                  <a16:creationId xmlns="" xmlns:a16="http://schemas.microsoft.com/office/drawing/2014/main" id="{43E9C3BF-6E9A-4AB8-B7FD-88012E351D02}"/>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2" name="Freeform 24">
              <a:extLst>
                <a:ext uri="{FF2B5EF4-FFF2-40B4-BE49-F238E27FC236}">
                  <a16:creationId xmlns="" xmlns:a16="http://schemas.microsoft.com/office/drawing/2014/main" id="{F3CC13E6-75EE-47C5-93E3-4D979EE2D2F9}"/>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3" name="Freeform 25">
              <a:extLst>
                <a:ext uri="{FF2B5EF4-FFF2-40B4-BE49-F238E27FC236}">
                  <a16:creationId xmlns="" xmlns:a16="http://schemas.microsoft.com/office/drawing/2014/main" id="{EC0BD02F-34CC-4BA4-8347-86CB32878F5D}"/>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4" name="Freeform 26">
              <a:extLst>
                <a:ext uri="{FF2B5EF4-FFF2-40B4-BE49-F238E27FC236}">
                  <a16:creationId xmlns="" xmlns:a16="http://schemas.microsoft.com/office/drawing/2014/main" id="{81E1755D-3D9F-4D16-B600-8027B883713D}"/>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5" name="Freeform 31">
              <a:extLst>
                <a:ext uri="{FF2B5EF4-FFF2-40B4-BE49-F238E27FC236}">
                  <a16:creationId xmlns="" xmlns:a16="http://schemas.microsoft.com/office/drawing/2014/main" id="{9E297B44-AF06-42C5-BF81-53DF85589987}"/>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6" name="Freeform 33">
              <a:extLst>
                <a:ext uri="{FF2B5EF4-FFF2-40B4-BE49-F238E27FC236}">
                  <a16:creationId xmlns="" xmlns:a16="http://schemas.microsoft.com/office/drawing/2014/main" id="{8AA09C0F-AF5F-4F78-ABEC-E7815728CA26}"/>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7" name="Freeform 35">
              <a:extLst>
                <a:ext uri="{FF2B5EF4-FFF2-40B4-BE49-F238E27FC236}">
                  <a16:creationId xmlns="" xmlns:a16="http://schemas.microsoft.com/office/drawing/2014/main" id="{8890EF4E-57B7-4994-BA3F-F25E177E5A5B}"/>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8" name="Freeform 36">
              <a:extLst>
                <a:ext uri="{FF2B5EF4-FFF2-40B4-BE49-F238E27FC236}">
                  <a16:creationId xmlns="" xmlns:a16="http://schemas.microsoft.com/office/drawing/2014/main" id="{1E9F0B4D-1A6A-4C11-BB61-C76C2B29E91D}"/>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9" name="Freeform 38">
              <a:extLst>
                <a:ext uri="{FF2B5EF4-FFF2-40B4-BE49-F238E27FC236}">
                  <a16:creationId xmlns="" xmlns:a16="http://schemas.microsoft.com/office/drawing/2014/main" id="{65EF05F4-A63B-4C09-9302-44D15E908E77}"/>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0" name="Freeform 39">
              <a:extLst>
                <a:ext uri="{FF2B5EF4-FFF2-40B4-BE49-F238E27FC236}">
                  <a16:creationId xmlns="" xmlns:a16="http://schemas.microsoft.com/office/drawing/2014/main" id="{146A1244-CC2B-4313-B3AC-C6DCEC59A02E}"/>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1" name="Freeform 40">
              <a:extLst>
                <a:ext uri="{FF2B5EF4-FFF2-40B4-BE49-F238E27FC236}">
                  <a16:creationId xmlns="" xmlns:a16="http://schemas.microsoft.com/office/drawing/2014/main" id="{691E85B0-0064-4CF9-893C-93565883F3DA}"/>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65" name="椭圆 64">
            <a:extLst>
              <a:ext uri="{FF2B5EF4-FFF2-40B4-BE49-F238E27FC236}">
                <a16:creationId xmlns="" xmlns:a16="http://schemas.microsoft.com/office/drawing/2014/main" id="{C91AC609-1C85-4B31-B732-372D2DCB66BD}"/>
              </a:ext>
            </a:extLst>
          </p:cNvPr>
          <p:cNvSpPr/>
          <p:nvPr userDrawn="1"/>
        </p:nvSpPr>
        <p:spPr>
          <a:xfrm>
            <a:off x="6958403" y="5702153"/>
            <a:ext cx="2640760" cy="529481"/>
          </a:xfrm>
          <a:prstGeom prst="ellipse">
            <a:avLst/>
          </a:prstGeom>
          <a:solidFill>
            <a:schemeClr val="bg2">
              <a:lumMod val="50000"/>
              <a:alpha val="32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2">
            <a:extLst>
              <a:ext uri="{FF2B5EF4-FFF2-40B4-BE49-F238E27FC236}">
                <a16:creationId xmlns="" xmlns:a16="http://schemas.microsoft.com/office/drawing/2014/main" id="{0C69C672-6372-4EEC-81B5-8A467BF9800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45469" y="1494982"/>
            <a:ext cx="5799137" cy="4525085"/>
          </a:xfrm>
          <a:prstGeom prst="rect">
            <a:avLst/>
          </a:prstGeom>
        </p:spPr>
      </p:pic>
      <p:sp>
        <p:nvSpPr>
          <p:cNvPr id="23" name="图片占位符 22">
            <a:extLst>
              <a:ext uri="{FF2B5EF4-FFF2-40B4-BE49-F238E27FC236}">
                <a16:creationId xmlns="" xmlns:a16="http://schemas.microsoft.com/office/drawing/2014/main" id="{014561A0-BE0B-400B-9310-464A46596923}"/>
              </a:ext>
            </a:extLst>
          </p:cNvPr>
          <p:cNvSpPr>
            <a:spLocks noGrp="1"/>
          </p:cNvSpPr>
          <p:nvPr>
            <p:ph type="pic" sz="quarter" idx="10"/>
          </p:nvPr>
        </p:nvSpPr>
        <p:spPr>
          <a:xfrm>
            <a:off x="5575656" y="1711325"/>
            <a:ext cx="5324475" cy="3014663"/>
          </a:xfrm>
        </p:spPr>
        <p:txBody>
          <a:bodyPr/>
          <a:lstStyle/>
          <a:p>
            <a:endParaRPr lang="zh-CN" altLang="en-US"/>
          </a:p>
        </p:txBody>
      </p:sp>
      <p:sp>
        <p:nvSpPr>
          <p:cNvPr id="24" name="文本框 23">
            <a:extLst>
              <a:ext uri="{FF2B5EF4-FFF2-40B4-BE49-F238E27FC236}">
                <a16:creationId xmlns="" xmlns:a16="http://schemas.microsoft.com/office/drawing/2014/main" id="{DE9C6B18-D060-444B-A14D-F88EC02D4727}"/>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sp>
        <p:nvSpPr>
          <p:cNvPr id="70" name="矩形: 圆角 69">
            <a:extLst>
              <a:ext uri="{FF2B5EF4-FFF2-40B4-BE49-F238E27FC236}">
                <a16:creationId xmlns="" xmlns:a16="http://schemas.microsoft.com/office/drawing/2014/main" id="{6E523764-D2B2-4F67-8391-EBFE3731D55A}"/>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a:extLst>
              <a:ext uri="{FF2B5EF4-FFF2-40B4-BE49-F238E27FC236}">
                <a16:creationId xmlns="" xmlns:a16="http://schemas.microsoft.com/office/drawing/2014/main" id="{A5F321BF-3156-4054-84B5-C870628FD3AC}"/>
              </a:ext>
            </a:extLst>
          </p:cNvPr>
          <p:cNvGrpSpPr/>
          <p:nvPr userDrawn="1"/>
        </p:nvGrpSpPr>
        <p:grpSpPr>
          <a:xfrm>
            <a:off x="237423" y="135299"/>
            <a:ext cx="847682" cy="847682"/>
            <a:chOff x="237423" y="135299"/>
            <a:chExt cx="847682" cy="847682"/>
          </a:xfrm>
        </p:grpSpPr>
        <p:sp>
          <p:nvSpPr>
            <p:cNvPr id="72" name="椭圆 71">
              <a:extLst>
                <a:ext uri="{FF2B5EF4-FFF2-40B4-BE49-F238E27FC236}">
                  <a16:creationId xmlns="" xmlns:a16="http://schemas.microsoft.com/office/drawing/2014/main" id="{434CB82C-1B5C-4726-9121-6C9D13DCFFFA}"/>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a:extLst>
                <a:ext uri="{FF2B5EF4-FFF2-40B4-BE49-F238E27FC236}">
                  <a16:creationId xmlns="" xmlns:a16="http://schemas.microsoft.com/office/drawing/2014/main" id="{A40700DD-4DE6-48BA-85E9-F38FD9A29D5B}"/>
                </a:ext>
              </a:extLst>
            </p:cNvPr>
            <p:cNvGrpSpPr/>
            <p:nvPr/>
          </p:nvGrpSpPr>
          <p:grpSpPr>
            <a:xfrm>
              <a:off x="293735" y="191234"/>
              <a:ext cx="735058" cy="735811"/>
              <a:chOff x="3497262" y="849313"/>
              <a:chExt cx="4651376" cy="4656138"/>
            </a:xfrm>
            <a:solidFill>
              <a:schemeClr val="accent1"/>
            </a:solidFill>
          </p:grpSpPr>
          <p:sp>
            <p:nvSpPr>
              <p:cNvPr id="74" name="Freeform 7">
                <a:extLst>
                  <a:ext uri="{FF2B5EF4-FFF2-40B4-BE49-F238E27FC236}">
                    <a16:creationId xmlns="" xmlns:a16="http://schemas.microsoft.com/office/drawing/2014/main" id="{AB1FFE08-0928-48AE-B886-8151D1637F82}"/>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
                <a:extLst>
                  <a:ext uri="{FF2B5EF4-FFF2-40B4-BE49-F238E27FC236}">
                    <a16:creationId xmlns="" xmlns:a16="http://schemas.microsoft.com/office/drawing/2014/main" id="{BA010DF6-936F-45D4-9005-6989C9EB089A}"/>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0">
                <a:extLst>
                  <a:ext uri="{FF2B5EF4-FFF2-40B4-BE49-F238E27FC236}">
                    <a16:creationId xmlns="" xmlns:a16="http://schemas.microsoft.com/office/drawing/2014/main" id="{4B8E84F8-D9FB-4D45-A56C-2E2162E2D292}"/>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1">
                <a:extLst>
                  <a:ext uri="{FF2B5EF4-FFF2-40B4-BE49-F238E27FC236}">
                    <a16:creationId xmlns="" xmlns:a16="http://schemas.microsoft.com/office/drawing/2014/main" id="{DDDAFEB3-913F-4C4D-9445-B34410C1F01F}"/>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2">
                <a:extLst>
                  <a:ext uri="{FF2B5EF4-FFF2-40B4-BE49-F238E27FC236}">
                    <a16:creationId xmlns="" xmlns:a16="http://schemas.microsoft.com/office/drawing/2014/main" id="{0007D336-361E-473B-87EF-2799716810BD}"/>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3">
                <a:extLst>
                  <a:ext uri="{FF2B5EF4-FFF2-40B4-BE49-F238E27FC236}">
                    <a16:creationId xmlns="" xmlns:a16="http://schemas.microsoft.com/office/drawing/2014/main" id="{97C4FA5B-7C45-4753-9C81-6CC326798EE8}"/>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4">
                <a:extLst>
                  <a:ext uri="{FF2B5EF4-FFF2-40B4-BE49-F238E27FC236}">
                    <a16:creationId xmlns="" xmlns:a16="http://schemas.microsoft.com/office/drawing/2014/main" id="{757CE777-032E-48A0-B724-6B41555735CF}"/>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5">
                <a:extLst>
                  <a:ext uri="{FF2B5EF4-FFF2-40B4-BE49-F238E27FC236}">
                    <a16:creationId xmlns="" xmlns:a16="http://schemas.microsoft.com/office/drawing/2014/main" id="{2589976A-0533-410E-BA22-3076CD2F0E08}"/>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6">
                <a:extLst>
                  <a:ext uri="{FF2B5EF4-FFF2-40B4-BE49-F238E27FC236}">
                    <a16:creationId xmlns="" xmlns:a16="http://schemas.microsoft.com/office/drawing/2014/main" id="{789A7A9C-5D88-4CFE-949C-4BD50C6375DB}"/>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7">
                <a:extLst>
                  <a:ext uri="{FF2B5EF4-FFF2-40B4-BE49-F238E27FC236}">
                    <a16:creationId xmlns="" xmlns:a16="http://schemas.microsoft.com/office/drawing/2014/main" id="{54737033-7EFA-45ED-9A3E-3C513D17F06B}"/>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8">
                <a:extLst>
                  <a:ext uri="{FF2B5EF4-FFF2-40B4-BE49-F238E27FC236}">
                    <a16:creationId xmlns="" xmlns:a16="http://schemas.microsoft.com/office/drawing/2014/main" id="{F84FD3ED-D293-44A3-8B6B-74990915C591}"/>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9">
                <a:extLst>
                  <a:ext uri="{FF2B5EF4-FFF2-40B4-BE49-F238E27FC236}">
                    <a16:creationId xmlns="" xmlns:a16="http://schemas.microsoft.com/office/drawing/2014/main" id="{EBC32428-8F94-40E6-8315-EC74B7B88282}"/>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0">
                <a:extLst>
                  <a:ext uri="{FF2B5EF4-FFF2-40B4-BE49-F238E27FC236}">
                    <a16:creationId xmlns="" xmlns:a16="http://schemas.microsoft.com/office/drawing/2014/main" id="{C614F9F3-BD52-4D49-8A44-9307C921AFFD}"/>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1">
                <a:extLst>
                  <a:ext uri="{FF2B5EF4-FFF2-40B4-BE49-F238E27FC236}">
                    <a16:creationId xmlns="" xmlns:a16="http://schemas.microsoft.com/office/drawing/2014/main" id="{A098812A-76D1-450F-8C4D-56268F1D208E}"/>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2">
                <a:extLst>
                  <a:ext uri="{FF2B5EF4-FFF2-40B4-BE49-F238E27FC236}">
                    <a16:creationId xmlns="" xmlns:a16="http://schemas.microsoft.com/office/drawing/2014/main" id="{BC160648-C668-4C43-B618-7940BA9E0E9C}"/>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3">
                <a:extLst>
                  <a:ext uri="{FF2B5EF4-FFF2-40B4-BE49-F238E27FC236}">
                    <a16:creationId xmlns="" xmlns:a16="http://schemas.microsoft.com/office/drawing/2014/main" id="{51EC974B-C963-46EE-AF86-EEA8FA573D8F}"/>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4">
                <a:extLst>
                  <a:ext uri="{FF2B5EF4-FFF2-40B4-BE49-F238E27FC236}">
                    <a16:creationId xmlns="" xmlns:a16="http://schemas.microsoft.com/office/drawing/2014/main" id="{A0540C07-CC80-4082-9996-C1B431F42E82}"/>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5">
                <a:extLst>
                  <a:ext uri="{FF2B5EF4-FFF2-40B4-BE49-F238E27FC236}">
                    <a16:creationId xmlns="" xmlns:a16="http://schemas.microsoft.com/office/drawing/2014/main" id="{BE208746-0331-4CFC-ACF1-C6A2B66554AC}"/>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6">
                <a:extLst>
                  <a:ext uri="{FF2B5EF4-FFF2-40B4-BE49-F238E27FC236}">
                    <a16:creationId xmlns="" xmlns:a16="http://schemas.microsoft.com/office/drawing/2014/main" id="{4DE0AB4B-5814-4858-A792-4AF54F7DCB8A}"/>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7">
                <a:extLst>
                  <a:ext uri="{FF2B5EF4-FFF2-40B4-BE49-F238E27FC236}">
                    <a16:creationId xmlns="" xmlns:a16="http://schemas.microsoft.com/office/drawing/2014/main" id="{E9C4E9A3-D1F9-40C5-8266-020B72D15BB3}"/>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8">
                <a:extLst>
                  <a:ext uri="{FF2B5EF4-FFF2-40B4-BE49-F238E27FC236}">
                    <a16:creationId xmlns="" xmlns:a16="http://schemas.microsoft.com/office/drawing/2014/main" id="{EFD38642-7EC6-47D5-B6E1-F91E39459804}"/>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9">
                <a:extLst>
                  <a:ext uri="{FF2B5EF4-FFF2-40B4-BE49-F238E27FC236}">
                    <a16:creationId xmlns="" xmlns:a16="http://schemas.microsoft.com/office/drawing/2014/main" id="{425EE517-DF5D-4520-9FBC-F3A905483775}"/>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0">
                <a:extLst>
                  <a:ext uri="{FF2B5EF4-FFF2-40B4-BE49-F238E27FC236}">
                    <a16:creationId xmlns="" xmlns:a16="http://schemas.microsoft.com/office/drawing/2014/main" id="{03D1E9A4-410B-4758-94EC-8E4C4C1E2418}"/>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1">
                <a:extLst>
                  <a:ext uri="{FF2B5EF4-FFF2-40B4-BE49-F238E27FC236}">
                    <a16:creationId xmlns="" xmlns:a16="http://schemas.microsoft.com/office/drawing/2014/main" id="{9B6519BC-8899-4A39-B573-ABA97D254515}"/>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2">
                <a:extLst>
                  <a:ext uri="{FF2B5EF4-FFF2-40B4-BE49-F238E27FC236}">
                    <a16:creationId xmlns="" xmlns:a16="http://schemas.microsoft.com/office/drawing/2014/main" id="{80F81BCC-56FB-423C-8EDB-BBA82585E908}"/>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3">
                <a:extLst>
                  <a:ext uri="{FF2B5EF4-FFF2-40B4-BE49-F238E27FC236}">
                    <a16:creationId xmlns="" xmlns:a16="http://schemas.microsoft.com/office/drawing/2014/main" id="{7F17D343-7060-4157-AC10-AF51C2D8D178}"/>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4">
                <a:extLst>
                  <a:ext uri="{FF2B5EF4-FFF2-40B4-BE49-F238E27FC236}">
                    <a16:creationId xmlns="" xmlns:a16="http://schemas.microsoft.com/office/drawing/2014/main" id="{B86364ED-65A4-47E0-BC1C-163B5F83F182}"/>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6">
                <a:extLst>
                  <a:ext uri="{FF2B5EF4-FFF2-40B4-BE49-F238E27FC236}">
                    <a16:creationId xmlns="" xmlns:a16="http://schemas.microsoft.com/office/drawing/2014/main" id="{24EDAF91-56AD-4135-A681-5F59143882FC}"/>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7">
                <a:extLst>
                  <a:ext uri="{FF2B5EF4-FFF2-40B4-BE49-F238E27FC236}">
                    <a16:creationId xmlns="" xmlns:a16="http://schemas.microsoft.com/office/drawing/2014/main" id="{8709186E-F0B3-4EDC-9ADA-C3B1A79B6EEC}"/>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8">
                <a:extLst>
                  <a:ext uri="{FF2B5EF4-FFF2-40B4-BE49-F238E27FC236}">
                    <a16:creationId xmlns="" xmlns:a16="http://schemas.microsoft.com/office/drawing/2014/main" id="{8B1B148C-AAF9-4A2E-B640-E5777F317177}"/>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9">
                <a:extLst>
                  <a:ext uri="{FF2B5EF4-FFF2-40B4-BE49-F238E27FC236}">
                    <a16:creationId xmlns="" xmlns:a16="http://schemas.microsoft.com/office/drawing/2014/main" id="{A3054E55-3FBB-497B-9E98-A559A1EDF902}"/>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50">
                <a:extLst>
                  <a:ext uri="{FF2B5EF4-FFF2-40B4-BE49-F238E27FC236}">
                    <a16:creationId xmlns="" xmlns:a16="http://schemas.microsoft.com/office/drawing/2014/main" id="{2A49CD72-709C-4ECA-9927-9283F6794874}"/>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51">
                <a:extLst>
                  <a:ext uri="{FF2B5EF4-FFF2-40B4-BE49-F238E27FC236}">
                    <a16:creationId xmlns="" xmlns:a16="http://schemas.microsoft.com/office/drawing/2014/main" id="{45B7F737-6C27-4377-93E8-DCB7F163440D}"/>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52">
                <a:extLst>
                  <a:ext uri="{FF2B5EF4-FFF2-40B4-BE49-F238E27FC236}">
                    <a16:creationId xmlns="" xmlns:a16="http://schemas.microsoft.com/office/drawing/2014/main" id="{3990D280-F9BC-41C0-B636-5D715AAEDA2B}"/>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53">
                <a:extLst>
                  <a:ext uri="{FF2B5EF4-FFF2-40B4-BE49-F238E27FC236}">
                    <a16:creationId xmlns="" xmlns:a16="http://schemas.microsoft.com/office/drawing/2014/main" id="{FE695BB3-06B3-432D-AD8A-EE424C662D13}"/>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54">
                <a:extLst>
                  <a:ext uri="{FF2B5EF4-FFF2-40B4-BE49-F238E27FC236}">
                    <a16:creationId xmlns="" xmlns:a16="http://schemas.microsoft.com/office/drawing/2014/main" id="{0B1A949F-5E5C-4D41-887C-874F10073093}"/>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5">
                <a:extLst>
                  <a:ext uri="{FF2B5EF4-FFF2-40B4-BE49-F238E27FC236}">
                    <a16:creationId xmlns="" xmlns:a16="http://schemas.microsoft.com/office/drawing/2014/main" id="{50D566C5-2FBE-4030-9DD4-D708F2D3CC8C}"/>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56">
                <a:extLst>
                  <a:ext uri="{FF2B5EF4-FFF2-40B4-BE49-F238E27FC236}">
                    <a16:creationId xmlns="" xmlns:a16="http://schemas.microsoft.com/office/drawing/2014/main" id="{34D413B5-D4A3-48D9-AE01-F8641152719F}"/>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57">
                <a:extLst>
                  <a:ext uri="{FF2B5EF4-FFF2-40B4-BE49-F238E27FC236}">
                    <a16:creationId xmlns="" xmlns:a16="http://schemas.microsoft.com/office/drawing/2014/main" id="{05FC6845-0B7E-40E1-915E-200B70D830D8}"/>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58">
                <a:extLst>
                  <a:ext uri="{FF2B5EF4-FFF2-40B4-BE49-F238E27FC236}">
                    <a16:creationId xmlns="" xmlns:a16="http://schemas.microsoft.com/office/drawing/2014/main" id="{A564A46E-173E-4BC7-9D59-5012FA74D821}"/>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14" name="文本占位符 65">
            <a:extLst>
              <a:ext uri="{FF2B5EF4-FFF2-40B4-BE49-F238E27FC236}">
                <a16:creationId xmlns="" xmlns:a16="http://schemas.microsoft.com/office/drawing/2014/main" id="{72AB1941-7269-4209-83A0-3BA98E6BB03D}"/>
              </a:ext>
            </a:extLst>
          </p:cNvPr>
          <p:cNvSpPr>
            <a:spLocks noGrp="1"/>
          </p:cNvSpPr>
          <p:nvPr>
            <p:ph type="body" idx="13"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3553213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音乐播放页">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DCE25081-82D7-4CD8-9970-11E933042AD3}"/>
              </a:ext>
            </a:extLst>
          </p:cNvPr>
          <p:cNvSpPr>
            <a:spLocks noGrp="1"/>
          </p:cNvSpPr>
          <p:nvPr>
            <p:ph type="dt" sz="half" idx="10"/>
          </p:nvPr>
        </p:nvSpPr>
        <p:spPr/>
        <p:txBody>
          <a:bodyPr/>
          <a:lstStyle/>
          <a:p>
            <a:fld id="{DD96C455-D181-459A-8014-67AAEFFCA7C2}" type="datetimeFigureOut">
              <a:rPr lang="zh-CN" altLang="en-US" smtClean="0"/>
              <a:t>2019/5/22</a:t>
            </a:fld>
            <a:endParaRPr lang="zh-CN" altLang="en-US"/>
          </a:p>
        </p:txBody>
      </p:sp>
      <p:sp>
        <p:nvSpPr>
          <p:cNvPr id="4" name="页脚占位符 3">
            <a:extLst>
              <a:ext uri="{FF2B5EF4-FFF2-40B4-BE49-F238E27FC236}">
                <a16:creationId xmlns="" xmlns:a16="http://schemas.microsoft.com/office/drawing/2014/main" id="{CA285B1F-5A95-460D-828B-D675E1BF8AF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E6443BCB-E748-45DD-BEEE-363F4DBF781A}"/>
              </a:ext>
            </a:extLst>
          </p:cNvPr>
          <p:cNvSpPr>
            <a:spLocks noGrp="1"/>
          </p:cNvSpPr>
          <p:nvPr>
            <p:ph type="sldNum" sz="quarter" idx="12"/>
          </p:nvPr>
        </p:nvSpPr>
        <p:spPr/>
        <p:txBody>
          <a:bodyPr/>
          <a:lstStyle/>
          <a:p>
            <a:fld id="{40321020-7931-4610-B95E-80A53469F597}" type="slidenum">
              <a:rPr lang="zh-CN" altLang="en-US" smtClean="0"/>
              <a:t>‹#›</a:t>
            </a:fld>
            <a:endParaRPr lang="zh-CN" altLang="en-US"/>
          </a:p>
        </p:txBody>
      </p:sp>
      <p:sp>
        <p:nvSpPr>
          <p:cNvPr id="8" name="图片占位符 7">
            <a:extLst>
              <a:ext uri="{FF2B5EF4-FFF2-40B4-BE49-F238E27FC236}">
                <a16:creationId xmlns="" xmlns:a16="http://schemas.microsoft.com/office/drawing/2014/main" id="{260981B6-C1E2-4958-BFA4-F59869388A78}"/>
              </a:ext>
            </a:extLst>
          </p:cNvPr>
          <p:cNvSpPr>
            <a:spLocks noGrp="1"/>
          </p:cNvSpPr>
          <p:nvPr>
            <p:ph type="pic" sz="quarter" idx="13"/>
          </p:nvPr>
        </p:nvSpPr>
        <p:spPr>
          <a:xfrm>
            <a:off x="7989570" y="2431013"/>
            <a:ext cx="2595932" cy="2595932"/>
          </a:xfrm>
          <a:prstGeom prst="ellipse">
            <a:avLst/>
          </a:prstGeom>
        </p:spPr>
        <p:txBody>
          <a:bodyPr/>
          <a:lstStyle/>
          <a:p>
            <a:endParaRPr lang="zh-CN" altLang="en-US"/>
          </a:p>
        </p:txBody>
      </p:sp>
      <p:sp>
        <p:nvSpPr>
          <p:cNvPr id="9" name="矩形: 圆角 8">
            <a:extLst>
              <a:ext uri="{FF2B5EF4-FFF2-40B4-BE49-F238E27FC236}">
                <a16:creationId xmlns="" xmlns:a16="http://schemas.microsoft.com/office/drawing/2014/main" id="{7285219E-AE78-4108-B3C4-9B5DB93C2556}"/>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96F1B465-2E8F-4534-9119-74DE7373052E}"/>
              </a:ext>
            </a:extLst>
          </p:cNvPr>
          <p:cNvGrpSpPr/>
          <p:nvPr userDrawn="1"/>
        </p:nvGrpSpPr>
        <p:grpSpPr>
          <a:xfrm>
            <a:off x="237423" y="135299"/>
            <a:ext cx="847682" cy="847682"/>
            <a:chOff x="237423" y="135299"/>
            <a:chExt cx="847682" cy="847682"/>
          </a:xfrm>
        </p:grpSpPr>
        <p:sp>
          <p:nvSpPr>
            <p:cNvPr id="11" name="椭圆 10">
              <a:extLst>
                <a:ext uri="{FF2B5EF4-FFF2-40B4-BE49-F238E27FC236}">
                  <a16:creationId xmlns="" xmlns:a16="http://schemas.microsoft.com/office/drawing/2014/main" id="{88B1B33F-4A2E-433C-9DBB-0AEF6002E87A}"/>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 xmlns:a16="http://schemas.microsoft.com/office/drawing/2014/main" id="{BE6327B0-E2A1-496B-9908-99673E3BE623}"/>
                </a:ext>
              </a:extLst>
            </p:cNvPr>
            <p:cNvGrpSpPr/>
            <p:nvPr/>
          </p:nvGrpSpPr>
          <p:grpSpPr>
            <a:xfrm>
              <a:off x="293735" y="191234"/>
              <a:ext cx="735058" cy="735811"/>
              <a:chOff x="3497262" y="849313"/>
              <a:chExt cx="4651376" cy="4656138"/>
            </a:xfrm>
            <a:solidFill>
              <a:schemeClr val="accent1"/>
            </a:solidFill>
          </p:grpSpPr>
          <p:sp>
            <p:nvSpPr>
              <p:cNvPr id="13" name="Freeform 7">
                <a:extLst>
                  <a:ext uri="{FF2B5EF4-FFF2-40B4-BE49-F238E27FC236}">
                    <a16:creationId xmlns="" xmlns:a16="http://schemas.microsoft.com/office/drawing/2014/main" id="{472AA650-8A21-46AC-A07B-5BA972DFAB33}"/>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a:extLst>
                  <a:ext uri="{FF2B5EF4-FFF2-40B4-BE49-F238E27FC236}">
                    <a16:creationId xmlns="" xmlns:a16="http://schemas.microsoft.com/office/drawing/2014/main" id="{F128E11A-B31F-4D7F-B0DF-D36F21A7B015}"/>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a:extLst>
                  <a:ext uri="{FF2B5EF4-FFF2-40B4-BE49-F238E27FC236}">
                    <a16:creationId xmlns="" xmlns:a16="http://schemas.microsoft.com/office/drawing/2014/main" id="{230EA30A-FCFF-485A-A1F0-980D4CE0C97F}"/>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a:extLst>
                  <a:ext uri="{FF2B5EF4-FFF2-40B4-BE49-F238E27FC236}">
                    <a16:creationId xmlns="" xmlns:a16="http://schemas.microsoft.com/office/drawing/2014/main" id="{DC270CA0-F50C-4513-B20D-271E10D98471}"/>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a:extLst>
                  <a:ext uri="{FF2B5EF4-FFF2-40B4-BE49-F238E27FC236}">
                    <a16:creationId xmlns="" xmlns:a16="http://schemas.microsoft.com/office/drawing/2014/main" id="{8A88422B-8DCD-4154-9056-B91E7282C33F}"/>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a:extLst>
                  <a:ext uri="{FF2B5EF4-FFF2-40B4-BE49-F238E27FC236}">
                    <a16:creationId xmlns="" xmlns:a16="http://schemas.microsoft.com/office/drawing/2014/main" id="{DBB18FDD-5161-4FAD-BF2B-DC5E8E5B5CEC}"/>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4">
                <a:extLst>
                  <a:ext uri="{FF2B5EF4-FFF2-40B4-BE49-F238E27FC236}">
                    <a16:creationId xmlns="" xmlns:a16="http://schemas.microsoft.com/office/drawing/2014/main" id="{9CFD7459-ECE3-4902-953F-C7BB5820D468}"/>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5">
                <a:extLst>
                  <a:ext uri="{FF2B5EF4-FFF2-40B4-BE49-F238E27FC236}">
                    <a16:creationId xmlns="" xmlns:a16="http://schemas.microsoft.com/office/drawing/2014/main" id="{7D59C1F8-486A-4841-9EA3-B8D734BE979D}"/>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
                <a:extLst>
                  <a:ext uri="{FF2B5EF4-FFF2-40B4-BE49-F238E27FC236}">
                    <a16:creationId xmlns="" xmlns:a16="http://schemas.microsoft.com/office/drawing/2014/main" id="{621EB56C-3E49-4D66-A9B7-856962BEF179}"/>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
                <a:extLst>
                  <a:ext uri="{FF2B5EF4-FFF2-40B4-BE49-F238E27FC236}">
                    <a16:creationId xmlns="" xmlns:a16="http://schemas.microsoft.com/office/drawing/2014/main" id="{E4087131-3F0F-4514-8B97-70F540586575}"/>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8">
                <a:extLst>
                  <a:ext uri="{FF2B5EF4-FFF2-40B4-BE49-F238E27FC236}">
                    <a16:creationId xmlns="" xmlns:a16="http://schemas.microsoft.com/office/drawing/2014/main" id="{B6A358AA-E63A-457D-9E28-13DD9E3B687C}"/>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9">
                <a:extLst>
                  <a:ext uri="{FF2B5EF4-FFF2-40B4-BE49-F238E27FC236}">
                    <a16:creationId xmlns="" xmlns:a16="http://schemas.microsoft.com/office/drawing/2014/main" id="{AD68BA2F-1DE1-440D-877B-7BB021FDA24E}"/>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0">
                <a:extLst>
                  <a:ext uri="{FF2B5EF4-FFF2-40B4-BE49-F238E27FC236}">
                    <a16:creationId xmlns="" xmlns:a16="http://schemas.microsoft.com/office/drawing/2014/main" id="{BF69C310-5819-44B8-8F04-ECB3D88E2A74}"/>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1">
                <a:extLst>
                  <a:ext uri="{FF2B5EF4-FFF2-40B4-BE49-F238E27FC236}">
                    <a16:creationId xmlns="" xmlns:a16="http://schemas.microsoft.com/office/drawing/2014/main" id="{28AE5E55-37FD-44FE-9E7F-FC58BCEF851C}"/>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2">
                <a:extLst>
                  <a:ext uri="{FF2B5EF4-FFF2-40B4-BE49-F238E27FC236}">
                    <a16:creationId xmlns="" xmlns:a16="http://schemas.microsoft.com/office/drawing/2014/main" id="{98CE4181-15BD-4BD9-AA24-4BC483F9A347}"/>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3">
                <a:extLst>
                  <a:ext uri="{FF2B5EF4-FFF2-40B4-BE49-F238E27FC236}">
                    <a16:creationId xmlns="" xmlns:a16="http://schemas.microsoft.com/office/drawing/2014/main" id="{05EF2088-CAC8-482C-98D2-64DBF2C56325}"/>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4">
                <a:extLst>
                  <a:ext uri="{FF2B5EF4-FFF2-40B4-BE49-F238E27FC236}">
                    <a16:creationId xmlns="" xmlns:a16="http://schemas.microsoft.com/office/drawing/2014/main" id="{2DC10A14-8C3D-423C-9014-A82F8574DCE0}"/>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5">
                <a:extLst>
                  <a:ext uri="{FF2B5EF4-FFF2-40B4-BE49-F238E27FC236}">
                    <a16:creationId xmlns="" xmlns:a16="http://schemas.microsoft.com/office/drawing/2014/main" id="{5AF94D15-9D7D-4FCE-B46D-A2379264FCC2}"/>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6">
                <a:extLst>
                  <a:ext uri="{FF2B5EF4-FFF2-40B4-BE49-F238E27FC236}">
                    <a16:creationId xmlns="" xmlns:a16="http://schemas.microsoft.com/office/drawing/2014/main" id="{43DD58D9-E9D0-4E4A-A5A5-97CBABC9ACC2}"/>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7">
                <a:extLst>
                  <a:ext uri="{FF2B5EF4-FFF2-40B4-BE49-F238E27FC236}">
                    <a16:creationId xmlns="" xmlns:a16="http://schemas.microsoft.com/office/drawing/2014/main" id="{5E55492F-165F-4717-8D3A-FF0A662E0439}"/>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8">
                <a:extLst>
                  <a:ext uri="{FF2B5EF4-FFF2-40B4-BE49-F238E27FC236}">
                    <a16:creationId xmlns="" xmlns:a16="http://schemas.microsoft.com/office/drawing/2014/main" id="{2C89B896-AA33-446B-987C-BA81EE604A60}"/>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9">
                <a:extLst>
                  <a:ext uri="{FF2B5EF4-FFF2-40B4-BE49-F238E27FC236}">
                    <a16:creationId xmlns="" xmlns:a16="http://schemas.microsoft.com/office/drawing/2014/main" id="{84E133B0-9220-4519-AA86-ED2146DB1E34}"/>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
                <a:extLst>
                  <a:ext uri="{FF2B5EF4-FFF2-40B4-BE49-F238E27FC236}">
                    <a16:creationId xmlns="" xmlns:a16="http://schemas.microsoft.com/office/drawing/2014/main" id="{59980636-F1AC-44C6-9C51-8BE9DD43C6C7}"/>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
                <a:extLst>
                  <a:ext uri="{FF2B5EF4-FFF2-40B4-BE49-F238E27FC236}">
                    <a16:creationId xmlns="" xmlns:a16="http://schemas.microsoft.com/office/drawing/2014/main" id="{20BFF3BA-50CF-4F6A-806F-2F596DA784D1}"/>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2">
                <a:extLst>
                  <a:ext uri="{FF2B5EF4-FFF2-40B4-BE49-F238E27FC236}">
                    <a16:creationId xmlns="" xmlns:a16="http://schemas.microsoft.com/office/drawing/2014/main" id="{EA31E573-8534-41D4-9B59-81ED9538F231}"/>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3">
                <a:extLst>
                  <a:ext uri="{FF2B5EF4-FFF2-40B4-BE49-F238E27FC236}">
                    <a16:creationId xmlns="" xmlns:a16="http://schemas.microsoft.com/office/drawing/2014/main" id="{87A5BEF7-581F-447D-A6A6-DB47DAA1A73F}"/>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4">
                <a:extLst>
                  <a:ext uri="{FF2B5EF4-FFF2-40B4-BE49-F238E27FC236}">
                    <a16:creationId xmlns="" xmlns:a16="http://schemas.microsoft.com/office/drawing/2014/main" id="{A96D8D9C-3A72-4C79-AC3A-5B1EEC1DFFA8}"/>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6">
                <a:extLst>
                  <a:ext uri="{FF2B5EF4-FFF2-40B4-BE49-F238E27FC236}">
                    <a16:creationId xmlns="" xmlns:a16="http://schemas.microsoft.com/office/drawing/2014/main" id="{EEB391CB-8629-4B8C-B1C0-81B5D1A9B972}"/>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7">
                <a:extLst>
                  <a:ext uri="{FF2B5EF4-FFF2-40B4-BE49-F238E27FC236}">
                    <a16:creationId xmlns="" xmlns:a16="http://schemas.microsoft.com/office/drawing/2014/main" id="{3BC27A46-D97C-486B-A9E8-D226CD85F23D}"/>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8">
                <a:extLst>
                  <a:ext uri="{FF2B5EF4-FFF2-40B4-BE49-F238E27FC236}">
                    <a16:creationId xmlns="" xmlns:a16="http://schemas.microsoft.com/office/drawing/2014/main" id="{ABF9415B-8439-4757-A3E6-B26C7F65F40E}"/>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9">
                <a:extLst>
                  <a:ext uri="{FF2B5EF4-FFF2-40B4-BE49-F238E27FC236}">
                    <a16:creationId xmlns="" xmlns:a16="http://schemas.microsoft.com/office/drawing/2014/main" id="{08DD2BB5-BC61-4489-B781-CDDE4E32FC16}"/>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0">
                <a:extLst>
                  <a:ext uri="{FF2B5EF4-FFF2-40B4-BE49-F238E27FC236}">
                    <a16:creationId xmlns="" xmlns:a16="http://schemas.microsoft.com/office/drawing/2014/main" id="{0B8C7C3E-990C-4145-82BC-D34893430CA3}"/>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1">
                <a:extLst>
                  <a:ext uri="{FF2B5EF4-FFF2-40B4-BE49-F238E27FC236}">
                    <a16:creationId xmlns="" xmlns:a16="http://schemas.microsoft.com/office/drawing/2014/main" id="{9C13ECA3-1723-4BD8-9B46-22A58C0D17D5}"/>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2">
                <a:extLst>
                  <a:ext uri="{FF2B5EF4-FFF2-40B4-BE49-F238E27FC236}">
                    <a16:creationId xmlns="" xmlns:a16="http://schemas.microsoft.com/office/drawing/2014/main" id="{DF887B1A-5588-43F1-8360-42F89DD72A65}"/>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3">
                <a:extLst>
                  <a:ext uri="{FF2B5EF4-FFF2-40B4-BE49-F238E27FC236}">
                    <a16:creationId xmlns="" xmlns:a16="http://schemas.microsoft.com/office/drawing/2014/main" id="{6F31F799-404F-4F80-A0BA-A8DCBD584FEF}"/>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4">
                <a:extLst>
                  <a:ext uri="{FF2B5EF4-FFF2-40B4-BE49-F238E27FC236}">
                    <a16:creationId xmlns="" xmlns:a16="http://schemas.microsoft.com/office/drawing/2014/main" id="{0E351B5A-1C5C-4CA1-8499-BCF7D536A3B3}"/>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5">
                <a:extLst>
                  <a:ext uri="{FF2B5EF4-FFF2-40B4-BE49-F238E27FC236}">
                    <a16:creationId xmlns="" xmlns:a16="http://schemas.microsoft.com/office/drawing/2014/main" id="{D97D3AE0-FE61-4365-9484-60E31FA64A48}"/>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6">
                <a:extLst>
                  <a:ext uri="{FF2B5EF4-FFF2-40B4-BE49-F238E27FC236}">
                    <a16:creationId xmlns="" xmlns:a16="http://schemas.microsoft.com/office/drawing/2014/main" id="{FEC6A65D-8BC7-4F69-A1A9-EFE5506CFEA5}"/>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7">
                <a:extLst>
                  <a:ext uri="{FF2B5EF4-FFF2-40B4-BE49-F238E27FC236}">
                    <a16:creationId xmlns="" xmlns:a16="http://schemas.microsoft.com/office/drawing/2014/main" id="{B91208B4-4D5F-4AA3-8695-9AB5108234BC}"/>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8">
                <a:extLst>
                  <a:ext uri="{FF2B5EF4-FFF2-40B4-BE49-F238E27FC236}">
                    <a16:creationId xmlns="" xmlns:a16="http://schemas.microsoft.com/office/drawing/2014/main" id="{FEDC90AA-B488-4290-B3EC-C41FC304E845}"/>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3" name="文本占位符 65">
            <a:extLst>
              <a:ext uri="{FF2B5EF4-FFF2-40B4-BE49-F238E27FC236}">
                <a16:creationId xmlns="" xmlns:a16="http://schemas.microsoft.com/office/drawing/2014/main" id="{0F572104-DCE9-40DA-8528-67A75B94F784}"/>
              </a:ext>
            </a:extLst>
          </p:cNvPr>
          <p:cNvSpPr>
            <a:spLocks noGrp="1"/>
          </p:cNvSpPr>
          <p:nvPr>
            <p:ph type="body" idx="14"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
        <p:nvSpPr>
          <p:cNvPr id="54" name="文本框 53">
            <a:extLst>
              <a:ext uri="{FF2B5EF4-FFF2-40B4-BE49-F238E27FC236}">
                <a16:creationId xmlns="" xmlns:a16="http://schemas.microsoft.com/office/drawing/2014/main" id="{B66037B8-6142-4544-AA78-C05A2DCD4FBB}"/>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grpSp>
        <p:nvGrpSpPr>
          <p:cNvPr id="55" name="组合 54">
            <a:extLst>
              <a:ext uri="{FF2B5EF4-FFF2-40B4-BE49-F238E27FC236}">
                <a16:creationId xmlns="" xmlns:a16="http://schemas.microsoft.com/office/drawing/2014/main" id="{C6EEDD08-6CCF-4F57-98AA-8AA616DE3E5E}"/>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56" name="Freeform 19">
              <a:extLst>
                <a:ext uri="{FF2B5EF4-FFF2-40B4-BE49-F238E27FC236}">
                  <a16:creationId xmlns="" xmlns:a16="http://schemas.microsoft.com/office/drawing/2014/main" id="{E464A1A6-5055-4F49-964D-DDB44352C125}"/>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57" name="Freeform 20">
              <a:extLst>
                <a:ext uri="{FF2B5EF4-FFF2-40B4-BE49-F238E27FC236}">
                  <a16:creationId xmlns="" xmlns:a16="http://schemas.microsoft.com/office/drawing/2014/main" id="{4DE87081-ECDF-4A42-BF4C-71BB154CB3E8}"/>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58" name="Freeform 22">
              <a:extLst>
                <a:ext uri="{FF2B5EF4-FFF2-40B4-BE49-F238E27FC236}">
                  <a16:creationId xmlns="" xmlns:a16="http://schemas.microsoft.com/office/drawing/2014/main" id="{E86B8BE2-2031-4112-AF56-762A39B41D9F}"/>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59" name="Freeform 23">
              <a:extLst>
                <a:ext uri="{FF2B5EF4-FFF2-40B4-BE49-F238E27FC236}">
                  <a16:creationId xmlns="" xmlns:a16="http://schemas.microsoft.com/office/drawing/2014/main" id="{172A4CBF-A2D5-4FEB-BE1A-0EDF5A4321FE}"/>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60" name="Freeform 24">
              <a:extLst>
                <a:ext uri="{FF2B5EF4-FFF2-40B4-BE49-F238E27FC236}">
                  <a16:creationId xmlns="" xmlns:a16="http://schemas.microsoft.com/office/drawing/2014/main" id="{FB828910-1439-4AF5-ADAA-9393A5B942E3}"/>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61" name="Freeform 25">
              <a:extLst>
                <a:ext uri="{FF2B5EF4-FFF2-40B4-BE49-F238E27FC236}">
                  <a16:creationId xmlns="" xmlns:a16="http://schemas.microsoft.com/office/drawing/2014/main" id="{C6F846C3-9F4B-45EC-90DB-32C75ABAC8D3}"/>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62" name="Freeform 26">
              <a:extLst>
                <a:ext uri="{FF2B5EF4-FFF2-40B4-BE49-F238E27FC236}">
                  <a16:creationId xmlns="" xmlns:a16="http://schemas.microsoft.com/office/drawing/2014/main" id="{7ACB59D3-BF43-4B08-9706-1F60FA9F85BF}"/>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63" name="Freeform 31">
              <a:extLst>
                <a:ext uri="{FF2B5EF4-FFF2-40B4-BE49-F238E27FC236}">
                  <a16:creationId xmlns="" xmlns:a16="http://schemas.microsoft.com/office/drawing/2014/main" id="{03EAD845-CED5-46F4-9362-3BC33DE50333}"/>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64" name="Freeform 33">
              <a:extLst>
                <a:ext uri="{FF2B5EF4-FFF2-40B4-BE49-F238E27FC236}">
                  <a16:creationId xmlns="" xmlns:a16="http://schemas.microsoft.com/office/drawing/2014/main" id="{9688C8A1-AE5F-465F-AD52-D070B58C1359}"/>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65" name="Freeform 35">
              <a:extLst>
                <a:ext uri="{FF2B5EF4-FFF2-40B4-BE49-F238E27FC236}">
                  <a16:creationId xmlns="" xmlns:a16="http://schemas.microsoft.com/office/drawing/2014/main" id="{6B1F1620-BBA0-4CD3-A1A5-8CA5AE70BA72}"/>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66" name="Freeform 36">
              <a:extLst>
                <a:ext uri="{FF2B5EF4-FFF2-40B4-BE49-F238E27FC236}">
                  <a16:creationId xmlns="" xmlns:a16="http://schemas.microsoft.com/office/drawing/2014/main" id="{4D19FB7D-B425-4F1E-A8E6-DAABFFE7DA2C}"/>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67" name="Freeform 38">
              <a:extLst>
                <a:ext uri="{FF2B5EF4-FFF2-40B4-BE49-F238E27FC236}">
                  <a16:creationId xmlns="" xmlns:a16="http://schemas.microsoft.com/office/drawing/2014/main" id="{4AE21276-42CA-4FEB-86A0-3D5C2454A39B}"/>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68" name="Freeform 39">
              <a:extLst>
                <a:ext uri="{FF2B5EF4-FFF2-40B4-BE49-F238E27FC236}">
                  <a16:creationId xmlns="" xmlns:a16="http://schemas.microsoft.com/office/drawing/2014/main" id="{3720F5C3-056C-4D6A-9127-DCDD94568C63}"/>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69" name="Freeform 40">
              <a:extLst>
                <a:ext uri="{FF2B5EF4-FFF2-40B4-BE49-F238E27FC236}">
                  <a16:creationId xmlns="" xmlns:a16="http://schemas.microsoft.com/office/drawing/2014/main" id="{1C3F05F8-78EB-4B48-BE0E-0075C706D188}"/>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Tree>
    <p:extLst>
      <p:ext uri="{BB962C8B-B14F-4D97-AF65-F5344CB8AC3E}">
        <p14:creationId xmlns:p14="http://schemas.microsoft.com/office/powerpoint/2010/main" val="1899847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A677578-EE5C-4EF4-B0AD-2C9F9C6AC6B2}"/>
              </a:ext>
            </a:extLst>
          </p:cNvPr>
          <p:cNvPicPr>
            <a:picLocks noChangeAspect="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 y="-5557"/>
            <a:ext cx="12192000" cy="6863557"/>
          </a:xfrm>
          <a:prstGeom prst="rect">
            <a:avLst/>
          </a:prstGeom>
        </p:spPr>
      </p:pic>
      <p:sp>
        <p:nvSpPr>
          <p:cNvPr id="4" name="矩形 3">
            <a:extLst>
              <a:ext uri="{FF2B5EF4-FFF2-40B4-BE49-F238E27FC236}">
                <a16:creationId xmlns=""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 xmlns:a16="http://schemas.microsoft.com/office/drawing/2014/main" id="{D791EC9B-5DBA-40F6-9696-4F391A93BCE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5419" y="3771974"/>
            <a:ext cx="13817069" cy="3996426"/>
          </a:xfrm>
          <a:prstGeom prst="rect">
            <a:avLst/>
          </a:prstGeom>
        </p:spPr>
      </p:pic>
      <p:pic>
        <p:nvPicPr>
          <p:cNvPr id="13" name="图片 12">
            <a:extLst>
              <a:ext uri="{FF2B5EF4-FFF2-40B4-BE49-F238E27FC236}">
                <a16:creationId xmlns="" xmlns:a16="http://schemas.microsoft.com/office/drawing/2014/main" id="{3337B091-14D1-40FD-B8AD-B9A9687411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83657" y="716939"/>
            <a:ext cx="8824686" cy="1844708"/>
          </a:xfrm>
          <a:prstGeom prst="rect">
            <a:avLst/>
          </a:prstGeom>
        </p:spPr>
      </p:pic>
      <p:sp>
        <p:nvSpPr>
          <p:cNvPr id="14" name="文本框 13">
            <a:extLst>
              <a:ext uri="{FF2B5EF4-FFF2-40B4-BE49-F238E27FC236}">
                <a16:creationId xmlns=""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57410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6619773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352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2">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DB023F5D-5DA1-40D7-9BA8-6493DB1A0482}"/>
              </a:ext>
            </a:extLst>
          </p:cNvPr>
          <p:cNvSpPr>
            <a:spLocks noGrp="1"/>
          </p:cNvSpPr>
          <p:nvPr>
            <p:ph type="dt" sz="half" idx="10"/>
          </p:nvPr>
        </p:nvSpPr>
        <p:spPr/>
        <p:txBody>
          <a:bodyPr/>
          <a:lstStyle/>
          <a:p>
            <a:fld id="{DD96C455-D181-459A-8014-67AAEFFCA7C2}" type="datetimeFigureOut">
              <a:rPr lang="zh-CN" altLang="en-US" smtClean="0"/>
              <a:t>2019/5/22</a:t>
            </a:fld>
            <a:endParaRPr lang="zh-CN" altLang="en-US"/>
          </a:p>
        </p:txBody>
      </p:sp>
      <p:sp>
        <p:nvSpPr>
          <p:cNvPr id="4" name="页脚占位符 3">
            <a:extLst>
              <a:ext uri="{FF2B5EF4-FFF2-40B4-BE49-F238E27FC236}">
                <a16:creationId xmlns="" xmlns:a16="http://schemas.microsoft.com/office/drawing/2014/main" id="{A66471E8-54CB-4202-A3C6-90B01809104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72F77563-29B0-4356-A303-AE800B8508F2}"/>
              </a:ext>
            </a:extLst>
          </p:cNvPr>
          <p:cNvSpPr>
            <a:spLocks noGrp="1"/>
          </p:cNvSpPr>
          <p:nvPr>
            <p:ph type="sldNum" sz="quarter" idx="12"/>
          </p:nvPr>
        </p:nvSpPr>
        <p:spPr/>
        <p:txBody>
          <a:bodyPr/>
          <a:lstStyle/>
          <a:p>
            <a:fld id="{40321020-7931-4610-B95E-80A53469F597}" type="slidenum">
              <a:rPr lang="zh-CN" altLang="en-US" smtClean="0"/>
              <a:t>‹#›</a:t>
            </a:fld>
            <a:endParaRPr lang="zh-CN" altLang="en-US"/>
          </a:p>
        </p:txBody>
      </p:sp>
      <p:grpSp>
        <p:nvGrpSpPr>
          <p:cNvPr id="6" name="组合 5">
            <a:extLst>
              <a:ext uri="{FF2B5EF4-FFF2-40B4-BE49-F238E27FC236}">
                <a16:creationId xmlns="" xmlns:a16="http://schemas.microsoft.com/office/drawing/2014/main" id="{C3E3C003-8E9C-4365-823C-82B7C5500835}"/>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7" name="Freeform 19">
              <a:extLst>
                <a:ext uri="{FF2B5EF4-FFF2-40B4-BE49-F238E27FC236}">
                  <a16:creationId xmlns="" xmlns:a16="http://schemas.microsoft.com/office/drawing/2014/main" id="{C257D5DF-CE0E-4C99-985B-0B4C13D2B580}"/>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8" name="Freeform 20">
              <a:extLst>
                <a:ext uri="{FF2B5EF4-FFF2-40B4-BE49-F238E27FC236}">
                  <a16:creationId xmlns="" xmlns:a16="http://schemas.microsoft.com/office/drawing/2014/main" id="{5974DED5-33E1-49C1-AF8C-8B5F96507288}"/>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9" name="Freeform 22">
              <a:extLst>
                <a:ext uri="{FF2B5EF4-FFF2-40B4-BE49-F238E27FC236}">
                  <a16:creationId xmlns="" xmlns:a16="http://schemas.microsoft.com/office/drawing/2014/main" id="{CDD240BC-AA8E-4720-BAA8-8BA4C39FE6E0}"/>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0" name="Freeform 23">
              <a:extLst>
                <a:ext uri="{FF2B5EF4-FFF2-40B4-BE49-F238E27FC236}">
                  <a16:creationId xmlns="" xmlns:a16="http://schemas.microsoft.com/office/drawing/2014/main" id="{9A9F355C-7215-4E87-9E0A-CBAB62AE6ED1}"/>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1" name="Freeform 24">
              <a:extLst>
                <a:ext uri="{FF2B5EF4-FFF2-40B4-BE49-F238E27FC236}">
                  <a16:creationId xmlns="" xmlns:a16="http://schemas.microsoft.com/office/drawing/2014/main" id="{6BC2044B-E150-4A79-8D26-74FB2501BC72}"/>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2" name="Freeform 25">
              <a:extLst>
                <a:ext uri="{FF2B5EF4-FFF2-40B4-BE49-F238E27FC236}">
                  <a16:creationId xmlns="" xmlns:a16="http://schemas.microsoft.com/office/drawing/2014/main" id="{25612C91-115E-4128-855F-10BD57AAE4F6}"/>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3" name="Freeform 26">
              <a:extLst>
                <a:ext uri="{FF2B5EF4-FFF2-40B4-BE49-F238E27FC236}">
                  <a16:creationId xmlns="" xmlns:a16="http://schemas.microsoft.com/office/drawing/2014/main" id="{16EF1DEE-0FED-4AA1-9700-3B6F1E1F0FE5}"/>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4" name="Freeform 31">
              <a:extLst>
                <a:ext uri="{FF2B5EF4-FFF2-40B4-BE49-F238E27FC236}">
                  <a16:creationId xmlns="" xmlns:a16="http://schemas.microsoft.com/office/drawing/2014/main" id="{AAF0374A-1288-4700-896B-86285883F4D6}"/>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5" name="Freeform 33">
              <a:extLst>
                <a:ext uri="{FF2B5EF4-FFF2-40B4-BE49-F238E27FC236}">
                  <a16:creationId xmlns="" xmlns:a16="http://schemas.microsoft.com/office/drawing/2014/main" id="{7D81EB79-E6D8-443B-9F25-3632F36DD0FD}"/>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6" name="Freeform 35">
              <a:extLst>
                <a:ext uri="{FF2B5EF4-FFF2-40B4-BE49-F238E27FC236}">
                  <a16:creationId xmlns="" xmlns:a16="http://schemas.microsoft.com/office/drawing/2014/main" id="{63830C7F-65F9-43AA-9355-6CAEDED937FB}"/>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7" name="Freeform 36">
              <a:extLst>
                <a:ext uri="{FF2B5EF4-FFF2-40B4-BE49-F238E27FC236}">
                  <a16:creationId xmlns="" xmlns:a16="http://schemas.microsoft.com/office/drawing/2014/main" id="{E76BFCB5-3408-4815-994A-C5FAA567DB78}"/>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8" name="Freeform 38">
              <a:extLst>
                <a:ext uri="{FF2B5EF4-FFF2-40B4-BE49-F238E27FC236}">
                  <a16:creationId xmlns="" xmlns:a16="http://schemas.microsoft.com/office/drawing/2014/main" id="{D6B762C4-5A72-4258-BCD6-5C2E1AE230E5}"/>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9" name="Freeform 39">
              <a:extLst>
                <a:ext uri="{FF2B5EF4-FFF2-40B4-BE49-F238E27FC236}">
                  <a16:creationId xmlns="" xmlns:a16="http://schemas.microsoft.com/office/drawing/2014/main" id="{A0A4C5B5-789D-4B57-AB81-F1BECC99F591}"/>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0" name="Freeform 40">
              <a:extLst>
                <a:ext uri="{FF2B5EF4-FFF2-40B4-BE49-F238E27FC236}">
                  <a16:creationId xmlns="" xmlns:a16="http://schemas.microsoft.com/office/drawing/2014/main" id="{C4687E93-7A61-425A-AC28-D6A69E437E0B}"/>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21" name="文本框 20">
            <a:extLst>
              <a:ext uri="{FF2B5EF4-FFF2-40B4-BE49-F238E27FC236}">
                <a16:creationId xmlns="" xmlns:a16="http://schemas.microsoft.com/office/drawing/2014/main" id="{E77F7FB3-7D4B-4EE8-8C35-D8BEA5987A6F}"/>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sp>
        <p:nvSpPr>
          <p:cNvPr id="23" name="矩形: 圆角 22">
            <a:extLst>
              <a:ext uri="{FF2B5EF4-FFF2-40B4-BE49-F238E27FC236}">
                <a16:creationId xmlns="" xmlns:a16="http://schemas.microsoft.com/office/drawing/2014/main" id="{FAD29A9F-3345-4BDF-A499-439F172F09EA}"/>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22CD5622-DE7E-4C1E-B6EA-708E11DA3CDB}"/>
              </a:ext>
            </a:extLst>
          </p:cNvPr>
          <p:cNvGrpSpPr/>
          <p:nvPr userDrawn="1"/>
        </p:nvGrpSpPr>
        <p:grpSpPr>
          <a:xfrm>
            <a:off x="237423" y="135299"/>
            <a:ext cx="847682" cy="847682"/>
            <a:chOff x="237423" y="135299"/>
            <a:chExt cx="847682" cy="847682"/>
          </a:xfrm>
        </p:grpSpPr>
        <p:sp>
          <p:nvSpPr>
            <p:cNvPr id="25" name="椭圆 24">
              <a:extLst>
                <a:ext uri="{FF2B5EF4-FFF2-40B4-BE49-F238E27FC236}">
                  <a16:creationId xmlns="" xmlns:a16="http://schemas.microsoft.com/office/drawing/2014/main" id="{A896EB44-3B45-4E38-A7E0-31F9276BD6C7}"/>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 xmlns:a16="http://schemas.microsoft.com/office/drawing/2014/main" id="{DF0DF9F5-CB0F-49DE-8417-B59A7FE49E32}"/>
                </a:ext>
              </a:extLst>
            </p:cNvPr>
            <p:cNvGrpSpPr/>
            <p:nvPr/>
          </p:nvGrpSpPr>
          <p:grpSpPr>
            <a:xfrm>
              <a:off x="293735" y="191234"/>
              <a:ext cx="735058" cy="735811"/>
              <a:chOff x="3497262" y="849313"/>
              <a:chExt cx="4651376" cy="4656138"/>
            </a:xfrm>
            <a:solidFill>
              <a:schemeClr val="accent1"/>
            </a:solidFill>
          </p:grpSpPr>
          <p:sp>
            <p:nvSpPr>
              <p:cNvPr id="27" name="Freeform 7">
                <a:extLst>
                  <a:ext uri="{FF2B5EF4-FFF2-40B4-BE49-F238E27FC236}">
                    <a16:creationId xmlns="" xmlns:a16="http://schemas.microsoft.com/office/drawing/2014/main" id="{2F6D0600-79C9-47D7-A603-9826D08A1950}"/>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
                <a:extLst>
                  <a:ext uri="{FF2B5EF4-FFF2-40B4-BE49-F238E27FC236}">
                    <a16:creationId xmlns="" xmlns:a16="http://schemas.microsoft.com/office/drawing/2014/main" id="{98C9D191-75C4-4AFA-B3AC-08AADC288611}"/>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0">
                <a:extLst>
                  <a:ext uri="{FF2B5EF4-FFF2-40B4-BE49-F238E27FC236}">
                    <a16:creationId xmlns="" xmlns:a16="http://schemas.microsoft.com/office/drawing/2014/main" id="{24BE8ED6-9F15-4ADD-8CAE-31923EA14711}"/>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1">
                <a:extLst>
                  <a:ext uri="{FF2B5EF4-FFF2-40B4-BE49-F238E27FC236}">
                    <a16:creationId xmlns="" xmlns:a16="http://schemas.microsoft.com/office/drawing/2014/main" id="{920400D0-F830-4C39-983C-8595B8D475AF}"/>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2">
                <a:extLst>
                  <a:ext uri="{FF2B5EF4-FFF2-40B4-BE49-F238E27FC236}">
                    <a16:creationId xmlns="" xmlns:a16="http://schemas.microsoft.com/office/drawing/2014/main" id="{19CE450E-939E-4F1D-8DA0-33C42F3245E7}"/>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a:extLst>
                  <a:ext uri="{FF2B5EF4-FFF2-40B4-BE49-F238E27FC236}">
                    <a16:creationId xmlns="" xmlns:a16="http://schemas.microsoft.com/office/drawing/2014/main" id="{614FF597-786A-488B-AAEE-43BA22BE8593}"/>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4">
                <a:extLst>
                  <a:ext uri="{FF2B5EF4-FFF2-40B4-BE49-F238E27FC236}">
                    <a16:creationId xmlns="" xmlns:a16="http://schemas.microsoft.com/office/drawing/2014/main" id="{3625BAE8-57FD-4A77-861D-AE8635915AFD}"/>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5">
                <a:extLst>
                  <a:ext uri="{FF2B5EF4-FFF2-40B4-BE49-F238E27FC236}">
                    <a16:creationId xmlns="" xmlns:a16="http://schemas.microsoft.com/office/drawing/2014/main" id="{8E74C1B8-9A0B-4BD3-823D-9994C0353473}"/>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6">
                <a:extLst>
                  <a:ext uri="{FF2B5EF4-FFF2-40B4-BE49-F238E27FC236}">
                    <a16:creationId xmlns="" xmlns:a16="http://schemas.microsoft.com/office/drawing/2014/main" id="{1CE2847F-CDC1-43B3-A4B7-7816C379F193}"/>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7">
                <a:extLst>
                  <a:ext uri="{FF2B5EF4-FFF2-40B4-BE49-F238E27FC236}">
                    <a16:creationId xmlns="" xmlns:a16="http://schemas.microsoft.com/office/drawing/2014/main" id="{3B95921D-5B97-42A6-9EF6-C8FDC6CA6BA3}"/>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8">
                <a:extLst>
                  <a:ext uri="{FF2B5EF4-FFF2-40B4-BE49-F238E27FC236}">
                    <a16:creationId xmlns="" xmlns:a16="http://schemas.microsoft.com/office/drawing/2014/main" id="{1F12BC9D-9E62-41B9-BA9A-48C04D1F4864}"/>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
                <a:extLst>
                  <a:ext uri="{FF2B5EF4-FFF2-40B4-BE49-F238E27FC236}">
                    <a16:creationId xmlns="" xmlns:a16="http://schemas.microsoft.com/office/drawing/2014/main" id="{0966FB55-6969-45AA-A00A-302DF34C63D8}"/>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0">
                <a:extLst>
                  <a:ext uri="{FF2B5EF4-FFF2-40B4-BE49-F238E27FC236}">
                    <a16:creationId xmlns="" xmlns:a16="http://schemas.microsoft.com/office/drawing/2014/main" id="{B3BA570A-50BA-4498-9C53-46D2663A2A7D}"/>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1">
                <a:extLst>
                  <a:ext uri="{FF2B5EF4-FFF2-40B4-BE49-F238E27FC236}">
                    <a16:creationId xmlns="" xmlns:a16="http://schemas.microsoft.com/office/drawing/2014/main" id="{B3566405-4CCC-421B-BCEA-0A6F29CA026E}"/>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
                <a:extLst>
                  <a:ext uri="{FF2B5EF4-FFF2-40B4-BE49-F238E27FC236}">
                    <a16:creationId xmlns="" xmlns:a16="http://schemas.microsoft.com/office/drawing/2014/main" id="{DC9A54A7-8E63-4315-81E2-F5F5BD20B461}"/>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3">
                <a:extLst>
                  <a:ext uri="{FF2B5EF4-FFF2-40B4-BE49-F238E27FC236}">
                    <a16:creationId xmlns="" xmlns:a16="http://schemas.microsoft.com/office/drawing/2014/main" id="{1B0E2042-A2FA-4FD3-A360-38FEABB0B0C0}"/>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4">
                <a:extLst>
                  <a:ext uri="{FF2B5EF4-FFF2-40B4-BE49-F238E27FC236}">
                    <a16:creationId xmlns="" xmlns:a16="http://schemas.microsoft.com/office/drawing/2014/main" id="{6116D539-A9F8-4621-8654-A2282E1C4D86}"/>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5">
                <a:extLst>
                  <a:ext uri="{FF2B5EF4-FFF2-40B4-BE49-F238E27FC236}">
                    <a16:creationId xmlns="" xmlns:a16="http://schemas.microsoft.com/office/drawing/2014/main" id="{D814CE22-16C9-4C83-AE88-3549CDA26013}"/>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6">
                <a:extLst>
                  <a:ext uri="{FF2B5EF4-FFF2-40B4-BE49-F238E27FC236}">
                    <a16:creationId xmlns="" xmlns:a16="http://schemas.microsoft.com/office/drawing/2014/main" id="{83831B9C-16B2-43D0-A1A4-97235E4BC215}"/>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7">
                <a:extLst>
                  <a:ext uri="{FF2B5EF4-FFF2-40B4-BE49-F238E27FC236}">
                    <a16:creationId xmlns="" xmlns:a16="http://schemas.microsoft.com/office/drawing/2014/main" id="{4FFF5076-0286-49F8-B969-71DC20845A7C}"/>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8">
                <a:extLst>
                  <a:ext uri="{FF2B5EF4-FFF2-40B4-BE49-F238E27FC236}">
                    <a16:creationId xmlns="" xmlns:a16="http://schemas.microsoft.com/office/drawing/2014/main" id="{DC4A2536-478A-4479-BBDB-C1A832F7C758}"/>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9">
                <a:extLst>
                  <a:ext uri="{FF2B5EF4-FFF2-40B4-BE49-F238E27FC236}">
                    <a16:creationId xmlns="" xmlns:a16="http://schemas.microsoft.com/office/drawing/2014/main" id="{304527B4-B693-42AD-8369-7FBF4CAC53D6}"/>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0">
                <a:extLst>
                  <a:ext uri="{FF2B5EF4-FFF2-40B4-BE49-F238E27FC236}">
                    <a16:creationId xmlns="" xmlns:a16="http://schemas.microsoft.com/office/drawing/2014/main" id="{14307D10-7924-4F7B-9DC6-1785600E62C6}"/>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1">
                <a:extLst>
                  <a:ext uri="{FF2B5EF4-FFF2-40B4-BE49-F238E27FC236}">
                    <a16:creationId xmlns="" xmlns:a16="http://schemas.microsoft.com/office/drawing/2014/main" id="{649EC69D-341B-4F89-8AFF-DDE0C6A96E7D}"/>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
                <a:extLst>
                  <a:ext uri="{FF2B5EF4-FFF2-40B4-BE49-F238E27FC236}">
                    <a16:creationId xmlns="" xmlns:a16="http://schemas.microsoft.com/office/drawing/2014/main" id="{07866278-8AEC-49F6-A37A-E817DF8BE0A0}"/>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3">
                <a:extLst>
                  <a:ext uri="{FF2B5EF4-FFF2-40B4-BE49-F238E27FC236}">
                    <a16:creationId xmlns="" xmlns:a16="http://schemas.microsoft.com/office/drawing/2014/main" id="{12C0D2F0-E8BA-4AD1-AEEF-213030E42D03}"/>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4">
                <a:extLst>
                  <a:ext uri="{FF2B5EF4-FFF2-40B4-BE49-F238E27FC236}">
                    <a16:creationId xmlns="" xmlns:a16="http://schemas.microsoft.com/office/drawing/2014/main" id="{6DAED316-684A-46E7-9759-C109048870F5}"/>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6">
                <a:extLst>
                  <a:ext uri="{FF2B5EF4-FFF2-40B4-BE49-F238E27FC236}">
                    <a16:creationId xmlns="" xmlns:a16="http://schemas.microsoft.com/office/drawing/2014/main" id="{02060035-CFEA-41A1-8C7B-81DA62978BF8}"/>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7">
                <a:extLst>
                  <a:ext uri="{FF2B5EF4-FFF2-40B4-BE49-F238E27FC236}">
                    <a16:creationId xmlns="" xmlns:a16="http://schemas.microsoft.com/office/drawing/2014/main" id="{C317904C-47FB-49E9-A6D2-441590594B55}"/>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8">
                <a:extLst>
                  <a:ext uri="{FF2B5EF4-FFF2-40B4-BE49-F238E27FC236}">
                    <a16:creationId xmlns="" xmlns:a16="http://schemas.microsoft.com/office/drawing/2014/main" id="{40FA5D6E-F0A2-442F-B276-FA3C18CDA935}"/>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9">
                <a:extLst>
                  <a:ext uri="{FF2B5EF4-FFF2-40B4-BE49-F238E27FC236}">
                    <a16:creationId xmlns="" xmlns:a16="http://schemas.microsoft.com/office/drawing/2014/main" id="{33ECC6F9-472E-46D9-BF13-1EBCACCE26D9}"/>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0">
                <a:extLst>
                  <a:ext uri="{FF2B5EF4-FFF2-40B4-BE49-F238E27FC236}">
                    <a16:creationId xmlns="" xmlns:a16="http://schemas.microsoft.com/office/drawing/2014/main" id="{00F4D34E-1FD6-498C-A92C-4B9F5B2A06A0}"/>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1">
                <a:extLst>
                  <a:ext uri="{FF2B5EF4-FFF2-40B4-BE49-F238E27FC236}">
                    <a16:creationId xmlns="" xmlns:a16="http://schemas.microsoft.com/office/drawing/2014/main" id="{62E05761-4BE3-4596-BC7B-E843ED896F79}"/>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2">
                <a:extLst>
                  <a:ext uri="{FF2B5EF4-FFF2-40B4-BE49-F238E27FC236}">
                    <a16:creationId xmlns="" xmlns:a16="http://schemas.microsoft.com/office/drawing/2014/main" id="{111A3351-C750-426B-A5B1-1EA92B4F49A1}"/>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53">
                <a:extLst>
                  <a:ext uri="{FF2B5EF4-FFF2-40B4-BE49-F238E27FC236}">
                    <a16:creationId xmlns="" xmlns:a16="http://schemas.microsoft.com/office/drawing/2014/main" id="{BFB3222C-C817-43E8-ABAD-7EC38B06B5E7}"/>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54">
                <a:extLst>
                  <a:ext uri="{FF2B5EF4-FFF2-40B4-BE49-F238E27FC236}">
                    <a16:creationId xmlns="" xmlns:a16="http://schemas.microsoft.com/office/drawing/2014/main" id="{81F3035C-7082-4827-A287-B9945C19991C}"/>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55">
                <a:extLst>
                  <a:ext uri="{FF2B5EF4-FFF2-40B4-BE49-F238E27FC236}">
                    <a16:creationId xmlns="" xmlns:a16="http://schemas.microsoft.com/office/drawing/2014/main" id="{6BC705B7-36EF-4EE1-A9B9-FFFB8110EA95}"/>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56">
                <a:extLst>
                  <a:ext uri="{FF2B5EF4-FFF2-40B4-BE49-F238E27FC236}">
                    <a16:creationId xmlns="" xmlns:a16="http://schemas.microsoft.com/office/drawing/2014/main" id="{D736225A-4414-430B-9F38-B5C05B527F2A}"/>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57">
                <a:extLst>
                  <a:ext uri="{FF2B5EF4-FFF2-40B4-BE49-F238E27FC236}">
                    <a16:creationId xmlns="" xmlns:a16="http://schemas.microsoft.com/office/drawing/2014/main" id="{7A41B186-F0F5-42FF-9D4A-C0979B626E61}"/>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58">
                <a:extLst>
                  <a:ext uri="{FF2B5EF4-FFF2-40B4-BE49-F238E27FC236}">
                    <a16:creationId xmlns="" xmlns:a16="http://schemas.microsoft.com/office/drawing/2014/main" id="{4E74C4E6-BA0A-498F-B7B1-985C9DBAB9B2}"/>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7" name="文本占位符 65">
            <a:extLst>
              <a:ext uri="{FF2B5EF4-FFF2-40B4-BE49-F238E27FC236}">
                <a16:creationId xmlns="" xmlns:a16="http://schemas.microsoft.com/office/drawing/2014/main" id="{4723E697-2A10-4CB1-9E9F-12DB547B6ED2}"/>
              </a:ext>
            </a:extLst>
          </p:cNvPr>
          <p:cNvSpPr>
            <a:spLocks noGrp="1"/>
          </p:cNvSpPr>
          <p:nvPr userDrawn="1">
            <p:ph type="body" idx="13"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1007462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14" name="图片占位符 13">
            <a:extLst>
              <a:ext uri="{FF2B5EF4-FFF2-40B4-BE49-F238E27FC236}">
                <a16:creationId xmlns="" xmlns:a16="http://schemas.microsoft.com/office/drawing/2014/main" id="{58F70DE4-3F46-46A9-9520-7D8FE5C9C283}"/>
              </a:ext>
            </a:extLst>
          </p:cNvPr>
          <p:cNvSpPr>
            <a:spLocks noGrp="1"/>
          </p:cNvSpPr>
          <p:nvPr>
            <p:ph type="pic" sz="quarter" idx="10"/>
          </p:nvPr>
        </p:nvSpPr>
        <p:spPr>
          <a:xfrm>
            <a:off x="0" y="0"/>
            <a:ext cx="4097285" cy="6858000"/>
          </a:xfrm>
        </p:spPr>
        <p:txBody>
          <a:bodyPr/>
          <a:lstStyle/>
          <a:p>
            <a:endParaRPr lang="zh-CN" altLang="en-US"/>
          </a:p>
        </p:txBody>
      </p:sp>
      <p:grpSp>
        <p:nvGrpSpPr>
          <p:cNvPr id="19" name="组合 18">
            <a:extLst>
              <a:ext uri="{FF2B5EF4-FFF2-40B4-BE49-F238E27FC236}">
                <a16:creationId xmlns="" xmlns:a16="http://schemas.microsoft.com/office/drawing/2014/main" id="{10EAAF81-9622-4AE7-AEC1-E5632E7E127F}"/>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20" name="Freeform 19">
              <a:extLst>
                <a:ext uri="{FF2B5EF4-FFF2-40B4-BE49-F238E27FC236}">
                  <a16:creationId xmlns="" xmlns:a16="http://schemas.microsoft.com/office/drawing/2014/main" id="{799A0C3B-3805-4A7D-B9DC-0D8A0BE50FB9}"/>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1" name="Freeform 20">
              <a:extLst>
                <a:ext uri="{FF2B5EF4-FFF2-40B4-BE49-F238E27FC236}">
                  <a16:creationId xmlns="" xmlns:a16="http://schemas.microsoft.com/office/drawing/2014/main" id="{77073CEC-4568-407C-AF3F-63B02549DD76}"/>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2" name="Freeform 22">
              <a:extLst>
                <a:ext uri="{FF2B5EF4-FFF2-40B4-BE49-F238E27FC236}">
                  <a16:creationId xmlns="" xmlns:a16="http://schemas.microsoft.com/office/drawing/2014/main" id="{25B520BC-633A-4CA1-ADFC-A4A5FE039E95}"/>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3" name="Freeform 23">
              <a:extLst>
                <a:ext uri="{FF2B5EF4-FFF2-40B4-BE49-F238E27FC236}">
                  <a16:creationId xmlns="" xmlns:a16="http://schemas.microsoft.com/office/drawing/2014/main" id="{53033BF4-0785-47D2-989A-D7F79856165B}"/>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4" name="Freeform 24">
              <a:extLst>
                <a:ext uri="{FF2B5EF4-FFF2-40B4-BE49-F238E27FC236}">
                  <a16:creationId xmlns="" xmlns:a16="http://schemas.microsoft.com/office/drawing/2014/main" id="{4424A2B5-FDC9-46DD-A591-E66C22A6FB2C}"/>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5" name="Freeform 25">
              <a:extLst>
                <a:ext uri="{FF2B5EF4-FFF2-40B4-BE49-F238E27FC236}">
                  <a16:creationId xmlns="" xmlns:a16="http://schemas.microsoft.com/office/drawing/2014/main" id="{72EECE87-CD0D-461C-A293-7D248373E431}"/>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6" name="Freeform 26">
              <a:extLst>
                <a:ext uri="{FF2B5EF4-FFF2-40B4-BE49-F238E27FC236}">
                  <a16:creationId xmlns="" xmlns:a16="http://schemas.microsoft.com/office/drawing/2014/main" id="{D1E15742-6979-490E-AF5E-60D97AFB6A89}"/>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7" name="Freeform 31">
              <a:extLst>
                <a:ext uri="{FF2B5EF4-FFF2-40B4-BE49-F238E27FC236}">
                  <a16:creationId xmlns="" xmlns:a16="http://schemas.microsoft.com/office/drawing/2014/main" id="{9FB63A71-75C6-4761-8940-B5F9E94162B4}"/>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8" name="Freeform 33">
              <a:extLst>
                <a:ext uri="{FF2B5EF4-FFF2-40B4-BE49-F238E27FC236}">
                  <a16:creationId xmlns="" xmlns:a16="http://schemas.microsoft.com/office/drawing/2014/main" id="{843875AC-443A-4F2A-9842-34472E458978}"/>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9" name="Freeform 35">
              <a:extLst>
                <a:ext uri="{FF2B5EF4-FFF2-40B4-BE49-F238E27FC236}">
                  <a16:creationId xmlns="" xmlns:a16="http://schemas.microsoft.com/office/drawing/2014/main" id="{2950644D-E3EB-4B66-A5D0-B4E6CA3AEB97}"/>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0" name="Freeform 36">
              <a:extLst>
                <a:ext uri="{FF2B5EF4-FFF2-40B4-BE49-F238E27FC236}">
                  <a16:creationId xmlns="" xmlns:a16="http://schemas.microsoft.com/office/drawing/2014/main" id="{D9E0CE44-4DD0-4767-B8F4-D235B4D9DE7A}"/>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1" name="Freeform 38">
              <a:extLst>
                <a:ext uri="{FF2B5EF4-FFF2-40B4-BE49-F238E27FC236}">
                  <a16:creationId xmlns="" xmlns:a16="http://schemas.microsoft.com/office/drawing/2014/main" id="{7EEB2D62-F19A-4914-9E77-B761C6152794}"/>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2" name="Freeform 39">
              <a:extLst>
                <a:ext uri="{FF2B5EF4-FFF2-40B4-BE49-F238E27FC236}">
                  <a16:creationId xmlns="" xmlns:a16="http://schemas.microsoft.com/office/drawing/2014/main" id="{096BC77F-50E4-4042-BD45-153703BEB150}"/>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3" name="Freeform 40">
              <a:extLst>
                <a:ext uri="{FF2B5EF4-FFF2-40B4-BE49-F238E27FC236}">
                  <a16:creationId xmlns="" xmlns:a16="http://schemas.microsoft.com/office/drawing/2014/main" id="{79792CF4-A12B-414D-8340-0605C32A065A}"/>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Tree>
    <p:extLst>
      <p:ext uri="{BB962C8B-B14F-4D97-AF65-F5344CB8AC3E}">
        <p14:creationId xmlns:p14="http://schemas.microsoft.com/office/powerpoint/2010/main" val="4289541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12" name="图片占位符 11">
            <a:extLst>
              <a:ext uri="{FF2B5EF4-FFF2-40B4-BE49-F238E27FC236}">
                <a16:creationId xmlns="" xmlns:a16="http://schemas.microsoft.com/office/drawing/2014/main" id="{160D1C33-BEBD-457D-8305-3D9FD1FE6108}"/>
              </a:ext>
            </a:extLst>
          </p:cNvPr>
          <p:cNvSpPr>
            <a:spLocks noGrp="1"/>
          </p:cNvSpPr>
          <p:nvPr>
            <p:ph type="pic" sz="quarter" idx="10"/>
          </p:nvPr>
        </p:nvSpPr>
        <p:spPr>
          <a:xfrm>
            <a:off x="0" y="0"/>
            <a:ext cx="12192000" cy="4056063"/>
          </a:xfrm>
        </p:spPr>
        <p:txBody>
          <a:bodyPr/>
          <a:lstStyle/>
          <a:p>
            <a:endParaRPr lang="zh-CN" altLang="en-US"/>
          </a:p>
        </p:txBody>
      </p:sp>
    </p:spTree>
    <p:extLst>
      <p:ext uri="{BB962C8B-B14F-4D97-AF65-F5344CB8AC3E}">
        <p14:creationId xmlns:p14="http://schemas.microsoft.com/office/powerpoint/2010/main" val="2022313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一张长图">
    <p:spTree>
      <p:nvGrpSpPr>
        <p:cNvPr id="1" name=""/>
        <p:cNvGrpSpPr/>
        <p:nvPr/>
      </p:nvGrpSpPr>
      <p:grpSpPr>
        <a:xfrm>
          <a:off x="0" y="0"/>
          <a:ext cx="0" cy="0"/>
          <a:chOff x="0" y="0"/>
          <a:chExt cx="0" cy="0"/>
        </a:xfrm>
      </p:grpSpPr>
      <p:grpSp>
        <p:nvGrpSpPr>
          <p:cNvPr id="22" name="组合 21">
            <a:extLst>
              <a:ext uri="{FF2B5EF4-FFF2-40B4-BE49-F238E27FC236}">
                <a16:creationId xmlns="" xmlns:a16="http://schemas.microsoft.com/office/drawing/2014/main" id="{74041136-D26F-4DE3-9441-03C3B937527A}"/>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24" name="Freeform 19">
              <a:extLst>
                <a:ext uri="{FF2B5EF4-FFF2-40B4-BE49-F238E27FC236}">
                  <a16:creationId xmlns="" xmlns:a16="http://schemas.microsoft.com/office/drawing/2014/main" id="{60A869CE-96BB-49EA-9D98-8FC3A382424D}"/>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5" name="Freeform 20">
              <a:extLst>
                <a:ext uri="{FF2B5EF4-FFF2-40B4-BE49-F238E27FC236}">
                  <a16:creationId xmlns="" xmlns:a16="http://schemas.microsoft.com/office/drawing/2014/main" id="{906A10DE-45C9-4F3A-A1D2-ADF7AF45B4C3}"/>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6" name="Freeform 22">
              <a:extLst>
                <a:ext uri="{FF2B5EF4-FFF2-40B4-BE49-F238E27FC236}">
                  <a16:creationId xmlns="" xmlns:a16="http://schemas.microsoft.com/office/drawing/2014/main" id="{772EE8A2-D191-42EC-A5FA-7CDD844C8B6C}"/>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7" name="Freeform 23">
              <a:extLst>
                <a:ext uri="{FF2B5EF4-FFF2-40B4-BE49-F238E27FC236}">
                  <a16:creationId xmlns="" xmlns:a16="http://schemas.microsoft.com/office/drawing/2014/main" id="{B84B6905-6EA5-495D-8253-F1F92C799A1C}"/>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8" name="Freeform 24">
              <a:extLst>
                <a:ext uri="{FF2B5EF4-FFF2-40B4-BE49-F238E27FC236}">
                  <a16:creationId xmlns="" xmlns:a16="http://schemas.microsoft.com/office/drawing/2014/main" id="{BA5404B5-5161-44D6-8A22-30926A0AA2D3}"/>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9" name="Freeform 25">
              <a:extLst>
                <a:ext uri="{FF2B5EF4-FFF2-40B4-BE49-F238E27FC236}">
                  <a16:creationId xmlns="" xmlns:a16="http://schemas.microsoft.com/office/drawing/2014/main" id="{F53C1378-A716-4564-823A-5C00E4C5C5BF}"/>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0" name="Freeform 26">
              <a:extLst>
                <a:ext uri="{FF2B5EF4-FFF2-40B4-BE49-F238E27FC236}">
                  <a16:creationId xmlns="" xmlns:a16="http://schemas.microsoft.com/office/drawing/2014/main" id="{86914F0F-EFE6-4CD3-9C32-7AFC15529242}"/>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1" name="Freeform 31">
              <a:extLst>
                <a:ext uri="{FF2B5EF4-FFF2-40B4-BE49-F238E27FC236}">
                  <a16:creationId xmlns="" xmlns:a16="http://schemas.microsoft.com/office/drawing/2014/main" id="{5612BB38-894B-469B-ADF4-854CA25A82CF}"/>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2" name="Freeform 33">
              <a:extLst>
                <a:ext uri="{FF2B5EF4-FFF2-40B4-BE49-F238E27FC236}">
                  <a16:creationId xmlns="" xmlns:a16="http://schemas.microsoft.com/office/drawing/2014/main" id="{DB5AB023-FC7E-4BF6-8E4B-F15AB18B3699}"/>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3" name="Freeform 35">
              <a:extLst>
                <a:ext uri="{FF2B5EF4-FFF2-40B4-BE49-F238E27FC236}">
                  <a16:creationId xmlns="" xmlns:a16="http://schemas.microsoft.com/office/drawing/2014/main" id="{41C61E23-4A35-4BD9-8E18-93A218421F6E}"/>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4" name="Freeform 36">
              <a:extLst>
                <a:ext uri="{FF2B5EF4-FFF2-40B4-BE49-F238E27FC236}">
                  <a16:creationId xmlns="" xmlns:a16="http://schemas.microsoft.com/office/drawing/2014/main" id="{81D0AAD4-EF0F-4596-BA65-2F2F2E06C724}"/>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5" name="Freeform 38">
              <a:extLst>
                <a:ext uri="{FF2B5EF4-FFF2-40B4-BE49-F238E27FC236}">
                  <a16:creationId xmlns="" xmlns:a16="http://schemas.microsoft.com/office/drawing/2014/main" id="{D96F8AF7-B0F4-4544-A571-CE00A4ED7A62}"/>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6" name="Freeform 39">
              <a:extLst>
                <a:ext uri="{FF2B5EF4-FFF2-40B4-BE49-F238E27FC236}">
                  <a16:creationId xmlns="" xmlns:a16="http://schemas.microsoft.com/office/drawing/2014/main" id="{B7A4DCDB-B18A-49F6-8D30-C19F24825796}"/>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7" name="Freeform 40">
              <a:extLst>
                <a:ext uri="{FF2B5EF4-FFF2-40B4-BE49-F238E27FC236}">
                  <a16:creationId xmlns="" xmlns:a16="http://schemas.microsoft.com/office/drawing/2014/main" id="{05B6990D-6A15-492C-ABBB-277BC7E0CB98}"/>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2" name="日期占位符 1">
            <a:extLst>
              <a:ext uri="{FF2B5EF4-FFF2-40B4-BE49-F238E27FC236}">
                <a16:creationId xmlns="" xmlns:a16="http://schemas.microsoft.com/office/drawing/2014/main" id="{5E3A72B7-D101-48AE-9E57-23C4D277A2F6}"/>
              </a:ext>
            </a:extLst>
          </p:cNvPr>
          <p:cNvSpPr>
            <a:spLocks noGrp="1"/>
          </p:cNvSpPr>
          <p:nvPr>
            <p:ph type="dt" sz="half" idx="10"/>
          </p:nvPr>
        </p:nvSpPr>
        <p:spPr/>
        <p:txBody>
          <a:bodyPr/>
          <a:lstStyle/>
          <a:p>
            <a:fld id="{DD96C455-D181-459A-8014-67AAEFFCA7C2}" type="datetimeFigureOut">
              <a:rPr lang="zh-CN" altLang="en-US" smtClean="0"/>
              <a:t>2019/5/22</a:t>
            </a:fld>
            <a:endParaRPr lang="zh-CN" altLang="en-US"/>
          </a:p>
        </p:txBody>
      </p:sp>
      <p:sp>
        <p:nvSpPr>
          <p:cNvPr id="3" name="页脚占位符 2">
            <a:extLst>
              <a:ext uri="{FF2B5EF4-FFF2-40B4-BE49-F238E27FC236}">
                <a16:creationId xmlns="" xmlns:a16="http://schemas.microsoft.com/office/drawing/2014/main" id="{4F79F216-2EA1-4947-9590-4EA8E4F9F0E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E077878E-846C-4E0B-94ED-C10E7AE40014}"/>
              </a:ext>
            </a:extLst>
          </p:cNvPr>
          <p:cNvSpPr>
            <a:spLocks noGrp="1"/>
          </p:cNvSpPr>
          <p:nvPr>
            <p:ph type="sldNum" sz="quarter" idx="12"/>
          </p:nvPr>
        </p:nvSpPr>
        <p:spPr/>
        <p:txBody>
          <a:bodyPr/>
          <a:lstStyle/>
          <a:p>
            <a:fld id="{40321020-7931-4610-B95E-80A53469F597}" type="slidenum">
              <a:rPr lang="zh-CN" altLang="en-US" smtClean="0"/>
              <a:t>‹#›</a:t>
            </a:fld>
            <a:endParaRPr lang="zh-CN" altLang="en-US"/>
          </a:p>
        </p:txBody>
      </p:sp>
      <p:sp>
        <p:nvSpPr>
          <p:cNvPr id="23" name="图片占位符 22">
            <a:extLst>
              <a:ext uri="{FF2B5EF4-FFF2-40B4-BE49-F238E27FC236}">
                <a16:creationId xmlns="" xmlns:a16="http://schemas.microsoft.com/office/drawing/2014/main" id="{B6AB199A-6349-4779-B62A-DDD2D362AF2B}"/>
              </a:ext>
            </a:extLst>
          </p:cNvPr>
          <p:cNvSpPr>
            <a:spLocks noGrp="1"/>
          </p:cNvSpPr>
          <p:nvPr>
            <p:ph type="pic" sz="quarter" idx="13"/>
          </p:nvPr>
        </p:nvSpPr>
        <p:spPr>
          <a:xfrm>
            <a:off x="660400" y="1130300"/>
            <a:ext cx="10858500" cy="2817813"/>
          </a:xfrm>
        </p:spPr>
        <p:txBody>
          <a:bodyPr/>
          <a:lstStyle/>
          <a:p>
            <a:endParaRPr lang="zh-CN" altLang="en-US"/>
          </a:p>
        </p:txBody>
      </p:sp>
      <p:sp>
        <p:nvSpPr>
          <p:cNvPr id="129" name="文本框 128">
            <a:extLst>
              <a:ext uri="{FF2B5EF4-FFF2-40B4-BE49-F238E27FC236}">
                <a16:creationId xmlns="" xmlns:a16="http://schemas.microsoft.com/office/drawing/2014/main" id="{B86A77EB-4F1C-453E-B2A1-E46728EEFFF2}"/>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sp>
        <p:nvSpPr>
          <p:cNvPr id="67" name="矩形: 圆角 66">
            <a:extLst>
              <a:ext uri="{FF2B5EF4-FFF2-40B4-BE49-F238E27FC236}">
                <a16:creationId xmlns="" xmlns:a16="http://schemas.microsoft.com/office/drawing/2014/main" id="{B2B9B9D3-3AA3-4019-B16F-FE0DB90D9600}"/>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a:extLst>
              <a:ext uri="{FF2B5EF4-FFF2-40B4-BE49-F238E27FC236}">
                <a16:creationId xmlns="" xmlns:a16="http://schemas.microsoft.com/office/drawing/2014/main" id="{716F929A-8B5D-4030-A951-E72B3EB30716}"/>
              </a:ext>
            </a:extLst>
          </p:cNvPr>
          <p:cNvGrpSpPr/>
          <p:nvPr userDrawn="1"/>
        </p:nvGrpSpPr>
        <p:grpSpPr>
          <a:xfrm>
            <a:off x="237423" y="135299"/>
            <a:ext cx="847682" cy="847682"/>
            <a:chOff x="237423" y="135299"/>
            <a:chExt cx="847682" cy="847682"/>
          </a:xfrm>
        </p:grpSpPr>
        <p:sp>
          <p:nvSpPr>
            <p:cNvPr id="69" name="椭圆 68">
              <a:extLst>
                <a:ext uri="{FF2B5EF4-FFF2-40B4-BE49-F238E27FC236}">
                  <a16:creationId xmlns="" xmlns:a16="http://schemas.microsoft.com/office/drawing/2014/main" id="{25291A66-5A29-4421-9953-B2BF3C27B646}"/>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a:extLst>
                <a:ext uri="{FF2B5EF4-FFF2-40B4-BE49-F238E27FC236}">
                  <a16:creationId xmlns="" xmlns:a16="http://schemas.microsoft.com/office/drawing/2014/main" id="{B2099F41-4208-4647-A31E-98399862FCC9}"/>
                </a:ext>
              </a:extLst>
            </p:cNvPr>
            <p:cNvGrpSpPr/>
            <p:nvPr/>
          </p:nvGrpSpPr>
          <p:grpSpPr>
            <a:xfrm>
              <a:off x="293735" y="191234"/>
              <a:ext cx="735058" cy="735811"/>
              <a:chOff x="3497262" y="849313"/>
              <a:chExt cx="4651376" cy="4656138"/>
            </a:xfrm>
            <a:solidFill>
              <a:schemeClr val="accent1"/>
            </a:solidFill>
          </p:grpSpPr>
          <p:sp>
            <p:nvSpPr>
              <p:cNvPr id="71" name="Freeform 7">
                <a:extLst>
                  <a:ext uri="{FF2B5EF4-FFF2-40B4-BE49-F238E27FC236}">
                    <a16:creationId xmlns="" xmlns:a16="http://schemas.microsoft.com/office/drawing/2014/main" id="{64B5994A-180D-498A-BEEC-8341B5FA643A}"/>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
                <a:extLst>
                  <a:ext uri="{FF2B5EF4-FFF2-40B4-BE49-F238E27FC236}">
                    <a16:creationId xmlns="" xmlns:a16="http://schemas.microsoft.com/office/drawing/2014/main" id="{2FE5B999-6ED1-43FF-A46F-1E58417AA65A}"/>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0">
                <a:extLst>
                  <a:ext uri="{FF2B5EF4-FFF2-40B4-BE49-F238E27FC236}">
                    <a16:creationId xmlns="" xmlns:a16="http://schemas.microsoft.com/office/drawing/2014/main" id="{A766AC95-9881-4E76-B444-5229E6664BF9}"/>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1">
                <a:extLst>
                  <a:ext uri="{FF2B5EF4-FFF2-40B4-BE49-F238E27FC236}">
                    <a16:creationId xmlns="" xmlns:a16="http://schemas.microsoft.com/office/drawing/2014/main" id="{82CE97B1-ACEB-461A-B3B0-E3B9863EBC4F}"/>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
                <a:extLst>
                  <a:ext uri="{FF2B5EF4-FFF2-40B4-BE49-F238E27FC236}">
                    <a16:creationId xmlns="" xmlns:a16="http://schemas.microsoft.com/office/drawing/2014/main" id="{6653162A-4542-492E-9077-A78E697D9D7F}"/>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3">
                <a:extLst>
                  <a:ext uri="{FF2B5EF4-FFF2-40B4-BE49-F238E27FC236}">
                    <a16:creationId xmlns="" xmlns:a16="http://schemas.microsoft.com/office/drawing/2014/main" id="{CAF05502-1758-4029-A257-FBB44707CD65}"/>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4">
                <a:extLst>
                  <a:ext uri="{FF2B5EF4-FFF2-40B4-BE49-F238E27FC236}">
                    <a16:creationId xmlns="" xmlns:a16="http://schemas.microsoft.com/office/drawing/2014/main" id="{0E2CADD7-9B7A-42EB-B598-074DDF771A97}"/>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5">
                <a:extLst>
                  <a:ext uri="{FF2B5EF4-FFF2-40B4-BE49-F238E27FC236}">
                    <a16:creationId xmlns="" xmlns:a16="http://schemas.microsoft.com/office/drawing/2014/main" id="{2B9FC146-FE20-4359-89BB-2AA603517FC0}"/>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6">
                <a:extLst>
                  <a:ext uri="{FF2B5EF4-FFF2-40B4-BE49-F238E27FC236}">
                    <a16:creationId xmlns="" xmlns:a16="http://schemas.microsoft.com/office/drawing/2014/main" id="{B72313B1-EE51-49E0-ADEA-E0F1B25C3AD8}"/>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7">
                <a:extLst>
                  <a:ext uri="{FF2B5EF4-FFF2-40B4-BE49-F238E27FC236}">
                    <a16:creationId xmlns="" xmlns:a16="http://schemas.microsoft.com/office/drawing/2014/main" id="{7D47685E-AAB7-49D3-9405-4DE6B7F4050A}"/>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8">
                <a:extLst>
                  <a:ext uri="{FF2B5EF4-FFF2-40B4-BE49-F238E27FC236}">
                    <a16:creationId xmlns="" xmlns:a16="http://schemas.microsoft.com/office/drawing/2014/main" id="{9A92B115-0302-4281-A250-5964870C40C5}"/>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9">
                <a:extLst>
                  <a:ext uri="{FF2B5EF4-FFF2-40B4-BE49-F238E27FC236}">
                    <a16:creationId xmlns="" xmlns:a16="http://schemas.microsoft.com/office/drawing/2014/main" id="{4D783779-E50A-4746-90EA-152768751F8E}"/>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0">
                <a:extLst>
                  <a:ext uri="{FF2B5EF4-FFF2-40B4-BE49-F238E27FC236}">
                    <a16:creationId xmlns="" xmlns:a16="http://schemas.microsoft.com/office/drawing/2014/main" id="{CBC74F99-DE89-4CBC-A20E-E5F21B8C2694}"/>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1">
                <a:extLst>
                  <a:ext uri="{FF2B5EF4-FFF2-40B4-BE49-F238E27FC236}">
                    <a16:creationId xmlns="" xmlns:a16="http://schemas.microsoft.com/office/drawing/2014/main" id="{4C41F27A-B43C-45FC-9D04-DE5396BDFBE2}"/>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22">
                <a:extLst>
                  <a:ext uri="{FF2B5EF4-FFF2-40B4-BE49-F238E27FC236}">
                    <a16:creationId xmlns="" xmlns:a16="http://schemas.microsoft.com/office/drawing/2014/main" id="{2E95E52E-2514-41EA-927D-CA1836233F30}"/>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3">
                <a:extLst>
                  <a:ext uri="{FF2B5EF4-FFF2-40B4-BE49-F238E27FC236}">
                    <a16:creationId xmlns="" xmlns:a16="http://schemas.microsoft.com/office/drawing/2014/main" id="{F4E06CE0-5B51-4492-AC09-1DA2150E0933}"/>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4">
                <a:extLst>
                  <a:ext uri="{FF2B5EF4-FFF2-40B4-BE49-F238E27FC236}">
                    <a16:creationId xmlns="" xmlns:a16="http://schemas.microsoft.com/office/drawing/2014/main" id="{AE200FB6-E394-4CBE-BBAC-6CFFC1EF776C}"/>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5">
                <a:extLst>
                  <a:ext uri="{FF2B5EF4-FFF2-40B4-BE49-F238E27FC236}">
                    <a16:creationId xmlns="" xmlns:a16="http://schemas.microsoft.com/office/drawing/2014/main" id="{EB5F3FA7-AAF8-4B94-A7C4-3941467CB7C8}"/>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6">
                <a:extLst>
                  <a:ext uri="{FF2B5EF4-FFF2-40B4-BE49-F238E27FC236}">
                    <a16:creationId xmlns="" xmlns:a16="http://schemas.microsoft.com/office/drawing/2014/main" id="{377F19C3-84C6-430B-8C84-935DFC614D86}"/>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7">
                <a:extLst>
                  <a:ext uri="{FF2B5EF4-FFF2-40B4-BE49-F238E27FC236}">
                    <a16:creationId xmlns="" xmlns:a16="http://schemas.microsoft.com/office/drawing/2014/main" id="{3D343494-DD0B-4221-8D6C-D277331DEB6C}"/>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8">
                <a:extLst>
                  <a:ext uri="{FF2B5EF4-FFF2-40B4-BE49-F238E27FC236}">
                    <a16:creationId xmlns="" xmlns:a16="http://schemas.microsoft.com/office/drawing/2014/main" id="{27635AE2-D10E-41D5-AD49-7531675887E3}"/>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9">
                <a:extLst>
                  <a:ext uri="{FF2B5EF4-FFF2-40B4-BE49-F238E27FC236}">
                    <a16:creationId xmlns="" xmlns:a16="http://schemas.microsoft.com/office/drawing/2014/main" id="{D817385B-F299-48F5-9D10-623193513513}"/>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0">
                <a:extLst>
                  <a:ext uri="{FF2B5EF4-FFF2-40B4-BE49-F238E27FC236}">
                    <a16:creationId xmlns="" xmlns:a16="http://schemas.microsoft.com/office/drawing/2014/main" id="{61F633BF-DD0C-4AD2-9A1E-558B8D8074E6}"/>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1">
                <a:extLst>
                  <a:ext uri="{FF2B5EF4-FFF2-40B4-BE49-F238E27FC236}">
                    <a16:creationId xmlns="" xmlns:a16="http://schemas.microsoft.com/office/drawing/2014/main" id="{05E31462-4C3E-4DD0-B487-52F1947255DB}"/>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2">
                <a:extLst>
                  <a:ext uri="{FF2B5EF4-FFF2-40B4-BE49-F238E27FC236}">
                    <a16:creationId xmlns="" xmlns:a16="http://schemas.microsoft.com/office/drawing/2014/main" id="{B74A5FA6-C9C9-4FAD-B9D3-26B2CC7B9CD5}"/>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3">
                <a:extLst>
                  <a:ext uri="{FF2B5EF4-FFF2-40B4-BE49-F238E27FC236}">
                    <a16:creationId xmlns="" xmlns:a16="http://schemas.microsoft.com/office/drawing/2014/main" id="{CE681D3C-E643-4C08-953A-F62523411601}"/>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4">
                <a:extLst>
                  <a:ext uri="{FF2B5EF4-FFF2-40B4-BE49-F238E27FC236}">
                    <a16:creationId xmlns="" xmlns:a16="http://schemas.microsoft.com/office/drawing/2014/main" id="{187BE825-0BDA-4DD0-B169-54177A497022}"/>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6">
                <a:extLst>
                  <a:ext uri="{FF2B5EF4-FFF2-40B4-BE49-F238E27FC236}">
                    <a16:creationId xmlns="" xmlns:a16="http://schemas.microsoft.com/office/drawing/2014/main" id="{E2E5BAE5-EB8C-48BA-86F7-0487D06E7B59}"/>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
                <a:extLst>
                  <a:ext uri="{FF2B5EF4-FFF2-40B4-BE49-F238E27FC236}">
                    <a16:creationId xmlns="" xmlns:a16="http://schemas.microsoft.com/office/drawing/2014/main" id="{4E5972B3-2165-4298-9105-C7799893F9B5}"/>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
                <a:extLst>
                  <a:ext uri="{FF2B5EF4-FFF2-40B4-BE49-F238E27FC236}">
                    <a16:creationId xmlns="" xmlns:a16="http://schemas.microsoft.com/office/drawing/2014/main" id="{4C4196A4-8427-4DAB-9761-0B12B67CCBB6}"/>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9">
                <a:extLst>
                  <a:ext uri="{FF2B5EF4-FFF2-40B4-BE49-F238E27FC236}">
                    <a16:creationId xmlns="" xmlns:a16="http://schemas.microsoft.com/office/drawing/2014/main" id="{B24FBA4B-7066-43B5-8320-3319D944F6CE}"/>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50">
                <a:extLst>
                  <a:ext uri="{FF2B5EF4-FFF2-40B4-BE49-F238E27FC236}">
                    <a16:creationId xmlns="" xmlns:a16="http://schemas.microsoft.com/office/drawing/2014/main" id="{03E7BC5B-C1D3-48F6-98AF-AC2FD6DB0152}"/>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51">
                <a:extLst>
                  <a:ext uri="{FF2B5EF4-FFF2-40B4-BE49-F238E27FC236}">
                    <a16:creationId xmlns="" xmlns:a16="http://schemas.microsoft.com/office/drawing/2014/main" id="{B058C00F-2719-44B1-91B9-0262D7AEFC94}"/>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52">
                <a:extLst>
                  <a:ext uri="{FF2B5EF4-FFF2-40B4-BE49-F238E27FC236}">
                    <a16:creationId xmlns="" xmlns:a16="http://schemas.microsoft.com/office/drawing/2014/main" id="{FAC7740F-4D0B-4966-AE95-AFDD833FEB77}"/>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53">
                <a:extLst>
                  <a:ext uri="{FF2B5EF4-FFF2-40B4-BE49-F238E27FC236}">
                    <a16:creationId xmlns="" xmlns:a16="http://schemas.microsoft.com/office/drawing/2014/main" id="{65EF3023-963B-4B75-B329-8A6DFA638EAA}"/>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54">
                <a:extLst>
                  <a:ext uri="{FF2B5EF4-FFF2-40B4-BE49-F238E27FC236}">
                    <a16:creationId xmlns="" xmlns:a16="http://schemas.microsoft.com/office/drawing/2014/main" id="{DCB4D492-8F86-4FD8-9E29-A198EE39FB8D}"/>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55">
                <a:extLst>
                  <a:ext uri="{FF2B5EF4-FFF2-40B4-BE49-F238E27FC236}">
                    <a16:creationId xmlns="" xmlns:a16="http://schemas.microsoft.com/office/drawing/2014/main" id="{740A9F7B-B444-4E32-927B-D8A19D6C03C0}"/>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56">
                <a:extLst>
                  <a:ext uri="{FF2B5EF4-FFF2-40B4-BE49-F238E27FC236}">
                    <a16:creationId xmlns="" xmlns:a16="http://schemas.microsoft.com/office/drawing/2014/main" id="{CF9AD5D7-706E-41B8-BFE0-7FC9A1C41548}"/>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57">
                <a:extLst>
                  <a:ext uri="{FF2B5EF4-FFF2-40B4-BE49-F238E27FC236}">
                    <a16:creationId xmlns="" xmlns:a16="http://schemas.microsoft.com/office/drawing/2014/main" id="{9C17A9F5-81FA-4FCE-A442-B73F2F7F8B3F}"/>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58">
                <a:extLst>
                  <a:ext uri="{FF2B5EF4-FFF2-40B4-BE49-F238E27FC236}">
                    <a16:creationId xmlns="" xmlns:a16="http://schemas.microsoft.com/office/drawing/2014/main" id="{EF6FDF55-E089-4DBB-BC7F-5134AE59BF3D}"/>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57" name="文本占位符 65">
            <a:extLst>
              <a:ext uri="{FF2B5EF4-FFF2-40B4-BE49-F238E27FC236}">
                <a16:creationId xmlns="" xmlns:a16="http://schemas.microsoft.com/office/drawing/2014/main" id="{15EF978C-D233-4FBC-8320-5FB7A9CA61BD}"/>
              </a:ext>
            </a:extLst>
          </p:cNvPr>
          <p:cNvSpPr>
            <a:spLocks noGrp="1"/>
          </p:cNvSpPr>
          <p:nvPr>
            <p:ph type="body" idx="14"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1688898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一张图片">
    <p:spTree>
      <p:nvGrpSpPr>
        <p:cNvPr id="1" name=""/>
        <p:cNvGrpSpPr/>
        <p:nvPr/>
      </p:nvGrpSpPr>
      <p:grpSpPr>
        <a:xfrm>
          <a:off x="0" y="0"/>
          <a:ext cx="0" cy="0"/>
          <a:chOff x="0" y="0"/>
          <a:chExt cx="0" cy="0"/>
        </a:xfrm>
      </p:grpSpPr>
      <p:sp>
        <p:nvSpPr>
          <p:cNvPr id="8" name="图片占位符 7">
            <a:extLst>
              <a:ext uri="{FF2B5EF4-FFF2-40B4-BE49-F238E27FC236}">
                <a16:creationId xmlns="" xmlns:a16="http://schemas.microsoft.com/office/drawing/2014/main" id="{E6F7B20F-EF55-483B-8555-04CA4C04ACF1}"/>
              </a:ext>
            </a:extLst>
          </p:cNvPr>
          <p:cNvSpPr>
            <a:spLocks noGrp="1"/>
          </p:cNvSpPr>
          <p:nvPr>
            <p:ph type="pic" sz="quarter" idx="13"/>
          </p:nvPr>
        </p:nvSpPr>
        <p:spPr>
          <a:xfrm>
            <a:off x="838200" y="1301750"/>
            <a:ext cx="5243513" cy="4670425"/>
          </a:xfrm>
        </p:spPr>
        <p:txBody>
          <a:bodyPr/>
          <a:lstStyle/>
          <a:p>
            <a:endParaRPr lang="zh-CN" altLang="en-US"/>
          </a:p>
        </p:txBody>
      </p:sp>
      <p:sp>
        <p:nvSpPr>
          <p:cNvPr id="3" name="日期占位符 2">
            <a:extLst>
              <a:ext uri="{FF2B5EF4-FFF2-40B4-BE49-F238E27FC236}">
                <a16:creationId xmlns="" xmlns:a16="http://schemas.microsoft.com/office/drawing/2014/main" id="{E3F108A6-7EAC-4504-8CC9-2040E9F27BDF}"/>
              </a:ext>
            </a:extLst>
          </p:cNvPr>
          <p:cNvSpPr>
            <a:spLocks noGrp="1"/>
          </p:cNvSpPr>
          <p:nvPr>
            <p:ph type="dt" sz="half" idx="10"/>
          </p:nvPr>
        </p:nvSpPr>
        <p:spPr/>
        <p:txBody>
          <a:bodyPr/>
          <a:lstStyle/>
          <a:p>
            <a:fld id="{DD96C455-D181-459A-8014-67AAEFFCA7C2}" type="datetimeFigureOut">
              <a:rPr lang="zh-CN" altLang="en-US" smtClean="0"/>
              <a:t>2019/5/22</a:t>
            </a:fld>
            <a:endParaRPr lang="zh-CN" altLang="en-US"/>
          </a:p>
        </p:txBody>
      </p:sp>
      <p:sp>
        <p:nvSpPr>
          <p:cNvPr id="4" name="页脚占位符 3">
            <a:extLst>
              <a:ext uri="{FF2B5EF4-FFF2-40B4-BE49-F238E27FC236}">
                <a16:creationId xmlns="" xmlns:a16="http://schemas.microsoft.com/office/drawing/2014/main" id="{F4B97241-2430-47C5-9847-2A5FA9AA492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A7FC6D73-144B-41D6-A73B-8F3BD2AC9DF1}"/>
              </a:ext>
            </a:extLst>
          </p:cNvPr>
          <p:cNvSpPr>
            <a:spLocks noGrp="1"/>
          </p:cNvSpPr>
          <p:nvPr>
            <p:ph type="sldNum" sz="quarter" idx="12"/>
          </p:nvPr>
        </p:nvSpPr>
        <p:spPr/>
        <p:txBody>
          <a:bodyPr/>
          <a:lstStyle/>
          <a:p>
            <a:fld id="{40321020-7931-4610-B95E-80A53469F597}" type="slidenum">
              <a:rPr lang="zh-CN" altLang="en-US" smtClean="0"/>
              <a:t>‹#›</a:t>
            </a:fld>
            <a:endParaRPr lang="zh-CN" altLang="en-US"/>
          </a:p>
        </p:txBody>
      </p:sp>
      <p:grpSp>
        <p:nvGrpSpPr>
          <p:cNvPr id="23" name="组合 22">
            <a:extLst>
              <a:ext uri="{FF2B5EF4-FFF2-40B4-BE49-F238E27FC236}">
                <a16:creationId xmlns="" xmlns:a16="http://schemas.microsoft.com/office/drawing/2014/main" id="{DB11DFE2-A84D-4D03-9B27-B4F8B00B177C}"/>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24" name="Freeform 19">
              <a:extLst>
                <a:ext uri="{FF2B5EF4-FFF2-40B4-BE49-F238E27FC236}">
                  <a16:creationId xmlns="" xmlns:a16="http://schemas.microsoft.com/office/drawing/2014/main" id="{985CD8C4-CA09-4CDB-8CA8-4B99CF425ACA}"/>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5" name="Freeform 20">
              <a:extLst>
                <a:ext uri="{FF2B5EF4-FFF2-40B4-BE49-F238E27FC236}">
                  <a16:creationId xmlns="" xmlns:a16="http://schemas.microsoft.com/office/drawing/2014/main" id="{B83158DE-1DED-4CFA-A78B-B4E63CFF5523}"/>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6" name="Freeform 22">
              <a:extLst>
                <a:ext uri="{FF2B5EF4-FFF2-40B4-BE49-F238E27FC236}">
                  <a16:creationId xmlns="" xmlns:a16="http://schemas.microsoft.com/office/drawing/2014/main" id="{67F8350D-7C55-436A-9A17-0632C548BE62}"/>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7" name="Freeform 23">
              <a:extLst>
                <a:ext uri="{FF2B5EF4-FFF2-40B4-BE49-F238E27FC236}">
                  <a16:creationId xmlns="" xmlns:a16="http://schemas.microsoft.com/office/drawing/2014/main" id="{C9AC71BC-F865-4547-AE03-A2128D3A735D}"/>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8" name="Freeform 24">
              <a:extLst>
                <a:ext uri="{FF2B5EF4-FFF2-40B4-BE49-F238E27FC236}">
                  <a16:creationId xmlns="" xmlns:a16="http://schemas.microsoft.com/office/drawing/2014/main" id="{C1FB9CC2-714A-490F-B7D4-3E6C6366580E}"/>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9" name="Freeform 25">
              <a:extLst>
                <a:ext uri="{FF2B5EF4-FFF2-40B4-BE49-F238E27FC236}">
                  <a16:creationId xmlns="" xmlns:a16="http://schemas.microsoft.com/office/drawing/2014/main" id="{8B1BD9A2-68DB-42AE-81BE-13C2E028C0A6}"/>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0" name="Freeform 26">
              <a:extLst>
                <a:ext uri="{FF2B5EF4-FFF2-40B4-BE49-F238E27FC236}">
                  <a16:creationId xmlns="" xmlns:a16="http://schemas.microsoft.com/office/drawing/2014/main" id="{820559DB-5622-4AEC-AF14-DB0EB2417A3D}"/>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1" name="Freeform 31">
              <a:extLst>
                <a:ext uri="{FF2B5EF4-FFF2-40B4-BE49-F238E27FC236}">
                  <a16:creationId xmlns="" xmlns:a16="http://schemas.microsoft.com/office/drawing/2014/main" id="{4645B00C-B1A7-4616-9E8B-75A757568383}"/>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2" name="Freeform 33">
              <a:extLst>
                <a:ext uri="{FF2B5EF4-FFF2-40B4-BE49-F238E27FC236}">
                  <a16:creationId xmlns="" xmlns:a16="http://schemas.microsoft.com/office/drawing/2014/main" id="{93E258CA-6976-483A-B1DE-EA72FEB091F8}"/>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3" name="Freeform 35">
              <a:extLst>
                <a:ext uri="{FF2B5EF4-FFF2-40B4-BE49-F238E27FC236}">
                  <a16:creationId xmlns="" xmlns:a16="http://schemas.microsoft.com/office/drawing/2014/main" id="{B9A714BD-0B26-47BF-AEE9-2602D19961CE}"/>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4" name="Freeform 36">
              <a:extLst>
                <a:ext uri="{FF2B5EF4-FFF2-40B4-BE49-F238E27FC236}">
                  <a16:creationId xmlns="" xmlns:a16="http://schemas.microsoft.com/office/drawing/2014/main" id="{B0D9DCA0-9AE7-40C1-A5B2-A71890974892}"/>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5" name="Freeform 38">
              <a:extLst>
                <a:ext uri="{FF2B5EF4-FFF2-40B4-BE49-F238E27FC236}">
                  <a16:creationId xmlns="" xmlns:a16="http://schemas.microsoft.com/office/drawing/2014/main" id="{FE53E166-F815-4284-A00F-262157C2D911}"/>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6" name="Freeform 39">
              <a:extLst>
                <a:ext uri="{FF2B5EF4-FFF2-40B4-BE49-F238E27FC236}">
                  <a16:creationId xmlns="" xmlns:a16="http://schemas.microsoft.com/office/drawing/2014/main" id="{F9322739-097A-4ED5-AE6F-83D277E5CE3E}"/>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7" name="Freeform 40">
              <a:extLst>
                <a:ext uri="{FF2B5EF4-FFF2-40B4-BE49-F238E27FC236}">
                  <a16:creationId xmlns="" xmlns:a16="http://schemas.microsoft.com/office/drawing/2014/main" id="{A255E10F-A26C-4013-9D98-838BB0061B69}"/>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84" name="文本框 83">
            <a:extLst>
              <a:ext uri="{FF2B5EF4-FFF2-40B4-BE49-F238E27FC236}">
                <a16:creationId xmlns="" xmlns:a16="http://schemas.microsoft.com/office/drawing/2014/main" id="{8B54DC34-0A52-4909-9DAF-B4D863303161}"/>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sp>
        <p:nvSpPr>
          <p:cNvPr id="85" name="矩形: 圆角 84">
            <a:extLst>
              <a:ext uri="{FF2B5EF4-FFF2-40B4-BE49-F238E27FC236}">
                <a16:creationId xmlns="" xmlns:a16="http://schemas.microsoft.com/office/drawing/2014/main" id="{727D0EFE-0773-458D-951B-05868593BC5A}"/>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 xmlns:a16="http://schemas.microsoft.com/office/drawing/2014/main" id="{1C8D1E98-32E6-47FD-B4E0-AFB46CB23F70}"/>
              </a:ext>
            </a:extLst>
          </p:cNvPr>
          <p:cNvGrpSpPr/>
          <p:nvPr userDrawn="1"/>
        </p:nvGrpSpPr>
        <p:grpSpPr>
          <a:xfrm>
            <a:off x="237423" y="135299"/>
            <a:ext cx="847682" cy="847682"/>
            <a:chOff x="237423" y="135299"/>
            <a:chExt cx="847682" cy="847682"/>
          </a:xfrm>
        </p:grpSpPr>
        <p:sp>
          <p:nvSpPr>
            <p:cNvPr id="87" name="椭圆 86">
              <a:extLst>
                <a:ext uri="{FF2B5EF4-FFF2-40B4-BE49-F238E27FC236}">
                  <a16:creationId xmlns="" xmlns:a16="http://schemas.microsoft.com/office/drawing/2014/main" id="{7427EAD0-706E-4C3B-AC91-36CE8D18D77C}"/>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a:extLst>
                <a:ext uri="{FF2B5EF4-FFF2-40B4-BE49-F238E27FC236}">
                  <a16:creationId xmlns="" xmlns:a16="http://schemas.microsoft.com/office/drawing/2014/main" id="{6E3A4095-5D7B-435F-9CED-C384A0F3CD72}"/>
                </a:ext>
              </a:extLst>
            </p:cNvPr>
            <p:cNvGrpSpPr/>
            <p:nvPr/>
          </p:nvGrpSpPr>
          <p:grpSpPr>
            <a:xfrm>
              <a:off x="293735" y="191234"/>
              <a:ext cx="735058" cy="735811"/>
              <a:chOff x="3497262" y="849313"/>
              <a:chExt cx="4651376" cy="4656138"/>
            </a:xfrm>
            <a:solidFill>
              <a:schemeClr val="accent1"/>
            </a:solidFill>
          </p:grpSpPr>
          <p:sp>
            <p:nvSpPr>
              <p:cNvPr id="89" name="Freeform 7">
                <a:extLst>
                  <a:ext uri="{FF2B5EF4-FFF2-40B4-BE49-F238E27FC236}">
                    <a16:creationId xmlns="" xmlns:a16="http://schemas.microsoft.com/office/drawing/2014/main" id="{432C5514-9B34-4499-A27D-F8389F45CF79}"/>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
                <a:extLst>
                  <a:ext uri="{FF2B5EF4-FFF2-40B4-BE49-F238E27FC236}">
                    <a16:creationId xmlns="" xmlns:a16="http://schemas.microsoft.com/office/drawing/2014/main" id="{35DB8A7C-4F71-4296-AD16-A91A4545D4F4}"/>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0">
                <a:extLst>
                  <a:ext uri="{FF2B5EF4-FFF2-40B4-BE49-F238E27FC236}">
                    <a16:creationId xmlns="" xmlns:a16="http://schemas.microsoft.com/office/drawing/2014/main" id="{8656E463-41BF-4B32-B9AD-C51BA0B1E918}"/>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1">
                <a:extLst>
                  <a:ext uri="{FF2B5EF4-FFF2-40B4-BE49-F238E27FC236}">
                    <a16:creationId xmlns="" xmlns:a16="http://schemas.microsoft.com/office/drawing/2014/main" id="{E50E5EEE-1A89-425F-9C56-37A02B0AE510}"/>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
                <a:extLst>
                  <a:ext uri="{FF2B5EF4-FFF2-40B4-BE49-F238E27FC236}">
                    <a16:creationId xmlns="" xmlns:a16="http://schemas.microsoft.com/office/drawing/2014/main" id="{7F337DCB-390B-4104-8633-0B8F660BEAF3}"/>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3">
                <a:extLst>
                  <a:ext uri="{FF2B5EF4-FFF2-40B4-BE49-F238E27FC236}">
                    <a16:creationId xmlns="" xmlns:a16="http://schemas.microsoft.com/office/drawing/2014/main" id="{11F645B1-84DD-47F9-AE23-E075CB0B5B13}"/>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4">
                <a:extLst>
                  <a:ext uri="{FF2B5EF4-FFF2-40B4-BE49-F238E27FC236}">
                    <a16:creationId xmlns="" xmlns:a16="http://schemas.microsoft.com/office/drawing/2014/main" id="{444D0672-6277-4EE3-A4A7-0F7335F3C9B7}"/>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5">
                <a:extLst>
                  <a:ext uri="{FF2B5EF4-FFF2-40B4-BE49-F238E27FC236}">
                    <a16:creationId xmlns="" xmlns:a16="http://schemas.microsoft.com/office/drawing/2014/main" id="{66CAA7A3-F00A-489D-B540-150D1D430C20}"/>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6">
                <a:extLst>
                  <a:ext uri="{FF2B5EF4-FFF2-40B4-BE49-F238E27FC236}">
                    <a16:creationId xmlns="" xmlns:a16="http://schemas.microsoft.com/office/drawing/2014/main" id="{7CB282AD-75A0-4651-B433-5D300850214A}"/>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
                <a:extLst>
                  <a:ext uri="{FF2B5EF4-FFF2-40B4-BE49-F238E27FC236}">
                    <a16:creationId xmlns="" xmlns:a16="http://schemas.microsoft.com/office/drawing/2014/main" id="{C42CFDE9-55B3-4A1B-91B4-4C3DCDE061A2}"/>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8">
                <a:extLst>
                  <a:ext uri="{FF2B5EF4-FFF2-40B4-BE49-F238E27FC236}">
                    <a16:creationId xmlns="" xmlns:a16="http://schemas.microsoft.com/office/drawing/2014/main" id="{91A5A770-818D-431D-937A-FA379400EF50}"/>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9">
                <a:extLst>
                  <a:ext uri="{FF2B5EF4-FFF2-40B4-BE49-F238E27FC236}">
                    <a16:creationId xmlns="" xmlns:a16="http://schemas.microsoft.com/office/drawing/2014/main" id="{97CA9984-1ED5-40FD-BDE3-D0039234811B}"/>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0">
                <a:extLst>
                  <a:ext uri="{FF2B5EF4-FFF2-40B4-BE49-F238E27FC236}">
                    <a16:creationId xmlns="" xmlns:a16="http://schemas.microsoft.com/office/drawing/2014/main" id="{ED37B6CC-508A-4BBA-899B-51BE3430D5B4}"/>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1">
                <a:extLst>
                  <a:ext uri="{FF2B5EF4-FFF2-40B4-BE49-F238E27FC236}">
                    <a16:creationId xmlns="" xmlns:a16="http://schemas.microsoft.com/office/drawing/2014/main" id="{5D9D939F-9C9C-4372-9DA0-882B0CE483A1}"/>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2">
                <a:extLst>
                  <a:ext uri="{FF2B5EF4-FFF2-40B4-BE49-F238E27FC236}">
                    <a16:creationId xmlns="" xmlns:a16="http://schemas.microsoft.com/office/drawing/2014/main" id="{6E3B3323-808D-498B-8EAC-A6D4159E7816}"/>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3">
                <a:extLst>
                  <a:ext uri="{FF2B5EF4-FFF2-40B4-BE49-F238E27FC236}">
                    <a16:creationId xmlns="" xmlns:a16="http://schemas.microsoft.com/office/drawing/2014/main" id="{87DF0996-2298-4A4B-929F-DAC3629EB7FE}"/>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4">
                <a:extLst>
                  <a:ext uri="{FF2B5EF4-FFF2-40B4-BE49-F238E27FC236}">
                    <a16:creationId xmlns="" xmlns:a16="http://schemas.microsoft.com/office/drawing/2014/main" id="{864CF228-7FB1-49BF-AFBA-76AFD4D02174}"/>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5">
                <a:extLst>
                  <a:ext uri="{FF2B5EF4-FFF2-40B4-BE49-F238E27FC236}">
                    <a16:creationId xmlns="" xmlns:a16="http://schemas.microsoft.com/office/drawing/2014/main" id="{4C01A230-24F9-4CC5-9630-A86E3B6F8CA1}"/>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6">
                <a:extLst>
                  <a:ext uri="{FF2B5EF4-FFF2-40B4-BE49-F238E27FC236}">
                    <a16:creationId xmlns="" xmlns:a16="http://schemas.microsoft.com/office/drawing/2014/main" id="{475EFC63-C61C-4092-ACF3-A66048B42C63}"/>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7">
                <a:extLst>
                  <a:ext uri="{FF2B5EF4-FFF2-40B4-BE49-F238E27FC236}">
                    <a16:creationId xmlns="" xmlns:a16="http://schemas.microsoft.com/office/drawing/2014/main" id="{1DF433C8-23D7-4B3E-9EF3-9144DFD04EF2}"/>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8">
                <a:extLst>
                  <a:ext uri="{FF2B5EF4-FFF2-40B4-BE49-F238E27FC236}">
                    <a16:creationId xmlns="" xmlns:a16="http://schemas.microsoft.com/office/drawing/2014/main" id="{487AF9D9-6A0A-422D-817A-F33A6DB7148C}"/>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9">
                <a:extLst>
                  <a:ext uri="{FF2B5EF4-FFF2-40B4-BE49-F238E27FC236}">
                    <a16:creationId xmlns="" xmlns:a16="http://schemas.microsoft.com/office/drawing/2014/main" id="{DED8AFED-73C3-461B-888C-AA2D8FBCE65E}"/>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0">
                <a:extLst>
                  <a:ext uri="{FF2B5EF4-FFF2-40B4-BE49-F238E27FC236}">
                    <a16:creationId xmlns="" xmlns:a16="http://schemas.microsoft.com/office/drawing/2014/main" id="{8BF6B89F-276A-4870-8F7E-179E2B30E9E3}"/>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1">
                <a:extLst>
                  <a:ext uri="{FF2B5EF4-FFF2-40B4-BE49-F238E27FC236}">
                    <a16:creationId xmlns="" xmlns:a16="http://schemas.microsoft.com/office/drawing/2014/main" id="{0721FC16-5467-4F11-93E4-456B5BD70BE3}"/>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2">
                <a:extLst>
                  <a:ext uri="{FF2B5EF4-FFF2-40B4-BE49-F238E27FC236}">
                    <a16:creationId xmlns="" xmlns:a16="http://schemas.microsoft.com/office/drawing/2014/main" id="{238C4FC7-9D29-4E68-842B-6BEE1B13AB4A}"/>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3">
                <a:extLst>
                  <a:ext uri="{FF2B5EF4-FFF2-40B4-BE49-F238E27FC236}">
                    <a16:creationId xmlns="" xmlns:a16="http://schemas.microsoft.com/office/drawing/2014/main" id="{8022D624-52E1-4BBD-99C7-FB62A781E206}"/>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4">
                <a:extLst>
                  <a:ext uri="{FF2B5EF4-FFF2-40B4-BE49-F238E27FC236}">
                    <a16:creationId xmlns="" xmlns:a16="http://schemas.microsoft.com/office/drawing/2014/main" id="{D9089CB4-20A3-42CE-B15B-EE0274D5811E}"/>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
                <a:extLst>
                  <a:ext uri="{FF2B5EF4-FFF2-40B4-BE49-F238E27FC236}">
                    <a16:creationId xmlns="" xmlns:a16="http://schemas.microsoft.com/office/drawing/2014/main" id="{E7B71761-1E81-4443-B9DF-7504D17BE2B6}"/>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7">
                <a:extLst>
                  <a:ext uri="{FF2B5EF4-FFF2-40B4-BE49-F238E27FC236}">
                    <a16:creationId xmlns="" xmlns:a16="http://schemas.microsoft.com/office/drawing/2014/main" id="{3594B505-B142-4F77-95C0-042B8F09F130}"/>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8">
                <a:extLst>
                  <a:ext uri="{FF2B5EF4-FFF2-40B4-BE49-F238E27FC236}">
                    <a16:creationId xmlns="" xmlns:a16="http://schemas.microsoft.com/office/drawing/2014/main" id="{4B465C86-0764-44AD-BAC1-4CBF2A1938A7}"/>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9">
                <a:extLst>
                  <a:ext uri="{FF2B5EF4-FFF2-40B4-BE49-F238E27FC236}">
                    <a16:creationId xmlns="" xmlns:a16="http://schemas.microsoft.com/office/drawing/2014/main" id="{74038C08-FE27-4E8D-AD25-40F1E4BAD8DB}"/>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0">
                <a:extLst>
                  <a:ext uri="{FF2B5EF4-FFF2-40B4-BE49-F238E27FC236}">
                    <a16:creationId xmlns="" xmlns:a16="http://schemas.microsoft.com/office/drawing/2014/main" id="{EB63B124-60E6-40AA-BD42-BF3F6AFF35C7}"/>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1">
                <a:extLst>
                  <a:ext uri="{FF2B5EF4-FFF2-40B4-BE49-F238E27FC236}">
                    <a16:creationId xmlns="" xmlns:a16="http://schemas.microsoft.com/office/drawing/2014/main" id="{E140D2C5-2FC4-44C1-A84D-1EF8ACCB70A4}"/>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2">
                <a:extLst>
                  <a:ext uri="{FF2B5EF4-FFF2-40B4-BE49-F238E27FC236}">
                    <a16:creationId xmlns="" xmlns:a16="http://schemas.microsoft.com/office/drawing/2014/main" id="{15CA1E90-78F6-430E-BF2C-F57CE93C3327}"/>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3">
                <a:extLst>
                  <a:ext uri="{FF2B5EF4-FFF2-40B4-BE49-F238E27FC236}">
                    <a16:creationId xmlns="" xmlns:a16="http://schemas.microsoft.com/office/drawing/2014/main" id="{668FA062-D5F8-4784-BA4C-DD0997E14FBD}"/>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4">
                <a:extLst>
                  <a:ext uri="{FF2B5EF4-FFF2-40B4-BE49-F238E27FC236}">
                    <a16:creationId xmlns="" xmlns:a16="http://schemas.microsoft.com/office/drawing/2014/main" id="{231656A7-DCAB-4877-B722-7CFA5BC75608}"/>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5">
                <a:extLst>
                  <a:ext uri="{FF2B5EF4-FFF2-40B4-BE49-F238E27FC236}">
                    <a16:creationId xmlns="" xmlns:a16="http://schemas.microsoft.com/office/drawing/2014/main" id="{089D9780-9670-40D8-863B-118510D2BB49}"/>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6">
                <a:extLst>
                  <a:ext uri="{FF2B5EF4-FFF2-40B4-BE49-F238E27FC236}">
                    <a16:creationId xmlns="" xmlns:a16="http://schemas.microsoft.com/office/drawing/2014/main" id="{61BCDD3C-0CE7-42AC-BD6A-BE812011120D}"/>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7">
                <a:extLst>
                  <a:ext uri="{FF2B5EF4-FFF2-40B4-BE49-F238E27FC236}">
                    <a16:creationId xmlns="" xmlns:a16="http://schemas.microsoft.com/office/drawing/2014/main" id="{D4A99035-160A-40D4-B22D-9D84747ED53D}"/>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8">
                <a:extLst>
                  <a:ext uri="{FF2B5EF4-FFF2-40B4-BE49-F238E27FC236}">
                    <a16:creationId xmlns="" xmlns:a16="http://schemas.microsoft.com/office/drawing/2014/main" id="{C102C314-FB02-4C78-8F04-BE65D8663DE9}"/>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9" name="文本占位符 65">
            <a:extLst>
              <a:ext uri="{FF2B5EF4-FFF2-40B4-BE49-F238E27FC236}">
                <a16:creationId xmlns="" xmlns:a16="http://schemas.microsoft.com/office/drawing/2014/main" id="{317476C1-9512-4939-83E4-D52BF9FA1D9B}"/>
              </a:ext>
            </a:extLst>
          </p:cNvPr>
          <p:cNvSpPr>
            <a:spLocks noGrp="1"/>
          </p:cNvSpPr>
          <p:nvPr>
            <p:ph type="body" idx="14"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81127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5" name="组合 34">
            <a:extLst>
              <a:ext uri="{FF2B5EF4-FFF2-40B4-BE49-F238E27FC236}">
                <a16:creationId xmlns="" xmlns:a16="http://schemas.microsoft.com/office/drawing/2014/main" id="{481B125D-1EB9-4E3C-9071-E3D11BAFE226}"/>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36" name="Freeform 19">
              <a:extLst>
                <a:ext uri="{FF2B5EF4-FFF2-40B4-BE49-F238E27FC236}">
                  <a16:creationId xmlns="" xmlns:a16="http://schemas.microsoft.com/office/drawing/2014/main" id="{0994F04D-BDBC-4A61-BE97-54FC0AF0A0D2}"/>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7" name="Freeform 20">
              <a:extLst>
                <a:ext uri="{FF2B5EF4-FFF2-40B4-BE49-F238E27FC236}">
                  <a16:creationId xmlns="" xmlns:a16="http://schemas.microsoft.com/office/drawing/2014/main" id="{61D48748-6AA0-4848-AB9F-1BC8DCD9FF3B}"/>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8" name="Freeform 22">
              <a:extLst>
                <a:ext uri="{FF2B5EF4-FFF2-40B4-BE49-F238E27FC236}">
                  <a16:creationId xmlns="" xmlns:a16="http://schemas.microsoft.com/office/drawing/2014/main" id="{C8235290-5334-479D-996D-75FACAE508EF}"/>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9" name="Freeform 23">
              <a:extLst>
                <a:ext uri="{FF2B5EF4-FFF2-40B4-BE49-F238E27FC236}">
                  <a16:creationId xmlns="" xmlns:a16="http://schemas.microsoft.com/office/drawing/2014/main" id="{EFCBF819-0F1F-42BD-A2DE-1D3709603713}"/>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0" name="Freeform 24">
              <a:extLst>
                <a:ext uri="{FF2B5EF4-FFF2-40B4-BE49-F238E27FC236}">
                  <a16:creationId xmlns="" xmlns:a16="http://schemas.microsoft.com/office/drawing/2014/main" id="{FFEDB543-40B9-4C3A-9326-967415FDB6F1}"/>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1" name="Freeform 25">
              <a:extLst>
                <a:ext uri="{FF2B5EF4-FFF2-40B4-BE49-F238E27FC236}">
                  <a16:creationId xmlns="" xmlns:a16="http://schemas.microsoft.com/office/drawing/2014/main" id="{19B48D97-71AE-487B-841E-6E4B7CC24D85}"/>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2" name="Freeform 26">
              <a:extLst>
                <a:ext uri="{FF2B5EF4-FFF2-40B4-BE49-F238E27FC236}">
                  <a16:creationId xmlns="" xmlns:a16="http://schemas.microsoft.com/office/drawing/2014/main" id="{DEF32C03-DCD6-401E-B0F3-7269C36C2243}"/>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3" name="Freeform 31">
              <a:extLst>
                <a:ext uri="{FF2B5EF4-FFF2-40B4-BE49-F238E27FC236}">
                  <a16:creationId xmlns="" xmlns:a16="http://schemas.microsoft.com/office/drawing/2014/main" id="{9E960CAB-5EF5-4ADA-B934-777CEF453F15}"/>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4" name="Freeform 33">
              <a:extLst>
                <a:ext uri="{FF2B5EF4-FFF2-40B4-BE49-F238E27FC236}">
                  <a16:creationId xmlns="" xmlns:a16="http://schemas.microsoft.com/office/drawing/2014/main" id="{8B924A52-0C8F-442F-BF6F-E1C5F12AFB36}"/>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5" name="Freeform 35">
              <a:extLst>
                <a:ext uri="{FF2B5EF4-FFF2-40B4-BE49-F238E27FC236}">
                  <a16:creationId xmlns="" xmlns:a16="http://schemas.microsoft.com/office/drawing/2014/main" id="{6E336577-CB02-4D9B-8B19-5E4A87C15124}"/>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6" name="Freeform 36">
              <a:extLst>
                <a:ext uri="{FF2B5EF4-FFF2-40B4-BE49-F238E27FC236}">
                  <a16:creationId xmlns="" xmlns:a16="http://schemas.microsoft.com/office/drawing/2014/main" id="{FDC758B6-B0D7-4D96-8829-89384EBC3AB3}"/>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7" name="Freeform 38">
              <a:extLst>
                <a:ext uri="{FF2B5EF4-FFF2-40B4-BE49-F238E27FC236}">
                  <a16:creationId xmlns="" xmlns:a16="http://schemas.microsoft.com/office/drawing/2014/main" id="{9A88D2F3-6271-494A-8E50-76E7B8458D58}"/>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8" name="Freeform 39">
              <a:extLst>
                <a:ext uri="{FF2B5EF4-FFF2-40B4-BE49-F238E27FC236}">
                  <a16:creationId xmlns="" xmlns:a16="http://schemas.microsoft.com/office/drawing/2014/main" id="{C3565EC9-454C-4933-AF50-9696CBF42974}"/>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9" name="Freeform 40">
              <a:extLst>
                <a:ext uri="{FF2B5EF4-FFF2-40B4-BE49-F238E27FC236}">
                  <a16:creationId xmlns="" xmlns:a16="http://schemas.microsoft.com/office/drawing/2014/main" id="{AFF28B5A-E7D4-430E-8DD2-785511615D4D}"/>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18" name="图片占位符 16">
            <a:extLst>
              <a:ext uri="{FF2B5EF4-FFF2-40B4-BE49-F238E27FC236}">
                <a16:creationId xmlns="" xmlns:a16="http://schemas.microsoft.com/office/drawing/2014/main" id="{7943FC7D-C8F3-4BE5-A034-2C496A5EDA1D}"/>
              </a:ext>
            </a:extLst>
          </p:cNvPr>
          <p:cNvSpPr>
            <a:spLocks noGrp="1"/>
          </p:cNvSpPr>
          <p:nvPr>
            <p:ph type="pic" sz="quarter" idx="14"/>
          </p:nvPr>
        </p:nvSpPr>
        <p:spPr>
          <a:xfrm>
            <a:off x="4698494" y="3681942"/>
            <a:ext cx="6819900" cy="2441575"/>
          </a:xfrm>
        </p:spPr>
        <p:txBody>
          <a:bodyPr/>
          <a:lstStyle/>
          <a:p>
            <a:endParaRPr lang="zh-CN" altLang="en-US"/>
          </a:p>
        </p:txBody>
      </p:sp>
      <p:sp>
        <p:nvSpPr>
          <p:cNvPr id="17" name="图片占位符 16">
            <a:extLst>
              <a:ext uri="{FF2B5EF4-FFF2-40B4-BE49-F238E27FC236}">
                <a16:creationId xmlns="" xmlns:a16="http://schemas.microsoft.com/office/drawing/2014/main" id="{31C487E0-4ADD-4432-B6D1-FFA5CE52750A}"/>
              </a:ext>
            </a:extLst>
          </p:cNvPr>
          <p:cNvSpPr>
            <a:spLocks noGrp="1"/>
          </p:cNvSpPr>
          <p:nvPr>
            <p:ph type="pic" sz="quarter" idx="13"/>
          </p:nvPr>
        </p:nvSpPr>
        <p:spPr>
          <a:xfrm>
            <a:off x="668338" y="1123950"/>
            <a:ext cx="6819900" cy="2441575"/>
          </a:xfrm>
        </p:spPr>
        <p:txBody>
          <a:bodyPr/>
          <a:lstStyle/>
          <a:p>
            <a:endParaRPr lang="zh-CN" altLang="en-US"/>
          </a:p>
        </p:txBody>
      </p:sp>
      <p:sp>
        <p:nvSpPr>
          <p:cNvPr id="3" name="日期占位符 2">
            <a:extLst>
              <a:ext uri="{FF2B5EF4-FFF2-40B4-BE49-F238E27FC236}">
                <a16:creationId xmlns="" xmlns:a16="http://schemas.microsoft.com/office/drawing/2014/main" id="{70E71EF4-54CB-4801-852D-AED794C3D720}"/>
              </a:ext>
            </a:extLst>
          </p:cNvPr>
          <p:cNvSpPr>
            <a:spLocks noGrp="1"/>
          </p:cNvSpPr>
          <p:nvPr>
            <p:ph type="dt" sz="half" idx="10"/>
          </p:nvPr>
        </p:nvSpPr>
        <p:spPr/>
        <p:txBody>
          <a:bodyPr/>
          <a:lstStyle/>
          <a:p>
            <a:fld id="{DD96C455-D181-459A-8014-67AAEFFCA7C2}" type="datetimeFigureOut">
              <a:rPr lang="zh-CN" altLang="en-US" smtClean="0"/>
              <a:t>2019/5/22</a:t>
            </a:fld>
            <a:endParaRPr lang="zh-CN" altLang="en-US"/>
          </a:p>
        </p:txBody>
      </p:sp>
      <p:sp>
        <p:nvSpPr>
          <p:cNvPr id="4" name="页脚占位符 3">
            <a:extLst>
              <a:ext uri="{FF2B5EF4-FFF2-40B4-BE49-F238E27FC236}">
                <a16:creationId xmlns="" xmlns:a16="http://schemas.microsoft.com/office/drawing/2014/main" id="{B537B485-8FF5-4CC3-BDCF-A7D367ECB04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B9F4718-D7D2-486A-ACF0-90AEF2658ADA}"/>
              </a:ext>
            </a:extLst>
          </p:cNvPr>
          <p:cNvSpPr>
            <a:spLocks noGrp="1"/>
          </p:cNvSpPr>
          <p:nvPr>
            <p:ph type="sldNum" sz="quarter" idx="12"/>
          </p:nvPr>
        </p:nvSpPr>
        <p:spPr/>
        <p:txBody>
          <a:bodyPr/>
          <a:lstStyle/>
          <a:p>
            <a:fld id="{40321020-7931-4610-B95E-80A53469F597}" type="slidenum">
              <a:rPr lang="zh-CN" altLang="en-US" smtClean="0"/>
              <a:t>‹#›</a:t>
            </a:fld>
            <a:endParaRPr lang="zh-CN" altLang="en-US"/>
          </a:p>
        </p:txBody>
      </p:sp>
      <p:sp>
        <p:nvSpPr>
          <p:cNvPr id="34" name="文本框 33">
            <a:extLst>
              <a:ext uri="{FF2B5EF4-FFF2-40B4-BE49-F238E27FC236}">
                <a16:creationId xmlns="" xmlns:a16="http://schemas.microsoft.com/office/drawing/2014/main" id="{0CC33E79-78DC-413F-AB98-58FBEF9F8339}"/>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sp>
        <p:nvSpPr>
          <p:cNvPr id="85" name="矩形: 圆角 84">
            <a:extLst>
              <a:ext uri="{FF2B5EF4-FFF2-40B4-BE49-F238E27FC236}">
                <a16:creationId xmlns="" xmlns:a16="http://schemas.microsoft.com/office/drawing/2014/main" id="{6F0E2D7F-223B-4E42-95F9-6BFB7B4E3CB4}"/>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a:extLst>
              <a:ext uri="{FF2B5EF4-FFF2-40B4-BE49-F238E27FC236}">
                <a16:creationId xmlns="" xmlns:a16="http://schemas.microsoft.com/office/drawing/2014/main" id="{49821573-502D-472C-971F-65E5131308DD}"/>
              </a:ext>
            </a:extLst>
          </p:cNvPr>
          <p:cNvGrpSpPr/>
          <p:nvPr userDrawn="1"/>
        </p:nvGrpSpPr>
        <p:grpSpPr>
          <a:xfrm>
            <a:off x="237423" y="135299"/>
            <a:ext cx="847682" cy="847682"/>
            <a:chOff x="237423" y="135299"/>
            <a:chExt cx="847682" cy="847682"/>
          </a:xfrm>
        </p:grpSpPr>
        <p:sp>
          <p:nvSpPr>
            <p:cNvPr id="87" name="椭圆 86">
              <a:extLst>
                <a:ext uri="{FF2B5EF4-FFF2-40B4-BE49-F238E27FC236}">
                  <a16:creationId xmlns="" xmlns:a16="http://schemas.microsoft.com/office/drawing/2014/main" id="{11945D2C-56DB-4DEA-8ADE-A74CA2B7DBD6}"/>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a:extLst>
                <a:ext uri="{FF2B5EF4-FFF2-40B4-BE49-F238E27FC236}">
                  <a16:creationId xmlns="" xmlns:a16="http://schemas.microsoft.com/office/drawing/2014/main" id="{834D053F-1303-4F83-8693-AB1D11CC6593}"/>
                </a:ext>
              </a:extLst>
            </p:cNvPr>
            <p:cNvGrpSpPr/>
            <p:nvPr/>
          </p:nvGrpSpPr>
          <p:grpSpPr>
            <a:xfrm>
              <a:off x="293735" y="191234"/>
              <a:ext cx="735058" cy="735811"/>
              <a:chOff x="3497262" y="849313"/>
              <a:chExt cx="4651376" cy="4656138"/>
            </a:xfrm>
            <a:solidFill>
              <a:schemeClr val="accent1"/>
            </a:solidFill>
          </p:grpSpPr>
          <p:sp>
            <p:nvSpPr>
              <p:cNvPr id="89" name="Freeform 7">
                <a:extLst>
                  <a:ext uri="{FF2B5EF4-FFF2-40B4-BE49-F238E27FC236}">
                    <a16:creationId xmlns="" xmlns:a16="http://schemas.microsoft.com/office/drawing/2014/main" id="{4EE6C00E-E2EA-4476-AD24-7F64CA41BA41}"/>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
                <a:extLst>
                  <a:ext uri="{FF2B5EF4-FFF2-40B4-BE49-F238E27FC236}">
                    <a16:creationId xmlns="" xmlns:a16="http://schemas.microsoft.com/office/drawing/2014/main" id="{2329C249-C0FC-480A-8865-31E6EDA1F4CC}"/>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0">
                <a:extLst>
                  <a:ext uri="{FF2B5EF4-FFF2-40B4-BE49-F238E27FC236}">
                    <a16:creationId xmlns="" xmlns:a16="http://schemas.microsoft.com/office/drawing/2014/main" id="{1860EE36-7A6F-444E-A4E8-4FAD22817D09}"/>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1">
                <a:extLst>
                  <a:ext uri="{FF2B5EF4-FFF2-40B4-BE49-F238E27FC236}">
                    <a16:creationId xmlns="" xmlns:a16="http://schemas.microsoft.com/office/drawing/2014/main" id="{0938E48B-C1CD-4984-AE4E-CEB47A7101F5}"/>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2">
                <a:extLst>
                  <a:ext uri="{FF2B5EF4-FFF2-40B4-BE49-F238E27FC236}">
                    <a16:creationId xmlns="" xmlns:a16="http://schemas.microsoft.com/office/drawing/2014/main" id="{19345389-3C36-4859-ACD9-FA02FC3BA5AB}"/>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3">
                <a:extLst>
                  <a:ext uri="{FF2B5EF4-FFF2-40B4-BE49-F238E27FC236}">
                    <a16:creationId xmlns="" xmlns:a16="http://schemas.microsoft.com/office/drawing/2014/main" id="{486408FE-2441-4509-8970-CE0A6F81C359}"/>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4">
                <a:extLst>
                  <a:ext uri="{FF2B5EF4-FFF2-40B4-BE49-F238E27FC236}">
                    <a16:creationId xmlns="" xmlns:a16="http://schemas.microsoft.com/office/drawing/2014/main" id="{15924078-3531-46B1-895C-EF8D35C3F548}"/>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5">
                <a:extLst>
                  <a:ext uri="{FF2B5EF4-FFF2-40B4-BE49-F238E27FC236}">
                    <a16:creationId xmlns="" xmlns:a16="http://schemas.microsoft.com/office/drawing/2014/main" id="{ACA7318B-E09B-47E3-9B0E-C43586F71D57}"/>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6">
                <a:extLst>
                  <a:ext uri="{FF2B5EF4-FFF2-40B4-BE49-F238E27FC236}">
                    <a16:creationId xmlns="" xmlns:a16="http://schemas.microsoft.com/office/drawing/2014/main" id="{A3559D0F-5F1D-4E7C-B81F-CCA39FA26181}"/>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7">
                <a:extLst>
                  <a:ext uri="{FF2B5EF4-FFF2-40B4-BE49-F238E27FC236}">
                    <a16:creationId xmlns="" xmlns:a16="http://schemas.microsoft.com/office/drawing/2014/main" id="{AB05E9D1-ADB8-4804-9BDB-0FA0B60ADF3A}"/>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8">
                <a:extLst>
                  <a:ext uri="{FF2B5EF4-FFF2-40B4-BE49-F238E27FC236}">
                    <a16:creationId xmlns="" xmlns:a16="http://schemas.microsoft.com/office/drawing/2014/main" id="{4AC89B66-D399-4EBA-8987-F109A35D33EC}"/>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9">
                <a:extLst>
                  <a:ext uri="{FF2B5EF4-FFF2-40B4-BE49-F238E27FC236}">
                    <a16:creationId xmlns="" xmlns:a16="http://schemas.microsoft.com/office/drawing/2014/main" id="{EF63A5F8-BC3C-4834-A14C-8A5E07CFC2A7}"/>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0">
                <a:extLst>
                  <a:ext uri="{FF2B5EF4-FFF2-40B4-BE49-F238E27FC236}">
                    <a16:creationId xmlns="" xmlns:a16="http://schemas.microsoft.com/office/drawing/2014/main" id="{D0482388-EB57-438A-9164-FDFCB661CB46}"/>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1">
                <a:extLst>
                  <a:ext uri="{FF2B5EF4-FFF2-40B4-BE49-F238E27FC236}">
                    <a16:creationId xmlns="" xmlns:a16="http://schemas.microsoft.com/office/drawing/2014/main" id="{347AD7CD-A176-48D6-888A-20728BB31E66}"/>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2">
                <a:extLst>
                  <a:ext uri="{FF2B5EF4-FFF2-40B4-BE49-F238E27FC236}">
                    <a16:creationId xmlns="" xmlns:a16="http://schemas.microsoft.com/office/drawing/2014/main" id="{96F0CA2D-DF67-46C6-95DE-C962EFC5A55D}"/>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3">
                <a:extLst>
                  <a:ext uri="{FF2B5EF4-FFF2-40B4-BE49-F238E27FC236}">
                    <a16:creationId xmlns="" xmlns:a16="http://schemas.microsoft.com/office/drawing/2014/main" id="{E2B74095-BE12-46BA-8ADE-B2A9B58F5A3C}"/>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4">
                <a:extLst>
                  <a:ext uri="{FF2B5EF4-FFF2-40B4-BE49-F238E27FC236}">
                    <a16:creationId xmlns="" xmlns:a16="http://schemas.microsoft.com/office/drawing/2014/main" id="{FF7E4F44-E88E-4E7C-9328-D251AE23171E}"/>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5">
                <a:extLst>
                  <a:ext uri="{FF2B5EF4-FFF2-40B4-BE49-F238E27FC236}">
                    <a16:creationId xmlns="" xmlns:a16="http://schemas.microsoft.com/office/drawing/2014/main" id="{32AACF93-8184-4804-AB9F-E336AA5ED3A3}"/>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6">
                <a:extLst>
                  <a:ext uri="{FF2B5EF4-FFF2-40B4-BE49-F238E27FC236}">
                    <a16:creationId xmlns="" xmlns:a16="http://schemas.microsoft.com/office/drawing/2014/main" id="{D432E4D6-1B74-4166-9FB9-9F22BA29F472}"/>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7">
                <a:extLst>
                  <a:ext uri="{FF2B5EF4-FFF2-40B4-BE49-F238E27FC236}">
                    <a16:creationId xmlns="" xmlns:a16="http://schemas.microsoft.com/office/drawing/2014/main" id="{A8610602-51C5-41CD-B8D7-32402164C09B}"/>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8">
                <a:extLst>
                  <a:ext uri="{FF2B5EF4-FFF2-40B4-BE49-F238E27FC236}">
                    <a16:creationId xmlns="" xmlns:a16="http://schemas.microsoft.com/office/drawing/2014/main" id="{3FAF1A0F-4959-43AE-AE7F-2E15737C923B}"/>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9">
                <a:extLst>
                  <a:ext uri="{FF2B5EF4-FFF2-40B4-BE49-F238E27FC236}">
                    <a16:creationId xmlns="" xmlns:a16="http://schemas.microsoft.com/office/drawing/2014/main" id="{DD342581-DD61-433E-9E95-4DD44588CCC3}"/>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0">
                <a:extLst>
                  <a:ext uri="{FF2B5EF4-FFF2-40B4-BE49-F238E27FC236}">
                    <a16:creationId xmlns="" xmlns:a16="http://schemas.microsoft.com/office/drawing/2014/main" id="{0E1F54C3-EAB3-446F-B49A-C873692DAE53}"/>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1">
                <a:extLst>
                  <a:ext uri="{FF2B5EF4-FFF2-40B4-BE49-F238E27FC236}">
                    <a16:creationId xmlns="" xmlns:a16="http://schemas.microsoft.com/office/drawing/2014/main" id="{3EA9BBE9-BE23-442A-85C9-4EDF449D5E4F}"/>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2">
                <a:extLst>
                  <a:ext uri="{FF2B5EF4-FFF2-40B4-BE49-F238E27FC236}">
                    <a16:creationId xmlns="" xmlns:a16="http://schemas.microsoft.com/office/drawing/2014/main" id="{B7F36112-62CC-46B9-950D-B979712EA716}"/>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3">
                <a:extLst>
                  <a:ext uri="{FF2B5EF4-FFF2-40B4-BE49-F238E27FC236}">
                    <a16:creationId xmlns="" xmlns:a16="http://schemas.microsoft.com/office/drawing/2014/main" id="{E85471A4-1A82-4F7A-9793-DCF02507F855}"/>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4">
                <a:extLst>
                  <a:ext uri="{FF2B5EF4-FFF2-40B4-BE49-F238E27FC236}">
                    <a16:creationId xmlns="" xmlns:a16="http://schemas.microsoft.com/office/drawing/2014/main" id="{D8E0AF39-488A-4EB1-BE5C-16E5C97743D3}"/>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
                <a:extLst>
                  <a:ext uri="{FF2B5EF4-FFF2-40B4-BE49-F238E27FC236}">
                    <a16:creationId xmlns="" xmlns:a16="http://schemas.microsoft.com/office/drawing/2014/main" id="{C7C841A7-162E-424A-95FA-1A17977F532F}"/>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7">
                <a:extLst>
                  <a:ext uri="{FF2B5EF4-FFF2-40B4-BE49-F238E27FC236}">
                    <a16:creationId xmlns="" xmlns:a16="http://schemas.microsoft.com/office/drawing/2014/main" id="{462C43BC-C32F-4725-AF24-9A3E5815370A}"/>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8">
                <a:extLst>
                  <a:ext uri="{FF2B5EF4-FFF2-40B4-BE49-F238E27FC236}">
                    <a16:creationId xmlns="" xmlns:a16="http://schemas.microsoft.com/office/drawing/2014/main" id="{6CACE1CB-653A-45CB-866B-F1951B38E146}"/>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9">
                <a:extLst>
                  <a:ext uri="{FF2B5EF4-FFF2-40B4-BE49-F238E27FC236}">
                    <a16:creationId xmlns="" xmlns:a16="http://schemas.microsoft.com/office/drawing/2014/main" id="{4C97E765-7385-48AE-A31E-7E708A25BFA7}"/>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0">
                <a:extLst>
                  <a:ext uri="{FF2B5EF4-FFF2-40B4-BE49-F238E27FC236}">
                    <a16:creationId xmlns="" xmlns:a16="http://schemas.microsoft.com/office/drawing/2014/main" id="{BB91DBA2-E47F-495C-BFFD-75C8BD5B1389}"/>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1">
                <a:extLst>
                  <a:ext uri="{FF2B5EF4-FFF2-40B4-BE49-F238E27FC236}">
                    <a16:creationId xmlns="" xmlns:a16="http://schemas.microsoft.com/office/drawing/2014/main" id="{4440DF01-A024-4055-8E85-1E2B98A2ECA3}"/>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2">
                <a:extLst>
                  <a:ext uri="{FF2B5EF4-FFF2-40B4-BE49-F238E27FC236}">
                    <a16:creationId xmlns="" xmlns:a16="http://schemas.microsoft.com/office/drawing/2014/main" id="{3F360BC4-C8CA-486F-B254-633A83BF9D80}"/>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3">
                <a:extLst>
                  <a:ext uri="{FF2B5EF4-FFF2-40B4-BE49-F238E27FC236}">
                    <a16:creationId xmlns="" xmlns:a16="http://schemas.microsoft.com/office/drawing/2014/main" id="{A94CF489-FDC8-4982-B093-5005C4DE3999}"/>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4">
                <a:extLst>
                  <a:ext uri="{FF2B5EF4-FFF2-40B4-BE49-F238E27FC236}">
                    <a16:creationId xmlns="" xmlns:a16="http://schemas.microsoft.com/office/drawing/2014/main" id="{7478BD5A-D71B-4BE3-9432-800BDB147E53}"/>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5">
                <a:extLst>
                  <a:ext uri="{FF2B5EF4-FFF2-40B4-BE49-F238E27FC236}">
                    <a16:creationId xmlns="" xmlns:a16="http://schemas.microsoft.com/office/drawing/2014/main" id="{6F786C8C-1627-4700-83AB-2EE6C5E2895E}"/>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6">
                <a:extLst>
                  <a:ext uri="{FF2B5EF4-FFF2-40B4-BE49-F238E27FC236}">
                    <a16:creationId xmlns="" xmlns:a16="http://schemas.microsoft.com/office/drawing/2014/main" id="{8E6365E3-B4CE-4154-8BF2-D2BFD1E11045}"/>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7">
                <a:extLst>
                  <a:ext uri="{FF2B5EF4-FFF2-40B4-BE49-F238E27FC236}">
                    <a16:creationId xmlns="" xmlns:a16="http://schemas.microsoft.com/office/drawing/2014/main" id="{F5080B87-F137-4F1D-B7CC-39599BC5F11A}"/>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8">
                <a:extLst>
                  <a:ext uri="{FF2B5EF4-FFF2-40B4-BE49-F238E27FC236}">
                    <a16:creationId xmlns="" xmlns:a16="http://schemas.microsoft.com/office/drawing/2014/main" id="{E0B2EB43-B5EA-49DF-8387-021AD2303918}"/>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9" name="文本占位符 65">
            <a:extLst>
              <a:ext uri="{FF2B5EF4-FFF2-40B4-BE49-F238E27FC236}">
                <a16:creationId xmlns="" xmlns:a16="http://schemas.microsoft.com/office/drawing/2014/main" id="{62810C37-A594-447D-9AF3-2D9B413DE4D1}"/>
              </a:ext>
            </a:extLst>
          </p:cNvPr>
          <p:cNvSpPr>
            <a:spLocks noGrp="1"/>
          </p:cNvSpPr>
          <p:nvPr>
            <p:ph type="body" idx="15"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160137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三张图片">
    <p:spTree>
      <p:nvGrpSpPr>
        <p:cNvPr id="1" name=""/>
        <p:cNvGrpSpPr/>
        <p:nvPr/>
      </p:nvGrpSpPr>
      <p:grpSpPr>
        <a:xfrm>
          <a:off x="0" y="0"/>
          <a:ext cx="0" cy="0"/>
          <a:chOff x="0" y="0"/>
          <a:chExt cx="0" cy="0"/>
        </a:xfrm>
      </p:grpSpPr>
      <p:grpSp>
        <p:nvGrpSpPr>
          <p:cNvPr id="13" name="组合 12">
            <a:extLst>
              <a:ext uri="{FF2B5EF4-FFF2-40B4-BE49-F238E27FC236}">
                <a16:creationId xmlns="" xmlns:a16="http://schemas.microsoft.com/office/drawing/2014/main" id="{5ACFA262-9802-473C-819D-C85BD949A5E5}"/>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14" name="Freeform 19">
              <a:extLst>
                <a:ext uri="{FF2B5EF4-FFF2-40B4-BE49-F238E27FC236}">
                  <a16:creationId xmlns="" xmlns:a16="http://schemas.microsoft.com/office/drawing/2014/main" id="{F5226A24-083D-465C-A2C8-4D378AABFCF7}"/>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5" name="Freeform 20">
              <a:extLst>
                <a:ext uri="{FF2B5EF4-FFF2-40B4-BE49-F238E27FC236}">
                  <a16:creationId xmlns="" xmlns:a16="http://schemas.microsoft.com/office/drawing/2014/main" id="{1E4953C3-E57F-4F10-912D-C6A2FA9A54B1}"/>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6" name="Freeform 22">
              <a:extLst>
                <a:ext uri="{FF2B5EF4-FFF2-40B4-BE49-F238E27FC236}">
                  <a16:creationId xmlns="" xmlns:a16="http://schemas.microsoft.com/office/drawing/2014/main" id="{BB7B2D30-64B6-4D04-A31A-AB13ED3DAD28}"/>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7" name="Freeform 23">
              <a:extLst>
                <a:ext uri="{FF2B5EF4-FFF2-40B4-BE49-F238E27FC236}">
                  <a16:creationId xmlns="" xmlns:a16="http://schemas.microsoft.com/office/drawing/2014/main" id="{1387D953-FEA4-4039-BCBE-8B5D37848CE6}"/>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8" name="Freeform 24">
              <a:extLst>
                <a:ext uri="{FF2B5EF4-FFF2-40B4-BE49-F238E27FC236}">
                  <a16:creationId xmlns="" xmlns:a16="http://schemas.microsoft.com/office/drawing/2014/main" id="{BE80F26C-524B-4382-8783-EB7C92FCFE36}"/>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19" name="Freeform 25">
              <a:extLst>
                <a:ext uri="{FF2B5EF4-FFF2-40B4-BE49-F238E27FC236}">
                  <a16:creationId xmlns="" xmlns:a16="http://schemas.microsoft.com/office/drawing/2014/main" id="{AFCA8A07-8685-4BA2-8EC7-617980AD7861}"/>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0" name="Freeform 26">
              <a:extLst>
                <a:ext uri="{FF2B5EF4-FFF2-40B4-BE49-F238E27FC236}">
                  <a16:creationId xmlns="" xmlns:a16="http://schemas.microsoft.com/office/drawing/2014/main" id="{1C06CD20-9AF5-4434-8426-6D3AAD69AD6D}"/>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1" name="Freeform 31">
              <a:extLst>
                <a:ext uri="{FF2B5EF4-FFF2-40B4-BE49-F238E27FC236}">
                  <a16:creationId xmlns="" xmlns:a16="http://schemas.microsoft.com/office/drawing/2014/main" id="{1F0D698A-C282-4CB6-A6B3-5ADFAC67249A}"/>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2" name="Freeform 33">
              <a:extLst>
                <a:ext uri="{FF2B5EF4-FFF2-40B4-BE49-F238E27FC236}">
                  <a16:creationId xmlns="" xmlns:a16="http://schemas.microsoft.com/office/drawing/2014/main" id="{ABF949B9-998E-4C45-8394-146372A6D79B}"/>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3" name="Freeform 35">
              <a:extLst>
                <a:ext uri="{FF2B5EF4-FFF2-40B4-BE49-F238E27FC236}">
                  <a16:creationId xmlns="" xmlns:a16="http://schemas.microsoft.com/office/drawing/2014/main" id="{85613236-48D6-49CE-8723-8CCC4517C002}"/>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4" name="Freeform 36">
              <a:extLst>
                <a:ext uri="{FF2B5EF4-FFF2-40B4-BE49-F238E27FC236}">
                  <a16:creationId xmlns="" xmlns:a16="http://schemas.microsoft.com/office/drawing/2014/main" id="{63FBC835-16F3-4A5A-A96D-555083C19854}"/>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5" name="Freeform 38">
              <a:extLst>
                <a:ext uri="{FF2B5EF4-FFF2-40B4-BE49-F238E27FC236}">
                  <a16:creationId xmlns="" xmlns:a16="http://schemas.microsoft.com/office/drawing/2014/main" id="{BC7E0367-FE79-42BD-9BBC-6878EC44E74B}"/>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6" name="Freeform 39">
              <a:extLst>
                <a:ext uri="{FF2B5EF4-FFF2-40B4-BE49-F238E27FC236}">
                  <a16:creationId xmlns="" xmlns:a16="http://schemas.microsoft.com/office/drawing/2014/main" id="{FC0C6FE9-3A1B-48CB-968E-12FB720891F8}"/>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7" name="Freeform 40">
              <a:extLst>
                <a:ext uri="{FF2B5EF4-FFF2-40B4-BE49-F238E27FC236}">
                  <a16:creationId xmlns="" xmlns:a16="http://schemas.microsoft.com/office/drawing/2014/main" id="{5F611D87-1ABA-44DB-B4C5-C9C61C489879}"/>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3" name="日期占位符 2">
            <a:extLst>
              <a:ext uri="{FF2B5EF4-FFF2-40B4-BE49-F238E27FC236}">
                <a16:creationId xmlns="" xmlns:a16="http://schemas.microsoft.com/office/drawing/2014/main" id="{9B24150D-167F-4FF3-AFA0-D2AD8886D3C4}"/>
              </a:ext>
            </a:extLst>
          </p:cNvPr>
          <p:cNvSpPr>
            <a:spLocks noGrp="1"/>
          </p:cNvSpPr>
          <p:nvPr>
            <p:ph type="dt" sz="half" idx="10"/>
          </p:nvPr>
        </p:nvSpPr>
        <p:spPr/>
        <p:txBody>
          <a:bodyPr/>
          <a:lstStyle/>
          <a:p>
            <a:fld id="{DD96C455-D181-459A-8014-67AAEFFCA7C2}" type="datetimeFigureOut">
              <a:rPr lang="zh-CN" altLang="en-US" smtClean="0"/>
              <a:t>2019/5/22</a:t>
            </a:fld>
            <a:endParaRPr lang="zh-CN" altLang="en-US"/>
          </a:p>
        </p:txBody>
      </p:sp>
      <p:sp>
        <p:nvSpPr>
          <p:cNvPr id="4" name="页脚占位符 3">
            <a:extLst>
              <a:ext uri="{FF2B5EF4-FFF2-40B4-BE49-F238E27FC236}">
                <a16:creationId xmlns="" xmlns:a16="http://schemas.microsoft.com/office/drawing/2014/main" id="{7C38B913-F1F6-46A4-92A7-C5E8148D2D8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4F12C1FB-8265-4B75-B0B6-371CC4773E36}"/>
              </a:ext>
            </a:extLst>
          </p:cNvPr>
          <p:cNvSpPr>
            <a:spLocks noGrp="1"/>
          </p:cNvSpPr>
          <p:nvPr>
            <p:ph type="sldNum" sz="quarter" idx="12"/>
          </p:nvPr>
        </p:nvSpPr>
        <p:spPr/>
        <p:txBody>
          <a:bodyPr/>
          <a:lstStyle/>
          <a:p>
            <a:fld id="{40321020-7931-4610-B95E-80A53469F597}" type="slidenum">
              <a:rPr lang="zh-CN" altLang="en-US" smtClean="0"/>
              <a:t>‹#›</a:t>
            </a:fld>
            <a:endParaRPr lang="zh-CN" altLang="en-US"/>
          </a:p>
        </p:txBody>
      </p:sp>
      <p:sp>
        <p:nvSpPr>
          <p:cNvPr id="10" name="图片占位符 9">
            <a:extLst>
              <a:ext uri="{FF2B5EF4-FFF2-40B4-BE49-F238E27FC236}">
                <a16:creationId xmlns="" xmlns:a16="http://schemas.microsoft.com/office/drawing/2014/main" id="{59544942-28C7-4EC4-992A-EBFD2EC64BED}"/>
              </a:ext>
            </a:extLst>
          </p:cNvPr>
          <p:cNvSpPr>
            <a:spLocks noGrp="1"/>
          </p:cNvSpPr>
          <p:nvPr>
            <p:ph type="pic" sz="quarter" idx="13"/>
          </p:nvPr>
        </p:nvSpPr>
        <p:spPr>
          <a:xfrm>
            <a:off x="661988" y="1139750"/>
            <a:ext cx="3517900" cy="2725813"/>
          </a:xfrm>
        </p:spPr>
        <p:txBody>
          <a:bodyPr/>
          <a:lstStyle/>
          <a:p>
            <a:endParaRPr lang="zh-CN" altLang="en-US"/>
          </a:p>
        </p:txBody>
      </p:sp>
      <p:sp>
        <p:nvSpPr>
          <p:cNvPr id="11" name="图片占位符 9">
            <a:extLst>
              <a:ext uri="{FF2B5EF4-FFF2-40B4-BE49-F238E27FC236}">
                <a16:creationId xmlns="" xmlns:a16="http://schemas.microsoft.com/office/drawing/2014/main" id="{2BF7BACF-A877-469E-B987-945A47ABB197}"/>
              </a:ext>
            </a:extLst>
          </p:cNvPr>
          <p:cNvSpPr>
            <a:spLocks noGrp="1"/>
          </p:cNvSpPr>
          <p:nvPr>
            <p:ph type="pic" sz="quarter" idx="14"/>
          </p:nvPr>
        </p:nvSpPr>
        <p:spPr>
          <a:xfrm>
            <a:off x="4330561" y="1139750"/>
            <a:ext cx="3517900" cy="2725813"/>
          </a:xfrm>
        </p:spPr>
        <p:txBody>
          <a:bodyPr/>
          <a:lstStyle/>
          <a:p>
            <a:endParaRPr lang="zh-CN" altLang="en-US"/>
          </a:p>
        </p:txBody>
      </p:sp>
      <p:sp>
        <p:nvSpPr>
          <p:cNvPr id="12" name="图片占位符 9">
            <a:extLst>
              <a:ext uri="{FF2B5EF4-FFF2-40B4-BE49-F238E27FC236}">
                <a16:creationId xmlns="" xmlns:a16="http://schemas.microsoft.com/office/drawing/2014/main" id="{E825FDC7-97B6-4EFC-ACA3-DB3103120097}"/>
              </a:ext>
            </a:extLst>
          </p:cNvPr>
          <p:cNvSpPr>
            <a:spLocks noGrp="1"/>
          </p:cNvSpPr>
          <p:nvPr>
            <p:ph type="pic" sz="quarter" idx="15"/>
          </p:nvPr>
        </p:nvSpPr>
        <p:spPr>
          <a:xfrm>
            <a:off x="7999134" y="1139750"/>
            <a:ext cx="3517900" cy="2725813"/>
          </a:xfrm>
        </p:spPr>
        <p:txBody>
          <a:bodyPr/>
          <a:lstStyle/>
          <a:p>
            <a:endParaRPr lang="zh-CN" altLang="en-US"/>
          </a:p>
        </p:txBody>
      </p:sp>
      <p:sp>
        <p:nvSpPr>
          <p:cNvPr id="28" name="文本框 27">
            <a:extLst>
              <a:ext uri="{FF2B5EF4-FFF2-40B4-BE49-F238E27FC236}">
                <a16:creationId xmlns="" xmlns:a16="http://schemas.microsoft.com/office/drawing/2014/main" id="{84682D3A-D243-4629-8961-3E3D31C79201}"/>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sp>
        <p:nvSpPr>
          <p:cNvPr id="120" name="矩形: 圆角 119">
            <a:extLst>
              <a:ext uri="{FF2B5EF4-FFF2-40B4-BE49-F238E27FC236}">
                <a16:creationId xmlns="" xmlns:a16="http://schemas.microsoft.com/office/drawing/2014/main" id="{87FC8088-E3FF-4ACA-953F-2C6C615618F5}"/>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1" name="组合 120">
            <a:extLst>
              <a:ext uri="{FF2B5EF4-FFF2-40B4-BE49-F238E27FC236}">
                <a16:creationId xmlns="" xmlns:a16="http://schemas.microsoft.com/office/drawing/2014/main" id="{B9D37719-AAC9-4D4A-9266-AEF9E38F45CD}"/>
              </a:ext>
            </a:extLst>
          </p:cNvPr>
          <p:cNvGrpSpPr/>
          <p:nvPr userDrawn="1"/>
        </p:nvGrpSpPr>
        <p:grpSpPr>
          <a:xfrm>
            <a:off x="237423" y="135299"/>
            <a:ext cx="847682" cy="847682"/>
            <a:chOff x="237423" y="135299"/>
            <a:chExt cx="847682" cy="847682"/>
          </a:xfrm>
        </p:grpSpPr>
        <p:sp>
          <p:nvSpPr>
            <p:cNvPr id="122" name="椭圆 121">
              <a:extLst>
                <a:ext uri="{FF2B5EF4-FFF2-40B4-BE49-F238E27FC236}">
                  <a16:creationId xmlns="" xmlns:a16="http://schemas.microsoft.com/office/drawing/2014/main" id="{11D4931B-5A18-4340-9051-07E721124343}"/>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组合 122">
              <a:extLst>
                <a:ext uri="{FF2B5EF4-FFF2-40B4-BE49-F238E27FC236}">
                  <a16:creationId xmlns="" xmlns:a16="http://schemas.microsoft.com/office/drawing/2014/main" id="{726E3FAA-71D2-4B32-9821-BDA519E913CC}"/>
                </a:ext>
              </a:extLst>
            </p:cNvPr>
            <p:cNvGrpSpPr/>
            <p:nvPr/>
          </p:nvGrpSpPr>
          <p:grpSpPr>
            <a:xfrm>
              <a:off x="293735" y="191234"/>
              <a:ext cx="735058" cy="735811"/>
              <a:chOff x="3497262" y="849313"/>
              <a:chExt cx="4651376" cy="4656138"/>
            </a:xfrm>
            <a:solidFill>
              <a:schemeClr val="accent1"/>
            </a:solidFill>
          </p:grpSpPr>
          <p:sp>
            <p:nvSpPr>
              <p:cNvPr id="124" name="Freeform 7">
                <a:extLst>
                  <a:ext uri="{FF2B5EF4-FFF2-40B4-BE49-F238E27FC236}">
                    <a16:creationId xmlns="" xmlns:a16="http://schemas.microsoft.com/office/drawing/2014/main" id="{57A8D168-738F-4955-9653-BF8B780A5FC0}"/>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9">
                <a:extLst>
                  <a:ext uri="{FF2B5EF4-FFF2-40B4-BE49-F238E27FC236}">
                    <a16:creationId xmlns="" xmlns:a16="http://schemas.microsoft.com/office/drawing/2014/main" id="{EDEDD3F5-D737-4850-BFB8-4857F966AD43}"/>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0">
                <a:extLst>
                  <a:ext uri="{FF2B5EF4-FFF2-40B4-BE49-F238E27FC236}">
                    <a16:creationId xmlns="" xmlns:a16="http://schemas.microsoft.com/office/drawing/2014/main" id="{5AE02355-EAF5-47B6-808E-5FBB8D555CF6}"/>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1">
                <a:extLst>
                  <a:ext uri="{FF2B5EF4-FFF2-40B4-BE49-F238E27FC236}">
                    <a16:creationId xmlns="" xmlns:a16="http://schemas.microsoft.com/office/drawing/2014/main" id="{54FF0350-166C-4D91-9C32-1457E0B3C758}"/>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2">
                <a:extLst>
                  <a:ext uri="{FF2B5EF4-FFF2-40B4-BE49-F238E27FC236}">
                    <a16:creationId xmlns="" xmlns:a16="http://schemas.microsoft.com/office/drawing/2014/main" id="{CD70937F-73A1-4E4F-BCB7-72F4FAA75668}"/>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
                <a:extLst>
                  <a:ext uri="{FF2B5EF4-FFF2-40B4-BE49-F238E27FC236}">
                    <a16:creationId xmlns="" xmlns:a16="http://schemas.microsoft.com/office/drawing/2014/main" id="{1AFA1B34-C9CD-4D8E-A4CE-4933FBD74739}"/>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4">
                <a:extLst>
                  <a:ext uri="{FF2B5EF4-FFF2-40B4-BE49-F238E27FC236}">
                    <a16:creationId xmlns="" xmlns:a16="http://schemas.microsoft.com/office/drawing/2014/main" id="{F7DFDBE0-1942-4EA5-ADDC-ACC4DDB3EBDD}"/>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5">
                <a:extLst>
                  <a:ext uri="{FF2B5EF4-FFF2-40B4-BE49-F238E27FC236}">
                    <a16:creationId xmlns="" xmlns:a16="http://schemas.microsoft.com/office/drawing/2014/main" id="{41039EE5-041E-45CF-9BC0-83475120DF95}"/>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6">
                <a:extLst>
                  <a:ext uri="{FF2B5EF4-FFF2-40B4-BE49-F238E27FC236}">
                    <a16:creationId xmlns="" xmlns:a16="http://schemas.microsoft.com/office/drawing/2014/main" id="{0E6BE068-7937-4960-8682-F691DE58AB23}"/>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7">
                <a:extLst>
                  <a:ext uri="{FF2B5EF4-FFF2-40B4-BE49-F238E27FC236}">
                    <a16:creationId xmlns="" xmlns:a16="http://schemas.microsoft.com/office/drawing/2014/main" id="{30973B98-C00F-4716-9311-557406831771}"/>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8">
                <a:extLst>
                  <a:ext uri="{FF2B5EF4-FFF2-40B4-BE49-F238E27FC236}">
                    <a16:creationId xmlns="" xmlns:a16="http://schemas.microsoft.com/office/drawing/2014/main" id="{A2A98144-2B9A-431C-8A67-E732F9765F0B}"/>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9">
                <a:extLst>
                  <a:ext uri="{FF2B5EF4-FFF2-40B4-BE49-F238E27FC236}">
                    <a16:creationId xmlns="" xmlns:a16="http://schemas.microsoft.com/office/drawing/2014/main" id="{E5B6ECD5-8F7B-4ED2-97F4-FD99C3E9288F}"/>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0">
                <a:extLst>
                  <a:ext uri="{FF2B5EF4-FFF2-40B4-BE49-F238E27FC236}">
                    <a16:creationId xmlns="" xmlns:a16="http://schemas.microsoft.com/office/drawing/2014/main" id="{EBAEEDDF-57A6-4BDD-9305-4CF374426295}"/>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21">
                <a:extLst>
                  <a:ext uri="{FF2B5EF4-FFF2-40B4-BE49-F238E27FC236}">
                    <a16:creationId xmlns="" xmlns:a16="http://schemas.microsoft.com/office/drawing/2014/main" id="{73E6E938-4CF0-48DA-B2BB-A83D092A914A}"/>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22">
                <a:extLst>
                  <a:ext uri="{FF2B5EF4-FFF2-40B4-BE49-F238E27FC236}">
                    <a16:creationId xmlns="" xmlns:a16="http://schemas.microsoft.com/office/drawing/2014/main" id="{2E20F32D-DAE2-41E4-A5AA-375070EADD3D}"/>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23">
                <a:extLst>
                  <a:ext uri="{FF2B5EF4-FFF2-40B4-BE49-F238E27FC236}">
                    <a16:creationId xmlns="" xmlns:a16="http://schemas.microsoft.com/office/drawing/2014/main" id="{9BB3D819-ED86-4FC2-8907-D1EB55F834F6}"/>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24">
                <a:extLst>
                  <a:ext uri="{FF2B5EF4-FFF2-40B4-BE49-F238E27FC236}">
                    <a16:creationId xmlns="" xmlns:a16="http://schemas.microsoft.com/office/drawing/2014/main" id="{6A7E8B8F-5D94-44A2-B5C0-E4DD4B3EADC4}"/>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25">
                <a:extLst>
                  <a:ext uri="{FF2B5EF4-FFF2-40B4-BE49-F238E27FC236}">
                    <a16:creationId xmlns="" xmlns:a16="http://schemas.microsoft.com/office/drawing/2014/main" id="{8474C3FA-61F9-4152-A6D7-579994B808EF}"/>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26">
                <a:extLst>
                  <a:ext uri="{FF2B5EF4-FFF2-40B4-BE49-F238E27FC236}">
                    <a16:creationId xmlns="" xmlns:a16="http://schemas.microsoft.com/office/drawing/2014/main" id="{A7D4E3AA-07EB-4EB2-AFB3-D394BCB0F972}"/>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27">
                <a:extLst>
                  <a:ext uri="{FF2B5EF4-FFF2-40B4-BE49-F238E27FC236}">
                    <a16:creationId xmlns="" xmlns:a16="http://schemas.microsoft.com/office/drawing/2014/main" id="{6D13FAAB-AE43-417C-90B6-C84942F51EB0}"/>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28">
                <a:extLst>
                  <a:ext uri="{FF2B5EF4-FFF2-40B4-BE49-F238E27FC236}">
                    <a16:creationId xmlns="" xmlns:a16="http://schemas.microsoft.com/office/drawing/2014/main" id="{B3412E1B-042D-4056-B83F-AA723C48A74E}"/>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29">
                <a:extLst>
                  <a:ext uri="{FF2B5EF4-FFF2-40B4-BE49-F238E27FC236}">
                    <a16:creationId xmlns="" xmlns:a16="http://schemas.microsoft.com/office/drawing/2014/main" id="{2F203987-02F6-4A39-8678-026DC3F72B71}"/>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0">
                <a:extLst>
                  <a:ext uri="{FF2B5EF4-FFF2-40B4-BE49-F238E27FC236}">
                    <a16:creationId xmlns="" xmlns:a16="http://schemas.microsoft.com/office/drawing/2014/main" id="{DBD3BECA-3E37-4263-974D-C1A776F6CBC8}"/>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1">
                <a:extLst>
                  <a:ext uri="{FF2B5EF4-FFF2-40B4-BE49-F238E27FC236}">
                    <a16:creationId xmlns="" xmlns:a16="http://schemas.microsoft.com/office/drawing/2014/main" id="{2187858D-7D29-4C4B-97D8-F4AC215720CD}"/>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2">
                <a:extLst>
                  <a:ext uri="{FF2B5EF4-FFF2-40B4-BE49-F238E27FC236}">
                    <a16:creationId xmlns="" xmlns:a16="http://schemas.microsoft.com/office/drawing/2014/main" id="{5AEE7E78-F444-49D9-B087-05CFFF53B83B}"/>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3">
                <a:extLst>
                  <a:ext uri="{FF2B5EF4-FFF2-40B4-BE49-F238E27FC236}">
                    <a16:creationId xmlns="" xmlns:a16="http://schemas.microsoft.com/office/drawing/2014/main" id="{BAF442FD-14B1-4486-81E4-57E263E57440}"/>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4">
                <a:extLst>
                  <a:ext uri="{FF2B5EF4-FFF2-40B4-BE49-F238E27FC236}">
                    <a16:creationId xmlns="" xmlns:a16="http://schemas.microsoft.com/office/drawing/2014/main" id="{D110D87E-F920-4322-8070-BF3D97A73055}"/>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6">
                <a:extLst>
                  <a:ext uri="{FF2B5EF4-FFF2-40B4-BE49-F238E27FC236}">
                    <a16:creationId xmlns="" xmlns:a16="http://schemas.microsoft.com/office/drawing/2014/main" id="{90EAEB88-2207-4076-A7F8-AAF60F32AEE2}"/>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
                <a:extLst>
                  <a:ext uri="{FF2B5EF4-FFF2-40B4-BE49-F238E27FC236}">
                    <a16:creationId xmlns="" xmlns:a16="http://schemas.microsoft.com/office/drawing/2014/main" id="{ECB3C1B1-AF2C-4B6F-A7C1-D42B932C800C}"/>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
                <a:extLst>
                  <a:ext uri="{FF2B5EF4-FFF2-40B4-BE49-F238E27FC236}">
                    <a16:creationId xmlns="" xmlns:a16="http://schemas.microsoft.com/office/drawing/2014/main" id="{4926D183-0CEE-45E1-8590-F3E12A460A11}"/>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9">
                <a:extLst>
                  <a:ext uri="{FF2B5EF4-FFF2-40B4-BE49-F238E27FC236}">
                    <a16:creationId xmlns="" xmlns:a16="http://schemas.microsoft.com/office/drawing/2014/main" id="{A4BC2FD3-8264-41DB-85F8-03441339F158}"/>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50">
                <a:extLst>
                  <a:ext uri="{FF2B5EF4-FFF2-40B4-BE49-F238E27FC236}">
                    <a16:creationId xmlns="" xmlns:a16="http://schemas.microsoft.com/office/drawing/2014/main" id="{C419E22C-00A3-41E3-A0E6-43418FD4DAE9}"/>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51">
                <a:extLst>
                  <a:ext uri="{FF2B5EF4-FFF2-40B4-BE49-F238E27FC236}">
                    <a16:creationId xmlns="" xmlns:a16="http://schemas.microsoft.com/office/drawing/2014/main" id="{C66E7FB6-DA85-4013-BB1E-7F3802EAD8DB}"/>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52">
                <a:extLst>
                  <a:ext uri="{FF2B5EF4-FFF2-40B4-BE49-F238E27FC236}">
                    <a16:creationId xmlns="" xmlns:a16="http://schemas.microsoft.com/office/drawing/2014/main" id="{3166FBA0-D49C-45CE-B70F-AAE0E1B241A1}"/>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53">
                <a:extLst>
                  <a:ext uri="{FF2B5EF4-FFF2-40B4-BE49-F238E27FC236}">
                    <a16:creationId xmlns="" xmlns:a16="http://schemas.microsoft.com/office/drawing/2014/main" id="{EC81D795-E69B-4E31-BA58-5851AD3F32EF}"/>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54">
                <a:extLst>
                  <a:ext uri="{FF2B5EF4-FFF2-40B4-BE49-F238E27FC236}">
                    <a16:creationId xmlns="" xmlns:a16="http://schemas.microsoft.com/office/drawing/2014/main" id="{B87A562C-45E9-420A-8509-F1D46E7C0BE6}"/>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55">
                <a:extLst>
                  <a:ext uri="{FF2B5EF4-FFF2-40B4-BE49-F238E27FC236}">
                    <a16:creationId xmlns="" xmlns:a16="http://schemas.microsoft.com/office/drawing/2014/main" id="{B71C3D96-92CC-448A-B299-2D6121780A65}"/>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56">
                <a:extLst>
                  <a:ext uri="{FF2B5EF4-FFF2-40B4-BE49-F238E27FC236}">
                    <a16:creationId xmlns="" xmlns:a16="http://schemas.microsoft.com/office/drawing/2014/main" id="{88D67E78-6C2F-46F3-A513-F284A8498BAD}"/>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57">
                <a:extLst>
                  <a:ext uri="{FF2B5EF4-FFF2-40B4-BE49-F238E27FC236}">
                    <a16:creationId xmlns="" xmlns:a16="http://schemas.microsoft.com/office/drawing/2014/main" id="{AC3E6570-EC28-4E18-9B85-0BC47E6117E5}"/>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58">
                <a:extLst>
                  <a:ext uri="{FF2B5EF4-FFF2-40B4-BE49-F238E27FC236}">
                    <a16:creationId xmlns="" xmlns:a16="http://schemas.microsoft.com/office/drawing/2014/main" id="{09CAE530-DE8A-422F-8057-29360F374E0D}"/>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64" name="文本占位符 65">
            <a:extLst>
              <a:ext uri="{FF2B5EF4-FFF2-40B4-BE49-F238E27FC236}">
                <a16:creationId xmlns="" xmlns:a16="http://schemas.microsoft.com/office/drawing/2014/main" id="{BFBF867F-E39A-412D-B801-2EA744568D29}"/>
              </a:ext>
            </a:extLst>
          </p:cNvPr>
          <p:cNvSpPr>
            <a:spLocks noGrp="1"/>
          </p:cNvSpPr>
          <p:nvPr>
            <p:ph type="body" idx="16"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1586244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四张图片">
    <p:spTree>
      <p:nvGrpSpPr>
        <p:cNvPr id="1" name=""/>
        <p:cNvGrpSpPr/>
        <p:nvPr/>
      </p:nvGrpSpPr>
      <p:grpSpPr>
        <a:xfrm>
          <a:off x="0" y="0"/>
          <a:ext cx="0" cy="0"/>
          <a:chOff x="0" y="0"/>
          <a:chExt cx="0" cy="0"/>
        </a:xfrm>
      </p:grpSpPr>
      <p:grpSp>
        <p:nvGrpSpPr>
          <p:cNvPr id="19" name="组合 18">
            <a:extLst>
              <a:ext uri="{FF2B5EF4-FFF2-40B4-BE49-F238E27FC236}">
                <a16:creationId xmlns="" xmlns:a16="http://schemas.microsoft.com/office/drawing/2014/main" id="{514964C7-5574-415D-A002-6FE3043AE28B}"/>
              </a:ext>
            </a:extLst>
          </p:cNvPr>
          <p:cNvGrpSpPr/>
          <p:nvPr userDrawn="1"/>
        </p:nvGrpSpPr>
        <p:grpSpPr>
          <a:xfrm rot="169789">
            <a:off x="7333468" y="1757113"/>
            <a:ext cx="5694860" cy="5835138"/>
            <a:chOff x="377825" y="6983413"/>
            <a:chExt cx="5284788" cy="5414962"/>
          </a:xfrm>
          <a:solidFill>
            <a:schemeClr val="accent1">
              <a:alpha val="4000"/>
            </a:schemeClr>
          </a:solidFill>
        </p:grpSpPr>
        <p:sp>
          <p:nvSpPr>
            <p:cNvPr id="20" name="Freeform 19">
              <a:extLst>
                <a:ext uri="{FF2B5EF4-FFF2-40B4-BE49-F238E27FC236}">
                  <a16:creationId xmlns="" xmlns:a16="http://schemas.microsoft.com/office/drawing/2014/main" id="{FAFC0506-76EE-4CB2-9699-58F41DDE7663}"/>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1" name="Freeform 20">
              <a:extLst>
                <a:ext uri="{FF2B5EF4-FFF2-40B4-BE49-F238E27FC236}">
                  <a16:creationId xmlns="" xmlns:a16="http://schemas.microsoft.com/office/drawing/2014/main" id="{B77DAC51-6937-4C07-B330-C5A97FD7667E}"/>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2" name="Freeform 22">
              <a:extLst>
                <a:ext uri="{FF2B5EF4-FFF2-40B4-BE49-F238E27FC236}">
                  <a16:creationId xmlns="" xmlns:a16="http://schemas.microsoft.com/office/drawing/2014/main" id="{371BCF94-A378-41C7-8AE0-D0EBCB8617D4}"/>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3" name="Freeform 23">
              <a:extLst>
                <a:ext uri="{FF2B5EF4-FFF2-40B4-BE49-F238E27FC236}">
                  <a16:creationId xmlns="" xmlns:a16="http://schemas.microsoft.com/office/drawing/2014/main" id="{15909567-5D2E-442A-AC25-6BFE12C942C4}"/>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4" name="Freeform 24">
              <a:extLst>
                <a:ext uri="{FF2B5EF4-FFF2-40B4-BE49-F238E27FC236}">
                  <a16:creationId xmlns="" xmlns:a16="http://schemas.microsoft.com/office/drawing/2014/main" id="{C336A134-F537-466E-9346-042A3759F82A}"/>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5" name="Freeform 25">
              <a:extLst>
                <a:ext uri="{FF2B5EF4-FFF2-40B4-BE49-F238E27FC236}">
                  <a16:creationId xmlns="" xmlns:a16="http://schemas.microsoft.com/office/drawing/2014/main" id="{B77A41A5-FFB1-48A2-A1D1-B1F82EA980E3}"/>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6" name="Freeform 26">
              <a:extLst>
                <a:ext uri="{FF2B5EF4-FFF2-40B4-BE49-F238E27FC236}">
                  <a16:creationId xmlns="" xmlns:a16="http://schemas.microsoft.com/office/drawing/2014/main" id="{DB975970-006C-4C32-B7F2-99941C10229B}"/>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7" name="Freeform 31">
              <a:extLst>
                <a:ext uri="{FF2B5EF4-FFF2-40B4-BE49-F238E27FC236}">
                  <a16:creationId xmlns="" xmlns:a16="http://schemas.microsoft.com/office/drawing/2014/main" id="{C0F36612-B6BD-4235-BD7E-2AD76C510879}"/>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8" name="Freeform 33">
              <a:extLst>
                <a:ext uri="{FF2B5EF4-FFF2-40B4-BE49-F238E27FC236}">
                  <a16:creationId xmlns="" xmlns:a16="http://schemas.microsoft.com/office/drawing/2014/main" id="{FBA664A5-8292-4140-930D-4015033064B7}"/>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9" name="Freeform 35">
              <a:extLst>
                <a:ext uri="{FF2B5EF4-FFF2-40B4-BE49-F238E27FC236}">
                  <a16:creationId xmlns="" xmlns:a16="http://schemas.microsoft.com/office/drawing/2014/main" id="{93B86134-78B3-4D4D-8EE0-A3155EF9C63A}"/>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0" name="Freeform 36">
              <a:extLst>
                <a:ext uri="{FF2B5EF4-FFF2-40B4-BE49-F238E27FC236}">
                  <a16:creationId xmlns="" xmlns:a16="http://schemas.microsoft.com/office/drawing/2014/main" id="{B3ED1D86-C435-425F-9F5A-61CBE4EF0385}"/>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1" name="Freeform 38">
              <a:extLst>
                <a:ext uri="{FF2B5EF4-FFF2-40B4-BE49-F238E27FC236}">
                  <a16:creationId xmlns="" xmlns:a16="http://schemas.microsoft.com/office/drawing/2014/main" id="{EC7B8766-41F2-424A-8492-CA4E5301377C}"/>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2" name="Freeform 39">
              <a:extLst>
                <a:ext uri="{FF2B5EF4-FFF2-40B4-BE49-F238E27FC236}">
                  <a16:creationId xmlns="" xmlns:a16="http://schemas.microsoft.com/office/drawing/2014/main" id="{335FCB65-5CBE-452C-AE4D-C48015188904}"/>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3" name="Freeform 40">
              <a:extLst>
                <a:ext uri="{FF2B5EF4-FFF2-40B4-BE49-F238E27FC236}">
                  <a16:creationId xmlns="" xmlns:a16="http://schemas.microsoft.com/office/drawing/2014/main" id="{08030888-7CCE-4BFC-95C2-4D7C14C63121}"/>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3" name="日期占位符 2">
            <a:extLst>
              <a:ext uri="{FF2B5EF4-FFF2-40B4-BE49-F238E27FC236}">
                <a16:creationId xmlns="" xmlns:a16="http://schemas.microsoft.com/office/drawing/2014/main" id="{D26B7C1A-4B20-4267-8B0A-EEF1F7806DBB}"/>
              </a:ext>
            </a:extLst>
          </p:cNvPr>
          <p:cNvSpPr>
            <a:spLocks noGrp="1"/>
          </p:cNvSpPr>
          <p:nvPr>
            <p:ph type="dt" sz="half" idx="10"/>
          </p:nvPr>
        </p:nvSpPr>
        <p:spPr/>
        <p:txBody>
          <a:bodyPr/>
          <a:lstStyle/>
          <a:p>
            <a:fld id="{DD96C455-D181-459A-8014-67AAEFFCA7C2}" type="datetimeFigureOut">
              <a:rPr lang="zh-CN" altLang="en-US" smtClean="0"/>
              <a:t>2019/5/22</a:t>
            </a:fld>
            <a:endParaRPr lang="zh-CN" altLang="en-US"/>
          </a:p>
        </p:txBody>
      </p:sp>
      <p:sp>
        <p:nvSpPr>
          <p:cNvPr id="4" name="页脚占位符 3">
            <a:extLst>
              <a:ext uri="{FF2B5EF4-FFF2-40B4-BE49-F238E27FC236}">
                <a16:creationId xmlns="" xmlns:a16="http://schemas.microsoft.com/office/drawing/2014/main" id="{60C02CBA-5674-45EA-A60A-ECD11CBB4C5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BF9EB718-3188-422E-946C-63D124BCAB8E}"/>
              </a:ext>
            </a:extLst>
          </p:cNvPr>
          <p:cNvSpPr>
            <a:spLocks noGrp="1"/>
          </p:cNvSpPr>
          <p:nvPr>
            <p:ph type="sldNum" sz="quarter" idx="12"/>
          </p:nvPr>
        </p:nvSpPr>
        <p:spPr/>
        <p:txBody>
          <a:bodyPr/>
          <a:lstStyle/>
          <a:p>
            <a:fld id="{40321020-7931-4610-B95E-80A53469F597}" type="slidenum">
              <a:rPr lang="zh-CN" altLang="en-US" smtClean="0"/>
              <a:t>‹#›</a:t>
            </a:fld>
            <a:endParaRPr lang="zh-CN" altLang="en-US"/>
          </a:p>
        </p:txBody>
      </p:sp>
      <p:sp>
        <p:nvSpPr>
          <p:cNvPr id="6" name="矩形 5">
            <a:extLst>
              <a:ext uri="{FF2B5EF4-FFF2-40B4-BE49-F238E27FC236}">
                <a16:creationId xmlns="" xmlns:a16="http://schemas.microsoft.com/office/drawing/2014/main" id="{ACB4960C-295B-4296-A03C-3E8E5954F69A}"/>
              </a:ext>
            </a:extLst>
          </p:cNvPr>
          <p:cNvSpPr/>
          <p:nvPr userDrawn="1"/>
        </p:nvSpPr>
        <p:spPr>
          <a:xfrm>
            <a:off x="660400" y="1130300"/>
            <a:ext cx="5367020" cy="24358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EE08FD9B-3C66-482E-BEDD-1CDE4F684F1F}"/>
              </a:ext>
            </a:extLst>
          </p:cNvPr>
          <p:cNvSpPr/>
          <p:nvPr userDrawn="1"/>
        </p:nvSpPr>
        <p:spPr>
          <a:xfrm>
            <a:off x="660400" y="3734122"/>
            <a:ext cx="5367020" cy="23999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C21D78F5-CD13-47AA-B036-87B4F33163CF}"/>
              </a:ext>
            </a:extLst>
          </p:cNvPr>
          <p:cNvSpPr/>
          <p:nvPr userDrawn="1"/>
        </p:nvSpPr>
        <p:spPr>
          <a:xfrm>
            <a:off x="6151880" y="1130300"/>
            <a:ext cx="5367020" cy="24358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FFE03348-A1F2-4840-86A8-C48875F1BCB9}"/>
              </a:ext>
            </a:extLst>
          </p:cNvPr>
          <p:cNvSpPr/>
          <p:nvPr userDrawn="1"/>
        </p:nvSpPr>
        <p:spPr>
          <a:xfrm>
            <a:off x="6151880" y="3734122"/>
            <a:ext cx="5367020" cy="23999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图片占位符 14">
            <a:extLst>
              <a:ext uri="{FF2B5EF4-FFF2-40B4-BE49-F238E27FC236}">
                <a16:creationId xmlns="" xmlns:a16="http://schemas.microsoft.com/office/drawing/2014/main" id="{D8E99FCF-341F-4B58-AB03-FB8D84543C30}"/>
              </a:ext>
            </a:extLst>
          </p:cNvPr>
          <p:cNvSpPr>
            <a:spLocks noGrp="1"/>
          </p:cNvSpPr>
          <p:nvPr>
            <p:ph type="pic" sz="quarter" idx="13"/>
          </p:nvPr>
        </p:nvSpPr>
        <p:spPr>
          <a:xfrm>
            <a:off x="952392" y="1412875"/>
            <a:ext cx="1867008" cy="1866245"/>
          </a:xfrm>
        </p:spPr>
        <p:txBody>
          <a:bodyPr/>
          <a:lstStyle/>
          <a:p>
            <a:endParaRPr lang="zh-CN" altLang="en-US"/>
          </a:p>
        </p:txBody>
      </p:sp>
      <p:sp>
        <p:nvSpPr>
          <p:cNvPr id="16" name="图片占位符 14">
            <a:extLst>
              <a:ext uri="{FF2B5EF4-FFF2-40B4-BE49-F238E27FC236}">
                <a16:creationId xmlns="" xmlns:a16="http://schemas.microsoft.com/office/drawing/2014/main" id="{DF133E62-8406-47E0-9A97-F613B64A161C}"/>
              </a:ext>
            </a:extLst>
          </p:cNvPr>
          <p:cNvSpPr>
            <a:spLocks noGrp="1"/>
          </p:cNvSpPr>
          <p:nvPr>
            <p:ph type="pic" sz="quarter" idx="14"/>
          </p:nvPr>
        </p:nvSpPr>
        <p:spPr>
          <a:xfrm>
            <a:off x="6422971" y="1412875"/>
            <a:ext cx="1867008" cy="1866245"/>
          </a:xfrm>
        </p:spPr>
        <p:txBody>
          <a:bodyPr/>
          <a:lstStyle/>
          <a:p>
            <a:endParaRPr lang="zh-CN" altLang="en-US"/>
          </a:p>
        </p:txBody>
      </p:sp>
      <p:sp>
        <p:nvSpPr>
          <p:cNvPr id="17" name="图片占位符 14">
            <a:extLst>
              <a:ext uri="{FF2B5EF4-FFF2-40B4-BE49-F238E27FC236}">
                <a16:creationId xmlns="" xmlns:a16="http://schemas.microsoft.com/office/drawing/2014/main" id="{F9821C6F-0109-4D0A-9372-DB42B96B4775}"/>
              </a:ext>
            </a:extLst>
          </p:cNvPr>
          <p:cNvSpPr>
            <a:spLocks noGrp="1"/>
          </p:cNvSpPr>
          <p:nvPr>
            <p:ph type="pic" sz="quarter" idx="15"/>
          </p:nvPr>
        </p:nvSpPr>
        <p:spPr>
          <a:xfrm>
            <a:off x="6422971" y="4000607"/>
            <a:ext cx="1867008" cy="1866245"/>
          </a:xfrm>
        </p:spPr>
        <p:txBody>
          <a:bodyPr/>
          <a:lstStyle/>
          <a:p>
            <a:endParaRPr lang="zh-CN" altLang="en-US"/>
          </a:p>
        </p:txBody>
      </p:sp>
      <p:sp>
        <p:nvSpPr>
          <p:cNvPr id="18" name="图片占位符 14">
            <a:extLst>
              <a:ext uri="{FF2B5EF4-FFF2-40B4-BE49-F238E27FC236}">
                <a16:creationId xmlns="" xmlns:a16="http://schemas.microsoft.com/office/drawing/2014/main" id="{354CB8C7-90A5-4AB5-9D22-15D281B7C916}"/>
              </a:ext>
            </a:extLst>
          </p:cNvPr>
          <p:cNvSpPr>
            <a:spLocks noGrp="1"/>
          </p:cNvSpPr>
          <p:nvPr>
            <p:ph type="pic" sz="quarter" idx="16"/>
          </p:nvPr>
        </p:nvSpPr>
        <p:spPr>
          <a:xfrm>
            <a:off x="952392" y="4000607"/>
            <a:ext cx="1867008" cy="1866245"/>
          </a:xfrm>
        </p:spPr>
        <p:txBody>
          <a:bodyPr/>
          <a:lstStyle/>
          <a:p>
            <a:endParaRPr lang="zh-CN" altLang="en-US"/>
          </a:p>
        </p:txBody>
      </p:sp>
      <p:sp>
        <p:nvSpPr>
          <p:cNvPr id="34" name="文本框 33">
            <a:extLst>
              <a:ext uri="{FF2B5EF4-FFF2-40B4-BE49-F238E27FC236}">
                <a16:creationId xmlns="" xmlns:a16="http://schemas.microsoft.com/office/drawing/2014/main" id="{2337286D-E20F-458C-9C81-63E8EF5446E7}"/>
              </a:ext>
            </a:extLst>
          </p:cNvPr>
          <p:cNvSpPr txBox="1"/>
          <p:nvPr userDrawn="1"/>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sp>
        <p:nvSpPr>
          <p:cNvPr id="81" name="矩形: 圆角 80">
            <a:extLst>
              <a:ext uri="{FF2B5EF4-FFF2-40B4-BE49-F238E27FC236}">
                <a16:creationId xmlns="" xmlns:a16="http://schemas.microsoft.com/office/drawing/2014/main" id="{8A0CBBCC-2322-4C3E-B4AB-041BE4574202}"/>
              </a:ext>
            </a:extLst>
          </p:cNvPr>
          <p:cNvSpPr/>
          <p:nvPr userDrawn="1"/>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a:extLst>
              <a:ext uri="{FF2B5EF4-FFF2-40B4-BE49-F238E27FC236}">
                <a16:creationId xmlns="" xmlns:a16="http://schemas.microsoft.com/office/drawing/2014/main" id="{DF6C2FDA-51DC-4258-9E93-6554AABA5C5B}"/>
              </a:ext>
            </a:extLst>
          </p:cNvPr>
          <p:cNvGrpSpPr/>
          <p:nvPr userDrawn="1"/>
        </p:nvGrpSpPr>
        <p:grpSpPr>
          <a:xfrm>
            <a:off x="237423" y="135299"/>
            <a:ext cx="847682" cy="847682"/>
            <a:chOff x="237423" y="135299"/>
            <a:chExt cx="847682" cy="847682"/>
          </a:xfrm>
        </p:grpSpPr>
        <p:sp>
          <p:nvSpPr>
            <p:cNvPr id="83" name="椭圆 82">
              <a:extLst>
                <a:ext uri="{FF2B5EF4-FFF2-40B4-BE49-F238E27FC236}">
                  <a16:creationId xmlns="" xmlns:a16="http://schemas.microsoft.com/office/drawing/2014/main" id="{2A9245DD-9994-4EB2-B1C7-7DCC0685C2E8}"/>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a:extLst>
                <a:ext uri="{FF2B5EF4-FFF2-40B4-BE49-F238E27FC236}">
                  <a16:creationId xmlns="" xmlns:a16="http://schemas.microsoft.com/office/drawing/2014/main" id="{1731813B-F9BF-4697-BBD0-BA3C4E0C7F5B}"/>
                </a:ext>
              </a:extLst>
            </p:cNvPr>
            <p:cNvGrpSpPr/>
            <p:nvPr/>
          </p:nvGrpSpPr>
          <p:grpSpPr>
            <a:xfrm>
              <a:off x="293735" y="191234"/>
              <a:ext cx="735058" cy="735811"/>
              <a:chOff x="3497262" y="849313"/>
              <a:chExt cx="4651376" cy="4656138"/>
            </a:xfrm>
            <a:solidFill>
              <a:schemeClr val="accent1"/>
            </a:solidFill>
          </p:grpSpPr>
          <p:sp>
            <p:nvSpPr>
              <p:cNvPr id="85" name="Freeform 7">
                <a:extLst>
                  <a:ext uri="{FF2B5EF4-FFF2-40B4-BE49-F238E27FC236}">
                    <a16:creationId xmlns="" xmlns:a16="http://schemas.microsoft.com/office/drawing/2014/main" id="{B6463079-F50C-4524-8A0B-A3C5995D1B3E}"/>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
                <a:extLst>
                  <a:ext uri="{FF2B5EF4-FFF2-40B4-BE49-F238E27FC236}">
                    <a16:creationId xmlns="" xmlns:a16="http://schemas.microsoft.com/office/drawing/2014/main" id="{DA182ED0-86BB-4CB0-97E8-004FACA0123A}"/>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
                <a:extLst>
                  <a:ext uri="{FF2B5EF4-FFF2-40B4-BE49-F238E27FC236}">
                    <a16:creationId xmlns="" xmlns:a16="http://schemas.microsoft.com/office/drawing/2014/main" id="{1AA28316-7B83-4A84-AEC2-B0EFC6F4B992}"/>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1">
                <a:extLst>
                  <a:ext uri="{FF2B5EF4-FFF2-40B4-BE49-F238E27FC236}">
                    <a16:creationId xmlns="" xmlns:a16="http://schemas.microsoft.com/office/drawing/2014/main" id="{097CEA97-852B-49D6-A72D-2955952A9779}"/>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2">
                <a:extLst>
                  <a:ext uri="{FF2B5EF4-FFF2-40B4-BE49-F238E27FC236}">
                    <a16:creationId xmlns="" xmlns:a16="http://schemas.microsoft.com/office/drawing/2014/main" id="{A12EE63D-5E62-498B-A20E-5094C93DBE5B}"/>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3">
                <a:extLst>
                  <a:ext uri="{FF2B5EF4-FFF2-40B4-BE49-F238E27FC236}">
                    <a16:creationId xmlns="" xmlns:a16="http://schemas.microsoft.com/office/drawing/2014/main" id="{84B3ED86-C688-4629-8FF6-2E67E812E743}"/>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4">
                <a:extLst>
                  <a:ext uri="{FF2B5EF4-FFF2-40B4-BE49-F238E27FC236}">
                    <a16:creationId xmlns="" xmlns:a16="http://schemas.microsoft.com/office/drawing/2014/main" id="{27540D21-C832-4240-91FA-C2754A94B026}"/>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5">
                <a:extLst>
                  <a:ext uri="{FF2B5EF4-FFF2-40B4-BE49-F238E27FC236}">
                    <a16:creationId xmlns="" xmlns:a16="http://schemas.microsoft.com/office/drawing/2014/main" id="{63FADD71-6A49-41A7-99EE-83E3C1C0536E}"/>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
                <a:extLst>
                  <a:ext uri="{FF2B5EF4-FFF2-40B4-BE49-F238E27FC236}">
                    <a16:creationId xmlns="" xmlns:a16="http://schemas.microsoft.com/office/drawing/2014/main" id="{19E51D98-E96C-457C-B218-37DC1EA6425C}"/>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
                <a:extLst>
                  <a:ext uri="{FF2B5EF4-FFF2-40B4-BE49-F238E27FC236}">
                    <a16:creationId xmlns="" xmlns:a16="http://schemas.microsoft.com/office/drawing/2014/main" id="{A4A1E5A0-CC43-43AE-8054-F69EFBB04903}"/>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8">
                <a:extLst>
                  <a:ext uri="{FF2B5EF4-FFF2-40B4-BE49-F238E27FC236}">
                    <a16:creationId xmlns="" xmlns:a16="http://schemas.microsoft.com/office/drawing/2014/main" id="{527D8DEB-BB07-45A4-8EB1-07AD6D4A5F4F}"/>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9">
                <a:extLst>
                  <a:ext uri="{FF2B5EF4-FFF2-40B4-BE49-F238E27FC236}">
                    <a16:creationId xmlns="" xmlns:a16="http://schemas.microsoft.com/office/drawing/2014/main" id="{0FF96338-D3C3-409A-9335-5CC766B8E85C}"/>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0">
                <a:extLst>
                  <a:ext uri="{FF2B5EF4-FFF2-40B4-BE49-F238E27FC236}">
                    <a16:creationId xmlns="" xmlns:a16="http://schemas.microsoft.com/office/drawing/2014/main" id="{3858FECB-ED4E-437D-A31A-242D3C8DB9F3}"/>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1">
                <a:extLst>
                  <a:ext uri="{FF2B5EF4-FFF2-40B4-BE49-F238E27FC236}">
                    <a16:creationId xmlns="" xmlns:a16="http://schemas.microsoft.com/office/drawing/2014/main" id="{6EB73065-06D2-4FBA-92F2-4B7FA99E8AC6}"/>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2">
                <a:extLst>
                  <a:ext uri="{FF2B5EF4-FFF2-40B4-BE49-F238E27FC236}">
                    <a16:creationId xmlns="" xmlns:a16="http://schemas.microsoft.com/office/drawing/2014/main" id="{5FA9D5D5-8638-4D4E-BAAF-476575E291D9}"/>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3">
                <a:extLst>
                  <a:ext uri="{FF2B5EF4-FFF2-40B4-BE49-F238E27FC236}">
                    <a16:creationId xmlns="" xmlns:a16="http://schemas.microsoft.com/office/drawing/2014/main" id="{1B79173C-2DA3-423C-AB56-7C76D532C6B1}"/>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4">
                <a:extLst>
                  <a:ext uri="{FF2B5EF4-FFF2-40B4-BE49-F238E27FC236}">
                    <a16:creationId xmlns="" xmlns:a16="http://schemas.microsoft.com/office/drawing/2014/main" id="{F99873C3-263D-4E2A-A8BD-4C707C5617B5}"/>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5">
                <a:extLst>
                  <a:ext uri="{FF2B5EF4-FFF2-40B4-BE49-F238E27FC236}">
                    <a16:creationId xmlns="" xmlns:a16="http://schemas.microsoft.com/office/drawing/2014/main" id="{BB14CC27-F487-40D8-823A-CB6634BAFB76}"/>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6">
                <a:extLst>
                  <a:ext uri="{FF2B5EF4-FFF2-40B4-BE49-F238E27FC236}">
                    <a16:creationId xmlns="" xmlns:a16="http://schemas.microsoft.com/office/drawing/2014/main" id="{ADF86F09-F667-4655-9B04-BF42BE7BE94D}"/>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7">
                <a:extLst>
                  <a:ext uri="{FF2B5EF4-FFF2-40B4-BE49-F238E27FC236}">
                    <a16:creationId xmlns="" xmlns:a16="http://schemas.microsoft.com/office/drawing/2014/main" id="{A7ED740E-D8F6-4A90-9BAF-2056C8464E1C}"/>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8">
                <a:extLst>
                  <a:ext uri="{FF2B5EF4-FFF2-40B4-BE49-F238E27FC236}">
                    <a16:creationId xmlns="" xmlns:a16="http://schemas.microsoft.com/office/drawing/2014/main" id="{8FFE0A99-1D75-4662-A89B-964A0E5FE761}"/>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9">
                <a:extLst>
                  <a:ext uri="{FF2B5EF4-FFF2-40B4-BE49-F238E27FC236}">
                    <a16:creationId xmlns="" xmlns:a16="http://schemas.microsoft.com/office/drawing/2014/main" id="{7AFEE6FE-F487-407A-B508-68C0A2A64190}"/>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0">
                <a:extLst>
                  <a:ext uri="{FF2B5EF4-FFF2-40B4-BE49-F238E27FC236}">
                    <a16:creationId xmlns="" xmlns:a16="http://schemas.microsoft.com/office/drawing/2014/main" id="{0ED0844C-FB2C-48D9-9455-8D600F543D44}"/>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1">
                <a:extLst>
                  <a:ext uri="{FF2B5EF4-FFF2-40B4-BE49-F238E27FC236}">
                    <a16:creationId xmlns="" xmlns:a16="http://schemas.microsoft.com/office/drawing/2014/main" id="{2E672CE2-3B24-412D-A85E-53B9062F1195}"/>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2">
                <a:extLst>
                  <a:ext uri="{FF2B5EF4-FFF2-40B4-BE49-F238E27FC236}">
                    <a16:creationId xmlns="" xmlns:a16="http://schemas.microsoft.com/office/drawing/2014/main" id="{93F16075-5903-4DB7-8562-F61688DBE77D}"/>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3">
                <a:extLst>
                  <a:ext uri="{FF2B5EF4-FFF2-40B4-BE49-F238E27FC236}">
                    <a16:creationId xmlns="" xmlns:a16="http://schemas.microsoft.com/office/drawing/2014/main" id="{F3A91FB7-416A-4C7A-90F3-D46F69F8F339}"/>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4">
                <a:extLst>
                  <a:ext uri="{FF2B5EF4-FFF2-40B4-BE49-F238E27FC236}">
                    <a16:creationId xmlns="" xmlns:a16="http://schemas.microsoft.com/office/drawing/2014/main" id="{588A1FCC-1B87-46CF-9754-43B3622B6DEE}"/>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6">
                <a:extLst>
                  <a:ext uri="{FF2B5EF4-FFF2-40B4-BE49-F238E27FC236}">
                    <a16:creationId xmlns="" xmlns:a16="http://schemas.microsoft.com/office/drawing/2014/main" id="{11EE62A9-35AC-4816-9A71-2DDCC7F2EE0E}"/>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7">
                <a:extLst>
                  <a:ext uri="{FF2B5EF4-FFF2-40B4-BE49-F238E27FC236}">
                    <a16:creationId xmlns="" xmlns:a16="http://schemas.microsoft.com/office/drawing/2014/main" id="{72022419-5567-4B8B-98BE-AA0A857BC357}"/>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8">
                <a:extLst>
                  <a:ext uri="{FF2B5EF4-FFF2-40B4-BE49-F238E27FC236}">
                    <a16:creationId xmlns="" xmlns:a16="http://schemas.microsoft.com/office/drawing/2014/main" id="{121E887C-3A0E-4470-A7A3-889E88D444DD}"/>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9">
                <a:extLst>
                  <a:ext uri="{FF2B5EF4-FFF2-40B4-BE49-F238E27FC236}">
                    <a16:creationId xmlns="" xmlns:a16="http://schemas.microsoft.com/office/drawing/2014/main" id="{01EDFBB4-1BE9-4D63-AF0B-FDEDB6413D9A}"/>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50">
                <a:extLst>
                  <a:ext uri="{FF2B5EF4-FFF2-40B4-BE49-F238E27FC236}">
                    <a16:creationId xmlns="" xmlns:a16="http://schemas.microsoft.com/office/drawing/2014/main" id="{726EB6C7-5A3B-42D7-AE4C-094B8AC4DAF7}"/>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51">
                <a:extLst>
                  <a:ext uri="{FF2B5EF4-FFF2-40B4-BE49-F238E27FC236}">
                    <a16:creationId xmlns="" xmlns:a16="http://schemas.microsoft.com/office/drawing/2014/main" id="{46C4C01A-61DC-4B59-B1AB-BBA64DF5A550}"/>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52">
                <a:extLst>
                  <a:ext uri="{FF2B5EF4-FFF2-40B4-BE49-F238E27FC236}">
                    <a16:creationId xmlns="" xmlns:a16="http://schemas.microsoft.com/office/drawing/2014/main" id="{9FA371B3-AD8F-4A2A-8E4B-8F6B4C586DAF}"/>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53">
                <a:extLst>
                  <a:ext uri="{FF2B5EF4-FFF2-40B4-BE49-F238E27FC236}">
                    <a16:creationId xmlns="" xmlns:a16="http://schemas.microsoft.com/office/drawing/2014/main" id="{3ADEE3F1-646A-4C94-86AC-D98E82E9185C}"/>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54">
                <a:extLst>
                  <a:ext uri="{FF2B5EF4-FFF2-40B4-BE49-F238E27FC236}">
                    <a16:creationId xmlns="" xmlns:a16="http://schemas.microsoft.com/office/drawing/2014/main" id="{E26315F5-B77F-4512-B124-0509E1FD4A7A}"/>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55">
                <a:extLst>
                  <a:ext uri="{FF2B5EF4-FFF2-40B4-BE49-F238E27FC236}">
                    <a16:creationId xmlns="" xmlns:a16="http://schemas.microsoft.com/office/drawing/2014/main" id="{C38FFF2B-93B7-4835-B730-A562BE954F5C}"/>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56">
                <a:extLst>
                  <a:ext uri="{FF2B5EF4-FFF2-40B4-BE49-F238E27FC236}">
                    <a16:creationId xmlns="" xmlns:a16="http://schemas.microsoft.com/office/drawing/2014/main" id="{7D0B6862-F7E0-4E8C-B5B7-1932DB284710}"/>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57">
                <a:extLst>
                  <a:ext uri="{FF2B5EF4-FFF2-40B4-BE49-F238E27FC236}">
                    <a16:creationId xmlns="" xmlns:a16="http://schemas.microsoft.com/office/drawing/2014/main" id="{637CF132-B016-4737-A832-492C031C52C1}"/>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58">
                <a:extLst>
                  <a:ext uri="{FF2B5EF4-FFF2-40B4-BE49-F238E27FC236}">
                    <a16:creationId xmlns="" xmlns:a16="http://schemas.microsoft.com/office/drawing/2014/main" id="{B0CC830D-381B-4D25-BC48-5712BC72E7A5}"/>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5" name="文本占位符 65">
            <a:extLst>
              <a:ext uri="{FF2B5EF4-FFF2-40B4-BE49-F238E27FC236}">
                <a16:creationId xmlns="" xmlns:a16="http://schemas.microsoft.com/office/drawing/2014/main" id="{F6CF79A3-92B2-45EB-9B18-4F5F791EE52C}"/>
              </a:ext>
            </a:extLst>
          </p:cNvPr>
          <p:cNvSpPr>
            <a:spLocks noGrp="1"/>
          </p:cNvSpPr>
          <p:nvPr>
            <p:ph type="body" idx="17" hasCustomPrompt="1"/>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FFFFFF"/>
                </a:solidFill>
                <a:latin typeface="+mj-ea"/>
                <a:ea typeface="+mj-ea"/>
                <a:sym typeface="思源宋体 CN Heavy" panose="02020900000000000000"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标题文字输入</a:t>
            </a:r>
          </a:p>
        </p:txBody>
      </p:sp>
    </p:spTree>
    <p:extLst>
      <p:ext uri="{BB962C8B-B14F-4D97-AF65-F5344CB8AC3E}">
        <p14:creationId xmlns:p14="http://schemas.microsoft.com/office/powerpoint/2010/main" val="4171385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FE5D42C1-672B-41C4-B4E9-673D9DE344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0BD3232E-A8FC-4C21-B17B-5F11069A07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1F791A1-3FDB-4E88-B1C9-0671C719EC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96C455-D181-459A-8014-67AAEFFCA7C2}" type="datetimeFigureOut">
              <a:rPr lang="zh-CN" altLang="en-US" smtClean="0"/>
              <a:t>2019/5/22</a:t>
            </a:fld>
            <a:endParaRPr lang="zh-CN" altLang="en-US"/>
          </a:p>
        </p:txBody>
      </p:sp>
      <p:sp>
        <p:nvSpPr>
          <p:cNvPr id="5" name="页脚占位符 4">
            <a:extLst>
              <a:ext uri="{FF2B5EF4-FFF2-40B4-BE49-F238E27FC236}">
                <a16:creationId xmlns="" xmlns:a16="http://schemas.microsoft.com/office/drawing/2014/main" id="{8831EDBF-36C7-4BBF-BA33-77E817EB39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C83F83A4-DB69-4D88-BD0A-68E403AE77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321020-7931-4610-B95E-80A53469F597}" type="slidenum">
              <a:rPr lang="zh-CN" altLang="en-US" smtClean="0"/>
              <a:t>‹#›</a:t>
            </a:fld>
            <a:endParaRPr lang="zh-CN" altLang="en-US"/>
          </a:p>
        </p:txBody>
      </p:sp>
    </p:spTree>
    <p:extLst>
      <p:ext uri="{BB962C8B-B14F-4D97-AF65-F5344CB8AC3E}">
        <p14:creationId xmlns:p14="http://schemas.microsoft.com/office/powerpoint/2010/main" val="4271888847"/>
      </p:ext>
    </p:extLst>
  </p:cSld>
  <p:clrMap bg1="lt1" tx1="dk1" bg2="lt2" tx2="dk2" accent1="accent1" accent2="accent2" accent3="accent3" accent4="accent4" accent5="accent5" accent6="accent6" hlink="hlink" folHlink="folHlink"/>
  <p:sldLayoutIdLst>
    <p:sldLayoutId id="2147483664" r:id="rId1"/>
    <p:sldLayoutId id="2147483674" r:id="rId2"/>
    <p:sldLayoutId id="2147483665" r:id="rId3"/>
    <p:sldLayoutId id="2147483660" r:id="rId4"/>
    <p:sldLayoutId id="2147483655" r:id="rId5"/>
    <p:sldLayoutId id="2147483666" r:id="rId6"/>
    <p:sldLayoutId id="2147483671" r:id="rId7"/>
    <p:sldLayoutId id="2147483672" r:id="rId8"/>
    <p:sldLayoutId id="2147483673" r:id="rId9"/>
    <p:sldLayoutId id="2147483667" r:id="rId10"/>
    <p:sldLayoutId id="2147483668" r:id="rId11"/>
    <p:sldLayoutId id="2147483669" r:id="rId12"/>
    <p:sldLayoutId id="2147483670" r:id="rId13"/>
    <p:sldLayoutId id="2147483662" r:id="rId14"/>
    <p:sldLayoutId id="2147483663" r:id="rId15"/>
    <p:sldLayoutId id="2147483675"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205860"/>
      </p:ext>
    </p:extLst>
  </p:cSld>
  <p:clrMap bg1="lt1" tx1="dk1" bg2="lt2" tx2="dk2" accent1="accent1" accent2="accent2" accent3="accent3" accent4="accent4" accent5="accent5" accent6="accent6" hlink="hlink" folHlink="folHlink"/>
  <p:sldLayoutIdLst>
    <p:sldLayoutId id="2147483677" r:id="rId1"/>
    <p:sldLayoutId id="214748367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2589963"/>
      </p:ext>
    </p:extLst>
  </p:cSld>
  <p:clrMap bg1="lt1" tx1="dk1" bg2="lt2" tx2="dk2" accent1="accent1" accent2="accent2" accent3="accent3" accent4="accent4" accent5="accent5" accent6="accent6" hlink="hlink" folHlink="folHlink"/>
  <p:sldLayoutIdLst>
    <p:sldLayoutId id="214748368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sv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9.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5.sv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5.sv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5.xml"/><Relationship Id="rId6" Type="http://schemas.openxmlformats.org/officeDocument/2006/relationships/image" Target="../media/image31.svg"/><Relationship Id="rId5" Type="http://schemas.openxmlformats.org/officeDocument/2006/relationships/image" Target="../media/image37.png"/><Relationship Id="rId4" Type="http://schemas.openxmlformats.org/officeDocument/2006/relationships/image" Target="../media/image29.svg"/></Relationships>
</file>

<file path=ppt/slides/_rels/slide2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31.sv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29.sv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slideLayout" Target="../slideLayouts/slideLayout19.xml"/><Relationship Id="rId1" Type="http://schemas.openxmlformats.org/officeDocument/2006/relationships/tags" Target="../tags/tag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31.svg"/><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3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chart" Target="../charts/chart2.xml"/><Relationship Id="rId1" Type="http://schemas.openxmlformats.org/officeDocument/2006/relationships/slideLayout" Target="../slideLayouts/slideLayout2.xml"/><Relationship Id="rId6" Type="http://schemas.openxmlformats.org/officeDocument/2006/relationships/image" Target="../media/image31.svg"/><Relationship Id="rId5" Type="http://schemas.openxmlformats.org/officeDocument/2006/relationships/image" Target="../media/image37.png"/><Relationship Id="rId4" Type="http://schemas.openxmlformats.org/officeDocument/2006/relationships/image" Target="../media/image29.svg"/></Relationships>
</file>

<file path=ppt/slides/_rels/slide4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chart" Target="../charts/chart4.xml"/><Relationship Id="rId1" Type="http://schemas.openxmlformats.org/officeDocument/2006/relationships/slideLayout" Target="../slideLayouts/slideLayout2.xml"/><Relationship Id="rId6" Type="http://schemas.openxmlformats.org/officeDocument/2006/relationships/image" Target="../media/image31.svg"/><Relationship Id="rId5" Type="http://schemas.openxmlformats.org/officeDocument/2006/relationships/image" Target="../media/image37.png"/><Relationship Id="rId4" Type="http://schemas.openxmlformats.org/officeDocument/2006/relationships/image" Target="../media/image29.svg"/></Relationships>
</file>

<file path=ppt/slides/_rels/slide4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61.svg"/><Relationship Id="rId2" Type="http://schemas.openxmlformats.org/officeDocument/2006/relationships/image" Target="../media/image66.png"/><Relationship Id="rId1" Type="http://schemas.openxmlformats.org/officeDocument/2006/relationships/slideLayout" Target="../slideLayouts/slideLayout10.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5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7.png"/><Relationship Id="rId5" Type="http://schemas.openxmlformats.org/officeDocument/2006/relationships/image" Target="../media/image76.jpeg"/><Relationship Id="rId4" Type="http://schemas.openxmlformats.org/officeDocument/2006/relationships/image" Target="../media/image75.png"/></Relationships>
</file>

<file path=ppt/slides/_rels/slide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3" Type="http://schemas.openxmlformats.org/officeDocument/2006/relationships/image" Target="../media/image80.svg"/><Relationship Id="rId18" Type="http://schemas.openxmlformats.org/officeDocument/2006/relationships/image" Target="../media/image86.png"/><Relationship Id="rId26" Type="http://schemas.openxmlformats.org/officeDocument/2006/relationships/image" Target="../media/image90.png"/><Relationship Id="rId39" Type="http://schemas.openxmlformats.org/officeDocument/2006/relationships/image" Target="../media/image106.svg"/><Relationship Id="rId21" Type="http://schemas.openxmlformats.org/officeDocument/2006/relationships/image" Target="../media/image88.svg"/><Relationship Id="rId34" Type="http://schemas.openxmlformats.org/officeDocument/2006/relationships/image" Target="../media/image94.png"/><Relationship Id="rId42" Type="http://schemas.openxmlformats.org/officeDocument/2006/relationships/image" Target="../media/image98.png"/><Relationship Id="rId47" Type="http://schemas.openxmlformats.org/officeDocument/2006/relationships/image" Target="../media/image114.svg"/><Relationship Id="rId50" Type="http://schemas.openxmlformats.org/officeDocument/2006/relationships/image" Target="../media/image102.png"/><Relationship Id="rId7" Type="http://schemas.openxmlformats.org/officeDocument/2006/relationships/image" Target="../media/image74.svg"/><Relationship Id="rId2" Type="http://schemas.openxmlformats.org/officeDocument/2006/relationships/image" Target="../media/image78.png"/><Relationship Id="rId16" Type="http://schemas.openxmlformats.org/officeDocument/2006/relationships/image" Target="../media/image85.png"/><Relationship Id="rId29" Type="http://schemas.openxmlformats.org/officeDocument/2006/relationships/image" Target="../media/image96.svg"/><Relationship Id="rId11" Type="http://schemas.openxmlformats.org/officeDocument/2006/relationships/image" Target="../media/image78.svg"/><Relationship Id="rId24" Type="http://schemas.openxmlformats.org/officeDocument/2006/relationships/image" Target="../media/image89.png"/><Relationship Id="rId32" Type="http://schemas.openxmlformats.org/officeDocument/2006/relationships/image" Target="../media/image93.png"/><Relationship Id="rId37" Type="http://schemas.openxmlformats.org/officeDocument/2006/relationships/image" Target="../media/image104.svg"/><Relationship Id="rId40" Type="http://schemas.openxmlformats.org/officeDocument/2006/relationships/image" Target="../media/image97.png"/><Relationship Id="rId45" Type="http://schemas.openxmlformats.org/officeDocument/2006/relationships/image" Target="../media/image112.svg"/><Relationship Id="rId53" Type="http://schemas.openxmlformats.org/officeDocument/2006/relationships/image" Target="../media/image120.svg"/><Relationship Id="rId5" Type="http://schemas.openxmlformats.org/officeDocument/2006/relationships/image" Target="../media/image72.svg"/><Relationship Id="rId10" Type="http://schemas.openxmlformats.org/officeDocument/2006/relationships/image" Target="../media/image82.png"/><Relationship Id="rId19" Type="http://schemas.openxmlformats.org/officeDocument/2006/relationships/image" Target="../media/image86.svg"/><Relationship Id="rId31" Type="http://schemas.openxmlformats.org/officeDocument/2006/relationships/image" Target="../media/image98.svg"/><Relationship Id="rId44" Type="http://schemas.openxmlformats.org/officeDocument/2006/relationships/image" Target="../media/image99.png"/><Relationship Id="rId52" Type="http://schemas.openxmlformats.org/officeDocument/2006/relationships/image" Target="../media/image103.png"/><Relationship Id="rId4" Type="http://schemas.openxmlformats.org/officeDocument/2006/relationships/image" Target="../media/image79.png"/><Relationship Id="rId9" Type="http://schemas.openxmlformats.org/officeDocument/2006/relationships/image" Target="../media/image76.svg"/><Relationship Id="rId14" Type="http://schemas.openxmlformats.org/officeDocument/2006/relationships/image" Target="../media/image84.png"/><Relationship Id="rId22" Type="http://schemas.openxmlformats.org/officeDocument/2006/relationships/image" Target="../media/image88.png"/><Relationship Id="rId27" Type="http://schemas.openxmlformats.org/officeDocument/2006/relationships/image" Target="../media/image94.svg"/><Relationship Id="rId30" Type="http://schemas.openxmlformats.org/officeDocument/2006/relationships/image" Target="../media/image92.png"/><Relationship Id="rId35" Type="http://schemas.openxmlformats.org/officeDocument/2006/relationships/image" Target="../media/image102.svg"/><Relationship Id="rId43" Type="http://schemas.openxmlformats.org/officeDocument/2006/relationships/image" Target="../media/image110.svg"/><Relationship Id="rId48" Type="http://schemas.openxmlformats.org/officeDocument/2006/relationships/image" Target="../media/image101.png"/><Relationship Id="rId8" Type="http://schemas.openxmlformats.org/officeDocument/2006/relationships/image" Target="../media/image81.png"/><Relationship Id="rId51" Type="http://schemas.openxmlformats.org/officeDocument/2006/relationships/image" Target="../media/image118.svg"/><Relationship Id="rId3" Type="http://schemas.openxmlformats.org/officeDocument/2006/relationships/image" Target="../media/image70.svg"/><Relationship Id="rId12" Type="http://schemas.openxmlformats.org/officeDocument/2006/relationships/image" Target="../media/image83.png"/><Relationship Id="rId17" Type="http://schemas.openxmlformats.org/officeDocument/2006/relationships/image" Target="../media/image84.svg"/><Relationship Id="rId25" Type="http://schemas.openxmlformats.org/officeDocument/2006/relationships/image" Target="../media/image92.svg"/><Relationship Id="rId33" Type="http://schemas.openxmlformats.org/officeDocument/2006/relationships/image" Target="../media/image100.svg"/><Relationship Id="rId38" Type="http://schemas.openxmlformats.org/officeDocument/2006/relationships/image" Target="../media/image96.png"/><Relationship Id="rId46" Type="http://schemas.openxmlformats.org/officeDocument/2006/relationships/image" Target="../media/image100.png"/><Relationship Id="rId20" Type="http://schemas.openxmlformats.org/officeDocument/2006/relationships/image" Target="../media/image87.png"/><Relationship Id="rId41" Type="http://schemas.openxmlformats.org/officeDocument/2006/relationships/image" Target="../media/image108.svg"/><Relationship Id="rId54" Type="http://schemas.openxmlformats.org/officeDocument/2006/relationships/hyperlink" Target="https://www.iconfont.cn/" TargetMode="External"/><Relationship Id="rId1" Type="http://schemas.openxmlformats.org/officeDocument/2006/relationships/slideLayout" Target="../slideLayouts/slideLayout2.xml"/><Relationship Id="rId6" Type="http://schemas.openxmlformats.org/officeDocument/2006/relationships/image" Target="../media/image80.png"/><Relationship Id="rId15" Type="http://schemas.openxmlformats.org/officeDocument/2006/relationships/image" Target="../media/image82.svg"/><Relationship Id="rId23" Type="http://schemas.openxmlformats.org/officeDocument/2006/relationships/image" Target="../media/image90.svg"/><Relationship Id="rId28" Type="http://schemas.openxmlformats.org/officeDocument/2006/relationships/image" Target="../media/image91.png"/><Relationship Id="rId36" Type="http://schemas.openxmlformats.org/officeDocument/2006/relationships/image" Target="../media/image95.png"/><Relationship Id="rId49" Type="http://schemas.openxmlformats.org/officeDocument/2006/relationships/image" Target="../media/image116.svg"/></Relationships>
</file>

<file path=ppt/slides/_rels/slide72.xml.rels><?xml version="1.0" encoding="UTF-8" standalone="yes"?>
<Relationships xmlns="http://schemas.openxmlformats.org/package/2006/relationships"><Relationship Id="rId2" Type="http://schemas.openxmlformats.org/officeDocument/2006/relationships/hyperlink" Target="https://www.iconfont.cn/"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hyperlink" Target="http://forum.xitek.com/forum.php?mod=viewthread&amp;tid=818502"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7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9.jpeg"/><Relationship Id="rId7" Type="http://schemas.openxmlformats.org/officeDocument/2006/relationships/image" Target="../media/image112.png"/><Relationship Id="rId2" Type="http://schemas.openxmlformats.org/officeDocument/2006/relationships/image" Target="../media/image108.jpe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11.png"/><Relationship Id="rId4" Type="http://schemas.openxmlformats.org/officeDocument/2006/relationships/image" Target="../media/image110.jpeg"/><Relationship Id="rId9" Type="http://schemas.openxmlformats.org/officeDocument/2006/relationships/image" Target="../media/image113.jpeg"/></Relationships>
</file>

<file path=ppt/slides/_rels/slide76.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2.xml"/><Relationship Id="rId5" Type="http://schemas.openxmlformats.org/officeDocument/2006/relationships/image" Target="../media/image117.jpeg"/><Relationship Id="rId4" Type="http://schemas.openxmlformats.org/officeDocument/2006/relationships/image" Target="../media/image116.jpeg"/></Relationships>
</file>

<file path=ppt/slides/_rels/slide7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xml"/><Relationship Id="rId5" Type="http://schemas.openxmlformats.org/officeDocument/2006/relationships/image" Target="../media/image120.png"/><Relationship Id="rId4" Type="http://schemas.openxmlformats.org/officeDocument/2006/relationships/hyperlink" Target="http://bzdt.nasg.gov.cn/" TargetMode="External"/></Relationships>
</file>

<file path=ppt/slides/_rels/slide78.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8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8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xml"/><Relationship Id="rId4" Type="http://schemas.openxmlformats.org/officeDocument/2006/relationships/image" Target="../media/image135.png"/></Relationships>
</file>

<file path=ppt/slides/_rels/slide8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2.xml"/><Relationship Id="rId4" Type="http://schemas.openxmlformats.org/officeDocument/2006/relationships/image" Target="../media/image139.png"/></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天空, 户外, 道路, 树&#10;&#10;自动生成的说明">
            <a:extLst>
              <a:ext uri="{FF2B5EF4-FFF2-40B4-BE49-F238E27FC236}">
                <a16:creationId xmlns="" xmlns:a16="http://schemas.microsoft.com/office/drawing/2014/main" id="{97437B4C-D8B7-40AB-AAF9-C5246B2D426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929119"/>
          </a:xfrm>
          <a:prstGeom prst="rect">
            <a:avLst/>
          </a:prstGeom>
        </p:spPr>
      </p:pic>
      <p:sp>
        <p:nvSpPr>
          <p:cNvPr id="4" name="矩形 3">
            <a:extLst>
              <a:ext uri="{FF2B5EF4-FFF2-40B4-BE49-F238E27FC236}">
                <a16:creationId xmlns="" xmlns:a16="http://schemas.microsoft.com/office/drawing/2014/main" id="{D68F1C6C-6760-4598-B895-3F1CB58129BE}"/>
              </a:ext>
            </a:extLst>
          </p:cNvPr>
          <p:cNvSpPr/>
          <p:nvPr/>
        </p:nvSpPr>
        <p:spPr>
          <a:xfrm>
            <a:off x="0" y="1"/>
            <a:ext cx="12192000" cy="6568634"/>
          </a:xfrm>
          <a:prstGeom prst="rect">
            <a:avLst/>
          </a:prstGeom>
          <a:gradFill flip="none" rotWithShape="1">
            <a:gsLst>
              <a:gs pos="0">
                <a:schemeClr val="accent1">
                  <a:lumMod val="5000"/>
                  <a:lumOff val="95000"/>
                  <a:alpha val="0"/>
                </a:schemeClr>
              </a:gs>
              <a:gs pos="37072">
                <a:srgbClr val="F8FBFE">
                  <a:alpha val="77000"/>
                </a:srgbClr>
              </a:gs>
              <a:gs pos="67000">
                <a:srgbClr val="FDFEFE">
                  <a:alpha val="93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C734FE77-F0B7-4117-85FC-8689F152846A}"/>
              </a:ext>
            </a:extLst>
          </p:cNvPr>
          <p:cNvSpPr txBox="1"/>
          <p:nvPr/>
        </p:nvSpPr>
        <p:spPr>
          <a:xfrm>
            <a:off x="2072640" y="1597747"/>
            <a:ext cx="8046720" cy="830997"/>
          </a:xfrm>
          <a:prstGeom prst="rect">
            <a:avLst/>
          </a:prstGeom>
          <a:noFill/>
        </p:spPr>
        <p:txBody>
          <a:bodyPr wrap="square" rtlCol="0">
            <a:spAutoFit/>
          </a:bodyPr>
          <a:lstStyle/>
          <a:p>
            <a:pPr algn="ctr"/>
            <a:r>
              <a:rPr lang="zh-CN" altLang="en-US" sz="4800" dirty="0">
                <a:solidFill>
                  <a:schemeClr val="accent1"/>
                </a:solidFill>
                <a:latin typeface="+mj-ea"/>
                <a:ea typeface="+mj-ea"/>
              </a:rPr>
              <a:t>学术报告论文答辩通用模板</a:t>
            </a:r>
          </a:p>
        </p:txBody>
      </p:sp>
      <p:sp>
        <p:nvSpPr>
          <p:cNvPr id="5" name="副标题 16">
            <a:extLst>
              <a:ext uri="{FF2B5EF4-FFF2-40B4-BE49-F238E27FC236}">
                <a16:creationId xmlns="" xmlns:a16="http://schemas.microsoft.com/office/drawing/2014/main" id="{DC6B14BC-B492-4C19-A3FC-18B12BD695D0}"/>
              </a:ext>
            </a:extLst>
          </p:cNvPr>
          <p:cNvSpPr txBox="1">
            <a:spLocks/>
          </p:cNvSpPr>
          <p:nvPr/>
        </p:nvSpPr>
        <p:spPr>
          <a:xfrm>
            <a:off x="2712720" y="2475124"/>
            <a:ext cx="6807201" cy="236399"/>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2000" dirty="0">
                <a:ea typeface="微软雅黑 Light" panose="020B0502040204020203" pitchFamily="34" charset="-122"/>
              </a:rPr>
              <a:t>General PowerPoint Template Of Southwest University</a:t>
            </a:r>
            <a:endParaRPr lang="zh-CN" altLang="en-US" sz="2000" dirty="0">
              <a:ea typeface="微软雅黑 Light" panose="020B0502040204020203" pitchFamily="34" charset="-122"/>
            </a:endParaRPr>
          </a:p>
        </p:txBody>
      </p:sp>
      <p:grpSp>
        <p:nvGrpSpPr>
          <p:cNvPr id="9" name="组合 8">
            <a:extLst>
              <a:ext uri="{FF2B5EF4-FFF2-40B4-BE49-F238E27FC236}">
                <a16:creationId xmlns="" xmlns:a16="http://schemas.microsoft.com/office/drawing/2014/main" id="{84736EA6-E2C7-4FFF-9DAC-860C4C220E7A}"/>
              </a:ext>
            </a:extLst>
          </p:cNvPr>
          <p:cNvGrpSpPr/>
          <p:nvPr/>
        </p:nvGrpSpPr>
        <p:grpSpPr>
          <a:xfrm>
            <a:off x="5030110" y="1028700"/>
            <a:ext cx="2131780" cy="486576"/>
            <a:chOff x="335077" y="270942"/>
            <a:chExt cx="1827552" cy="417136"/>
          </a:xfrm>
          <a:solidFill>
            <a:schemeClr val="accent1"/>
          </a:solidFill>
        </p:grpSpPr>
        <p:grpSp>
          <p:nvGrpSpPr>
            <p:cNvPr id="10" name="组合 9">
              <a:extLst>
                <a:ext uri="{FF2B5EF4-FFF2-40B4-BE49-F238E27FC236}">
                  <a16:creationId xmlns="" xmlns:a16="http://schemas.microsoft.com/office/drawing/2014/main" id="{1EDEF322-8BA7-479B-9446-9E52ABF38488}"/>
                </a:ext>
              </a:extLst>
            </p:cNvPr>
            <p:cNvGrpSpPr/>
            <p:nvPr/>
          </p:nvGrpSpPr>
          <p:grpSpPr>
            <a:xfrm>
              <a:off x="831799" y="288037"/>
              <a:ext cx="1330830" cy="363588"/>
              <a:chOff x="5402262" y="5211762"/>
              <a:chExt cx="3059113" cy="835761"/>
            </a:xfrm>
            <a:grpFill/>
          </p:grpSpPr>
          <p:sp>
            <p:nvSpPr>
              <p:cNvPr id="40" name="Freeform 32">
                <a:extLst>
                  <a:ext uri="{FF2B5EF4-FFF2-40B4-BE49-F238E27FC236}">
                    <a16:creationId xmlns="" xmlns:a16="http://schemas.microsoft.com/office/drawing/2014/main" id="{8EDFD02F-EE94-49FC-B5EE-C9C79CA639E7}"/>
                  </a:ext>
                </a:extLst>
              </p:cNvPr>
              <p:cNvSpPr>
                <a:spLocks noEditPoints="1"/>
              </p:cNvSpPr>
              <p:nvPr/>
            </p:nvSpPr>
            <p:spPr bwMode="auto">
              <a:xfrm>
                <a:off x="5402262" y="5347186"/>
                <a:ext cx="814480" cy="570716"/>
              </a:xfrm>
              <a:custGeom>
                <a:avLst/>
                <a:gdLst>
                  <a:gd name="T0" fmla="*/ 1607 w 2875"/>
                  <a:gd name="T1" fmla="*/ 1769 h 2008"/>
                  <a:gd name="T2" fmla="*/ 1683 w 2875"/>
                  <a:gd name="T3" fmla="*/ 1769 h 2008"/>
                  <a:gd name="T4" fmla="*/ 1494 w 2875"/>
                  <a:gd name="T5" fmla="*/ 1579 h 2008"/>
                  <a:gd name="T6" fmla="*/ 1223 w 2875"/>
                  <a:gd name="T7" fmla="*/ 1628 h 2008"/>
                  <a:gd name="T8" fmla="*/ 1178 w 2875"/>
                  <a:gd name="T9" fmla="*/ 1615 h 2008"/>
                  <a:gd name="T10" fmla="*/ 1065 w 2875"/>
                  <a:gd name="T11" fmla="*/ 1371 h 2008"/>
                  <a:gd name="T12" fmla="*/ 1454 w 2875"/>
                  <a:gd name="T13" fmla="*/ 1219 h 2008"/>
                  <a:gd name="T14" fmla="*/ 1537 w 2875"/>
                  <a:gd name="T15" fmla="*/ 1242 h 2008"/>
                  <a:gd name="T16" fmla="*/ 1480 w 2875"/>
                  <a:gd name="T17" fmla="*/ 1524 h 2008"/>
                  <a:gd name="T18" fmla="*/ 1734 w 2875"/>
                  <a:gd name="T19" fmla="*/ 1515 h 2008"/>
                  <a:gd name="T20" fmla="*/ 1824 w 2875"/>
                  <a:gd name="T21" fmla="*/ 1300 h 2008"/>
                  <a:gd name="T22" fmla="*/ 2079 w 2875"/>
                  <a:gd name="T23" fmla="*/ 946 h 2008"/>
                  <a:gd name="T24" fmla="*/ 2340 w 2875"/>
                  <a:gd name="T25" fmla="*/ 1258 h 2008"/>
                  <a:gd name="T26" fmla="*/ 2055 w 2875"/>
                  <a:gd name="T27" fmla="*/ 1396 h 2008"/>
                  <a:gd name="T28" fmla="*/ 1497 w 2875"/>
                  <a:gd name="T29" fmla="*/ 643 h 2008"/>
                  <a:gd name="T30" fmla="*/ 1494 w 2875"/>
                  <a:gd name="T31" fmla="*/ 722 h 2008"/>
                  <a:gd name="T32" fmla="*/ 1336 w 2875"/>
                  <a:gd name="T33" fmla="*/ 279 h 2008"/>
                  <a:gd name="T34" fmla="*/ 844 w 2875"/>
                  <a:gd name="T35" fmla="*/ 337 h 2008"/>
                  <a:gd name="T36" fmla="*/ 752 w 2875"/>
                  <a:gd name="T37" fmla="*/ 499 h 2008"/>
                  <a:gd name="T38" fmla="*/ 1074 w 2875"/>
                  <a:gd name="T39" fmla="*/ 559 h 2008"/>
                  <a:gd name="T40" fmla="*/ 1074 w 2875"/>
                  <a:gd name="T41" fmla="*/ 855 h 2008"/>
                  <a:gd name="T42" fmla="*/ 625 w 2875"/>
                  <a:gd name="T43" fmla="*/ 1219 h 2008"/>
                  <a:gd name="T44" fmla="*/ 447 w 2875"/>
                  <a:gd name="T45" fmla="*/ 1058 h 2008"/>
                  <a:gd name="T46" fmla="*/ 532 w 2875"/>
                  <a:gd name="T47" fmla="*/ 830 h 2008"/>
                  <a:gd name="T48" fmla="*/ 107 w 2875"/>
                  <a:gd name="T49" fmla="*/ 1057 h 2008"/>
                  <a:gd name="T50" fmla="*/ 455 w 2875"/>
                  <a:gd name="T51" fmla="*/ 1786 h 2008"/>
                  <a:gd name="T52" fmla="*/ 665 w 2875"/>
                  <a:gd name="T53" fmla="*/ 1941 h 2008"/>
                  <a:gd name="T54" fmla="*/ 988 w 2875"/>
                  <a:gd name="T55" fmla="*/ 1988 h 2008"/>
                  <a:gd name="T56" fmla="*/ 1124 w 2875"/>
                  <a:gd name="T57" fmla="*/ 1963 h 2008"/>
                  <a:gd name="T58" fmla="*/ 1162 w 2875"/>
                  <a:gd name="T59" fmla="*/ 1951 h 2008"/>
                  <a:gd name="T60" fmla="*/ 1404 w 2875"/>
                  <a:gd name="T61" fmla="*/ 1914 h 2008"/>
                  <a:gd name="T62" fmla="*/ 1672 w 2875"/>
                  <a:gd name="T63" fmla="*/ 1902 h 2008"/>
                  <a:gd name="T64" fmla="*/ 2014 w 2875"/>
                  <a:gd name="T65" fmla="*/ 1888 h 2008"/>
                  <a:gd name="T66" fmla="*/ 1987 w 2875"/>
                  <a:gd name="T67" fmla="*/ 1668 h 2008"/>
                  <a:gd name="T68" fmla="*/ 1986 w 2875"/>
                  <a:gd name="T69" fmla="*/ 1607 h 2008"/>
                  <a:gd name="T70" fmla="*/ 2307 w 2875"/>
                  <a:gd name="T71" fmla="*/ 1488 h 2008"/>
                  <a:gd name="T72" fmla="*/ 2774 w 2875"/>
                  <a:gd name="T73" fmla="*/ 1000 h 2008"/>
                  <a:gd name="T74" fmla="*/ 2594 w 2875"/>
                  <a:gd name="T75" fmla="*/ 833 h 2008"/>
                  <a:gd name="T76" fmla="*/ 2394 w 2875"/>
                  <a:gd name="T77" fmla="*/ 728 h 2008"/>
                  <a:gd name="T78" fmla="*/ 2038 w 2875"/>
                  <a:gd name="T79" fmla="*/ 737 h 2008"/>
                  <a:gd name="T80" fmla="*/ 2116 w 2875"/>
                  <a:gd name="T81" fmla="*/ 560 h 2008"/>
                  <a:gd name="T82" fmla="*/ 2380 w 2875"/>
                  <a:gd name="T83" fmla="*/ 358 h 2008"/>
                  <a:gd name="T84" fmla="*/ 2359 w 2875"/>
                  <a:gd name="T85" fmla="*/ 103 h 2008"/>
                  <a:gd name="T86" fmla="*/ 1756 w 2875"/>
                  <a:gd name="T87" fmla="*/ 166 h 2008"/>
                  <a:gd name="T88" fmla="*/ 1403 w 2875"/>
                  <a:gd name="T89" fmla="*/ 290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5" h="2008">
                    <a:moveTo>
                      <a:pt x="1683" y="1769"/>
                    </a:moveTo>
                    <a:lnTo>
                      <a:pt x="1607" y="1769"/>
                    </a:lnTo>
                    <a:cubicBezTo>
                      <a:pt x="1613" y="1747"/>
                      <a:pt x="1619" y="1739"/>
                      <a:pt x="1642" y="1737"/>
                    </a:cubicBezTo>
                    <a:cubicBezTo>
                      <a:pt x="1670" y="1735"/>
                      <a:pt x="1673" y="1751"/>
                      <a:pt x="1683" y="1769"/>
                    </a:cubicBezTo>
                    <a:close/>
                    <a:moveTo>
                      <a:pt x="1480" y="1524"/>
                    </a:moveTo>
                    <a:cubicBezTo>
                      <a:pt x="1480" y="1558"/>
                      <a:pt x="1482" y="1552"/>
                      <a:pt x="1494" y="1579"/>
                    </a:cubicBezTo>
                    <a:cubicBezTo>
                      <a:pt x="1507" y="1611"/>
                      <a:pt x="1537" y="1644"/>
                      <a:pt x="1426" y="1656"/>
                    </a:cubicBezTo>
                    <a:cubicBezTo>
                      <a:pt x="1391" y="1660"/>
                      <a:pt x="1255" y="1641"/>
                      <a:pt x="1223" y="1628"/>
                    </a:cubicBezTo>
                    <a:cubicBezTo>
                      <a:pt x="1221" y="1627"/>
                      <a:pt x="1219" y="1626"/>
                      <a:pt x="1218" y="1626"/>
                    </a:cubicBezTo>
                    <a:lnTo>
                      <a:pt x="1178" y="1615"/>
                    </a:lnTo>
                    <a:cubicBezTo>
                      <a:pt x="1146" y="1606"/>
                      <a:pt x="939" y="1503"/>
                      <a:pt x="985" y="1419"/>
                    </a:cubicBezTo>
                    <a:cubicBezTo>
                      <a:pt x="1003" y="1386"/>
                      <a:pt x="1023" y="1375"/>
                      <a:pt x="1065" y="1371"/>
                    </a:cubicBezTo>
                    <a:cubicBezTo>
                      <a:pt x="1070" y="1389"/>
                      <a:pt x="1133" y="1549"/>
                      <a:pt x="1209" y="1549"/>
                    </a:cubicBezTo>
                    <a:cubicBezTo>
                      <a:pt x="1343" y="1549"/>
                      <a:pt x="1431" y="1255"/>
                      <a:pt x="1454" y="1219"/>
                    </a:cubicBezTo>
                    <a:cubicBezTo>
                      <a:pt x="1478" y="1182"/>
                      <a:pt x="1506" y="1136"/>
                      <a:pt x="1565" y="1134"/>
                    </a:cubicBezTo>
                    <a:cubicBezTo>
                      <a:pt x="1565" y="1223"/>
                      <a:pt x="1557" y="1194"/>
                      <a:pt x="1537" y="1242"/>
                    </a:cubicBezTo>
                    <a:lnTo>
                      <a:pt x="1514" y="1329"/>
                    </a:lnTo>
                    <a:cubicBezTo>
                      <a:pt x="1506" y="1444"/>
                      <a:pt x="1480" y="1483"/>
                      <a:pt x="1480" y="1524"/>
                    </a:cubicBezTo>
                    <a:close/>
                    <a:moveTo>
                      <a:pt x="1768" y="1541"/>
                    </a:moveTo>
                    <a:cubicBezTo>
                      <a:pt x="1760" y="1510"/>
                      <a:pt x="1767" y="1518"/>
                      <a:pt x="1734" y="1515"/>
                    </a:cubicBezTo>
                    <a:cubicBezTo>
                      <a:pt x="1736" y="1450"/>
                      <a:pt x="1756" y="1449"/>
                      <a:pt x="1779" y="1408"/>
                    </a:cubicBezTo>
                    <a:cubicBezTo>
                      <a:pt x="1800" y="1371"/>
                      <a:pt x="1800" y="1336"/>
                      <a:pt x="1824" y="1300"/>
                    </a:cubicBezTo>
                    <a:cubicBezTo>
                      <a:pt x="1910" y="1168"/>
                      <a:pt x="1857" y="1222"/>
                      <a:pt x="1920" y="1092"/>
                    </a:cubicBezTo>
                    <a:cubicBezTo>
                      <a:pt x="1959" y="1013"/>
                      <a:pt x="1998" y="965"/>
                      <a:pt x="2079" y="946"/>
                    </a:cubicBezTo>
                    <a:cubicBezTo>
                      <a:pt x="2213" y="915"/>
                      <a:pt x="2535" y="852"/>
                      <a:pt x="2582" y="1031"/>
                    </a:cubicBezTo>
                    <a:cubicBezTo>
                      <a:pt x="2615" y="1155"/>
                      <a:pt x="2436" y="1229"/>
                      <a:pt x="2340" y="1258"/>
                    </a:cubicBezTo>
                    <a:cubicBezTo>
                      <a:pt x="2296" y="1271"/>
                      <a:pt x="2250" y="1314"/>
                      <a:pt x="2203" y="1333"/>
                    </a:cubicBezTo>
                    <a:cubicBezTo>
                      <a:pt x="2136" y="1360"/>
                      <a:pt x="2187" y="1351"/>
                      <a:pt x="2055" y="1396"/>
                    </a:cubicBezTo>
                    <a:cubicBezTo>
                      <a:pt x="1823" y="1474"/>
                      <a:pt x="1945" y="1422"/>
                      <a:pt x="1768" y="1541"/>
                    </a:cubicBezTo>
                    <a:close/>
                    <a:moveTo>
                      <a:pt x="1497" y="643"/>
                    </a:moveTo>
                    <a:cubicBezTo>
                      <a:pt x="1581" y="643"/>
                      <a:pt x="1701" y="635"/>
                      <a:pt x="1654" y="800"/>
                    </a:cubicBezTo>
                    <a:cubicBezTo>
                      <a:pt x="1625" y="904"/>
                      <a:pt x="1529" y="865"/>
                      <a:pt x="1494" y="722"/>
                    </a:cubicBezTo>
                    <a:cubicBezTo>
                      <a:pt x="1486" y="686"/>
                      <a:pt x="1496" y="684"/>
                      <a:pt x="1497" y="643"/>
                    </a:cubicBezTo>
                    <a:close/>
                    <a:moveTo>
                      <a:pt x="1336" y="279"/>
                    </a:moveTo>
                    <a:cubicBezTo>
                      <a:pt x="1171" y="279"/>
                      <a:pt x="1108" y="288"/>
                      <a:pt x="955" y="296"/>
                    </a:cubicBezTo>
                    <a:cubicBezTo>
                      <a:pt x="904" y="299"/>
                      <a:pt x="875" y="313"/>
                      <a:pt x="844" y="337"/>
                    </a:cubicBezTo>
                    <a:cubicBezTo>
                      <a:pt x="821" y="355"/>
                      <a:pt x="779" y="391"/>
                      <a:pt x="752" y="398"/>
                    </a:cubicBezTo>
                    <a:lnTo>
                      <a:pt x="752" y="499"/>
                    </a:lnTo>
                    <a:lnTo>
                      <a:pt x="870" y="508"/>
                    </a:lnTo>
                    <a:cubicBezTo>
                      <a:pt x="933" y="511"/>
                      <a:pt x="1023" y="527"/>
                      <a:pt x="1074" y="559"/>
                    </a:cubicBezTo>
                    <a:cubicBezTo>
                      <a:pt x="1093" y="571"/>
                      <a:pt x="1124" y="606"/>
                      <a:pt x="1124" y="635"/>
                    </a:cubicBezTo>
                    <a:cubicBezTo>
                      <a:pt x="1124" y="663"/>
                      <a:pt x="1073" y="719"/>
                      <a:pt x="1074" y="855"/>
                    </a:cubicBezTo>
                    <a:cubicBezTo>
                      <a:pt x="1074" y="992"/>
                      <a:pt x="1087" y="994"/>
                      <a:pt x="992" y="1044"/>
                    </a:cubicBezTo>
                    <a:cubicBezTo>
                      <a:pt x="916" y="1084"/>
                      <a:pt x="685" y="1219"/>
                      <a:pt x="625" y="1219"/>
                    </a:cubicBezTo>
                    <a:cubicBezTo>
                      <a:pt x="550" y="1219"/>
                      <a:pt x="606" y="1220"/>
                      <a:pt x="526" y="1141"/>
                    </a:cubicBezTo>
                    <a:cubicBezTo>
                      <a:pt x="497" y="1113"/>
                      <a:pt x="468" y="1090"/>
                      <a:pt x="447" y="1058"/>
                    </a:cubicBezTo>
                    <a:cubicBezTo>
                      <a:pt x="497" y="954"/>
                      <a:pt x="540" y="981"/>
                      <a:pt x="540" y="906"/>
                    </a:cubicBezTo>
                    <a:cubicBezTo>
                      <a:pt x="540" y="863"/>
                      <a:pt x="533" y="868"/>
                      <a:pt x="532" y="830"/>
                    </a:cubicBezTo>
                    <a:cubicBezTo>
                      <a:pt x="337" y="830"/>
                      <a:pt x="355" y="820"/>
                      <a:pt x="184" y="956"/>
                    </a:cubicBezTo>
                    <a:lnTo>
                      <a:pt x="107" y="1057"/>
                    </a:lnTo>
                    <a:cubicBezTo>
                      <a:pt x="0" y="1252"/>
                      <a:pt x="145" y="1411"/>
                      <a:pt x="268" y="1576"/>
                    </a:cubicBezTo>
                    <a:cubicBezTo>
                      <a:pt x="303" y="1623"/>
                      <a:pt x="418" y="1759"/>
                      <a:pt x="455" y="1786"/>
                    </a:cubicBezTo>
                    <a:cubicBezTo>
                      <a:pt x="495" y="1816"/>
                      <a:pt x="529" y="1843"/>
                      <a:pt x="571" y="1875"/>
                    </a:cubicBezTo>
                    <a:lnTo>
                      <a:pt x="665" y="1941"/>
                    </a:lnTo>
                    <a:cubicBezTo>
                      <a:pt x="709" y="1971"/>
                      <a:pt x="734" y="1969"/>
                      <a:pt x="764" y="1978"/>
                    </a:cubicBezTo>
                    <a:cubicBezTo>
                      <a:pt x="843" y="2001"/>
                      <a:pt x="879" y="2008"/>
                      <a:pt x="988" y="1988"/>
                    </a:cubicBezTo>
                    <a:cubicBezTo>
                      <a:pt x="1024" y="1981"/>
                      <a:pt x="997" y="1977"/>
                      <a:pt x="1040" y="1973"/>
                    </a:cubicBezTo>
                    <a:cubicBezTo>
                      <a:pt x="1087" y="1968"/>
                      <a:pt x="1074" y="1982"/>
                      <a:pt x="1124" y="1963"/>
                    </a:cubicBezTo>
                    <a:cubicBezTo>
                      <a:pt x="1126" y="1962"/>
                      <a:pt x="1124" y="1962"/>
                      <a:pt x="1142" y="1956"/>
                    </a:cubicBezTo>
                    <a:cubicBezTo>
                      <a:pt x="1143" y="1956"/>
                      <a:pt x="1162" y="1951"/>
                      <a:pt x="1162" y="1951"/>
                    </a:cubicBezTo>
                    <a:lnTo>
                      <a:pt x="1263" y="1925"/>
                    </a:lnTo>
                    <a:cubicBezTo>
                      <a:pt x="1339" y="1903"/>
                      <a:pt x="1309" y="1915"/>
                      <a:pt x="1404" y="1914"/>
                    </a:cubicBezTo>
                    <a:cubicBezTo>
                      <a:pt x="1448" y="1913"/>
                      <a:pt x="1451" y="1907"/>
                      <a:pt x="1489" y="1905"/>
                    </a:cubicBezTo>
                    <a:cubicBezTo>
                      <a:pt x="1549" y="1902"/>
                      <a:pt x="1613" y="1911"/>
                      <a:pt x="1672" y="1902"/>
                    </a:cubicBezTo>
                    <a:cubicBezTo>
                      <a:pt x="1839" y="1874"/>
                      <a:pt x="1760" y="1874"/>
                      <a:pt x="1921" y="1887"/>
                    </a:cubicBezTo>
                    <a:cubicBezTo>
                      <a:pt x="1951" y="1890"/>
                      <a:pt x="1984" y="1886"/>
                      <a:pt x="2014" y="1888"/>
                    </a:cubicBezTo>
                    <a:cubicBezTo>
                      <a:pt x="2181" y="1897"/>
                      <a:pt x="2334" y="1970"/>
                      <a:pt x="2267" y="1685"/>
                    </a:cubicBezTo>
                    <a:cubicBezTo>
                      <a:pt x="2134" y="1685"/>
                      <a:pt x="2220" y="1648"/>
                      <a:pt x="1987" y="1668"/>
                    </a:cubicBezTo>
                    <a:cubicBezTo>
                      <a:pt x="1935" y="1672"/>
                      <a:pt x="1932" y="1663"/>
                      <a:pt x="1912" y="1634"/>
                    </a:cubicBezTo>
                    <a:cubicBezTo>
                      <a:pt x="1948" y="1617"/>
                      <a:pt x="1934" y="1639"/>
                      <a:pt x="1986" y="1607"/>
                    </a:cubicBezTo>
                    <a:cubicBezTo>
                      <a:pt x="1992" y="1603"/>
                      <a:pt x="2001" y="1598"/>
                      <a:pt x="2008" y="1594"/>
                    </a:cubicBezTo>
                    <a:cubicBezTo>
                      <a:pt x="2048" y="1573"/>
                      <a:pt x="2216" y="1527"/>
                      <a:pt x="2307" y="1488"/>
                    </a:cubicBezTo>
                    <a:cubicBezTo>
                      <a:pt x="2384" y="1455"/>
                      <a:pt x="2600" y="1349"/>
                      <a:pt x="2659" y="1289"/>
                    </a:cubicBezTo>
                    <a:cubicBezTo>
                      <a:pt x="2716" y="1230"/>
                      <a:pt x="2875" y="1156"/>
                      <a:pt x="2774" y="1000"/>
                    </a:cubicBezTo>
                    <a:cubicBezTo>
                      <a:pt x="2730" y="932"/>
                      <a:pt x="2781" y="926"/>
                      <a:pt x="2667" y="895"/>
                    </a:cubicBezTo>
                    <a:cubicBezTo>
                      <a:pt x="2627" y="884"/>
                      <a:pt x="2620" y="864"/>
                      <a:pt x="2594" y="833"/>
                    </a:cubicBezTo>
                    <a:cubicBezTo>
                      <a:pt x="2566" y="798"/>
                      <a:pt x="2540" y="805"/>
                      <a:pt x="2512" y="780"/>
                    </a:cubicBezTo>
                    <a:cubicBezTo>
                      <a:pt x="2467" y="742"/>
                      <a:pt x="2503" y="728"/>
                      <a:pt x="2394" y="728"/>
                    </a:cubicBezTo>
                    <a:cubicBezTo>
                      <a:pt x="2319" y="728"/>
                      <a:pt x="2223" y="729"/>
                      <a:pt x="2153" y="740"/>
                    </a:cubicBezTo>
                    <a:cubicBezTo>
                      <a:pt x="2117" y="745"/>
                      <a:pt x="2066" y="751"/>
                      <a:pt x="2038" y="737"/>
                    </a:cubicBezTo>
                    <a:cubicBezTo>
                      <a:pt x="2015" y="725"/>
                      <a:pt x="1988" y="682"/>
                      <a:pt x="1988" y="635"/>
                    </a:cubicBezTo>
                    <a:cubicBezTo>
                      <a:pt x="1988" y="602"/>
                      <a:pt x="2089" y="571"/>
                      <a:pt x="2116" y="560"/>
                    </a:cubicBezTo>
                    <a:cubicBezTo>
                      <a:pt x="2173" y="537"/>
                      <a:pt x="2210" y="519"/>
                      <a:pt x="2259" y="491"/>
                    </a:cubicBezTo>
                    <a:cubicBezTo>
                      <a:pt x="2310" y="460"/>
                      <a:pt x="2356" y="413"/>
                      <a:pt x="2380" y="358"/>
                    </a:cubicBezTo>
                    <a:lnTo>
                      <a:pt x="2394" y="321"/>
                    </a:lnTo>
                    <a:cubicBezTo>
                      <a:pt x="2428" y="246"/>
                      <a:pt x="2439" y="184"/>
                      <a:pt x="2359" y="103"/>
                    </a:cubicBezTo>
                    <a:cubicBezTo>
                      <a:pt x="2257" y="0"/>
                      <a:pt x="2097" y="47"/>
                      <a:pt x="1968" y="90"/>
                    </a:cubicBezTo>
                    <a:cubicBezTo>
                      <a:pt x="1881" y="119"/>
                      <a:pt x="1887" y="128"/>
                      <a:pt x="1756" y="166"/>
                    </a:cubicBezTo>
                    <a:cubicBezTo>
                      <a:pt x="1626" y="205"/>
                      <a:pt x="1575" y="246"/>
                      <a:pt x="1452" y="294"/>
                    </a:cubicBezTo>
                    <a:cubicBezTo>
                      <a:pt x="1422" y="306"/>
                      <a:pt x="1436" y="301"/>
                      <a:pt x="1403" y="290"/>
                    </a:cubicBezTo>
                    <a:cubicBezTo>
                      <a:pt x="1377" y="282"/>
                      <a:pt x="1367" y="279"/>
                      <a:pt x="1336"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41" name="Freeform 33">
                <a:extLst>
                  <a:ext uri="{FF2B5EF4-FFF2-40B4-BE49-F238E27FC236}">
                    <a16:creationId xmlns="" xmlns:a16="http://schemas.microsoft.com/office/drawing/2014/main" id="{D550CBC0-615E-4E8B-A8F5-022B409C524D}"/>
                  </a:ext>
                </a:extLst>
              </p:cNvPr>
              <p:cNvSpPr>
                <a:spLocks noEditPoints="1"/>
              </p:cNvSpPr>
              <p:nvPr/>
            </p:nvSpPr>
            <p:spPr bwMode="auto">
              <a:xfrm>
                <a:off x="6270909" y="5256259"/>
                <a:ext cx="650035" cy="791264"/>
              </a:xfrm>
              <a:custGeom>
                <a:avLst/>
                <a:gdLst>
                  <a:gd name="T0" fmla="*/ 943 w 2302"/>
                  <a:gd name="T1" fmla="*/ 2093 h 2775"/>
                  <a:gd name="T2" fmla="*/ 935 w 2302"/>
                  <a:gd name="T3" fmla="*/ 1957 h 2775"/>
                  <a:gd name="T4" fmla="*/ 1214 w 2302"/>
                  <a:gd name="T5" fmla="*/ 1898 h 2775"/>
                  <a:gd name="T6" fmla="*/ 1250 w 2302"/>
                  <a:gd name="T7" fmla="*/ 1993 h 2775"/>
                  <a:gd name="T8" fmla="*/ 923 w 2302"/>
                  <a:gd name="T9" fmla="*/ 1327 h 2775"/>
                  <a:gd name="T10" fmla="*/ 1019 w 2302"/>
                  <a:gd name="T11" fmla="*/ 1246 h 2775"/>
                  <a:gd name="T12" fmla="*/ 1517 w 2302"/>
                  <a:gd name="T13" fmla="*/ 1067 h 2775"/>
                  <a:gd name="T14" fmla="*/ 2022 w 2302"/>
                  <a:gd name="T15" fmla="*/ 1529 h 2775"/>
                  <a:gd name="T16" fmla="*/ 1975 w 2302"/>
                  <a:gd name="T17" fmla="*/ 1651 h 2775"/>
                  <a:gd name="T18" fmla="*/ 1638 w 2302"/>
                  <a:gd name="T19" fmla="*/ 2178 h 2775"/>
                  <a:gd name="T20" fmla="*/ 1392 w 2302"/>
                  <a:gd name="T21" fmla="*/ 1830 h 2775"/>
                  <a:gd name="T22" fmla="*/ 1392 w 2302"/>
                  <a:gd name="T23" fmla="*/ 1551 h 2775"/>
                  <a:gd name="T24" fmla="*/ 1534 w 2302"/>
                  <a:gd name="T25" fmla="*/ 1282 h 2775"/>
                  <a:gd name="T26" fmla="*/ 1211 w 2302"/>
                  <a:gd name="T27" fmla="*/ 1293 h 2775"/>
                  <a:gd name="T28" fmla="*/ 893 w 2302"/>
                  <a:gd name="T29" fmla="*/ 1466 h 2775"/>
                  <a:gd name="T30" fmla="*/ 1488 w 2302"/>
                  <a:gd name="T31" fmla="*/ 301 h 2775"/>
                  <a:gd name="T32" fmla="*/ 1307 w 2302"/>
                  <a:gd name="T33" fmla="*/ 391 h 2775"/>
                  <a:gd name="T34" fmla="*/ 1198 w 2302"/>
                  <a:gd name="T35" fmla="*/ 53 h 2775"/>
                  <a:gd name="T36" fmla="*/ 1169 w 2302"/>
                  <a:gd name="T37" fmla="*/ 75 h 2775"/>
                  <a:gd name="T38" fmla="*/ 989 w 2302"/>
                  <a:gd name="T39" fmla="*/ 420 h 2775"/>
                  <a:gd name="T40" fmla="*/ 571 w 2302"/>
                  <a:gd name="T41" fmla="*/ 603 h 2775"/>
                  <a:gd name="T42" fmla="*/ 696 w 2302"/>
                  <a:gd name="T43" fmla="*/ 800 h 2775"/>
                  <a:gd name="T44" fmla="*/ 901 w 2302"/>
                  <a:gd name="T45" fmla="*/ 1043 h 2775"/>
                  <a:gd name="T46" fmla="*/ 359 w 2302"/>
                  <a:gd name="T47" fmla="*/ 1111 h 2775"/>
                  <a:gd name="T48" fmla="*/ 80 w 2302"/>
                  <a:gd name="T49" fmla="*/ 1381 h 2775"/>
                  <a:gd name="T50" fmla="*/ 26 w 2302"/>
                  <a:gd name="T51" fmla="*/ 1834 h 2775"/>
                  <a:gd name="T52" fmla="*/ 317 w 2302"/>
                  <a:gd name="T53" fmla="*/ 2203 h 2775"/>
                  <a:gd name="T54" fmla="*/ 545 w 2302"/>
                  <a:gd name="T55" fmla="*/ 1839 h 2775"/>
                  <a:gd name="T56" fmla="*/ 684 w 2302"/>
                  <a:gd name="T57" fmla="*/ 1452 h 2775"/>
                  <a:gd name="T58" fmla="*/ 740 w 2302"/>
                  <a:gd name="T59" fmla="*/ 1754 h 2775"/>
                  <a:gd name="T60" fmla="*/ 930 w 2302"/>
                  <a:gd name="T61" fmla="*/ 1656 h 2775"/>
                  <a:gd name="T62" fmla="*/ 1265 w 2302"/>
                  <a:gd name="T63" fmla="*/ 1458 h 2775"/>
                  <a:gd name="T64" fmla="*/ 1049 w 2302"/>
                  <a:gd name="T65" fmla="*/ 1665 h 2775"/>
                  <a:gd name="T66" fmla="*/ 918 w 2302"/>
                  <a:gd name="T67" fmla="*/ 1746 h 2775"/>
                  <a:gd name="T68" fmla="*/ 579 w 2302"/>
                  <a:gd name="T69" fmla="*/ 1898 h 2775"/>
                  <a:gd name="T70" fmla="*/ 664 w 2302"/>
                  <a:gd name="T71" fmla="*/ 2237 h 2775"/>
                  <a:gd name="T72" fmla="*/ 848 w 2302"/>
                  <a:gd name="T73" fmla="*/ 2374 h 2775"/>
                  <a:gd name="T74" fmla="*/ 893 w 2302"/>
                  <a:gd name="T75" fmla="*/ 2677 h 2775"/>
                  <a:gd name="T76" fmla="*/ 1183 w 2302"/>
                  <a:gd name="T77" fmla="*/ 2604 h 2775"/>
                  <a:gd name="T78" fmla="*/ 1612 w 2302"/>
                  <a:gd name="T79" fmla="*/ 2482 h 2775"/>
                  <a:gd name="T80" fmla="*/ 2056 w 2302"/>
                  <a:gd name="T81" fmla="*/ 1894 h 2775"/>
                  <a:gd name="T82" fmla="*/ 2175 w 2302"/>
                  <a:gd name="T83" fmla="*/ 1529 h 2775"/>
                  <a:gd name="T84" fmla="*/ 2227 w 2302"/>
                  <a:gd name="T85" fmla="*/ 1277 h 2775"/>
                  <a:gd name="T86" fmla="*/ 2024 w 2302"/>
                  <a:gd name="T87" fmla="*/ 945 h 2775"/>
                  <a:gd name="T88" fmla="*/ 1731 w 2302"/>
                  <a:gd name="T89" fmla="*/ 899 h 2775"/>
                  <a:gd name="T90" fmla="*/ 1282 w 2302"/>
                  <a:gd name="T91" fmla="*/ 933 h 2775"/>
                  <a:gd name="T92" fmla="*/ 1553 w 2302"/>
                  <a:gd name="T93" fmla="*/ 636 h 2775"/>
                  <a:gd name="T94" fmla="*/ 1683 w 2302"/>
                  <a:gd name="T95" fmla="*/ 563 h 2775"/>
                  <a:gd name="T96" fmla="*/ 1633 w 2302"/>
                  <a:gd name="T97" fmla="*/ 40 h 2775"/>
                  <a:gd name="T98" fmla="*/ 1502 w 2302"/>
                  <a:gd name="T99" fmla="*/ 78 h 2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02" h="2775">
                    <a:moveTo>
                      <a:pt x="935" y="1957"/>
                    </a:moveTo>
                    <a:cubicBezTo>
                      <a:pt x="1034" y="2024"/>
                      <a:pt x="961" y="2093"/>
                      <a:pt x="943" y="2093"/>
                    </a:cubicBezTo>
                    <a:cubicBezTo>
                      <a:pt x="884" y="2093"/>
                      <a:pt x="897" y="2096"/>
                      <a:pt x="876" y="2067"/>
                    </a:cubicBezTo>
                    <a:cubicBezTo>
                      <a:pt x="838" y="2013"/>
                      <a:pt x="877" y="1971"/>
                      <a:pt x="935" y="1957"/>
                    </a:cubicBezTo>
                    <a:close/>
                    <a:moveTo>
                      <a:pt x="1250" y="1993"/>
                    </a:moveTo>
                    <a:cubicBezTo>
                      <a:pt x="1158" y="1970"/>
                      <a:pt x="1189" y="1946"/>
                      <a:pt x="1214" y="1898"/>
                    </a:cubicBezTo>
                    <a:cubicBezTo>
                      <a:pt x="1252" y="1907"/>
                      <a:pt x="1272" y="1930"/>
                      <a:pt x="1290" y="1957"/>
                    </a:cubicBezTo>
                    <a:lnTo>
                      <a:pt x="1250" y="1993"/>
                    </a:lnTo>
                    <a:close/>
                    <a:moveTo>
                      <a:pt x="893" y="1466"/>
                    </a:moveTo>
                    <a:lnTo>
                      <a:pt x="923" y="1327"/>
                    </a:lnTo>
                    <a:cubicBezTo>
                      <a:pt x="931" y="1299"/>
                      <a:pt x="934" y="1330"/>
                      <a:pt x="935" y="1280"/>
                    </a:cubicBezTo>
                    <a:cubicBezTo>
                      <a:pt x="998" y="1280"/>
                      <a:pt x="970" y="1269"/>
                      <a:pt x="1019" y="1246"/>
                    </a:cubicBezTo>
                    <a:cubicBezTo>
                      <a:pt x="1040" y="1236"/>
                      <a:pt x="1067" y="1229"/>
                      <a:pt x="1088" y="1222"/>
                    </a:cubicBezTo>
                    <a:cubicBezTo>
                      <a:pt x="1209" y="1179"/>
                      <a:pt x="1402" y="1081"/>
                      <a:pt x="1517" y="1067"/>
                    </a:cubicBezTo>
                    <a:cubicBezTo>
                      <a:pt x="1653" y="1050"/>
                      <a:pt x="1887" y="1045"/>
                      <a:pt x="2002" y="1127"/>
                    </a:cubicBezTo>
                    <a:cubicBezTo>
                      <a:pt x="2130" y="1220"/>
                      <a:pt x="2068" y="1347"/>
                      <a:pt x="2022" y="1529"/>
                    </a:cubicBezTo>
                    <a:cubicBezTo>
                      <a:pt x="2015" y="1556"/>
                      <a:pt x="2011" y="1575"/>
                      <a:pt x="2003" y="1595"/>
                    </a:cubicBezTo>
                    <a:cubicBezTo>
                      <a:pt x="1991" y="1626"/>
                      <a:pt x="1985" y="1625"/>
                      <a:pt x="1975" y="1651"/>
                    </a:cubicBezTo>
                    <a:cubicBezTo>
                      <a:pt x="1964" y="1681"/>
                      <a:pt x="1962" y="1716"/>
                      <a:pt x="1934" y="1788"/>
                    </a:cubicBezTo>
                    <a:cubicBezTo>
                      <a:pt x="1898" y="1880"/>
                      <a:pt x="1725" y="2178"/>
                      <a:pt x="1638" y="2178"/>
                    </a:cubicBezTo>
                    <a:cubicBezTo>
                      <a:pt x="1506" y="2178"/>
                      <a:pt x="1485" y="2185"/>
                      <a:pt x="1417" y="2084"/>
                    </a:cubicBezTo>
                    <a:cubicBezTo>
                      <a:pt x="1527" y="2011"/>
                      <a:pt x="1551" y="1867"/>
                      <a:pt x="1392" y="1830"/>
                    </a:cubicBezTo>
                    <a:cubicBezTo>
                      <a:pt x="1414" y="1735"/>
                      <a:pt x="1468" y="1850"/>
                      <a:pt x="1468" y="1678"/>
                    </a:cubicBezTo>
                    <a:cubicBezTo>
                      <a:pt x="1468" y="1651"/>
                      <a:pt x="1408" y="1618"/>
                      <a:pt x="1392" y="1551"/>
                    </a:cubicBezTo>
                    <a:cubicBezTo>
                      <a:pt x="1465" y="1502"/>
                      <a:pt x="1467" y="1491"/>
                      <a:pt x="1556" y="1444"/>
                    </a:cubicBezTo>
                    <a:cubicBezTo>
                      <a:pt x="1666" y="1385"/>
                      <a:pt x="1571" y="1315"/>
                      <a:pt x="1534" y="1282"/>
                    </a:cubicBezTo>
                    <a:cubicBezTo>
                      <a:pt x="1448" y="1206"/>
                      <a:pt x="1434" y="1221"/>
                      <a:pt x="1299" y="1221"/>
                    </a:cubicBezTo>
                    <a:cubicBezTo>
                      <a:pt x="1270" y="1221"/>
                      <a:pt x="1236" y="1276"/>
                      <a:pt x="1211" y="1293"/>
                    </a:cubicBezTo>
                    <a:cubicBezTo>
                      <a:pt x="1158" y="1330"/>
                      <a:pt x="1104" y="1349"/>
                      <a:pt x="1011" y="1416"/>
                    </a:cubicBezTo>
                    <a:cubicBezTo>
                      <a:pt x="978" y="1439"/>
                      <a:pt x="944" y="1462"/>
                      <a:pt x="893" y="1466"/>
                    </a:cubicBezTo>
                    <a:close/>
                    <a:moveTo>
                      <a:pt x="1502" y="78"/>
                    </a:moveTo>
                    <a:cubicBezTo>
                      <a:pt x="1502" y="179"/>
                      <a:pt x="1543" y="206"/>
                      <a:pt x="1488" y="301"/>
                    </a:cubicBezTo>
                    <a:cubicBezTo>
                      <a:pt x="1474" y="325"/>
                      <a:pt x="1462" y="338"/>
                      <a:pt x="1439" y="354"/>
                    </a:cubicBezTo>
                    <a:cubicBezTo>
                      <a:pt x="1395" y="384"/>
                      <a:pt x="1363" y="418"/>
                      <a:pt x="1307" y="391"/>
                    </a:cubicBezTo>
                    <a:cubicBezTo>
                      <a:pt x="1327" y="306"/>
                      <a:pt x="1350" y="200"/>
                      <a:pt x="1350" y="112"/>
                    </a:cubicBezTo>
                    <a:cubicBezTo>
                      <a:pt x="1350" y="14"/>
                      <a:pt x="1261" y="17"/>
                      <a:pt x="1198" y="53"/>
                    </a:cubicBezTo>
                    <a:lnTo>
                      <a:pt x="1187" y="59"/>
                    </a:lnTo>
                    <a:cubicBezTo>
                      <a:pt x="1173" y="69"/>
                      <a:pt x="1180" y="62"/>
                      <a:pt x="1169" y="75"/>
                    </a:cubicBezTo>
                    <a:cubicBezTo>
                      <a:pt x="1162" y="85"/>
                      <a:pt x="1164" y="85"/>
                      <a:pt x="1157" y="97"/>
                    </a:cubicBezTo>
                    <a:lnTo>
                      <a:pt x="989" y="420"/>
                    </a:lnTo>
                    <a:cubicBezTo>
                      <a:pt x="932" y="571"/>
                      <a:pt x="876" y="450"/>
                      <a:pt x="698" y="450"/>
                    </a:cubicBezTo>
                    <a:cubicBezTo>
                      <a:pt x="577" y="450"/>
                      <a:pt x="571" y="457"/>
                      <a:pt x="571" y="603"/>
                    </a:cubicBezTo>
                    <a:cubicBezTo>
                      <a:pt x="571" y="613"/>
                      <a:pt x="618" y="689"/>
                      <a:pt x="627" y="707"/>
                    </a:cubicBezTo>
                    <a:cubicBezTo>
                      <a:pt x="647" y="743"/>
                      <a:pt x="668" y="772"/>
                      <a:pt x="696" y="800"/>
                    </a:cubicBezTo>
                    <a:cubicBezTo>
                      <a:pt x="749" y="853"/>
                      <a:pt x="825" y="898"/>
                      <a:pt x="901" y="916"/>
                    </a:cubicBezTo>
                    <a:lnTo>
                      <a:pt x="901" y="1043"/>
                    </a:lnTo>
                    <a:cubicBezTo>
                      <a:pt x="825" y="1083"/>
                      <a:pt x="633" y="1238"/>
                      <a:pt x="571" y="1238"/>
                    </a:cubicBezTo>
                    <a:cubicBezTo>
                      <a:pt x="497" y="1238"/>
                      <a:pt x="453" y="1111"/>
                      <a:pt x="359" y="1111"/>
                    </a:cubicBezTo>
                    <a:cubicBezTo>
                      <a:pt x="257" y="1111"/>
                      <a:pt x="166" y="1245"/>
                      <a:pt x="115" y="1307"/>
                    </a:cubicBezTo>
                    <a:cubicBezTo>
                      <a:pt x="90" y="1338"/>
                      <a:pt x="95" y="1346"/>
                      <a:pt x="80" y="1381"/>
                    </a:cubicBezTo>
                    <a:cubicBezTo>
                      <a:pt x="35" y="1484"/>
                      <a:pt x="49" y="1554"/>
                      <a:pt x="25" y="1658"/>
                    </a:cubicBezTo>
                    <a:cubicBezTo>
                      <a:pt x="3" y="1755"/>
                      <a:pt x="0" y="1733"/>
                      <a:pt x="26" y="1834"/>
                    </a:cubicBezTo>
                    <a:cubicBezTo>
                      <a:pt x="49" y="1925"/>
                      <a:pt x="47" y="1918"/>
                      <a:pt x="89" y="1991"/>
                    </a:cubicBezTo>
                    <a:cubicBezTo>
                      <a:pt x="124" y="2053"/>
                      <a:pt x="229" y="2203"/>
                      <a:pt x="317" y="2203"/>
                    </a:cubicBezTo>
                    <a:cubicBezTo>
                      <a:pt x="436" y="2203"/>
                      <a:pt x="477" y="2208"/>
                      <a:pt x="507" y="2088"/>
                    </a:cubicBezTo>
                    <a:cubicBezTo>
                      <a:pt x="526" y="2011"/>
                      <a:pt x="545" y="1926"/>
                      <a:pt x="545" y="1839"/>
                    </a:cubicBezTo>
                    <a:cubicBezTo>
                      <a:pt x="545" y="1720"/>
                      <a:pt x="477" y="1710"/>
                      <a:pt x="551" y="1599"/>
                    </a:cubicBezTo>
                    <a:lnTo>
                      <a:pt x="684" y="1452"/>
                    </a:lnTo>
                    <a:cubicBezTo>
                      <a:pt x="784" y="1375"/>
                      <a:pt x="689" y="1568"/>
                      <a:pt x="689" y="1653"/>
                    </a:cubicBezTo>
                    <a:cubicBezTo>
                      <a:pt x="689" y="1702"/>
                      <a:pt x="727" y="1706"/>
                      <a:pt x="740" y="1754"/>
                    </a:cubicBezTo>
                    <a:lnTo>
                      <a:pt x="850" y="1754"/>
                    </a:lnTo>
                    <a:cubicBezTo>
                      <a:pt x="880" y="1709"/>
                      <a:pt x="883" y="1692"/>
                      <a:pt x="930" y="1656"/>
                    </a:cubicBezTo>
                    <a:cubicBezTo>
                      <a:pt x="1000" y="1602"/>
                      <a:pt x="1081" y="1572"/>
                      <a:pt x="1150" y="1521"/>
                    </a:cubicBezTo>
                    <a:cubicBezTo>
                      <a:pt x="1181" y="1498"/>
                      <a:pt x="1226" y="1467"/>
                      <a:pt x="1265" y="1458"/>
                    </a:cubicBezTo>
                    <a:cubicBezTo>
                      <a:pt x="1214" y="1554"/>
                      <a:pt x="1214" y="1572"/>
                      <a:pt x="1122" y="1628"/>
                    </a:cubicBezTo>
                    <a:lnTo>
                      <a:pt x="1049" y="1665"/>
                    </a:lnTo>
                    <a:cubicBezTo>
                      <a:pt x="1027" y="1678"/>
                      <a:pt x="1014" y="1691"/>
                      <a:pt x="988" y="1706"/>
                    </a:cubicBezTo>
                    <a:cubicBezTo>
                      <a:pt x="962" y="1722"/>
                      <a:pt x="943" y="1732"/>
                      <a:pt x="918" y="1746"/>
                    </a:cubicBezTo>
                    <a:cubicBezTo>
                      <a:pt x="744" y="1848"/>
                      <a:pt x="769" y="1780"/>
                      <a:pt x="658" y="1798"/>
                    </a:cubicBezTo>
                    <a:cubicBezTo>
                      <a:pt x="583" y="1810"/>
                      <a:pt x="579" y="1836"/>
                      <a:pt x="579" y="1898"/>
                    </a:cubicBezTo>
                    <a:cubicBezTo>
                      <a:pt x="579" y="1928"/>
                      <a:pt x="671" y="1995"/>
                      <a:pt x="692" y="2023"/>
                    </a:cubicBezTo>
                    <a:cubicBezTo>
                      <a:pt x="718" y="2059"/>
                      <a:pt x="664" y="2123"/>
                      <a:pt x="664" y="2237"/>
                    </a:cubicBezTo>
                    <a:cubicBezTo>
                      <a:pt x="664" y="2262"/>
                      <a:pt x="739" y="2337"/>
                      <a:pt x="762" y="2350"/>
                    </a:cubicBezTo>
                    <a:cubicBezTo>
                      <a:pt x="795" y="2368"/>
                      <a:pt x="812" y="2364"/>
                      <a:pt x="848" y="2374"/>
                    </a:cubicBezTo>
                    <a:cubicBezTo>
                      <a:pt x="895" y="2387"/>
                      <a:pt x="877" y="2404"/>
                      <a:pt x="918" y="2415"/>
                    </a:cubicBezTo>
                    <a:cubicBezTo>
                      <a:pt x="918" y="2482"/>
                      <a:pt x="893" y="2510"/>
                      <a:pt x="893" y="2677"/>
                    </a:cubicBezTo>
                    <a:cubicBezTo>
                      <a:pt x="893" y="2707"/>
                      <a:pt x="963" y="2775"/>
                      <a:pt x="1103" y="2684"/>
                    </a:cubicBezTo>
                    <a:cubicBezTo>
                      <a:pt x="1126" y="2669"/>
                      <a:pt x="1171" y="2629"/>
                      <a:pt x="1183" y="2604"/>
                    </a:cubicBezTo>
                    <a:cubicBezTo>
                      <a:pt x="1212" y="2540"/>
                      <a:pt x="1174" y="2425"/>
                      <a:pt x="1207" y="2339"/>
                    </a:cubicBezTo>
                    <a:cubicBezTo>
                      <a:pt x="1276" y="2153"/>
                      <a:pt x="1454" y="2482"/>
                      <a:pt x="1612" y="2482"/>
                    </a:cubicBezTo>
                    <a:cubicBezTo>
                      <a:pt x="1720" y="2482"/>
                      <a:pt x="1833" y="2340"/>
                      <a:pt x="1877" y="2265"/>
                    </a:cubicBezTo>
                    <a:cubicBezTo>
                      <a:pt x="1929" y="2179"/>
                      <a:pt x="2023" y="1992"/>
                      <a:pt x="2056" y="1894"/>
                    </a:cubicBezTo>
                    <a:cubicBezTo>
                      <a:pt x="2086" y="1807"/>
                      <a:pt x="2115" y="1781"/>
                      <a:pt x="2149" y="1630"/>
                    </a:cubicBezTo>
                    <a:lnTo>
                      <a:pt x="2175" y="1529"/>
                    </a:lnTo>
                    <a:cubicBezTo>
                      <a:pt x="2179" y="1510"/>
                      <a:pt x="2184" y="1501"/>
                      <a:pt x="2189" y="1484"/>
                    </a:cubicBezTo>
                    <a:cubicBezTo>
                      <a:pt x="2208" y="1426"/>
                      <a:pt x="2202" y="1341"/>
                      <a:pt x="2227" y="1277"/>
                    </a:cubicBezTo>
                    <a:cubicBezTo>
                      <a:pt x="2260" y="1189"/>
                      <a:pt x="2302" y="1157"/>
                      <a:pt x="2199" y="1058"/>
                    </a:cubicBezTo>
                    <a:cubicBezTo>
                      <a:pt x="2177" y="1036"/>
                      <a:pt x="2048" y="950"/>
                      <a:pt x="2024" y="945"/>
                    </a:cubicBezTo>
                    <a:cubicBezTo>
                      <a:pt x="1993" y="938"/>
                      <a:pt x="1965" y="939"/>
                      <a:pt x="1934" y="932"/>
                    </a:cubicBezTo>
                    <a:cubicBezTo>
                      <a:pt x="1873" y="919"/>
                      <a:pt x="1805" y="899"/>
                      <a:pt x="1731" y="899"/>
                    </a:cubicBezTo>
                    <a:cubicBezTo>
                      <a:pt x="1626" y="899"/>
                      <a:pt x="1547" y="941"/>
                      <a:pt x="1358" y="941"/>
                    </a:cubicBezTo>
                    <a:cubicBezTo>
                      <a:pt x="1316" y="941"/>
                      <a:pt x="1320" y="934"/>
                      <a:pt x="1282" y="933"/>
                    </a:cubicBezTo>
                    <a:cubicBezTo>
                      <a:pt x="1282" y="859"/>
                      <a:pt x="1262" y="813"/>
                      <a:pt x="1351" y="757"/>
                    </a:cubicBezTo>
                    <a:lnTo>
                      <a:pt x="1553" y="636"/>
                    </a:lnTo>
                    <a:cubicBezTo>
                      <a:pt x="1593" y="610"/>
                      <a:pt x="1589" y="605"/>
                      <a:pt x="1637" y="586"/>
                    </a:cubicBezTo>
                    <a:cubicBezTo>
                      <a:pt x="1650" y="580"/>
                      <a:pt x="1668" y="571"/>
                      <a:pt x="1683" y="563"/>
                    </a:cubicBezTo>
                    <a:cubicBezTo>
                      <a:pt x="1786" y="506"/>
                      <a:pt x="1790" y="441"/>
                      <a:pt x="1790" y="332"/>
                    </a:cubicBezTo>
                    <a:cubicBezTo>
                      <a:pt x="1790" y="213"/>
                      <a:pt x="1724" y="96"/>
                      <a:pt x="1633" y="40"/>
                    </a:cubicBezTo>
                    <a:lnTo>
                      <a:pt x="1617" y="30"/>
                    </a:lnTo>
                    <a:cubicBezTo>
                      <a:pt x="1567" y="0"/>
                      <a:pt x="1502" y="18"/>
                      <a:pt x="1502"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grpSp>
            <p:nvGrpSpPr>
              <p:cNvPr id="42" name="组合 41">
                <a:extLst>
                  <a:ext uri="{FF2B5EF4-FFF2-40B4-BE49-F238E27FC236}">
                    <a16:creationId xmlns="" xmlns:a16="http://schemas.microsoft.com/office/drawing/2014/main" id="{A5BDC527-B12E-4CBA-AA06-F72CD20FE918}"/>
                  </a:ext>
                </a:extLst>
              </p:cNvPr>
              <p:cNvGrpSpPr/>
              <p:nvPr/>
            </p:nvGrpSpPr>
            <p:grpSpPr>
              <a:xfrm>
                <a:off x="7683654" y="5211762"/>
                <a:ext cx="777721" cy="795133"/>
                <a:chOff x="8128154" y="5211762"/>
                <a:chExt cx="777721" cy="795133"/>
              </a:xfrm>
              <a:grpFill/>
            </p:grpSpPr>
            <p:sp>
              <p:nvSpPr>
                <p:cNvPr id="46" name="Freeform 34">
                  <a:extLst>
                    <a:ext uri="{FF2B5EF4-FFF2-40B4-BE49-F238E27FC236}">
                      <a16:creationId xmlns="" xmlns:a16="http://schemas.microsoft.com/office/drawing/2014/main" id="{9D2B4915-5F39-4784-A562-A5AC69E43D35}"/>
                    </a:ext>
                  </a:extLst>
                </p:cNvPr>
                <p:cNvSpPr>
                  <a:spLocks noEditPoints="1"/>
                </p:cNvSpPr>
                <p:nvPr/>
              </p:nvSpPr>
              <p:spPr bwMode="auto">
                <a:xfrm>
                  <a:off x="8128154" y="5211762"/>
                  <a:ext cx="777721" cy="644232"/>
                </a:xfrm>
                <a:custGeom>
                  <a:avLst/>
                  <a:gdLst>
                    <a:gd name="T0" fmla="*/ 1651 w 2752"/>
                    <a:gd name="T1" fmla="*/ 1193 h 2259"/>
                    <a:gd name="T2" fmla="*/ 1795 w 2752"/>
                    <a:gd name="T3" fmla="*/ 939 h 2259"/>
                    <a:gd name="T4" fmla="*/ 1758 w 2752"/>
                    <a:gd name="T5" fmla="*/ 1045 h 2259"/>
                    <a:gd name="T6" fmla="*/ 1728 w 2752"/>
                    <a:gd name="T7" fmla="*/ 1184 h 2259"/>
                    <a:gd name="T8" fmla="*/ 2752 w 2752"/>
                    <a:gd name="T9" fmla="*/ 1370 h 2259"/>
                    <a:gd name="T10" fmla="*/ 2252 w 2752"/>
                    <a:gd name="T11" fmla="*/ 1498 h 2259"/>
                    <a:gd name="T12" fmla="*/ 1965 w 2752"/>
                    <a:gd name="T13" fmla="*/ 1396 h 2259"/>
                    <a:gd name="T14" fmla="*/ 2405 w 2752"/>
                    <a:gd name="T15" fmla="*/ 1303 h 2259"/>
                    <a:gd name="T16" fmla="*/ 1880 w 2752"/>
                    <a:gd name="T17" fmla="*/ 1286 h 2259"/>
                    <a:gd name="T18" fmla="*/ 1753 w 2752"/>
                    <a:gd name="T19" fmla="*/ 1430 h 2259"/>
                    <a:gd name="T20" fmla="*/ 1448 w 2752"/>
                    <a:gd name="T21" fmla="*/ 1429 h 2259"/>
                    <a:gd name="T22" fmla="*/ 1169 w 2752"/>
                    <a:gd name="T23" fmla="*/ 1480 h 2259"/>
                    <a:gd name="T24" fmla="*/ 911 w 2752"/>
                    <a:gd name="T25" fmla="*/ 1646 h 2259"/>
                    <a:gd name="T26" fmla="*/ 780 w 2752"/>
                    <a:gd name="T27" fmla="*/ 1726 h 2259"/>
                    <a:gd name="T28" fmla="*/ 518 w 2752"/>
                    <a:gd name="T29" fmla="*/ 1998 h 2259"/>
                    <a:gd name="T30" fmla="*/ 263 w 2752"/>
                    <a:gd name="T31" fmla="*/ 2259 h 2259"/>
                    <a:gd name="T32" fmla="*/ 0 w 2752"/>
                    <a:gd name="T33" fmla="*/ 2031 h 2259"/>
                    <a:gd name="T34" fmla="*/ 81 w 2752"/>
                    <a:gd name="T35" fmla="*/ 1781 h 2259"/>
                    <a:gd name="T36" fmla="*/ 314 w 2752"/>
                    <a:gd name="T37" fmla="*/ 1599 h 2259"/>
                    <a:gd name="T38" fmla="*/ 544 w 2752"/>
                    <a:gd name="T39" fmla="*/ 1685 h 2259"/>
                    <a:gd name="T40" fmla="*/ 763 w 2752"/>
                    <a:gd name="T41" fmla="*/ 1548 h 2259"/>
                    <a:gd name="T42" fmla="*/ 931 w 2752"/>
                    <a:gd name="T43" fmla="*/ 1480 h 2259"/>
                    <a:gd name="T44" fmla="*/ 1135 w 2752"/>
                    <a:gd name="T45" fmla="*/ 1447 h 2259"/>
                    <a:gd name="T46" fmla="*/ 1262 w 2752"/>
                    <a:gd name="T47" fmla="*/ 1396 h 2259"/>
                    <a:gd name="T48" fmla="*/ 1381 w 2752"/>
                    <a:gd name="T49" fmla="*/ 1345 h 2259"/>
                    <a:gd name="T50" fmla="*/ 1482 w 2752"/>
                    <a:gd name="T51" fmla="*/ 1133 h 2259"/>
                    <a:gd name="T52" fmla="*/ 1423 w 2752"/>
                    <a:gd name="T53" fmla="*/ 1226 h 2259"/>
                    <a:gd name="T54" fmla="*/ 1326 w 2752"/>
                    <a:gd name="T55" fmla="*/ 1151 h 2259"/>
                    <a:gd name="T56" fmla="*/ 1351 w 2752"/>
                    <a:gd name="T57" fmla="*/ 866 h 2259"/>
                    <a:gd name="T58" fmla="*/ 1541 w 2752"/>
                    <a:gd name="T59" fmla="*/ 845 h 2259"/>
                    <a:gd name="T60" fmla="*/ 1635 w 2752"/>
                    <a:gd name="T61" fmla="*/ 727 h 2259"/>
                    <a:gd name="T62" fmla="*/ 1582 w 2752"/>
                    <a:gd name="T63" fmla="*/ 538 h 2259"/>
                    <a:gd name="T64" fmla="*/ 1406 w 2752"/>
                    <a:gd name="T65" fmla="*/ 685 h 2259"/>
                    <a:gd name="T66" fmla="*/ 1262 w 2752"/>
                    <a:gd name="T67" fmla="*/ 1134 h 2259"/>
                    <a:gd name="T68" fmla="*/ 1177 w 2752"/>
                    <a:gd name="T69" fmla="*/ 1311 h 2259"/>
                    <a:gd name="T70" fmla="*/ 1135 w 2752"/>
                    <a:gd name="T71" fmla="*/ 1133 h 2259"/>
                    <a:gd name="T72" fmla="*/ 1008 w 2752"/>
                    <a:gd name="T73" fmla="*/ 1387 h 2259"/>
                    <a:gd name="T74" fmla="*/ 788 w 2752"/>
                    <a:gd name="T75" fmla="*/ 1218 h 2259"/>
                    <a:gd name="T76" fmla="*/ 915 w 2752"/>
                    <a:gd name="T77" fmla="*/ 888 h 2259"/>
                    <a:gd name="T78" fmla="*/ 1101 w 2752"/>
                    <a:gd name="T79" fmla="*/ 659 h 2259"/>
                    <a:gd name="T80" fmla="*/ 1067 w 2752"/>
                    <a:gd name="T81" fmla="*/ 337 h 2259"/>
                    <a:gd name="T82" fmla="*/ 1389 w 2752"/>
                    <a:gd name="T83" fmla="*/ 617 h 2259"/>
                    <a:gd name="T84" fmla="*/ 1618 w 2752"/>
                    <a:gd name="T85" fmla="*/ 337 h 2259"/>
                    <a:gd name="T86" fmla="*/ 1767 w 2752"/>
                    <a:gd name="T87" fmla="*/ 21 h 2259"/>
                    <a:gd name="T88" fmla="*/ 1814 w 2752"/>
                    <a:gd name="T89" fmla="*/ 331 h 2259"/>
                    <a:gd name="T90" fmla="*/ 1849 w 2752"/>
                    <a:gd name="T91" fmla="*/ 552 h 2259"/>
                    <a:gd name="T92" fmla="*/ 1990 w 2752"/>
                    <a:gd name="T93" fmla="*/ 329 h 2259"/>
                    <a:gd name="T94" fmla="*/ 2192 w 2752"/>
                    <a:gd name="T95" fmla="*/ 211 h 2259"/>
                    <a:gd name="T96" fmla="*/ 2021 w 2752"/>
                    <a:gd name="T97" fmla="*/ 783 h 2259"/>
                    <a:gd name="T98" fmla="*/ 1922 w 2752"/>
                    <a:gd name="T99" fmla="*/ 1057 h 2259"/>
                    <a:gd name="T100" fmla="*/ 2372 w 2752"/>
                    <a:gd name="T101" fmla="*/ 1115 h 2259"/>
                    <a:gd name="T102" fmla="*/ 2491 w 2752"/>
                    <a:gd name="T103" fmla="*/ 1152 h 2259"/>
                    <a:gd name="T104" fmla="*/ 2615 w 2752"/>
                    <a:gd name="T105" fmla="*/ 1178 h 2259"/>
                    <a:gd name="T106" fmla="*/ 2752 w 2752"/>
                    <a:gd name="T107" fmla="*/ 1349 h 2259"/>
                    <a:gd name="T108" fmla="*/ 1592 w 2752"/>
                    <a:gd name="T109" fmla="*/ 1049 h 2259"/>
                    <a:gd name="T110" fmla="*/ 1540 w 2752"/>
                    <a:gd name="T111" fmla="*/ 954 h 2259"/>
                    <a:gd name="T112" fmla="*/ 1609 w 2752"/>
                    <a:gd name="T113" fmla="*/ 922 h 2259"/>
                    <a:gd name="T114" fmla="*/ 1863 w 2752"/>
                    <a:gd name="T115" fmla="*/ 820 h 2259"/>
                    <a:gd name="T116" fmla="*/ 1838 w 2752"/>
                    <a:gd name="T117" fmla="*/ 693 h 2259"/>
                    <a:gd name="T118" fmla="*/ 1863 w 2752"/>
                    <a:gd name="T119" fmla="*/ 820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2" h="2259">
                      <a:moveTo>
                        <a:pt x="1728" y="1184"/>
                      </a:moveTo>
                      <a:cubicBezTo>
                        <a:pt x="1690" y="1184"/>
                        <a:pt x="1678" y="1180"/>
                        <a:pt x="1651" y="1193"/>
                      </a:cubicBezTo>
                      <a:cubicBezTo>
                        <a:pt x="1651" y="1141"/>
                        <a:pt x="1646" y="1151"/>
                        <a:pt x="1674" y="1122"/>
                      </a:cubicBezTo>
                      <a:cubicBezTo>
                        <a:pt x="1794" y="1002"/>
                        <a:pt x="1745" y="952"/>
                        <a:pt x="1795" y="939"/>
                      </a:cubicBezTo>
                      <a:cubicBezTo>
                        <a:pt x="1796" y="972"/>
                        <a:pt x="1809" y="981"/>
                        <a:pt x="1799" y="1002"/>
                      </a:cubicBezTo>
                      <a:cubicBezTo>
                        <a:pt x="1788" y="1025"/>
                        <a:pt x="1773" y="1009"/>
                        <a:pt x="1758" y="1045"/>
                      </a:cubicBezTo>
                      <a:cubicBezTo>
                        <a:pt x="1747" y="1073"/>
                        <a:pt x="1756" y="1095"/>
                        <a:pt x="1753" y="1125"/>
                      </a:cubicBezTo>
                      <a:cubicBezTo>
                        <a:pt x="1748" y="1177"/>
                        <a:pt x="1740" y="1139"/>
                        <a:pt x="1728" y="1184"/>
                      </a:cubicBezTo>
                      <a:close/>
                      <a:moveTo>
                        <a:pt x="2752" y="1349"/>
                      </a:moveTo>
                      <a:lnTo>
                        <a:pt x="2752" y="1370"/>
                      </a:lnTo>
                      <a:cubicBezTo>
                        <a:pt x="2749" y="1398"/>
                        <a:pt x="2729" y="1424"/>
                        <a:pt x="2686" y="1448"/>
                      </a:cubicBezTo>
                      <a:cubicBezTo>
                        <a:pt x="2529" y="1535"/>
                        <a:pt x="2421" y="1512"/>
                        <a:pt x="2252" y="1498"/>
                      </a:cubicBezTo>
                      <a:cubicBezTo>
                        <a:pt x="2153" y="1489"/>
                        <a:pt x="2076" y="1534"/>
                        <a:pt x="1965" y="1480"/>
                      </a:cubicBezTo>
                      <a:lnTo>
                        <a:pt x="1965" y="1396"/>
                      </a:lnTo>
                      <a:cubicBezTo>
                        <a:pt x="2044" y="1389"/>
                        <a:pt x="2121" y="1370"/>
                        <a:pt x="2210" y="1370"/>
                      </a:cubicBezTo>
                      <a:cubicBezTo>
                        <a:pt x="2286" y="1371"/>
                        <a:pt x="2369" y="1371"/>
                        <a:pt x="2405" y="1303"/>
                      </a:cubicBezTo>
                      <a:cubicBezTo>
                        <a:pt x="2343" y="1210"/>
                        <a:pt x="2133" y="1231"/>
                        <a:pt x="2029" y="1248"/>
                      </a:cubicBezTo>
                      <a:cubicBezTo>
                        <a:pt x="1977" y="1256"/>
                        <a:pt x="1916" y="1283"/>
                        <a:pt x="1880" y="1286"/>
                      </a:cubicBezTo>
                      <a:cubicBezTo>
                        <a:pt x="1874" y="1364"/>
                        <a:pt x="1860" y="1372"/>
                        <a:pt x="1829" y="1430"/>
                      </a:cubicBezTo>
                      <a:lnTo>
                        <a:pt x="1753" y="1430"/>
                      </a:lnTo>
                      <a:cubicBezTo>
                        <a:pt x="1740" y="1380"/>
                        <a:pt x="1634" y="1350"/>
                        <a:pt x="1561" y="1398"/>
                      </a:cubicBezTo>
                      <a:cubicBezTo>
                        <a:pt x="1532" y="1417"/>
                        <a:pt x="1512" y="1410"/>
                        <a:pt x="1448" y="1429"/>
                      </a:cubicBezTo>
                      <a:cubicBezTo>
                        <a:pt x="1402" y="1442"/>
                        <a:pt x="1359" y="1438"/>
                        <a:pt x="1313" y="1438"/>
                      </a:cubicBezTo>
                      <a:cubicBezTo>
                        <a:pt x="1298" y="1495"/>
                        <a:pt x="1239" y="1480"/>
                        <a:pt x="1169" y="1480"/>
                      </a:cubicBezTo>
                      <a:cubicBezTo>
                        <a:pt x="1150" y="1562"/>
                        <a:pt x="1109" y="1526"/>
                        <a:pt x="1042" y="1565"/>
                      </a:cubicBezTo>
                      <a:cubicBezTo>
                        <a:pt x="998" y="1591"/>
                        <a:pt x="957" y="1618"/>
                        <a:pt x="911" y="1646"/>
                      </a:cubicBezTo>
                      <a:cubicBezTo>
                        <a:pt x="885" y="1662"/>
                        <a:pt x="869" y="1671"/>
                        <a:pt x="842" y="1687"/>
                      </a:cubicBezTo>
                      <a:cubicBezTo>
                        <a:pt x="817" y="1703"/>
                        <a:pt x="805" y="1713"/>
                        <a:pt x="780" y="1726"/>
                      </a:cubicBezTo>
                      <a:cubicBezTo>
                        <a:pt x="727" y="1753"/>
                        <a:pt x="696" y="1770"/>
                        <a:pt x="648" y="1807"/>
                      </a:cubicBezTo>
                      <a:cubicBezTo>
                        <a:pt x="586" y="1854"/>
                        <a:pt x="564" y="1937"/>
                        <a:pt x="518" y="1998"/>
                      </a:cubicBezTo>
                      <a:cubicBezTo>
                        <a:pt x="463" y="2072"/>
                        <a:pt x="490" y="2060"/>
                        <a:pt x="464" y="2105"/>
                      </a:cubicBezTo>
                      <a:cubicBezTo>
                        <a:pt x="418" y="2185"/>
                        <a:pt x="374" y="2259"/>
                        <a:pt x="263" y="2259"/>
                      </a:cubicBezTo>
                      <a:cubicBezTo>
                        <a:pt x="171" y="2259"/>
                        <a:pt x="130" y="2237"/>
                        <a:pt x="90" y="2170"/>
                      </a:cubicBezTo>
                      <a:cubicBezTo>
                        <a:pt x="66" y="2129"/>
                        <a:pt x="0" y="2071"/>
                        <a:pt x="0" y="2031"/>
                      </a:cubicBezTo>
                      <a:cubicBezTo>
                        <a:pt x="0" y="1981"/>
                        <a:pt x="7" y="1918"/>
                        <a:pt x="23" y="1876"/>
                      </a:cubicBezTo>
                      <a:cubicBezTo>
                        <a:pt x="37" y="1839"/>
                        <a:pt x="61" y="1811"/>
                        <a:pt x="81" y="1781"/>
                      </a:cubicBezTo>
                      <a:lnTo>
                        <a:pt x="195" y="1599"/>
                      </a:lnTo>
                      <a:lnTo>
                        <a:pt x="314" y="1599"/>
                      </a:lnTo>
                      <a:cubicBezTo>
                        <a:pt x="320" y="1622"/>
                        <a:pt x="344" y="1660"/>
                        <a:pt x="359" y="1680"/>
                      </a:cubicBezTo>
                      <a:cubicBezTo>
                        <a:pt x="404" y="1740"/>
                        <a:pt x="493" y="1742"/>
                        <a:pt x="544" y="1685"/>
                      </a:cubicBezTo>
                      <a:cubicBezTo>
                        <a:pt x="568" y="1658"/>
                        <a:pt x="563" y="1644"/>
                        <a:pt x="607" y="1629"/>
                      </a:cubicBezTo>
                      <a:cubicBezTo>
                        <a:pt x="666" y="1610"/>
                        <a:pt x="710" y="1576"/>
                        <a:pt x="763" y="1548"/>
                      </a:cubicBezTo>
                      <a:cubicBezTo>
                        <a:pt x="795" y="1531"/>
                        <a:pt x="820" y="1536"/>
                        <a:pt x="853" y="1520"/>
                      </a:cubicBezTo>
                      <a:cubicBezTo>
                        <a:pt x="886" y="1505"/>
                        <a:pt x="890" y="1491"/>
                        <a:pt x="931" y="1480"/>
                      </a:cubicBezTo>
                      <a:cubicBezTo>
                        <a:pt x="951" y="1474"/>
                        <a:pt x="958" y="1475"/>
                        <a:pt x="983" y="1472"/>
                      </a:cubicBezTo>
                      <a:cubicBezTo>
                        <a:pt x="1057" y="1464"/>
                        <a:pt x="1021" y="1447"/>
                        <a:pt x="1135" y="1447"/>
                      </a:cubicBezTo>
                      <a:cubicBezTo>
                        <a:pt x="1137" y="1418"/>
                        <a:pt x="1141" y="1416"/>
                        <a:pt x="1152" y="1396"/>
                      </a:cubicBezTo>
                      <a:lnTo>
                        <a:pt x="1262" y="1396"/>
                      </a:lnTo>
                      <a:cubicBezTo>
                        <a:pt x="1264" y="1367"/>
                        <a:pt x="1268" y="1365"/>
                        <a:pt x="1279" y="1345"/>
                      </a:cubicBezTo>
                      <a:lnTo>
                        <a:pt x="1381" y="1345"/>
                      </a:lnTo>
                      <a:cubicBezTo>
                        <a:pt x="1414" y="1282"/>
                        <a:pt x="1429" y="1260"/>
                        <a:pt x="1524" y="1260"/>
                      </a:cubicBezTo>
                      <a:cubicBezTo>
                        <a:pt x="1498" y="1210"/>
                        <a:pt x="1496" y="1195"/>
                        <a:pt x="1482" y="1133"/>
                      </a:cubicBezTo>
                      <a:lnTo>
                        <a:pt x="1423" y="1133"/>
                      </a:lnTo>
                      <a:lnTo>
                        <a:pt x="1423" y="1226"/>
                      </a:lnTo>
                      <a:lnTo>
                        <a:pt x="1338" y="1226"/>
                      </a:lnTo>
                      <a:cubicBezTo>
                        <a:pt x="1336" y="1201"/>
                        <a:pt x="1324" y="1169"/>
                        <a:pt x="1326" y="1151"/>
                      </a:cubicBezTo>
                      <a:cubicBezTo>
                        <a:pt x="1333" y="1083"/>
                        <a:pt x="1345" y="1194"/>
                        <a:pt x="1346" y="913"/>
                      </a:cubicBezTo>
                      <a:cubicBezTo>
                        <a:pt x="1346" y="892"/>
                        <a:pt x="1345" y="885"/>
                        <a:pt x="1351" y="866"/>
                      </a:cubicBezTo>
                      <a:lnTo>
                        <a:pt x="1364" y="838"/>
                      </a:lnTo>
                      <a:cubicBezTo>
                        <a:pt x="1414" y="762"/>
                        <a:pt x="1489" y="841"/>
                        <a:pt x="1541" y="845"/>
                      </a:cubicBezTo>
                      <a:cubicBezTo>
                        <a:pt x="1543" y="795"/>
                        <a:pt x="1565" y="773"/>
                        <a:pt x="1575" y="727"/>
                      </a:cubicBezTo>
                      <a:lnTo>
                        <a:pt x="1635" y="727"/>
                      </a:lnTo>
                      <a:lnTo>
                        <a:pt x="1636" y="618"/>
                      </a:lnTo>
                      <a:cubicBezTo>
                        <a:pt x="1642" y="566"/>
                        <a:pt x="1666" y="484"/>
                        <a:pt x="1582" y="538"/>
                      </a:cubicBezTo>
                      <a:cubicBezTo>
                        <a:pt x="1512" y="584"/>
                        <a:pt x="1495" y="651"/>
                        <a:pt x="1406" y="651"/>
                      </a:cubicBezTo>
                      <a:lnTo>
                        <a:pt x="1406" y="685"/>
                      </a:lnTo>
                      <a:cubicBezTo>
                        <a:pt x="1406" y="754"/>
                        <a:pt x="1270" y="828"/>
                        <a:pt x="1262" y="939"/>
                      </a:cubicBezTo>
                      <a:cubicBezTo>
                        <a:pt x="1258" y="1000"/>
                        <a:pt x="1264" y="1071"/>
                        <a:pt x="1262" y="1134"/>
                      </a:cubicBezTo>
                      <a:cubicBezTo>
                        <a:pt x="1261" y="1186"/>
                        <a:pt x="1246" y="1261"/>
                        <a:pt x="1245" y="1311"/>
                      </a:cubicBezTo>
                      <a:lnTo>
                        <a:pt x="1177" y="1311"/>
                      </a:lnTo>
                      <a:cubicBezTo>
                        <a:pt x="1169" y="1274"/>
                        <a:pt x="1159" y="1265"/>
                        <a:pt x="1152" y="1227"/>
                      </a:cubicBezTo>
                      <a:cubicBezTo>
                        <a:pt x="1146" y="1194"/>
                        <a:pt x="1142" y="1164"/>
                        <a:pt x="1135" y="1133"/>
                      </a:cubicBezTo>
                      <a:cubicBezTo>
                        <a:pt x="1097" y="1154"/>
                        <a:pt x="1106" y="1143"/>
                        <a:pt x="1089" y="1189"/>
                      </a:cubicBezTo>
                      <a:cubicBezTo>
                        <a:pt x="1064" y="1254"/>
                        <a:pt x="1023" y="1321"/>
                        <a:pt x="1008" y="1387"/>
                      </a:cubicBezTo>
                      <a:cubicBezTo>
                        <a:pt x="946" y="1387"/>
                        <a:pt x="897" y="1393"/>
                        <a:pt x="857" y="1344"/>
                      </a:cubicBezTo>
                      <a:cubicBezTo>
                        <a:pt x="838" y="1321"/>
                        <a:pt x="788" y="1254"/>
                        <a:pt x="788" y="1218"/>
                      </a:cubicBezTo>
                      <a:cubicBezTo>
                        <a:pt x="788" y="1082"/>
                        <a:pt x="852" y="1144"/>
                        <a:pt x="863" y="1039"/>
                      </a:cubicBezTo>
                      <a:cubicBezTo>
                        <a:pt x="870" y="984"/>
                        <a:pt x="855" y="888"/>
                        <a:pt x="915" y="888"/>
                      </a:cubicBezTo>
                      <a:cubicBezTo>
                        <a:pt x="970" y="888"/>
                        <a:pt x="998" y="911"/>
                        <a:pt x="1042" y="922"/>
                      </a:cubicBezTo>
                      <a:cubicBezTo>
                        <a:pt x="1151" y="849"/>
                        <a:pt x="1110" y="799"/>
                        <a:pt x="1101" y="659"/>
                      </a:cubicBezTo>
                      <a:cubicBezTo>
                        <a:pt x="1098" y="606"/>
                        <a:pt x="1089" y="550"/>
                        <a:pt x="1084" y="498"/>
                      </a:cubicBezTo>
                      <a:cubicBezTo>
                        <a:pt x="1080" y="449"/>
                        <a:pt x="1068" y="383"/>
                        <a:pt x="1067" y="337"/>
                      </a:cubicBezTo>
                      <a:cubicBezTo>
                        <a:pt x="1105" y="317"/>
                        <a:pt x="1264" y="143"/>
                        <a:pt x="1313" y="430"/>
                      </a:cubicBezTo>
                      <a:cubicBezTo>
                        <a:pt x="1326" y="509"/>
                        <a:pt x="1307" y="615"/>
                        <a:pt x="1389" y="617"/>
                      </a:cubicBezTo>
                      <a:cubicBezTo>
                        <a:pt x="1394" y="555"/>
                        <a:pt x="1433" y="500"/>
                        <a:pt x="1499" y="498"/>
                      </a:cubicBezTo>
                      <a:cubicBezTo>
                        <a:pt x="1516" y="426"/>
                        <a:pt x="1540" y="356"/>
                        <a:pt x="1618" y="337"/>
                      </a:cubicBezTo>
                      <a:cubicBezTo>
                        <a:pt x="1618" y="193"/>
                        <a:pt x="1655" y="196"/>
                        <a:pt x="1722" y="111"/>
                      </a:cubicBezTo>
                      <a:cubicBezTo>
                        <a:pt x="1750" y="75"/>
                        <a:pt x="1714" y="35"/>
                        <a:pt x="1767" y="21"/>
                      </a:cubicBezTo>
                      <a:cubicBezTo>
                        <a:pt x="1843" y="0"/>
                        <a:pt x="1885" y="50"/>
                        <a:pt x="1948" y="83"/>
                      </a:cubicBezTo>
                      <a:cubicBezTo>
                        <a:pt x="1944" y="240"/>
                        <a:pt x="1908" y="245"/>
                        <a:pt x="1814" y="331"/>
                      </a:cubicBezTo>
                      <a:cubicBezTo>
                        <a:pt x="1697" y="439"/>
                        <a:pt x="1770" y="464"/>
                        <a:pt x="1770" y="617"/>
                      </a:cubicBezTo>
                      <a:lnTo>
                        <a:pt x="1849" y="552"/>
                      </a:lnTo>
                      <a:cubicBezTo>
                        <a:pt x="1878" y="516"/>
                        <a:pt x="1907" y="498"/>
                        <a:pt x="1956" y="498"/>
                      </a:cubicBezTo>
                      <a:cubicBezTo>
                        <a:pt x="1956" y="393"/>
                        <a:pt x="1944" y="418"/>
                        <a:pt x="1990" y="329"/>
                      </a:cubicBezTo>
                      <a:cubicBezTo>
                        <a:pt x="2025" y="262"/>
                        <a:pt x="2031" y="206"/>
                        <a:pt x="2123" y="190"/>
                      </a:cubicBezTo>
                      <a:cubicBezTo>
                        <a:pt x="2162" y="183"/>
                        <a:pt x="2171" y="190"/>
                        <a:pt x="2192" y="211"/>
                      </a:cubicBezTo>
                      <a:cubicBezTo>
                        <a:pt x="2251" y="271"/>
                        <a:pt x="2325" y="422"/>
                        <a:pt x="2216" y="479"/>
                      </a:cubicBezTo>
                      <a:cubicBezTo>
                        <a:pt x="1964" y="611"/>
                        <a:pt x="2076" y="697"/>
                        <a:pt x="2021" y="783"/>
                      </a:cubicBezTo>
                      <a:cubicBezTo>
                        <a:pt x="1988" y="835"/>
                        <a:pt x="1988" y="782"/>
                        <a:pt x="1981" y="870"/>
                      </a:cubicBezTo>
                      <a:cubicBezTo>
                        <a:pt x="1975" y="942"/>
                        <a:pt x="1922" y="981"/>
                        <a:pt x="1922" y="1057"/>
                      </a:cubicBezTo>
                      <a:cubicBezTo>
                        <a:pt x="1922" y="1133"/>
                        <a:pt x="2037" y="1099"/>
                        <a:pt x="2109" y="1099"/>
                      </a:cubicBezTo>
                      <a:cubicBezTo>
                        <a:pt x="2195" y="1099"/>
                        <a:pt x="2292" y="1102"/>
                        <a:pt x="2372" y="1115"/>
                      </a:cubicBezTo>
                      <a:cubicBezTo>
                        <a:pt x="2401" y="1120"/>
                        <a:pt x="2417" y="1121"/>
                        <a:pt x="2441" y="1131"/>
                      </a:cubicBezTo>
                      <a:cubicBezTo>
                        <a:pt x="2459" y="1138"/>
                        <a:pt x="2474" y="1150"/>
                        <a:pt x="2491" y="1152"/>
                      </a:cubicBezTo>
                      <a:cubicBezTo>
                        <a:pt x="2518" y="1156"/>
                        <a:pt x="2511" y="1144"/>
                        <a:pt x="2555" y="1161"/>
                      </a:cubicBezTo>
                      <a:cubicBezTo>
                        <a:pt x="2583" y="1171"/>
                        <a:pt x="2583" y="1170"/>
                        <a:pt x="2615" y="1178"/>
                      </a:cubicBezTo>
                      <a:cubicBezTo>
                        <a:pt x="2657" y="1189"/>
                        <a:pt x="2675" y="1211"/>
                        <a:pt x="2700" y="1244"/>
                      </a:cubicBezTo>
                      <a:cubicBezTo>
                        <a:pt x="2728" y="1281"/>
                        <a:pt x="2748" y="1317"/>
                        <a:pt x="2752" y="1349"/>
                      </a:cubicBezTo>
                      <a:close/>
                      <a:moveTo>
                        <a:pt x="1592" y="998"/>
                      </a:moveTo>
                      <a:lnTo>
                        <a:pt x="1592" y="1049"/>
                      </a:lnTo>
                      <a:cubicBezTo>
                        <a:pt x="1548" y="1048"/>
                        <a:pt x="1508" y="1033"/>
                        <a:pt x="1508" y="989"/>
                      </a:cubicBezTo>
                      <a:cubicBezTo>
                        <a:pt x="1508" y="962"/>
                        <a:pt x="1526" y="969"/>
                        <a:pt x="1540" y="954"/>
                      </a:cubicBezTo>
                      <a:cubicBezTo>
                        <a:pt x="1554" y="939"/>
                        <a:pt x="1552" y="932"/>
                        <a:pt x="1558" y="905"/>
                      </a:cubicBezTo>
                      <a:cubicBezTo>
                        <a:pt x="1575" y="913"/>
                        <a:pt x="1589" y="917"/>
                        <a:pt x="1609" y="922"/>
                      </a:cubicBezTo>
                      <a:cubicBezTo>
                        <a:pt x="1602" y="952"/>
                        <a:pt x="1592" y="961"/>
                        <a:pt x="1592" y="998"/>
                      </a:cubicBezTo>
                      <a:close/>
                      <a:moveTo>
                        <a:pt x="1863" y="820"/>
                      </a:moveTo>
                      <a:cubicBezTo>
                        <a:pt x="1814" y="820"/>
                        <a:pt x="1798" y="815"/>
                        <a:pt x="1762" y="812"/>
                      </a:cubicBezTo>
                      <a:cubicBezTo>
                        <a:pt x="1764" y="719"/>
                        <a:pt x="1836" y="782"/>
                        <a:pt x="1838" y="693"/>
                      </a:cubicBezTo>
                      <a:cubicBezTo>
                        <a:pt x="1854" y="701"/>
                        <a:pt x="1883" y="708"/>
                        <a:pt x="1905" y="710"/>
                      </a:cubicBezTo>
                      <a:cubicBezTo>
                        <a:pt x="1902" y="756"/>
                        <a:pt x="1874" y="775"/>
                        <a:pt x="1863" y="8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47" name="Freeform 36">
                  <a:extLst>
                    <a:ext uri="{FF2B5EF4-FFF2-40B4-BE49-F238E27FC236}">
                      <a16:creationId xmlns="" xmlns:a16="http://schemas.microsoft.com/office/drawing/2014/main" id="{4F27954A-F985-4829-BA2F-1EA4C0A815DB}"/>
                    </a:ext>
                  </a:extLst>
                </p:cNvPr>
                <p:cNvSpPr>
                  <a:spLocks/>
                </p:cNvSpPr>
                <p:nvPr/>
              </p:nvSpPr>
              <p:spPr bwMode="auto">
                <a:xfrm>
                  <a:off x="8364179" y="5627708"/>
                  <a:ext cx="381123" cy="379187"/>
                </a:xfrm>
                <a:custGeom>
                  <a:avLst/>
                  <a:gdLst>
                    <a:gd name="T0" fmla="*/ 224 w 1353"/>
                    <a:gd name="T1" fmla="*/ 424 h 1330"/>
                    <a:gd name="T2" fmla="*/ 406 w 1353"/>
                    <a:gd name="T3" fmla="*/ 335 h 1330"/>
                    <a:gd name="T4" fmla="*/ 491 w 1353"/>
                    <a:gd name="T5" fmla="*/ 285 h 1330"/>
                    <a:gd name="T6" fmla="*/ 656 w 1353"/>
                    <a:gd name="T7" fmla="*/ 254 h 1330"/>
                    <a:gd name="T8" fmla="*/ 552 w 1353"/>
                    <a:gd name="T9" fmla="*/ 320 h 1330"/>
                    <a:gd name="T10" fmla="*/ 497 w 1353"/>
                    <a:gd name="T11" fmla="*/ 383 h 1330"/>
                    <a:gd name="T12" fmla="*/ 496 w 1353"/>
                    <a:gd name="T13" fmla="*/ 542 h 1330"/>
                    <a:gd name="T14" fmla="*/ 313 w 1353"/>
                    <a:gd name="T15" fmla="*/ 597 h 1330"/>
                    <a:gd name="T16" fmla="*/ 97 w 1353"/>
                    <a:gd name="T17" fmla="*/ 551 h 1330"/>
                    <a:gd name="T18" fmla="*/ 78 w 1353"/>
                    <a:gd name="T19" fmla="*/ 747 h 1330"/>
                    <a:gd name="T20" fmla="*/ 266 w 1353"/>
                    <a:gd name="T21" fmla="*/ 898 h 1330"/>
                    <a:gd name="T22" fmla="*/ 586 w 1353"/>
                    <a:gd name="T23" fmla="*/ 860 h 1330"/>
                    <a:gd name="T24" fmla="*/ 527 w 1353"/>
                    <a:gd name="T25" fmla="*/ 1006 h 1330"/>
                    <a:gd name="T26" fmla="*/ 269 w 1353"/>
                    <a:gd name="T27" fmla="*/ 1133 h 1330"/>
                    <a:gd name="T28" fmla="*/ 4 w 1353"/>
                    <a:gd name="T29" fmla="*/ 1127 h 1330"/>
                    <a:gd name="T30" fmla="*/ 92 w 1353"/>
                    <a:gd name="T31" fmla="*/ 1216 h 1330"/>
                    <a:gd name="T32" fmla="*/ 162 w 1353"/>
                    <a:gd name="T33" fmla="*/ 1239 h 1330"/>
                    <a:gd name="T34" fmla="*/ 191 w 1353"/>
                    <a:gd name="T35" fmla="*/ 1253 h 1330"/>
                    <a:gd name="T36" fmla="*/ 272 w 1353"/>
                    <a:gd name="T37" fmla="*/ 1273 h 1330"/>
                    <a:gd name="T38" fmla="*/ 373 w 1353"/>
                    <a:gd name="T39" fmla="*/ 1298 h 1330"/>
                    <a:gd name="T40" fmla="*/ 588 w 1353"/>
                    <a:gd name="T41" fmla="*/ 1330 h 1330"/>
                    <a:gd name="T42" fmla="*/ 701 w 1353"/>
                    <a:gd name="T43" fmla="*/ 1282 h 1330"/>
                    <a:gd name="T44" fmla="*/ 771 w 1353"/>
                    <a:gd name="T45" fmla="*/ 1175 h 1330"/>
                    <a:gd name="T46" fmla="*/ 848 w 1353"/>
                    <a:gd name="T47" fmla="*/ 980 h 1330"/>
                    <a:gd name="T48" fmla="*/ 867 w 1353"/>
                    <a:gd name="T49" fmla="*/ 906 h 1330"/>
                    <a:gd name="T50" fmla="*/ 1104 w 1353"/>
                    <a:gd name="T51" fmla="*/ 635 h 1330"/>
                    <a:gd name="T52" fmla="*/ 1236 w 1353"/>
                    <a:gd name="T53" fmla="*/ 650 h 1330"/>
                    <a:gd name="T54" fmla="*/ 1301 w 1353"/>
                    <a:gd name="T55" fmla="*/ 464 h 1330"/>
                    <a:gd name="T56" fmla="*/ 1045 w 1353"/>
                    <a:gd name="T57" fmla="*/ 348 h 1330"/>
                    <a:gd name="T58" fmla="*/ 801 w 1353"/>
                    <a:gd name="T59" fmla="*/ 426 h 1330"/>
                    <a:gd name="T60" fmla="*/ 789 w 1353"/>
                    <a:gd name="T61" fmla="*/ 328 h 1330"/>
                    <a:gd name="T62" fmla="*/ 865 w 1353"/>
                    <a:gd name="T63" fmla="*/ 278 h 1330"/>
                    <a:gd name="T64" fmla="*/ 928 w 1353"/>
                    <a:gd name="T65" fmla="*/ 222 h 1330"/>
                    <a:gd name="T66" fmla="*/ 910 w 1353"/>
                    <a:gd name="T67" fmla="*/ 51 h 1330"/>
                    <a:gd name="T68" fmla="*/ 791 w 1353"/>
                    <a:gd name="T69" fmla="*/ 0 h 1330"/>
                    <a:gd name="T70" fmla="*/ 537 w 1353"/>
                    <a:gd name="T71" fmla="*/ 51 h 1330"/>
                    <a:gd name="T72" fmla="*/ 290 w 1353"/>
                    <a:gd name="T73" fmla="*/ 177 h 1330"/>
                    <a:gd name="T74" fmla="*/ 192 w 1353"/>
                    <a:gd name="T75" fmla="*/ 332 h 1330"/>
                    <a:gd name="T76" fmla="*/ 224 w 1353"/>
                    <a:gd name="T77" fmla="*/ 424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3" h="1330">
                      <a:moveTo>
                        <a:pt x="224" y="424"/>
                      </a:moveTo>
                      <a:cubicBezTo>
                        <a:pt x="314" y="416"/>
                        <a:pt x="324" y="385"/>
                        <a:pt x="406" y="335"/>
                      </a:cubicBezTo>
                      <a:cubicBezTo>
                        <a:pt x="438" y="317"/>
                        <a:pt x="459" y="304"/>
                        <a:pt x="491" y="285"/>
                      </a:cubicBezTo>
                      <a:cubicBezTo>
                        <a:pt x="588" y="225"/>
                        <a:pt x="614" y="254"/>
                        <a:pt x="656" y="254"/>
                      </a:cubicBezTo>
                      <a:cubicBezTo>
                        <a:pt x="654" y="323"/>
                        <a:pt x="646" y="286"/>
                        <a:pt x="552" y="320"/>
                      </a:cubicBezTo>
                      <a:cubicBezTo>
                        <a:pt x="516" y="333"/>
                        <a:pt x="506" y="337"/>
                        <a:pt x="497" y="383"/>
                      </a:cubicBezTo>
                      <a:cubicBezTo>
                        <a:pt x="480" y="466"/>
                        <a:pt x="485" y="467"/>
                        <a:pt x="496" y="542"/>
                      </a:cubicBezTo>
                      <a:cubicBezTo>
                        <a:pt x="428" y="558"/>
                        <a:pt x="395" y="589"/>
                        <a:pt x="313" y="597"/>
                      </a:cubicBezTo>
                      <a:cubicBezTo>
                        <a:pt x="220" y="605"/>
                        <a:pt x="234" y="551"/>
                        <a:pt x="97" y="551"/>
                      </a:cubicBezTo>
                      <a:cubicBezTo>
                        <a:pt x="10" y="551"/>
                        <a:pt x="0" y="649"/>
                        <a:pt x="78" y="747"/>
                      </a:cubicBezTo>
                      <a:cubicBezTo>
                        <a:pt x="103" y="778"/>
                        <a:pt x="226" y="898"/>
                        <a:pt x="266" y="898"/>
                      </a:cubicBezTo>
                      <a:cubicBezTo>
                        <a:pt x="408" y="898"/>
                        <a:pt x="597" y="749"/>
                        <a:pt x="586" y="860"/>
                      </a:cubicBezTo>
                      <a:cubicBezTo>
                        <a:pt x="575" y="968"/>
                        <a:pt x="564" y="969"/>
                        <a:pt x="527" y="1006"/>
                      </a:cubicBezTo>
                      <a:cubicBezTo>
                        <a:pt x="470" y="1062"/>
                        <a:pt x="381" y="1175"/>
                        <a:pt x="269" y="1133"/>
                      </a:cubicBezTo>
                      <a:cubicBezTo>
                        <a:pt x="243" y="1123"/>
                        <a:pt x="4" y="963"/>
                        <a:pt x="4" y="1127"/>
                      </a:cubicBezTo>
                      <a:cubicBezTo>
                        <a:pt x="4" y="1179"/>
                        <a:pt x="51" y="1201"/>
                        <a:pt x="92" y="1216"/>
                      </a:cubicBezTo>
                      <a:cubicBezTo>
                        <a:pt x="120" y="1227"/>
                        <a:pt x="136" y="1227"/>
                        <a:pt x="162" y="1239"/>
                      </a:cubicBezTo>
                      <a:lnTo>
                        <a:pt x="191" y="1253"/>
                      </a:lnTo>
                      <a:cubicBezTo>
                        <a:pt x="223" y="1263"/>
                        <a:pt x="218" y="1253"/>
                        <a:pt x="272" y="1273"/>
                      </a:cubicBezTo>
                      <a:lnTo>
                        <a:pt x="373" y="1298"/>
                      </a:lnTo>
                      <a:cubicBezTo>
                        <a:pt x="489" y="1319"/>
                        <a:pt x="418" y="1330"/>
                        <a:pt x="588" y="1330"/>
                      </a:cubicBezTo>
                      <a:cubicBezTo>
                        <a:pt x="604" y="1330"/>
                        <a:pt x="684" y="1300"/>
                        <a:pt x="701" y="1282"/>
                      </a:cubicBezTo>
                      <a:cubicBezTo>
                        <a:pt x="743" y="1238"/>
                        <a:pt x="743" y="1231"/>
                        <a:pt x="771" y="1175"/>
                      </a:cubicBezTo>
                      <a:cubicBezTo>
                        <a:pt x="802" y="1114"/>
                        <a:pt x="832" y="1048"/>
                        <a:pt x="848" y="980"/>
                      </a:cubicBezTo>
                      <a:cubicBezTo>
                        <a:pt x="858" y="939"/>
                        <a:pt x="867" y="930"/>
                        <a:pt x="867" y="906"/>
                      </a:cubicBezTo>
                      <a:cubicBezTo>
                        <a:pt x="867" y="706"/>
                        <a:pt x="786" y="635"/>
                        <a:pt x="1104" y="635"/>
                      </a:cubicBezTo>
                      <a:cubicBezTo>
                        <a:pt x="1156" y="635"/>
                        <a:pt x="1200" y="656"/>
                        <a:pt x="1236" y="650"/>
                      </a:cubicBezTo>
                      <a:cubicBezTo>
                        <a:pt x="1353" y="628"/>
                        <a:pt x="1334" y="509"/>
                        <a:pt x="1301" y="464"/>
                      </a:cubicBezTo>
                      <a:cubicBezTo>
                        <a:pt x="1262" y="410"/>
                        <a:pt x="1126" y="348"/>
                        <a:pt x="1045" y="348"/>
                      </a:cubicBezTo>
                      <a:cubicBezTo>
                        <a:pt x="796" y="348"/>
                        <a:pt x="865" y="402"/>
                        <a:pt x="801" y="426"/>
                      </a:cubicBezTo>
                      <a:cubicBezTo>
                        <a:pt x="745" y="447"/>
                        <a:pt x="723" y="391"/>
                        <a:pt x="789" y="328"/>
                      </a:cubicBezTo>
                      <a:cubicBezTo>
                        <a:pt x="820" y="298"/>
                        <a:pt x="836" y="302"/>
                        <a:pt x="865" y="278"/>
                      </a:cubicBezTo>
                      <a:cubicBezTo>
                        <a:pt x="890" y="257"/>
                        <a:pt x="900" y="244"/>
                        <a:pt x="928" y="222"/>
                      </a:cubicBezTo>
                      <a:cubicBezTo>
                        <a:pt x="1010" y="158"/>
                        <a:pt x="975" y="91"/>
                        <a:pt x="910" y="51"/>
                      </a:cubicBezTo>
                      <a:lnTo>
                        <a:pt x="791" y="0"/>
                      </a:lnTo>
                      <a:lnTo>
                        <a:pt x="537" y="51"/>
                      </a:lnTo>
                      <a:cubicBezTo>
                        <a:pt x="477" y="68"/>
                        <a:pt x="325" y="151"/>
                        <a:pt x="290" y="177"/>
                      </a:cubicBezTo>
                      <a:cubicBezTo>
                        <a:pt x="241" y="214"/>
                        <a:pt x="196" y="269"/>
                        <a:pt x="192" y="332"/>
                      </a:cubicBezTo>
                      <a:cubicBezTo>
                        <a:pt x="190" y="364"/>
                        <a:pt x="212" y="401"/>
                        <a:pt x="224" y="4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grpSp>
          <p:grpSp>
            <p:nvGrpSpPr>
              <p:cNvPr id="43" name="组合 42">
                <a:extLst>
                  <a:ext uri="{FF2B5EF4-FFF2-40B4-BE49-F238E27FC236}">
                    <a16:creationId xmlns="" xmlns:a16="http://schemas.microsoft.com/office/drawing/2014/main" id="{814A7DFA-6221-4B9B-BFD6-7C4955DBF630}"/>
                  </a:ext>
                </a:extLst>
              </p:cNvPr>
              <p:cNvGrpSpPr/>
              <p:nvPr/>
            </p:nvGrpSpPr>
            <p:grpSpPr>
              <a:xfrm>
                <a:off x="7088496" y="5329775"/>
                <a:ext cx="487527" cy="574585"/>
                <a:chOff x="7333022" y="5329775"/>
                <a:chExt cx="487527" cy="574585"/>
              </a:xfrm>
              <a:grpFill/>
            </p:grpSpPr>
            <p:sp>
              <p:nvSpPr>
                <p:cNvPr id="44" name="Freeform 35">
                  <a:extLst>
                    <a:ext uri="{FF2B5EF4-FFF2-40B4-BE49-F238E27FC236}">
                      <a16:creationId xmlns="" xmlns:a16="http://schemas.microsoft.com/office/drawing/2014/main" id="{405B419C-5231-43C6-A233-D287C28E61E4}"/>
                    </a:ext>
                  </a:extLst>
                </p:cNvPr>
                <p:cNvSpPr>
                  <a:spLocks/>
                </p:cNvSpPr>
                <p:nvPr/>
              </p:nvSpPr>
              <p:spPr bwMode="auto">
                <a:xfrm>
                  <a:off x="7333022" y="5329775"/>
                  <a:ext cx="487527" cy="574585"/>
                </a:xfrm>
                <a:custGeom>
                  <a:avLst/>
                  <a:gdLst>
                    <a:gd name="T0" fmla="*/ 730 w 1729"/>
                    <a:gd name="T1" fmla="*/ 127 h 2015"/>
                    <a:gd name="T2" fmla="*/ 750 w 1729"/>
                    <a:gd name="T3" fmla="*/ 200 h 2015"/>
                    <a:gd name="T4" fmla="*/ 772 w 1729"/>
                    <a:gd name="T5" fmla="*/ 627 h 2015"/>
                    <a:gd name="T6" fmla="*/ 771 w 1729"/>
                    <a:gd name="T7" fmla="*/ 718 h 2015"/>
                    <a:gd name="T8" fmla="*/ 341 w 1729"/>
                    <a:gd name="T9" fmla="*/ 914 h 2015"/>
                    <a:gd name="T10" fmla="*/ 162 w 1729"/>
                    <a:gd name="T11" fmla="*/ 813 h 2015"/>
                    <a:gd name="T12" fmla="*/ 80 w 1729"/>
                    <a:gd name="T13" fmla="*/ 806 h 2015"/>
                    <a:gd name="T14" fmla="*/ 10 w 1729"/>
                    <a:gd name="T15" fmla="*/ 1024 h 2015"/>
                    <a:gd name="T16" fmla="*/ 122 w 1729"/>
                    <a:gd name="T17" fmla="*/ 1208 h 2015"/>
                    <a:gd name="T18" fmla="*/ 569 w 1729"/>
                    <a:gd name="T19" fmla="*/ 1227 h 2015"/>
                    <a:gd name="T20" fmla="*/ 637 w 1729"/>
                    <a:gd name="T21" fmla="*/ 1193 h 2015"/>
                    <a:gd name="T22" fmla="*/ 395 w 1729"/>
                    <a:gd name="T23" fmla="*/ 1536 h 2015"/>
                    <a:gd name="T24" fmla="*/ 312 w 1729"/>
                    <a:gd name="T25" fmla="*/ 1597 h 2015"/>
                    <a:gd name="T26" fmla="*/ 263 w 1729"/>
                    <a:gd name="T27" fmla="*/ 1624 h 2015"/>
                    <a:gd name="T28" fmla="*/ 61 w 1729"/>
                    <a:gd name="T29" fmla="*/ 1795 h 2015"/>
                    <a:gd name="T30" fmla="*/ 256 w 1729"/>
                    <a:gd name="T31" fmla="*/ 2015 h 2015"/>
                    <a:gd name="T32" fmla="*/ 438 w 1729"/>
                    <a:gd name="T33" fmla="*/ 1986 h 2015"/>
                    <a:gd name="T34" fmla="*/ 560 w 1729"/>
                    <a:gd name="T35" fmla="*/ 1938 h 2015"/>
                    <a:gd name="T36" fmla="*/ 609 w 1729"/>
                    <a:gd name="T37" fmla="*/ 1903 h 2015"/>
                    <a:gd name="T38" fmla="*/ 667 w 1729"/>
                    <a:gd name="T39" fmla="*/ 1876 h 2015"/>
                    <a:gd name="T40" fmla="*/ 822 w 1729"/>
                    <a:gd name="T41" fmla="*/ 1692 h 2015"/>
                    <a:gd name="T42" fmla="*/ 891 w 1729"/>
                    <a:gd name="T43" fmla="*/ 1591 h 2015"/>
                    <a:gd name="T44" fmla="*/ 1006 w 1729"/>
                    <a:gd name="T45" fmla="*/ 1360 h 2015"/>
                    <a:gd name="T46" fmla="*/ 1037 w 1729"/>
                    <a:gd name="T47" fmla="*/ 1306 h 2015"/>
                    <a:gd name="T48" fmla="*/ 1132 w 1729"/>
                    <a:gd name="T49" fmla="*/ 1063 h 2015"/>
                    <a:gd name="T50" fmla="*/ 1155 w 1729"/>
                    <a:gd name="T51" fmla="*/ 1001 h 2015"/>
                    <a:gd name="T52" fmla="*/ 1236 w 1729"/>
                    <a:gd name="T53" fmla="*/ 912 h 2015"/>
                    <a:gd name="T54" fmla="*/ 1729 w 1729"/>
                    <a:gd name="T55" fmla="*/ 694 h 2015"/>
                    <a:gd name="T56" fmla="*/ 1378 w 1729"/>
                    <a:gd name="T57" fmla="*/ 564 h 2015"/>
                    <a:gd name="T58" fmla="*/ 1187 w 1729"/>
                    <a:gd name="T59" fmla="*/ 575 h 2015"/>
                    <a:gd name="T60" fmla="*/ 1151 w 1729"/>
                    <a:gd name="T61" fmla="*/ 247 h 2015"/>
                    <a:gd name="T62" fmla="*/ 978 w 1729"/>
                    <a:gd name="T63" fmla="*/ 65 h 2015"/>
                    <a:gd name="T64" fmla="*/ 857 w 1729"/>
                    <a:gd name="T65" fmla="*/ 0 h 2015"/>
                    <a:gd name="T66" fmla="*/ 767 w 1729"/>
                    <a:gd name="T67" fmla="*/ 36 h 2015"/>
                    <a:gd name="T68" fmla="*/ 730 w 1729"/>
                    <a:gd name="T69" fmla="*/ 127 h 2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9" h="2015">
                      <a:moveTo>
                        <a:pt x="730" y="127"/>
                      </a:moveTo>
                      <a:cubicBezTo>
                        <a:pt x="730" y="151"/>
                        <a:pt x="742" y="175"/>
                        <a:pt x="750" y="200"/>
                      </a:cubicBezTo>
                      <a:cubicBezTo>
                        <a:pt x="790" y="330"/>
                        <a:pt x="783" y="495"/>
                        <a:pt x="772" y="627"/>
                      </a:cubicBezTo>
                      <a:cubicBezTo>
                        <a:pt x="770" y="654"/>
                        <a:pt x="775" y="693"/>
                        <a:pt x="771" y="718"/>
                      </a:cubicBezTo>
                      <a:cubicBezTo>
                        <a:pt x="751" y="835"/>
                        <a:pt x="454" y="939"/>
                        <a:pt x="341" y="914"/>
                      </a:cubicBezTo>
                      <a:cubicBezTo>
                        <a:pt x="234" y="890"/>
                        <a:pt x="244" y="821"/>
                        <a:pt x="162" y="813"/>
                      </a:cubicBezTo>
                      <a:cubicBezTo>
                        <a:pt x="144" y="811"/>
                        <a:pt x="86" y="804"/>
                        <a:pt x="80" y="806"/>
                      </a:cubicBezTo>
                      <a:cubicBezTo>
                        <a:pt x="0" y="824"/>
                        <a:pt x="10" y="958"/>
                        <a:pt x="10" y="1024"/>
                      </a:cubicBezTo>
                      <a:cubicBezTo>
                        <a:pt x="10" y="1052"/>
                        <a:pt x="72" y="1166"/>
                        <a:pt x="122" y="1208"/>
                      </a:cubicBezTo>
                      <a:cubicBezTo>
                        <a:pt x="256" y="1320"/>
                        <a:pt x="426" y="1342"/>
                        <a:pt x="569" y="1227"/>
                      </a:cubicBezTo>
                      <a:cubicBezTo>
                        <a:pt x="598" y="1204"/>
                        <a:pt x="591" y="1194"/>
                        <a:pt x="637" y="1193"/>
                      </a:cubicBezTo>
                      <a:cubicBezTo>
                        <a:pt x="630" y="1276"/>
                        <a:pt x="466" y="1480"/>
                        <a:pt x="395" y="1536"/>
                      </a:cubicBezTo>
                      <a:cubicBezTo>
                        <a:pt x="361" y="1562"/>
                        <a:pt x="354" y="1575"/>
                        <a:pt x="312" y="1597"/>
                      </a:cubicBezTo>
                      <a:cubicBezTo>
                        <a:pt x="291" y="1608"/>
                        <a:pt x="281" y="1612"/>
                        <a:pt x="263" y="1624"/>
                      </a:cubicBezTo>
                      <a:cubicBezTo>
                        <a:pt x="164" y="1684"/>
                        <a:pt x="61" y="1608"/>
                        <a:pt x="61" y="1795"/>
                      </a:cubicBezTo>
                      <a:cubicBezTo>
                        <a:pt x="61" y="1902"/>
                        <a:pt x="158" y="2015"/>
                        <a:pt x="256" y="2015"/>
                      </a:cubicBezTo>
                      <a:cubicBezTo>
                        <a:pt x="397" y="2015"/>
                        <a:pt x="317" y="2003"/>
                        <a:pt x="438" y="1986"/>
                      </a:cubicBezTo>
                      <a:lnTo>
                        <a:pt x="560" y="1938"/>
                      </a:lnTo>
                      <a:cubicBezTo>
                        <a:pt x="578" y="1927"/>
                        <a:pt x="588" y="1915"/>
                        <a:pt x="609" y="1903"/>
                      </a:cubicBezTo>
                      <a:cubicBezTo>
                        <a:pt x="633" y="1888"/>
                        <a:pt x="645" y="1890"/>
                        <a:pt x="667" y="1876"/>
                      </a:cubicBezTo>
                      <a:cubicBezTo>
                        <a:pt x="738" y="1831"/>
                        <a:pt x="790" y="1735"/>
                        <a:pt x="822" y="1692"/>
                      </a:cubicBezTo>
                      <a:cubicBezTo>
                        <a:pt x="851" y="1652"/>
                        <a:pt x="867" y="1640"/>
                        <a:pt x="891" y="1591"/>
                      </a:cubicBezTo>
                      <a:cubicBezTo>
                        <a:pt x="929" y="1514"/>
                        <a:pt x="966" y="1439"/>
                        <a:pt x="1006" y="1360"/>
                      </a:cubicBezTo>
                      <a:cubicBezTo>
                        <a:pt x="1019" y="1335"/>
                        <a:pt x="1026" y="1328"/>
                        <a:pt x="1037" y="1306"/>
                      </a:cubicBezTo>
                      <a:cubicBezTo>
                        <a:pt x="1073" y="1230"/>
                        <a:pt x="1111" y="1145"/>
                        <a:pt x="1132" y="1063"/>
                      </a:cubicBezTo>
                      <a:cubicBezTo>
                        <a:pt x="1144" y="1016"/>
                        <a:pt x="1135" y="1039"/>
                        <a:pt x="1155" y="1001"/>
                      </a:cubicBezTo>
                      <a:cubicBezTo>
                        <a:pt x="1178" y="959"/>
                        <a:pt x="1194" y="935"/>
                        <a:pt x="1236" y="912"/>
                      </a:cubicBezTo>
                      <a:cubicBezTo>
                        <a:pt x="1404" y="823"/>
                        <a:pt x="1729" y="909"/>
                        <a:pt x="1729" y="694"/>
                      </a:cubicBezTo>
                      <a:cubicBezTo>
                        <a:pt x="1729" y="591"/>
                        <a:pt x="1501" y="532"/>
                        <a:pt x="1378" y="564"/>
                      </a:cubicBezTo>
                      <a:cubicBezTo>
                        <a:pt x="1356" y="570"/>
                        <a:pt x="1187" y="640"/>
                        <a:pt x="1187" y="575"/>
                      </a:cubicBezTo>
                      <a:cubicBezTo>
                        <a:pt x="1187" y="414"/>
                        <a:pt x="1289" y="383"/>
                        <a:pt x="1151" y="247"/>
                      </a:cubicBezTo>
                      <a:cubicBezTo>
                        <a:pt x="1090" y="188"/>
                        <a:pt x="1075" y="147"/>
                        <a:pt x="978" y="65"/>
                      </a:cubicBezTo>
                      <a:cubicBezTo>
                        <a:pt x="941" y="34"/>
                        <a:pt x="921" y="0"/>
                        <a:pt x="857" y="0"/>
                      </a:cubicBezTo>
                      <a:cubicBezTo>
                        <a:pt x="817" y="0"/>
                        <a:pt x="786" y="12"/>
                        <a:pt x="767" y="36"/>
                      </a:cubicBezTo>
                      <a:cubicBezTo>
                        <a:pt x="751" y="56"/>
                        <a:pt x="730" y="95"/>
                        <a:pt x="73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45" name="Freeform 37">
                  <a:extLst>
                    <a:ext uri="{FF2B5EF4-FFF2-40B4-BE49-F238E27FC236}">
                      <a16:creationId xmlns="" xmlns:a16="http://schemas.microsoft.com/office/drawing/2014/main" id="{77115277-53AB-408F-A140-867834EFFB1F}"/>
                    </a:ext>
                  </a:extLst>
                </p:cNvPr>
                <p:cNvSpPr>
                  <a:spLocks/>
                </p:cNvSpPr>
                <p:nvPr/>
              </p:nvSpPr>
              <p:spPr bwMode="auto">
                <a:xfrm>
                  <a:off x="7654170" y="5739916"/>
                  <a:ext cx="154770" cy="147032"/>
                </a:xfrm>
                <a:custGeom>
                  <a:avLst/>
                  <a:gdLst>
                    <a:gd name="T0" fmla="*/ 363 w 550"/>
                    <a:gd name="T1" fmla="*/ 516 h 516"/>
                    <a:gd name="T2" fmla="*/ 524 w 550"/>
                    <a:gd name="T3" fmla="*/ 262 h 516"/>
                    <a:gd name="T4" fmla="*/ 450 w 550"/>
                    <a:gd name="T5" fmla="*/ 176 h 516"/>
                    <a:gd name="T6" fmla="*/ 67 w 550"/>
                    <a:gd name="T7" fmla="*/ 0 h 516"/>
                    <a:gd name="T8" fmla="*/ 20 w 550"/>
                    <a:gd name="T9" fmla="*/ 157 h 516"/>
                    <a:gd name="T10" fmla="*/ 63 w 550"/>
                    <a:gd name="T11" fmla="*/ 233 h 516"/>
                    <a:gd name="T12" fmla="*/ 99 w 550"/>
                    <a:gd name="T13" fmla="*/ 315 h 516"/>
                    <a:gd name="T14" fmla="*/ 363 w 550"/>
                    <a:gd name="T15" fmla="*/ 516 h 5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516">
                      <a:moveTo>
                        <a:pt x="363" y="516"/>
                      </a:moveTo>
                      <a:cubicBezTo>
                        <a:pt x="550" y="516"/>
                        <a:pt x="524" y="376"/>
                        <a:pt x="524" y="262"/>
                      </a:cubicBezTo>
                      <a:cubicBezTo>
                        <a:pt x="524" y="246"/>
                        <a:pt x="491" y="223"/>
                        <a:pt x="450" y="176"/>
                      </a:cubicBezTo>
                      <a:cubicBezTo>
                        <a:pt x="343" y="53"/>
                        <a:pt x="249" y="0"/>
                        <a:pt x="67" y="0"/>
                      </a:cubicBezTo>
                      <a:cubicBezTo>
                        <a:pt x="9" y="0"/>
                        <a:pt x="0" y="107"/>
                        <a:pt x="20" y="157"/>
                      </a:cubicBezTo>
                      <a:cubicBezTo>
                        <a:pt x="30" y="183"/>
                        <a:pt x="49" y="206"/>
                        <a:pt x="63" y="233"/>
                      </a:cubicBezTo>
                      <a:cubicBezTo>
                        <a:pt x="78" y="263"/>
                        <a:pt x="82" y="288"/>
                        <a:pt x="99" y="315"/>
                      </a:cubicBezTo>
                      <a:cubicBezTo>
                        <a:pt x="138" y="380"/>
                        <a:pt x="276" y="516"/>
                        <a:pt x="363" y="5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grpSp>
        </p:grpSp>
        <p:grpSp>
          <p:nvGrpSpPr>
            <p:cNvPr id="11" name="组合 10">
              <a:extLst>
                <a:ext uri="{FF2B5EF4-FFF2-40B4-BE49-F238E27FC236}">
                  <a16:creationId xmlns="" xmlns:a16="http://schemas.microsoft.com/office/drawing/2014/main" id="{FE4F05A2-92D7-47E4-ADF3-B1CF6C228D0B}"/>
                </a:ext>
              </a:extLst>
            </p:cNvPr>
            <p:cNvGrpSpPr/>
            <p:nvPr/>
          </p:nvGrpSpPr>
          <p:grpSpPr>
            <a:xfrm>
              <a:off x="335077" y="270942"/>
              <a:ext cx="421971" cy="417136"/>
              <a:chOff x="4065588" y="1646238"/>
              <a:chExt cx="969963" cy="958850"/>
            </a:xfrm>
            <a:grpFill/>
          </p:grpSpPr>
          <p:sp>
            <p:nvSpPr>
              <p:cNvPr id="12" name="Freeform 5">
                <a:extLst>
                  <a:ext uri="{FF2B5EF4-FFF2-40B4-BE49-F238E27FC236}">
                    <a16:creationId xmlns="" xmlns:a16="http://schemas.microsoft.com/office/drawing/2014/main" id="{2BC5141C-6057-44EB-8032-CB47FA660B05}"/>
                  </a:ext>
                </a:extLst>
              </p:cNvPr>
              <p:cNvSpPr>
                <a:spLocks/>
              </p:cNvSpPr>
              <p:nvPr/>
            </p:nvSpPr>
            <p:spPr bwMode="auto">
              <a:xfrm>
                <a:off x="4478338" y="1900238"/>
                <a:ext cx="134938" cy="63500"/>
              </a:xfrm>
              <a:custGeom>
                <a:avLst/>
                <a:gdLst>
                  <a:gd name="T0" fmla="*/ 0 w 584"/>
                  <a:gd name="T1" fmla="*/ 272 h 272"/>
                  <a:gd name="T2" fmla="*/ 122 w 584"/>
                  <a:gd name="T3" fmla="*/ 233 h 272"/>
                  <a:gd name="T4" fmla="*/ 584 w 584"/>
                  <a:gd name="T5" fmla="*/ 272 h 272"/>
                  <a:gd name="T6" fmla="*/ 471 w 584"/>
                  <a:gd name="T7" fmla="*/ 123 h 272"/>
                  <a:gd name="T8" fmla="*/ 116 w 584"/>
                  <a:gd name="T9" fmla="*/ 134 h 272"/>
                  <a:gd name="T10" fmla="*/ 0 w 584"/>
                  <a:gd name="T11" fmla="*/ 272 h 272"/>
                </a:gdLst>
                <a:ahLst/>
                <a:cxnLst>
                  <a:cxn ang="0">
                    <a:pos x="T0" y="T1"/>
                  </a:cxn>
                  <a:cxn ang="0">
                    <a:pos x="T2" y="T3"/>
                  </a:cxn>
                  <a:cxn ang="0">
                    <a:pos x="T4" y="T5"/>
                  </a:cxn>
                  <a:cxn ang="0">
                    <a:pos x="T6" y="T7"/>
                  </a:cxn>
                  <a:cxn ang="0">
                    <a:pos x="T8" y="T9"/>
                  </a:cxn>
                  <a:cxn ang="0">
                    <a:pos x="T10" y="T11"/>
                  </a:cxn>
                </a:cxnLst>
                <a:rect l="0" t="0" r="r" b="b"/>
                <a:pathLst>
                  <a:path w="584" h="272">
                    <a:moveTo>
                      <a:pt x="0" y="272"/>
                    </a:moveTo>
                    <a:lnTo>
                      <a:pt x="122" y="233"/>
                    </a:lnTo>
                    <a:cubicBezTo>
                      <a:pt x="349" y="156"/>
                      <a:pt x="436" y="269"/>
                      <a:pt x="584" y="272"/>
                    </a:cubicBezTo>
                    <a:cubicBezTo>
                      <a:pt x="584" y="179"/>
                      <a:pt x="535" y="154"/>
                      <a:pt x="471" y="123"/>
                    </a:cubicBezTo>
                    <a:cubicBezTo>
                      <a:pt x="224" y="0"/>
                      <a:pt x="315" y="35"/>
                      <a:pt x="116" y="134"/>
                    </a:cubicBezTo>
                    <a:cubicBezTo>
                      <a:pt x="51" y="166"/>
                      <a:pt x="7" y="183"/>
                      <a:pt x="0"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13" name="Freeform 6">
                <a:extLst>
                  <a:ext uri="{FF2B5EF4-FFF2-40B4-BE49-F238E27FC236}">
                    <a16:creationId xmlns="" xmlns:a16="http://schemas.microsoft.com/office/drawing/2014/main" id="{C5C12DA1-76AC-4708-9212-1FD225FEACAE}"/>
                  </a:ext>
                </a:extLst>
              </p:cNvPr>
              <p:cNvSpPr>
                <a:spLocks/>
              </p:cNvSpPr>
              <p:nvPr/>
            </p:nvSpPr>
            <p:spPr bwMode="auto">
              <a:xfrm>
                <a:off x="4413250" y="2001838"/>
                <a:ext cx="39688" cy="90488"/>
              </a:xfrm>
              <a:custGeom>
                <a:avLst/>
                <a:gdLst>
                  <a:gd name="T0" fmla="*/ 0 w 169"/>
                  <a:gd name="T1" fmla="*/ 389 h 389"/>
                  <a:gd name="T2" fmla="*/ 76 w 169"/>
                  <a:gd name="T3" fmla="*/ 330 h 389"/>
                  <a:gd name="T4" fmla="*/ 169 w 169"/>
                  <a:gd name="T5" fmla="*/ 279 h 389"/>
                  <a:gd name="T6" fmla="*/ 169 w 169"/>
                  <a:gd name="T7" fmla="*/ 0 h 389"/>
                  <a:gd name="T8" fmla="*/ 34 w 169"/>
                  <a:gd name="T9" fmla="*/ 145 h 389"/>
                  <a:gd name="T10" fmla="*/ 0 w 169"/>
                  <a:gd name="T11" fmla="*/ 389 h 389"/>
                </a:gdLst>
                <a:ahLst/>
                <a:cxnLst>
                  <a:cxn ang="0">
                    <a:pos x="T0" y="T1"/>
                  </a:cxn>
                  <a:cxn ang="0">
                    <a:pos x="T2" y="T3"/>
                  </a:cxn>
                  <a:cxn ang="0">
                    <a:pos x="T4" y="T5"/>
                  </a:cxn>
                  <a:cxn ang="0">
                    <a:pos x="T6" y="T7"/>
                  </a:cxn>
                  <a:cxn ang="0">
                    <a:pos x="T8" y="T9"/>
                  </a:cxn>
                  <a:cxn ang="0">
                    <a:pos x="T10" y="T11"/>
                  </a:cxn>
                </a:cxnLst>
                <a:rect l="0" t="0" r="r" b="b"/>
                <a:pathLst>
                  <a:path w="169" h="389">
                    <a:moveTo>
                      <a:pt x="0" y="389"/>
                    </a:moveTo>
                    <a:cubicBezTo>
                      <a:pt x="36" y="380"/>
                      <a:pt x="47" y="348"/>
                      <a:pt x="76" y="330"/>
                    </a:cubicBezTo>
                    <a:cubicBezTo>
                      <a:pt x="107" y="311"/>
                      <a:pt x="137" y="301"/>
                      <a:pt x="169" y="279"/>
                    </a:cubicBezTo>
                    <a:lnTo>
                      <a:pt x="169" y="0"/>
                    </a:lnTo>
                    <a:cubicBezTo>
                      <a:pt x="103" y="5"/>
                      <a:pt x="54" y="92"/>
                      <a:pt x="34" y="145"/>
                    </a:cubicBezTo>
                    <a:cubicBezTo>
                      <a:pt x="9" y="216"/>
                      <a:pt x="0" y="294"/>
                      <a:pt x="0" y="3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14" name="Freeform 7">
                <a:extLst>
                  <a:ext uri="{FF2B5EF4-FFF2-40B4-BE49-F238E27FC236}">
                    <a16:creationId xmlns="" xmlns:a16="http://schemas.microsoft.com/office/drawing/2014/main" id="{B3679578-534C-4E2C-A263-75F9042133C3}"/>
                  </a:ext>
                </a:extLst>
              </p:cNvPr>
              <p:cNvSpPr>
                <a:spLocks/>
              </p:cNvSpPr>
              <p:nvPr/>
            </p:nvSpPr>
            <p:spPr bwMode="auto">
              <a:xfrm>
                <a:off x="4637088" y="2001838"/>
                <a:ext cx="41275" cy="88900"/>
              </a:xfrm>
              <a:custGeom>
                <a:avLst/>
                <a:gdLst>
                  <a:gd name="T0" fmla="*/ 0 w 178"/>
                  <a:gd name="T1" fmla="*/ 279 h 381"/>
                  <a:gd name="T2" fmla="*/ 178 w 178"/>
                  <a:gd name="T3" fmla="*/ 381 h 381"/>
                  <a:gd name="T4" fmla="*/ 17 w 178"/>
                  <a:gd name="T5" fmla="*/ 0 h 381"/>
                  <a:gd name="T6" fmla="*/ 0 w 178"/>
                  <a:gd name="T7" fmla="*/ 279 h 381"/>
                </a:gdLst>
                <a:ahLst/>
                <a:cxnLst>
                  <a:cxn ang="0">
                    <a:pos x="T0" y="T1"/>
                  </a:cxn>
                  <a:cxn ang="0">
                    <a:pos x="T2" y="T3"/>
                  </a:cxn>
                  <a:cxn ang="0">
                    <a:pos x="T4" y="T5"/>
                  </a:cxn>
                  <a:cxn ang="0">
                    <a:pos x="T6" y="T7"/>
                  </a:cxn>
                </a:cxnLst>
                <a:rect l="0" t="0" r="r" b="b"/>
                <a:pathLst>
                  <a:path w="178" h="381">
                    <a:moveTo>
                      <a:pt x="0" y="279"/>
                    </a:moveTo>
                    <a:cubicBezTo>
                      <a:pt x="51" y="306"/>
                      <a:pt x="127" y="369"/>
                      <a:pt x="178" y="381"/>
                    </a:cubicBezTo>
                    <a:cubicBezTo>
                      <a:pt x="178" y="237"/>
                      <a:pt x="125" y="25"/>
                      <a:pt x="17" y="0"/>
                    </a:cubicBezTo>
                    <a:lnTo>
                      <a:pt x="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15" name="Freeform 8">
                <a:extLst>
                  <a:ext uri="{FF2B5EF4-FFF2-40B4-BE49-F238E27FC236}">
                    <a16:creationId xmlns="" xmlns:a16="http://schemas.microsoft.com/office/drawing/2014/main" id="{688B6444-AAC7-4689-861C-93C910EB303E}"/>
                  </a:ext>
                </a:extLst>
              </p:cNvPr>
              <p:cNvSpPr>
                <a:spLocks/>
              </p:cNvSpPr>
              <p:nvPr/>
            </p:nvSpPr>
            <p:spPr bwMode="auto">
              <a:xfrm>
                <a:off x="4557713" y="2289176"/>
                <a:ext cx="12700" cy="46038"/>
              </a:xfrm>
              <a:custGeom>
                <a:avLst/>
                <a:gdLst>
                  <a:gd name="T0" fmla="*/ 0 w 54"/>
                  <a:gd name="T1" fmla="*/ 192 h 192"/>
                  <a:gd name="T2" fmla="*/ 47 w 54"/>
                  <a:gd name="T3" fmla="*/ 116 h 192"/>
                  <a:gd name="T4" fmla="*/ 53 w 54"/>
                  <a:gd name="T5" fmla="*/ 0 h 192"/>
                  <a:gd name="T6" fmla="*/ 2 w 54"/>
                  <a:gd name="T7" fmla="*/ 22 h 192"/>
                  <a:gd name="T8" fmla="*/ 0 w 54"/>
                  <a:gd name="T9" fmla="*/ 192 h 192"/>
                </a:gdLst>
                <a:ahLst/>
                <a:cxnLst>
                  <a:cxn ang="0">
                    <a:pos x="T0" y="T1"/>
                  </a:cxn>
                  <a:cxn ang="0">
                    <a:pos x="T2" y="T3"/>
                  </a:cxn>
                  <a:cxn ang="0">
                    <a:pos x="T4" y="T5"/>
                  </a:cxn>
                  <a:cxn ang="0">
                    <a:pos x="T6" y="T7"/>
                  </a:cxn>
                  <a:cxn ang="0">
                    <a:pos x="T8" y="T9"/>
                  </a:cxn>
                </a:cxnLst>
                <a:rect l="0" t="0" r="r" b="b"/>
                <a:pathLst>
                  <a:path w="54" h="192">
                    <a:moveTo>
                      <a:pt x="0" y="192"/>
                    </a:moveTo>
                    <a:cubicBezTo>
                      <a:pt x="37" y="174"/>
                      <a:pt x="40" y="164"/>
                      <a:pt x="47" y="116"/>
                    </a:cubicBezTo>
                    <a:cubicBezTo>
                      <a:pt x="53" y="75"/>
                      <a:pt x="54" y="46"/>
                      <a:pt x="53" y="0"/>
                    </a:cubicBezTo>
                    <a:lnTo>
                      <a:pt x="2" y="22"/>
                    </a:lnTo>
                    <a:lnTo>
                      <a:pt x="0"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16" name="Freeform 9">
                <a:extLst>
                  <a:ext uri="{FF2B5EF4-FFF2-40B4-BE49-F238E27FC236}">
                    <a16:creationId xmlns="" xmlns:a16="http://schemas.microsoft.com/office/drawing/2014/main" id="{5874A512-8C8B-4475-872B-27BCAEC1CF8B}"/>
                  </a:ext>
                </a:extLst>
              </p:cNvPr>
              <p:cNvSpPr>
                <a:spLocks/>
              </p:cNvSpPr>
              <p:nvPr/>
            </p:nvSpPr>
            <p:spPr bwMode="auto">
              <a:xfrm>
                <a:off x="4551363" y="2193926"/>
                <a:ext cx="20638" cy="17463"/>
              </a:xfrm>
              <a:custGeom>
                <a:avLst/>
                <a:gdLst>
                  <a:gd name="T0" fmla="*/ 0 w 84"/>
                  <a:gd name="T1" fmla="*/ 75 h 75"/>
                  <a:gd name="T2" fmla="*/ 84 w 84"/>
                  <a:gd name="T3" fmla="*/ 69 h 75"/>
                  <a:gd name="T4" fmla="*/ 0 w 84"/>
                  <a:gd name="T5" fmla="*/ 75 h 75"/>
                </a:gdLst>
                <a:ahLst/>
                <a:cxnLst>
                  <a:cxn ang="0">
                    <a:pos x="T0" y="T1"/>
                  </a:cxn>
                  <a:cxn ang="0">
                    <a:pos x="T2" y="T3"/>
                  </a:cxn>
                  <a:cxn ang="0">
                    <a:pos x="T4" y="T5"/>
                  </a:cxn>
                </a:cxnLst>
                <a:rect l="0" t="0" r="r" b="b"/>
                <a:pathLst>
                  <a:path w="84" h="75">
                    <a:moveTo>
                      <a:pt x="0" y="75"/>
                    </a:moveTo>
                    <a:lnTo>
                      <a:pt x="84" y="69"/>
                    </a:lnTo>
                    <a:cubicBezTo>
                      <a:pt x="56" y="13"/>
                      <a:pt x="15" y="0"/>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17" name="Freeform 10">
                <a:extLst>
                  <a:ext uri="{FF2B5EF4-FFF2-40B4-BE49-F238E27FC236}">
                    <a16:creationId xmlns="" xmlns:a16="http://schemas.microsoft.com/office/drawing/2014/main" id="{043D516B-6526-43F0-B7F4-8CFC2B771248}"/>
                  </a:ext>
                </a:extLst>
              </p:cNvPr>
              <p:cNvSpPr>
                <a:spLocks/>
              </p:cNvSpPr>
              <p:nvPr/>
            </p:nvSpPr>
            <p:spPr bwMode="auto">
              <a:xfrm>
                <a:off x="4476750" y="1973263"/>
                <a:ext cx="146050" cy="93663"/>
              </a:xfrm>
              <a:custGeom>
                <a:avLst/>
                <a:gdLst>
                  <a:gd name="T0" fmla="*/ 0 w 631"/>
                  <a:gd name="T1" fmla="*/ 75 h 403"/>
                  <a:gd name="T2" fmla="*/ 0 w 631"/>
                  <a:gd name="T3" fmla="*/ 372 h 403"/>
                  <a:gd name="T4" fmla="*/ 330 w 631"/>
                  <a:gd name="T5" fmla="*/ 329 h 403"/>
                  <a:gd name="T6" fmla="*/ 592 w 631"/>
                  <a:gd name="T7" fmla="*/ 338 h 403"/>
                  <a:gd name="T8" fmla="*/ 469 w 631"/>
                  <a:gd name="T9" fmla="*/ 29 h 403"/>
                  <a:gd name="T10" fmla="*/ 65 w 631"/>
                  <a:gd name="T11" fmla="*/ 47 h 403"/>
                  <a:gd name="T12" fmla="*/ 0 w 631"/>
                  <a:gd name="T13" fmla="*/ 75 h 403"/>
                </a:gdLst>
                <a:ahLst/>
                <a:cxnLst>
                  <a:cxn ang="0">
                    <a:pos x="T0" y="T1"/>
                  </a:cxn>
                  <a:cxn ang="0">
                    <a:pos x="T2" y="T3"/>
                  </a:cxn>
                  <a:cxn ang="0">
                    <a:pos x="T4" y="T5"/>
                  </a:cxn>
                  <a:cxn ang="0">
                    <a:pos x="T6" y="T7"/>
                  </a:cxn>
                  <a:cxn ang="0">
                    <a:pos x="T8" y="T9"/>
                  </a:cxn>
                  <a:cxn ang="0">
                    <a:pos x="T10" y="T11"/>
                  </a:cxn>
                  <a:cxn ang="0">
                    <a:pos x="T12" y="T13"/>
                  </a:cxn>
                </a:cxnLst>
                <a:rect l="0" t="0" r="r" b="b"/>
                <a:pathLst>
                  <a:path w="631" h="403">
                    <a:moveTo>
                      <a:pt x="0" y="75"/>
                    </a:moveTo>
                    <a:lnTo>
                      <a:pt x="0" y="372"/>
                    </a:lnTo>
                    <a:cubicBezTo>
                      <a:pt x="68" y="372"/>
                      <a:pt x="180" y="329"/>
                      <a:pt x="330" y="329"/>
                    </a:cubicBezTo>
                    <a:cubicBezTo>
                      <a:pt x="435" y="329"/>
                      <a:pt x="592" y="403"/>
                      <a:pt x="592" y="338"/>
                    </a:cubicBezTo>
                    <a:cubicBezTo>
                      <a:pt x="592" y="31"/>
                      <a:pt x="631" y="64"/>
                      <a:pt x="469" y="29"/>
                    </a:cubicBezTo>
                    <a:cubicBezTo>
                      <a:pt x="360" y="6"/>
                      <a:pt x="174" y="0"/>
                      <a:pt x="65" y="47"/>
                    </a:cubicBezTo>
                    <a:cubicBezTo>
                      <a:pt x="37" y="59"/>
                      <a:pt x="29" y="68"/>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18" name="Freeform 11">
                <a:extLst>
                  <a:ext uri="{FF2B5EF4-FFF2-40B4-BE49-F238E27FC236}">
                    <a16:creationId xmlns="" xmlns:a16="http://schemas.microsoft.com/office/drawing/2014/main" id="{690FB94F-DB1D-4921-B59F-70D527DF311E}"/>
                  </a:ext>
                </a:extLst>
              </p:cNvPr>
              <p:cNvSpPr>
                <a:spLocks/>
              </p:cNvSpPr>
              <p:nvPr/>
            </p:nvSpPr>
            <p:spPr bwMode="auto">
              <a:xfrm>
                <a:off x="4486275" y="2066926"/>
                <a:ext cx="120650" cy="60325"/>
              </a:xfrm>
              <a:custGeom>
                <a:avLst/>
                <a:gdLst>
                  <a:gd name="T0" fmla="*/ 0 w 525"/>
                  <a:gd name="T1" fmla="*/ 80 h 257"/>
                  <a:gd name="T2" fmla="*/ 262 w 525"/>
                  <a:gd name="T3" fmla="*/ 257 h 257"/>
                  <a:gd name="T4" fmla="*/ 525 w 525"/>
                  <a:gd name="T5" fmla="*/ 54 h 257"/>
                  <a:gd name="T6" fmla="*/ 120 w 525"/>
                  <a:gd name="T7" fmla="*/ 30 h 257"/>
                  <a:gd name="T8" fmla="*/ 0 w 525"/>
                  <a:gd name="T9" fmla="*/ 80 h 257"/>
                </a:gdLst>
                <a:ahLst/>
                <a:cxnLst>
                  <a:cxn ang="0">
                    <a:pos x="T0" y="T1"/>
                  </a:cxn>
                  <a:cxn ang="0">
                    <a:pos x="T2" y="T3"/>
                  </a:cxn>
                  <a:cxn ang="0">
                    <a:pos x="T4" y="T5"/>
                  </a:cxn>
                  <a:cxn ang="0">
                    <a:pos x="T6" y="T7"/>
                  </a:cxn>
                  <a:cxn ang="0">
                    <a:pos x="T8" y="T9"/>
                  </a:cxn>
                </a:cxnLst>
                <a:rect l="0" t="0" r="r" b="b"/>
                <a:pathLst>
                  <a:path w="525" h="257">
                    <a:moveTo>
                      <a:pt x="0" y="80"/>
                    </a:moveTo>
                    <a:cubicBezTo>
                      <a:pt x="12" y="126"/>
                      <a:pt x="165" y="257"/>
                      <a:pt x="262" y="257"/>
                    </a:cubicBezTo>
                    <a:cubicBezTo>
                      <a:pt x="350" y="257"/>
                      <a:pt x="482" y="136"/>
                      <a:pt x="525" y="54"/>
                    </a:cubicBezTo>
                    <a:cubicBezTo>
                      <a:pt x="440" y="13"/>
                      <a:pt x="241" y="0"/>
                      <a:pt x="120" y="30"/>
                    </a:cubicBezTo>
                    <a:cubicBezTo>
                      <a:pt x="69" y="43"/>
                      <a:pt x="42" y="57"/>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19" name="Freeform 12">
                <a:extLst>
                  <a:ext uri="{FF2B5EF4-FFF2-40B4-BE49-F238E27FC236}">
                    <a16:creationId xmlns="" xmlns:a16="http://schemas.microsoft.com/office/drawing/2014/main" id="{1A403567-F4B3-4AD7-B572-8F0F8E6D4BF0}"/>
                  </a:ext>
                </a:extLst>
              </p:cNvPr>
              <p:cNvSpPr>
                <a:spLocks/>
              </p:cNvSpPr>
              <p:nvPr/>
            </p:nvSpPr>
            <p:spPr bwMode="auto">
              <a:xfrm>
                <a:off x="4229100" y="1758951"/>
                <a:ext cx="622300" cy="609600"/>
              </a:xfrm>
              <a:custGeom>
                <a:avLst/>
                <a:gdLst>
                  <a:gd name="T0" fmla="*/ 532 w 2683"/>
                  <a:gd name="T1" fmla="*/ 2604 h 2604"/>
                  <a:gd name="T2" fmla="*/ 693 w 2683"/>
                  <a:gd name="T3" fmla="*/ 2071 h 2604"/>
                  <a:gd name="T4" fmla="*/ 775 w 2683"/>
                  <a:gd name="T5" fmla="*/ 1111 h 2604"/>
                  <a:gd name="T6" fmla="*/ 945 w 2683"/>
                  <a:gd name="T7" fmla="*/ 935 h 2604"/>
                  <a:gd name="T8" fmla="*/ 1062 w 2683"/>
                  <a:gd name="T9" fmla="*/ 704 h 2604"/>
                  <a:gd name="T10" fmla="*/ 1320 w 2683"/>
                  <a:gd name="T11" fmla="*/ 606 h 2604"/>
                  <a:gd name="T12" fmla="*/ 1320 w 2683"/>
                  <a:gd name="T13" fmla="*/ 589 h 2604"/>
                  <a:gd name="T14" fmla="*/ 1131 w 2683"/>
                  <a:gd name="T15" fmla="*/ 523 h 2604"/>
                  <a:gd name="T16" fmla="*/ 1015 w 2683"/>
                  <a:gd name="T17" fmla="*/ 344 h 2604"/>
                  <a:gd name="T18" fmla="*/ 1286 w 2683"/>
                  <a:gd name="T19" fmla="*/ 513 h 2604"/>
                  <a:gd name="T20" fmla="*/ 1316 w 2683"/>
                  <a:gd name="T21" fmla="*/ 408 h 2604"/>
                  <a:gd name="T22" fmla="*/ 1320 w 2683"/>
                  <a:gd name="T23" fmla="*/ 268 h 2604"/>
                  <a:gd name="T24" fmla="*/ 1362 w 2683"/>
                  <a:gd name="T25" fmla="*/ 259 h 2604"/>
                  <a:gd name="T26" fmla="*/ 1413 w 2683"/>
                  <a:gd name="T27" fmla="*/ 276 h 2604"/>
                  <a:gd name="T28" fmla="*/ 1420 w 2683"/>
                  <a:gd name="T29" fmla="*/ 430 h 2604"/>
                  <a:gd name="T30" fmla="*/ 1490 w 2683"/>
                  <a:gd name="T31" fmla="*/ 498 h 2604"/>
                  <a:gd name="T32" fmla="*/ 1675 w 2683"/>
                  <a:gd name="T33" fmla="*/ 344 h 2604"/>
                  <a:gd name="T34" fmla="*/ 1717 w 2683"/>
                  <a:gd name="T35" fmla="*/ 352 h 2604"/>
                  <a:gd name="T36" fmla="*/ 1631 w 2683"/>
                  <a:gd name="T37" fmla="*/ 503 h 2604"/>
                  <a:gd name="T38" fmla="*/ 1500 w 2683"/>
                  <a:gd name="T39" fmla="*/ 558 h 2604"/>
                  <a:gd name="T40" fmla="*/ 1447 w 2683"/>
                  <a:gd name="T41" fmla="*/ 572 h 2604"/>
                  <a:gd name="T42" fmla="*/ 1734 w 2683"/>
                  <a:gd name="T43" fmla="*/ 793 h 2604"/>
                  <a:gd name="T44" fmla="*/ 1788 w 2683"/>
                  <a:gd name="T45" fmla="*/ 916 h 2604"/>
                  <a:gd name="T46" fmla="*/ 1958 w 2683"/>
                  <a:gd name="T47" fmla="*/ 1094 h 2604"/>
                  <a:gd name="T48" fmla="*/ 2022 w 2683"/>
                  <a:gd name="T49" fmla="*/ 1377 h 2604"/>
                  <a:gd name="T50" fmla="*/ 2031 w 2683"/>
                  <a:gd name="T51" fmla="*/ 1538 h 2604"/>
                  <a:gd name="T52" fmla="*/ 2031 w 2683"/>
                  <a:gd name="T53" fmla="*/ 1969 h 2604"/>
                  <a:gd name="T54" fmla="*/ 2200 w 2683"/>
                  <a:gd name="T55" fmla="*/ 2587 h 2604"/>
                  <a:gd name="T56" fmla="*/ 2683 w 2683"/>
                  <a:gd name="T57" fmla="*/ 1597 h 2604"/>
                  <a:gd name="T58" fmla="*/ 2559 w 2683"/>
                  <a:gd name="T59" fmla="*/ 1018 h 2604"/>
                  <a:gd name="T60" fmla="*/ 2439 w 2683"/>
                  <a:gd name="T61" fmla="*/ 816 h 2604"/>
                  <a:gd name="T62" fmla="*/ 2329 w 2683"/>
                  <a:gd name="T63" fmla="*/ 680 h 2604"/>
                  <a:gd name="T64" fmla="*/ 2291 w 2683"/>
                  <a:gd name="T65" fmla="*/ 634 h 2604"/>
                  <a:gd name="T66" fmla="*/ 1909 w 2683"/>
                  <a:gd name="T67" fmla="*/ 363 h 2604"/>
                  <a:gd name="T68" fmla="*/ 51 w 2683"/>
                  <a:gd name="T69" fmla="*/ 1318 h 2604"/>
                  <a:gd name="T70" fmla="*/ 34 w 2683"/>
                  <a:gd name="T71" fmla="*/ 1429 h 2604"/>
                  <a:gd name="T72" fmla="*/ 273 w 2683"/>
                  <a:gd name="T73" fmla="*/ 2339 h 2604"/>
                  <a:gd name="T74" fmla="*/ 359 w 2683"/>
                  <a:gd name="T75" fmla="*/ 2447 h 2604"/>
                  <a:gd name="T76" fmla="*/ 532 w 2683"/>
                  <a:gd name="T77" fmla="*/ 2604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3" h="2604">
                    <a:moveTo>
                      <a:pt x="532" y="2604"/>
                    </a:moveTo>
                    <a:cubicBezTo>
                      <a:pt x="596" y="2558"/>
                      <a:pt x="692" y="2200"/>
                      <a:pt x="693" y="2071"/>
                    </a:cubicBezTo>
                    <a:cubicBezTo>
                      <a:pt x="696" y="1808"/>
                      <a:pt x="665" y="1336"/>
                      <a:pt x="775" y="1111"/>
                    </a:cubicBezTo>
                    <a:cubicBezTo>
                      <a:pt x="824" y="1010"/>
                      <a:pt x="891" y="987"/>
                      <a:pt x="945" y="935"/>
                    </a:cubicBezTo>
                    <a:cubicBezTo>
                      <a:pt x="1017" y="866"/>
                      <a:pt x="924" y="808"/>
                      <a:pt x="1062" y="704"/>
                    </a:cubicBezTo>
                    <a:cubicBezTo>
                      <a:pt x="1131" y="652"/>
                      <a:pt x="1203" y="606"/>
                      <a:pt x="1320" y="606"/>
                    </a:cubicBezTo>
                    <a:lnTo>
                      <a:pt x="1320" y="589"/>
                    </a:lnTo>
                    <a:cubicBezTo>
                      <a:pt x="1241" y="571"/>
                      <a:pt x="1192" y="564"/>
                      <a:pt x="1131" y="523"/>
                    </a:cubicBezTo>
                    <a:cubicBezTo>
                      <a:pt x="1049" y="468"/>
                      <a:pt x="1015" y="428"/>
                      <a:pt x="1015" y="344"/>
                    </a:cubicBezTo>
                    <a:cubicBezTo>
                      <a:pt x="1144" y="344"/>
                      <a:pt x="1115" y="513"/>
                      <a:pt x="1286" y="513"/>
                    </a:cubicBezTo>
                    <a:cubicBezTo>
                      <a:pt x="1324" y="513"/>
                      <a:pt x="1310" y="452"/>
                      <a:pt x="1316" y="408"/>
                    </a:cubicBezTo>
                    <a:cubicBezTo>
                      <a:pt x="1323" y="363"/>
                      <a:pt x="1320" y="314"/>
                      <a:pt x="1320" y="268"/>
                    </a:cubicBezTo>
                    <a:cubicBezTo>
                      <a:pt x="1353" y="265"/>
                      <a:pt x="1340" y="259"/>
                      <a:pt x="1362" y="259"/>
                    </a:cubicBezTo>
                    <a:cubicBezTo>
                      <a:pt x="1378" y="259"/>
                      <a:pt x="1389" y="271"/>
                      <a:pt x="1413" y="276"/>
                    </a:cubicBezTo>
                    <a:cubicBezTo>
                      <a:pt x="1413" y="336"/>
                      <a:pt x="1415" y="382"/>
                      <a:pt x="1420" y="430"/>
                    </a:cubicBezTo>
                    <a:cubicBezTo>
                      <a:pt x="1428" y="513"/>
                      <a:pt x="1410" y="526"/>
                      <a:pt x="1490" y="498"/>
                    </a:cubicBezTo>
                    <a:cubicBezTo>
                      <a:pt x="1608" y="456"/>
                      <a:pt x="1641" y="344"/>
                      <a:pt x="1675" y="344"/>
                    </a:cubicBezTo>
                    <a:cubicBezTo>
                      <a:pt x="1698" y="344"/>
                      <a:pt x="1699" y="348"/>
                      <a:pt x="1717" y="352"/>
                    </a:cubicBezTo>
                    <a:cubicBezTo>
                      <a:pt x="1733" y="417"/>
                      <a:pt x="1694" y="444"/>
                      <a:pt x="1631" y="503"/>
                    </a:cubicBezTo>
                    <a:cubicBezTo>
                      <a:pt x="1568" y="562"/>
                      <a:pt x="1544" y="551"/>
                      <a:pt x="1500" y="558"/>
                    </a:cubicBezTo>
                    <a:cubicBezTo>
                      <a:pt x="1483" y="560"/>
                      <a:pt x="1467" y="568"/>
                      <a:pt x="1447" y="572"/>
                    </a:cubicBezTo>
                    <a:cubicBezTo>
                      <a:pt x="1482" y="621"/>
                      <a:pt x="1689" y="653"/>
                      <a:pt x="1734" y="793"/>
                    </a:cubicBezTo>
                    <a:cubicBezTo>
                      <a:pt x="1750" y="846"/>
                      <a:pt x="1747" y="883"/>
                      <a:pt x="1788" y="916"/>
                    </a:cubicBezTo>
                    <a:cubicBezTo>
                      <a:pt x="1855" y="969"/>
                      <a:pt x="1897" y="974"/>
                      <a:pt x="1958" y="1094"/>
                    </a:cubicBezTo>
                    <a:cubicBezTo>
                      <a:pt x="1999" y="1177"/>
                      <a:pt x="2023" y="1255"/>
                      <a:pt x="2022" y="1377"/>
                    </a:cubicBezTo>
                    <a:cubicBezTo>
                      <a:pt x="2022" y="1434"/>
                      <a:pt x="2031" y="1471"/>
                      <a:pt x="2031" y="1538"/>
                    </a:cubicBezTo>
                    <a:lnTo>
                      <a:pt x="2031" y="1969"/>
                    </a:lnTo>
                    <a:cubicBezTo>
                      <a:pt x="2040" y="2142"/>
                      <a:pt x="2064" y="2496"/>
                      <a:pt x="2200" y="2587"/>
                    </a:cubicBezTo>
                    <a:cubicBezTo>
                      <a:pt x="2428" y="2435"/>
                      <a:pt x="2683" y="1983"/>
                      <a:pt x="2683" y="1597"/>
                    </a:cubicBezTo>
                    <a:cubicBezTo>
                      <a:pt x="2683" y="1366"/>
                      <a:pt x="2642" y="1192"/>
                      <a:pt x="2559" y="1018"/>
                    </a:cubicBezTo>
                    <a:cubicBezTo>
                      <a:pt x="2523" y="943"/>
                      <a:pt x="2483" y="882"/>
                      <a:pt x="2439" y="816"/>
                    </a:cubicBezTo>
                    <a:lnTo>
                      <a:pt x="2329" y="680"/>
                    </a:lnTo>
                    <a:cubicBezTo>
                      <a:pt x="2311" y="661"/>
                      <a:pt x="2309" y="653"/>
                      <a:pt x="2291" y="634"/>
                    </a:cubicBezTo>
                    <a:cubicBezTo>
                      <a:pt x="2202" y="536"/>
                      <a:pt x="2028" y="419"/>
                      <a:pt x="1909" y="363"/>
                    </a:cubicBezTo>
                    <a:cubicBezTo>
                      <a:pt x="1129" y="0"/>
                      <a:pt x="199" y="480"/>
                      <a:pt x="51" y="1318"/>
                    </a:cubicBezTo>
                    <a:cubicBezTo>
                      <a:pt x="44" y="1353"/>
                      <a:pt x="37" y="1398"/>
                      <a:pt x="34" y="1429"/>
                    </a:cubicBezTo>
                    <a:cubicBezTo>
                      <a:pt x="0" y="1758"/>
                      <a:pt x="90" y="2062"/>
                      <a:pt x="273" y="2339"/>
                    </a:cubicBezTo>
                    <a:cubicBezTo>
                      <a:pt x="309" y="2393"/>
                      <a:pt x="328" y="2407"/>
                      <a:pt x="359" y="2447"/>
                    </a:cubicBezTo>
                    <a:cubicBezTo>
                      <a:pt x="401" y="2501"/>
                      <a:pt x="474" y="2574"/>
                      <a:pt x="532" y="26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20" name="Freeform 13">
                <a:extLst>
                  <a:ext uri="{FF2B5EF4-FFF2-40B4-BE49-F238E27FC236}">
                    <a16:creationId xmlns="" xmlns:a16="http://schemas.microsoft.com/office/drawing/2014/main" id="{7B0A9AA0-3586-4DEF-A86A-B10008AF8416}"/>
                  </a:ext>
                </a:extLst>
              </p:cNvPr>
              <p:cNvSpPr>
                <a:spLocks noEditPoints="1"/>
              </p:cNvSpPr>
              <p:nvPr/>
            </p:nvSpPr>
            <p:spPr bwMode="auto">
              <a:xfrm>
                <a:off x="4208463" y="1784351"/>
                <a:ext cx="668338" cy="698500"/>
              </a:xfrm>
              <a:custGeom>
                <a:avLst/>
                <a:gdLst>
                  <a:gd name="T0" fmla="*/ 1575 w 2879"/>
                  <a:gd name="T1" fmla="*/ 2823 h 2992"/>
                  <a:gd name="T2" fmla="*/ 1761 w 2879"/>
                  <a:gd name="T3" fmla="*/ 2882 h 2992"/>
                  <a:gd name="T4" fmla="*/ 1321 w 2879"/>
                  <a:gd name="T5" fmla="*/ 2857 h 2992"/>
                  <a:gd name="T6" fmla="*/ 1355 w 2879"/>
                  <a:gd name="T7" fmla="*/ 2848 h 2992"/>
                  <a:gd name="T8" fmla="*/ 1524 w 2879"/>
                  <a:gd name="T9" fmla="*/ 2798 h 2992"/>
                  <a:gd name="T10" fmla="*/ 1363 w 2879"/>
                  <a:gd name="T11" fmla="*/ 2798 h 2992"/>
                  <a:gd name="T12" fmla="*/ 1316 w 2879"/>
                  <a:gd name="T13" fmla="*/ 2911 h 2992"/>
                  <a:gd name="T14" fmla="*/ 1160 w 2879"/>
                  <a:gd name="T15" fmla="*/ 2772 h 2992"/>
                  <a:gd name="T16" fmla="*/ 1084 w 2879"/>
                  <a:gd name="T17" fmla="*/ 2874 h 2992"/>
                  <a:gd name="T18" fmla="*/ 1143 w 2879"/>
                  <a:gd name="T19" fmla="*/ 2755 h 2992"/>
                  <a:gd name="T20" fmla="*/ 1084 w 2879"/>
                  <a:gd name="T21" fmla="*/ 2874 h 2992"/>
                  <a:gd name="T22" fmla="*/ 1599 w 2879"/>
                  <a:gd name="T23" fmla="*/ 2806 h 2992"/>
                  <a:gd name="T24" fmla="*/ 1837 w 2879"/>
                  <a:gd name="T25" fmla="*/ 2730 h 2992"/>
                  <a:gd name="T26" fmla="*/ 1803 w 2879"/>
                  <a:gd name="T27" fmla="*/ 2815 h 2992"/>
                  <a:gd name="T28" fmla="*/ 1710 w 2879"/>
                  <a:gd name="T29" fmla="*/ 2815 h 2992"/>
                  <a:gd name="T30" fmla="*/ 1427 w 2879"/>
                  <a:gd name="T31" fmla="*/ 2339 h 2992"/>
                  <a:gd name="T32" fmla="*/ 1311 w 2879"/>
                  <a:gd name="T33" fmla="*/ 1892 h 2992"/>
                  <a:gd name="T34" fmla="*/ 1346 w 2879"/>
                  <a:gd name="T35" fmla="*/ 1665 h 2992"/>
                  <a:gd name="T36" fmla="*/ 1457 w 2879"/>
                  <a:gd name="T37" fmla="*/ 1886 h 2992"/>
                  <a:gd name="T38" fmla="*/ 1511 w 2879"/>
                  <a:gd name="T39" fmla="*/ 2100 h 2992"/>
                  <a:gd name="T40" fmla="*/ 1627 w 2879"/>
                  <a:gd name="T41" fmla="*/ 2196 h 2992"/>
                  <a:gd name="T42" fmla="*/ 1479 w 2879"/>
                  <a:gd name="T43" fmla="*/ 2701 h 2992"/>
                  <a:gd name="T44" fmla="*/ 1353 w 2879"/>
                  <a:gd name="T45" fmla="*/ 2165 h 2992"/>
                  <a:gd name="T46" fmla="*/ 965 w 2879"/>
                  <a:gd name="T47" fmla="*/ 2696 h 2992"/>
                  <a:gd name="T48" fmla="*/ 329 w 2879"/>
                  <a:gd name="T49" fmla="*/ 2283 h 2992"/>
                  <a:gd name="T50" fmla="*/ 442 w 2879"/>
                  <a:gd name="T51" fmla="*/ 514 h 2992"/>
                  <a:gd name="T52" fmla="*/ 2390 w 2879"/>
                  <a:gd name="T53" fmla="*/ 467 h 2992"/>
                  <a:gd name="T54" fmla="*/ 2537 w 2879"/>
                  <a:gd name="T55" fmla="*/ 2304 h 2992"/>
                  <a:gd name="T56" fmla="*/ 1914 w 2879"/>
                  <a:gd name="T57" fmla="*/ 2696 h 2992"/>
                  <a:gd name="T58" fmla="*/ 2068 w 2879"/>
                  <a:gd name="T59" fmla="*/ 2270 h 2992"/>
                  <a:gd name="T60" fmla="*/ 1812 w 2879"/>
                  <a:gd name="T61" fmla="*/ 1308 h 2992"/>
                  <a:gd name="T62" fmla="*/ 1679 w 2879"/>
                  <a:gd name="T63" fmla="*/ 1601 h 2992"/>
                  <a:gd name="T64" fmla="*/ 1770 w 2879"/>
                  <a:gd name="T65" fmla="*/ 2095 h 2992"/>
                  <a:gd name="T66" fmla="*/ 1685 w 2879"/>
                  <a:gd name="T67" fmla="*/ 2493 h 2992"/>
                  <a:gd name="T68" fmla="*/ 1383 w 2879"/>
                  <a:gd name="T69" fmla="*/ 1607 h 2992"/>
                  <a:gd name="T70" fmla="*/ 1228 w 2879"/>
                  <a:gd name="T71" fmla="*/ 2442 h 2992"/>
                  <a:gd name="T72" fmla="*/ 1135 w 2879"/>
                  <a:gd name="T73" fmla="*/ 1849 h 2992"/>
                  <a:gd name="T74" fmla="*/ 958 w 2879"/>
                  <a:gd name="T75" fmla="*/ 1385 h 2992"/>
                  <a:gd name="T76" fmla="*/ 677 w 2879"/>
                  <a:gd name="T77" fmla="*/ 2535 h 2992"/>
                  <a:gd name="T78" fmla="*/ 914 w 2879"/>
                  <a:gd name="T79" fmla="*/ 2806 h 2992"/>
                  <a:gd name="T80" fmla="*/ 1934 w 2879"/>
                  <a:gd name="T81" fmla="*/ 2911 h 2992"/>
                  <a:gd name="T82" fmla="*/ 2320 w 2879"/>
                  <a:gd name="T83" fmla="*/ 2603 h 2992"/>
                  <a:gd name="T84" fmla="*/ 2523 w 2879"/>
                  <a:gd name="T85" fmla="*/ 520 h 2992"/>
                  <a:gd name="T86" fmla="*/ 1516 w 2879"/>
                  <a:gd name="T87" fmla="*/ 29 h 2992"/>
                  <a:gd name="T88" fmla="*/ 408 w 2879"/>
                  <a:gd name="T89" fmla="*/ 463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9" h="2992">
                    <a:moveTo>
                      <a:pt x="1549" y="2908"/>
                    </a:moveTo>
                    <a:lnTo>
                      <a:pt x="1549" y="2823"/>
                    </a:lnTo>
                    <a:lnTo>
                      <a:pt x="1575" y="2823"/>
                    </a:lnTo>
                    <a:cubicBezTo>
                      <a:pt x="1577" y="2850"/>
                      <a:pt x="1583" y="2853"/>
                      <a:pt x="1583" y="2882"/>
                    </a:cubicBezTo>
                    <a:cubicBezTo>
                      <a:pt x="1583" y="2908"/>
                      <a:pt x="1573" y="2905"/>
                      <a:pt x="1549" y="2908"/>
                    </a:cubicBezTo>
                    <a:close/>
                    <a:moveTo>
                      <a:pt x="1761" y="2882"/>
                    </a:moveTo>
                    <a:cubicBezTo>
                      <a:pt x="1750" y="2860"/>
                      <a:pt x="1753" y="2873"/>
                      <a:pt x="1753" y="2840"/>
                    </a:cubicBezTo>
                    <a:cubicBezTo>
                      <a:pt x="1813" y="2845"/>
                      <a:pt x="1781" y="2880"/>
                      <a:pt x="1761" y="2882"/>
                    </a:cubicBezTo>
                    <a:close/>
                    <a:moveTo>
                      <a:pt x="1321" y="2857"/>
                    </a:moveTo>
                    <a:lnTo>
                      <a:pt x="1321" y="2806"/>
                    </a:lnTo>
                    <a:lnTo>
                      <a:pt x="1346" y="2806"/>
                    </a:lnTo>
                    <a:cubicBezTo>
                      <a:pt x="1348" y="2829"/>
                      <a:pt x="1350" y="2829"/>
                      <a:pt x="1355" y="2848"/>
                    </a:cubicBezTo>
                    <a:cubicBezTo>
                      <a:pt x="1341" y="2850"/>
                      <a:pt x="1328" y="2848"/>
                      <a:pt x="1321" y="2857"/>
                    </a:cubicBezTo>
                    <a:close/>
                    <a:moveTo>
                      <a:pt x="1363" y="2798"/>
                    </a:moveTo>
                    <a:lnTo>
                      <a:pt x="1524" y="2798"/>
                    </a:lnTo>
                    <a:cubicBezTo>
                      <a:pt x="1504" y="2840"/>
                      <a:pt x="1521" y="2884"/>
                      <a:pt x="1524" y="2925"/>
                    </a:cubicBezTo>
                    <a:lnTo>
                      <a:pt x="1338" y="2925"/>
                    </a:lnTo>
                    <a:cubicBezTo>
                      <a:pt x="1376" y="2868"/>
                      <a:pt x="1399" y="2865"/>
                      <a:pt x="1363" y="2798"/>
                    </a:cubicBezTo>
                    <a:close/>
                    <a:moveTo>
                      <a:pt x="1287" y="2874"/>
                    </a:moveTo>
                    <a:cubicBezTo>
                      <a:pt x="1307" y="2879"/>
                      <a:pt x="1312" y="2882"/>
                      <a:pt x="1338" y="2882"/>
                    </a:cubicBezTo>
                    <a:cubicBezTo>
                      <a:pt x="1331" y="2906"/>
                      <a:pt x="1340" y="2897"/>
                      <a:pt x="1316" y="2911"/>
                    </a:cubicBezTo>
                    <a:cubicBezTo>
                      <a:pt x="1275" y="2934"/>
                      <a:pt x="1165" y="2927"/>
                      <a:pt x="1143" y="2882"/>
                    </a:cubicBezTo>
                    <a:cubicBezTo>
                      <a:pt x="1135" y="2866"/>
                      <a:pt x="1139" y="2855"/>
                      <a:pt x="1145" y="2835"/>
                    </a:cubicBezTo>
                    <a:cubicBezTo>
                      <a:pt x="1153" y="2811"/>
                      <a:pt x="1158" y="2797"/>
                      <a:pt x="1160" y="2772"/>
                    </a:cubicBezTo>
                    <a:lnTo>
                      <a:pt x="1312" y="2783"/>
                    </a:lnTo>
                    <a:cubicBezTo>
                      <a:pt x="1289" y="2816"/>
                      <a:pt x="1287" y="2814"/>
                      <a:pt x="1287" y="2874"/>
                    </a:cubicBezTo>
                    <a:close/>
                    <a:moveTo>
                      <a:pt x="1084" y="2874"/>
                    </a:moveTo>
                    <a:cubicBezTo>
                      <a:pt x="1021" y="2874"/>
                      <a:pt x="1025" y="2869"/>
                      <a:pt x="974" y="2857"/>
                    </a:cubicBezTo>
                    <a:lnTo>
                      <a:pt x="1036" y="2731"/>
                    </a:lnTo>
                    <a:cubicBezTo>
                      <a:pt x="1070" y="2739"/>
                      <a:pt x="1099" y="2754"/>
                      <a:pt x="1143" y="2755"/>
                    </a:cubicBezTo>
                    <a:cubicBezTo>
                      <a:pt x="1125" y="2800"/>
                      <a:pt x="1149" y="2744"/>
                      <a:pt x="1122" y="2776"/>
                    </a:cubicBezTo>
                    <a:cubicBezTo>
                      <a:pt x="1104" y="2798"/>
                      <a:pt x="1114" y="2769"/>
                      <a:pt x="1116" y="2807"/>
                    </a:cubicBezTo>
                    <a:cubicBezTo>
                      <a:pt x="1118" y="2844"/>
                      <a:pt x="1120" y="2874"/>
                      <a:pt x="1084" y="2874"/>
                    </a:cubicBezTo>
                    <a:close/>
                    <a:moveTo>
                      <a:pt x="1736" y="2899"/>
                    </a:moveTo>
                    <a:cubicBezTo>
                      <a:pt x="1699" y="2908"/>
                      <a:pt x="1632" y="2924"/>
                      <a:pt x="1592" y="2925"/>
                    </a:cubicBezTo>
                    <a:cubicBezTo>
                      <a:pt x="1607" y="2859"/>
                      <a:pt x="1616" y="2924"/>
                      <a:pt x="1599" y="2806"/>
                    </a:cubicBezTo>
                    <a:cubicBezTo>
                      <a:pt x="1592" y="2802"/>
                      <a:pt x="1584" y="2800"/>
                      <a:pt x="1581" y="2800"/>
                    </a:cubicBezTo>
                    <a:lnTo>
                      <a:pt x="1558" y="2789"/>
                    </a:lnTo>
                    <a:cubicBezTo>
                      <a:pt x="1664" y="2765"/>
                      <a:pt x="1744" y="2775"/>
                      <a:pt x="1837" y="2730"/>
                    </a:cubicBezTo>
                    <a:lnTo>
                      <a:pt x="1888" y="2857"/>
                    </a:lnTo>
                    <a:cubicBezTo>
                      <a:pt x="1864" y="2869"/>
                      <a:pt x="1833" y="2876"/>
                      <a:pt x="1803" y="2882"/>
                    </a:cubicBezTo>
                    <a:lnTo>
                      <a:pt x="1803" y="2815"/>
                    </a:lnTo>
                    <a:cubicBezTo>
                      <a:pt x="1759" y="2811"/>
                      <a:pt x="1788" y="2804"/>
                      <a:pt x="1744" y="2815"/>
                    </a:cubicBezTo>
                    <a:cubicBezTo>
                      <a:pt x="1756" y="2797"/>
                      <a:pt x="1767" y="2781"/>
                      <a:pt x="1778" y="2764"/>
                    </a:cubicBezTo>
                    <a:cubicBezTo>
                      <a:pt x="1738" y="2773"/>
                      <a:pt x="1722" y="2778"/>
                      <a:pt x="1710" y="2815"/>
                    </a:cubicBezTo>
                    <a:cubicBezTo>
                      <a:pt x="1701" y="2846"/>
                      <a:pt x="1719" y="2868"/>
                      <a:pt x="1736" y="2899"/>
                    </a:cubicBezTo>
                    <a:close/>
                    <a:moveTo>
                      <a:pt x="1353" y="2165"/>
                    </a:moveTo>
                    <a:cubicBezTo>
                      <a:pt x="1390" y="2221"/>
                      <a:pt x="1360" y="2325"/>
                      <a:pt x="1427" y="2339"/>
                    </a:cubicBezTo>
                    <a:cubicBezTo>
                      <a:pt x="1434" y="2077"/>
                      <a:pt x="1373" y="2191"/>
                      <a:pt x="1342" y="2121"/>
                    </a:cubicBezTo>
                    <a:cubicBezTo>
                      <a:pt x="1327" y="2045"/>
                      <a:pt x="1349" y="2044"/>
                      <a:pt x="1358" y="1989"/>
                    </a:cubicBezTo>
                    <a:cubicBezTo>
                      <a:pt x="1365" y="1942"/>
                      <a:pt x="1321" y="1950"/>
                      <a:pt x="1311" y="1892"/>
                    </a:cubicBezTo>
                    <a:cubicBezTo>
                      <a:pt x="1357" y="1820"/>
                      <a:pt x="1435" y="1869"/>
                      <a:pt x="1428" y="1793"/>
                    </a:cubicBezTo>
                    <a:cubicBezTo>
                      <a:pt x="1395" y="1772"/>
                      <a:pt x="1337" y="1792"/>
                      <a:pt x="1316" y="1759"/>
                    </a:cubicBezTo>
                    <a:cubicBezTo>
                      <a:pt x="1296" y="1727"/>
                      <a:pt x="1329" y="1682"/>
                      <a:pt x="1346" y="1665"/>
                    </a:cubicBezTo>
                    <a:cubicBezTo>
                      <a:pt x="1395" y="1679"/>
                      <a:pt x="1376" y="1680"/>
                      <a:pt x="1400" y="1719"/>
                    </a:cubicBezTo>
                    <a:cubicBezTo>
                      <a:pt x="1515" y="1731"/>
                      <a:pt x="1523" y="1715"/>
                      <a:pt x="1625" y="1757"/>
                    </a:cubicBezTo>
                    <a:cubicBezTo>
                      <a:pt x="1634" y="1916"/>
                      <a:pt x="1547" y="1882"/>
                      <a:pt x="1457" y="1886"/>
                    </a:cubicBezTo>
                    <a:cubicBezTo>
                      <a:pt x="1427" y="1888"/>
                      <a:pt x="1405" y="1892"/>
                      <a:pt x="1385" y="1909"/>
                    </a:cubicBezTo>
                    <a:cubicBezTo>
                      <a:pt x="1409" y="1929"/>
                      <a:pt x="1409" y="1927"/>
                      <a:pt x="1448" y="1935"/>
                    </a:cubicBezTo>
                    <a:cubicBezTo>
                      <a:pt x="1533" y="1952"/>
                      <a:pt x="1492" y="2005"/>
                      <a:pt x="1511" y="2100"/>
                    </a:cubicBezTo>
                    <a:cubicBezTo>
                      <a:pt x="1550" y="2041"/>
                      <a:pt x="1523" y="1991"/>
                      <a:pt x="1577" y="1967"/>
                    </a:cubicBezTo>
                    <a:cubicBezTo>
                      <a:pt x="1610" y="2042"/>
                      <a:pt x="1601" y="2076"/>
                      <a:pt x="1577" y="2149"/>
                    </a:cubicBezTo>
                    <a:cubicBezTo>
                      <a:pt x="1617" y="2174"/>
                      <a:pt x="1618" y="2137"/>
                      <a:pt x="1627" y="2196"/>
                    </a:cubicBezTo>
                    <a:cubicBezTo>
                      <a:pt x="1638" y="2274"/>
                      <a:pt x="1612" y="2358"/>
                      <a:pt x="1557" y="2407"/>
                    </a:cubicBezTo>
                    <a:cubicBezTo>
                      <a:pt x="1497" y="2459"/>
                      <a:pt x="1503" y="2425"/>
                      <a:pt x="1502" y="2535"/>
                    </a:cubicBezTo>
                    <a:cubicBezTo>
                      <a:pt x="1502" y="2594"/>
                      <a:pt x="1503" y="2655"/>
                      <a:pt x="1479" y="2701"/>
                    </a:cubicBezTo>
                    <a:cubicBezTo>
                      <a:pt x="1383" y="2681"/>
                      <a:pt x="1423" y="2605"/>
                      <a:pt x="1425" y="2434"/>
                    </a:cubicBezTo>
                    <a:cubicBezTo>
                      <a:pt x="1366" y="2389"/>
                      <a:pt x="1294" y="2369"/>
                      <a:pt x="1302" y="2221"/>
                    </a:cubicBezTo>
                    <a:cubicBezTo>
                      <a:pt x="1305" y="2178"/>
                      <a:pt x="1313" y="2169"/>
                      <a:pt x="1353" y="2165"/>
                    </a:cubicBezTo>
                    <a:close/>
                    <a:moveTo>
                      <a:pt x="677" y="2535"/>
                    </a:moveTo>
                    <a:cubicBezTo>
                      <a:pt x="685" y="2563"/>
                      <a:pt x="678" y="2547"/>
                      <a:pt x="699" y="2565"/>
                    </a:cubicBezTo>
                    <a:cubicBezTo>
                      <a:pt x="752" y="2611"/>
                      <a:pt x="903" y="2695"/>
                      <a:pt x="965" y="2696"/>
                    </a:cubicBezTo>
                    <a:cubicBezTo>
                      <a:pt x="959" y="2722"/>
                      <a:pt x="954" y="2721"/>
                      <a:pt x="948" y="2747"/>
                    </a:cubicBezTo>
                    <a:cubicBezTo>
                      <a:pt x="896" y="2746"/>
                      <a:pt x="791" y="2693"/>
                      <a:pt x="755" y="2669"/>
                    </a:cubicBezTo>
                    <a:cubicBezTo>
                      <a:pt x="589" y="2561"/>
                      <a:pt x="451" y="2449"/>
                      <a:pt x="329" y="2283"/>
                    </a:cubicBezTo>
                    <a:cubicBezTo>
                      <a:pt x="91" y="1958"/>
                      <a:pt x="5" y="1570"/>
                      <a:pt x="97" y="1150"/>
                    </a:cubicBezTo>
                    <a:cubicBezTo>
                      <a:pt x="143" y="940"/>
                      <a:pt x="268" y="687"/>
                      <a:pt x="421" y="535"/>
                    </a:cubicBezTo>
                    <a:cubicBezTo>
                      <a:pt x="430" y="526"/>
                      <a:pt x="434" y="523"/>
                      <a:pt x="442" y="514"/>
                    </a:cubicBezTo>
                    <a:cubicBezTo>
                      <a:pt x="504" y="446"/>
                      <a:pt x="576" y="385"/>
                      <a:pt x="652" y="334"/>
                    </a:cubicBezTo>
                    <a:cubicBezTo>
                      <a:pt x="1121" y="23"/>
                      <a:pt x="1735" y="0"/>
                      <a:pt x="2203" y="315"/>
                    </a:cubicBezTo>
                    <a:lnTo>
                      <a:pt x="2390" y="467"/>
                    </a:lnTo>
                    <a:cubicBezTo>
                      <a:pt x="2613" y="693"/>
                      <a:pt x="2811" y="1034"/>
                      <a:pt x="2811" y="1375"/>
                    </a:cubicBezTo>
                    <a:lnTo>
                      <a:pt x="2811" y="1528"/>
                    </a:lnTo>
                    <a:cubicBezTo>
                      <a:pt x="2811" y="1813"/>
                      <a:pt x="2667" y="2145"/>
                      <a:pt x="2537" y="2304"/>
                    </a:cubicBezTo>
                    <a:cubicBezTo>
                      <a:pt x="2493" y="2358"/>
                      <a:pt x="2460" y="2391"/>
                      <a:pt x="2411" y="2440"/>
                    </a:cubicBezTo>
                    <a:cubicBezTo>
                      <a:pt x="2306" y="2545"/>
                      <a:pt x="2055" y="2744"/>
                      <a:pt x="1922" y="2747"/>
                    </a:cubicBezTo>
                    <a:cubicBezTo>
                      <a:pt x="1917" y="2727"/>
                      <a:pt x="1914" y="2722"/>
                      <a:pt x="1914" y="2696"/>
                    </a:cubicBezTo>
                    <a:cubicBezTo>
                      <a:pt x="1995" y="2694"/>
                      <a:pt x="2114" y="2602"/>
                      <a:pt x="2176" y="2569"/>
                    </a:cubicBezTo>
                    <a:cubicBezTo>
                      <a:pt x="2169" y="2539"/>
                      <a:pt x="2155" y="2526"/>
                      <a:pt x="2142" y="2501"/>
                    </a:cubicBezTo>
                    <a:cubicBezTo>
                      <a:pt x="2102" y="2424"/>
                      <a:pt x="2080" y="2361"/>
                      <a:pt x="2068" y="2270"/>
                    </a:cubicBezTo>
                    <a:cubicBezTo>
                      <a:pt x="2051" y="2134"/>
                      <a:pt x="2024" y="1600"/>
                      <a:pt x="2024" y="1502"/>
                    </a:cubicBezTo>
                    <a:cubicBezTo>
                      <a:pt x="2024" y="1424"/>
                      <a:pt x="1992" y="1413"/>
                      <a:pt x="1945" y="1378"/>
                    </a:cubicBezTo>
                    <a:cubicBezTo>
                      <a:pt x="1914" y="1354"/>
                      <a:pt x="1853" y="1317"/>
                      <a:pt x="1812" y="1308"/>
                    </a:cubicBezTo>
                    <a:cubicBezTo>
                      <a:pt x="1769" y="1389"/>
                      <a:pt x="1656" y="1489"/>
                      <a:pt x="1575" y="1511"/>
                    </a:cubicBezTo>
                    <a:cubicBezTo>
                      <a:pt x="1583" y="1540"/>
                      <a:pt x="1596" y="1544"/>
                      <a:pt x="1621" y="1558"/>
                    </a:cubicBezTo>
                    <a:cubicBezTo>
                      <a:pt x="1654" y="1577"/>
                      <a:pt x="1652" y="1575"/>
                      <a:pt x="1679" y="1601"/>
                    </a:cubicBezTo>
                    <a:cubicBezTo>
                      <a:pt x="1722" y="1645"/>
                      <a:pt x="1728" y="1668"/>
                      <a:pt x="1742" y="1733"/>
                    </a:cubicBezTo>
                    <a:cubicBezTo>
                      <a:pt x="1753" y="1781"/>
                      <a:pt x="1762" y="1854"/>
                      <a:pt x="1761" y="1908"/>
                    </a:cubicBezTo>
                    <a:cubicBezTo>
                      <a:pt x="1761" y="1979"/>
                      <a:pt x="1770" y="2024"/>
                      <a:pt x="1770" y="2095"/>
                    </a:cubicBezTo>
                    <a:cubicBezTo>
                      <a:pt x="1770" y="2175"/>
                      <a:pt x="1761" y="2221"/>
                      <a:pt x="1761" y="2298"/>
                    </a:cubicBezTo>
                    <a:cubicBezTo>
                      <a:pt x="1762" y="2375"/>
                      <a:pt x="1746" y="2429"/>
                      <a:pt x="1744" y="2493"/>
                    </a:cubicBezTo>
                    <a:lnTo>
                      <a:pt x="1685" y="2493"/>
                    </a:lnTo>
                    <a:cubicBezTo>
                      <a:pt x="1681" y="2447"/>
                      <a:pt x="1668" y="2400"/>
                      <a:pt x="1668" y="2349"/>
                    </a:cubicBezTo>
                    <a:cubicBezTo>
                      <a:pt x="1668" y="2091"/>
                      <a:pt x="1708" y="1881"/>
                      <a:pt x="1609" y="1688"/>
                    </a:cubicBezTo>
                    <a:cubicBezTo>
                      <a:pt x="1566" y="1604"/>
                      <a:pt x="1470" y="1541"/>
                      <a:pt x="1383" y="1607"/>
                    </a:cubicBezTo>
                    <a:cubicBezTo>
                      <a:pt x="1200" y="1748"/>
                      <a:pt x="1245" y="1884"/>
                      <a:pt x="1223" y="2031"/>
                    </a:cubicBezTo>
                    <a:cubicBezTo>
                      <a:pt x="1217" y="2072"/>
                      <a:pt x="1218" y="2102"/>
                      <a:pt x="1224" y="2141"/>
                    </a:cubicBezTo>
                    <a:lnTo>
                      <a:pt x="1228" y="2442"/>
                    </a:lnTo>
                    <a:cubicBezTo>
                      <a:pt x="1228" y="2487"/>
                      <a:pt x="1205" y="2500"/>
                      <a:pt x="1160" y="2501"/>
                    </a:cubicBezTo>
                    <a:cubicBezTo>
                      <a:pt x="1159" y="2465"/>
                      <a:pt x="1152" y="2467"/>
                      <a:pt x="1151" y="2425"/>
                    </a:cubicBezTo>
                    <a:lnTo>
                      <a:pt x="1135" y="1849"/>
                    </a:lnTo>
                    <a:cubicBezTo>
                      <a:pt x="1135" y="1673"/>
                      <a:pt x="1215" y="1607"/>
                      <a:pt x="1321" y="1536"/>
                    </a:cubicBezTo>
                    <a:cubicBezTo>
                      <a:pt x="1259" y="1444"/>
                      <a:pt x="1243" y="1545"/>
                      <a:pt x="1084" y="1308"/>
                    </a:cubicBezTo>
                    <a:cubicBezTo>
                      <a:pt x="1032" y="1335"/>
                      <a:pt x="1004" y="1350"/>
                      <a:pt x="958" y="1385"/>
                    </a:cubicBezTo>
                    <a:cubicBezTo>
                      <a:pt x="891" y="1434"/>
                      <a:pt x="881" y="1445"/>
                      <a:pt x="880" y="1511"/>
                    </a:cubicBezTo>
                    <a:cubicBezTo>
                      <a:pt x="878" y="1674"/>
                      <a:pt x="851" y="2123"/>
                      <a:pt x="824" y="2266"/>
                    </a:cubicBezTo>
                    <a:cubicBezTo>
                      <a:pt x="805" y="2361"/>
                      <a:pt x="772" y="2527"/>
                      <a:pt x="677" y="2535"/>
                    </a:cubicBezTo>
                    <a:close/>
                    <a:moveTo>
                      <a:pt x="0" y="1426"/>
                    </a:moveTo>
                    <a:cubicBezTo>
                      <a:pt x="0" y="1915"/>
                      <a:pt x="185" y="2298"/>
                      <a:pt x="549" y="2596"/>
                    </a:cubicBezTo>
                    <a:cubicBezTo>
                      <a:pt x="716" y="2732"/>
                      <a:pt x="761" y="2732"/>
                      <a:pt x="914" y="2806"/>
                    </a:cubicBezTo>
                    <a:cubicBezTo>
                      <a:pt x="902" y="2825"/>
                      <a:pt x="889" y="2842"/>
                      <a:pt x="889" y="2874"/>
                    </a:cubicBezTo>
                    <a:cubicBezTo>
                      <a:pt x="889" y="2941"/>
                      <a:pt x="1344" y="2992"/>
                      <a:pt x="1482" y="2992"/>
                    </a:cubicBezTo>
                    <a:cubicBezTo>
                      <a:pt x="1595" y="2992"/>
                      <a:pt x="1822" y="2950"/>
                      <a:pt x="1934" y="2911"/>
                    </a:cubicBezTo>
                    <a:cubicBezTo>
                      <a:pt x="1961" y="2902"/>
                      <a:pt x="1965" y="2897"/>
                      <a:pt x="1990" y="2891"/>
                    </a:cubicBezTo>
                    <a:cubicBezTo>
                      <a:pt x="1987" y="2857"/>
                      <a:pt x="1972" y="2841"/>
                      <a:pt x="1964" y="2806"/>
                    </a:cubicBezTo>
                    <a:cubicBezTo>
                      <a:pt x="2149" y="2709"/>
                      <a:pt x="2126" y="2751"/>
                      <a:pt x="2320" y="2603"/>
                    </a:cubicBezTo>
                    <a:cubicBezTo>
                      <a:pt x="2642" y="2357"/>
                      <a:pt x="2879" y="1923"/>
                      <a:pt x="2879" y="1477"/>
                    </a:cubicBezTo>
                    <a:cubicBezTo>
                      <a:pt x="2879" y="1164"/>
                      <a:pt x="2759" y="794"/>
                      <a:pt x="2563" y="565"/>
                    </a:cubicBezTo>
                    <a:cubicBezTo>
                      <a:pt x="2547" y="546"/>
                      <a:pt x="2538" y="540"/>
                      <a:pt x="2523" y="520"/>
                    </a:cubicBezTo>
                    <a:cubicBezTo>
                      <a:pt x="2507" y="499"/>
                      <a:pt x="2498" y="491"/>
                      <a:pt x="2479" y="471"/>
                    </a:cubicBezTo>
                    <a:cubicBezTo>
                      <a:pt x="2361" y="355"/>
                      <a:pt x="2228" y="254"/>
                      <a:pt x="2072" y="176"/>
                    </a:cubicBezTo>
                    <a:cubicBezTo>
                      <a:pt x="1922" y="101"/>
                      <a:pt x="1735" y="29"/>
                      <a:pt x="1516" y="29"/>
                    </a:cubicBezTo>
                    <a:cubicBezTo>
                      <a:pt x="1101" y="29"/>
                      <a:pt x="857" y="107"/>
                      <a:pt x="552" y="335"/>
                    </a:cubicBezTo>
                    <a:cubicBezTo>
                      <a:pt x="527" y="353"/>
                      <a:pt x="523" y="359"/>
                      <a:pt x="502" y="378"/>
                    </a:cubicBezTo>
                    <a:lnTo>
                      <a:pt x="408" y="463"/>
                    </a:lnTo>
                    <a:cubicBezTo>
                      <a:pt x="388" y="484"/>
                      <a:pt x="384" y="493"/>
                      <a:pt x="366" y="514"/>
                    </a:cubicBezTo>
                    <a:cubicBezTo>
                      <a:pt x="152" y="755"/>
                      <a:pt x="0" y="1086"/>
                      <a:pt x="0" y="1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21" name="Freeform 14">
                <a:extLst>
                  <a:ext uri="{FF2B5EF4-FFF2-40B4-BE49-F238E27FC236}">
                    <a16:creationId xmlns="" xmlns:a16="http://schemas.microsoft.com/office/drawing/2014/main" id="{8965EAF6-D66E-468A-A12A-445BD8FDB0C8}"/>
                  </a:ext>
                </a:extLst>
              </p:cNvPr>
              <p:cNvSpPr>
                <a:spLocks noEditPoints="1"/>
              </p:cNvSpPr>
              <p:nvPr/>
            </p:nvSpPr>
            <p:spPr bwMode="auto">
              <a:xfrm>
                <a:off x="4065588" y="1646238"/>
                <a:ext cx="969963" cy="958850"/>
              </a:xfrm>
              <a:custGeom>
                <a:avLst/>
                <a:gdLst>
                  <a:gd name="T0" fmla="*/ 2152 w 4182"/>
                  <a:gd name="T1" fmla="*/ 4022 h 4106"/>
                  <a:gd name="T2" fmla="*/ 1282 w 4182"/>
                  <a:gd name="T3" fmla="*/ 3867 h 4106"/>
                  <a:gd name="T4" fmla="*/ 834 w 4182"/>
                  <a:gd name="T5" fmla="*/ 3603 h 4106"/>
                  <a:gd name="T6" fmla="*/ 773 w 4182"/>
                  <a:gd name="T7" fmla="*/ 3546 h 4106"/>
                  <a:gd name="T8" fmla="*/ 646 w 4182"/>
                  <a:gd name="T9" fmla="*/ 3427 h 4106"/>
                  <a:gd name="T10" fmla="*/ 382 w 4182"/>
                  <a:gd name="T11" fmla="*/ 3098 h 4106"/>
                  <a:gd name="T12" fmla="*/ 94 w 4182"/>
                  <a:gd name="T13" fmla="*/ 2184 h 4106"/>
                  <a:gd name="T14" fmla="*/ 280 w 4182"/>
                  <a:gd name="T15" fmla="*/ 1211 h 4106"/>
                  <a:gd name="T16" fmla="*/ 567 w 4182"/>
                  <a:gd name="T17" fmla="*/ 769 h 4106"/>
                  <a:gd name="T18" fmla="*/ 630 w 4182"/>
                  <a:gd name="T19" fmla="*/ 713 h 4106"/>
                  <a:gd name="T20" fmla="*/ 953 w 4182"/>
                  <a:gd name="T21" fmla="*/ 427 h 4106"/>
                  <a:gd name="T22" fmla="*/ 2075 w 4182"/>
                  <a:gd name="T23" fmla="*/ 85 h 4106"/>
                  <a:gd name="T24" fmla="*/ 2939 w 4182"/>
                  <a:gd name="T25" fmla="*/ 288 h 4106"/>
                  <a:gd name="T26" fmla="*/ 3360 w 4182"/>
                  <a:gd name="T27" fmla="*/ 578 h 4106"/>
                  <a:gd name="T28" fmla="*/ 3483 w 4182"/>
                  <a:gd name="T29" fmla="*/ 700 h 4106"/>
                  <a:gd name="T30" fmla="*/ 3647 w 4182"/>
                  <a:gd name="T31" fmla="*/ 893 h 4106"/>
                  <a:gd name="T32" fmla="*/ 4023 w 4182"/>
                  <a:gd name="T33" fmla="*/ 1947 h 4106"/>
                  <a:gd name="T34" fmla="*/ 3777 w 4182"/>
                  <a:gd name="T35" fmla="*/ 3014 h 4106"/>
                  <a:gd name="T36" fmla="*/ 3473 w 4182"/>
                  <a:gd name="T37" fmla="*/ 3429 h 4106"/>
                  <a:gd name="T38" fmla="*/ 3077 w 4182"/>
                  <a:gd name="T39" fmla="*/ 3745 h 4106"/>
                  <a:gd name="T40" fmla="*/ 2914 w 4182"/>
                  <a:gd name="T41" fmla="*/ 3827 h 4106"/>
                  <a:gd name="T42" fmla="*/ 2567 w 4182"/>
                  <a:gd name="T43" fmla="*/ 3955 h 4106"/>
                  <a:gd name="T44" fmla="*/ 2152 w 4182"/>
                  <a:gd name="T45" fmla="*/ 4022 h 4106"/>
                  <a:gd name="T46" fmla="*/ 9 w 4182"/>
                  <a:gd name="T47" fmla="*/ 1880 h 4106"/>
                  <a:gd name="T48" fmla="*/ 62 w 4182"/>
                  <a:gd name="T49" fmla="*/ 2563 h 4106"/>
                  <a:gd name="T50" fmla="*/ 122 w 4182"/>
                  <a:gd name="T51" fmla="*/ 2749 h 4106"/>
                  <a:gd name="T52" fmla="*/ 480 w 4182"/>
                  <a:gd name="T53" fmla="*/ 3373 h 4106"/>
                  <a:gd name="T54" fmla="*/ 730 w 4182"/>
                  <a:gd name="T55" fmla="*/ 3623 h 4106"/>
                  <a:gd name="T56" fmla="*/ 868 w 4182"/>
                  <a:gd name="T57" fmla="*/ 3730 h 4106"/>
                  <a:gd name="T58" fmla="*/ 939 w 4182"/>
                  <a:gd name="T59" fmla="*/ 3778 h 4106"/>
                  <a:gd name="T60" fmla="*/ 1017 w 4182"/>
                  <a:gd name="T61" fmla="*/ 3827 h 4106"/>
                  <a:gd name="T62" fmla="*/ 1982 w 4182"/>
                  <a:gd name="T63" fmla="*/ 4106 h 4106"/>
                  <a:gd name="T64" fmla="*/ 2935 w 4182"/>
                  <a:gd name="T65" fmla="*/ 3917 h 4106"/>
                  <a:gd name="T66" fmla="*/ 3094 w 4182"/>
                  <a:gd name="T67" fmla="*/ 3830 h 4106"/>
                  <a:gd name="T68" fmla="*/ 3243 w 4182"/>
                  <a:gd name="T69" fmla="*/ 3733 h 4106"/>
                  <a:gd name="T70" fmla="*/ 3379 w 4182"/>
                  <a:gd name="T71" fmla="*/ 3624 h 4106"/>
                  <a:gd name="T72" fmla="*/ 3445 w 4182"/>
                  <a:gd name="T73" fmla="*/ 3571 h 4106"/>
                  <a:gd name="T74" fmla="*/ 3624 w 4182"/>
                  <a:gd name="T75" fmla="*/ 3377 h 4106"/>
                  <a:gd name="T76" fmla="*/ 3915 w 4182"/>
                  <a:gd name="T77" fmla="*/ 2932 h 4106"/>
                  <a:gd name="T78" fmla="*/ 3944 w 4182"/>
                  <a:gd name="T79" fmla="*/ 1247 h 4106"/>
                  <a:gd name="T80" fmla="*/ 3813 w 4182"/>
                  <a:gd name="T81" fmla="*/ 1006 h 4106"/>
                  <a:gd name="T82" fmla="*/ 3718 w 4182"/>
                  <a:gd name="T83" fmla="*/ 847 h 4106"/>
                  <a:gd name="T84" fmla="*/ 3470 w 4182"/>
                  <a:gd name="T85" fmla="*/ 595 h 4106"/>
                  <a:gd name="T86" fmla="*/ 3139 w 4182"/>
                  <a:gd name="T87" fmla="*/ 308 h 4106"/>
                  <a:gd name="T88" fmla="*/ 2067 w 4182"/>
                  <a:gd name="T89" fmla="*/ 0 h 4106"/>
                  <a:gd name="T90" fmla="*/ 787 w 4182"/>
                  <a:gd name="T91" fmla="*/ 439 h 4106"/>
                  <a:gd name="T92" fmla="*/ 89 w 4182"/>
                  <a:gd name="T93" fmla="*/ 1459 h 4106"/>
                  <a:gd name="T94" fmla="*/ 9 w 4182"/>
                  <a:gd name="T95" fmla="*/ 1880 h 4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2" h="4106">
                    <a:moveTo>
                      <a:pt x="2152" y="4022"/>
                    </a:moveTo>
                    <a:cubicBezTo>
                      <a:pt x="1818" y="4022"/>
                      <a:pt x="1527" y="3989"/>
                      <a:pt x="1282" y="3867"/>
                    </a:cubicBezTo>
                    <a:cubicBezTo>
                      <a:pt x="1123" y="3787"/>
                      <a:pt x="973" y="3712"/>
                      <a:pt x="834" y="3603"/>
                    </a:cubicBezTo>
                    <a:cubicBezTo>
                      <a:pt x="808" y="3583"/>
                      <a:pt x="797" y="3565"/>
                      <a:pt x="773" y="3546"/>
                    </a:cubicBezTo>
                    <a:cubicBezTo>
                      <a:pt x="711" y="3497"/>
                      <a:pt x="693" y="3468"/>
                      <a:pt x="646" y="3427"/>
                    </a:cubicBezTo>
                    <a:cubicBezTo>
                      <a:pt x="560" y="3351"/>
                      <a:pt x="442" y="3197"/>
                      <a:pt x="382" y="3098"/>
                    </a:cubicBezTo>
                    <a:cubicBezTo>
                      <a:pt x="250" y="2879"/>
                      <a:pt x="94" y="2473"/>
                      <a:pt x="94" y="2184"/>
                    </a:cubicBezTo>
                    <a:cubicBezTo>
                      <a:pt x="94" y="1799"/>
                      <a:pt x="106" y="1560"/>
                      <a:pt x="280" y="1211"/>
                    </a:cubicBezTo>
                    <a:cubicBezTo>
                      <a:pt x="334" y="1105"/>
                      <a:pt x="478" y="840"/>
                      <a:pt x="567" y="769"/>
                    </a:cubicBezTo>
                    <a:cubicBezTo>
                      <a:pt x="595" y="747"/>
                      <a:pt x="604" y="739"/>
                      <a:pt x="630" y="713"/>
                    </a:cubicBezTo>
                    <a:lnTo>
                      <a:pt x="953" y="427"/>
                    </a:lnTo>
                    <a:cubicBezTo>
                      <a:pt x="1277" y="213"/>
                      <a:pt x="1674" y="85"/>
                      <a:pt x="2075" y="85"/>
                    </a:cubicBezTo>
                    <a:cubicBezTo>
                      <a:pt x="2385" y="85"/>
                      <a:pt x="2717" y="174"/>
                      <a:pt x="2939" y="288"/>
                    </a:cubicBezTo>
                    <a:lnTo>
                      <a:pt x="3360" y="578"/>
                    </a:lnTo>
                    <a:cubicBezTo>
                      <a:pt x="3430" y="647"/>
                      <a:pt x="3408" y="610"/>
                      <a:pt x="3483" y="700"/>
                    </a:cubicBezTo>
                    <a:cubicBezTo>
                      <a:pt x="3541" y="769"/>
                      <a:pt x="3569" y="789"/>
                      <a:pt x="3647" y="893"/>
                    </a:cubicBezTo>
                    <a:cubicBezTo>
                      <a:pt x="3850" y="1164"/>
                      <a:pt x="4023" y="1591"/>
                      <a:pt x="4023" y="1947"/>
                    </a:cubicBezTo>
                    <a:cubicBezTo>
                      <a:pt x="4023" y="2470"/>
                      <a:pt x="3975" y="2614"/>
                      <a:pt x="3777" y="3014"/>
                    </a:cubicBezTo>
                    <a:cubicBezTo>
                      <a:pt x="3733" y="3103"/>
                      <a:pt x="3548" y="3369"/>
                      <a:pt x="3473" y="3429"/>
                    </a:cubicBezTo>
                    <a:cubicBezTo>
                      <a:pt x="3340" y="3534"/>
                      <a:pt x="3274" y="3636"/>
                      <a:pt x="3077" y="3745"/>
                    </a:cubicBezTo>
                    <a:cubicBezTo>
                      <a:pt x="3019" y="3777"/>
                      <a:pt x="2974" y="3800"/>
                      <a:pt x="2914" y="3827"/>
                    </a:cubicBezTo>
                    <a:cubicBezTo>
                      <a:pt x="2776" y="3889"/>
                      <a:pt x="2714" y="3912"/>
                      <a:pt x="2567" y="3955"/>
                    </a:cubicBezTo>
                    <a:cubicBezTo>
                      <a:pt x="2455" y="3988"/>
                      <a:pt x="2297" y="4022"/>
                      <a:pt x="2152" y="4022"/>
                    </a:cubicBezTo>
                    <a:close/>
                    <a:moveTo>
                      <a:pt x="9" y="1880"/>
                    </a:moveTo>
                    <a:cubicBezTo>
                      <a:pt x="9" y="2149"/>
                      <a:pt x="0" y="2296"/>
                      <a:pt x="62" y="2563"/>
                    </a:cubicBezTo>
                    <a:cubicBezTo>
                      <a:pt x="76" y="2621"/>
                      <a:pt x="99" y="2693"/>
                      <a:pt x="122" y="2749"/>
                    </a:cubicBezTo>
                    <a:cubicBezTo>
                      <a:pt x="207" y="2959"/>
                      <a:pt x="341" y="3194"/>
                      <a:pt x="480" y="3373"/>
                    </a:cubicBezTo>
                    <a:cubicBezTo>
                      <a:pt x="543" y="3455"/>
                      <a:pt x="651" y="3558"/>
                      <a:pt x="730" y="3623"/>
                    </a:cubicBezTo>
                    <a:lnTo>
                      <a:pt x="868" y="3730"/>
                    </a:lnTo>
                    <a:cubicBezTo>
                      <a:pt x="893" y="3748"/>
                      <a:pt x="914" y="3762"/>
                      <a:pt x="939" y="3778"/>
                    </a:cubicBezTo>
                    <a:cubicBezTo>
                      <a:pt x="966" y="3795"/>
                      <a:pt x="993" y="3812"/>
                      <a:pt x="1017" y="3827"/>
                    </a:cubicBezTo>
                    <a:cubicBezTo>
                      <a:pt x="1283" y="3980"/>
                      <a:pt x="1622" y="4106"/>
                      <a:pt x="1982" y="4106"/>
                    </a:cubicBezTo>
                    <a:cubicBezTo>
                      <a:pt x="2426" y="4106"/>
                      <a:pt x="2563" y="4069"/>
                      <a:pt x="2935" y="3917"/>
                    </a:cubicBezTo>
                    <a:lnTo>
                      <a:pt x="3094" y="3830"/>
                    </a:lnTo>
                    <a:cubicBezTo>
                      <a:pt x="3147" y="3801"/>
                      <a:pt x="3197" y="3767"/>
                      <a:pt x="3243" y="3733"/>
                    </a:cubicBezTo>
                    <a:lnTo>
                      <a:pt x="3379" y="3624"/>
                    </a:lnTo>
                    <a:cubicBezTo>
                      <a:pt x="3403" y="3605"/>
                      <a:pt x="3422" y="3594"/>
                      <a:pt x="3445" y="3571"/>
                    </a:cubicBezTo>
                    <a:lnTo>
                      <a:pt x="3624" y="3377"/>
                    </a:lnTo>
                    <a:cubicBezTo>
                      <a:pt x="3763" y="3205"/>
                      <a:pt x="3800" y="3163"/>
                      <a:pt x="3915" y="2932"/>
                    </a:cubicBezTo>
                    <a:cubicBezTo>
                      <a:pt x="4155" y="2453"/>
                      <a:pt x="4182" y="1744"/>
                      <a:pt x="3944" y="1247"/>
                    </a:cubicBezTo>
                    <a:lnTo>
                      <a:pt x="3813" y="1006"/>
                    </a:lnTo>
                    <a:cubicBezTo>
                      <a:pt x="3780" y="952"/>
                      <a:pt x="3753" y="896"/>
                      <a:pt x="3718" y="847"/>
                    </a:cubicBezTo>
                    <a:lnTo>
                      <a:pt x="3470" y="595"/>
                    </a:lnTo>
                    <a:cubicBezTo>
                      <a:pt x="3363" y="487"/>
                      <a:pt x="3265" y="393"/>
                      <a:pt x="3139" y="308"/>
                    </a:cubicBezTo>
                    <a:cubicBezTo>
                      <a:pt x="2870" y="127"/>
                      <a:pt x="2419" y="0"/>
                      <a:pt x="2067" y="0"/>
                    </a:cubicBezTo>
                    <a:cubicBezTo>
                      <a:pt x="1608" y="0"/>
                      <a:pt x="1130" y="165"/>
                      <a:pt x="787" y="439"/>
                    </a:cubicBezTo>
                    <a:cubicBezTo>
                      <a:pt x="457" y="703"/>
                      <a:pt x="223" y="1059"/>
                      <a:pt x="89" y="1459"/>
                    </a:cubicBezTo>
                    <a:cubicBezTo>
                      <a:pt x="52" y="1570"/>
                      <a:pt x="9" y="1739"/>
                      <a:pt x="9" y="18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22" name="Freeform 15">
                <a:extLst>
                  <a:ext uri="{FF2B5EF4-FFF2-40B4-BE49-F238E27FC236}">
                    <a16:creationId xmlns="" xmlns:a16="http://schemas.microsoft.com/office/drawing/2014/main" id="{3BE53C7B-ECDB-404C-A300-C541924A5DAD}"/>
                  </a:ext>
                </a:extLst>
              </p:cNvPr>
              <p:cNvSpPr>
                <a:spLocks noEditPoints="1"/>
              </p:cNvSpPr>
              <p:nvPr/>
            </p:nvSpPr>
            <p:spPr bwMode="auto">
              <a:xfrm>
                <a:off x="4570413" y="2382838"/>
                <a:ext cx="298450" cy="184150"/>
              </a:xfrm>
              <a:custGeom>
                <a:avLst/>
                <a:gdLst>
                  <a:gd name="T0" fmla="*/ 781 w 1287"/>
                  <a:gd name="T1" fmla="*/ 444 h 788"/>
                  <a:gd name="T2" fmla="*/ 1067 w 1287"/>
                  <a:gd name="T3" fmla="*/ 69 h 788"/>
                  <a:gd name="T4" fmla="*/ 1118 w 1287"/>
                  <a:gd name="T5" fmla="*/ 128 h 788"/>
                  <a:gd name="T6" fmla="*/ 1228 w 1287"/>
                  <a:gd name="T7" fmla="*/ 204 h 788"/>
                  <a:gd name="T8" fmla="*/ 1236 w 1287"/>
                  <a:gd name="T9" fmla="*/ 187 h 788"/>
                  <a:gd name="T10" fmla="*/ 1278 w 1287"/>
                  <a:gd name="T11" fmla="*/ 86 h 788"/>
                  <a:gd name="T12" fmla="*/ 1168 w 1287"/>
                  <a:gd name="T13" fmla="*/ 103 h 788"/>
                  <a:gd name="T14" fmla="*/ 997 w 1287"/>
                  <a:gd name="T15" fmla="*/ 101 h 788"/>
                  <a:gd name="T16" fmla="*/ 728 w 1287"/>
                  <a:gd name="T17" fmla="*/ 306 h 788"/>
                  <a:gd name="T18" fmla="*/ 779 w 1287"/>
                  <a:gd name="T19" fmla="*/ 433 h 788"/>
                  <a:gd name="T20" fmla="*/ 711 w 1287"/>
                  <a:gd name="T21" fmla="*/ 314 h 788"/>
                  <a:gd name="T22" fmla="*/ 398 w 1287"/>
                  <a:gd name="T23" fmla="*/ 450 h 788"/>
                  <a:gd name="T24" fmla="*/ 329 w 1287"/>
                  <a:gd name="T25" fmla="*/ 484 h 788"/>
                  <a:gd name="T26" fmla="*/ 152 w 1287"/>
                  <a:gd name="T27" fmla="*/ 534 h 788"/>
                  <a:gd name="T28" fmla="*/ 203 w 1287"/>
                  <a:gd name="T29" fmla="*/ 721 h 788"/>
                  <a:gd name="T30" fmla="*/ 102 w 1287"/>
                  <a:gd name="T31" fmla="*/ 543 h 788"/>
                  <a:gd name="T32" fmla="*/ 0 w 1287"/>
                  <a:gd name="T33" fmla="*/ 534 h 788"/>
                  <a:gd name="T34" fmla="*/ 42 w 1287"/>
                  <a:gd name="T35" fmla="*/ 560 h 788"/>
                  <a:gd name="T36" fmla="*/ 220 w 1287"/>
                  <a:gd name="T37" fmla="*/ 534 h 788"/>
                  <a:gd name="T38" fmla="*/ 313 w 1287"/>
                  <a:gd name="T39" fmla="*/ 729 h 788"/>
                  <a:gd name="T40" fmla="*/ 406 w 1287"/>
                  <a:gd name="T41" fmla="*/ 678 h 788"/>
                  <a:gd name="T42" fmla="*/ 421 w 1287"/>
                  <a:gd name="T43" fmla="*/ 630 h 788"/>
                  <a:gd name="T44" fmla="*/ 474 w 1287"/>
                  <a:gd name="T45" fmla="*/ 458 h 788"/>
                  <a:gd name="T46" fmla="*/ 584 w 1287"/>
                  <a:gd name="T47" fmla="*/ 628 h 788"/>
                  <a:gd name="T48" fmla="*/ 686 w 1287"/>
                  <a:gd name="T49" fmla="*/ 619 h 788"/>
                  <a:gd name="T50" fmla="*/ 609 w 1287"/>
                  <a:gd name="T51" fmla="*/ 501 h 788"/>
                  <a:gd name="T52" fmla="*/ 821 w 1287"/>
                  <a:gd name="T53" fmla="*/ 534 h 788"/>
                  <a:gd name="T54" fmla="*/ 838 w 1287"/>
                  <a:gd name="T55" fmla="*/ 271 h 788"/>
                  <a:gd name="T56" fmla="*/ 940 w 1287"/>
                  <a:gd name="T57" fmla="*/ 450 h 788"/>
                  <a:gd name="T58" fmla="*/ 1049 w 1287"/>
                  <a:gd name="T59" fmla="*/ 264 h 788"/>
                  <a:gd name="T60" fmla="*/ 957 w 1287"/>
                  <a:gd name="T61" fmla="*/ 297 h 788"/>
                  <a:gd name="T62" fmla="*/ 948 w 1287"/>
                  <a:gd name="T63" fmla="*/ 221 h 788"/>
                  <a:gd name="T64" fmla="*/ 897 w 1287"/>
                  <a:gd name="T65" fmla="*/ 213 h 788"/>
                  <a:gd name="T66" fmla="*/ 982 w 1287"/>
                  <a:gd name="T67" fmla="*/ 145 h 788"/>
                  <a:gd name="T68" fmla="*/ 1228 w 1287"/>
                  <a:gd name="T69" fmla="*/ 20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7" h="788">
                    <a:moveTo>
                      <a:pt x="779" y="441"/>
                    </a:moveTo>
                    <a:lnTo>
                      <a:pt x="781" y="444"/>
                    </a:lnTo>
                    <a:cubicBezTo>
                      <a:pt x="781" y="444"/>
                      <a:pt x="778" y="442"/>
                      <a:pt x="779" y="441"/>
                    </a:cubicBezTo>
                    <a:close/>
                    <a:moveTo>
                      <a:pt x="1067" y="69"/>
                    </a:moveTo>
                    <a:cubicBezTo>
                      <a:pt x="1103" y="70"/>
                      <a:pt x="1119" y="73"/>
                      <a:pt x="1134" y="94"/>
                    </a:cubicBezTo>
                    <a:cubicBezTo>
                      <a:pt x="1128" y="119"/>
                      <a:pt x="1131" y="108"/>
                      <a:pt x="1118" y="128"/>
                    </a:cubicBezTo>
                    <a:cubicBezTo>
                      <a:pt x="1087" y="120"/>
                      <a:pt x="1071" y="104"/>
                      <a:pt x="1067" y="69"/>
                    </a:cubicBezTo>
                    <a:close/>
                    <a:moveTo>
                      <a:pt x="1228" y="204"/>
                    </a:moveTo>
                    <a:cubicBezTo>
                      <a:pt x="1197" y="204"/>
                      <a:pt x="1151" y="208"/>
                      <a:pt x="1134" y="145"/>
                    </a:cubicBezTo>
                    <a:lnTo>
                      <a:pt x="1236" y="187"/>
                    </a:lnTo>
                    <a:cubicBezTo>
                      <a:pt x="1285" y="186"/>
                      <a:pt x="1287" y="147"/>
                      <a:pt x="1287" y="94"/>
                    </a:cubicBezTo>
                    <a:lnTo>
                      <a:pt x="1278" y="86"/>
                    </a:lnTo>
                    <a:cubicBezTo>
                      <a:pt x="1254" y="104"/>
                      <a:pt x="1262" y="85"/>
                      <a:pt x="1261" y="128"/>
                    </a:cubicBezTo>
                    <a:cubicBezTo>
                      <a:pt x="1227" y="110"/>
                      <a:pt x="1223" y="103"/>
                      <a:pt x="1168" y="103"/>
                    </a:cubicBezTo>
                    <a:cubicBezTo>
                      <a:pt x="1185" y="67"/>
                      <a:pt x="1186" y="58"/>
                      <a:pt x="1177" y="18"/>
                    </a:cubicBezTo>
                    <a:cubicBezTo>
                      <a:pt x="1101" y="0"/>
                      <a:pt x="1032" y="42"/>
                      <a:pt x="997" y="101"/>
                    </a:cubicBezTo>
                    <a:cubicBezTo>
                      <a:pt x="973" y="143"/>
                      <a:pt x="994" y="128"/>
                      <a:pt x="952" y="149"/>
                    </a:cubicBezTo>
                    <a:cubicBezTo>
                      <a:pt x="891" y="179"/>
                      <a:pt x="764" y="296"/>
                      <a:pt x="728" y="306"/>
                    </a:cubicBezTo>
                    <a:lnTo>
                      <a:pt x="762" y="323"/>
                    </a:lnTo>
                    <a:cubicBezTo>
                      <a:pt x="765" y="356"/>
                      <a:pt x="776" y="400"/>
                      <a:pt x="779" y="433"/>
                    </a:cubicBezTo>
                    <a:cubicBezTo>
                      <a:pt x="741" y="413"/>
                      <a:pt x="721" y="392"/>
                      <a:pt x="686" y="374"/>
                    </a:cubicBezTo>
                    <a:cubicBezTo>
                      <a:pt x="696" y="354"/>
                      <a:pt x="705" y="339"/>
                      <a:pt x="711" y="314"/>
                    </a:cubicBezTo>
                    <a:cubicBezTo>
                      <a:pt x="687" y="327"/>
                      <a:pt x="665" y="337"/>
                      <a:pt x="638" y="351"/>
                    </a:cubicBezTo>
                    <a:cubicBezTo>
                      <a:pt x="545" y="401"/>
                      <a:pt x="522" y="421"/>
                      <a:pt x="398" y="450"/>
                    </a:cubicBezTo>
                    <a:cubicBezTo>
                      <a:pt x="405" y="534"/>
                      <a:pt x="425" y="404"/>
                      <a:pt x="466" y="577"/>
                    </a:cubicBezTo>
                    <a:cubicBezTo>
                      <a:pt x="379" y="531"/>
                      <a:pt x="382" y="491"/>
                      <a:pt x="329" y="484"/>
                    </a:cubicBezTo>
                    <a:cubicBezTo>
                      <a:pt x="287" y="478"/>
                      <a:pt x="268" y="491"/>
                      <a:pt x="233" y="497"/>
                    </a:cubicBezTo>
                    <a:cubicBezTo>
                      <a:pt x="181" y="506"/>
                      <a:pt x="165" y="486"/>
                      <a:pt x="152" y="534"/>
                    </a:cubicBezTo>
                    <a:cubicBezTo>
                      <a:pt x="181" y="537"/>
                      <a:pt x="183" y="541"/>
                      <a:pt x="203" y="551"/>
                    </a:cubicBezTo>
                    <a:cubicBezTo>
                      <a:pt x="203" y="623"/>
                      <a:pt x="216" y="664"/>
                      <a:pt x="203" y="721"/>
                    </a:cubicBezTo>
                    <a:cubicBezTo>
                      <a:pt x="173" y="728"/>
                      <a:pt x="175" y="729"/>
                      <a:pt x="135" y="729"/>
                    </a:cubicBezTo>
                    <a:cubicBezTo>
                      <a:pt x="121" y="700"/>
                      <a:pt x="102" y="589"/>
                      <a:pt x="102" y="543"/>
                    </a:cubicBezTo>
                    <a:cubicBezTo>
                      <a:pt x="142" y="539"/>
                      <a:pt x="116" y="555"/>
                      <a:pt x="135" y="518"/>
                    </a:cubicBezTo>
                    <a:cubicBezTo>
                      <a:pt x="103" y="518"/>
                      <a:pt x="28" y="528"/>
                      <a:pt x="0" y="534"/>
                    </a:cubicBezTo>
                    <a:lnTo>
                      <a:pt x="0" y="560"/>
                    </a:lnTo>
                    <a:lnTo>
                      <a:pt x="42" y="560"/>
                    </a:lnTo>
                    <a:cubicBezTo>
                      <a:pt x="42" y="675"/>
                      <a:pt x="45" y="788"/>
                      <a:pt x="166" y="760"/>
                    </a:cubicBezTo>
                    <a:cubicBezTo>
                      <a:pt x="291" y="731"/>
                      <a:pt x="222" y="614"/>
                      <a:pt x="220" y="534"/>
                    </a:cubicBezTo>
                    <a:cubicBezTo>
                      <a:pt x="250" y="528"/>
                      <a:pt x="248" y="526"/>
                      <a:pt x="288" y="526"/>
                    </a:cubicBezTo>
                    <a:cubicBezTo>
                      <a:pt x="318" y="657"/>
                      <a:pt x="328" y="555"/>
                      <a:pt x="313" y="729"/>
                    </a:cubicBezTo>
                    <a:cubicBezTo>
                      <a:pt x="354" y="720"/>
                      <a:pt x="351" y="712"/>
                      <a:pt x="406" y="712"/>
                    </a:cubicBezTo>
                    <a:lnTo>
                      <a:pt x="406" y="678"/>
                    </a:lnTo>
                    <a:cubicBezTo>
                      <a:pt x="354" y="677"/>
                      <a:pt x="338" y="656"/>
                      <a:pt x="330" y="560"/>
                    </a:cubicBezTo>
                    <a:cubicBezTo>
                      <a:pt x="364" y="578"/>
                      <a:pt x="392" y="604"/>
                      <a:pt x="421" y="630"/>
                    </a:cubicBezTo>
                    <a:cubicBezTo>
                      <a:pt x="494" y="693"/>
                      <a:pt x="484" y="673"/>
                      <a:pt x="525" y="670"/>
                    </a:cubicBezTo>
                    <a:cubicBezTo>
                      <a:pt x="518" y="589"/>
                      <a:pt x="474" y="546"/>
                      <a:pt x="474" y="458"/>
                    </a:cubicBezTo>
                    <a:cubicBezTo>
                      <a:pt x="491" y="450"/>
                      <a:pt x="504" y="446"/>
                      <a:pt x="525" y="441"/>
                    </a:cubicBezTo>
                    <a:cubicBezTo>
                      <a:pt x="531" y="514"/>
                      <a:pt x="584" y="547"/>
                      <a:pt x="584" y="628"/>
                    </a:cubicBezTo>
                    <a:cubicBezTo>
                      <a:pt x="556" y="638"/>
                      <a:pt x="578" y="617"/>
                      <a:pt x="559" y="653"/>
                    </a:cubicBezTo>
                    <a:cubicBezTo>
                      <a:pt x="621" y="648"/>
                      <a:pt x="618" y="619"/>
                      <a:pt x="686" y="619"/>
                    </a:cubicBezTo>
                    <a:lnTo>
                      <a:pt x="686" y="585"/>
                    </a:lnTo>
                    <a:cubicBezTo>
                      <a:pt x="641" y="584"/>
                      <a:pt x="647" y="581"/>
                      <a:pt x="609" y="501"/>
                    </a:cubicBezTo>
                    <a:cubicBezTo>
                      <a:pt x="599" y="478"/>
                      <a:pt x="564" y="384"/>
                      <a:pt x="628" y="403"/>
                    </a:cubicBezTo>
                    <a:cubicBezTo>
                      <a:pt x="686" y="420"/>
                      <a:pt x="739" y="533"/>
                      <a:pt x="821" y="534"/>
                    </a:cubicBezTo>
                    <a:cubicBezTo>
                      <a:pt x="821" y="435"/>
                      <a:pt x="782" y="377"/>
                      <a:pt x="804" y="280"/>
                    </a:cubicBezTo>
                    <a:lnTo>
                      <a:pt x="838" y="271"/>
                    </a:lnTo>
                    <a:lnTo>
                      <a:pt x="938" y="393"/>
                    </a:lnTo>
                    <a:cubicBezTo>
                      <a:pt x="955" y="421"/>
                      <a:pt x="941" y="401"/>
                      <a:pt x="940" y="450"/>
                    </a:cubicBezTo>
                    <a:cubicBezTo>
                      <a:pt x="1024" y="405"/>
                      <a:pt x="1066" y="358"/>
                      <a:pt x="1118" y="323"/>
                    </a:cubicBezTo>
                    <a:cubicBezTo>
                      <a:pt x="1114" y="316"/>
                      <a:pt x="1049" y="209"/>
                      <a:pt x="1049" y="264"/>
                    </a:cubicBezTo>
                    <a:cubicBezTo>
                      <a:pt x="1048" y="315"/>
                      <a:pt x="1063" y="359"/>
                      <a:pt x="991" y="365"/>
                    </a:cubicBezTo>
                    <a:cubicBezTo>
                      <a:pt x="979" y="317"/>
                      <a:pt x="967" y="336"/>
                      <a:pt x="957" y="297"/>
                    </a:cubicBezTo>
                    <a:cubicBezTo>
                      <a:pt x="990" y="297"/>
                      <a:pt x="991" y="300"/>
                      <a:pt x="1016" y="306"/>
                    </a:cubicBezTo>
                    <a:cubicBezTo>
                      <a:pt x="1015" y="253"/>
                      <a:pt x="991" y="231"/>
                      <a:pt x="948" y="221"/>
                    </a:cubicBezTo>
                    <a:lnTo>
                      <a:pt x="948" y="272"/>
                    </a:lnTo>
                    <a:cubicBezTo>
                      <a:pt x="909" y="263"/>
                      <a:pt x="898" y="258"/>
                      <a:pt x="897" y="213"/>
                    </a:cubicBezTo>
                    <a:cubicBezTo>
                      <a:pt x="962" y="198"/>
                      <a:pt x="958" y="208"/>
                      <a:pt x="1016" y="213"/>
                    </a:cubicBezTo>
                    <a:cubicBezTo>
                      <a:pt x="1015" y="161"/>
                      <a:pt x="1005" y="179"/>
                      <a:pt x="982" y="145"/>
                    </a:cubicBezTo>
                    <a:cubicBezTo>
                      <a:pt x="1051" y="112"/>
                      <a:pt x="1133" y="224"/>
                      <a:pt x="1134" y="289"/>
                    </a:cubicBezTo>
                    <a:cubicBezTo>
                      <a:pt x="1164" y="281"/>
                      <a:pt x="1211" y="229"/>
                      <a:pt x="1228"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23" name="Freeform 16">
                <a:extLst>
                  <a:ext uri="{FF2B5EF4-FFF2-40B4-BE49-F238E27FC236}">
                    <a16:creationId xmlns="" xmlns:a16="http://schemas.microsoft.com/office/drawing/2014/main" id="{60245BB1-F0B8-4107-9D5A-B8D62A825E82}"/>
                  </a:ext>
                </a:extLst>
              </p:cNvPr>
              <p:cNvSpPr>
                <a:spLocks noEditPoints="1"/>
              </p:cNvSpPr>
              <p:nvPr/>
            </p:nvSpPr>
            <p:spPr bwMode="auto">
              <a:xfrm>
                <a:off x="4165600" y="2305051"/>
                <a:ext cx="212725" cy="219075"/>
              </a:xfrm>
              <a:custGeom>
                <a:avLst/>
                <a:gdLst>
                  <a:gd name="T0" fmla="*/ 770 w 914"/>
                  <a:gd name="T1" fmla="*/ 779 h 937"/>
                  <a:gd name="T2" fmla="*/ 796 w 914"/>
                  <a:gd name="T3" fmla="*/ 686 h 937"/>
                  <a:gd name="T4" fmla="*/ 855 w 914"/>
                  <a:gd name="T5" fmla="*/ 720 h 937"/>
                  <a:gd name="T6" fmla="*/ 770 w 914"/>
                  <a:gd name="T7" fmla="*/ 779 h 937"/>
                  <a:gd name="T8" fmla="*/ 677 w 914"/>
                  <a:gd name="T9" fmla="*/ 712 h 937"/>
                  <a:gd name="T10" fmla="*/ 728 w 914"/>
                  <a:gd name="T11" fmla="*/ 618 h 937"/>
                  <a:gd name="T12" fmla="*/ 677 w 914"/>
                  <a:gd name="T13" fmla="*/ 712 h 937"/>
                  <a:gd name="T14" fmla="*/ 421 w 914"/>
                  <a:gd name="T15" fmla="*/ 642 h 937"/>
                  <a:gd name="T16" fmla="*/ 381 w 914"/>
                  <a:gd name="T17" fmla="*/ 618 h 937"/>
                  <a:gd name="T18" fmla="*/ 388 w 914"/>
                  <a:gd name="T19" fmla="*/ 600 h 937"/>
                  <a:gd name="T20" fmla="*/ 415 w 914"/>
                  <a:gd name="T21" fmla="*/ 542 h 937"/>
                  <a:gd name="T22" fmla="*/ 482 w 914"/>
                  <a:gd name="T23" fmla="*/ 576 h 937"/>
                  <a:gd name="T24" fmla="*/ 421 w 914"/>
                  <a:gd name="T25" fmla="*/ 642 h 937"/>
                  <a:gd name="T26" fmla="*/ 447 w 914"/>
                  <a:gd name="T27" fmla="*/ 510 h 937"/>
                  <a:gd name="T28" fmla="*/ 533 w 914"/>
                  <a:gd name="T29" fmla="*/ 500 h 937"/>
                  <a:gd name="T30" fmla="*/ 499 w 914"/>
                  <a:gd name="T31" fmla="*/ 559 h 937"/>
                  <a:gd name="T32" fmla="*/ 447 w 914"/>
                  <a:gd name="T33" fmla="*/ 510 h 937"/>
                  <a:gd name="T34" fmla="*/ 0 w 914"/>
                  <a:gd name="T35" fmla="*/ 136 h 937"/>
                  <a:gd name="T36" fmla="*/ 180 w 914"/>
                  <a:gd name="T37" fmla="*/ 231 h 937"/>
                  <a:gd name="T38" fmla="*/ 279 w 914"/>
                  <a:gd name="T39" fmla="*/ 212 h 937"/>
                  <a:gd name="T40" fmla="*/ 228 w 914"/>
                  <a:gd name="T41" fmla="*/ 280 h 937"/>
                  <a:gd name="T42" fmla="*/ 322 w 914"/>
                  <a:gd name="T43" fmla="*/ 271 h 937"/>
                  <a:gd name="T44" fmla="*/ 247 w 914"/>
                  <a:gd name="T45" fmla="*/ 350 h 937"/>
                  <a:gd name="T46" fmla="*/ 152 w 914"/>
                  <a:gd name="T47" fmla="*/ 390 h 937"/>
                  <a:gd name="T48" fmla="*/ 245 w 914"/>
                  <a:gd name="T49" fmla="*/ 491 h 937"/>
                  <a:gd name="T50" fmla="*/ 290 w 914"/>
                  <a:gd name="T51" fmla="*/ 409 h 937"/>
                  <a:gd name="T52" fmla="*/ 372 w 914"/>
                  <a:gd name="T53" fmla="*/ 339 h 937"/>
                  <a:gd name="T54" fmla="*/ 364 w 914"/>
                  <a:gd name="T55" fmla="*/ 432 h 937"/>
                  <a:gd name="T56" fmla="*/ 440 w 914"/>
                  <a:gd name="T57" fmla="*/ 398 h 937"/>
                  <a:gd name="T58" fmla="*/ 346 w 914"/>
                  <a:gd name="T59" fmla="*/ 532 h 937"/>
                  <a:gd name="T60" fmla="*/ 288 w 914"/>
                  <a:gd name="T61" fmla="*/ 551 h 937"/>
                  <a:gd name="T62" fmla="*/ 491 w 914"/>
                  <a:gd name="T63" fmla="*/ 720 h 937"/>
                  <a:gd name="T64" fmla="*/ 474 w 914"/>
                  <a:gd name="T65" fmla="*/ 678 h 937"/>
                  <a:gd name="T66" fmla="*/ 584 w 914"/>
                  <a:gd name="T67" fmla="*/ 551 h 937"/>
                  <a:gd name="T68" fmla="*/ 643 w 914"/>
                  <a:gd name="T69" fmla="*/ 576 h 937"/>
                  <a:gd name="T70" fmla="*/ 601 w 914"/>
                  <a:gd name="T71" fmla="*/ 813 h 937"/>
                  <a:gd name="T72" fmla="*/ 711 w 914"/>
                  <a:gd name="T73" fmla="*/ 745 h 937"/>
                  <a:gd name="T74" fmla="*/ 688 w 914"/>
                  <a:gd name="T75" fmla="*/ 850 h 937"/>
                  <a:gd name="T76" fmla="*/ 914 w 914"/>
                  <a:gd name="T77" fmla="*/ 737 h 937"/>
                  <a:gd name="T78" fmla="*/ 830 w 914"/>
                  <a:gd name="T79" fmla="*/ 678 h 937"/>
                  <a:gd name="T80" fmla="*/ 747 w 914"/>
                  <a:gd name="T81" fmla="*/ 617 h 937"/>
                  <a:gd name="T82" fmla="*/ 661 w 914"/>
                  <a:gd name="T83" fmla="*/ 559 h 937"/>
                  <a:gd name="T84" fmla="*/ 539 w 914"/>
                  <a:gd name="T85" fmla="*/ 468 h 937"/>
                  <a:gd name="T86" fmla="*/ 505 w 914"/>
                  <a:gd name="T87" fmla="*/ 427 h 937"/>
                  <a:gd name="T88" fmla="*/ 464 w 914"/>
                  <a:gd name="T89" fmla="*/ 400 h 937"/>
                  <a:gd name="T90" fmla="*/ 332 w 914"/>
                  <a:gd name="T91" fmla="*/ 244 h 937"/>
                  <a:gd name="T92" fmla="*/ 291 w 914"/>
                  <a:gd name="T93" fmla="*/ 208 h 937"/>
                  <a:gd name="T94" fmla="*/ 228 w 914"/>
                  <a:gd name="T95" fmla="*/ 119 h 937"/>
                  <a:gd name="T96" fmla="*/ 175 w 914"/>
                  <a:gd name="T97" fmla="*/ 201 h 937"/>
                  <a:gd name="T98" fmla="*/ 76 w 914"/>
                  <a:gd name="T99" fmla="*/ 237 h 937"/>
                  <a:gd name="T100" fmla="*/ 39 w 914"/>
                  <a:gd name="T101" fmla="*/ 191 h 937"/>
                  <a:gd name="T102" fmla="*/ 228 w 914"/>
                  <a:gd name="T103" fmla="*/ 110 h 937"/>
                  <a:gd name="T104" fmla="*/ 169 w 914"/>
                  <a:gd name="T105" fmla="*/ 0 h 937"/>
                  <a:gd name="T106" fmla="*/ 134 w 914"/>
                  <a:gd name="T107" fmla="*/ 41 h 937"/>
                  <a:gd name="T108" fmla="*/ 117 w 914"/>
                  <a:gd name="T109" fmla="*/ 58 h 937"/>
                  <a:gd name="T110" fmla="*/ 0 w 914"/>
                  <a:gd name="T111" fmla="*/ 136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4" h="937">
                    <a:moveTo>
                      <a:pt x="770" y="779"/>
                    </a:moveTo>
                    <a:cubicBezTo>
                      <a:pt x="781" y="756"/>
                      <a:pt x="795" y="719"/>
                      <a:pt x="796" y="686"/>
                    </a:cubicBezTo>
                    <a:cubicBezTo>
                      <a:pt x="852" y="686"/>
                      <a:pt x="838" y="687"/>
                      <a:pt x="855" y="720"/>
                    </a:cubicBezTo>
                    <a:lnTo>
                      <a:pt x="770" y="779"/>
                    </a:lnTo>
                    <a:close/>
                    <a:moveTo>
                      <a:pt x="677" y="712"/>
                    </a:moveTo>
                    <a:cubicBezTo>
                      <a:pt x="684" y="634"/>
                      <a:pt x="696" y="626"/>
                      <a:pt x="728" y="618"/>
                    </a:cubicBezTo>
                    <a:cubicBezTo>
                      <a:pt x="734" y="646"/>
                      <a:pt x="758" y="693"/>
                      <a:pt x="677" y="712"/>
                    </a:cubicBezTo>
                    <a:close/>
                    <a:moveTo>
                      <a:pt x="421" y="642"/>
                    </a:moveTo>
                    <a:cubicBezTo>
                      <a:pt x="399" y="627"/>
                      <a:pt x="412" y="627"/>
                      <a:pt x="381" y="618"/>
                    </a:cubicBezTo>
                    <a:cubicBezTo>
                      <a:pt x="383" y="614"/>
                      <a:pt x="387" y="603"/>
                      <a:pt x="388" y="600"/>
                    </a:cubicBezTo>
                    <a:cubicBezTo>
                      <a:pt x="416" y="544"/>
                      <a:pt x="411" y="591"/>
                      <a:pt x="415" y="542"/>
                    </a:cubicBezTo>
                    <a:cubicBezTo>
                      <a:pt x="466" y="543"/>
                      <a:pt x="448" y="553"/>
                      <a:pt x="482" y="576"/>
                    </a:cubicBezTo>
                    <a:lnTo>
                      <a:pt x="421" y="642"/>
                    </a:lnTo>
                    <a:close/>
                    <a:moveTo>
                      <a:pt x="447" y="510"/>
                    </a:moveTo>
                    <a:cubicBezTo>
                      <a:pt x="449" y="508"/>
                      <a:pt x="533" y="433"/>
                      <a:pt x="533" y="500"/>
                    </a:cubicBezTo>
                    <a:cubicBezTo>
                      <a:pt x="533" y="515"/>
                      <a:pt x="508" y="547"/>
                      <a:pt x="499" y="559"/>
                    </a:cubicBezTo>
                    <a:lnTo>
                      <a:pt x="447" y="510"/>
                    </a:lnTo>
                    <a:close/>
                    <a:moveTo>
                      <a:pt x="0" y="136"/>
                    </a:moveTo>
                    <a:cubicBezTo>
                      <a:pt x="0" y="253"/>
                      <a:pt x="70" y="313"/>
                      <a:pt x="180" y="231"/>
                    </a:cubicBezTo>
                    <a:cubicBezTo>
                      <a:pt x="215" y="204"/>
                      <a:pt x="223" y="212"/>
                      <a:pt x="279" y="212"/>
                    </a:cubicBezTo>
                    <a:cubicBezTo>
                      <a:pt x="255" y="246"/>
                      <a:pt x="242" y="223"/>
                      <a:pt x="228" y="280"/>
                    </a:cubicBezTo>
                    <a:cubicBezTo>
                      <a:pt x="265" y="279"/>
                      <a:pt x="275" y="271"/>
                      <a:pt x="322" y="271"/>
                    </a:cubicBezTo>
                    <a:cubicBezTo>
                      <a:pt x="310" y="321"/>
                      <a:pt x="280" y="319"/>
                      <a:pt x="247" y="350"/>
                    </a:cubicBezTo>
                    <a:cubicBezTo>
                      <a:pt x="174" y="419"/>
                      <a:pt x="221" y="391"/>
                      <a:pt x="152" y="390"/>
                    </a:cubicBezTo>
                    <a:cubicBezTo>
                      <a:pt x="156" y="432"/>
                      <a:pt x="224" y="486"/>
                      <a:pt x="245" y="491"/>
                    </a:cubicBezTo>
                    <a:cubicBezTo>
                      <a:pt x="232" y="433"/>
                      <a:pt x="252" y="442"/>
                      <a:pt x="290" y="409"/>
                    </a:cubicBezTo>
                    <a:cubicBezTo>
                      <a:pt x="326" y="378"/>
                      <a:pt x="327" y="363"/>
                      <a:pt x="372" y="339"/>
                    </a:cubicBezTo>
                    <a:cubicBezTo>
                      <a:pt x="372" y="386"/>
                      <a:pt x="367" y="397"/>
                      <a:pt x="364" y="432"/>
                    </a:cubicBezTo>
                    <a:cubicBezTo>
                      <a:pt x="438" y="397"/>
                      <a:pt x="398" y="402"/>
                      <a:pt x="440" y="398"/>
                    </a:cubicBezTo>
                    <a:cubicBezTo>
                      <a:pt x="436" y="449"/>
                      <a:pt x="387" y="495"/>
                      <a:pt x="346" y="532"/>
                    </a:cubicBezTo>
                    <a:cubicBezTo>
                      <a:pt x="322" y="554"/>
                      <a:pt x="330" y="551"/>
                      <a:pt x="288" y="551"/>
                    </a:cubicBezTo>
                    <a:cubicBezTo>
                      <a:pt x="316" y="593"/>
                      <a:pt x="445" y="709"/>
                      <a:pt x="491" y="720"/>
                    </a:cubicBezTo>
                    <a:cubicBezTo>
                      <a:pt x="488" y="684"/>
                      <a:pt x="492" y="705"/>
                      <a:pt x="474" y="678"/>
                    </a:cubicBezTo>
                    <a:cubicBezTo>
                      <a:pt x="513" y="667"/>
                      <a:pt x="565" y="586"/>
                      <a:pt x="584" y="551"/>
                    </a:cubicBezTo>
                    <a:cubicBezTo>
                      <a:pt x="604" y="561"/>
                      <a:pt x="623" y="565"/>
                      <a:pt x="643" y="576"/>
                    </a:cubicBezTo>
                    <a:cubicBezTo>
                      <a:pt x="615" y="696"/>
                      <a:pt x="591" y="697"/>
                      <a:pt x="601" y="813"/>
                    </a:cubicBezTo>
                    <a:cubicBezTo>
                      <a:pt x="655" y="800"/>
                      <a:pt x="658" y="760"/>
                      <a:pt x="711" y="745"/>
                    </a:cubicBezTo>
                    <a:cubicBezTo>
                      <a:pt x="707" y="763"/>
                      <a:pt x="687" y="838"/>
                      <a:pt x="688" y="850"/>
                    </a:cubicBezTo>
                    <a:cubicBezTo>
                      <a:pt x="695" y="937"/>
                      <a:pt x="793" y="765"/>
                      <a:pt x="914" y="737"/>
                    </a:cubicBezTo>
                    <a:cubicBezTo>
                      <a:pt x="910" y="689"/>
                      <a:pt x="877" y="682"/>
                      <a:pt x="830" y="678"/>
                    </a:cubicBezTo>
                    <a:cubicBezTo>
                      <a:pt x="826" y="643"/>
                      <a:pt x="828" y="647"/>
                      <a:pt x="747" y="617"/>
                    </a:cubicBezTo>
                    <a:cubicBezTo>
                      <a:pt x="696" y="598"/>
                      <a:pt x="754" y="617"/>
                      <a:pt x="661" y="559"/>
                    </a:cubicBezTo>
                    <a:lnTo>
                      <a:pt x="539" y="468"/>
                    </a:lnTo>
                    <a:cubicBezTo>
                      <a:pt x="518" y="450"/>
                      <a:pt x="528" y="447"/>
                      <a:pt x="505" y="427"/>
                    </a:cubicBezTo>
                    <a:cubicBezTo>
                      <a:pt x="493" y="418"/>
                      <a:pt x="474" y="409"/>
                      <a:pt x="464" y="400"/>
                    </a:cubicBezTo>
                    <a:cubicBezTo>
                      <a:pt x="442" y="380"/>
                      <a:pt x="389" y="297"/>
                      <a:pt x="332" y="244"/>
                    </a:cubicBezTo>
                    <a:cubicBezTo>
                      <a:pt x="319" y="231"/>
                      <a:pt x="300" y="219"/>
                      <a:pt x="291" y="208"/>
                    </a:cubicBezTo>
                    <a:cubicBezTo>
                      <a:pt x="261" y="168"/>
                      <a:pt x="287" y="158"/>
                      <a:pt x="228" y="119"/>
                    </a:cubicBezTo>
                    <a:cubicBezTo>
                      <a:pt x="228" y="186"/>
                      <a:pt x="225" y="176"/>
                      <a:pt x="175" y="201"/>
                    </a:cubicBezTo>
                    <a:cubicBezTo>
                      <a:pt x="140" y="218"/>
                      <a:pt x="125" y="237"/>
                      <a:pt x="76" y="237"/>
                    </a:cubicBezTo>
                    <a:cubicBezTo>
                      <a:pt x="50" y="237"/>
                      <a:pt x="35" y="210"/>
                      <a:pt x="39" y="191"/>
                    </a:cubicBezTo>
                    <a:cubicBezTo>
                      <a:pt x="48" y="156"/>
                      <a:pt x="162" y="79"/>
                      <a:pt x="228" y="110"/>
                    </a:cubicBezTo>
                    <a:cubicBezTo>
                      <a:pt x="223" y="86"/>
                      <a:pt x="185" y="12"/>
                      <a:pt x="169" y="0"/>
                    </a:cubicBezTo>
                    <a:cubicBezTo>
                      <a:pt x="125" y="12"/>
                      <a:pt x="158" y="6"/>
                      <a:pt x="134" y="41"/>
                    </a:cubicBezTo>
                    <a:cubicBezTo>
                      <a:pt x="126" y="54"/>
                      <a:pt x="133" y="47"/>
                      <a:pt x="117" y="58"/>
                    </a:cubicBezTo>
                    <a:cubicBezTo>
                      <a:pt x="84" y="84"/>
                      <a:pt x="0" y="102"/>
                      <a:pt x="0"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24" name="Freeform 17">
                <a:extLst>
                  <a:ext uri="{FF2B5EF4-FFF2-40B4-BE49-F238E27FC236}">
                    <a16:creationId xmlns="" xmlns:a16="http://schemas.microsoft.com/office/drawing/2014/main" id="{53B9E3FE-3C84-4815-8A12-6F73CBDF3006}"/>
                  </a:ext>
                </a:extLst>
              </p:cNvPr>
              <p:cNvSpPr>
                <a:spLocks noEditPoints="1"/>
              </p:cNvSpPr>
              <p:nvPr/>
            </p:nvSpPr>
            <p:spPr bwMode="auto">
              <a:xfrm>
                <a:off x="4154488" y="1903413"/>
                <a:ext cx="77788" cy="103188"/>
              </a:xfrm>
              <a:custGeom>
                <a:avLst/>
                <a:gdLst>
                  <a:gd name="T0" fmla="*/ 169 w 339"/>
                  <a:gd name="T1" fmla="*/ 304 h 445"/>
                  <a:gd name="T2" fmla="*/ 172 w 339"/>
                  <a:gd name="T3" fmla="*/ 307 h 445"/>
                  <a:gd name="T4" fmla="*/ 169 w 339"/>
                  <a:gd name="T5" fmla="*/ 304 h 445"/>
                  <a:gd name="T6" fmla="*/ 195 w 339"/>
                  <a:gd name="T7" fmla="*/ 228 h 445"/>
                  <a:gd name="T8" fmla="*/ 254 w 339"/>
                  <a:gd name="T9" fmla="*/ 245 h 445"/>
                  <a:gd name="T10" fmla="*/ 195 w 339"/>
                  <a:gd name="T11" fmla="*/ 304 h 445"/>
                  <a:gd name="T12" fmla="*/ 222 w 339"/>
                  <a:gd name="T13" fmla="*/ 272 h 445"/>
                  <a:gd name="T14" fmla="*/ 195 w 339"/>
                  <a:gd name="T15" fmla="*/ 228 h 445"/>
                  <a:gd name="T16" fmla="*/ 119 w 339"/>
                  <a:gd name="T17" fmla="*/ 144 h 445"/>
                  <a:gd name="T18" fmla="*/ 152 w 339"/>
                  <a:gd name="T19" fmla="*/ 177 h 445"/>
                  <a:gd name="T20" fmla="*/ 119 w 339"/>
                  <a:gd name="T21" fmla="*/ 144 h 445"/>
                  <a:gd name="T22" fmla="*/ 271 w 339"/>
                  <a:gd name="T23" fmla="*/ 203 h 445"/>
                  <a:gd name="T24" fmla="*/ 246 w 339"/>
                  <a:gd name="T25" fmla="*/ 203 h 445"/>
                  <a:gd name="T26" fmla="*/ 262 w 339"/>
                  <a:gd name="T27" fmla="*/ 59 h 445"/>
                  <a:gd name="T28" fmla="*/ 271 w 339"/>
                  <a:gd name="T29" fmla="*/ 203 h 445"/>
                  <a:gd name="T30" fmla="*/ 0 w 339"/>
                  <a:gd name="T31" fmla="*/ 220 h 445"/>
                  <a:gd name="T32" fmla="*/ 59 w 339"/>
                  <a:gd name="T33" fmla="*/ 211 h 445"/>
                  <a:gd name="T34" fmla="*/ 117 w 339"/>
                  <a:gd name="T35" fmla="*/ 264 h 445"/>
                  <a:gd name="T36" fmla="*/ 93 w 339"/>
                  <a:gd name="T37" fmla="*/ 338 h 445"/>
                  <a:gd name="T38" fmla="*/ 25 w 339"/>
                  <a:gd name="T39" fmla="*/ 313 h 445"/>
                  <a:gd name="T40" fmla="*/ 19 w 339"/>
                  <a:gd name="T41" fmla="*/ 386 h 445"/>
                  <a:gd name="T42" fmla="*/ 263 w 339"/>
                  <a:gd name="T43" fmla="*/ 339 h 445"/>
                  <a:gd name="T44" fmla="*/ 300 w 339"/>
                  <a:gd name="T45" fmla="*/ 266 h 445"/>
                  <a:gd name="T46" fmla="*/ 339 w 339"/>
                  <a:gd name="T47" fmla="*/ 194 h 445"/>
                  <a:gd name="T48" fmla="*/ 296 w 339"/>
                  <a:gd name="T49" fmla="*/ 194 h 445"/>
                  <a:gd name="T50" fmla="*/ 322 w 339"/>
                  <a:gd name="T51" fmla="*/ 67 h 445"/>
                  <a:gd name="T52" fmla="*/ 296 w 339"/>
                  <a:gd name="T53" fmla="*/ 25 h 445"/>
                  <a:gd name="T54" fmla="*/ 161 w 339"/>
                  <a:gd name="T55" fmla="*/ 93 h 445"/>
                  <a:gd name="T56" fmla="*/ 161 w 339"/>
                  <a:gd name="T57" fmla="*/ 0 h 445"/>
                  <a:gd name="T58" fmla="*/ 54 w 339"/>
                  <a:gd name="T59" fmla="*/ 104 h 445"/>
                  <a:gd name="T60" fmla="*/ 0 w 339"/>
                  <a:gd name="T61" fmla="*/ 2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9" h="445">
                    <a:moveTo>
                      <a:pt x="169" y="304"/>
                    </a:moveTo>
                    <a:lnTo>
                      <a:pt x="172" y="307"/>
                    </a:lnTo>
                    <a:cubicBezTo>
                      <a:pt x="172" y="307"/>
                      <a:pt x="169" y="305"/>
                      <a:pt x="169" y="304"/>
                    </a:cubicBezTo>
                    <a:close/>
                    <a:moveTo>
                      <a:pt x="195" y="228"/>
                    </a:moveTo>
                    <a:cubicBezTo>
                      <a:pt x="220" y="245"/>
                      <a:pt x="212" y="245"/>
                      <a:pt x="254" y="245"/>
                    </a:cubicBezTo>
                    <a:cubicBezTo>
                      <a:pt x="236" y="279"/>
                      <a:pt x="240" y="301"/>
                      <a:pt x="195" y="304"/>
                    </a:cubicBezTo>
                    <a:lnTo>
                      <a:pt x="222" y="272"/>
                    </a:lnTo>
                    <a:cubicBezTo>
                      <a:pt x="194" y="242"/>
                      <a:pt x="201" y="241"/>
                      <a:pt x="195" y="228"/>
                    </a:cubicBezTo>
                    <a:close/>
                    <a:moveTo>
                      <a:pt x="119" y="144"/>
                    </a:moveTo>
                    <a:cubicBezTo>
                      <a:pt x="148" y="151"/>
                      <a:pt x="145" y="148"/>
                      <a:pt x="152" y="177"/>
                    </a:cubicBezTo>
                    <a:cubicBezTo>
                      <a:pt x="110" y="167"/>
                      <a:pt x="124" y="175"/>
                      <a:pt x="119" y="144"/>
                    </a:cubicBezTo>
                    <a:close/>
                    <a:moveTo>
                      <a:pt x="271" y="203"/>
                    </a:moveTo>
                    <a:lnTo>
                      <a:pt x="246" y="203"/>
                    </a:lnTo>
                    <a:cubicBezTo>
                      <a:pt x="245" y="200"/>
                      <a:pt x="159" y="87"/>
                      <a:pt x="262" y="59"/>
                    </a:cubicBezTo>
                    <a:cubicBezTo>
                      <a:pt x="304" y="90"/>
                      <a:pt x="271" y="129"/>
                      <a:pt x="271" y="203"/>
                    </a:cubicBezTo>
                    <a:close/>
                    <a:moveTo>
                      <a:pt x="0" y="220"/>
                    </a:moveTo>
                    <a:cubicBezTo>
                      <a:pt x="0" y="273"/>
                      <a:pt x="21" y="221"/>
                      <a:pt x="59" y="211"/>
                    </a:cubicBezTo>
                    <a:lnTo>
                      <a:pt x="117" y="264"/>
                    </a:lnTo>
                    <a:cubicBezTo>
                      <a:pt x="113" y="286"/>
                      <a:pt x="103" y="318"/>
                      <a:pt x="93" y="338"/>
                    </a:cubicBezTo>
                    <a:cubicBezTo>
                      <a:pt x="77" y="331"/>
                      <a:pt x="44" y="317"/>
                      <a:pt x="25" y="313"/>
                    </a:cubicBezTo>
                    <a:cubicBezTo>
                      <a:pt x="14" y="338"/>
                      <a:pt x="3" y="359"/>
                      <a:pt x="19" y="386"/>
                    </a:cubicBezTo>
                    <a:cubicBezTo>
                      <a:pt x="55" y="445"/>
                      <a:pt x="210" y="443"/>
                      <a:pt x="263" y="339"/>
                    </a:cubicBezTo>
                    <a:cubicBezTo>
                      <a:pt x="273" y="318"/>
                      <a:pt x="286" y="286"/>
                      <a:pt x="300" y="266"/>
                    </a:cubicBezTo>
                    <a:cubicBezTo>
                      <a:pt x="325" y="229"/>
                      <a:pt x="338" y="248"/>
                      <a:pt x="339" y="194"/>
                    </a:cubicBezTo>
                    <a:lnTo>
                      <a:pt x="296" y="194"/>
                    </a:lnTo>
                    <a:lnTo>
                      <a:pt x="322" y="67"/>
                    </a:lnTo>
                    <a:cubicBezTo>
                      <a:pt x="322" y="47"/>
                      <a:pt x="308" y="43"/>
                      <a:pt x="296" y="25"/>
                    </a:cubicBezTo>
                    <a:cubicBezTo>
                      <a:pt x="194" y="27"/>
                      <a:pt x="219" y="77"/>
                      <a:pt x="161" y="93"/>
                    </a:cubicBezTo>
                    <a:lnTo>
                      <a:pt x="161" y="0"/>
                    </a:lnTo>
                    <a:cubicBezTo>
                      <a:pt x="62" y="0"/>
                      <a:pt x="96" y="14"/>
                      <a:pt x="54" y="104"/>
                    </a:cubicBezTo>
                    <a:cubicBezTo>
                      <a:pt x="38" y="138"/>
                      <a:pt x="0" y="185"/>
                      <a:pt x="0" y="2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25" name="Freeform 18">
                <a:extLst>
                  <a:ext uri="{FF2B5EF4-FFF2-40B4-BE49-F238E27FC236}">
                    <a16:creationId xmlns="" xmlns:a16="http://schemas.microsoft.com/office/drawing/2014/main" id="{1B081EE5-4437-498F-AAD3-D3E612DC6FF6}"/>
                  </a:ext>
                </a:extLst>
              </p:cNvPr>
              <p:cNvSpPr>
                <a:spLocks noEditPoints="1"/>
              </p:cNvSpPr>
              <p:nvPr/>
            </p:nvSpPr>
            <p:spPr bwMode="auto">
              <a:xfrm>
                <a:off x="4343400" y="1709738"/>
                <a:ext cx="93663" cy="111125"/>
              </a:xfrm>
              <a:custGeom>
                <a:avLst/>
                <a:gdLst>
                  <a:gd name="T0" fmla="*/ 182 w 401"/>
                  <a:gd name="T1" fmla="*/ 347 h 474"/>
                  <a:gd name="T2" fmla="*/ 185 w 401"/>
                  <a:gd name="T3" fmla="*/ 350 h 474"/>
                  <a:gd name="T4" fmla="*/ 182 w 401"/>
                  <a:gd name="T5" fmla="*/ 347 h 474"/>
                  <a:gd name="T6" fmla="*/ 114 w 401"/>
                  <a:gd name="T7" fmla="*/ 305 h 474"/>
                  <a:gd name="T8" fmla="*/ 140 w 401"/>
                  <a:gd name="T9" fmla="*/ 339 h 474"/>
                  <a:gd name="T10" fmla="*/ 114 w 401"/>
                  <a:gd name="T11" fmla="*/ 339 h 474"/>
                  <a:gd name="T12" fmla="*/ 114 w 401"/>
                  <a:gd name="T13" fmla="*/ 305 h 474"/>
                  <a:gd name="T14" fmla="*/ 165 w 401"/>
                  <a:gd name="T15" fmla="*/ 305 h 474"/>
                  <a:gd name="T16" fmla="*/ 173 w 401"/>
                  <a:gd name="T17" fmla="*/ 306 h 474"/>
                  <a:gd name="T18" fmla="*/ 165 w 401"/>
                  <a:gd name="T19" fmla="*/ 305 h 474"/>
                  <a:gd name="T20" fmla="*/ 182 w 401"/>
                  <a:gd name="T21" fmla="*/ 203 h 474"/>
                  <a:gd name="T22" fmla="*/ 148 w 401"/>
                  <a:gd name="T23" fmla="*/ 254 h 474"/>
                  <a:gd name="T24" fmla="*/ 182 w 401"/>
                  <a:gd name="T25" fmla="*/ 203 h 474"/>
                  <a:gd name="T26" fmla="*/ 182 w 401"/>
                  <a:gd name="T27" fmla="*/ 203 h 474"/>
                  <a:gd name="T28" fmla="*/ 228 w 401"/>
                  <a:gd name="T29" fmla="*/ 165 h 474"/>
                  <a:gd name="T30" fmla="*/ 259 w 401"/>
                  <a:gd name="T31" fmla="*/ 152 h 474"/>
                  <a:gd name="T32" fmla="*/ 277 w 401"/>
                  <a:gd name="T33" fmla="*/ 149 h 474"/>
                  <a:gd name="T34" fmla="*/ 323 w 401"/>
                  <a:gd name="T35" fmla="*/ 189 h 474"/>
                  <a:gd name="T36" fmla="*/ 318 w 401"/>
                  <a:gd name="T37" fmla="*/ 313 h 474"/>
                  <a:gd name="T38" fmla="*/ 275 w 401"/>
                  <a:gd name="T39" fmla="*/ 347 h 474"/>
                  <a:gd name="T40" fmla="*/ 241 w 401"/>
                  <a:gd name="T41" fmla="*/ 203 h 474"/>
                  <a:gd name="T42" fmla="*/ 182 w 401"/>
                  <a:gd name="T43" fmla="*/ 203 h 474"/>
                  <a:gd name="T44" fmla="*/ 89 w 401"/>
                  <a:gd name="T45" fmla="*/ 17 h 474"/>
                  <a:gd name="T46" fmla="*/ 80 w 401"/>
                  <a:gd name="T47" fmla="*/ 68 h 474"/>
                  <a:gd name="T48" fmla="*/ 30 w 401"/>
                  <a:gd name="T49" fmla="*/ 118 h 474"/>
                  <a:gd name="T50" fmla="*/ 114 w 401"/>
                  <a:gd name="T51" fmla="*/ 195 h 474"/>
                  <a:gd name="T52" fmla="*/ 97 w 401"/>
                  <a:gd name="T53" fmla="*/ 254 h 474"/>
                  <a:gd name="T54" fmla="*/ 21 w 401"/>
                  <a:gd name="T55" fmla="*/ 254 h 474"/>
                  <a:gd name="T56" fmla="*/ 123 w 401"/>
                  <a:gd name="T57" fmla="*/ 423 h 474"/>
                  <a:gd name="T58" fmla="*/ 123 w 401"/>
                  <a:gd name="T59" fmla="*/ 372 h 474"/>
                  <a:gd name="T60" fmla="*/ 157 w 401"/>
                  <a:gd name="T61" fmla="*/ 372 h 474"/>
                  <a:gd name="T62" fmla="*/ 216 w 401"/>
                  <a:gd name="T63" fmla="*/ 423 h 474"/>
                  <a:gd name="T64" fmla="*/ 224 w 401"/>
                  <a:gd name="T65" fmla="*/ 474 h 474"/>
                  <a:gd name="T66" fmla="*/ 275 w 401"/>
                  <a:gd name="T67" fmla="*/ 389 h 474"/>
                  <a:gd name="T68" fmla="*/ 351 w 401"/>
                  <a:gd name="T69" fmla="*/ 135 h 474"/>
                  <a:gd name="T70" fmla="*/ 213 w 401"/>
                  <a:gd name="T71" fmla="*/ 141 h 474"/>
                  <a:gd name="T72" fmla="*/ 165 w 401"/>
                  <a:gd name="T73" fmla="*/ 161 h 474"/>
                  <a:gd name="T74" fmla="*/ 148 w 401"/>
                  <a:gd name="T75" fmla="*/ 0 h 474"/>
                  <a:gd name="T76" fmla="*/ 140 w 401"/>
                  <a:gd name="T77" fmla="*/ 63 h 474"/>
                  <a:gd name="T78" fmla="*/ 89 w 401"/>
                  <a:gd name="T79" fmla="*/ 1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1" h="474">
                    <a:moveTo>
                      <a:pt x="182" y="347"/>
                    </a:moveTo>
                    <a:lnTo>
                      <a:pt x="185" y="350"/>
                    </a:lnTo>
                    <a:cubicBezTo>
                      <a:pt x="184" y="349"/>
                      <a:pt x="181" y="348"/>
                      <a:pt x="182" y="347"/>
                    </a:cubicBezTo>
                    <a:close/>
                    <a:moveTo>
                      <a:pt x="114" y="305"/>
                    </a:moveTo>
                    <a:cubicBezTo>
                      <a:pt x="139" y="323"/>
                      <a:pt x="125" y="310"/>
                      <a:pt x="140" y="339"/>
                    </a:cubicBezTo>
                    <a:lnTo>
                      <a:pt x="114" y="339"/>
                    </a:lnTo>
                    <a:lnTo>
                      <a:pt x="114" y="305"/>
                    </a:lnTo>
                    <a:close/>
                    <a:moveTo>
                      <a:pt x="165" y="305"/>
                    </a:moveTo>
                    <a:cubicBezTo>
                      <a:pt x="167" y="287"/>
                      <a:pt x="210" y="307"/>
                      <a:pt x="173" y="306"/>
                    </a:cubicBezTo>
                    <a:cubicBezTo>
                      <a:pt x="170" y="305"/>
                      <a:pt x="163" y="324"/>
                      <a:pt x="165" y="305"/>
                    </a:cubicBezTo>
                    <a:close/>
                    <a:moveTo>
                      <a:pt x="182" y="203"/>
                    </a:moveTo>
                    <a:cubicBezTo>
                      <a:pt x="181" y="244"/>
                      <a:pt x="183" y="250"/>
                      <a:pt x="148" y="254"/>
                    </a:cubicBezTo>
                    <a:cubicBezTo>
                      <a:pt x="162" y="228"/>
                      <a:pt x="159" y="220"/>
                      <a:pt x="182" y="203"/>
                    </a:cubicBezTo>
                    <a:close/>
                    <a:moveTo>
                      <a:pt x="182" y="203"/>
                    </a:moveTo>
                    <a:cubicBezTo>
                      <a:pt x="194" y="185"/>
                      <a:pt x="206" y="176"/>
                      <a:pt x="228" y="165"/>
                    </a:cubicBezTo>
                    <a:cubicBezTo>
                      <a:pt x="233" y="163"/>
                      <a:pt x="259" y="152"/>
                      <a:pt x="259" y="152"/>
                    </a:cubicBezTo>
                    <a:cubicBezTo>
                      <a:pt x="262" y="152"/>
                      <a:pt x="277" y="149"/>
                      <a:pt x="277" y="149"/>
                    </a:cubicBezTo>
                    <a:cubicBezTo>
                      <a:pt x="303" y="149"/>
                      <a:pt x="316" y="164"/>
                      <a:pt x="323" y="189"/>
                    </a:cubicBezTo>
                    <a:cubicBezTo>
                      <a:pt x="331" y="219"/>
                      <a:pt x="326" y="285"/>
                      <a:pt x="318" y="313"/>
                    </a:cubicBezTo>
                    <a:cubicBezTo>
                      <a:pt x="309" y="343"/>
                      <a:pt x="309" y="344"/>
                      <a:pt x="275" y="347"/>
                    </a:cubicBezTo>
                    <a:cubicBezTo>
                      <a:pt x="260" y="283"/>
                      <a:pt x="241" y="296"/>
                      <a:pt x="241" y="203"/>
                    </a:cubicBezTo>
                    <a:lnTo>
                      <a:pt x="182" y="203"/>
                    </a:lnTo>
                    <a:close/>
                    <a:moveTo>
                      <a:pt x="89" y="17"/>
                    </a:moveTo>
                    <a:cubicBezTo>
                      <a:pt x="86" y="52"/>
                      <a:pt x="80" y="36"/>
                      <a:pt x="80" y="68"/>
                    </a:cubicBezTo>
                    <a:cubicBezTo>
                      <a:pt x="80" y="112"/>
                      <a:pt x="114" y="118"/>
                      <a:pt x="30" y="118"/>
                    </a:cubicBezTo>
                    <a:cubicBezTo>
                      <a:pt x="31" y="187"/>
                      <a:pt x="62" y="167"/>
                      <a:pt x="114" y="195"/>
                    </a:cubicBezTo>
                    <a:cubicBezTo>
                      <a:pt x="107" y="226"/>
                      <a:pt x="100" y="218"/>
                      <a:pt x="97" y="254"/>
                    </a:cubicBezTo>
                    <a:cubicBezTo>
                      <a:pt x="45" y="253"/>
                      <a:pt x="74" y="242"/>
                      <a:pt x="21" y="254"/>
                    </a:cubicBezTo>
                    <a:cubicBezTo>
                      <a:pt x="0" y="345"/>
                      <a:pt x="9" y="414"/>
                      <a:pt x="123" y="423"/>
                    </a:cubicBezTo>
                    <a:lnTo>
                      <a:pt x="123" y="372"/>
                    </a:lnTo>
                    <a:lnTo>
                      <a:pt x="157" y="372"/>
                    </a:lnTo>
                    <a:cubicBezTo>
                      <a:pt x="157" y="429"/>
                      <a:pt x="157" y="423"/>
                      <a:pt x="216" y="423"/>
                    </a:cubicBezTo>
                    <a:cubicBezTo>
                      <a:pt x="221" y="443"/>
                      <a:pt x="224" y="448"/>
                      <a:pt x="224" y="474"/>
                    </a:cubicBezTo>
                    <a:cubicBezTo>
                      <a:pt x="265" y="453"/>
                      <a:pt x="271" y="445"/>
                      <a:pt x="275" y="389"/>
                    </a:cubicBezTo>
                    <a:cubicBezTo>
                      <a:pt x="401" y="389"/>
                      <a:pt x="351" y="263"/>
                      <a:pt x="351" y="135"/>
                    </a:cubicBezTo>
                    <a:cubicBezTo>
                      <a:pt x="231" y="107"/>
                      <a:pt x="263" y="115"/>
                      <a:pt x="213" y="141"/>
                    </a:cubicBezTo>
                    <a:cubicBezTo>
                      <a:pt x="194" y="152"/>
                      <a:pt x="187" y="156"/>
                      <a:pt x="165" y="161"/>
                    </a:cubicBezTo>
                    <a:cubicBezTo>
                      <a:pt x="191" y="50"/>
                      <a:pt x="280" y="70"/>
                      <a:pt x="148" y="0"/>
                    </a:cubicBezTo>
                    <a:cubicBezTo>
                      <a:pt x="150" y="27"/>
                      <a:pt x="173" y="61"/>
                      <a:pt x="140" y="63"/>
                    </a:cubicBezTo>
                    <a:cubicBezTo>
                      <a:pt x="106" y="65"/>
                      <a:pt x="142" y="53"/>
                      <a:pt x="8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26" name="Freeform 19">
                <a:extLst>
                  <a:ext uri="{FF2B5EF4-FFF2-40B4-BE49-F238E27FC236}">
                    <a16:creationId xmlns="" xmlns:a16="http://schemas.microsoft.com/office/drawing/2014/main" id="{B4405617-2EE5-4DB6-9836-2DB72A9FBF7F}"/>
                  </a:ext>
                </a:extLst>
              </p:cNvPr>
              <p:cNvSpPr>
                <a:spLocks noEditPoints="1"/>
              </p:cNvSpPr>
              <p:nvPr/>
            </p:nvSpPr>
            <p:spPr bwMode="auto">
              <a:xfrm>
                <a:off x="4846638" y="1912938"/>
                <a:ext cx="114300" cy="84138"/>
              </a:xfrm>
              <a:custGeom>
                <a:avLst/>
                <a:gdLst>
                  <a:gd name="T0" fmla="*/ 279 w 491"/>
                  <a:gd name="T1" fmla="*/ 240 h 360"/>
                  <a:gd name="T2" fmla="*/ 313 w 491"/>
                  <a:gd name="T3" fmla="*/ 282 h 360"/>
                  <a:gd name="T4" fmla="*/ 294 w 491"/>
                  <a:gd name="T5" fmla="*/ 268 h 360"/>
                  <a:gd name="T6" fmla="*/ 279 w 491"/>
                  <a:gd name="T7" fmla="*/ 240 h 360"/>
                  <a:gd name="T8" fmla="*/ 279 w 491"/>
                  <a:gd name="T9" fmla="*/ 181 h 360"/>
                  <a:gd name="T10" fmla="*/ 282 w 491"/>
                  <a:gd name="T11" fmla="*/ 183 h 360"/>
                  <a:gd name="T12" fmla="*/ 279 w 491"/>
                  <a:gd name="T13" fmla="*/ 181 h 360"/>
                  <a:gd name="T14" fmla="*/ 237 w 491"/>
                  <a:gd name="T15" fmla="*/ 130 h 360"/>
                  <a:gd name="T16" fmla="*/ 247 w 491"/>
                  <a:gd name="T17" fmla="*/ 138 h 360"/>
                  <a:gd name="T18" fmla="*/ 237 w 491"/>
                  <a:gd name="T19" fmla="*/ 130 h 360"/>
                  <a:gd name="T20" fmla="*/ 321 w 491"/>
                  <a:gd name="T21" fmla="*/ 113 h 360"/>
                  <a:gd name="T22" fmla="*/ 372 w 491"/>
                  <a:gd name="T23" fmla="*/ 113 h 360"/>
                  <a:gd name="T24" fmla="*/ 372 w 491"/>
                  <a:gd name="T25" fmla="*/ 122 h 360"/>
                  <a:gd name="T26" fmla="*/ 321 w 491"/>
                  <a:gd name="T27" fmla="*/ 122 h 360"/>
                  <a:gd name="T28" fmla="*/ 321 w 491"/>
                  <a:gd name="T29" fmla="*/ 113 h 360"/>
                  <a:gd name="T30" fmla="*/ 279 w 491"/>
                  <a:gd name="T31" fmla="*/ 113 h 360"/>
                  <a:gd name="T32" fmla="*/ 293 w 491"/>
                  <a:gd name="T33" fmla="*/ 117 h 360"/>
                  <a:gd name="T34" fmla="*/ 279 w 491"/>
                  <a:gd name="T35" fmla="*/ 113 h 360"/>
                  <a:gd name="T36" fmla="*/ 0 w 491"/>
                  <a:gd name="T37" fmla="*/ 54 h 360"/>
                  <a:gd name="T38" fmla="*/ 243 w 491"/>
                  <a:gd name="T39" fmla="*/ 184 h 360"/>
                  <a:gd name="T40" fmla="*/ 299 w 491"/>
                  <a:gd name="T41" fmla="*/ 339 h 360"/>
                  <a:gd name="T42" fmla="*/ 333 w 491"/>
                  <a:gd name="T43" fmla="*/ 355 h 360"/>
                  <a:gd name="T44" fmla="*/ 330 w 491"/>
                  <a:gd name="T45" fmla="*/ 215 h 360"/>
                  <a:gd name="T46" fmla="*/ 491 w 491"/>
                  <a:gd name="T47" fmla="*/ 147 h 360"/>
                  <a:gd name="T48" fmla="*/ 398 w 491"/>
                  <a:gd name="T49" fmla="*/ 155 h 360"/>
                  <a:gd name="T50" fmla="*/ 398 w 491"/>
                  <a:gd name="T51" fmla="*/ 138 h 360"/>
                  <a:gd name="T52" fmla="*/ 465 w 491"/>
                  <a:gd name="T53" fmla="*/ 96 h 360"/>
                  <a:gd name="T54" fmla="*/ 355 w 491"/>
                  <a:gd name="T55" fmla="*/ 88 h 360"/>
                  <a:gd name="T56" fmla="*/ 389 w 491"/>
                  <a:gd name="T57" fmla="*/ 20 h 360"/>
                  <a:gd name="T58" fmla="*/ 296 w 491"/>
                  <a:gd name="T59" fmla="*/ 62 h 360"/>
                  <a:gd name="T60" fmla="*/ 279 w 491"/>
                  <a:gd name="T61" fmla="*/ 71 h 360"/>
                  <a:gd name="T62" fmla="*/ 262 w 491"/>
                  <a:gd name="T63" fmla="*/ 45 h 360"/>
                  <a:gd name="T64" fmla="*/ 194 w 491"/>
                  <a:gd name="T65" fmla="*/ 79 h 360"/>
                  <a:gd name="T66" fmla="*/ 220 w 491"/>
                  <a:gd name="T67" fmla="*/ 122 h 360"/>
                  <a:gd name="T68" fmla="*/ 101 w 491"/>
                  <a:gd name="T69" fmla="*/ 62 h 360"/>
                  <a:gd name="T70" fmla="*/ 110 w 491"/>
                  <a:gd name="T71" fmla="*/ 3 h 360"/>
                  <a:gd name="T72" fmla="*/ 39 w 491"/>
                  <a:gd name="T73" fmla="*/ 8 h 360"/>
                  <a:gd name="T74" fmla="*/ 0 w 491"/>
                  <a:gd name="T75" fmla="*/ 5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360">
                    <a:moveTo>
                      <a:pt x="279" y="240"/>
                    </a:moveTo>
                    <a:cubicBezTo>
                      <a:pt x="309" y="248"/>
                      <a:pt x="310" y="248"/>
                      <a:pt x="313" y="282"/>
                    </a:cubicBezTo>
                    <a:cubicBezTo>
                      <a:pt x="306" y="278"/>
                      <a:pt x="302" y="277"/>
                      <a:pt x="294" y="268"/>
                    </a:cubicBezTo>
                    <a:cubicBezTo>
                      <a:pt x="272" y="243"/>
                      <a:pt x="287" y="255"/>
                      <a:pt x="279" y="240"/>
                    </a:cubicBezTo>
                    <a:close/>
                    <a:moveTo>
                      <a:pt x="279" y="181"/>
                    </a:moveTo>
                    <a:lnTo>
                      <a:pt x="282" y="183"/>
                    </a:lnTo>
                    <a:cubicBezTo>
                      <a:pt x="282" y="183"/>
                      <a:pt x="278" y="182"/>
                      <a:pt x="279" y="181"/>
                    </a:cubicBezTo>
                    <a:close/>
                    <a:moveTo>
                      <a:pt x="237" y="130"/>
                    </a:moveTo>
                    <a:cubicBezTo>
                      <a:pt x="251" y="116"/>
                      <a:pt x="264" y="151"/>
                      <a:pt x="247" y="138"/>
                    </a:cubicBezTo>
                    <a:cubicBezTo>
                      <a:pt x="241" y="134"/>
                      <a:pt x="225" y="142"/>
                      <a:pt x="237" y="130"/>
                    </a:cubicBezTo>
                    <a:close/>
                    <a:moveTo>
                      <a:pt x="321" y="113"/>
                    </a:moveTo>
                    <a:lnTo>
                      <a:pt x="372" y="113"/>
                    </a:lnTo>
                    <a:lnTo>
                      <a:pt x="372" y="122"/>
                    </a:lnTo>
                    <a:lnTo>
                      <a:pt x="321" y="122"/>
                    </a:lnTo>
                    <a:lnTo>
                      <a:pt x="321" y="113"/>
                    </a:lnTo>
                    <a:close/>
                    <a:moveTo>
                      <a:pt x="279" y="113"/>
                    </a:moveTo>
                    <a:cubicBezTo>
                      <a:pt x="288" y="104"/>
                      <a:pt x="325" y="126"/>
                      <a:pt x="293" y="117"/>
                    </a:cubicBezTo>
                    <a:cubicBezTo>
                      <a:pt x="286" y="116"/>
                      <a:pt x="265" y="127"/>
                      <a:pt x="279" y="113"/>
                    </a:cubicBezTo>
                    <a:close/>
                    <a:moveTo>
                      <a:pt x="0" y="54"/>
                    </a:moveTo>
                    <a:cubicBezTo>
                      <a:pt x="0" y="153"/>
                      <a:pt x="138" y="47"/>
                      <a:pt x="243" y="184"/>
                    </a:cubicBezTo>
                    <a:cubicBezTo>
                      <a:pt x="285" y="239"/>
                      <a:pt x="216" y="280"/>
                      <a:pt x="299" y="339"/>
                    </a:cubicBezTo>
                    <a:cubicBezTo>
                      <a:pt x="303" y="341"/>
                      <a:pt x="331" y="355"/>
                      <a:pt x="333" y="355"/>
                    </a:cubicBezTo>
                    <a:cubicBezTo>
                      <a:pt x="402" y="360"/>
                      <a:pt x="333" y="255"/>
                      <a:pt x="330" y="215"/>
                    </a:cubicBezTo>
                    <a:cubicBezTo>
                      <a:pt x="466" y="183"/>
                      <a:pt x="489" y="225"/>
                      <a:pt x="491" y="147"/>
                    </a:cubicBezTo>
                    <a:cubicBezTo>
                      <a:pt x="446" y="151"/>
                      <a:pt x="438" y="164"/>
                      <a:pt x="398" y="155"/>
                    </a:cubicBezTo>
                    <a:lnTo>
                      <a:pt x="398" y="138"/>
                    </a:lnTo>
                    <a:cubicBezTo>
                      <a:pt x="445" y="140"/>
                      <a:pt x="464" y="159"/>
                      <a:pt x="465" y="96"/>
                    </a:cubicBezTo>
                    <a:cubicBezTo>
                      <a:pt x="398" y="96"/>
                      <a:pt x="412" y="101"/>
                      <a:pt x="355" y="88"/>
                    </a:cubicBezTo>
                    <a:cubicBezTo>
                      <a:pt x="374" y="59"/>
                      <a:pt x="385" y="65"/>
                      <a:pt x="389" y="20"/>
                    </a:cubicBezTo>
                    <a:cubicBezTo>
                      <a:pt x="351" y="23"/>
                      <a:pt x="337" y="40"/>
                      <a:pt x="296" y="62"/>
                    </a:cubicBezTo>
                    <a:lnTo>
                      <a:pt x="279" y="71"/>
                    </a:lnTo>
                    <a:cubicBezTo>
                      <a:pt x="260" y="58"/>
                      <a:pt x="269" y="69"/>
                      <a:pt x="262" y="45"/>
                    </a:cubicBezTo>
                    <a:cubicBezTo>
                      <a:pt x="233" y="48"/>
                      <a:pt x="194" y="49"/>
                      <a:pt x="194" y="79"/>
                    </a:cubicBezTo>
                    <a:cubicBezTo>
                      <a:pt x="194" y="115"/>
                      <a:pt x="203" y="75"/>
                      <a:pt x="220" y="122"/>
                    </a:cubicBezTo>
                    <a:lnTo>
                      <a:pt x="101" y="62"/>
                    </a:lnTo>
                    <a:cubicBezTo>
                      <a:pt x="102" y="25"/>
                      <a:pt x="107" y="36"/>
                      <a:pt x="110" y="3"/>
                    </a:cubicBezTo>
                    <a:cubicBezTo>
                      <a:pt x="83" y="3"/>
                      <a:pt x="62" y="0"/>
                      <a:pt x="39" y="8"/>
                    </a:cubicBezTo>
                    <a:cubicBezTo>
                      <a:pt x="22" y="15"/>
                      <a:pt x="0" y="34"/>
                      <a:pt x="0"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27" name="Freeform 20">
                <a:extLst>
                  <a:ext uri="{FF2B5EF4-FFF2-40B4-BE49-F238E27FC236}">
                    <a16:creationId xmlns="" xmlns:a16="http://schemas.microsoft.com/office/drawing/2014/main" id="{08954ED3-CF65-4605-B360-21F19A5F88C1}"/>
                  </a:ext>
                </a:extLst>
              </p:cNvPr>
              <p:cNvSpPr>
                <a:spLocks noEditPoints="1"/>
              </p:cNvSpPr>
              <p:nvPr/>
            </p:nvSpPr>
            <p:spPr bwMode="auto">
              <a:xfrm>
                <a:off x="4837113" y="2320926"/>
                <a:ext cx="80963" cy="87313"/>
              </a:xfrm>
              <a:custGeom>
                <a:avLst/>
                <a:gdLst>
                  <a:gd name="T0" fmla="*/ 153 w 348"/>
                  <a:gd name="T1" fmla="*/ 178 h 373"/>
                  <a:gd name="T2" fmla="*/ 45 w 348"/>
                  <a:gd name="T3" fmla="*/ 212 h 373"/>
                  <a:gd name="T4" fmla="*/ 68 w 348"/>
                  <a:gd name="T5" fmla="*/ 169 h 373"/>
                  <a:gd name="T6" fmla="*/ 153 w 348"/>
                  <a:gd name="T7" fmla="*/ 178 h 373"/>
                  <a:gd name="T8" fmla="*/ 127 w 348"/>
                  <a:gd name="T9" fmla="*/ 356 h 373"/>
                  <a:gd name="T10" fmla="*/ 136 w 348"/>
                  <a:gd name="T11" fmla="*/ 364 h 373"/>
                  <a:gd name="T12" fmla="*/ 195 w 348"/>
                  <a:gd name="T13" fmla="*/ 373 h 373"/>
                  <a:gd name="T14" fmla="*/ 221 w 348"/>
                  <a:gd name="T15" fmla="*/ 186 h 373"/>
                  <a:gd name="T16" fmla="*/ 153 w 348"/>
                  <a:gd name="T17" fmla="*/ 178 h 373"/>
                  <a:gd name="T18" fmla="*/ 153 w 348"/>
                  <a:gd name="T19" fmla="*/ 144 h 373"/>
                  <a:gd name="T20" fmla="*/ 94 w 348"/>
                  <a:gd name="T21" fmla="*/ 126 h 373"/>
                  <a:gd name="T22" fmla="*/ 94 w 348"/>
                  <a:gd name="T23" fmla="*/ 102 h 373"/>
                  <a:gd name="T24" fmla="*/ 204 w 348"/>
                  <a:gd name="T25" fmla="*/ 135 h 373"/>
                  <a:gd name="T26" fmla="*/ 280 w 348"/>
                  <a:gd name="T27" fmla="*/ 212 h 373"/>
                  <a:gd name="T28" fmla="*/ 324 w 348"/>
                  <a:gd name="T29" fmla="*/ 172 h 373"/>
                  <a:gd name="T30" fmla="*/ 348 w 348"/>
                  <a:gd name="T31" fmla="*/ 102 h 373"/>
                  <a:gd name="T32" fmla="*/ 194 w 348"/>
                  <a:gd name="T33" fmla="*/ 52 h 373"/>
                  <a:gd name="T34" fmla="*/ 170 w 348"/>
                  <a:gd name="T35" fmla="*/ 0 h 373"/>
                  <a:gd name="T36" fmla="*/ 127 w 348"/>
                  <a:gd name="T37" fmla="*/ 0 h 373"/>
                  <a:gd name="T38" fmla="*/ 0 w 348"/>
                  <a:gd name="T39" fmla="*/ 229 h 373"/>
                  <a:gd name="T40" fmla="*/ 68 w 348"/>
                  <a:gd name="T41" fmla="*/ 305 h 373"/>
                  <a:gd name="T42" fmla="*/ 212 w 348"/>
                  <a:gd name="T43" fmla="*/ 246 h 373"/>
                  <a:gd name="T44" fmla="*/ 110 w 348"/>
                  <a:gd name="T45" fmla="*/ 305 h 373"/>
                  <a:gd name="T46" fmla="*/ 127 w 348"/>
                  <a:gd name="T47" fmla="*/ 35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8" h="373">
                    <a:moveTo>
                      <a:pt x="153" y="178"/>
                    </a:moveTo>
                    <a:cubicBezTo>
                      <a:pt x="137" y="192"/>
                      <a:pt x="55" y="260"/>
                      <a:pt x="45" y="212"/>
                    </a:cubicBezTo>
                    <a:cubicBezTo>
                      <a:pt x="41" y="191"/>
                      <a:pt x="56" y="188"/>
                      <a:pt x="68" y="169"/>
                    </a:cubicBezTo>
                    <a:cubicBezTo>
                      <a:pt x="113" y="169"/>
                      <a:pt x="118" y="170"/>
                      <a:pt x="153" y="178"/>
                    </a:cubicBezTo>
                    <a:close/>
                    <a:moveTo>
                      <a:pt x="127" y="356"/>
                    </a:moveTo>
                    <a:lnTo>
                      <a:pt x="136" y="364"/>
                    </a:lnTo>
                    <a:cubicBezTo>
                      <a:pt x="169" y="367"/>
                      <a:pt x="158" y="372"/>
                      <a:pt x="195" y="373"/>
                    </a:cubicBezTo>
                    <a:cubicBezTo>
                      <a:pt x="206" y="325"/>
                      <a:pt x="307" y="240"/>
                      <a:pt x="221" y="186"/>
                    </a:cubicBezTo>
                    <a:cubicBezTo>
                      <a:pt x="190" y="166"/>
                      <a:pt x="191" y="175"/>
                      <a:pt x="153" y="178"/>
                    </a:cubicBezTo>
                    <a:lnTo>
                      <a:pt x="153" y="144"/>
                    </a:lnTo>
                    <a:lnTo>
                      <a:pt x="94" y="126"/>
                    </a:lnTo>
                    <a:lnTo>
                      <a:pt x="94" y="102"/>
                    </a:lnTo>
                    <a:cubicBezTo>
                      <a:pt x="178" y="102"/>
                      <a:pt x="152" y="105"/>
                      <a:pt x="204" y="135"/>
                    </a:cubicBezTo>
                    <a:cubicBezTo>
                      <a:pt x="244" y="159"/>
                      <a:pt x="267" y="158"/>
                      <a:pt x="280" y="212"/>
                    </a:cubicBezTo>
                    <a:cubicBezTo>
                      <a:pt x="308" y="204"/>
                      <a:pt x="310" y="195"/>
                      <a:pt x="324" y="172"/>
                    </a:cubicBezTo>
                    <a:cubicBezTo>
                      <a:pt x="339" y="148"/>
                      <a:pt x="347" y="137"/>
                      <a:pt x="348" y="102"/>
                    </a:cubicBezTo>
                    <a:cubicBezTo>
                      <a:pt x="289" y="115"/>
                      <a:pt x="240" y="87"/>
                      <a:pt x="194" y="52"/>
                    </a:cubicBezTo>
                    <a:cubicBezTo>
                      <a:pt x="171" y="33"/>
                      <a:pt x="171" y="39"/>
                      <a:pt x="170" y="0"/>
                    </a:cubicBezTo>
                    <a:lnTo>
                      <a:pt x="127" y="0"/>
                    </a:lnTo>
                    <a:cubicBezTo>
                      <a:pt x="125" y="87"/>
                      <a:pt x="18" y="154"/>
                      <a:pt x="0" y="229"/>
                    </a:cubicBezTo>
                    <a:cubicBezTo>
                      <a:pt x="14" y="249"/>
                      <a:pt x="48" y="291"/>
                      <a:pt x="68" y="305"/>
                    </a:cubicBezTo>
                    <a:cubicBezTo>
                      <a:pt x="177" y="280"/>
                      <a:pt x="137" y="247"/>
                      <a:pt x="212" y="246"/>
                    </a:cubicBezTo>
                    <a:cubicBezTo>
                      <a:pt x="210" y="327"/>
                      <a:pt x="171" y="334"/>
                      <a:pt x="110" y="305"/>
                    </a:cubicBezTo>
                    <a:cubicBezTo>
                      <a:pt x="113" y="334"/>
                      <a:pt x="117" y="336"/>
                      <a:pt x="127" y="3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28" name="Freeform 21">
                <a:extLst>
                  <a:ext uri="{FF2B5EF4-FFF2-40B4-BE49-F238E27FC236}">
                    <a16:creationId xmlns="" xmlns:a16="http://schemas.microsoft.com/office/drawing/2014/main" id="{2E348473-C616-4D5C-9862-024EF71DC07A}"/>
                  </a:ext>
                </a:extLst>
              </p:cNvPr>
              <p:cNvSpPr>
                <a:spLocks/>
              </p:cNvSpPr>
              <p:nvPr/>
            </p:nvSpPr>
            <p:spPr bwMode="auto">
              <a:xfrm>
                <a:off x="4656138" y="1728788"/>
                <a:ext cx="77788" cy="79375"/>
              </a:xfrm>
              <a:custGeom>
                <a:avLst/>
                <a:gdLst>
                  <a:gd name="T0" fmla="*/ 161 w 331"/>
                  <a:gd name="T1" fmla="*/ 127 h 339"/>
                  <a:gd name="T2" fmla="*/ 43 w 331"/>
                  <a:gd name="T3" fmla="*/ 144 h 339"/>
                  <a:gd name="T4" fmla="*/ 136 w 331"/>
                  <a:gd name="T5" fmla="*/ 186 h 339"/>
                  <a:gd name="T6" fmla="*/ 0 w 331"/>
                  <a:gd name="T7" fmla="*/ 279 h 339"/>
                  <a:gd name="T8" fmla="*/ 181 w 331"/>
                  <a:gd name="T9" fmla="*/ 231 h 339"/>
                  <a:gd name="T10" fmla="*/ 331 w 331"/>
                  <a:gd name="T11" fmla="*/ 186 h 339"/>
                  <a:gd name="T12" fmla="*/ 263 w 331"/>
                  <a:gd name="T13" fmla="*/ 127 h 339"/>
                  <a:gd name="T14" fmla="*/ 212 w 331"/>
                  <a:gd name="T15" fmla="*/ 0 h 339"/>
                  <a:gd name="T16" fmla="*/ 195 w 331"/>
                  <a:gd name="T17" fmla="*/ 67 h 339"/>
                  <a:gd name="T18" fmla="*/ 161 w 331"/>
                  <a:gd name="T19" fmla="*/ 12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39">
                    <a:moveTo>
                      <a:pt x="161" y="127"/>
                    </a:moveTo>
                    <a:cubicBezTo>
                      <a:pt x="68" y="127"/>
                      <a:pt x="43" y="51"/>
                      <a:pt x="43" y="144"/>
                    </a:cubicBezTo>
                    <a:cubicBezTo>
                      <a:pt x="43" y="189"/>
                      <a:pt x="91" y="186"/>
                      <a:pt x="136" y="186"/>
                    </a:cubicBezTo>
                    <a:cubicBezTo>
                      <a:pt x="73" y="280"/>
                      <a:pt x="0" y="206"/>
                      <a:pt x="0" y="279"/>
                    </a:cubicBezTo>
                    <a:cubicBezTo>
                      <a:pt x="0" y="321"/>
                      <a:pt x="93" y="339"/>
                      <a:pt x="181" y="231"/>
                    </a:cubicBezTo>
                    <a:cubicBezTo>
                      <a:pt x="233" y="167"/>
                      <a:pt x="252" y="186"/>
                      <a:pt x="331" y="186"/>
                    </a:cubicBezTo>
                    <a:cubicBezTo>
                      <a:pt x="320" y="140"/>
                      <a:pt x="319" y="128"/>
                      <a:pt x="263" y="127"/>
                    </a:cubicBezTo>
                    <a:cubicBezTo>
                      <a:pt x="264" y="75"/>
                      <a:pt x="301" y="20"/>
                      <a:pt x="212" y="0"/>
                    </a:cubicBezTo>
                    <a:cubicBezTo>
                      <a:pt x="210" y="29"/>
                      <a:pt x="202" y="41"/>
                      <a:pt x="195" y="67"/>
                    </a:cubicBezTo>
                    <a:cubicBezTo>
                      <a:pt x="188" y="96"/>
                      <a:pt x="192" y="127"/>
                      <a:pt x="161"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29" name="Freeform 22">
                <a:extLst>
                  <a:ext uri="{FF2B5EF4-FFF2-40B4-BE49-F238E27FC236}">
                    <a16:creationId xmlns="" xmlns:a16="http://schemas.microsoft.com/office/drawing/2014/main" id="{88CA8F32-9AFB-4255-A709-82043862E43C}"/>
                  </a:ext>
                </a:extLst>
              </p:cNvPr>
              <p:cNvSpPr>
                <a:spLocks/>
              </p:cNvSpPr>
              <p:nvPr/>
            </p:nvSpPr>
            <p:spPr bwMode="auto">
              <a:xfrm>
                <a:off x="4362450" y="2473326"/>
                <a:ext cx="66675" cy="68263"/>
              </a:xfrm>
              <a:custGeom>
                <a:avLst/>
                <a:gdLst>
                  <a:gd name="T0" fmla="*/ 0 w 293"/>
                  <a:gd name="T1" fmla="*/ 203 h 296"/>
                  <a:gd name="T2" fmla="*/ 0 w 293"/>
                  <a:gd name="T3" fmla="*/ 237 h 296"/>
                  <a:gd name="T4" fmla="*/ 212 w 293"/>
                  <a:gd name="T5" fmla="*/ 296 h 296"/>
                  <a:gd name="T6" fmla="*/ 237 w 293"/>
                  <a:gd name="T7" fmla="*/ 237 h 296"/>
                  <a:gd name="T8" fmla="*/ 224 w 293"/>
                  <a:gd name="T9" fmla="*/ 219 h 296"/>
                  <a:gd name="T10" fmla="*/ 208 w 293"/>
                  <a:gd name="T11" fmla="*/ 223 h 296"/>
                  <a:gd name="T12" fmla="*/ 173 w 293"/>
                  <a:gd name="T13" fmla="*/ 242 h 296"/>
                  <a:gd name="T14" fmla="*/ 102 w 293"/>
                  <a:gd name="T15" fmla="*/ 229 h 296"/>
                  <a:gd name="T16" fmla="*/ 119 w 293"/>
                  <a:gd name="T17" fmla="*/ 169 h 296"/>
                  <a:gd name="T18" fmla="*/ 161 w 293"/>
                  <a:gd name="T19" fmla="*/ 220 h 296"/>
                  <a:gd name="T20" fmla="*/ 212 w 293"/>
                  <a:gd name="T21" fmla="*/ 119 h 296"/>
                  <a:gd name="T22" fmla="*/ 144 w 293"/>
                  <a:gd name="T23" fmla="*/ 136 h 296"/>
                  <a:gd name="T24" fmla="*/ 229 w 293"/>
                  <a:gd name="T25" fmla="*/ 161 h 296"/>
                  <a:gd name="T26" fmla="*/ 288 w 293"/>
                  <a:gd name="T27" fmla="*/ 85 h 296"/>
                  <a:gd name="T28" fmla="*/ 85 w 293"/>
                  <a:gd name="T29" fmla="*/ 0 h 296"/>
                  <a:gd name="T30" fmla="*/ 97 w 293"/>
                  <a:gd name="T31" fmla="*/ 58 h 296"/>
                  <a:gd name="T32" fmla="*/ 55 w 293"/>
                  <a:gd name="T33" fmla="*/ 173 h 296"/>
                  <a:gd name="T34" fmla="*/ 0 w 293"/>
                  <a:gd name="T35" fmla="*/ 20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3" h="296">
                    <a:moveTo>
                      <a:pt x="0" y="203"/>
                    </a:moveTo>
                    <a:lnTo>
                      <a:pt x="0" y="237"/>
                    </a:lnTo>
                    <a:cubicBezTo>
                      <a:pt x="83" y="244"/>
                      <a:pt x="103" y="296"/>
                      <a:pt x="212" y="296"/>
                    </a:cubicBezTo>
                    <a:cubicBezTo>
                      <a:pt x="220" y="263"/>
                      <a:pt x="231" y="258"/>
                      <a:pt x="237" y="237"/>
                    </a:cubicBezTo>
                    <a:cubicBezTo>
                      <a:pt x="240" y="227"/>
                      <a:pt x="250" y="215"/>
                      <a:pt x="224" y="219"/>
                    </a:cubicBezTo>
                    <a:cubicBezTo>
                      <a:pt x="217" y="220"/>
                      <a:pt x="214" y="220"/>
                      <a:pt x="208" y="223"/>
                    </a:cubicBezTo>
                    <a:cubicBezTo>
                      <a:pt x="192" y="229"/>
                      <a:pt x="188" y="234"/>
                      <a:pt x="173" y="242"/>
                    </a:cubicBezTo>
                    <a:cubicBezTo>
                      <a:pt x="135" y="263"/>
                      <a:pt x="135" y="251"/>
                      <a:pt x="102" y="229"/>
                    </a:cubicBezTo>
                    <a:cubicBezTo>
                      <a:pt x="109" y="197"/>
                      <a:pt x="116" y="205"/>
                      <a:pt x="119" y="169"/>
                    </a:cubicBezTo>
                    <a:cubicBezTo>
                      <a:pt x="167" y="170"/>
                      <a:pt x="161" y="173"/>
                      <a:pt x="161" y="220"/>
                    </a:cubicBezTo>
                    <a:cubicBezTo>
                      <a:pt x="191" y="201"/>
                      <a:pt x="208" y="163"/>
                      <a:pt x="212" y="119"/>
                    </a:cubicBezTo>
                    <a:cubicBezTo>
                      <a:pt x="195" y="127"/>
                      <a:pt x="166" y="131"/>
                      <a:pt x="144" y="136"/>
                    </a:cubicBezTo>
                    <a:cubicBezTo>
                      <a:pt x="152" y="42"/>
                      <a:pt x="229" y="60"/>
                      <a:pt x="229" y="161"/>
                    </a:cubicBezTo>
                    <a:cubicBezTo>
                      <a:pt x="293" y="156"/>
                      <a:pt x="266" y="132"/>
                      <a:pt x="288" y="85"/>
                    </a:cubicBezTo>
                    <a:cubicBezTo>
                      <a:pt x="186" y="31"/>
                      <a:pt x="142" y="28"/>
                      <a:pt x="85" y="0"/>
                    </a:cubicBezTo>
                    <a:cubicBezTo>
                      <a:pt x="88" y="29"/>
                      <a:pt x="98" y="39"/>
                      <a:pt x="97" y="58"/>
                    </a:cubicBezTo>
                    <a:lnTo>
                      <a:pt x="55" y="173"/>
                    </a:lnTo>
                    <a:cubicBezTo>
                      <a:pt x="39" y="206"/>
                      <a:pt x="44" y="203"/>
                      <a:pt x="0"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30" name="Freeform 23">
                <a:extLst>
                  <a:ext uri="{FF2B5EF4-FFF2-40B4-BE49-F238E27FC236}">
                    <a16:creationId xmlns="" xmlns:a16="http://schemas.microsoft.com/office/drawing/2014/main" id="{DCF649E5-2F03-4E5B-9021-2C3C1FE45684}"/>
                  </a:ext>
                </a:extLst>
              </p:cNvPr>
              <p:cNvSpPr>
                <a:spLocks noEditPoints="1"/>
              </p:cNvSpPr>
              <p:nvPr/>
            </p:nvSpPr>
            <p:spPr bwMode="auto">
              <a:xfrm>
                <a:off x="4141788" y="2263776"/>
                <a:ext cx="57150" cy="57150"/>
              </a:xfrm>
              <a:custGeom>
                <a:avLst/>
                <a:gdLst>
                  <a:gd name="T0" fmla="*/ 36 w 248"/>
                  <a:gd name="T1" fmla="*/ 186 h 245"/>
                  <a:gd name="T2" fmla="*/ 28 w 248"/>
                  <a:gd name="T3" fmla="*/ 152 h 245"/>
                  <a:gd name="T4" fmla="*/ 211 w 248"/>
                  <a:gd name="T5" fmla="*/ 106 h 245"/>
                  <a:gd name="T6" fmla="*/ 173 w 248"/>
                  <a:gd name="T7" fmla="*/ 154 h 245"/>
                  <a:gd name="T8" fmla="*/ 36 w 248"/>
                  <a:gd name="T9" fmla="*/ 186 h 245"/>
                  <a:gd name="T10" fmla="*/ 2 w 248"/>
                  <a:gd name="T11" fmla="*/ 101 h 245"/>
                  <a:gd name="T12" fmla="*/ 104 w 248"/>
                  <a:gd name="T13" fmla="*/ 245 h 245"/>
                  <a:gd name="T14" fmla="*/ 248 w 248"/>
                  <a:gd name="T15" fmla="*/ 110 h 245"/>
                  <a:gd name="T16" fmla="*/ 121 w 248"/>
                  <a:gd name="T17" fmla="*/ 0 h 245"/>
                  <a:gd name="T18" fmla="*/ 2 w 248"/>
                  <a:gd name="T19" fmla="*/ 10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5">
                    <a:moveTo>
                      <a:pt x="36" y="186"/>
                    </a:moveTo>
                    <a:cubicBezTo>
                      <a:pt x="31" y="163"/>
                      <a:pt x="28" y="170"/>
                      <a:pt x="28" y="152"/>
                    </a:cubicBezTo>
                    <a:cubicBezTo>
                      <a:pt x="28" y="83"/>
                      <a:pt x="227" y="25"/>
                      <a:pt x="211" y="106"/>
                    </a:cubicBezTo>
                    <a:cubicBezTo>
                      <a:pt x="208" y="123"/>
                      <a:pt x="185" y="145"/>
                      <a:pt x="173" y="154"/>
                    </a:cubicBezTo>
                    <a:cubicBezTo>
                      <a:pt x="134" y="183"/>
                      <a:pt x="102" y="186"/>
                      <a:pt x="36" y="186"/>
                    </a:cubicBezTo>
                    <a:close/>
                    <a:moveTo>
                      <a:pt x="2" y="101"/>
                    </a:moveTo>
                    <a:cubicBezTo>
                      <a:pt x="2" y="165"/>
                      <a:pt x="0" y="245"/>
                      <a:pt x="104" y="245"/>
                    </a:cubicBezTo>
                    <a:cubicBezTo>
                      <a:pt x="171" y="245"/>
                      <a:pt x="248" y="201"/>
                      <a:pt x="248" y="110"/>
                    </a:cubicBezTo>
                    <a:cubicBezTo>
                      <a:pt x="248" y="57"/>
                      <a:pt x="168" y="0"/>
                      <a:pt x="121" y="0"/>
                    </a:cubicBezTo>
                    <a:cubicBezTo>
                      <a:pt x="68" y="0"/>
                      <a:pt x="2" y="49"/>
                      <a:pt x="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31" name="Freeform 24">
                <a:extLst>
                  <a:ext uri="{FF2B5EF4-FFF2-40B4-BE49-F238E27FC236}">
                    <a16:creationId xmlns="" xmlns:a16="http://schemas.microsoft.com/office/drawing/2014/main" id="{68542665-3795-4AE7-8C2D-78464D5B1A7B}"/>
                  </a:ext>
                </a:extLst>
              </p:cNvPr>
              <p:cNvSpPr>
                <a:spLocks/>
              </p:cNvSpPr>
              <p:nvPr/>
            </p:nvSpPr>
            <p:spPr bwMode="auto">
              <a:xfrm>
                <a:off x="4416425" y="2482851"/>
                <a:ext cx="52388" cy="73025"/>
              </a:xfrm>
              <a:custGeom>
                <a:avLst/>
                <a:gdLst>
                  <a:gd name="T0" fmla="*/ 33 w 220"/>
                  <a:gd name="T1" fmla="*/ 132 h 310"/>
                  <a:gd name="T2" fmla="*/ 128 w 220"/>
                  <a:gd name="T3" fmla="*/ 242 h 310"/>
                  <a:gd name="T4" fmla="*/ 50 w 220"/>
                  <a:gd name="T5" fmla="*/ 183 h 310"/>
                  <a:gd name="T6" fmla="*/ 16 w 220"/>
                  <a:gd name="T7" fmla="*/ 183 h 310"/>
                  <a:gd name="T8" fmla="*/ 0 w 220"/>
                  <a:gd name="T9" fmla="*/ 267 h 310"/>
                  <a:gd name="T10" fmla="*/ 110 w 220"/>
                  <a:gd name="T11" fmla="*/ 310 h 310"/>
                  <a:gd name="T12" fmla="*/ 194 w 220"/>
                  <a:gd name="T13" fmla="*/ 250 h 310"/>
                  <a:gd name="T14" fmla="*/ 127 w 220"/>
                  <a:gd name="T15" fmla="*/ 81 h 310"/>
                  <a:gd name="T16" fmla="*/ 177 w 220"/>
                  <a:gd name="T17" fmla="*/ 174 h 310"/>
                  <a:gd name="T18" fmla="*/ 211 w 220"/>
                  <a:gd name="T19" fmla="*/ 174 h 310"/>
                  <a:gd name="T20" fmla="*/ 220 w 220"/>
                  <a:gd name="T21" fmla="*/ 73 h 310"/>
                  <a:gd name="T22" fmla="*/ 66 w 220"/>
                  <a:gd name="T23" fmla="*/ 72 h 310"/>
                  <a:gd name="T24" fmla="*/ 33 w 220"/>
                  <a:gd name="T25" fmla="*/ 13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310">
                    <a:moveTo>
                      <a:pt x="33" y="132"/>
                    </a:moveTo>
                    <a:cubicBezTo>
                      <a:pt x="33" y="182"/>
                      <a:pt x="114" y="205"/>
                      <a:pt x="128" y="242"/>
                    </a:cubicBezTo>
                    <a:cubicBezTo>
                      <a:pt x="149" y="292"/>
                      <a:pt x="50" y="309"/>
                      <a:pt x="50" y="183"/>
                    </a:cubicBezTo>
                    <a:lnTo>
                      <a:pt x="16" y="183"/>
                    </a:lnTo>
                    <a:cubicBezTo>
                      <a:pt x="11" y="207"/>
                      <a:pt x="2" y="240"/>
                      <a:pt x="0" y="267"/>
                    </a:cubicBezTo>
                    <a:cubicBezTo>
                      <a:pt x="27" y="274"/>
                      <a:pt x="96" y="310"/>
                      <a:pt x="110" y="310"/>
                    </a:cubicBezTo>
                    <a:cubicBezTo>
                      <a:pt x="130" y="310"/>
                      <a:pt x="194" y="278"/>
                      <a:pt x="194" y="250"/>
                    </a:cubicBezTo>
                    <a:cubicBezTo>
                      <a:pt x="194" y="125"/>
                      <a:pt x="35" y="142"/>
                      <a:pt x="127" y="81"/>
                    </a:cubicBezTo>
                    <a:cubicBezTo>
                      <a:pt x="165" y="91"/>
                      <a:pt x="176" y="128"/>
                      <a:pt x="177" y="174"/>
                    </a:cubicBezTo>
                    <a:lnTo>
                      <a:pt x="211" y="174"/>
                    </a:lnTo>
                    <a:cubicBezTo>
                      <a:pt x="211" y="125"/>
                      <a:pt x="220" y="115"/>
                      <a:pt x="220" y="73"/>
                    </a:cubicBezTo>
                    <a:cubicBezTo>
                      <a:pt x="155" y="104"/>
                      <a:pt x="141" y="0"/>
                      <a:pt x="66" y="72"/>
                    </a:cubicBezTo>
                    <a:cubicBezTo>
                      <a:pt x="57" y="81"/>
                      <a:pt x="33" y="115"/>
                      <a:pt x="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32" name="Freeform 25">
                <a:extLst>
                  <a:ext uri="{FF2B5EF4-FFF2-40B4-BE49-F238E27FC236}">
                    <a16:creationId xmlns="" xmlns:a16="http://schemas.microsoft.com/office/drawing/2014/main" id="{F4F93AE6-F7A0-4662-9E93-52093731E449}"/>
                  </a:ext>
                </a:extLst>
              </p:cNvPr>
              <p:cNvSpPr>
                <a:spLocks/>
              </p:cNvSpPr>
              <p:nvPr/>
            </p:nvSpPr>
            <p:spPr bwMode="auto">
              <a:xfrm>
                <a:off x="4468813" y="2500313"/>
                <a:ext cx="58738" cy="63500"/>
              </a:xfrm>
              <a:custGeom>
                <a:avLst/>
                <a:gdLst>
                  <a:gd name="T0" fmla="*/ 6 w 252"/>
                  <a:gd name="T1" fmla="*/ 101 h 271"/>
                  <a:gd name="T2" fmla="*/ 99 w 252"/>
                  <a:gd name="T3" fmla="*/ 50 h 271"/>
                  <a:gd name="T4" fmla="*/ 74 w 252"/>
                  <a:gd name="T5" fmla="*/ 228 h 271"/>
                  <a:gd name="T6" fmla="*/ 40 w 252"/>
                  <a:gd name="T7" fmla="*/ 228 h 271"/>
                  <a:gd name="T8" fmla="*/ 40 w 252"/>
                  <a:gd name="T9" fmla="*/ 262 h 271"/>
                  <a:gd name="T10" fmla="*/ 175 w 252"/>
                  <a:gd name="T11" fmla="*/ 271 h 271"/>
                  <a:gd name="T12" fmla="*/ 160 w 252"/>
                  <a:gd name="T13" fmla="*/ 59 h 271"/>
                  <a:gd name="T14" fmla="*/ 209 w 252"/>
                  <a:gd name="T15" fmla="*/ 127 h 271"/>
                  <a:gd name="T16" fmla="*/ 243 w 252"/>
                  <a:gd name="T17" fmla="*/ 127 h 271"/>
                  <a:gd name="T18" fmla="*/ 252 w 252"/>
                  <a:gd name="T19" fmla="*/ 42 h 271"/>
                  <a:gd name="T20" fmla="*/ 23 w 252"/>
                  <a:gd name="T21" fmla="*/ 0 h 271"/>
                  <a:gd name="T22" fmla="*/ 6 w 252"/>
                  <a:gd name="T23" fmla="*/ 10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71">
                    <a:moveTo>
                      <a:pt x="6" y="101"/>
                    </a:moveTo>
                    <a:cubicBezTo>
                      <a:pt x="94" y="81"/>
                      <a:pt x="0" y="50"/>
                      <a:pt x="99" y="50"/>
                    </a:cubicBezTo>
                    <a:cubicBezTo>
                      <a:pt x="90" y="92"/>
                      <a:pt x="74" y="181"/>
                      <a:pt x="74" y="228"/>
                    </a:cubicBezTo>
                    <a:lnTo>
                      <a:pt x="40" y="228"/>
                    </a:lnTo>
                    <a:lnTo>
                      <a:pt x="40" y="262"/>
                    </a:lnTo>
                    <a:lnTo>
                      <a:pt x="175" y="271"/>
                    </a:lnTo>
                    <a:cubicBezTo>
                      <a:pt x="136" y="196"/>
                      <a:pt x="149" y="238"/>
                      <a:pt x="160" y="59"/>
                    </a:cubicBezTo>
                    <a:cubicBezTo>
                      <a:pt x="208" y="60"/>
                      <a:pt x="205" y="74"/>
                      <a:pt x="209" y="127"/>
                    </a:cubicBezTo>
                    <a:lnTo>
                      <a:pt x="243" y="127"/>
                    </a:lnTo>
                    <a:lnTo>
                      <a:pt x="252" y="42"/>
                    </a:lnTo>
                    <a:cubicBezTo>
                      <a:pt x="191" y="13"/>
                      <a:pt x="70" y="22"/>
                      <a:pt x="23" y="0"/>
                    </a:cubicBezTo>
                    <a:cubicBezTo>
                      <a:pt x="20" y="41"/>
                      <a:pt x="6" y="53"/>
                      <a:pt x="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33" name="Freeform 26">
                <a:extLst>
                  <a:ext uri="{FF2B5EF4-FFF2-40B4-BE49-F238E27FC236}">
                    <a16:creationId xmlns="" xmlns:a16="http://schemas.microsoft.com/office/drawing/2014/main" id="{2017F857-F11E-4503-8F0C-8A4E1771E5EF}"/>
                  </a:ext>
                </a:extLst>
              </p:cNvPr>
              <p:cNvSpPr>
                <a:spLocks/>
              </p:cNvSpPr>
              <p:nvPr/>
            </p:nvSpPr>
            <p:spPr bwMode="auto">
              <a:xfrm>
                <a:off x="4119563" y="2219326"/>
                <a:ext cx="63500" cy="47625"/>
              </a:xfrm>
              <a:custGeom>
                <a:avLst/>
                <a:gdLst>
                  <a:gd name="T0" fmla="*/ 93 w 271"/>
                  <a:gd name="T1" fmla="*/ 161 h 204"/>
                  <a:gd name="T2" fmla="*/ 34 w 271"/>
                  <a:gd name="T3" fmla="*/ 136 h 204"/>
                  <a:gd name="T4" fmla="*/ 93 w 271"/>
                  <a:gd name="T5" fmla="*/ 26 h 204"/>
                  <a:gd name="T6" fmla="*/ 0 w 271"/>
                  <a:gd name="T7" fmla="*/ 51 h 204"/>
                  <a:gd name="T8" fmla="*/ 68 w 271"/>
                  <a:gd name="T9" fmla="*/ 204 h 204"/>
                  <a:gd name="T10" fmla="*/ 119 w 271"/>
                  <a:gd name="T11" fmla="*/ 204 h 204"/>
                  <a:gd name="T12" fmla="*/ 169 w 271"/>
                  <a:gd name="T13" fmla="*/ 68 h 204"/>
                  <a:gd name="T14" fmla="*/ 202 w 271"/>
                  <a:gd name="T15" fmla="*/ 41 h 204"/>
                  <a:gd name="T16" fmla="*/ 186 w 271"/>
                  <a:gd name="T17" fmla="*/ 161 h 204"/>
                  <a:gd name="T18" fmla="*/ 271 w 271"/>
                  <a:gd name="T19" fmla="*/ 153 h 204"/>
                  <a:gd name="T20" fmla="*/ 251 w 271"/>
                  <a:gd name="T21" fmla="*/ 71 h 204"/>
                  <a:gd name="T22" fmla="*/ 220 w 271"/>
                  <a:gd name="T23" fmla="*/ 0 h 204"/>
                  <a:gd name="T24" fmla="*/ 127 w 271"/>
                  <a:gd name="T25" fmla="*/ 0 h 204"/>
                  <a:gd name="T26" fmla="*/ 105 w 271"/>
                  <a:gd name="T27" fmla="*/ 71 h 204"/>
                  <a:gd name="T28" fmla="*/ 93 w 271"/>
                  <a:gd name="T29" fmla="*/ 16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04">
                    <a:moveTo>
                      <a:pt x="93" y="161"/>
                    </a:moveTo>
                    <a:cubicBezTo>
                      <a:pt x="61" y="159"/>
                      <a:pt x="54" y="149"/>
                      <a:pt x="34" y="136"/>
                    </a:cubicBezTo>
                    <a:cubicBezTo>
                      <a:pt x="47" y="82"/>
                      <a:pt x="67" y="65"/>
                      <a:pt x="93" y="26"/>
                    </a:cubicBezTo>
                    <a:cubicBezTo>
                      <a:pt x="69" y="26"/>
                      <a:pt x="0" y="31"/>
                      <a:pt x="0" y="51"/>
                    </a:cubicBezTo>
                    <a:cubicBezTo>
                      <a:pt x="0" y="94"/>
                      <a:pt x="32" y="204"/>
                      <a:pt x="68" y="204"/>
                    </a:cubicBezTo>
                    <a:lnTo>
                      <a:pt x="119" y="204"/>
                    </a:lnTo>
                    <a:cubicBezTo>
                      <a:pt x="134" y="204"/>
                      <a:pt x="191" y="161"/>
                      <a:pt x="169" y="68"/>
                    </a:cubicBezTo>
                    <a:lnTo>
                      <a:pt x="202" y="41"/>
                    </a:lnTo>
                    <a:cubicBezTo>
                      <a:pt x="248" y="109"/>
                      <a:pt x="219" y="100"/>
                      <a:pt x="186" y="161"/>
                    </a:cubicBezTo>
                    <a:cubicBezTo>
                      <a:pt x="231" y="161"/>
                      <a:pt x="238" y="156"/>
                      <a:pt x="271" y="153"/>
                    </a:cubicBezTo>
                    <a:cubicBezTo>
                      <a:pt x="260" y="130"/>
                      <a:pt x="260" y="100"/>
                      <a:pt x="251" y="71"/>
                    </a:cubicBezTo>
                    <a:cubicBezTo>
                      <a:pt x="239" y="31"/>
                      <a:pt x="229" y="38"/>
                      <a:pt x="220" y="0"/>
                    </a:cubicBezTo>
                    <a:lnTo>
                      <a:pt x="127" y="0"/>
                    </a:lnTo>
                    <a:cubicBezTo>
                      <a:pt x="121" y="28"/>
                      <a:pt x="112" y="36"/>
                      <a:pt x="105" y="71"/>
                    </a:cubicBezTo>
                    <a:cubicBezTo>
                      <a:pt x="99" y="102"/>
                      <a:pt x="93" y="132"/>
                      <a:pt x="93"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34" name="Freeform 27">
                <a:extLst>
                  <a:ext uri="{FF2B5EF4-FFF2-40B4-BE49-F238E27FC236}">
                    <a16:creationId xmlns="" xmlns:a16="http://schemas.microsoft.com/office/drawing/2014/main" id="{7037E65F-855B-447B-BBC7-EDE38FF83C77}"/>
                  </a:ext>
                </a:extLst>
              </p:cNvPr>
              <p:cNvSpPr>
                <a:spLocks/>
              </p:cNvSpPr>
              <p:nvPr/>
            </p:nvSpPr>
            <p:spPr bwMode="auto">
              <a:xfrm>
                <a:off x="4875213" y="2268538"/>
                <a:ext cx="66675" cy="61913"/>
              </a:xfrm>
              <a:custGeom>
                <a:avLst/>
                <a:gdLst>
                  <a:gd name="T0" fmla="*/ 0 w 288"/>
                  <a:gd name="T1" fmla="*/ 212 h 262"/>
                  <a:gd name="T2" fmla="*/ 85 w 288"/>
                  <a:gd name="T3" fmla="*/ 229 h 262"/>
                  <a:gd name="T4" fmla="*/ 60 w 288"/>
                  <a:gd name="T5" fmla="*/ 144 h 262"/>
                  <a:gd name="T6" fmla="*/ 212 w 288"/>
                  <a:gd name="T7" fmla="*/ 262 h 262"/>
                  <a:gd name="T8" fmla="*/ 246 w 288"/>
                  <a:gd name="T9" fmla="*/ 262 h 262"/>
                  <a:gd name="T10" fmla="*/ 288 w 288"/>
                  <a:gd name="T11" fmla="*/ 135 h 262"/>
                  <a:gd name="T12" fmla="*/ 246 w 288"/>
                  <a:gd name="T13" fmla="*/ 144 h 262"/>
                  <a:gd name="T14" fmla="*/ 85 w 288"/>
                  <a:gd name="T15" fmla="*/ 85 h 262"/>
                  <a:gd name="T16" fmla="*/ 178 w 288"/>
                  <a:gd name="T17" fmla="*/ 25 h 262"/>
                  <a:gd name="T18" fmla="*/ 85 w 288"/>
                  <a:gd name="T19" fmla="*/ 0 h 262"/>
                  <a:gd name="T20" fmla="*/ 0 w 288"/>
                  <a:gd name="T21" fmla="*/ 2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62">
                    <a:moveTo>
                      <a:pt x="0" y="212"/>
                    </a:moveTo>
                    <a:cubicBezTo>
                      <a:pt x="40" y="215"/>
                      <a:pt x="41" y="228"/>
                      <a:pt x="85" y="229"/>
                    </a:cubicBezTo>
                    <a:cubicBezTo>
                      <a:pt x="70" y="200"/>
                      <a:pt x="60" y="189"/>
                      <a:pt x="60" y="144"/>
                    </a:cubicBezTo>
                    <a:cubicBezTo>
                      <a:pt x="215" y="226"/>
                      <a:pt x="232" y="177"/>
                      <a:pt x="212" y="262"/>
                    </a:cubicBezTo>
                    <a:lnTo>
                      <a:pt x="246" y="262"/>
                    </a:lnTo>
                    <a:cubicBezTo>
                      <a:pt x="251" y="203"/>
                      <a:pt x="284" y="187"/>
                      <a:pt x="288" y="135"/>
                    </a:cubicBezTo>
                    <a:cubicBezTo>
                      <a:pt x="255" y="138"/>
                      <a:pt x="268" y="144"/>
                      <a:pt x="246" y="144"/>
                    </a:cubicBezTo>
                    <a:cubicBezTo>
                      <a:pt x="200" y="144"/>
                      <a:pt x="140" y="97"/>
                      <a:pt x="85" y="85"/>
                    </a:cubicBezTo>
                    <a:cubicBezTo>
                      <a:pt x="129" y="19"/>
                      <a:pt x="136" y="104"/>
                      <a:pt x="178" y="25"/>
                    </a:cubicBezTo>
                    <a:cubicBezTo>
                      <a:pt x="142" y="22"/>
                      <a:pt x="119" y="8"/>
                      <a:pt x="85" y="0"/>
                    </a:cubicBezTo>
                    <a:cubicBezTo>
                      <a:pt x="69" y="33"/>
                      <a:pt x="3" y="184"/>
                      <a:pt x="0"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35" name="Freeform 28">
                <a:extLst>
                  <a:ext uri="{FF2B5EF4-FFF2-40B4-BE49-F238E27FC236}">
                    <a16:creationId xmlns="" xmlns:a16="http://schemas.microsoft.com/office/drawing/2014/main" id="{DFDE0D2A-7953-4FC2-954A-BA15778D4227}"/>
                  </a:ext>
                </a:extLst>
              </p:cNvPr>
              <p:cNvSpPr>
                <a:spLocks/>
              </p:cNvSpPr>
              <p:nvPr/>
            </p:nvSpPr>
            <p:spPr bwMode="auto">
              <a:xfrm>
                <a:off x="4840288" y="1944688"/>
                <a:ext cx="66675" cy="44450"/>
              </a:xfrm>
              <a:custGeom>
                <a:avLst/>
                <a:gdLst>
                  <a:gd name="T0" fmla="*/ 82 w 291"/>
                  <a:gd name="T1" fmla="*/ 43 h 187"/>
                  <a:gd name="T2" fmla="*/ 115 w 291"/>
                  <a:gd name="T3" fmla="*/ 102 h 187"/>
                  <a:gd name="T4" fmla="*/ 56 w 291"/>
                  <a:gd name="T5" fmla="*/ 102 h 187"/>
                  <a:gd name="T6" fmla="*/ 22 w 291"/>
                  <a:gd name="T7" fmla="*/ 34 h 187"/>
                  <a:gd name="T8" fmla="*/ 90 w 291"/>
                  <a:gd name="T9" fmla="*/ 161 h 187"/>
                  <a:gd name="T10" fmla="*/ 170 w 291"/>
                  <a:gd name="T11" fmla="*/ 157 h 187"/>
                  <a:gd name="T12" fmla="*/ 234 w 291"/>
                  <a:gd name="T13" fmla="*/ 187 h 187"/>
                  <a:gd name="T14" fmla="*/ 251 w 291"/>
                  <a:gd name="T15" fmla="*/ 144 h 187"/>
                  <a:gd name="T16" fmla="*/ 209 w 291"/>
                  <a:gd name="T17" fmla="*/ 102 h 187"/>
                  <a:gd name="T18" fmla="*/ 257 w 291"/>
                  <a:gd name="T19" fmla="*/ 55 h 187"/>
                  <a:gd name="T20" fmla="*/ 166 w 291"/>
                  <a:gd name="T21" fmla="*/ 0 h 187"/>
                  <a:gd name="T22" fmla="*/ 192 w 291"/>
                  <a:gd name="T23" fmla="*/ 60 h 187"/>
                  <a:gd name="T24" fmla="*/ 149 w 291"/>
                  <a:gd name="T25" fmla="*/ 68 h 187"/>
                  <a:gd name="T26" fmla="*/ 90 w 291"/>
                  <a:gd name="T27" fmla="*/ 0 h 187"/>
                  <a:gd name="T28" fmla="*/ 82 w 291"/>
                  <a:gd name="T29" fmla="*/ 4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187">
                    <a:moveTo>
                      <a:pt x="82" y="43"/>
                    </a:moveTo>
                    <a:cubicBezTo>
                      <a:pt x="82" y="68"/>
                      <a:pt x="104" y="85"/>
                      <a:pt x="115" y="102"/>
                    </a:cubicBezTo>
                    <a:lnTo>
                      <a:pt x="56" y="102"/>
                    </a:lnTo>
                    <a:cubicBezTo>
                      <a:pt x="56" y="59"/>
                      <a:pt x="56" y="43"/>
                      <a:pt x="22" y="34"/>
                    </a:cubicBezTo>
                    <a:cubicBezTo>
                      <a:pt x="0" y="80"/>
                      <a:pt x="40" y="161"/>
                      <a:pt x="90" y="161"/>
                    </a:cubicBezTo>
                    <a:cubicBezTo>
                      <a:pt x="128" y="161"/>
                      <a:pt x="144" y="148"/>
                      <a:pt x="170" y="157"/>
                    </a:cubicBezTo>
                    <a:cubicBezTo>
                      <a:pt x="198" y="168"/>
                      <a:pt x="183" y="182"/>
                      <a:pt x="234" y="187"/>
                    </a:cubicBezTo>
                    <a:cubicBezTo>
                      <a:pt x="243" y="169"/>
                      <a:pt x="246" y="167"/>
                      <a:pt x="251" y="144"/>
                    </a:cubicBezTo>
                    <a:cubicBezTo>
                      <a:pt x="220" y="103"/>
                      <a:pt x="223" y="155"/>
                      <a:pt x="209" y="102"/>
                    </a:cubicBezTo>
                    <a:cubicBezTo>
                      <a:pt x="268" y="102"/>
                      <a:pt x="291" y="103"/>
                      <a:pt x="257" y="55"/>
                    </a:cubicBezTo>
                    <a:cubicBezTo>
                      <a:pt x="232" y="20"/>
                      <a:pt x="211" y="11"/>
                      <a:pt x="166" y="0"/>
                    </a:cubicBezTo>
                    <a:cubicBezTo>
                      <a:pt x="175" y="38"/>
                      <a:pt x="183" y="28"/>
                      <a:pt x="192" y="60"/>
                    </a:cubicBezTo>
                    <a:cubicBezTo>
                      <a:pt x="158" y="60"/>
                      <a:pt x="172" y="57"/>
                      <a:pt x="149" y="68"/>
                    </a:cubicBezTo>
                    <a:cubicBezTo>
                      <a:pt x="141" y="32"/>
                      <a:pt x="131" y="4"/>
                      <a:pt x="90" y="0"/>
                    </a:cubicBezTo>
                    <a:cubicBezTo>
                      <a:pt x="87" y="34"/>
                      <a:pt x="82" y="21"/>
                      <a:pt x="8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36" name="Freeform 29">
                <a:extLst>
                  <a:ext uri="{FF2B5EF4-FFF2-40B4-BE49-F238E27FC236}">
                    <a16:creationId xmlns="" xmlns:a16="http://schemas.microsoft.com/office/drawing/2014/main" id="{ABDC1429-6DB9-4459-9E7F-2E1712A88297}"/>
                  </a:ext>
                </a:extLst>
              </p:cNvPr>
              <p:cNvSpPr>
                <a:spLocks/>
              </p:cNvSpPr>
              <p:nvPr/>
            </p:nvSpPr>
            <p:spPr bwMode="auto">
              <a:xfrm>
                <a:off x="4900613" y="2216151"/>
                <a:ext cx="61913" cy="57150"/>
              </a:xfrm>
              <a:custGeom>
                <a:avLst/>
                <a:gdLst>
                  <a:gd name="T0" fmla="*/ 34 w 271"/>
                  <a:gd name="T1" fmla="*/ 102 h 246"/>
                  <a:gd name="T2" fmla="*/ 93 w 271"/>
                  <a:gd name="T3" fmla="*/ 85 h 246"/>
                  <a:gd name="T4" fmla="*/ 110 w 271"/>
                  <a:gd name="T5" fmla="*/ 127 h 246"/>
                  <a:gd name="T6" fmla="*/ 26 w 271"/>
                  <a:gd name="T7" fmla="*/ 110 h 246"/>
                  <a:gd name="T8" fmla="*/ 0 w 271"/>
                  <a:gd name="T9" fmla="*/ 221 h 246"/>
                  <a:gd name="T10" fmla="*/ 212 w 271"/>
                  <a:gd name="T11" fmla="*/ 246 h 246"/>
                  <a:gd name="T12" fmla="*/ 246 w 271"/>
                  <a:gd name="T13" fmla="*/ 246 h 246"/>
                  <a:gd name="T14" fmla="*/ 271 w 271"/>
                  <a:gd name="T15" fmla="*/ 110 h 246"/>
                  <a:gd name="T16" fmla="*/ 121 w 271"/>
                  <a:gd name="T17" fmla="*/ 83 h 246"/>
                  <a:gd name="T18" fmla="*/ 51 w 271"/>
                  <a:gd name="T19" fmla="*/ 0 h 246"/>
                  <a:gd name="T20" fmla="*/ 34 w 271"/>
                  <a:gd name="T21" fmla="*/ 10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246">
                    <a:moveTo>
                      <a:pt x="34" y="102"/>
                    </a:moveTo>
                    <a:cubicBezTo>
                      <a:pt x="57" y="90"/>
                      <a:pt x="59" y="86"/>
                      <a:pt x="93" y="85"/>
                    </a:cubicBezTo>
                    <a:cubicBezTo>
                      <a:pt x="102" y="116"/>
                      <a:pt x="102" y="96"/>
                      <a:pt x="110" y="127"/>
                    </a:cubicBezTo>
                    <a:cubicBezTo>
                      <a:pt x="37" y="134"/>
                      <a:pt x="92" y="155"/>
                      <a:pt x="26" y="110"/>
                    </a:cubicBezTo>
                    <a:cubicBezTo>
                      <a:pt x="8" y="144"/>
                      <a:pt x="0" y="169"/>
                      <a:pt x="0" y="221"/>
                    </a:cubicBezTo>
                    <a:cubicBezTo>
                      <a:pt x="95" y="213"/>
                      <a:pt x="185" y="129"/>
                      <a:pt x="212" y="246"/>
                    </a:cubicBezTo>
                    <a:lnTo>
                      <a:pt x="246" y="246"/>
                    </a:lnTo>
                    <a:cubicBezTo>
                      <a:pt x="246" y="188"/>
                      <a:pt x="270" y="167"/>
                      <a:pt x="271" y="110"/>
                    </a:cubicBezTo>
                    <a:cubicBezTo>
                      <a:pt x="215" y="140"/>
                      <a:pt x="204" y="160"/>
                      <a:pt x="121" y="83"/>
                    </a:cubicBezTo>
                    <a:cubicBezTo>
                      <a:pt x="56" y="24"/>
                      <a:pt x="114" y="6"/>
                      <a:pt x="51" y="0"/>
                    </a:cubicBezTo>
                    <a:cubicBezTo>
                      <a:pt x="48" y="37"/>
                      <a:pt x="35" y="63"/>
                      <a:pt x="3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37" name="Freeform 30">
                <a:extLst>
                  <a:ext uri="{FF2B5EF4-FFF2-40B4-BE49-F238E27FC236}">
                    <a16:creationId xmlns="" xmlns:a16="http://schemas.microsoft.com/office/drawing/2014/main" id="{2EF1C00D-C673-43BC-9E4E-201B0ACA7554}"/>
                  </a:ext>
                </a:extLst>
              </p:cNvPr>
              <p:cNvSpPr>
                <a:spLocks/>
              </p:cNvSpPr>
              <p:nvPr/>
            </p:nvSpPr>
            <p:spPr bwMode="auto">
              <a:xfrm>
                <a:off x="4700588" y="1784351"/>
                <a:ext cx="17463" cy="30163"/>
              </a:xfrm>
              <a:custGeom>
                <a:avLst/>
                <a:gdLst>
                  <a:gd name="T0" fmla="*/ 0 w 76"/>
                  <a:gd name="T1" fmla="*/ 52 h 129"/>
                  <a:gd name="T2" fmla="*/ 59 w 76"/>
                  <a:gd name="T3" fmla="*/ 129 h 129"/>
                  <a:gd name="T4" fmla="*/ 76 w 76"/>
                  <a:gd name="T5" fmla="*/ 95 h 129"/>
                  <a:gd name="T6" fmla="*/ 0 w 76"/>
                  <a:gd name="T7" fmla="*/ 52 h 129"/>
                </a:gdLst>
                <a:ahLst/>
                <a:cxnLst>
                  <a:cxn ang="0">
                    <a:pos x="T0" y="T1"/>
                  </a:cxn>
                  <a:cxn ang="0">
                    <a:pos x="T2" y="T3"/>
                  </a:cxn>
                  <a:cxn ang="0">
                    <a:pos x="T4" y="T5"/>
                  </a:cxn>
                  <a:cxn ang="0">
                    <a:pos x="T6" y="T7"/>
                  </a:cxn>
                </a:cxnLst>
                <a:rect l="0" t="0" r="r" b="b"/>
                <a:pathLst>
                  <a:path w="76" h="129">
                    <a:moveTo>
                      <a:pt x="0" y="52"/>
                    </a:moveTo>
                    <a:cubicBezTo>
                      <a:pt x="0" y="115"/>
                      <a:pt x="19" y="109"/>
                      <a:pt x="59" y="129"/>
                    </a:cubicBezTo>
                    <a:cubicBezTo>
                      <a:pt x="61" y="125"/>
                      <a:pt x="76" y="96"/>
                      <a:pt x="76" y="95"/>
                    </a:cubicBezTo>
                    <a:cubicBezTo>
                      <a:pt x="76" y="57"/>
                      <a:pt x="0" y="0"/>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38" name="Freeform 31">
                <a:extLst>
                  <a:ext uri="{FF2B5EF4-FFF2-40B4-BE49-F238E27FC236}">
                    <a16:creationId xmlns="" xmlns:a16="http://schemas.microsoft.com/office/drawing/2014/main" id="{50F629C7-43C0-48E6-94CC-4B14EFF23E61}"/>
                  </a:ext>
                </a:extLst>
              </p:cNvPr>
              <p:cNvSpPr>
                <a:spLocks/>
              </p:cNvSpPr>
              <p:nvPr/>
            </p:nvSpPr>
            <p:spPr bwMode="auto">
              <a:xfrm>
                <a:off x="4854575" y="2428876"/>
                <a:ext cx="3175" cy="1588"/>
              </a:xfrm>
              <a:custGeom>
                <a:avLst/>
                <a:gdLst>
                  <a:gd name="T0" fmla="*/ 0 w 8"/>
                  <a:gd name="T1" fmla="*/ 10 h 10"/>
                  <a:gd name="T2" fmla="*/ 8 w 8"/>
                  <a:gd name="T3" fmla="*/ 10 h 10"/>
                  <a:gd name="T4" fmla="*/ 1 w 8"/>
                  <a:gd name="T5" fmla="*/ 0 h 10"/>
                  <a:gd name="T6" fmla="*/ 0 w 8"/>
                  <a:gd name="T7" fmla="*/ 10 h 10"/>
                </a:gdLst>
                <a:ahLst/>
                <a:cxnLst>
                  <a:cxn ang="0">
                    <a:pos x="T0" y="T1"/>
                  </a:cxn>
                  <a:cxn ang="0">
                    <a:pos x="T2" y="T3"/>
                  </a:cxn>
                  <a:cxn ang="0">
                    <a:pos x="T4" y="T5"/>
                  </a:cxn>
                  <a:cxn ang="0">
                    <a:pos x="T6" y="T7"/>
                  </a:cxn>
                </a:cxnLst>
                <a:rect l="0" t="0" r="r" b="b"/>
                <a:pathLst>
                  <a:path w="8" h="10">
                    <a:moveTo>
                      <a:pt x="0" y="10"/>
                    </a:moveTo>
                    <a:lnTo>
                      <a:pt x="8" y="10"/>
                    </a:lnTo>
                    <a:lnTo>
                      <a:pt x="1"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sp>
            <p:nvSpPr>
              <p:cNvPr id="39" name="Freeform 38">
                <a:extLst>
                  <a:ext uri="{FF2B5EF4-FFF2-40B4-BE49-F238E27FC236}">
                    <a16:creationId xmlns="" xmlns:a16="http://schemas.microsoft.com/office/drawing/2014/main" id="{1B77BDA7-1F68-4E0C-B46F-8A8C810EF72D}"/>
                  </a:ext>
                </a:extLst>
              </p:cNvPr>
              <p:cNvSpPr>
                <a:spLocks/>
              </p:cNvSpPr>
              <p:nvPr/>
            </p:nvSpPr>
            <p:spPr bwMode="auto">
              <a:xfrm>
                <a:off x="4529138" y="2244726"/>
                <a:ext cx="14288" cy="31750"/>
              </a:xfrm>
              <a:custGeom>
                <a:avLst/>
                <a:gdLst>
                  <a:gd name="T0" fmla="*/ 6 w 58"/>
                  <a:gd name="T1" fmla="*/ 7 h 134"/>
                  <a:gd name="T2" fmla="*/ 57 w 58"/>
                  <a:gd name="T3" fmla="*/ 134 h 134"/>
                  <a:gd name="T4" fmla="*/ 43 w 58"/>
                  <a:gd name="T5" fmla="*/ 0 h 134"/>
                  <a:gd name="T6" fmla="*/ 6 w 58"/>
                  <a:gd name="T7" fmla="*/ 7 h 134"/>
                </a:gdLst>
                <a:ahLst/>
                <a:cxnLst>
                  <a:cxn ang="0">
                    <a:pos x="T0" y="T1"/>
                  </a:cxn>
                  <a:cxn ang="0">
                    <a:pos x="T2" y="T3"/>
                  </a:cxn>
                  <a:cxn ang="0">
                    <a:pos x="T4" y="T5"/>
                  </a:cxn>
                  <a:cxn ang="0">
                    <a:pos x="T6" y="T7"/>
                  </a:cxn>
                </a:cxnLst>
                <a:rect l="0" t="0" r="r" b="b"/>
                <a:pathLst>
                  <a:path w="58" h="134">
                    <a:moveTo>
                      <a:pt x="6" y="7"/>
                    </a:moveTo>
                    <a:cubicBezTo>
                      <a:pt x="2" y="72"/>
                      <a:pt x="0" y="116"/>
                      <a:pt x="57" y="134"/>
                    </a:cubicBezTo>
                    <a:cubicBezTo>
                      <a:pt x="58" y="85"/>
                      <a:pt x="57" y="40"/>
                      <a:pt x="43" y="0"/>
                    </a:cubicBezTo>
                    <a:lnTo>
                      <a:pt x="6"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endParaRPr>
              </a:p>
            </p:txBody>
          </p:sp>
        </p:grpSp>
      </p:grpSp>
      <p:grpSp>
        <p:nvGrpSpPr>
          <p:cNvPr id="49" name="组合 48">
            <a:extLst>
              <a:ext uri="{FF2B5EF4-FFF2-40B4-BE49-F238E27FC236}">
                <a16:creationId xmlns="" xmlns:a16="http://schemas.microsoft.com/office/drawing/2014/main" id="{E9024051-1EE6-4DCB-BE61-E001A9B67E90}"/>
              </a:ext>
            </a:extLst>
          </p:cNvPr>
          <p:cNvGrpSpPr/>
          <p:nvPr/>
        </p:nvGrpSpPr>
        <p:grpSpPr>
          <a:xfrm>
            <a:off x="4050670" y="2965463"/>
            <a:ext cx="4090660" cy="341302"/>
            <a:chOff x="4381430" y="2965463"/>
            <a:chExt cx="4090660" cy="341302"/>
          </a:xfrm>
        </p:grpSpPr>
        <p:grpSp>
          <p:nvGrpSpPr>
            <p:cNvPr id="6" name="组合 5">
              <a:extLst>
                <a:ext uri="{FF2B5EF4-FFF2-40B4-BE49-F238E27FC236}">
                  <a16:creationId xmlns="" xmlns:a16="http://schemas.microsoft.com/office/drawing/2014/main" id="{E52B647C-131F-418E-91AC-294FD859F3B6}"/>
                </a:ext>
              </a:extLst>
            </p:cNvPr>
            <p:cNvGrpSpPr/>
            <p:nvPr/>
          </p:nvGrpSpPr>
          <p:grpSpPr>
            <a:xfrm>
              <a:off x="4381430" y="2965463"/>
              <a:ext cx="1765370" cy="341302"/>
              <a:chOff x="4381430" y="2858500"/>
              <a:chExt cx="1765370" cy="341302"/>
            </a:xfrm>
          </p:grpSpPr>
          <p:sp>
            <p:nvSpPr>
              <p:cNvPr id="48" name="矩形: 圆角 47">
                <a:extLst>
                  <a:ext uri="{FF2B5EF4-FFF2-40B4-BE49-F238E27FC236}">
                    <a16:creationId xmlns="" xmlns:a16="http://schemas.microsoft.com/office/drawing/2014/main" id="{CCD5A080-5780-4F37-988C-32012DDD57C2}"/>
                  </a:ext>
                </a:extLst>
              </p:cNvPr>
              <p:cNvSpPr/>
              <p:nvPr/>
            </p:nvSpPr>
            <p:spPr>
              <a:xfrm>
                <a:off x="4381430" y="2859397"/>
                <a:ext cx="1765370" cy="3404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副标题 16">
                <a:extLst>
                  <a:ext uri="{FF2B5EF4-FFF2-40B4-BE49-F238E27FC236}">
                    <a16:creationId xmlns="" xmlns:a16="http://schemas.microsoft.com/office/drawing/2014/main" id="{3C1BB1F7-3B7A-410A-9F2E-E0AD461D1380}"/>
                  </a:ext>
                </a:extLst>
              </p:cNvPr>
              <p:cNvSpPr txBox="1">
                <a:spLocks/>
              </p:cNvSpPr>
              <p:nvPr/>
            </p:nvSpPr>
            <p:spPr>
              <a:xfrm>
                <a:off x="4917868" y="2858500"/>
                <a:ext cx="692497" cy="306046"/>
              </a:xfrm>
              <a:prstGeom prst="rect">
                <a:avLst/>
              </a:prstGeom>
              <a:noFill/>
            </p:spPr>
            <p:txBody>
              <a:bodyPr vert="horz" wrap="none" lIns="0" tIns="0" rIns="0" bIns="0" rtlCol="0" anchor="ctr">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800" b="0" kern="1200" dirty="0">
                    <a:solidFill>
                      <a:schemeClr val="bg1">
                        <a:lumMod val="75000"/>
                      </a:schemeClr>
                    </a:solidFill>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zh-CN" altLang="en-US" dirty="0">
                    <a:solidFill>
                      <a:schemeClr val="bg1"/>
                    </a:solidFill>
                    <a:latin typeface="+mn-ea"/>
                  </a:rPr>
                  <a:t>陶丽华</a:t>
                </a:r>
                <a:endParaRPr lang="en-US" dirty="0">
                  <a:solidFill>
                    <a:schemeClr val="bg1"/>
                  </a:solidFill>
                  <a:latin typeface="+mn-ea"/>
                </a:endParaRPr>
              </a:p>
            </p:txBody>
          </p:sp>
        </p:grpSp>
        <p:grpSp>
          <p:nvGrpSpPr>
            <p:cNvPr id="51" name="组合 50">
              <a:extLst>
                <a:ext uri="{FF2B5EF4-FFF2-40B4-BE49-F238E27FC236}">
                  <a16:creationId xmlns="" xmlns:a16="http://schemas.microsoft.com/office/drawing/2014/main" id="{A11A28FC-6037-4923-861C-86327A429513}"/>
                </a:ext>
              </a:extLst>
            </p:cNvPr>
            <p:cNvGrpSpPr/>
            <p:nvPr/>
          </p:nvGrpSpPr>
          <p:grpSpPr>
            <a:xfrm>
              <a:off x="6706720" y="2965463"/>
              <a:ext cx="1765370" cy="341302"/>
              <a:chOff x="4381430" y="2858500"/>
              <a:chExt cx="1765370" cy="341302"/>
            </a:xfrm>
          </p:grpSpPr>
          <p:sp>
            <p:nvSpPr>
              <p:cNvPr id="52" name="矩形: 圆角 51">
                <a:extLst>
                  <a:ext uri="{FF2B5EF4-FFF2-40B4-BE49-F238E27FC236}">
                    <a16:creationId xmlns="" xmlns:a16="http://schemas.microsoft.com/office/drawing/2014/main" id="{6A13265D-A745-4C79-9A6B-26A1963D3AEA}"/>
                  </a:ext>
                </a:extLst>
              </p:cNvPr>
              <p:cNvSpPr/>
              <p:nvPr/>
            </p:nvSpPr>
            <p:spPr>
              <a:xfrm>
                <a:off x="4381430" y="2859397"/>
                <a:ext cx="1765370" cy="3404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副标题 16">
                <a:extLst>
                  <a:ext uri="{FF2B5EF4-FFF2-40B4-BE49-F238E27FC236}">
                    <a16:creationId xmlns="" xmlns:a16="http://schemas.microsoft.com/office/drawing/2014/main" id="{FA084F4A-5F76-4CD9-92E6-66542EF4B75C}"/>
                  </a:ext>
                </a:extLst>
              </p:cNvPr>
              <p:cNvSpPr txBox="1">
                <a:spLocks/>
              </p:cNvSpPr>
              <p:nvPr/>
            </p:nvSpPr>
            <p:spPr>
              <a:xfrm>
                <a:off x="4840923" y="2858500"/>
                <a:ext cx="846386" cy="306046"/>
              </a:xfrm>
              <a:prstGeom prst="rect">
                <a:avLst/>
              </a:prstGeom>
              <a:noFill/>
            </p:spPr>
            <p:txBody>
              <a:bodyPr vert="horz" wrap="none" lIns="0" tIns="0" rIns="0" bIns="0" rtlCol="0" anchor="ctr">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800" b="0" kern="1200" dirty="0">
                    <a:solidFill>
                      <a:schemeClr val="bg1">
                        <a:lumMod val="75000"/>
                      </a:schemeClr>
                    </a:solidFill>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US" altLang="zh-CN" dirty="0">
                    <a:solidFill>
                      <a:schemeClr val="bg1"/>
                    </a:solidFill>
                    <a:latin typeface="+mn-ea"/>
                  </a:rPr>
                  <a:t>2019.4.6</a:t>
                </a:r>
                <a:endParaRPr lang="en-US" dirty="0">
                  <a:solidFill>
                    <a:schemeClr val="bg1"/>
                  </a:solidFill>
                  <a:latin typeface="+mn-ea"/>
                </a:endParaRPr>
              </a:p>
            </p:txBody>
          </p:sp>
        </p:grpSp>
      </p:grpSp>
    </p:spTree>
    <p:extLst>
      <p:ext uri="{BB962C8B-B14F-4D97-AF65-F5344CB8AC3E}">
        <p14:creationId xmlns:p14="http://schemas.microsoft.com/office/powerpoint/2010/main" val="19693924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descr="图片包含 树, 户外, 天空, 建筑物&#10;&#10;自动生成的说明">
            <a:extLst>
              <a:ext uri="{FF2B5EF4-FFF2-40B4-BE49-F238E27FC236}">
                <a16:creationId xmlns="" xmlns:a16="http://schemas.microsoft.com/office/drawing/2014/main" id="{78D9E974-E194-414E-A82B-05ABA02C6043}"/>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cxnSp>
        <p:nvCxnSpPr>
          <p:cNvPr id="21" name="直接连接符 20">
            <a:extLst>
              <a:ext uri="{FF2B5EF4-FFF2-40B4-BE49-F238E27FC236}">
                <a16:creationId xmlns="" xmlns:a16="http://schemas.microsoft.com/office/drawing/2014/main" id="{22586813-B5C2-44A1-BE16-C8C0267BDD57}"/>
              </a:ext>
            </a:extLst>
          </p:cNvPr>
          <p:cNvCxnSpPr>
            <a:cxnSpLocks/>
            <a:endCxn id="22" idx="1"/>
          </p:cNvCxnSpPr>
          <p:nvPr/>
        </p:nvCxnSpPr>
        <p:spPr>
          <a:xfrm>
            <a:off x="0"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矩形: 圆角 21">
            <a:extLst>
              <a:ext uri="{FF2B5EF4-FFF2-40B4-BE49-F238E27FC236}">
                <a16:creationId xmlns="" xmlns:a16="http://schemas.microsoft.com/office/drawing/2014/main" id="{D196BC99-539A-412A-8F15-7C7FCC6E4AD3}"/>
              </a:ext>
            </a:extLst>
          </p:cNvPr>
          <p:cNvSpPr/>
          <p:nvPr/>
        </p:nvSpPr>
        <p:spPr>
          <a:xfrm>
            <a:off x="4224759" y="3700650"/>
            <a:ext cx="3742482" cy="71107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 xmlns:a16="http://schemas.microsoft.com/office/drawing/2014/main" id="{56DB86AB-F342-4545-A7B7-11336B4B4BBB}"/>
              </a:ext>
            </a:extLst>
          </p:cNvPr>
          <p:cNvSpPr txBox="1"/>
          <p:nvPr/>
        </p:nvSpPr>
        <p:spPr>
          <a:xfrm>
            <a:off x="4717649" y="3763675"/>
            <a:ext cx="2756702" cy="584775"/>
          </a:xfrm>
          <a:prstGeom prst="rect">
            <a:avLst/>
          </a:prstGeom>
          <a:noFill/>
        </p:spPr>
        <p:txBody>
          <a:bodyPr wrap="square" rtlCol="0">
            <a:spAutoFit/>
          </a:bodyPr>
          <a:lstStyle/>
          <a:p>
            <a:pPr algn="ctr"/>
            <a:r>
              <a:rPr lang="en-US" altLang="zh-CN" sz="3200" dirty="0">
                <a:solidFill>
                  <a:schemeClr val="bg1"/>
                </a:solidFill>
                <a:latin typeface="+mj-ea"/>
                <a:ea typeface="+mj-ea"/>
              </a:rPr>
              <a:t>PART   04</a:t>
            </a:r>
            <a:endParaRPr lang="zh-CN" altLang="en-US" sz="3200" dirty="0">
              <a:solidFill>
                <a:schemeClr val="bg1"/>
              </a:solidFill>
              <a:latin typeface="+mj-ea"/>
              <a:ea typeface="+mj-ea"/>
            </a:endParaRPr>
          </a:p>
        </p:txBody>
      </p:sp>
      <p:cxnSp>
        <p:nvCxnSpPr>
          <p:cNvPr id="24" name="直接连接符 23">
            <a:extLst>
              <a:ext uri="{FF2B5EF4-FFF2-40B4-BE49-F238E27FC236}">
                <a16:creationId xmlns="" xmlns:a16="http://schemas.microsoft.com/office/drawing/2014/main" id="{036354E2-384F-49B9-AB6D-79F2FFEAC7D4}"/>
              </a:ext>
            </a:extLst>
          </p:cNvPr>
          <p:cNvCxnSpPr>
            <a:cxnSpLocks/>
          </p:cNvCxnSpPr>
          <p:nvPr/>
        </p:nvCxnSpPr>
        <p:spPr>
          <a:xfrm>
            <a:off x="7967241"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5E0ADD9D-0593-4930-B7EC-BE670C55F3D2}"/>
              </a:ext>
            </a:extLst>
          </p:cNvPr>
          <p:cNvSpPr txBox="1"/>
          <p:nvPr/>
        </p:nvSpPr>
        <p:spPr>
          <a:xfrm>
            <a:off x="2421038" y="4760727"/>
            <a:ext cx="7349924" cy="830997"/>
          </a:xfrm>
          <a:prstGeom prst="rect">
            <a:avLst/>
          </a:prstGeom>
          <a:noFill/>
        </p:spPr>
        <p:txBody>
          <a:bodyPr wrap="square" rtlCol="0">
            <a:spAutoFit/>
          </a:bodyPr>
          <a:lstStyle/>
          <a:p>
            <a:pPr algn="ctr"/>
            <a:r>
              <a:rPr lang="zh-CN" altLang="en-US" sz="4800" dirty="0">
                <a:solidFill>
                  <a:schemeClr val="tx1">
                    <a:lumMod val="85000"/>
                    <a:lumOff val="15000"/>
                  </a:schemeClr>
                </a:solidFill>
                <a:latin typeface="+mj-ea"/>
                <a:ea typeface="+mj-ea"/>
              </a:rPr>
              <a:t>请在这里输入你的标题</a:t>
            </a:r>
          </a:p>
        </p:txBody>
      </p:sp>
      <p:sp>
        <p:nvSpPr>
          <p:cNvPr id="26" name="矩形 25">
            <a:extLst>
              <a:ext uri="{FF2B5EF4-FFF2-40B4-BE49-F238E27FC236}">
                <a16:creationId xmlns="" xmlns:a16="http://schemas.microsoft.com/office/drawing/2014/main" id="{9961CB85-D7B5-4B93-8B0A-AFBC14173455}"/>
              </a:ext>
            </a:extLst>
          </p:cNvPr>
          <p:cNvSpPr/>
          <p:nvPr/>
        </p:nvSpPr>
        <p:spPr>
          <a:xfrm>
            <a:off x="4298873" y="5603122"/>
            <a:ext cx="3594254" cy="369332"/>
          </a:xfrm>
          <a:prstGeom prst="rect">
            <a:avLst/>
          </a:prstGeom>
        </p:spPr>
        <p:txBody>
          <a:bodyPr wrap="none">
            <a:spAutoFit/>
          </a:bodyPr>
          <a:lstStyle/>
          <a:p>
            <a:pPr algn="ctr"/>
            <a:r>
              <a:rPr lang="zh-CN" altLang="en-US" dirty="0">
                <a:solidFill>
                  <a:schemeClr val="tx1">
                    <a:lumMod val="85000"/>
                    <a:lumOff val="15000"/>
                  </a:schemeClr>
                </a:solidFill>
                <a:cs typeface="Segoe UI Light" panose="020B0502040204020203" pitchFamily="34" charset="0"/>
              </a:rPr>
              <a:t>Please enter your English title here</a:t>
            </a:r>
          </a:p>
        </p:txBody>
      </p:sp>
      <p:sp>
        <p:nvSpPr>
          <p:cNvPr id="27" name="等腰三角形 26">
            <a:extLst>
              <a:ext uri="{FF2B5EF4-FFF2-40B4-BE49-F238E27FC236}">
                <a16:creationId xmlns="" xmlns:a16="http://schemas.microsoft.com/office/drawing/2014/main" id="{2CC55246-A1DD-41E9-ADCF-6D38BFDEAB48}"/>
              </a:ext>
            </a:extLst>
          </p:cNvPr>
          <p:cNvSpPr/>
          <p:nvPr/>
        </p:nvSpPr>
        <p:spPr>
          <a:xfrm>
            <a:off x="5922380" y="6558655"/>
            <a:ext cx="347240" cy="29934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7140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descr="图片包含 树, 户外, 建筑物&#10;&#10;自动生成的说明">
            <a:extLst>
              <a:ext uri="{FF2B5EF4-FFF2-40B4-BE49-F238E27FC236}">
                <a16:creationId xmlns="" xmlns:a16="http://schemas.microsoft.com/office/drawing/2014/main" id="{9ED77308-F744-4CB5-AECC-3A6F56410DFA}"/>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cxnSp>
        <p:nvCxnSpPr>
          <p:cNvPr id="23" name="直接连接符 22">
            <a:extLst>
              <a:ext uri="{FF2B5EF4-FFF2-40B4-BE49-F238E27FC236}">
                <a16:creationId xmlns="" xmlns:a16="http://schemas.microsoft.com/office/drawing/2014/main" id="{8E85C310-3129-4D16-B90D-DF3500DF68BA}"/>
              </a:ext>
            </a:extLst>
          </p:cNvPr>
          <p:cNvCxnSpPr>
            <a:cxnSpLocks/>
            <a:endCxn id="24" idx="1"/>
          </p:cNvCxnSpPr>
          <p:nvPr/>
        </p:nvCxnSpPr>
        <p:spPr>
          <a:xfrm>
            <a:off x="0"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矩形: 圆角 23">
            <a:extLst>
              <a:ext uri="{FF2B5EF4-FFF2-40B4-BE49-F238E27FC236}">
                <a16:creationId xmlns="" xmlns:a16="http://schemas.microsoft.com/office/drawing/2014/main" id="{3BECD0B4-449E-49ED-9CD1-5B07CD22A5DF}"/>
              </a:ext>
            </a:extLst>
          </p:cNvPr>
          <p:cNvSpPr/>
          <p:nvPr/>
        </p:nvSpPr>
        <p:spPr>
          <a:xfrm>
            <a:off x="4224759" y="3700650"/>
            <a:ext cx="3742482" cy="71107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709FCB99-20C7-45E2-ADBB-DE030F62DE95}"/>
              </a:ext>
            </a:extLst>
          </p:cNvPr>
          <p:cNvSpPr txBox="1"/>
          <p:nvPr/>
        </p:nvSpPr>
        <p:spPr>
          <a:xfrm>
            <a:off x="4717649" y="3763675"/>
            <a:ext cx="2756702" cy="584775"/>
          </a:xfrm>
          <a:prstGeom prst="rect">
            <a:avLst/>
          </a:prstGeom>
          <a:noFill/>
        </p:spPr>
        <p:txBody>
          <a:bodyPr wrap="square" rtlCol="0">
            <a:spAutoFit/>
          </a:bodyPr>
          <a:lstStyle/>
          <a:p>
            <a:pPr algn="ctr"/>
            <a:r>
              <a:rPr lang="en-US" altLang="zh-CN" sz="3200" dirty="0">
                <a:solidFill>
                  <a:schemeClr val="bg1"/>
                </a:solidFill>
                <a:latin typeface="+mj-ea"/>
                <a:ea typeface="+mj-ea"/>
              </a:rPr>
              <a:t>PART   05</a:t>
            </a:r>
            <a:endParaRPr lang="zh-CN" altLang="en-US" sz="3200" dirty="0">
              <a:solidFill>
                <a:schemeClr val="bg1"/>
              </a:solidFill>
              <a:latin typeface="+mj-ea"/>
              <a:ea typeface="+mj-ea"/>
            </a:endParaRPr>
          </a:p>
        </p:txBody>
      </p:sp>
      <p:cxnSp>
        <p:nvCxnSpPr>
          <p:cNvPr id="26" name="直接连接符 25">
            <a:extLst>
              <a:ext uri="{FF2B5EF4-FFF2-40B4-BE49-F238E27FC236}">
                <a16:creationId xmlns="" xmlns:a16="http://schemas.microsoft.com/office/drawing/2014/main" id="{BFE18831-DD61-4A5F-9C98-62D28B4BEC0E}"/>
              </a:ext>
            </a:extLst>
          </p:cNvPr>
          <p:cNvCxnSpPr>
            <a:cxnSpLocks/>
          </p:cNvCxnSpPr>
          <p:nvPr/>
        </p:nvCxnSpPr>
        <p:spPr>
          <a:xfrm>
            <a:off x="7967241"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 xmlns:a16="http://schemas.microsoft.com/office/drawing/2014/main" id="{B357BAEA-EEA8-4DE9-8556-31670AD1F7B0}"/>
              </a:ext>
            </a:extLst>
          </p:cNvPr>
          <p:cNvSpPr txBox="1"/>
          <p:nvPr/>
        </p:nvSpPr>
        <p:spPr>
          <a:xfrm>
            <a:off x="2421038" y="4760727"/>
            <a:ext cx="7349924" cy="830997"/>
          </a:xfrm>
          <a:prstGeom prst="rect">
            <a:avLst/>
          </a:prstGeom>
          <a:noFill/>
        </p:spPr>
        <p:txBody>
          <a:bodyPr wrap="square" rtlCol="0">
            <a:spAutoFit/>
          </a:bodyPr>
          <a:lstStyle/>
          <a:p>
            <a:pPr algn="ctr"/>
            <a:r>
              <a:rPr lang="zh-CN" altLang="en-US" sz="4800" dirty="0">
                <a:solidFill>
                  <a:schemeClr val="tx1">
                    <a:lumMod val="85000"/>
                    <a:lumOff val="15000"/>
                  </a:schemeClr>
                </a:solidFill>
                <a:latin typeface="+mj-ea"/>
                <a:ea typeface="+mj-ea"/>
              </a:rPr>
              <a:t>请在这里输入你的标题</a:t>
            </a:r>
          </a:p>
        </p:txBody>
      </p:sp>
      <p:sp>
        <p:nvSpPr>
          <p:cNvPr id="28" name="矩形 27">
            <a:extLst>
              <a:ext uri="{FF2B5EF4-FFF2-40B4-BE49-F238E27FC236}">
                <a16:creationId xmlns="" xmlns:a16="http://schemas.microsoft.com/office/drawing/2014/main" id="{79C38F70-B2A8-46C5-8E16-EA4A2FD5C7AD}"/>
              </a:ext>
            </a:extLst>
          </p:cNvPr>
          <p:cNvSpPr/>
          <p:nvPr/>
        </p:nvSpPr>
        <p:spPr>
          <a:xfrm>
            <a:off x="4298873" y="5603122"/>
            <a:ext cx="3594254" cy="369332"/>
          </a:xfrm>
          <a:prstGeom prst="rect">
            <a:avLst/>
          </a:prstGeom>
        </p:spPr>
        <p:txBody>
          <a:bodyPr wrap="none">
            <a:spAutoFit/>
          </a:bodyPr>
          <a:lstStyle/>
          <a:p>
            <a:pPr algn="ctr"/>
            <a:r>
              <a:rPr lang="zh-CN" altLang="en-US" dirty="0">
                <a:solidFill>
                  <a:schemeClr val="tx1">
                    <a:lumMod val="85000"/>
                    <a:lumOff val="15000"/>
                  </a:schemeClr>
                </a:solidFill>
                <a:cs typeface="Segoe UI Light" panose="020B0502040204020203" pitchFamily="34" charset="0"/>
              </a:rPr>
              <a:t>Please enter your English title here</a:t>
            </a:r>
          </a:p>
        </p:txBody>
      </p:sp>
      <p:sp>
        <p:nvSpPr>
          <p:cNvPr id="29" name="等腰三角形 28">
            <a:extLst>
              <a:ext uri="{FF2B5EF4-FFF2-40B4-BE49-F238E27FC236}">
                <a16:creationId xmlns="" xmlns:a16="http://schemas.microsoft.com/office/drawing/2014/main" id="{8605DBAB-8CCB-4DC1-A486-88E24A060044}"/>
              </a:ext>
            </a:extLst>
          </p:cNvPr>
          <p:cNvSpPr/>
          <p:nvPr/>
        </p:nvSpPr>
        <p:spPr>
          <a:xfrm>
            <a:off x="5922380" y="6558655"/>
            <a:ext cx="347240" cy="29934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045378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descr="图片包含 草, 天空, 户外, 田野&#10;&#10;自动生成的说明">
            <a:extLst>
              <a:ext uri="{FF2B5EF4-FFF2-40B4-BE49-F238E27FC236}">
                <a16:creationId xmlns="" xmlns:a16="http://schemas.microsoft.com/office/drawing/2014/main" id="{1741A96F-99C1-4688-BED2-84B415E13C37}"/>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cxnSp>
        <p:nvCxnSpPr>
          <p:cNvPr id="21" name="直接连接符 20">
            <a:extLst>
              <a:ext uri="{FF2B5EF4-FFF2-40B4-BE49-F238E27FC236}">
                <a16:creationId xmlns="" xmlns:a16="http://schemas.microsoft.com/office/drawing/2014/main" id="{F66D10F5-7B08-4A02-B26C-8B8B41E9ECAB}"/>
              </a:ext>
            </a:extLst>
          </p:cNvPr>
          <p:cNvCxnSpPr>
            <a:cxnSpLocks/>
            <a:endCxn id="22" idx="1"/>
          </p:cNvCxnSpPr>
          <p:nvPr/>
        </p:nvCxnSpPr>
        <p:spPr>
          <a:xfrm>
            <a:off x="0"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矩形: 圆角 21">
            <a:extLst>
              <a:ext uri="{FF2B5EF4-FFF2-40B4-BE49-F238E27FC236}">
                <a16:creationId xmlns="" xmlns:a16="http://schemas.microsoft.com/office/drawing/2014/main" id="{00CCB673-B913-4730-9765-367D6F88E8B1}"/>
              </a:ext>
            </a:extLst>
          </p:cNvPr>
          <p:cNvSpPr/>
          <p:nvPr/>
        </p:nvSpPr>
        <p:spPr>
          <a:xfrm>
            <a:off x="4224759" y="3700650"/>
            <a:ext cx="3742482" cy="71107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 xmlns:a16="http://schemas.microsoft.com/office/drawing/2014/main" id="{A5FA7086-F089-440C-9A4C-CC6390C371DE}"/>
              </a:ext>
            </a:extLst>
          </p:cNvPr>
          <p:cNvSpPr txBox="1"/>
          <p:nvPr/>
        </p:nvSpPr>
        <p:spPr>
          <a:xfrm>
            <a:off x="4717649" y="3763675"/>
            <a:ext cx="2756702" cy="584775"/>
          </a:xfrm>
          <a:prstGeom prst="rect">
            <a:avLst/>
          </a:prstGeom>
          <a:noFill/>
        </p:spPr>
        <p:txBody>
          <a:bodyPr wrap="square" rtlCol="0">
            <a:spAutoFit/>
          </a:bodyPr>
          <a:lstStyle/>
          <a:p>
            <a:pPr algn="ctr"/>
            <a:r>
              <a:rPr lang="en-US" altLang="zh-CN" sz="3200" dirty="0">
                <a:solidFill>
                  <a:schemeClr val="bg1"/>
                </a:solidFill>
                <a:latin typeface="+mj-ea"/>
                <a:ea typeface="+mj-ea"/>
              </a:rPr>
              <a:t>PART   06</a:t>
            </a:r>
            <a:endParaRPr lang="zh-CN" altLang="en-US" sz="3200" dirty="0">
              <a:solidFill>
                <a:schemeClr val="bg1"/>
              </a:solidFill>
              <a:latin typeface="+mj-ea"/>
              <a:ea typeface="+mj-ea"/>
            </a:endParaRPr>
          </a:p>
        </p:txBody>
      </p:sp>
      <p:cxnSp>
        <p:nvCxnSpPr>
          <p:cNvPr id="24" name="直接连接符 23">
            <a:extLst>
              <a:ext uri="{FF2B5EF4-FFF2-40B4-BE49-F238E27FC236}">
                <a16:creationId xmlns="" xmlns:a16="http://schemas.microsoft.com/office/drawing/2014/main" id="{B4D07DB5-E8D7-471E-B65D-E77B0B311977}"/>
              </a:ext>
            </a:extLst>
          </p:cNvPr>
          <p:cNvCxnSpPr>
            <a:cxnSpLocks/>
          </p:cNvCxnSpPr>
          <p:nvPr/>
        </p:nvCxnSpPr>
        <p:spPr>
          <a:xfrm>
            <a:off x="7967241"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85C302F8-79D8-4325-8A83-0B0E2A64A9A5}"/>
              </a:ext>
            </a:extLst>
          </p:cNvPr>
          <p:cNvSpPr txBox="1"/>
          <p:nvPr/>
        </p:nvSpPr>
        <p:spPr>
          <a:xfrm>
            <a:off x="2421038" y="4760727"/>
            <a:ext cx="7349924" cy="830997"/>
          </a:xfrm>
          <a:prstGeom prst="rect">
            <a:avLst/>
          </a:prstGeom>
          <a:noFill/>
        </p:spPr>
        <p:txBody>
          <a:bodyPr wrap="square" rtlCol="0">
            <a:spAutoFit/>
          </a:bodyPr>
          <a:lstStyle/>
          <a:p>
            <a:pPr algn="ctr"/>
            <a:r>
              <a:rPr lang="zh-CN" altLang="en-US" sz="4800" dirty="0">
                <a:solidFill>
                  <a:schemeClr val="tx1">
                    <a:lumMod val="85000"/>
                    <a:lumOff val="15000"/>
                  </a:schemeClr>
                </a:solidFill>
                <a:latin typeface="+mj-ea"/>
                <a:ea typeface="+mj-ea"/>
              </a:rPr>
              <a:t>请在这里输入你的标题</a:t>
            </a:r>
          </a:p>
        </p:txBody>
      </p:sp>
      <p:sp>
        <p:nvSpPr>
          <p:cNvPr id="26" name="矩形 25">
            <a:extLst>
              <a:ext uri="{FF2B5EF4-FFF2-40B4-BE49-F238E27FC236}">
                <a16:creationId xmlns="" xmlns:a16="http://schemas.microsoft.com/office/drawing/2014/main" id="{52FE28F6-863C-4AE5-B793-C9D130BC26F5}"/>
              </a:ext>
            </a:extLst>
          </p:cNvPr>
          <p:cNvSpPr/>
          <p:nvPr/>
        </p:nvSpPr>
        <p:spPr>
          <a:xfrm>
            <a:off x="4298873" y="5603122"/>
            <a:ext cx="3594254" cy="369332"/>
          </a:xfrm>
          <a:prstGeom prst="rect">
            <a:avLst/>
          </a:prstGeom>
        </p:spPr>
        <p:txBody>
          <a:bodyPr wrap="none">
            <a:spAutoFit/>
          </a:bodyPr>
          <a:lstStyle/>
          <a:p>
            <a:pPr algn="ctr"/>
            <a:r>
              <a:rPr lang="zh-CN" altLang="en-US" dirty="0">
                <a:solidFill>
                  <a:schemeClr val="tx1">
                    <a:lumMod val="85000"/>
                    <a:lumOff val="15000"/>
                  </a:schemeClr>
                </a:solidFill>
                <a:cs typeface="Segoe UI Light" panose="020B0502040204020203" pitchFamily="34" charset="0"/>
              </a:rPr>
              <a:t>Please enter your English title here</a:t>
            </a:r>
          </a:p>
        </p:txBody>
      </p:sp>
      <p:sp>
        <p:nvSpPr>
          <p:cNvPr id="27" name="等腰三角形 26">
            <a:extLst>
              <a:ext uri="{FF2B5EF4-FFF2-40B4-BE49-F238E27FC236}">
                <a16:creationId xmlns="" xmlns:a16="http://schemas.microsoft.com/office/drawing/2014/main" id="{17B6579D-AD8E-4C08-8B3F-C7F1B7BA773A}"/>
              </a:ext>
            </a:extLst>
          </p:cNvPr>
          <p:cNvSpPr/>
          <p:nvPr/>
        </p:nvSpPr>
        <p:spPr>
          <a:xfrm>
            <a:off x="5922380" y="6558655"/>
            <a:ext cx="347240" cy="29934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11776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a:extLst>
              <a:ext uri="{FF2B5EF4-FFF2-40B4-BE49-F238E27FC236}">
                <a16:creationId xmlns="" xmlns:a16="http://schemas.microsoft.com/office/drawing/2014/main" id="{ADEB7BB9-CE27-4D2E-BAEC-156D026CDFCA}"/>
              </a:ext>
            </a:extLst>
          </p:cNvPr>
          <p:cNvSpPr/>
          <p:nvPr/>
        </p:nvSpPr>
        <p:spPr>
          <a:xfrm>
            <a:off x="1292827" y="1736146"/>
            <a:ext cx="9606347" cy="3964130"/>
          </a:xfrm>
          <a:prstGeom prst="roundRect">
            <a:avLst>
              <a:gd name="adj" fmla="val 2775"/>
            </a:avLst>
          </a:prstGeom>
          <a:solidFill>
            <a:schemeClr val="bg1">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 xmlns:a16="http://schemas.microsoft.com/office/drawing/2014/main" id="{CBE0EDEB-FE64-45A1-ACC5-9F561D11E4A2}"/>
              </a:ext>
            </a:extLst>
          </p:cNvPr>
          <p:cNvSpPr txBox="1"/>
          <p:nvPr/>
        </p:nvSpPr>
        <p:spPr>
          <a:xfrm>
            <a:off x="4731700" y="1945331"/>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sp>
        <p:nvSpPr>
          <p:cNvPr id="55" name="矩形 54">
            <a:extLst>
              <a:ext uri="{FF2B5EF4-FFF2-40B4-BE49-F238E27FC236}">
                <a16:creationId xmlns="" xmlns:a16="http://schemas.microsoft.com/office/drawing/2014/main" id="{94D1A741-5655-463E-8CEC-57628A74DB33}"/>
              </a:ext>
            </a:extLst>
          </p:cNvPr>
          <p:cNvSpPr/>
          <p:nvPr/>
        </p:nvSpPr>
        <p:spPr>
          <a:xfrm>
            <a:off x="2139437" y="2750949"/>
            <a:ext cx="7946571" cy="1260153"/>
          </a:xfrm>
          <a:prstGeom prst="rect">
            <a:avLst/>
          </a:prstGeom>
        </p:spPr>
        <p:txBody>
          <a:bodyPr wrap="square">
            <a:spAutoFit/>
          </a:bodyPr>
          <a:lstStyle/>
          <a:p>
            <a:pPr algn="just">
              <a:lnSpc>
                <a:spcPct val="130000"/>
              </a:lnSpc>
            </a:pPr>
            <a:r>
              <a:rPr lang="zh-CN" altLang="en-US" sz="2000" dirty="0">
                <a:latin typeface="+mn-ea"/>
              </a:rPr>
              <a:t>西南大学，是教育部直属，教育部、农业农村部，重庆市共建的重点综合大学，是国家“ </a:t>
            </a:r>
            <a:r>
              <a:rPr lang="en-US" altLang="zh-CN" sz="2000" dirty="0">
                <a:latin typeface="+mn-ea"/>
              </a:rPr>
              <a:t>211 </a:t>
            </a:r>
            <a:r>
              <a:rPr lang="zh-CN" altLang="en-US" sz="2000" dirty="0">
                <a:latin typeface="+mn-ea"/>
              </a:rPr>
              <a:t>工程”和“</a:t>
            </a:r>
            <a:r>
              <a:rPr lang="en-US" altLang="zh-CN" sz="2000" dirty="0">
                <a:latin typeface="+mn-ea"/>
              </a:rPr>
              <a:t>985</a:t>
            </a:r>
            <a:r>
              <a:rPr lang="zh-CN" altLang="en-US" sz="2000" dirty="0">
                <a:latin typeface="+mn-ea"/>
              </a:rPr>
              <a:t>工程优势学科创新平台”建设高校。</a:t>
            </a:r>
            <a:r>
              <a:rPr lang="en-US" altLang="zh-CN" sz="2000" dirty="0">
                <a:latin typeface="+mn-ea"/>
              </a:rPr>
              <a:t>2005 </a:t>
            </a:r>
            <a:r>
              <a:rPr lang="zh-CN" altLang="en-US" sz="2000" dirty="0">
                <a:latin typeface="+mn-ea"/>
              </a:rPr>
              <a:t>年由西南师范大学、西南农业大学合并组建为西南大学。</a:t>
            </a:r>
            <a:endParaRPr lang="en-US" altLang="zh-CN" sz="2000" dirty="0">
              <a:latin typeface="+mn-ea"/>
            </a:endParaRPr>
          </a:p>
        </p:txBody>
      </p:sp>
      <p:sp>
        <p:nvSpPr>
          <p:cNvPr id="56" name="quotation-mark_32371">
            <a:extLst>
              <a:ext uri="{FF2B5EF4-FFF2-40B4-BE49-F238E27FC236}">
                <a16:creationId xmlns="" xmlns:a16="http://schemas.microsoft.com/office/drawing/2014/main" id="{60B7674E-002F-43F5-B717-3BB44D49E40B}"/>
              </a:ext>
            </a:extLst>
          </p:cNvPr>
          <p:cNvSpPr>
            <a:spLocks noChangeAspect="1"/>
          </p:cNvSpPr>
          <p:nvPr/>
        </p:nvSpPr>
        <p:spPr bwMode="auto">
          <a:xfrm>
            <a:off x="1083512" y="1389790"/>
            <a:ext cx="1248905" cy="1159135"/>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alpha val="10000"/>
            </a:schemeClr>
          </a:solidFill>
          <a:ln>
            <a:noFill/>
          </a:ln>
        </p:spPr>
      </p:sp>
      <p:sp>
        <p:nvSpPr>
          <p:cNvPr id="57" name="right-quote-sign_56826">
            <a:extLst>
              <a:ext uri="{FF2B5EF4-FFF2-40B4-BE49-F238E27FC236}">
                <a16:creationId xmlns="" xmlns:a16="http://schemas.microsoft.com/office/drawing/2014/main" id="{F273E217-7DB3-45B7-AE1D-0B0C52D6DEE7}"/>
              </a:ext>
            </a:extLst>
          </p:cNvPr>
          <p:cNvSpPr>
            <a:spLocks noChangeAspect="1"/>
          </p:cNvSpPr>
          <p:nvPr/>
        </p:nvSpPr>
        <p:spPr bwMode="auto">
          <a:xfrm>
            <a:off x="9819841" y="4716468"/>
            <a:ext cx="1345501" cy="1185832"/>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chemeClr val="accent1">
              <a:alpha val="10000"/>
            </a:schemeClr>
          </a:solidFill>
          <a:ln>
            <a:noFill/>
          </a:ln>
        </p:spPr>
      </p:sp>
      <p:sp>
        <p:nvSpPr>
          <p:cNvPr id="58" name="矩形 57">
            <a:extLst>
              <a:ext uri="{FF2B5EF4-FFF2-40B4-BE49-F238E27FC236}">
                <a16:creationId xmlns="" xmlns:a16="http://schemas.microsoft.com/office/drawing/2014/main" id="{35A370D9-8E4E-4648-B47D-640D54538E2C}"/>
              </a:ext>
            </a:extLst>
          </p:cNvPr>
          <p:cNvSpPr/>
          <p:nvPr/>
        </p:nvSpPr>
        <p:spPr>
          <a:xfrm>
            <a:off x="2139437" y="4135413"/>
            <a:ext cx="7946571" cy="1260153"/>
          </a:xfrm>
          <a:prstGeom prst="rect">
            <a:avLst/>
          </a:prstGeom>
        </p:spPr>
        <p:txBody>
          <a:bodyPr wrap="square">
            <a:spAutoFit/>
          </a:bodyPr>
          <a:lstStyle/>
          <a:p>
            <a:pPr algn="just">
              <a:lnSpc>
                <a:spcPct val="130000"/>
              </a:lnSpc>
            </a:pPr>
            <a:r>
              <a:rPr lang="zh-CN" altLang="en-US" sz="2000" dirty="0">
                <a:latin typeface="+mn-ea"/>
              </a:rPr>
              <a:t>主体校区位于重庆市北碚区，坐落于缙云山麓、嘉陵江畔，占地</a:t>
            </a:r>
            <a:r>
              <a:rPr lang="en-US" altLang="zh-CN" sz="2000" dirty="0">
                <a:latin typeface="+mn-ea"/>
              </a:rPr>
              <a:t>8000</a:t>
            </a:r>
            <a:r>
              <a:rPr lang="zh-CN" altLang="en-US" sz="2000" dirty="0">
                <a:latin typeface="+mn-ea"/>
              </a:rPr>
              <a:t>余亩，校舍面积约</a:t>
            </a:r>
            <a:r>
              <a:rPr lang="en-US" altLang="zh-CN" sz="2000" dirty="0">
                <a:latin typeface="+mn-ea"/>
              </a:rPr>
              <a:t>165</a:t>
            </a:r>
            <a:r>
              <a:rPr lang="zh-CN" altLang="en-US" sz="2000" dirty="0">
                <a:latin typeface="+mn-ea"/>
              </a:rPr>
              <a:t>万平方米，绿地面积达</a:t>
            </a:r>
            <a:r>
              <a:rPr lang="en-US" altLang="zh-CN" sz="2000" dirty="0">
                <a:latin typeface="+mn-ea"/>
              </a:rPr>
              <a:t>40%</a:t>
            </a:r>
            <a:r>
              <a:rPr lang="zh-CN" altLang="en-US" sz="2000" dirty="0">
                <a:latin typeface="+mn-ea"/>
              </a:rPr>
              <a:t>，泱泱校园，宏丽庄重，气象万千，是闻名遐迩的花园式学校，教育部表彰的文明校园。</a:t>
            </a:r>
            <a:endParaRPr lang="en-US" altLang="zh-CN" sz="2000" dirty="0">
              <a:latin typeface="+mn-ea"/>
            </a:endParaRPr>
          </a:p>
        </p:txBody>
      </p:sp>
      <p:cxnSp>
        <p:nvCxnSpPr>
          <p:cNvPr id="59" name="直接连接符 58">
            <a:extLst>
              <a:ext uri="{FF2B5EF4-FFF2-40B4-BE49-F238E27FC236}">
                <a16:creationId xmlns="" xmlns:a16="http://schemas.microsoft.com/office/drawing/2014/main" id="{515F2AFA-86E4-4809-BB00-9680E9FAA31C}"/>
              </a:ext>
            </a:extLst>
          </p:cNvPr>
          <p:cNvCxnSpPr>
            <a:cxnSpLocks/>
          </p:cNvCxnSpPr>
          <p:nvPr/>
        </p:nvCxnSpPr>
        <p:spPr>
          <a:xfrm>
            <a:off x="5909151" y="2598469"/>
            <a:ext cx="37369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占位符 3">
            <a:extLst>
              <a:ext uri="{FF2B5EF4-FFF2-40B4-BE49-F238E27FC236}">
                <a16:creationId xmlns="" xmlns:a16="http://schemas.microsoft.com/office/drawing/2014/main" id="{5D3CD309-BCCB-418B-A279-DF4F3131613E}"/>
              </a:ext>
            </a:extLst>
          </p:cNvPr>
          <p:cNvSpPr>
            <a:spLocks noGrp="1"/>
          </p:cNvSpPr>
          <p:nvPr>
            <p:ph type="body" idx="13"/>
          </p:nvPr>
        </p:nvSpPr>
        <p:spPr>
          <a:xfrm>
            <a:off x="1097899" y="253874"/>
            <a:ext cx="1934002" cy="605909"/>
          </a:xfrm>
        </p:spPr>
        <p:txBody>
          <a:bodyPr/>
          <a:lstStyle/>
          <a:p>
            <a:r>
              <a:rPr lang="zh-CN" altLang="en-US" dirty="0"/>
              <a:t>一段文字</a:t>
            </a:r>
          </a:p>
        </p:txBody>
      </p:sp>
    </p:spTree>
    <p:extLst>
      <p:ext uri="{BB962C8B-B14F-4D97-AF65-F5344CB8AC3E}">
        <p14:creationId xmlns:p14="http://schemas.microsoft.com/office/powerpoint/2010/main" val="6408720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a:extLst>
              <a:ext uri="{FF2B5EF4-FFF2-40B4-BE49-F238E27FC236}">
                <a16:creationId xmlns="" xmlns:a16="http://schemas.microsoft.com/office/drawing/2014/main" id="{BDBF27E2-6A3E-4B64-8957-593B35B1BC69}"/>
              </a:ext>
            </a:extLst>
          </p:cNvPr>
          <p:cNvSpPr/>
          <p:nvPr/>
        </p:nvSpPr>
        <p:spPr>
          <a:xfrm>
            <a:off x="660399" y="2012807"/>
            <a:ext cx="5277413" cy="3264185"/>
          </a:xfrm>
          <a:prstGeom prst="roundRect">
            <a:avLst>
              <a:gd name="adj" fmla="val 256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a:extLst>
              <a:ext uri="{FF2B5EF4-FFF2-40B4-BE49-F238E27FC236}">
                <a16:creationId xmlns="" xmlns:a16="http://schemas.microsoft.com/office/drawing/2014/main" id="{B5D15358-4827-49E3-9C23-861A2DF7C2FE}"/>
              </a:ext>
            </a:extLst>
          </p:cNvPr>
          <p:cNvSpPr/>
          <p:nvPr/>
        </p:nvSpPr>
        <p:spPr>
          <a:xfrm>
            <a:off x="6241487" y="2012808"/>
            <a:ext cx="5277413" cy="3264184"/>
          </a:xfrm>
          <a:prstGeom prst="roundRect">
            <a:avLst>
              <a:gd name="adj" fmla="val 2284"/>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 xmlns:a16="http://schemas.microsoft.com/office/drawing/2014/main" id="{1985C39D-3770-43FA-888F-DC71B695BA99}"/>
              </a:ext>
            </a:extLst>
          </p:cNvPr>
          <p:cNvSpPr/>
          <p:nvPr/>
        </p:nvSpPr>
        <p:spPr>
          <a:xfrm>
            <a:off x="854296" y="1859802"/>
            <a:ext cx="633721" cy="792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hidden="1">
            <a:extLst>
              <a:ext uri="{FF2B5EF4-FFF2-40B4-BE49-F238E27FC236}">
                <a16:creationId xmlns="" xmlns:a16="http://schemas.microsoft.com/office/drawing/2014/main" id="{A8D7D085-4C50-4704-A6BD-D3AA380EC2BB}"/>
              </a:ext>
            </a:extLst>
          </p:cNvPr>
          <p:cNvSpPr txBox="1"/>
          <p:nvPr/>
        </p:nvSpPr>
        <p:spPr>
          <a:xfrm>
            <a:off x="854296" y="1870648"/>
            <a:ext cx="767922" cy="767646"/>
          </a:xfrm>
          <a:prstGeom prst="rect">
            <a:avLst/>
          </a:prstGeom>
          <a:noFill/>
        </p:spPr>
        <p:txBody>
          <a:bodyPr wrap="square" rtlCol="0">
            <a:spAutoFit/>
          </a:bodyPr>
          <a:lstStyle/>
          <a:p>
            <a:pPr algn="l">
              <a:lnSpc>
                <a:spcPct val="130000"/>
              </a:lnSpc>
            </a:pPr>
            <a:r>
              <a:rPr lang="en-US" altLang="zh-CN" sz="3600" dirty="0">
                <a:solidFill>
                  <a:schemeClr val="bg1"/>
                </a:solidFill>
                <a:latin typeface="锐字云字库大标宋体GBK" panose="02010604000000000000" pitchFamily="2" charset="-122"/>
                <a:ea typeface="锐字云字库大标宋体GBK" panose="02010604000000000000" pitchFamily="2" charset="-122"/>
              </a:rPr>
              <a:t>01</a:t>
            </a:r>
            <a:endParaRPr lang="zh-CN" altLang="en-US" sz="3600" dirty="0">
              <a:solidFill>
                <a:schemeClr val="bg1"/>
              </a:solidFill>
              <a:latin typeface="锐字云字库大标宋体GBK" panose="02010604000000000000" pitchFamily="2" charset="-122"/>
              <a:ea typeface="锐字云字库大标宋体GBK" panose="02010604000000000000" pitchFamily="2" charset="-122"/>
            </a:endParaRPr>
          </a:p>
        </p:txBody>
      </p:sp>
      <p:sp>
        <p:nvSpPr>
          <p:cNvPr id="52" name="矩形 51">
            <a:extLst>
              <a:ext uri="{FF2B5EF4-FFF2-40B4-BE49-F238E27FC236}">
                <a16:creationId xmlns="" xmlns:a16="http://schemas.microsoft.com/office/drawing/2014/main" id="{8DD6BB29-1068-46A3-9E4C-C4309256ACE5}"/>
              </a:ext>
            </a:extLst>
          </p:cNvPr>
          <p:cNvSpPr/>
          <p:nvPr/>
        </p:nvSpPr>
        <p:spPr>
          <a:xfrm>
            <a:off x="6435222" y="1848956"/>
            <a:ext cx="633721" cy="7927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hidden="1">
            <a:extLst>
              <a:ext uri="{FF2B5EF4-FFF2-40B4-BE49-F238E27FC236}">
                <a16:creationId xmlns="" xmlns:a16="http://schemas.microsoft.com/office/drawing/2014/main" id="{B2BF0EDA-38C4-4505-90FB-2AF128B0B0C2}"/>
              </a:ext>
            </a:extLst>
          </p:cNvPr>
          <p:cNvSpPr txBox="1"/>
          <p:nvPr/>
        </p:nvSpPr>
        <p:spPr>
          <a:xfrm>
            <a:off x="6435222" y="1859802"/>
            <a:ext cx="767922" cy="767646"/>
          </a:xfrm>
          <a:prstGeom prst="rect">
            <a:avLst/>
          </a:prstGeom>
          <a:noFill/>
        </p:spPr>
        <p:txBody>
          <a:bodyPr wrap="square" rtlCol="0">
            <a:spAutoFit/>
          </a:bodyPr>
          <a:lstStyle/>
          <a:p>
            <a:pPr algn="l">
              <a:lnSpc>
                <a:spcPct val="130000"/>
              </a:lnSpc>
            </a:pPr>
            <a:r>
              <a:rPr lang="en-US" altLang="zh-CN" sz="3600" dirty="0">
                <a:solidFill>
                  <a:schemeClr val="bg1"/>
                </a:solidFill>
                <a:latin typeface="锐字云字库大标宋体GBK" panose="02010604000000000000" pitchFamily="2" charset="-122"/>
                <a:ea typeface="锐字云字库大标宋体GBK" panose="02010604000000000000" pitchFamily="2" charset="-122"/>
              </a:rPr>
              <a:t>02</a:t>
            </a:r>
            <a:endParaRPr lang="zh-CN" altLang="en-US" sz="3600" dirty="0">
              <a:solidFill>
                <a:schemeClr val="bg1"/>
              </a:solidFill>
              <a:latin typeface="锐字云字库大标宋体GBK" panose="02010604000000000000" pitchFamily="2" charset="-122"/>
              <a:ea typeface="锐字云字库大标宋体GBK" panose="02010604000000000000" pitchFamily="2" charset="-122"/>
            </a:endParaRPr>
          </a:p>
        </p:txBody>
      </p:sp>
      <p:sp>
        <p:nvSpPr>
          <p:cNvPr id="54" name="文本框 53">
            <a:extLst>
              <a:ext uri="{FF2B5EF4-FFF2-40B4-BE49-F238E27FC236}">
                <a16:creationId xmlns="" xmlns:a16="http://schemas.microsoft.com/office/drawing/2014/main" id="{DBCA34D4-6E3A-453D-8479-33AB23830872}"/>
              </a:ext>
            </a:extLst>
          </p:cNvPr>
          <p:cNvSpPr txBox="1"/>
          <p:nvPr/>
        </p:nvSpPr>
        <p:spPr>
          <a:xfrm>
            <a:off x="1691907" y="2206771"/>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sp>
        <p:nvSpPr>
          <p:cNvPr id="55" name="矩形 54">
            <a:extLst>
              <a:ext uri="{FF2B5EF4-FFF2-40B4-BE49-F238E27FC236}">
                <a16:creationId xmlns="" xmlns:a16="http://schemas.microsoft.com/office/drawing/2014/main" id="{99D900AD-B452-4940-9861-0C89E29DC6E0}"/>
              </a:ext>
            </a:extLst>
          </p:cNvPr>
          <p:cNvSpPr/>
          <p:nvPr/>
        </p:nvSpPr>
        <p:spPr>
          <a:xfrm>
            <a:off x="951817" y="2750390"/>
            <a:ext cx="4717463" cy="2460482"/>
          </a:xfrm>
          <a:prstGeom prst="rect">
            <a:avLst/>
          </a:prstGeom>
        </p:spPr>
        <p:txBody>
          <a:bodyPr wrap="square">
            <a:spAutoFit/>
          </a:bodyPr>
          <a:lstStyle/>
          <a:p>
            <a:pPr algn="just">
              <a:lnSpc>
                <a:spcPct val="130000"/>
              </a:lnSpc>
            </a:pPr>
            <a:r>
              <a:rPr lang="zh-CN" altLang="en-US" sz="2000" dirty="0">
                <a:latin typeface="+mn-ea"/>
              </a:rPr>
              <a:t>西南大学，是教育部直属高校，由教育部、农业农村部，重庆市共建的重点综合大学，是国家“</a:t>
            </a:r>
            <a:r>
              <a:rPr lang="en-US" altLang="zh-CN" sz="2000" dirty="0">
                <a:latin typeface="+mn-ea"/>
              </a:rPr>
              <a:t>211</a:t>
            </a:r>
            <a:r>
              <a:rPr lang="zh-CN" altLang="en-US" sz="2000" dirty="0">
                <a:latin typeface="+mn-ea"/>
              </a:rPr>
              <a:t>工程”和“</a:t>
            </a:r>
            <a:r>
              <a:rPr lang="en-US" altLang="zh-CN" sz="2000" dirty="0">
                <a:latin typeface="+mn-ea"/>
              </a:rPr>
              <a:t>985</a:t>
            </a:r>
            <a:r>
              <a:rPr lang="zh-CN" altLang="en-US" sz="2000" dirty="0">
                <a:latin typeface="+mn-ea"/>
              </a:rPr>
              <a:t>工程优势学科创新平台”建设高校。在 </a:t>
            </a:r>
            <a:r>
              <a:rPr lang="en-US" altLang="zh-CN" sz="2000" dirty="0">
                <a:latin typeface="+mn-ea"/>
              </a:rPr>
              <a:t>2005</a:t>
            </a:r>
            <a:r>
              <a:rPr lang="zh-CN" altLang="en-US" sz="2000" dirty="0">
                <a:latin typeface="+mn-ea"/>
              </a:rPr>
              <a:t>年，由西南师范大学、西南农业大学两校合并，组建为西南大学。</a:t>
            </a:r>
            <a:endParaRPr lang="en-US" altLang="zh-CN" sz="2000" dirty="0">
              <a:latin typeface="+mn-ea"/>
            </a:endParaRPr>
          </a:p>
        </p:txBody>
      </p:sp>
      <p:sp>
        <p:nvSpPr>
          <p:cNvPr id="56" name="文本框 55">
            <a:extLst>
              <a:ext uri="{FF2B5EF4-FFF2-40B4-BE49-F238E27FC236}">
                <a16:creationId xmlns="" xmlns:a16="http://schemas.microsoft.com/office/drawing/2014/main" id="{6B7896C6-FDC7-49FB-A3B8-6B56B055928D}"/>
              </a:ext>
            </a:extLst>
          </p:cNvPr>
          <p:cNvSpPr txBox="1"/>
          <p:nvPr/>
        </p:nvSpPr>
        <p:spPr>
          <a:xfrm>
            <a:off x="7205660" y="2206771"/>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sp>
        <p:nvSpPr>
          <p:cNvPr id="57" name="矩形 56">
            <a:extLst>
              <a:ext uri="{FF2B5EF4-FFF2-40B4-BE49-F238E27FC236}">
                <a16:creationId xmlns="" xmlns:a16="http://schemas.microsoft.com/office/drawing/2014/main" id="{90FF9E99-08E5-4B07-B8B5-DD7B43FD22AA}"/>
              </a:ext>
            </a:extLst>
          </p:cNvPr>
          <p:cNvSpPr/>
          <p:nvPr/>
        </p:nvSpPr>
        <p:spPr>
          <a:xfrm>
            <a:off x="6465570" y="2750390"/>
            <a:ext cx="4717463" cy="2460482"/>
          </a:xfrm>
          <a:prstGeom prst="rect">
            <a:avLst/>
          </a:prstGeom>
        </p:spPr>
        <p:txBody>
          <a:bodyPr wrap="square">
            <a:spAutoFit/>
          </a:bodyPr>
          <a:lstStyle/>
          <a:p>
            <a:pPr algn="just">
              <a:lnSpc>
                <a:spcPct val="130000"/>
              </a:lnSpc>
            </a:pPr>
            <a:r>
              <a:rPr lang="zh-CN" altLang="en-US" sz="2000" dirty="0">
                <a:latin typeface="+mn-ea"/>
              </a:rPr>
              <a:t>西南大学，是教育部直属高校，由教育部、农业农村部，重庆市共建的重点综合大学，是国家“</a:t>
            </a:r>
            <a:r>
              <a:rPr lang="en-US" altLang="zh-CN" sz="2000" dirty="0">
                <a:latin typeface="+mn-ea"/>
              </a:rPr>
              <a:t>211</a:t>
            </a:r>
            <a:r>
              <a:rPr lang="zh-CN" altLang="en-US" sz="2000" dirty="0">
                <a:latin typeface="+mn-ea"/>
              </a:rPr>
              <a:t>工程”和“</a:t>
            </a:r>
            <a:r>
              <a:rPr lang="en-US" altLang="zh-CN" sz="2000" dirty="0">
                <a:latin typeface="+mn-ea"/>
              </a:rPr>
              <a:t>985</a:t>
            </a:r>
            <a:r>
              <a:rPr lang="zh-CN" altLang="en-US" sz="2000" dirty="0">
                <a:latin typeface="+mn-ea"/>
              </a:rPr>
              <a:t>工程优势学科创新平台”建设高校。在 </a:t>
            </a:r>
            <a:r>
              <a:rPr lang="en-US" altLang="zh-CN" sz="2000" dirty="0">
                <a:latin typeface="+mn-ea"/>
              </a:rPr>
              <a:t>2005</a:t>
            </a:r>
            <a:r>
              <a:rPr lang="zh-CN" altLang="en-US" sz="2000" dirty="0">
                <a:latin typeface="+mn-ea"/>
              </a:rPr>
              <a:t>年，由西南师范大学、西南农业大学两校合并，组建为西南大学。</a:t>
            </a:r>
            <a:endParaRPr lang="en-US" altLang="zh-CN" sz="2000" dirty="0">
              <a:latin typeface="+mn-ea"/>
            </a:endParaRPr>
          </a:p>
        </p:txBody>
      </p:sp>
      <p:pic>
        <p:nvPicPr>
          <p:cNvPr id="58" name="图形 57" descr="拇指朝上符号">
            <a:extLst>
              <a:ext uri="{FF2B5EF4-FFF2-40B4-BE49-F238E27FC236}">
                <a16:creationId xmlns="" xmlns:a16="http://schemas.microsoft.com/office/drawing/2014/main" id="{6FAFF019-3662-477D-B872-8809243BA25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904590" y="1987705"/>
            <a:ext cx="538612" cy="538612"/>
          </a:xfrm>
          <a:prstGeom prst="rect">
            <a:avLst/>
          </a:prstGeom>
        </p:spPr>
      </p:pic>
      <p:pic>
        <p:nvPicPr>
          <p:cNvPr id="59" name="图形 58" descr="拇指朝上符号">
            <a:extLst>
              <a:ext uri="{FF2B5EF4-FFF2-40B4-BE49-F238E27FC236}">
                <a16:creationId xmlns="" xmlns:a16="http://schemas.microsoft.com/office/drawing/2014/main" id="{0A7D3AD3-A79C-4696-9B84-DAC42138F45D}"/>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flipV="1">
            <a:off x="6482776" y="1984230"/>
            <a:ext cx="538612" cy="538612"/>
          </a:xfrm>
          <a:prstGeom prst="rect">
            <a:avLst/>
          </a:prstGeom>
        </p:spPr>
      </p:pic>
      <p:sp>
        <p:nvSpPr>
          <p:cNvPr id="4" name="文本占位符 3">
            <a:extLst>
              <a:ext uri="{FF2B5EF4-FFF2-40B4-BE49-F238E27FC236}">
                <a16:creationId xmlns="" xmlns:a16="http://schemas.microsoft.com/office/drawing/2014/main" id="{852CB856-D54F-4689-9F0F-6CE03B483A76}"/>
              </a:ext>
            </a:extLst>
          </p:cNvPr>
          <p:cNvSpPr>
            <a:spLocks noGrp="1"/>
          </p:cNvSpPr>
          <p:nvPr>
            <p:ph type="body" idx="13"/>
          </p:nvPr>
        </p:nvSpPr>
        <p:spPr>
          <a:xfrm>
            <a:off x="1097899" y="253874"/>
            <a:ext cx="1934002" cy="605909"/>
          </a:xfrm>
        </p:spPr>
        <p:txBody>
          <a:bodyPr/>
          <a:lstStyle/>
          <a:p>
            <a:r>
              <a:rPr lang="zh-CN" altLang="en-US" dirty="0"/>
              <a:t>两段文字</a:t>
            </a:r>
          </a:p>
        </p:txBody>
      </p:sp>
    </p:spTree>
    <p:extLst>
      <p:ext uri="{BB962C8B-B14F-4D97-AF65-F5344CB8AC3E}">
        <p14:creationId xmlns:p14="http://schemas.microsoft.com/office/powerpoint/2010/main" val="16977144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 xmlns:a16="http://schemas.microsoft.com/office/drawing/2014/main" id="{202882ED-31F1-4E52-8C07-DB9037E4AABF}"/>
              </a:ext>
            </a:extLst>
          </p:cNvPr>
          <p:cNvSpPr>
            <a:spLocks noGrp="1"/>
          </p:cNvSpPr>
          <p:nvPr>
            <p:ph type="body" idx="13"/>
          </p:nvPr>
        </p:nvSpPr>
        <p:spPr>
          <a:xfrm>
            <a:off x="1097899" y="253874"/>
            <a:ext cx="1934002" cy="605909"/>
          </a:xfrm>
        </p:spPr>
        <p:txBody>
          <a:bodyPr/>
          <a:lstStyle/>
          <a:p>
            <a:r>
              <a:rPr lang="zh-CN" altLang="en-US" dirty="0"/>
              <a:t>两段文字</a:t>
            </a:r>
          </a:p>
        </p:txBody>
      </p:sp>
      <p:sp>
        <p:nvSpPr>
          <p:cNvPr id="3" name="椭圆 2">
            <a:extLst>
              <a:ext uri="{FF2B5EF4-FFF2-40B4-BE49-F238E27FC236}">
                <a16:creationId xmlns="" xmlns:a16="http://schemas.microsoft.com/office/drawing/2014/main" id="{0718EA41-76D2-4762-B955-C15D4C6443D6}"/>
              </a:ext>
            </a:extLst>
          </p:cNvPr>
          <p:cNvSpPr/>
          <p:nvPr/>
        </p:nvSpPr>
        <p:spPr>
          <a:xfrm flipH="1">
            <a:off x="4637940" y="2071355"/>
            <a:ext cx="3025422" cy="3025422"/>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 xmlns:a16="http://schemas.microsoft.com/office/drawing/2014/main" id="{AA3F9445-7132-49A1-A21D-4C73B0B2124D}"/>
              </a:ext>
            </a:extLst>
          </p:cNvPr>
          <p:cNvSpPr/>
          <p:nvPr/>
        </p:nvSpPr>
        <p:spPr>
          <a:xfrm flipH="1">
            <a:off x="715051" y="1947177"/>
            <a:ext cx="5425668" cy="594254"/>
          </a:xfrm>
          <a:custGeom>
            <a:avLst/>
            <a:gdLst>
              <a:gd name="connsiteX0" fmla="*/ 4974 w 5425668"/>
              <a:gd name="connsiteY0" fmla="*/ 0 h 594254"/>
              <a:gd name="connsiteX1" fmla="*/ 5128541 w 5425668"/>
              <a:gd name="connsiteY1" fmla="*/ 0 h 594254"/>
              <a:gd name="connsiteX2" fmla="*/ 5425668 w 5425668"/>
              <a:gd name="connsiteY2" fmla="*/ 297127 h 594254"/>
              <a:gd name="connsiteX3" fmla="*/ 5128541 w 5425668"/>
              <a:gd name="connsiteY3" fmla="*/ 594254 h 594254"/>
              <a:gd name="connsiteX4" fmla="*/ 1251881 w 5425668"/>
              <a:gd name="connsiteY4" fmla="*/ 594254 h 594254"/>
              <a:gd name="connsiteX5" fmla="*/ 1147525 w 5425668"/>
              <a:gd name="connsiteY5" fmla="*/ 479434 h 594254"/>
              <a:gd name="connsiteX6" fmla="*/ 157432 w 5425668"/>
              <a:gd name="connsiteY6" fmla="*/ 8451 h 594254"/>
              <a:gd name="connsiteX7" fmla="*/ 0 w 5425668"/>
              <a:gd name="connsiteY7" fmla="*/ 502 h 594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5668" h="594254">
                <a:moveTo>
                  <a:pt x="4974" y="0"/>
                </a:moveTo>
                <a:lnTo>
                  <a:pt x="5128541" y="0"/>
                </a:lnTo>
                <a:cubicBezTo>
                  <a:pt x="5292640" y="0"/>
                  <a:pt x="5425668" y="133028"/>
                  <a:pt x="5425668" y="297127"/>
                </a:cubicBezTo>
                <a:cubicBezTo>
                  <a:pt x="5425668" y="461226"/>
                  <a:pt x="5292640" y="594254"/>
                  <a:pt x="5128541" y="594254"/>
                </a:cubicBezTo>
                <a:lnTo>
                  <a:pt x="1251881" y="594254"/>
                </a:lnTo>
                <a:lnTo>
                  <a:pt x="1147525" y="479434"/>
                </a:lnTo>
                <a:cubicBezTo>
                  <a:pt x="888333" y="220243"/>
                  <a:pt x="542624" y="47570"/>
                  <a:pt x="157432" y="8451"/>
                </a:cubicBezTo>
                <a:lnTo>
                  <a:pt x="0" y="502"/>
                </a:lnTo>
                <a:close/>
              </a:path>
            </a:pathLst>
          </a:custGeom>
          <a:solidFill>
            <a:schemeClr val="bg1">
              <a:lumMod val="95000"/>
            </a:schemeClr>
          </a:solidFill>
          <a:ln>
            <a:gradFill flip="none" rotWithShape="1">
              <a:gsLst>
                <a:gs pos="0">
                  <a:srgbClr val="F2F2F2">
                    <a:alpha val="0"/>
                  </a:srgbClr>
                </a:gs>
                <a:gs pos="86000">
                  <a:schemeClr val="accent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 xmlns:a16="http://schemas.microsoft.com/office/drawing/2014/main" id="{D6051BE9-6A09-47D3-886A-995A890C3339}"/>
              </a:ext>
            </a:extLst>
          </p:cNvPr>
          <p:cNvSpPr/>
          <p:nvPr/>
        </p:nvSpPr>
        <p:spPr>
          <a:xfrm flipH="1">
            <a:off x="6160582" y="4626701"/>
            <a:ext cx="5425669" cy="594254"/>
          </a:xfrm>
          <a:custGeom>
            <a:avLst/>
            <a:gdLst>
              <a:gd name="connsiteX0" fmla="*/ 297127 w 5425669"/>
              <a:gd name="connsiteY0" fmla="*/ 0 h 594254"/>
              <a:gd name="connsiteX1" fmla="*/ 4173788 w 5425669"/>
              <a:gd name="connsiteY1" fmla="*/ 0 h 594254"/>
              <a:gd name="connsiteX2" fmla="*/ 4278144 w 5425669"/>
              <a:gd name="connsiteY2" fmla="*/ 114821 h 594254"/>
              <a:gd name="connsiteX3" fmla="*/ 5268237 w 5425669"/>
              <a:gd name="connsiteY3" fmla="*/ 585803 h 594254"/>
              <a:gd name="connsiteX4" fmla="*/ 5425669 w 5425669"/>
              <a:gd name="connsiteY4" fmla="*/ 593753 h 594254"/>
              <a:gd name="connsiteX5" fmla="*/ 5420695 w 5425669"/>
              <a:gd name="connsiteY5" fmla="*/ 594254 h 594254"/>
              <a:gd name="connsiteX6" fmla="*/ 297127 w 5425669"/>
              <a:gd name="connsiteY6" fmla="*/ 594254 h 594254"/>
              <a:gd name="connsiteX7" fmla="*/ 0 w 5425669"/>
              <a:gd name="connsiteY7" fmla="*/ 297127 h 594254"/>
              <a:gd name="connsiteX8" fmla="*/ 297127 w 5425669"/>
              <a:gd name="connsiteY8" fmla="*/ 0 h 594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5669" h="594254">
                <a:moveTo>
                  <a:pt x="297127" y="0"/>
                </a:moveTo>
                <a:lnTo>
                  <a:pt x="4173788" y="0"/>
                </a:lnTo>
                <a:lnTo>
                  <a:pt x="4278144" y="114821"/>
                </a:lnTo>
                <a:cubicBezTo>
                  <a:pt x="4537335" y="374012"/>
                  <a:pt x="4883045" y="546685"/>
                  <a:pt x="5268237" y="585803"/>
                </a:cubicBezTo>
                <a:lnTo>
                  <a:pt x="5425669" y="593753"/>
                </a:lnTo>
                <a:lnTo>
                  <a:pt x="5420695" y="594254"/>
                </a:lnTo>
                <a:lnTo>
                  <a:pt x="297127" y="594254"/>
                </a:lnTo>
                <a:cubicBezTo>
                  <a:pt x="133028" y="594254"/>
                  <a:pt x="0" y="461226"/>
                  <a:pt x="0" y="297127"/>
                </a:cubicBezTo>
                <a:cubicBezTo>
                  <a:pt x="0" y="133028"/>
                  <a:pt x="133028" y="0"/>
                  <a:pt x="297127" y="0"/>
                </a:cubicBezTo>
                <a:close/>
              </a:path>
            </a:pathLst>
          </a:custGeom>
          <a:solidFill>
            <a:schemeClr val="bg1">
              <a:lumMod val="95000"/>
            </a:schemeClr>
          </a:solidFill>
          <a:ln>
            <a:gradFill flip="none" rotWithShape="1">
              <a:gsLst>
                <a:gs pos="0">
                  <a:srgbClr val="F2F2F2">
                    <a:alpha val="0"/>
                  </a:srgbClr>
                </a:gs>
                <a:gs pos="86000">
                  <a:schemeClr val="accent1"/>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椭圆 9">
            <a:extLst>
              <a:ext uri="{FF2B5EF4-FFF2-40B4-BE49-F238E27FC236}">
                <a16:creationId xmlns="" xmlns:a16="http://schemas.microsoft.com/office/drawing/2014/main" id="{D6A9A530-81A7-44B9-8D0A-B40AFD9B8469}"/>
              </a:ext>
            </a:extLst>
          </p:cNvPr>
          <p:cNvSpPr/>
          <p:nvPr/>
        </p:nvSpPr>
        <p:spPr>
          <a:xfrm flipH="1">
            <a:off x="4815846" y="2239330"/>
            <a:ext cx="2689472" cy="2689472"/>
          </a:xfrm>
          <a:prstGeom prst="ellipse">
            <a:avLst/>
          </a:prstGeom>
          <a:solidFill>
            <a:schemeClr val="bg1">
              <a:lumMod val="95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464C01A8-B592-4EB0-ACAC-0BBBB560DF79}"/>
              </a:ext>
            </a:extLst>
          </p:cNvPr>
          <p:cNvSpPr txBox="1"/>
          <p:nvPr/>
        </p:nvSpPr>
        <p:spPr>
          <a:xfrm>
            <a:off x="893467" y="1989009"/>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sp>
        <p:nvSpPr>
          <p:cNvPr id="12" name="文本框 11">
            <a:extLst>
              <a:ext uri="{FF2B5EF4-FFF2-40B4-BE49-F238E27FC236}">
                <a16:creationId xmlns="" xmlns:a16="http://schemas.microsoft.com/office/drawing/2014/main" id="{82569455-16BD-496A-9520-F7AD48AF469E}"/>
              </a:ext>
            </a:extLst>
          </p:cNvPr>
          <p:cNvSpPr txBox="1"/>
          <p:nvPr/>
        </p:nvSpPr>
        <p:spPr>
          <a:xfrm>
            <a:off x="8645789" y="4675157"/>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sp>
        <p:nvSpPr>
          <p:cNvPr id="14" name="文本框 13">
            <a:extLst>
              <a:ext uri="{FF2B5EF4-FFF2-40B4-BE49-F238E27FC236}">
                <a16:creationId xmlns="" xmlns:a16="http://schemas.microsoft.com/office/drawing/2014/main" id="{BC3D7988-6A29-4776-8A68-9DE12C5ADDA8}"/>
              </a:ext>
            </a:extLst>
          </p:cNvPr>
          <p:cNvSpPr txBox="1"/>
          <p:nvPr/>
        </p:nvSpPr>
        <p:spPr>
          <a:xfrm>
            <a:off x="4935700" y="3834079"/>
            <a:ext cx="2429902" cy="598241"/>
          </a:xfrm>
          <a:prstGeom prst="rect">
            <a:avLst/>
          </a:prstGeom>
          <a:noFill/>
        </p:spPr>
        <p:txBody>
          <a:bodyPr wrap="square" rtlCol="0">
            <a:spAutoFit/>
          </a:bodyPr>
          <a:lstStyle/>
          <a:p>
            <a:pPr algn="ctr">
              <a:lnSpc>
                <a:spcPct val="130000"/>
              </a:lnSpc>
            </a:pPr>
            <a:r>
              <a:rPr lang="zh-CN" altLang="en-US" sz="2800" dirty="0">
                <a:latin typeface="+mj-ea"/>
                <a:ea typeface="+mj-ea"/>
              </a:rPr>
              <a:t>关键字</a:t>
            </a:r>
          </a:p>
        </p:txBody>
      </p:sp>
      <p:sp>
        <p:nvSpPr>
          <p:cNvPr id="15" name="pen-tool_105129">
            <a:extLst>
              <a:ext uri="{FF2B5EF4-FFF2-40B4-BE49-F238E27FC236}">
                <a16:creationId xmlns="" xmlns:a16="http://schemas.microsoft.com/office/drawing/2014/main" id="{0BA8657A-C0B0-487D-8867-4CA9178EECEF}"/>
              </a:ext>
            </a:extLst>
          </p:cNvPr>
          <p:cNvSpPr>
            <a:spLocks noChangeAspect="1"/>
          </p:cNvSpPr>
          <p:nvPr/>
        </p:nvSpPr>
        <p:spPr bwMode="auto">
          <a:xfrm>
            <a:off x="5696380" y="2782909"/>
            <a:ext cx="928404" cy="926992"/>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88862 h 440259"/>
              <a:gd name="T27" fmla="*/ 88862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7" h="2757">
                <a:moveTo>
                  <a:pt x="1063" y="2589"/>
                </a:moveTo>
                <a:lnTo>
                  <a:pt x="0" y="2757"/>
                </a:lnTo>
                <a:lnTo>
                  <a:pt x="168" y="1694"/>
                </a:lnTo>
                <a:lnTo>
                  <a:pt x="1226" y="883"/>
                </a:lnTo>
                <a:lnTo>
                  <a:pt x="1503" y="1160"/>
                </a:lnTo>
                <a:lnTo>
                  <a:pt x="984" y="1679"/>
                </a:lnTo>
                <a:cubicBezTo>
                  <a:pt x="914" y="1646"/>
                  <a:pt x="827" y="1659"/>
                  <a:pt x="769" y="1717"/>
                </a:cubicBezTo>
                <a:cubicBezTo>
                  <a:pt x="694" y="1792"/>
                  <a:pt x="694" y="1913"/>
                  <a:pt x="769" y="1988"/>
                </a:cubicBezTo>
                <a:cubicBezTo>
                  <a:pt x="844" y="2063"/>
                  <a:pt x="965" y="2063"/>
                  <a:pt x="1040" y="1988"/>
                </a:cubicBezTo>
                <a:cubicBezTo>
                  <a:pt x="1098" y="1930"/>
                  <a:pt x="1111" y="1844"/>
                  <a:pt x="1079" y="1773"/>
                </a:cubicBezTo>
                <a:lnTo>
                  <a:pt x="1597" y="1254"/>
                </a:lnTo>
                <a:lnTo>
                  <a:pt x="1875" y="1531"/>
                </a:lnTo>
                <a:lnTo>
                  <a:pt x="1063" y="2589"/>
                </a:lnTo>
                <a:close/>
                <a:moveTo>
                  <a:pt x="1763" y="291"/>
                </a:moveTo>
                <a:lnTo>
                  <a:pt x="1695" y="223"/>
                </a:lnTo>
                <a:lnTo>
                  <a:pt x="1266" y="652"/>
                </a:lnTo>
                <a:lnTo>
                  <a:pt x="2105" y="1491"/>
                </a:lnTo>
                <a:lnTo>
                  <a:pt x="2534" y="1062"/>
                </a:lnTo>
                <a:lnTo>
                  <a:pt x="2466" y="994"/>
                </a:lnTo>
                <a:lnTo>
                  <a:pt x="2757" y="755"/>
                </a:lnTo>
                <a:lnTo>
                  <a:pt x="2002" y="0"/>
                </a:lnTo>
                <a:lnTo>
                  <a:pt x="1763" y="291"/>
                </a:lnTo>
                <a:close/>
              </a:path>
            </a:pathLst>
          </a:custGeom>
          <a:solidFill>
            <a:schemeClr val="accent1"/>
          </a:solidFill>
          <a:ln>
            <a:noFill/>
          </a:ln>
        </p:spPr>
      </p:sp>
      <p:sp>
        <p:nvSpPr>
          <p:cNvPr id="16" name="矩形 15">
            <a:extLst>
              <a:ext uri="{FF2B5EF4-FFF2-40B4-BE49-F238E27FC236}">
                <a16:creationId xmlns="" xmlns:a16="http://schemas.microsoft.com/office/drawing/2014/main" id="{B06F81D4-BFD4-46CC-AE49-746250DE2C6F}"/>
              </a:ext>
            </a:extLst>
          </p:cNvPr>
          <p:cNvSpPr/>
          <p:nvPr/>
        </p:nvSpPr>
        <p:spPr>
          <a:xfrm>
            <a:off x="680772" y="2767974"/>
            <a:ext cx="3799124" cy="1254639"/>
          </a:xfrm>
          <a:prstGeom prst="rect">
            <a:avLst/>
          </a:prstGeom>
        </p:spPr>
        <p:txBody>
          <a:bodyPr wrap="square">
            <a:spAutoFit/>
          </a:bodyPr>
          <a:lstStyle/>
          <a:p>
            <a:pPr marL="342900" indent="-342900" algn="just">
              <a:lnSpc>
                <a:spcPct val="130000"/>
              </a:lnSpc>
              <a:buFont typeface="Wingdings" panose="05000000000000000000" pitchFamily="2" charset="2"/>
              <a:buChar char="Ø"/>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
        <p:nvSpPr>
          <p:cNvPr id="17" name="矩形 16">
            <a:extLst>
              <a:ext uri="{FF2B5EF4-FFF2-40B4-BE49-F238E27FC236}">
                <a16:creationId xmlns="" xmlns:a16="http://schemas.microsoft.com/office/drawing/2014/main" id="{701582BA-15CE-49E6-B154-1E28A792CA7B}"/>
              </a:ext>
            </a:extLst>
          </p:cNvPr>
          <p:cNvSpPr/>
          <p:nvPr/>
        </p:nvSpPr>
        <p:spPr>
          <a:xfrm>
            <a:off x="660400" y="4243582"/>
            <a:ext cx="3837824" cy="1254639"/>
          </a:xfrm>
          <a:prstGeom prst="rect">
            <a:avLst/>
          </a:prstGeom>
        </p:spPr>
        <p:txBody>
          <a:bodyPr wrap="square">
            <a:spAutoFit/>
          </a:bodyPr>
          <a:lstStyle/>
          <a:p>
            <a:pPr marL="342900" indent="-342900" algn="just">
              <a:lnSpc>
                <a:spcPct val="130000"/>
              </a:lnSpc>
              <a:buFont typeface="Wingdings" panose="05000000000000000000" pitchFamily="2" charset="2"/>
              <a:buChar char="Ø"/>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
        <p:nvSpPr>
          <p:cNvPr id="18" name="矩形 17">
            <a:extLst>
              <a:ext uri="{FF2B5EF4-FFF2-40B4-BE49-F238E27FC236}">
                <a16:creationId xmlns="" xmlns:a16="http://schemas.microsoft.com/office/drawing/2014/main" id="{5C824FC1-28BB-4541-9077-AEA09AEC56BA}"/>
              </a:ext>
            </a:extLst>
          </p:cNvPr>
          <p:cNvSpPr/>
          <p:nvPr/>
        </p:nvSpPr>
        <p:spPr>
          <a:xfrm>
            <a:off x="7841778" y="1612010"/>
            <a:ext cx="3799124" cy="1254639"/>
          </a:xfrm>
          <a:prstGeom prst="rect">
            <a:avLst/>
          </a:prstGeom>
        </p:spPr>
        <p:txBody>
          <a:bodyPr wrap="square">
            <a:spAutoFit/>
          </a:bodyPr>
          <a:lstStyle/>
          <a:p>
            <a:pPr marL="342900" indent="-342900" algn="just">
              <a:lnSpc>
                <a:spcPct val="130000"/>
              </a:lnSpc>
              <a:buFont typeface="Wingdings" panose="05000000000000000000" pitchFamily="2" charset="2"/>
              <a:buChar char="Ø"/>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
        <p:nvSpPr>
          <p:cNvPr id="19" name="矩形 18">
            <a:extLst>
              <a:ext uri="{FF2B5EF4-FFF2-40B4-BE49-F238E27FC236}">
                <a16:creationId xmlns="" xmlns:a16="http://schemas.microsoft.com/office/drawing/2014/main" id="{92BB0C72-7336-4749-8CB1-07ABD9242584}"/>
              </a:ext>
            </a:extLst>
          </p:cNvPr>
          <p:cNvSpPr/>
          <p:nvPr/>
        </p:nvSpPr>
        <p:spPr>
          <a:xfrm>
            <a:off x="7821406" y="3087618"/>
            <a:ext cx="3837824" cy="1254639"/>
          </a:xfrm>
          <a:prstGeom prst="rect">
            <a:avLst/>
          </a:prstGeom>
        </p:spPr>
        <p:txBody>
          <a:bodyPr wrap="square">
            <a:spAutoFit/>
          </a:bodyPr>
          <a:lstStyle/>
          <a:p>
            <a:pPr marL="342900" indent="-342900" algn="just">
              <a:lnSpc>
                <a:spcPct val="130000"/>
              </a:lnSpc>
              <a:buFont typeface="Wingdings" panose="05000000000000000000" pitchFamily="2" charset="2"/>
              <a:buChar char="Ø"/>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Tree>
    <p:extLst>
      <p:ext uri="{BB962C8B-B14F-4D97-AF65-F5344CB8AC3E}">
        <p14:creationId xmlns:p14="http://schemas.microsoft.com/office/powerpoint/2010/main" val="8718575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a:extLst>
              <a:ext uri="{FF2B5EF4-FFF2-40B4-BE49-F238E27FC236}">
                <a16:creationId xmlns="" xmlns:a16="http://schemas.microsoft.com/office/drawing/2014/main" id="{151A70A3-03C9-4405-A381-9C835981771C}"/>
              </a:ext>
            </a:extLst>
          </p:cNvPr>
          <p:cNvSpPr/>
          <p:nvPr/>
        </p:nvSpPr>
        <p:spPr>
          <a:xfrm>
            <a:off x="661263" y="1130300"/>
            <a:ext cx="3525434" cy="5003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 xmlns:a16="http://schemas.microsoft.com/office/drawing/2014/main" id="{E26CFDF3-4C2A-4DBA-B81F-FE2295769103}"/>
              </a:ext>
            </a:extLst>
          </p:cNvPr>
          <p:cNvSpPr/>
          <p:nvPr/>
        </p:nvSpPr>
        <p:spPr>
          <a:xfrm>
            <a:off x="4333282" y="1130300"/>
            <a:ext cx="3525435" cy="5003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 xmlns:a16="http://schemas.microsoft.com/office/drawing/2014/main" id="{D1B6104B-9E34-4C1C-A58D-E7383ACA8328}"/>
              </a:ext>
            </a:extLst>
          </p:cNvPr>
          <p:cNvSpPr/>
          <p:nvPr/>
        </p:nvSpPr>
        <p:spPr>
          <a:xfrm>
            <a:off x="8005302" y="1130300"/>
            <a:ext cx="3525435" cy="5003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a:extLst>
              <a:ext uri="{FF2B5EF4-FFF2-40B4-BE49-F238E27FC236}">
                <a16:creationId xmlns="" xmlns:a16="http://schemas.microsoft.com/office/drawing/2014/main" id="{FCBF32A6-C687-4B3C-8AFF-88B584181D4D}"/>
              </a:ext>
            </a:extLst>
          </p:cNvPr>
          <p:cNvCxnSpPr/>
          <p:nvPr/>
        </p:nvCxnSpPr>
        <p:spPr>
          <a:xfrm>
            <a:off x="660400" y="6134100"/>
            <a:ext cx="3526297"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6F44B8BC-C0B0-43F1-81C6-EB31B79EF0A4}"/>
              </a:ext>
            </a:extLst>
          </p:cNvPr>
          <p:cNvCxnSpPr/>
          <p:nvPr/>
        </p:nvCxnSpPr>
        <p:spPr>
          <a:xfrm>
            <a:off x="7992603" y="6134100"/>
            <a:ext cx="3526297"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6E284A55-A7F4-4404-B71A-A4AAD3EC2932}"/>
              </a:ext>
            </a:extLst>
          </p:cNvPr>
          <p:cNvCxnSpPr/>
          <p:nvPr/>
        </p:nvCxnSpPr>
        <p:spPr>
          <a:xfrm>
            <a:off x="4333282" y="6134100"/>
            <a:ext cx="3526297"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直角三角形 53">
            <a:extLst>
              <a:ext uri="{FF2B5EF4-FFF2-40B4-BE49-F238E27FC236}">
                <a16:creationId xmlns="" xmlns:a16="http://schemas.microsoft.com/office/drawing/2014/main" id="{D8201E0D-6B4B-49F8-816A-BF1946FA82EC}"/>
              </a:ext>
            </a:extLst>
          </p:cNvPr>
          <p:cNvSpPr/>
          <p:nvPr/>
        </p:nvSpPr>
        <p:spPr>
          <a:xfrm flipV="1">
            <a:off x="660401" y="1142877"/>
            <a:ext cx="801950" cy="80195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a:extLst>
              <a:ext uri="{FF2B5EF4-FFF2-40B4-BE49-F238E27FC236}">
                <a16:creationId xmlns="" xmlns:a16="http://schemas.microsoft.com/office/drawing/2014/main" id="{23150B31-9408-48DD-9E22-A4A5FEAA3C0E}"/>
              </a:ext>
            </a:extLst>
          </p:cNvPr>
          <p:cNvSpPr/>
          <p:nvPr/>
        </p:nvSpPr>
        <p:spPr>
          <a:xfrm flipV="1">
            <a:off x="4332420" y="1142877"/>
            <a:ext cx="801950" cy="8019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直角三角形 55">
            <a:extLst>
              <a:ext uri="{FF2B5EF4-FFF2-40B4-BE49-F238E27FC236}">
                <a16:creationId xmlns="" xmlns:a16="http://schemas.microsoft.com/office/drawing/2014/main" id="{532C8ED6-EF53-4DA9-92E8-3687042E9FA3}"/>
              </a:ext>
            </a:extLst>
          </p:cNvPr>
          <p:cNvSpPr/>
          <p:nvPr/>
        </p:nvSpPr>
        <p:spPr>
          <a:xfrm flipV="1">
            <a:off x="8004440" y="1142877"/>
            <a:ext cx="801950" cy="80195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 xmlns:a16="http://schemas.microsoft.com/office/drawing/2014/main" id="{3B04DDD6-5D66-41F6-A30D-AF735178CD29}"/>
              </a:ext>
            </a:extLst>
          </p:cNvPr>
          <p:cNvSpPr txBox="1"/>
          <p:nvPr/>
        </p:nvSpPr>
        <p:spPr>
          <a:xfrm>
            <a:off x="1064594" y="1547352"/>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sp>
        <p:nvSpPr>
          <p:cNvPr id="65" name="文本框 64">
            <a:extLst>
              <a:ext uri="{FF2B5EF4-FFF2-40B4-BE49-F238E27FC236}">
                <a16:creationId xmlns="" xmlns:a16="http://schemas.microsoft.com/office/drawing/2014/main" id="{9302436F-DFEF-4D18-9069-4C9B76DA92EE}"/>
              </a:ext>
            </a:extLst>
          </p:cNvPr>
          <p:cNvSpPr txBox="1"/>
          <p:nvPr/>
        </p:nvSpPr>
        <p:spPr>
          <a:xfrm>
            <a:off x="4846474" y="1460349"/>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sp>
        <p:nvSpPr>
          <p:cNvPr id="66" name="文本框 65">
            <a:extLst>
              <a:ext uri="{FF2B5EF4-FFF2-40B4-BE49-F238E27FC236}">
                <a16:creationId xmlns="" xmlns:a16="http://schemas.microsoft.com/office/drawing/2014/main" id="{0F82CFB8-287E-462E-8557-DAD5E1630FD5}"/>
              </a:ext>
            </a:extLst>
          </p:cNvPr>
          <p:cNvSpPr txBox="1"/>
          <p:nvPr/>
        </p:nvSpPr>
        <p:spPr>
          <a:xfrm>
            <a:off x="8551138" y="1460349"/>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sp>
        <p:nvSpPr>
          <p:cNvPr id="70" name="矩形 69">
            <a:extLst>
              <a:ext uri="{FF2B5EF4-FFF2-40B4-BE49-F238E27FC236}">
                <a16:creationId xmlns="" xmlns:a16="http://schemas.microsoft.com/office/drawing/2014/main" id="{0C157B75-923B-45B6-BAB7-47D71FBA580C}"/>
              </a:ext>
            </a:extLst>
          </p:cNvPr>
          <p:cNvSpPr/>
          <p:nvPr/>
        </p:nvSpPr>
        <p:spPr>
          <a:xfrm>
            <a:off x="844252" y="2442294"/>
            <a:ext cx="3139482" cy="3260701"/>
          </a:xfrm>
          <a:prstGeom prst="rect">
            <a:avLst/>
          </a:prstGeom>
        </p:spPr>
        <p:txBody>
          <a:bodyPr wrap="square">
            <a:spAutoFit/>
          </a:bodyPr>
          <a:lstStyle/>
          <a:p>
            <a:pPr algn="just">
              <a:lnSpc>
                <a:spcPct val="130000"/>
              </a:lnSpc>
            </a:pPr>
            <a:r>
              <a:rPr lang="zh-CN" altLang="en-US" sz="2000" dirty="0">
                <a:latin typeface="+mn-ea"/>
              </a:rPr>
              <a:t>西南大学，是教育部直属，教育部、农业农村部，重庆市共建的重点综合大学，是国家“</a:t>
            </a:r>
            <a:r>
              <a:rPr lang="en-US" altLang="zh-CN" sz="2000" dirty="0">
                <a:latin typeface="+mn-ea"/>
              </a:rPr>
              <a:t>211</a:t>
            </a:r>
            <a:r>
              <a:rPr lang="zh-CN" altLang="en-US" sz="2000" dirty="0">
                <a:latin typeface="+mn-ea"/>
              </a:rPr>
              <a:t>工程”和“</a:t>
            </a:r>
            <a:r>
              <a:rPr lang="en-US" altLang="zh-CN" sz="2000" dirty="0">
                <a:latin typeface="+mn-ea"/>
              </a:rPr>
              <a:t>985</a:t>
            </a:r>
            <a:r>
              <a:rPr lang="zh-CN" altLang="en-US" sz="2000" dirty="0">
                <a:latin typeface="+mn-ea"/>
              </a:rPr>
              <a:t>工程优势学科创新平台”建设高校。</a:t>
            </a:r>
            <a:r>
              <a:rPr lang="en-US" altLang="zh-CN" sz="2000" dirty="0">
                <a:latin typeface="+mn-ea"/>
              </a:rPr>
              <a:t>2005</a:t>
            </a:r>
            <a:r>
              <a:rPr lang="zh-CN" altLang="en-US" sz="2000" dirty="0">
                <a:latin typeface="+mn-ea"/>
              </a:rPr>
              <a:t>年由西南师范大学、西南农业大学合并组建为西南大学。</a:t>
            </a:r>
            <a:endParaRPr lang="en-US" altLang="zh-CN" sz="2000" dirty="0">
              <a:latin typeface="+mn-ea"/>
            </a:endParaRPr>
          </a:p>
        </p:txBody>
      </p:sp>
      <p:cxnSp>
        <p:nvCxnSpPr>
          <p:cNvPr id="73" name="直接连接符 72">
            <a:extLst>
              <a:ext uri="{FF2B5EF4-FFF2-40B4-BE49-F238E27FC236}">
                <a16:creationId xmlns="" xmlns:a16="http://schemas.microsoft.com/office/drawing/2014/main" id="{85BBA4AA-0C77-40D4-89AE-01DAF9097E12}"/>
              </a:ext>
            </a:extLst>
          </p:cNvPr>
          <p:cNvCxnSpPr>
            <a:cxnSpLocks/>
          </p:cNvCxnSpPr>
          <p:nvPr/>
        </p:nvCxnSpPr>
        <p:spPr>
          <a:xfrm>
            <a:off x="2240665" y="2228355"/>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581A6B24-C3A6-4B9C-81AF-05D32949B6F4}"/>
              </a:ext>
            </a:extLst>
          </p:cNvPr>
          <p:cNvCxnSpPr>
            <a:cxnSpLocks/>
          </p:cNvCxnSpPr>
          <p:nvPr/>
        </p:nvCxnSpPr>
        <p:spPr>
          <a:xfrm>
            <a:off x="5887379" y="2228355"/>
            <a:ext cx="37369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a16="http://schemas.microsoft.com/office/drawing/2014/main" id="{C771893A-5A6D-4F12-B081-2E50A342032F}"/>
              </a:ext>
            </a:extLst>
          </p:cNvPr>
          <p:cNvCxnSpPr>
            <a:cxnSpLocks/>
          </p:cNvCxnSpPr>
          <p:nvPr/>
        </p:nvCxnSpPr>
        <p:spPr>
          <a:xfrm>
            <a:off x="9632064" y="2228355"/>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7" name="矩形 76">
            <a:extLst>
              <a:ext uri="{FF2B5EF4-FFF2-40B4-BE49-F238E27FC236}">
                <a16:creationId xmlns="" xmlns:a16="http://schemas.microsoft.com/office/drawing/2014/main" id="{26585F66-370A-4B97-83D9-D78A7603EDDE}"/>
              </a:ext>
            </a:extLst>
          </p:cNvPr>
          <p:cNvSpPr/>
          <p:nvPr/>
        </p:nvSpPr>
        <p:spPr>
          <a:xfrm>
            <a:off x="4469038" y="2442294"/>
            <a:ext cx="3139482" cy="3260701"/>
          </a:xfrm>
          <a:prstGeom prst="rect">
            <a:avLst/>
          </a:prstGeom>
        </p:spPr>
        <p:txBody>
          <a:bodyPr wrap="square">
            <a:spAutoFit/>
          </a:bodyPr>
          <a:lstStyle/>
          <a:p>
            <a:pPr algn="just">
              <a:lnSpc>
                <a:spcPct val="130000"/>
              </a:lnSpc>
            </a:pPr>
            <a:r>
              <a:rPr lang="zh-CN" altLang="en-US" sz="2000" dirty="0">
                <a:latin typeface="+mn-ea"/>
              </a:rPr>
              <a:t>西南大学，是教育部直属，教育部、农业农村部，重庆市共建的重点综合大学，是国家“</a:t>
            </a:r>
            <a:r>
              <a:rPr lang="en-US" altLang="zh-CN" sz="2000" dirty="0">
                <a:latin typeface="+mn-ea"/>
              </a:rPr>
              <a:t>211</a:t>
            </a:r>
            <a:r>
              <a:rPr lang="zh-CN" altLang="en-US" sz="2000" dirty="0">
                <a:latin typeface="+mn-ea"/>
              </a:rPr>
              <a:t>工程”和“</a:t>
            </a:r>
            <a:r>
              <a:rPr lang="en-US" altLang="zh-CN" sz="2000" dirty="0">
                <a:latin typeface="+mn-ea"/>
              </a:rPr>
              <a:t>985</a:t>
            </a:r>
            <a:r>
              <a:rPr lang="zh-CN" altLang="en-US" sz="2000" dirty="0">
                <a:latin typeface="+mn-ea"/>
              </a:rPr>
              <a:t>工程优势学科创新平台”建设高校。</a:t>
            </a:r>
            <a:r>
              <a:rPr lang="en-US" altLang="zh-CN" sz="2000" dirty="0">
                <a:latin typeface="+mn-ea"/>
              </a:rPr>
              <a:t>2005</a:t>
            </a:r>
            <a:r>
              <a:rPr lang="zh-CN" altLang="en-US" sz="2000" dirty="0">
                <a:latin typeface="+mn-ea"/>
              </a:rPr>
              <a:t>年由西南师范大学、西南农业大学合并组建为西南大学。</a:t>
            </a:r>
            <a:endParaRPr lang="en-US" altLang="zh-CN" sz="2000" dirty="0">
              <a:latin typeface="+mn-ea"/>
            </a:endParaRPr>
          </a:p>
        </p:txBody>
      </p:sp>
      <p:sp>
        <p:nvSpPr>
          <p:cNvPr id="78" name="矩形 77">
            <a:extLst>
              <a:ext uri="{FF2B5EF4-FFF2-40B4-BE49-F238E27FC236}">
                <a16:creationId xmlns="" xmlns:a16="http://schemas.microsoft.com/office/drawing/2014/main" id="{5F9739A0-C706-440B-85DC-0DA4F99199BD}"/>
              </a:ext>
            </a:extLst>
          </p:cNvPr>
          <p:cNvSpPr/>
          <p:nvPr/>
        </p:nvSpPr>
        <p:spPr>
          <a:xfrm>
            <a:off x="8173702" y="2442294"/>
            <a:ext cx="3139482" cy="3260701"/>
          </a:xfrm>
          <a:prstGeom prst="rect">
            <a:avLst/>
          </a:prstGeom>
        </p:spPr>
        <p:txBody>
          <a:bodyPr wrap="square">
            <a:spAutoFit/>
          </a:bodyPr>
          <a:lstStyle/>
          <a:p>
            <a:pPr algn="just">
              <a:lnSpc>
                <a:spcPct val="130000"/>
              </a:lnSpc>
            </a:pPr>
            <a:r>
              <a:rPr lang="zh-CN" altLang="en-US" sz="2000" dirty="0">
                <a:latin typeface="+mn-ea"/>
              </a:rPr>
              <a:t>西南大学，是教育部直属，教育部、农业农村部，重庆市共建的重点综合大学，是国家“</a:t>
            </a:r>
            <a:r>
              <a:rPr lang="en-US" altLang="zh-CN" sz="2000" dirty="0">
                <a:latin typeface="+mn-ea"/>
              </a:rPr>
              <a:t>211</a:t>
            </a:r>
            <a:r>
              <a:rPr lang="zh-CN" altLang="en-US" sz="2000" dirty="0">
                <a:latin typeface="+mn-ea"/>
              </a:rPr>
              <a:t>工程”和“</a:t>
            </a:r>
            <a:r>
              <a:rPr lang="en-US" altLang="zh-CN" sz="2000" dirty="0">
                <a:latin typeface="+mn-ea"/>
              </a:rPr>
              <a:t>985</a:t>
            </a:r>
            <a:r>
              <a:rPr lang="zh-CN" altLang="en-US" sz="2000" dirty="0">
                <a:latin typeface="+mn-ea"/>
              </a:rPr>
              <a:t>工程优势学科创新平台”建设高校。</a:t>
            </a:r>
            <a:r>
              <a:rPr lang="en-US" altLang="zh-CN" sz="2000" dirty="0">
                <a:latin typeface="+mn-ea"/>
              </a:rPr>
              <a:t>2005</a:t>
            </a:r>
            <a:r>
              <a:rPr lang="zh-CN" altLang="en-US" sz="2000" dirty="0">
                <a:latin typeface="+mn-ea"/>
              </a:rPr>
              <a:t>年由西南师范大学、西南农业大学合并组建为西南大学。</a:t>
            </a:r>
            <a:endParaRPr lang="en-US" altLang="zh-CN" sz="2000" dirty="0">
              <a:latin typeface="+mn-ea"/>
            </a:endParaRPr>
          </a:p>
        </p:txBody>
      </p:sp>
      <p:sp>
        <p:nvSpPr>
          <p:cNvPr id="82" name="ebook_274884">
            <a:extLst>
              <a:ext uri="{FF2B5EF4-FFF2-40B4-BE49-F238E27FC236}">
                <a16:creationId xmlns="" xmlns:a16="http://schemas.microsoft.com/office/drawing/2014/main" id="{964A9BEC-6DF8-4F6B-A6F2-7426AA3CA785}"/>
              </a:ext>
            </a:extLst>
          </p:cNvPr>
          <p:cNvSpPr>
            <a:spLocks noChangeAspect="1"/>
          </p:cNvSpPr>
          <p:nvPr/>
        </p:nvSpPr>
        <p:spPr bwMode="auto">
          <a:xfrm>
            <a:off x="4423953" y="1223009"/>
            <a:ext cx="317089" cy="237339"/>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sp>
      <p:pic>
        <p:nvPicPr>
          <p:cNvPr id="83" name="图形 82" descr="握手">
            <a:extLst>
              <a:ext uri="{FF2B5EF4-FFF2-40B4-BE49-F238E27FC236}">
                <a16:creationId xmlns="" xmlns:a16="http://schemas.microsoft.com/office/drawing/2014/main" id="{49DB113B-3C4A-49AF-83B5-BD17AED75174}"/>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8053002" y="1155005"/>
            <a:ext cx="450436" cy="450436"/>
          </a:xfrm>
          <a:prstGeom prst="rect">
            <a:avLst/>
          </a:prstGeom>
        </p:spPr>
      </p:pic>
      <p:pic>
        <p:nvPicPr>
          <p:cNvPr id="84" name="图形 83" descr="黑板">
            <a:extLst>
              <a:ext uri="{FF2B5EF4-FFF2-40B4-BE49-F238E27FC236}">
                <a16:creationId xmlns="" xmlns:a16="http://schemas.microsoft.com/office/drawing/2014/main" id="{BA1A158B-E7EC-42CF-89E4-4B7EBE07688A}"/>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715569" y="1166944"/>
            <a:ext cx="369392" cy="369392"/>
          </a:xfrm>
          <a:prstGeom prst="rect">
            <a:avLst/>
          </a:prstGeom>
        </p:spPr>
      </p:pic>
      <p:sp>
        <p:nvSpPr>
          <p:cNvPr id="4" name="文本占位符 3">
            <a:extLst>
              <a:ext uri="{FF2B5EF4-FFF2-40B4-BE49-F238E27FC236}">
                <a16:creationId xmlns="" xmlns:a16="http://schemas.microsoft.com/office/drawing/2014/main" id="{E8EFE0E8-8270-41BA-86FF-AE71CF5F0B6D}"/>
              </a:ext>
            </a:extLst>
          </p:cNvPr>
          <p:cNvSpPr>
            <a:spLocks noGrp="1"/>
          </p:cNvSpPr>
          <p:nvPr>
            <p:ph type="body" idx="13"/>
          </p:nvPr>
        </p:nvSpPr>
        <p:spPr>
          <a:xfrm>
            <a:off x="1097899" y="253874"/>
            <a:ext cx="1934002" cy="605909"/>
          </a:xfrm>
        </p:spPr>
        <p:txBody>
          <a:bodyPr/>
          <a:lstStyle/>
          <a:p>
            <a:r>
              <a:rPr lang="zh-CN" altLang="en-US" dirty="0"/>
              <a:t>三段文字</a:t>
            </a:r>
          </a:p>
        </p:txBody>
      </p:sp>
    </p:spTree>
    <p:extLst>
      <p:ext uri="{BB962C8B-B14F-4D97-AF65-F5344CB8AC3E}">
        <p14:creationId xmlns:p14="http://schemas.microsoft.com/office/powerpoint/2010/main" val="10635419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D9D4A00D-1855-442A-AC85-19523F188C29}"/>
              </a:ext>
            </a:extLst>
          </p:cNvPr>
          <p:cNvSpPr>
            <a:spLocks noGrp="1"/>
          </p:cNvSpPr>
          <p:nvPr>
            <p:ph type="body" idx="13"/>
          </p:nvPr>
        </p:nvSpPr>
        <p:spPr>
          <a:xfrm>
            <a:off x="1097899" y="253874"/>
            <a:ext cx="1934002" cy="605909"/>
          </a:xfrm>
        </p:spPr>
        <p:txBody>
          <a:bodyPr/>
          <a:lstStyle/>
          <a:p>
            <a:r>
              <a:rPr lang="zh-CN" altLang="en-US" dirty="0"/>
              <a:t>三段文字</a:t>
            </a:r>
          </a:p>
        </p:txBody>
      </p:sp>
      <p:grpSp>
        <p:nvGrpSpPr>
          <p:cNvPr id="24" name="组合 23">
            <a:extLst>
              <a:ext uri="{FF2B5EF4-FFF2-40B4-BE49-F238E27FC236}">
                <a16:creationId xmlns="" xmlns:a16="http://schemas.microsoft.com/office/drawing/2014/main" id="{3F47F0FB-6A1A-42C3-925D-FA0482A93200}"/>
              </a:ext>
            </a:extLst>
          </p:cNvPr>
          <p:cNvGrpSpPr/>
          <p:nvPr/>
        </p:nvGrpSpPr>
        <p:grpSpPr>
          <a:xfrm>
            <a:off x="1802998" y="1466850"/>
            <a:ext cx="1920347" cy="1247776"/>
            <a:chOff x="1323975" y="1466850"/>
            <a:chExt cx="1920347" cy="1247776"/>
          </a:xfrm>
        </p:grpSpPr>
        <p:sp>
          <p:nvSpPr>
            <p:cNvPr id="3" name="椭圆 2">
              <a:extLst>
                <a:ext uri="{FF2B5EF4-FFF2-40B4-BE49-F238E27FC236}">
                  <a16:creationId xmlns="" xmlns:a16="http://schemas.microsoft.com/office/drawing/2014/main" id="{20CB88BE-C046-465A-B6BB-D667496B8419}"/>
                </a:ext>
              </a:extLst>
            </p:cNvPr>
            <p:cNvSpPr/>
            <p:nvPr/>
          </p:nvSpPr>
          <p:spPr>
            <a:xfrm>
              <a:off x="1323975" y="1466850"/>
              <a:ext cx="1247776" cy="12477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 xmlns:a16="http://schemas.microsoft.com/office/drawing/2014/main" id="{8B792048-FC3D-4B4F-9065-ADDBAC347A13}"/>
                </a:ext>
              </a:extLst>
            </p:cNvPr>
            <p:cNvSpPr/>
            <p:nvPr/>
          </p:nvSpPr>
          <p:spPr>
            <a:xfrm>
              <a:off x="2262188" y="2095501"/>
              <a:ext cx="619125" cy="619125"/>
            </a:xfrm>
            <a:prstGeom prst="ellipse">
              <a:avLst/>
            </a:prstGeom>
            <a:solidFill>
              <a:schemeClr val="bg1"/>
            </a:solidFill>
            <a:effectLst>
              <a:outerShdw blurRad="1016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形 4" descr="拼图">
              <a:extLst>
                <a:ext uri="{FF2B5EF4-FFF2-40B4-BE49-F238E27FC236}">
                  <a16:creationId xmlns="" xmlns:a16="http://schemas.microsoft.com/office/drawing/2014/main" id="{FF9AEBC5-2ACF-4F75-AD1E-E64FCBB1ADC8}"/>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1568620" y="1711495"/>
              <a:ext cx="758486" cy="758486"/>
            </a:xfrm>
            <a:prstGeom prst="rect">
              <a:avLst/>
            </a:prstGeom>
          </p:spPr>
        </p:pic>
        <p:sp>
          <p:nvSpPr>
            <p:cNvPr id="6" name="文本框 5">
              <a:extLst>
                <a:ext uri="{FF2B5EF4-FFF2-40B4-BE49-F238E27FC236}">
                  <a16:creationId xmlns="" xmlns:a16="http://schemas.microsoft.com/office/drawing/2014/main" id="{12251ED3-D2D0-417B-AE7C-CFB24C7FAB3C}"/>
                </a:ext>
              </a:extLst>
            </p:cNvPr>
            <p:cNvSpPr txBox="1"/>
            <p:nvPr/>
          </p:nvSpPr>
          <p:spPr>
            <a:xfrm>
              <a:off x="2273477" y="2090738"/>
              <a:ext cx="970845" cy="598241"/>
            </a:xfrm>
            <a:prstGeom prst="rect">
              <a:avLst/>
            </a:prstGeom>
            <a:noFill/>
          </p:spPr>
          <p:txBody>
            <a:bodyPr wrap="square" rtlCol="0">
              <a:spAutoFit/>
            </a:bodyPr>
            <a:lstStyle/>
            <a:p>
              <a:pPr algn="l">
                <a:lnSpc>
                  <a:spcPct val="130000"/>
                </a:lnSpc>
              </a:pPr>
              <a:r>
                <a:rPr lang="en-US" altLang="zh-CN" sz="2800" dirty="0">
                  <a:solidFill>
                    <a:schemeClr val="accent1"/>
                  </a:solidFill>
                  <a:latin typeface="+mj-ea"/>
                  <a:ea typeface="+mj-ea"/>
                </a:rPr>
                <a:t>01</a:t>
              </a:r>
              <a:endParaRPr lang="zh-CN" altLang="en-US" sz="2800" dirty="0">
                <a:solidFill>
                  <a:schemeClr val="accent1"/>
                </a:solidFill>
                <a:latin typeface="+mj-ea"/>
                <a:ea typeface="+mj-ea"/>
              </a:endParaRPr>
            </a:p>
          </p:txBody>
        </p:sp>
      </p:grpSp>
      <p:sp>
        <p:nvSpPr>
          <p:cNvPr id="9" name="椭圆 8">
            <a:extLst>
              <a:ext uri="{FF2B5EF4-FFF2-40B4-BE49-F238E27FC236}">
                <a16:creationId xmlns="" xmlns:a16="http://schemas.microsoft.com/office/drawing/2014/main" id="{31E429B9-FF9D-4F95-BBA0-A827E18FF405}"/>
              </a:ext>
            </a:extLst>
          </p:cNvPr>
          <p:cNvSpPr/>
          <p:nvPr/>
        </p:nvSpPr>
        <p:spPr>
          <a:xfrm>
            <a:off x="5472112" y="1466850"/>
            <a:ext cx="1247776" cy="12477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7A4D5241-1D2B-417D-B62D-DFED8A38F03F}"/>
              </a:ext>
            </a:extLst>
          </p:cNvPr>
          <p:cNvSpPr/>
          <p:nvPr/>
        </p:nvSpPr>
        <p:spPr>
          <a:xfrm>
            <a:off x="6410325" y="2095501"/>
            <a:ext cx="619125" cy="619125"/>
          </a:xfrm>
          <a:prstGeom prst="ellipse">
            <a:avLst/>
          </a:prstGeom>
          <a:solidFill>
            <a:schemeClr val="bg1"/>
          </a:solidFill>
          <a:ln>
            <a:solidFill>
              <a:schemeClr val="accent2"/>
            </a:solidFill>
          </a:ln>
          <a:effectLst>
            <a:outerShdw blurRad="63500" sx="102000" sy="102000" algn="ctr"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7E7D8A11-B430-47BD-8ABB-4794C5F5B4F4}"/>
              </a:ext>
            </a:extLst>
          </p:cNvPr>
          <p:cNvSpPr txBox="1"/>
          <p:nvPr/>
        </p:nvSpPr>
        <p:spPr>
          <a:xfrm>
            <a:off x="6421614" y="2090738"/>
            <a:ext cx="970845" cy="598241"/>
          </a:xfrm>
          <a:prstGeom prst="rect">
            <a:avLst/>
          </a:prstGeom>
          <a:noFill/>
        </p:spPr>
        <p:txBody>
          <a:bodyPr wrap="square" rtlCol="0">
            <a:spAutoFit/>
          </a:bodyPr>
          <a:lstStyle/>
          <a:p>
            <a:pPr algn="l">
              <a:lnSpc>
                <a:spcPct val="130000"/>
              </a:lnSpc>
            </a:pPr>
            <a:r>
              <a:rPr lang="en-US" altLang="zh-CN" sz="2800" dirty="0">
                <a:solidFill>
                  <a:schemeClr val="accent2"/>
                </a:solidFill>
                <a:latin typeface="+mj-ea"/>
                <a:ea typeface="+mj-ea"/>
              </a:rPr>
              <a:t>02</a:t>
            </a:r>
            <a:endParaRPr lang="zh-CN" altLang="en-US" sz="2800" dirty="0">
              <a:solidFill>
                <a:schemeClr val="accent2"/>
              </a:solidFill>
              <a:latin typeface="+mj-ea"/>
              <a:ea typeface="+mj-ea"/>
            </a:endParaRPr>
          </a:p>
        </p:txBody>
      </p:sp>
      <p:sp>
        <p:nvSpPr>
          <p:cNvPr id="23" name="writing_122117">
            <a:extLst>
              <a:ext uri="{FF2B5EF4-FFF2-40B4-BE49-F238E27FC236}">
                <a16:creationId xmlns="" xmlns:a16="http://schemas.microsoft.com/office/drawing/2014/main" id="{A012CA71-CC08-491B-8B3A-7F3444920842}"/>
              </a:ext>
            </a:extLst>
          </p:cNvPr>
          <p:cNvSpPr>
            <a:spLocks noChangeAspect="1"/>
          </p:cNvSpPr>
          <p:nvPr/>
        </p:nvSpPr>
        <p:spPr bwMode="auto">
          <a:xfrm>
            <a:off x="5787557" y="1796010"/>
            <a:ext cx="622768" cy="621824"/>
          </a:xfrm>
          <a:custGeom>
            <a:avLst/>
            <a:gdLst>
              <a:gd name="connsiteX0" fmla="*/ 45797 w 605028"/>
              <a:gd name="connsiteY0" fmla="*/ 445126 h 604110"/>
              <a:gd name="connsiteX1" fmla="*/ 159266 w 605028"/>
              <a:gd name="connsiteY1" fmla="*/ 558313 h 604110"/>
              <a:gd name="connsiteX2" fmla="*/ 0 w 605028"/>
              <a:gd name="connsiteY2" fmla="*/ 604110 h 604110"/>
              <a:gd name="connsiteX3" fmla="*/ 460648 w 605028"/>
              <a:gd name="connsiteY3" fmla="*/ 330740 h 604110"/>
              <a:gd name="connsiteX4" fmla="*/ 504033 w 605028"/>
              <a:gd name="connsiteY4" fmla="*/ 374171 h 604110"/>
              <a:gd name="connsiteX5" fmla="*/ 441749 w 605028"/>
              <a:gd name="connsiteY5" fmla="*/ 436273 h 604110"/>
              <a:gd name="connsiteX6" fmla="*/ 470504 w 605028"/>
              <a:gd name="connsiteY6" fmla="*/ 464990 h 604110"/>
              <a:gd name="connsiteX7" fmla="*/ 532787 w 605028"/>
              <a:gd name="connsiteY7" fmla="*/ 402786 h 604110"/>
              <a:gd name="connsiteX8" fmla="*/ 605028 w 605028"/>
              <a:gd name="connsiteY8" fmla="*/ 474934 h 604110"/>
              <a:gd name="connsiteX9" fmla="*/ 475685 w 605028"/>
              <a:gd name="connsiteY9" fmla="*/ 604110 h 604110"/>
              <a:gd name="connsiteX10" fmla="*/ 331305 w 605028"/>
              <a:gd name="connsiteY10" fmla="*/ 459916 h 604110"/>
              <a:gd name="connsiteX11" fmla="*/ 354026 w 605028"/>
              <a:gd name="connsiteY11" fmla="*/ 121443 h 604110"/>
              <a:gd name="connsiteX12" fmla="*/ 483302 w 605028"/>
              <a:gd name="connsiteY12" fmla="*/ 250578 h 604110"/>
              <a:gd name="connsiteX13" fmla="*/ 195889 w 605028"/>
              <a:gd name="connsiteY13" fmla="*/ 537637 h 604110"/>
              <a:gd name="connsiteX14" fmla="*/ 66543 w 605028"/>
              <a:gd name="connsiteY14" fmla="*/ 408503 h 604110"/>
              <a:gd name="connsiteX15" fmla="*/ 475681 w 605028"/>
              <a:gd name="connsiteY15" fmla="*/ 0 h 604110"/>
              <a:gd name="connsiteX16" fmla="*/ 605028 w 605028"/>
              <a:gd name="connsiteY16" fmla="*/ 129134 h 604110"/>
              <a:gd name="connsiteX17" fmla="*/ 512093 w 605028"/>
              <a:gd name="connsiteY17" fmla="*/ 221857 h 604110"/>
              <a:gd name="connsiteX18" fmla="*/ 382817 w 605028"/>
              <a:gd name="connsiteY18" fmla="*/ 92864 h 604110"/>
              <a:gd name="connsiteX19" fmla="*/ 129376 w 605028"/>
              <a:gd name="connsiteY19" fmla="*/ 0 h 604110"/>
              <a:gd name="connsiteX20" fmla="*/ 201636 w 605028"/>
              <a:gd name="connsiteY20" fmla="*/ 72129 h 604110"/>
              <a:gd name="connsiteX21" fmla="*/ 139336 w 605028"/>
              <a:gd name="connsiteY21" fmla="*/ 134317 h 604110"/>
              <a:gd name="connsiteX22" fmla="*/ 168098 w 605028"/>
              <a:gd name="connsiteY22" fmla="*/ 162925 h 604110"/>
              <a:gd name="connsiteX23" fmla="*/ 230296 w 605028"/>
              <a:gd name="connsiteY23" fmla="*/ 100839 h 604110"/>
              <a:gd name="connsiteX24" fmla="*/ 273794 w 605028"/>
              <a:gd name="connsiteY24" fmla="*/ 144157 h 604110"/>
              <a:gd name="connsiteX25" fmla="*/ 144418 w 605028"/>
              <a:gd name="connsiteY25" fmla="*/ 273300 h 604110"/>
              <a:gd name="connsiteX26" fmla="*/ 0 w 605028"/>
              <a:gd name="connsiteY26" fmla="*/ 129143 h 60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5028" h="604110">
                <a:moveTo>
                  <a:pt x="45797" y="445126"/>
                </a:moveTo>
                <a:lnTo>
                  <a:pt x="159266" y="558313"/>
                </a:lnTo>
                <a:lnTo>
                  <a:pt x="0" y="604110"/>
                </a:lnTo>
                <a:close/>
                <a:moveTo>
                  <a:pt x="460648" y="330740"/>
                </a:moveTo>
                <a:lnTo>
                  <a:pt x="504033" y="374171"/>
                </a:lnTo>
                <a:lnTo>
                  <a:pt x="441749" y="436273"/>
                </a:lnTo>
                <a:lnTo>
                  <a:pt x="470504" y="464990"/>
                </a:lnTo>
                <a:lnTo>
                  <a:pt x="532787" y="402786"/>
                </a:lnTo>
                <a:lnTo>
                  <a:pt x="605028" y="474934"/>
                </a:lnTo>
                <a:lnTo>
                  <a:pt x="475685" y="604110"/>
                </a:lnTo>
                <a:lnTo>
                  <a:pt x="331305" y="459916"/>
                </a:lnTo>
                <a:close/>
                <a:moveTo>
                  <a:pt x="354026" y="121443"/>
                </a:moveTo>
                <a:lnTo>
                  <a:pt x="483302" y="250578"/>
                </a:lnTo>
                <a:lnTo>
                  <a:pt x="195889" y="537637"/>
                </a:lnTo>
                <a:lnTo>
                  <a:pt x="66543" y="408503"/>
                </a:lnTo>
                <a:close/>
                <a:moveTo>
                  <a:pt x="475681" y="0"/>
                </a:moveTo>
                <a:lnTo>
                  <a:pt x="605028" y="129134"/>
                </a:lnTo>
                <a:lnTo>
                  <a:pt x="512093" y="221857"/>
                </a:lnTo>
                <a:lnTo>
                  <a:pt x="382817" y="92864"/>
                </a:lnTo>
                <a:close/>
                <a:moveTo>
                  <a:pt x="129376" y="0"/>
                </a:moveTo>
                <a:lnTo>
                  <a:pt x="201636" y="72129"/>
                </a:lnTo>
                <a:lnTo>
                  <a:pt x="139336" y="134317"/>
                </a:lnTo>
                <a:lnTo>
                  <a:pt x="168098" y="162925"/>
                </a:lnTo>
                <a:lnTo>
                  <a:pt x="230296" y="100839"/>
                </a:lnTo>
                <a:lnTo>
                  <a:pt x="273794" y="144157"/>
                </a:lnTo>
                <a:lnTo>
                  <a:pt x="144418" y="273300"/>
                </a:lnTo>
                <a:lnTo>
                  <a:pt x="0" y="129143"/>
                </a:lnTo>
                <a:close/>
              </a:path>
            </a:pathLst>
          </a:custGeom>
          <a:solidFill>
            <a:schemeClr val="bg1"/>
          </a:solidFill>
          <a:ln>
            <a:noFill/>
          </a:ln>
        </p:spPr>
      </p:sp>
      <p:grpSp>
        <p:nvGrpSpPr>
          <p:cNvPr id="25" name="组合 24">
            <a:extLst>
              <a:ext uri="{FF2B5EF4-FFF2-40B4-BE49-F238E27FC236}">
                <a16:creationId xmlns="" xmlns:a16="http://schemas.microsoft.com/office/drawing/2014/main" id="{D1CD5203-D917-46EF-B763-F56627ED6C1A}"/>
              </a:ext>
            </a:extLst>
          </p:cNvPr>
          <p:cNvGrpSpPr/>
          <p:nvPr/>
        </p:nvGrpSpPr>
        <p:grpSpPr>
          <a:xfrm>
            <a:off x="8980270" y="1466850"/>
            <a:ext cx="1920347" cy="1247776"/>
            <a:chOff x="1323975" y="1466850"/>
            <a:chExt cx="1920347" cy="1247776"/>
          </a:xfrm>
        </p:grpSpPr>
        <p:sp>
          <p:nvSpPr>
            <p:cNvPr id="26" name="椭圆 25">
              <a:extLst>
                <a:ext uri="{FF2B5EF4-FFF2-40B4-BE49-F238E27FC236}">
                  <a16:creationId xmlns="" xmlns:a16="http://schemas.microsoft.com/office/drawing/2014/main" id="{2D33D9F1-F8E6-4EDF-B4E0-2ADE8D25BA71}"/>
                </a:ext>
              </a:extLst>
            </p:cNvPr>
            <p:cNvSpPr/>
            <p:nvPr/>
          </p:nvSpPr>
          <p:spPr>
            <a:xfrm>
              <a:off x="1323975" y="1466850"/>
              <a:ext cx="1247776" cy="12477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 xmlns:a16="http://schemas.microsoft.com/office/drawing/2014/main" id="{A1B5453B-E9AA-47A0-849B-7FDD98AD589E}"/>
                </a:ext>
              </a:extLst>
            </p:cNvPr>
            <p:cNvSpPr/>
            <p:nvPr/>
          </p:nvSpPr>
          <p:spPr>
            <a:xfrm>
              <a:off x="2262188" y="2095501"/>
              <a:ext cx="619125" cy="619125"/>
            </a:xfrm>
            <a:prstGeom prst="ellipse">
              <a:avLst/>
            </a:prstGeom>
            <a:solidFill>
              <a:schemeClr val="bg1"/>
            </a:solidFill>
            <a:effectLst>
              <a:outerShdw blurRad="1016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形 27" descr="拼图">
              <a:extLst>
                <a:ext uri="{FF2B5EF4-FFF2-40B4-BE49-F238E27FC236}">
                  <a16:creationId xmlns="" xmlns:a16="http://schemas.microsoft.com/office/drawing/2014/main" id="{4184843A-4F9A-403F-9AC8-779B0E2543C6}"/>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1568620" y="1711495"/>
              <a:ext cx="758486" cy="758486"/>
            </a:xfrm>
            <a:prstGeom prst="rect">
              <a:avLst/>
            </a:prstGeom>
          </p:spPr>
        </p:pic>
        <p:sp>
          <p:nvSpPr>
            <p:cNvPr id="29" name="文本框 28">
              <a:extLst>
                <a:ext uri="{FF2B5EF4-FFF2-40B4-BE49-F238E27FC236}">
                  <a16:creationId xmlns="" xmlns:a16="http://schemas.microsoft.com/office/drawing/2014/main" id="{4D272684-1842-4A04-A1E3-7872468FE539}"/>
                </a:ext>
              </a:extLst>
            </p:cNvPr>
            <p:cNvSpPr txBox="1"/>
            <p:nvPr/>
          </p:nvSpPr>
          <p:spPr>
            <a:xfrm>
              <a:off x="2273477" y="2090738"/>
              <a:ext cx="970845" cy="598241"/>
            </a:xfrm>
            <a:prstGeom prst="rect">
              <a:avLst/>
            </a:prstGeom>
            <a:noFill/>
          </p:spPr>
          <p:txBody>
            <a:bodyPr wrap="square" rtlCol="0">
              <a:spAutoFit/>
            </a:bodyPr>
            <a:lstStyle/>
            <a:p>
              <a:pPr algn="l">
                <a:lnSpc>
                  <a:spcPct val="130000"/>
                </a:lnSpc>
              </a:pPr>
              <a:r>
                <a:rPr lang="en-US" altLang="zh-CN" sz="2800" dirty="0">
                  <a:solidFill>
                    <a:schemeClr val="accent1"/>
                  </a:solidFill>
                  <a:latin typeface="+mj-ea"/>
                  <a:ea typeface="+mj-ea"/>
                </a:rPr>
                <a:t>03</a:t>
              </a:r>
              <a:endParaRPr lang="zh-CN" altLang="en-US" sz="2800" dirty="0">
                <a:solidFill>
                  <a:schemeClr val="accent1"/>
                </a:solidFill>
                <a:latin typeface="+mj-ea"/>
                <a:ea typeface="+mj-ea"/>
              </a:endParaRPr>
            </a:p>
          </p:txBody>
        </p:sp>
      </p:grpSp>
      <p:sp>
        <p:nvSpPr>
          <p:cNvPr id="20" name="文本框 19">
            <a:extLst>
              <a:ext uri="{FF2B5EF4-FFF2-40B4-BE49-F238E27FC236}">
                <a16:creationId xmlns="" xmlns:a16="http://schemas.microsoft.com/office/drawing/2014/main" id="{1E4DC2B5-7B36-43E8-AC0B-274B519BA496}"/>
              </a:ext>
            </a:extLst>
          </p:cNvPr>
          <p:cNvSpPr txBox="1"/>
          <p:nvPr/>
        </p:nvSpPr>
        <p:spPr>
          <a:xfrm>
            <a:off x="1163738" y="3177716"/>
            <a:ext cx="2762046" cy="523220"/>
          </a:xfrm>
          <a:prstGeom prst="rect">
            <a:avLst/>
          </a:prstGeom>
          <a:noFill/>
        </p:spPr>
        <p:txBody>
          <a:bodyPr wrap="square" rtlCol="0">
            <a:spAutoFit/>
          </a:bodyPr>
          <a:lstStyle/>
          <a:p>
            <a:pPr algn="r"/>
            <a:r>
              <a:rPr lang="zh-CN" altLang="en-US" sz="2800" dirty="0">
                <a:latin typeface="+mj-ea"/>
                <a:ea typeface="+mj-ea"/>
              </a:rPr>
              <a:t>请输入你的标题</a:t>
            </a:r>
          </a:p>
        </p:txBody>
      </p:sp>
      <p:sp>
        <p:nvSpPr>
          <p:cNvPr id="21" name="文本框 20">
            <a:extLst>
              <a:ext uri="{FF2B5EF4-FFF2-40B4-BE49-F238E27FC236}">
                <a16:creationId xmlns="" xmlns:a16="http://schemas.microsoft.com/office/drawing/2014/main" id="{5C0203B7-D8FF-4657-AD25-B0012FC684E6}"/>
              </a:ext>
            </a:extLst>
          </p:cNvPr>
          <p:cNvSpPr txBox="1"/>
          <p:nvPr/>
        </p:nvSpPr>
        <p:spPr>
          <a:xfrm>
            <a:off x="995897" y="4128696"/>
            <a:ext cx="3097728" cy="1655774"/>
          </a:xfrm>
          <a:prstGeom prst="rect">
            <a:avLst/>
          </a:prstGeom>
          <a:noFill/>
        </p:spPr>
        <p:txBody>
          <a:bodyPr wrap="square" rtlCol="0">
            <a:spAutoFit/>
          </a:bodyPr>
          <a:lstStyle/>
          <a:p>
            <a:pPr algn="ct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22" name="直接连接符 21">
            <a:extLst>
              <a:ext uri="{FF2B5EF4-FFF2-40B4-BE49-F238E27FC236}">
                <a16:creationId xmlns="" xmlns:a16="http://schemas.microsoft.com/office/drawing/2014/main" id="{BB7A70E0-AD66-4F1B-8047-480539C814F7}"/>
              </a:ext>
            </a:extLst>
          </p:cNvPr>
          <p:cNvCxnSpPr>
            <a:cxnSpLocks/>
          </p:cNvCxnSpPr>
          <p:nvPr/>
        </p:nvCxnSpPr>
        <p:spPr>
          <a:xfrm>
            <a:off x="2357913" y="3923805"/>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 xmlns:a16="http://schemas.microsoft.com/office/drawing/2014/main" id="{9D768321-6577-4858-ACFD-3688E6227BE9}"/>
              </a:ext>
            </a:extLst>
          </p:cNvPr>
          <p:cNvSpPr txBox="1"/>
          <p:nvPr/>
        </p:nvSpPr>
        <p:spPr>
          <a:xfrm>
            <a:off x="4714977" y="3177716"/>
            <a:ext cx="2762046" cy="523220"/>
          </a:xfrm>
          <a:prstGeom prst="rect">
            <a:avLst/>
          </a:prstGeom>
          <a:noFill/>
        </p:spPr>
        <p:txBody>
          <a:bodyPr wrap="square" rtlCol="0">
            <a:spAutoFit/>
          </a:bodyPr>
          <a:lstStyle/>
          <a:p>
            <a:pPr algn="r"/>
            <a:r>
              <a:rPr lang="zh-CN" altLang="en-US" sz="2800" dirty="0">
                <a:latin typeface="+mj-ea"/>
                <a:ea typeface="+mj-ea"/>
              </a:rPr>
              <a:t>请输入你的标题</a:t>
            </a:r>
          </a:p>
        </p:txBody>
      </p:sp>
      <p:sp>
        <p:nvSpPr>
          <p:cNvPr id="31" name="文本框 30">
            <a:extLst>
              <a:ext uri="{FF2B5EF4-FFF2-40B4-BE49-F238E27FC236}">
                <a16:creationId xmlns="" xmlns:a16="http://schemas.microsoft.com/office/drawing/2014/main" id="{6CFEF0A1-0628-482B-B9B9-FDCD4B7402E5}"/>
              </a:ext>
            </a:extLst>
          </p:cNvPr>
          <p:cNvSpPr txBox="1"/>
          <p:nvPr/>
        </p:nvSpPr>
        <p:spPr>
          <a:xfrm>
            <a:off x="4547136" y="4128696"/>
            <a:ext cx="3097728" cy="1655774"/>
          </a:xfrm>
          <a:prstGeom prst="rect">
            <a:avLst/>
          </a:prstGeom>
          <a:noFill/>
        </p:spPr>
        <p:txBody>
          <a:bodyPr wrap="square" rtlCol="0">
            <a:spAutoFit/>
          </a:bodyPr>
          <a:lstStyle/>
          <a:p>
            <a:pPr algn="ct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32" name="直接连接符 31">
            <a:extLst>
              <a:ext uri="{FF2B5EF4-FFF2-40B4-BE49-F238E27FC236}">
                <a16:creationId xmlns="" xmlns:a16="http://schemas.microsoft.com/office/drawing/2014/main" id="{31B53D81-2C25-4340-A341-DB055BA26BDE}"/>
              </a:ext>
            </a:extLst>
          </p:cNvPr>
          <p:cNvCxnSpPr>
            <a:cxnSpLocks/>
          </p:cNvCxnSpPr>
          <p:nvPr/>
        </p:nvCxnSpPr>
        <p:spPr>
          <a:xfrm>
            <a:off x="5909152" y="3923805"/>
            <a:ext cx="37369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 xmlns:a16="http://schemas.microsoft.com/office/drawing/2014/main" id="{2A98D7C1-B5A2-4B8B-9D35-A4932E0B1344}"/>
              </a:ext>
            </a:extLst>
          </p:cNvPr>
          <p:cNvSpPr txBox="1"/>
          <p:nvPr/>
        </p:nvSpPr>
        <p:spPr>
          <a:xfrm>
            <a:off x="8273101" y="3177716"/>
            <a:ext cx="2762046" cy="523220"/>
          </a:xfrm>
          <a:prstGeom prst="rect">
            <a:avLst/>
          </a:prstGeom>
          <a:noFill/>
        </p:spPr>
        <p:txBody>
          <a:bodyPr wrap="square" rtlCol="0">
            <a:spAutoFit/>
          </a:bodyPr>
          <a:lstStyle/>
          <a:p>
            <a:pPr algn="r"/>
            <a:r>
              <a:rPr lang="zh-CN" altLang="en-US" sz="2800" dirty="0">
                <a:latin typeface="+mj-ea"/>
                <a:ea typeface="+mj-ea"/>
              </a:rPr>
              <a:t>请输入你的标题</a:t>
            </a:r>
          </a:p>
        </p:txBody>
      </p:sp>
      <p:sp>
        <p:nvSpPr>
          <p:cNvPr id="34" name="文本框 33">
            <a:extLst>
              <a:ext uri="{FF2B5EF4-FFF2-40B4-BE49-F238E27FC236}">
                <a16:creationId xmlns="" xmlns:a16="http://schemas.microsoft.com/office/drawing/2014/main" id="{AC178C82-CAEB-4FF7-8892-5142E8EB2DE9}"/>
              </a:ext>
            </a:extLst>
          </p:cNvPr>
          <p:cNvSpPr txBox="1"/>
          <p:nvPr/>
        </p:nvSpPr>
        <p:spPr>
          <a:xfrm>
            <a:off x="8105260" y="4128696"/>
            <a:ext cx="3097728" cy="1655774"/>
          </a:xfrm>
          <a:prstGeom prst="rect">
            <a:avLst/>
          </a:prstGeom>
          <a:noFill/>
        </p:spPr>
        <p:txBody>
          <a:bodyPr wrap="square" rtlCol="0">
            <a:spAutoFit/>
          </a:bodyPr>
          <a:lstStyle/>
          <a:p>
            <a:pPr algn="ct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35" name="直接连接符 34">
            <a:extLst>
              <a:ext uri="{FF2B5EF4-FFF2-40B4-BE49-F238E27FC236}">
                <a16:creationId xmlns="" xmlns:a16="http://schemas.microsoft.com/office/drawing/2014/main" id="{973BC543-E727-4C99-BCA2-EE99346E2B53}"/>
              </a:ext>
            </a:extLst>
          </p:cNvPr>
          <p:cNvCxnSpPr>
            <a:cxnSpLocks/>
          </p:cNvCxnSpPr>
          <p:nvPr/>
        </p:nvCxnSpPr>
        <p:spPr>
          <a:xfrm>
            <a:off x="9467276" y="3923805"/>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43818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a:extLst>
              <a:ext uri="{FF2B5EF4-FFF2-40B4-BE49-F238E27FC236}">
                <a16:creationId xmlns="" xmlns:a16="http://schemas.microsoft.com/office/drawing/2014/main" id="{7D884030-B976-4E7A-A86B-585562471EB8}"/>
              </a:ext>
            </a:extLst>
          </p:cNvPr>
          <p:cNvSpPr txBox="1"/>
          <p:nvPr/>
        </p:nvSpPr>
        <p:spPr>
          <a:xfrm>
            <a:off x="1866772" y="1401655"/>
            <a:ext cx="2762046" cy="523220"/>
          </a:xfrm>
          <a:prstGeom prst="rect">
            <a:avLst/>
          </a:prstGeom>
          <a:noFill/>
        </p:spPr>
        <p:txBody>
          <a:bodyPr wrap="square" rtlCol="0">
            <a:spAutoFit/>
          </a:bodyPr>
          <a:lstStyle/>
          <a:p>
            <a:pPr algn="r"/>
            <a:r>
              <a:rPr lang="zh-CN" altLang="en-US" sz="2800" dirty="0">
                <a:latin typeface="+mj-ea"/>
                <a:ea typeface="+mj-ea"/>
              </a:rPr>
              <a:t>请输入你的标题</a:t>
            </a:r>
          </a:p>
        </p:txBody>
      </p:sp>
      <p:sp>
        <p:nvSpPr>
          <p:cNvPr id="50" name="文本框 49">
            <a:extLst>
              <a:ext uri="{FF2B5EF4-FFF2-40B4-BE49-F238E27FC236}">
                <a16:creationId xmlns="" xmlns:a16="http://schemas.microsoft.com/office/drawing/2014/main" id="{33E9576F-AEEE-44D7-BBDD-A0457148199B}"/>
              </a:ext>
            </a:extLst>
          </p:cNvPr>
          <p:cNvSpPr txBox="1"/>
          <p:nvPr/>
        </p:nvSpPr>
        <p:spPr>
          <a:xfrm>
            <a:off x="541881" y="1947347"/>
            <a:ext cx="4086937" cy="1258165"/>
          </a:xfrm>
          <a:prstGeom prst="rect">
            <a:avLst/>
          </a:prstGeom>
          <a:noFill/>
        </p:spPr>
        <p:txBody>
          <a:bodyPr wrap="square" rtlCol="0">
            <a:spAutoFit/>
          </a:bodyPr>
          <a:lstStyle/>
          <a:p>
            <a:pPr algn="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sp>
        <p:nvSpPr>
          <p:cNvPr id="51" name="文本框 50">
            <a:extLst>
              <a:ext uri="{FF2B5EF4-FFF2-40B4-BE49-F238E27FC236}">
                <a16:creationId xmlns="" xmlns:a16="http://schemas.microsoft.com/office/drawing/2014/main" id="{9998C8FC-1ED5-4BB0-BC37-EC15DD4BD386}"/>
              </a:ext>
            </a:extLst>
          </p:cNvPr>
          <p:cNvSpPr txBox="1"/>
          <p:nvPr/>
        </p:nvSpPr>
        <p:spPr>
          <a:xfrm>
            <a:off x="1866772" y="4011180"/>
            <a:ext cx="2762046" cy="523220"/>
          </a:xfrm>
          <a:prstGeom prst="rect">
            <a:avLst/>
          </a:prstGeom>
          <a:noFill/>
        </p:spPr>
        <p:txBody>
          <a:bodyPr wrap="square" rtlCol="0">
            <a:spAutoFit/>
          </a:bodyPr>
          <a:lstStyle/>
          <a:p>
            <a:pPr algn="r"/>
            <a:r>
              <a:rPr lang="zh-CN" altLang="en-US" sz="2800" dirty="0">
                <a:latin typeface="+mj-ea"/>
                <a:ea typeface="+mj-ea"/>
              </a:rPr>
              <a:t>请输入你的标题</a:t>
            </a:r>
          </a:p>
        </p:txBody>
      </p:sp>
      <p:sp>
        <p:nvSpPr>
          <p:cNvPr id="52" name="文本框 51">
            <a:extLst>
              <a:ext uri="{FF2B5EF4-FFF2-40B4-BE49-F238E27FC236}">
                <a16:creationId xmlns="" xmlns:a16="http://schemas.microsoft.com/office/drawing/2014/main" id="{AD13CF47-E5C5-4D53-9320-06108BF27CE0}"/>
              </a:ext>
            </a:extLst>
          </p:cNvPr>
          <p:cNvSpPr txBox="1"/>
          <p:nvPr/>
        </p:nvSpPr>
        <p:spPr>
          <a:xfrm>
            <a:off x="460710" y="4556872"/>
            <a:ext cx="4168107" cy="1258165"/>
          </a:xfrm>
          <a:prstGeom prst="rect">
            <a:avLst/>
          </a:prstGeom>
          <a:noFill/>
        </p:spPr>
        <p:txBody>
          <a:bodyPr wrap="square" rtlCol="0">
            <a:spAutoFit/>
          </a:bodyPr>
          <a:lstStyle/>
          <a:p>
            <a:pPr algn="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sp>
        <p:nvSpPr>
          <p:cNvPr id="56" name="文本框 55">
            <a:extLst>
              <a:ext uri="{FF2B5EF4-FFF2-40B4-BE49-F238E27FC236}">
                <a16:creationId xmlns="" xmlns:a16="http://schemas.microsoft.com/office/drawing/2014/main" id="{E7AA1105-15FB-4D97-96BC-3AB2952C418A}"/>
              </a:ext>
            </a:extLst>
          </p:cNvPr>
          <p:cNvSpPr txBox="1"/>
          <p:nvPr/>
        </p:nvSpPr>
        <p:spPr>
          <a:xfrm>
            <a:off x="7534225" y="1401655"/>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57" name="文本框 56">
            <a:extLst>
              <a:ext uri="{FF2B5EF4-FFF2-40B4-BE49-F238E27FC236}">
                <a16:creationId xmlns="" xmlns:a16="http://schemas.microsoft.com/office/drawing/2014/main" id="{FEC9A56C-CBF4-45FB-BFD7-FB8B1B302C74}"/>
              </a:ext>
            </a:extLst>
          </p:cNvPr>
          <p:cNvSpPr txBox="1"/>
          <p:nvPr/>
        </p:nvSpPr>
        <p:spPr>
          <a:xfrm>
            <a:off x="7515433" y="1947347"/>
            <a:ext cx="4096547" cy="125816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sp>
        <p:nvSpPr>
          <p:cNvPr id="58" name="文本框 57">
            <a:extLst>
              <a:ext uri="{FF2B5EF4-FFF2-40B4-BE49-F238E27FC236}">
                <a16:creationId xmlns="" xmlns:a16="http://schemas.microsoft.com/office/drawing/2014/main" id="{7B14CE41-F186-4C13-A847-B6865587E17B}"/>
              </a:ext>
            </a:extLst>
          </p:cNvPr>
          <p:cNvSpPr txBox="1"/>
          <p:nvPr/>
        </p:nvSpPr>
        <p:spPr>
          <a:xfrm>
            <a:off x="7534225" y="4011180"/>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59" name="文本框 58">
            <a:extLst>
              <a:ext uri="{FF2B5EF4-FFF2-40B4-BE49-F238E27FC236}">
                <a16:creationId xmlns="" xmlns:a16="http://schemas.microsoft.com/office/drawing/2014/main" id="{B22020AF-031F-4933-B79E-2070EB8E637D}"/>
              </a:ext>
            </a:extLst>
          </p:cNvPr>
          <p:cNvSpPr txBox="1"/>
          <p:nvPr/>
        </p:nvSpPr>
        <p:spPr>
          <a:xfrm>
            <a:off x="7534226" y="4556872"/>
            <a:ext cx="4096546" cy="125816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66" name="直接连接符 65">
            <a:extLst>
              <a:ext uri="{FF2B5EF4-FFF2-40B4-BE49-F238E27FC236}">
                <a16:creationId xmlns="" xmlns:a16="http://schemas.microsoft.com/office/drawing/2014/main" id="{C12170D0-9212-4FF7-B32A-B277FD763CC4}"/>
              </a:ext>
            </a:extLst>
          </p:cNvPr>
          <p:cNvCxnSpPr>
            <a:cxnSpLocks/>
          </p:cNvCxnSpPr>
          <p:nvPr/>
        </p:nvCxnSpPr>
        <p:spPr>
          <a:xfrm flipH="1">
            <a:off x="648447" y="3648086"/>
            <a:ext cx="4149494" cy="0"/>
          </a:xfrm>
          <a:prstGeom prst="line">
            <a:avLst/>
          </a:prstGeom>
          <a:ln w="12700">
            <a:solidFill>
              <a:schemeClr val="accent2"/>
            </a:solidFill>
            <a:headEnd type="oval" w="lg" len="lg"/>
            <a:tailEnd type="none" w="lg" len="lg"/>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6C8D6B10-80A6-4286-AB76-6C11FBD52071}"/>
              </a:ext>
            </a:extLst>
          </p:cNvPr>
          <p:cNvCxnSpPr>
            <a:cxnSpLocks/>
          </p:cNvCxnSpPr>
          <p:nvPr/>
        </p:nvCxnSpPr>
        <p:spPr>
          <a:xfrm flipH="1">
            <a:off x="7406149" y="3648086"/>
            <a:ext cx="4127039" cy="0"/>
          </a:xfrm>
          <a:prstGeom prst="line">
            <a:avLst/>
          </a:prstGeom>
          <a:ln w="12700">
            <a:solidFill>
              <a:schemeClr val="accent2"/>
            </a:solidFill>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14D922E2-1A8B-48C0-926B-F7AF973063A7}"/>
              </a:ext>
            </a:extLst>
          </p:cNvPr>
          <p:cNvCxnSpPr>
            <a:cxnSpLocks/>
          </p:cNvCxnSpPr>
          <p:nvPr/>
        </p:nvCxnSpPr>
        <p:spPr>
          <a:xfrm>
            <a:off x="6081521" y="1488667"/>
            <a:ext cx="0" cy="858293"/>
          </a:xfrm>
          <a:prstGeom prst="line">
            <a:avLst/>
          </a:prstGeom>
          <a:ln w="12700">
            <a:solidFill>
              <a:schemeClr val="accent2"/>
            </a:solidFill>
            <a:headEnd type="none"/>
            <a:tailEnd type="oval" w="lg" len="lg"/>
          </a:ln>
        </p:spPr>
        <p:style>
          <a:lnRef idx="1">
            <a:schemeClr val="accent1"/>
          </a:lnRef>
          <a:fillRef idx="0">
            <a:schemeClr val="accent1"/>
          </a:fillRef>
          <a:effectRef idx="0">
            <a:schemeClr val="accent1"/>
          </a:effectRef>
          <a:fontRef idx="minor">
            <a:schemeClr val="tx1"/>
          </a:fontRef>
        </p:style>
      </p:cxnSp>
      <p:sp>
        <p:nvSpPr>
          <p:cNvPr id="73" name="椭圆 72">
            <a:extLst>
              <a:ext uri="{FF2B5EF4-FFF2-40B4-BE49-F238E27FC236}">
                <a16:creationId xmlns="" xmlns:a16="http://schemas.microsoft.com/office/drawing/2014/main" id="{E03E0DF3-CA0A-413A-A785-8FC267B656FB}"/>
              </a:ext>
            </a:extLst>
          </p:cNvPr>
          <p:cNvSpPr/>
          <p:nvPr/>
        </p:nvSpPr>
        <p:spPr>
          <a:xfrm>
            <a:off x="5013961" y="2581348"/>
            <a:ext cx="2164080" cy="21640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earth-tool-for-education-with-maps_45166">
            <a:extLst>
              <a:ext uri="{FF2B5EF4-FFF2-40B4-BE49-F238E27FC236}">
                <a16:creationId xmlns="" xmlns:a16="http://schemas.microsoft.com/office/drawing/2014/main" id="{D3566384-A4C0-472C-BE5D-63FE3B1404AE}"/>
              </a:ext>
            </a:extLst>
          </p:cNvPr>
          <p:cNvSpPr>
            <a:spLocks noChangeAspect="1"/>
          </p:cNvSpPr>
          <p:nvPr/>
        </p:nvSpPr>
        <p:spPr bwMode="auto">
          <a:xfrm>
            <a:off x="5340559" y="2891389"/>
            <a:ext cx="1510882" cy="1507022"/>
          </a:xfrm>
          <a:custGeom>
            <a:avLst/>
            <a:gdLst>
              <a:gd name="connsiteX0" fmla="*/ 353905 w 608133"/>
              <a:gd name="connsiteY0" fmla="*/ 372216 h 606580"/>
              <a:gd name="connsiteX1" fmla="*/ 357698 w 608133"/>
              <a:gd name="connsiteY1" fmla="*/ 373425 h 606580"/>
              <a:gd name="connsiteX2" fmla="*/ 354188 w 608133"/>
              <a:gd name="connsiteY2" fmla="*/ 382408 h 606580"/>
              <a:gd name="connsiteX3" fmla="*/ 333146 w 608133"/>
              <a:gd name="connsiteY3" fmla="*/ 392715 h 606580"/>
              <a:gd name="connsiteX4" fmla="*/ 333146 w 608133"/>
              <a:gd name="connsiteY4" fmla="*/ 400756 h 606580"/>
              <a:gd name="connsiteX5" fmla="*/ 341831 w 608133"/>
              <a:gd name="connsiteY5" fmla="*/ 400756 h 606580"/>
              <a:gd name="connsiteX6" fmla="*/ 341831 w 608133"/>
              <a:gd name="connsiteY6" fmla="*/ 406245 h 606580"/>
              <a:gd name="connsiteX7" fmla="*/ 319097 w 608133"/>
              <a:gd name="connsiteY7" fmla="*/ 406245 h 606580"/>
              <a:gd name="connsiteX8" fmla="*/ 319097 w 608133"/>
              <a:gd name="connsiteY8" fmla="*/ 400756 h 606580"/>
              <a:gd name="connsiteX9" fmla="*/ 329187 w 608133"/>
              <a:gd name="connsiteY9" fmla="*/ 400756 h 606580"/>
              <a:gd name="connsiteX10" fmla="*/ 329187 w 608133"/>
              <a:gd name="connsiteY10" fmla="*/ 392715 h 606580"/>
              <a:gd name="connsiteX11" fmla="*/ 329187 w 608133"/>
              <a:gd name="connsiteY11" fmla="*/ 390162 h 606580"/>
              <a:gd name="connsiteX12" fmla="*/ 329187 w 608133"/>
              <a:gd name="connsiteY12" fmla="*/ 388631 h 606580"/>
              <a:gd name="connsiteX13" fmla="*/ 330464 w 608133"/>
              <a:gd name="connsiteY13" fmla="*/ 388758 h 606580"/>
              <a:gd name="connsiteX14" fmla="*/ 350484 w 608133"/>
              <a:gd name="connsiteY14" fmla="*/ 380430 h 606580"/>
              <a:gd name="connsiteX15" fmla="*/ 154231 w 608133"/>
              <a:gd name="connsiteY15" fmla="*/ 365050 h 606580"/>
              <a:gd name="connsiteX16" fmla="*/ 154668 w 608133"/>
              <a:gd name="connsiteY16" fmla="*/ 366964 h 606580"/>
              <a:gd name="connsiteX17" fmla="*/ 155372 w 608133"/>
              <a:gd name="connsiteY17" fmla="*/ 370090 h 606580"/>
              <a:gd name="connsiteX18" fmla="*/ 153754 w 608133"/>
              <a:gd name="connsiteY18" fmla="*/ 367178 h 606580"/>
              <a:gd name="connsiteX19" fmla="*/ 153213 w 608133"/>
              <a:gd name="connsiteY19" fmla="*/ 366194 h 606580"/>
              <a:gd name="connsiteX20" fmla="*/ 154228 w 608133"/>
              <a:gd name="connsiteY20" fmla="*/ 365035 h 606580"/>
              <a:gd name="connsiteX21" fmla="*/ 153198 w 608133"/>
              <a:gd name="connsiteY21" fmla="*/ 366178 h 606580"/>
              <a:gd name="connsiteX22" fmla="*/ 153754 w 608133"/>
              <a:gd name="connsiteY22" fmla="*/ 367178 h 606580"/>
              <a:gd name="connsiteX23" fmla="*/ 155385 w 608133"/>
              <a:gd name="connsiteY23" fmla="*/ 370149 h 606580"/>
              <a:gd name="connsiteX24" fmla="*/ 155372 w 608133"/>
              <a:gd name="connsiteY24" fmla="*/ 370090 h 606580"/>
              <a:gd name="connsiteX25" fmla="*/ 155386 w 608133"/>
              <a:gd name="connsiteY25" fmla="*/ 370116 h 606580"/>
              <a:gd name="connsiteX26" fmla="*/ 154668 w 608133"/>
              <a:gd name="connsiteY26" fmla="*/ 366964 h 606580"/>
              <a:gd name="connsiteX27" fmla="*/ 154235 w 608133"/>
              <a:gd name="connsiteY27" fmla="*/ 365045 h 606580"/>
              <a:gd name="connsiteX28" fmla="*/ 154231 w 608133"/>
              <a:gd name="connsiteY28" fmla="*/ 365050 h 606580"/>
              <a:gd name="connsiteX29" fmla="*/ 129357 w 608133"/>
              <a:gd name="connsiteY29" fmla="*/ 298669 h 606580"/>
              <a:gd name="connsiteX30" fmla="*/ 136291 w 608133"/>
              <a:gd name="connsiteY30" fmla="*/ 312738 h 606580"/>
              <a:gd name="connsiteX31" fmla="*/ 136471 w 608133"/>
              <a:gd name="connsiteY31" fmla="*/ 313109 h 606580"/>
              <a:gd name="connsiteX32" fmla="*/ 133402 w 608133"/>
              <a:gd name="connsiteY32" fmla="*/ 312982 h 606580"/>
              <a:gd name="connsiteX33" fmla="*/ 127529 w 608133"/>
              <a:gd name="connsiteY33" fmla="*/ 313873 h 606580"/>
              <a:gd name="connsiteX34" fmla="*/ 127529 w 608133"/>
              <a:gd name="connsiteY34" fmla="*/ 300738 h 606580"/>
              <a:gd name="connsiteX35" fmla="*/ 129305 w 608133"/>
              <a:gd name="connsiteY35" fmla="*/ 298562 h 606580"/>
              <a:gd name="connsiteX36" fmla="*/ 127512 w 608133"/>
              <a:gd name="connsiteY36" fmla="*/ 300731 h 606580"/>
              <a:gd name="connsiteX37" fmla="*/ 127512 w 608133"/>
              <a:gd name="connsiteY37" fmla="*/ 313875 h 606580"/>
              <a:gd name="connsiteX38" fmla="*/ 127529 w 608133"/>
              <a:gd name="connsiteY38" fmla="*/ 313873 h 606580"/>
              <a:gd name="connsiteX39" fmla="*/ 127529 w 608133"/>
              <a:gd name="connsiteY39" fmla="*/ 313880 h 606580"/>
              <a:gd name="connsiteX40" fmla="*/ 133407 w 608133"/>
              <a:gd name="connsiteY40" fmla="*/ 312987 h 606580"/>
              <a:gd name="connsiteX41" fmla="*/ 136473 w 608133"/>
              <a:gd name="connsiteY41" fmla="*/ 313115 h 606580"/>
              <a:gd name="connsiteX42" fmla="*/ 136471 w 608133"/>
              <a:gd name="connsiteY42" fmla="*/ 313109 h 606580"/>
              <a:gd name="connsiteX43" fmla="*/ 136474 w 608133"/>
              <a:gd name="connsiteY43" fmla="*/ 313109 h 606580"/>
              <a:gd name="connsiteX44" fmla="*/ 136291 w 608133"/>
              <a:gd name="connsiteY44" fmla="*/ 312738 h 606580"/>
              <a:gd name="connsiteX45" fmla="*/ 129445 w 608133"/>
              <a:gd name="connsiteY45" fmla="*/ 298569 h 606580"/>
              <a:gd name="connsiteX46" fmla="*/ 129357 w 608133"/>
              <a:gd name="connsiteY46" fmla="*/ 298669 h 606580"/>
              <a:gd name="connsiteX47" fmla="*/ 70350 w 608133"/>
              <a:gd name="connsiteY47" fmla="*/ 249152 h 606580"/>
              <a:gd name="connsiteX48" fmla="*/ 73599 w 608133"/>
              <a:gd name="connsiteY48" fmla="*/ 253747 h 606580"/>
              <a:gd name="connsiteX49" fmla="*/ 73003 w 608133"/>
              <a:gd name="connsiteY49" fmla="*/ 254932 h 606580"/>
              <a:gd name="connsiteX50" fmla="*/ 69753 w 608133"/>
              <a:gd name="connsiteY50" fmla="*/ 254932 h 606580"/>
              <a:gd name="connsiteX51" fmla="*/ 68611 w 608133"/>
              <a:gd name="connsiteY51" fmla="*/ 254900 h 606580"/>
              <a:gd name="connsiteX52" fmla="*/ 67343 w 608133"/>
              <a:gd name="connsiteY52" fmla="*/ 250596 h 606580"/>
              <a:gd name="connsiteX53" fmla="*/ 67374 w 608133"/>
              <a:gd name="connsiteY53" fmla="*/ 250579 h 606580"/>
              <a:gd name="connsiteX54" fmla="*/ 12543 w 608133"/>
              <a:gd name="connsiteY54" fmla="*/ 235433 h 606580"/>
              <a:gd name="connsiteX55" fmla="*/ 14960 w 608133"/>
              <a:gd name="connsiteY55" fmla="*/ 247257 h 606580"/>
              <a:gd name="connsiteX56" fmla="*/ 20187 w 608133"/>
              <a:gd name="connsiteY56" fmla="*/ 255668 h 606580"/>
              <a:gd name="connsiteX57" fmla="*/ 23757 w 608133"/>
              <a:gd name="connsiteY57" fmla="*/ 259618 h 606580"/>
              <a:gd name="connsiteX58" fmla="*/ 30131 w 608133"/>
              <a:gd name="connsiteY58" fmla="*/ 262039 h 606580"/>
              <a:gd name="connsiteX59" fmla="*/ 24139 w 608133"/>
              <a:gd name="connsiteY59" fmla="*/ 269048 h 606580"/>
              <a:gd name="connsiteX60" fmla="*/ 12537 w 608133"/>
              <a:gd name="connsiteY60" fmla="*/ 270195 h 606580"/>
              <a:gd name="connsiteX61" fmla="*/ 3740 w 608133"/>
              <a:gd name="connsiteY61" fmla="*/ 270195 h 606580"/>
              <a:gd name="connsiteX62" fmla="*/ 4760 w 608133"/>
              <a:gd name="connsiteY62" fmla="*/ 260001 h 606580"/>
              <a:gd name="connsiteX63" fmla="*/ 10311 w 608133"/>
              <a:gd name="connsiteY63" fmla="*/ 258832 h 606580"/>
              <a:gd name="connsiteX64" fmla="*/ 12012 w 608133"/>
              <a:gd name="connsiteY64" fmla="*/ 258505 h 606580"/>
              <a:gd name="connsiteX65" fmla="*/ 12008 w 608133"/>
              <a:gd name="connsiteY65" fmla="*/ 258475 h 606580"/>
              <a:gd name="connsiteX66" fmla="*/ 12027 w 608133"/>
              <a:gd name="connsiteY66" fmla="*/ 258471 h 606580"/>
              <a:gd name="connsiteX67" fmla="*/ 11390 w 608133"/>
              <a:gd name="connsiteY67" fmla="*/ 253756 h 606580"/>
              <a:gd name="connsiteX68" fmla="*/ 11386 w 608133"/>
              <a:gd name="connsiteY68" fmla="*/ 253754 h 606580"/>
              <a:gd name="connsiteX69" fmla="*/ 11373 w 608133"/>
              <a:gd name="connsiteY69" fmla="*/ 253656 h 606580"/>
              <a:gd name="connsiteX70" fmla="*/ 7285 w 608133"/>
              <a:gd name="connsiteY70" fmla="*/ 251138 h 606580"/>
              <a:gd name="connsiteX71" fmla="*/ 5398 w 608133"/>
              <a:gd name="connsiteY71" fmla="*/ 249933 h 606580"/>
              <a:gd name="connsiteX72" fmla="*/ 4888 w 608133"/>
              <a:gd name="connsiteY72" fmla="*/ 249679 h 606580"/>
              <a:gd name="connsiteX73" fmla="*/ 7565 w 608133"/>
              <a:gd name="connsiteY73" fmla="*/ 236426 h 606580"/>
              <a:gd name="connsiteX74" fmla="*/ 8330 w 608133"/>
              <a:gd name="connsiteY74" fmla="*/ 236298 h 606580"/>
              <a:gd name="connsiteX75" fmla="*/ 8443 w 608133"/>
              <a:gd name="connsiteY75" fmla="*/ 236274 h 606580"/>
              <a:gd name="connsiteX76" fmla="*/ 8434 w 608133"/>
              <a:gd name="connsiteY76" fmla="*/ 236304 h 606580"/>
              <a:gd name="connsiteX77" fmla="*/ 606846 w 608133"/>
              <a:gd name="connsiteY77" fmla="*/ 233360 h 606580"/>
              <a:gd name="connsiteX78" fmla="*/ 608133 w 608133"/>
              <a:gd name="connsiteY78" fmla="*/ 238441 h 606580"/>
              <a:gd name="connsiteX79" fmla="*/ 605945 w 608133"/>
              <a:gd name="connsiteY79" fmla="*/ 234376 h 606580"/>
              <a:gd name="connsiteX80" fmla="*/ 204076 w 608133"/>
              <a:gd name="connsiteY80" fmla="*/ 166111 h 606580"/>
              <a:gd name="connsiteX81" fmla="*/ 204076 w 608133"/>
              <a:gd name="connsiteY81" fmla="*/ 171954 h 606580"/>
              <a:gd name="connsiteX82" fmla="*/ 199732 w 608133"/>
              <a:gd name="connsiteY82" fmla="*/ 176272 h 606580"/>
              <a:gd name="connsiteX83" fmla="*/ 189892 w 608133"/>
              <a:gd name="connsiteY83" fmla="*/ 176272 h 606580"/>
              <a:gd name="connsiteX84" fmla="*/ 191426 w 608133"/>
              <a:gd name="connsiteY84" fmla="*/ 169668 h 606580"/>
              <a:gd name="connsiteX85" fmla="*/ 196026 w 608133"/>
              <a:gd name="connsiteY85" fmla="*/ 169286 h 606580"/>
              <a:gd name="connsiteX86" fmla="*/ 197048 w 608133"/>
              <a:gd name="connsiteY86" fmla="*/ 167000 h 606580"/>
              <a:gd name="connsiteX87" fmla="*/ 581533 w 608133"/>
              <a:gd name="connsiteY87" fmla="*/ 165335 h 606580"/>
              <a:gd name="connsiteX88" fmla="*/ 588657 w 608133"/>
              <a:gd name="connsiteY88" fmla="*/ 180163 h 606580"/>
              <a:gd name="connsiteX89" fmla="*/ 585604 w 608133"/>
              <a:gd name="connsiteY89" fmla="*/ 180035 h 606580"/>
              <a:gd name="connsiteX90" fmla="*/ 579625 w 608133"/>
              <a:gd name="connsiteY90" fmla="*/ 180930 h 606580"/>
              <a:gd name="connsiteX91" fmla="*/ 579625 w 608133"/>
              <a:gd name="connsiteY91" fmla="*/ 167380 h 606580"/>
              <a:gd name="connsiteX92" fmla="*/ 208944 w 608133"/>
              <a:gd name="connsiteY92" fmla="*/ 160607 h 606580"/>
              <a:gd name="connsiteX93" fmla="*/ 209708 w 608133"/>
              <a:gd name="connsiteY93" fmla="*/ 160607 h 606580"/>
              <a:gd name="connsiteX94" fmla="*/ 221293 w 608133"/>
              <a:gd name="connsiteY94" fmla="*/ 164052 h 606580"/>
              <a:gd name="connsiteX95" fmla="*/ 221293 w 608133"/>
              <a:gd name="connsiteY95" fmla="*/ 169922 h 606580"/>
              <a:gd name="connsiteX96" fmla="*/ 211618 w 608133"/>
              <a:gd name="connsiteY96" fmla="*/ 169922 h 606580"/>
              <a:gd name="connsiteX97" fmla="*/ 208944 w 608133"/>
              <a:gd name="connsiteY97" fmla="*/ 166094 h 606580"/>
              <a:gd name="connsiteX98" fmla="*/ 179788 w 608133"/>
              <a:gd name="connsiteY98" fmla="*/ 153974 h 606580"/>
              <a:gd name="connsiteX99" fmla="*/ 189892 w 608133"/>
              <a:gd name="connsiteY99" fmla="*/ 153974 h 606580"/>
              <a:gd name="connsiteX100" fmla="*/ 176846 w 608133"/>
              <a:gd name="connsiteY100" fmla="*/ 171968 h 606580"/>
              <a:gd name="connsiteX101" fmla="*/ 171474 w 608133"/>
              <a:gd name="connsiteY101" fmla="*/ 169161 h 606580"/>
              <a:gd name="connsiteX102" fmla="*/ 172625 w 608133"/>
              <a:gd name="connsiteY102" fmla="*/ 161504 h 606580"/>
              <a:gd name="connsiteX103" fmla="*/ 196031 w 608133"/>
              <a:gd name="connsiteY103" fmla="*/ 153974 h 606580"/>
              <a:gd name="connsiteX104" fmla="*/ 206334 w 608133"/>
              <a:gd name="connsiteY104" fmla="*/ 153974 h 606580"/>
              <a:gd name="connsiteX105" fmla="*/ 206334 w 608133"/>
              <a:gd name="connsiteY105" fmla="*/ 159972 h 606580"/>
              <a:gd name="connsiteX106" fmla="*/ 201747 w 608133"/>
              <a:gd name="connsiteY106" fmla="*/ 162936 h 606580"/>
              <a:gd name="connsiteX107" fmla="*/ 196031 w 608133"/>
              <a:gd name="connsiteY107" fmla="*/ 164065 h 606580"/>
              <a:gd name="connsiteX108" fmla="*/ 215085 w 608133"/>
              <a:gd name="connsiteY108" fmla="*/ 152986 h 606580"/>
              <a:gd name="connsiteX109" fmla="*/ 219811 w 608133"/>
              <a:gd name="connsiteY109" fmla="*/ 155921 h 606580"/>
              <a:gd name="connsiteX110" fmla="*/ 216107 w 608133"/>
              <a:gd name="connsiteY110" fmla="*/ 158984 h 606580"/>
              <a:gd name="connsiteX111" fmla="*/ 212402 w 608133"/>
              <a:gd name="connsiteY111" fmla="*/ 155921 h 606580"/>
              <a:gd name="connsiteX112" fmla="*/ 201253 w 608133"/>
              <a:gd name="connsiteY112" fmla="*/ 144306 h 606580"/>
              <a:gd name="connsiteX113" fmla="*/ 207533 w 608133"/>
              <a:gd name="connsiteY113" fmla="*/ 150044 h 606580"/>
              <a:gd name="connsiteX114" fmla="*/ 201253 w 608133"/>
              <a:gd name="connsiteY114" fmla="*/ 151574 h 606580"/>
              <a:gd name="connsiteX115" fmla="*/ 48012 w 608133"/>
              <a:gd name="connsiteY115" fmla="*/ 142895 h 606580"/>
              <a:gd name="connsiteX116" fmla="*/ 48267 w 608133"/>
              <a:gd name="connsiteY116" fmla="*/ 146335 h 606580"/>
              <a:gd name="connsiteX117" fmla="*/ 39587 w 608133"/>
              <a:gd name="connsiteY117" fmla="*/ 156655 h 606580"/>
              <a:gd name="connsiteX118" fmla="*/ 48012 w 608133"/>
              <a:gd name="connsiteY118" fmla="*/ 142895 h 606580"/>
              <a:gd name="connsiteX119" fmla="*/ 183223 w 608133"/>
              <a:gd name="connsiteY119" fmla="*/ 141625 h 606580"/>
              <a:gd name="connsiteX120" fmla="*/ 195249 w 608133"/>
              <a:gd name="connsiteY120" fmla="*/ 141625 h 606580"/>
              <a:gd name="connsiteX121" fmla="*/ 195249 w 608133"/>
              <a:gd name="connsiteY121" fmla="*/ 145325 h 606580"/>
              <a:gd name="connsiteX122" fmla="*/ 197936 w 608133"/>
              <a:gd name="connsiteY122" fmla="*/ 145325 h 606580"/>
              <a:gd name="connsiteX123" fmla="*/ 197936 w 608133"/>
              <a:gd name="connsiteY123" fmla="*/ 151575 h 606580"/>
              <a:gd name="connsiteX124" fmla="*/ 179512 w 608133"/>
              <a:gd name="connsiteY124" fmla="*/ 151575 h 606580"/>
              <a:gd name="connsiteX125" fmla="*/ 172603 w 608133"/>
              <a:gd name="connsiteY125" fmla="*/ 149662 h 606580"/>
              <a:gd name="connsiteX126" fmla="*/ 174394 w 608133"/>
              <a:gd name="connsiteY126" fmla="*/ 145325 h 606580"/>
              <a:gd name="connsiteX127" fmla="*/ 163284 w 608133"/>
              <a:gd name="connsiteY127" fmla="*/ 118762 h 606580"/>
              <a:gd name="connsiteX128" fmla="*/ 170557 w 608133"/>
              <a:gd name="connsiteY128" fmla="*/ 120418 h 606580"/>
              <a:gd name="connsiteX129" fmla="*/ 168005 w 608133"/>
              <a:gd name="connsiteY129" fmla="*/ 130101 h 606580"/>
              <a:gd name="connsiteX130" fmla="*/ 160221 w 608133"/>
              <a:gd name="connsiteY130" fmla="*/ 132522 h 606580"/>
              <a:gd name="connsiteX131" fmla="*/ 155244 w 608133"/>
              <a:gd name="connsiteY131" fmla="*/ 122584 h 606580"/>
              <a:gd name="connsiteX132" fmla="*/ 531175 w 608133"/>
              <a:gd name="connsiteY132" fmla="*/ 94910 h 606580"/>
              <a:gd name="connsiteX133" fmla="*/ 546388 w 608133"/>
              <a:gd name="connsiteY133" fmla="*/ 112005 h 606580"/>
              <a:gd name="connsiteX134" fmla="*/ 540380 w 608133"/>
              <a:gd name="connsiteY134" fmla="*/ 120807 h 606580"/>
              <a:gd name="connsiteX135" fmla="*/ 519286 w 608133"/>
              <a:gd name="connsiteY135" fmla="*/ 120679 h 606580"/>
              <a:gd name="connsiteX136" fmla="*/ 517880 w 608133"/>
              <a:gd name="connsiteY136" fmla="*/ 116342 h 606580"/>
              <a:gd name="connsiteX137" fmla="*/ 531175 w 608133"/>
              <a:gd name="connsiteY137" fmla="*/ 109708 h 606580"/>
              <a:gd name="connsiteX138" fmla="*/ 144924 w 608133"/>
              <a:gd name="connsiteY138" fmla="*/ 86584 h 606580"/>
              <a:gd name="connsiteX139" fmla="*/ 144924 w 608133"/>
              <a:gd name="connsiteY139" fmla="*/ 93238 h 606580"/>
              <a:gd name="connsiteX140" fmla="*/ 129693 w 608133"/>
              <a:gd name="connsiteY140" fmla="*/ 94134 h 606580"/>
              <a:gd name="connsiteX141" fmla="*/ 126877 w 608133"/>
              <a:gd name="connsiteY141" fmla="*/ 90807 h 606580"/>
              <a:gd name="connsiteX142" fmla="*/ 137629 w 608133"/>
              <a:gd name="connsiteY142" fmla="*/ 87736 h 606580"/>
              <a:gd name="connsiteX143" fmla="*/ 144924 w 608133"/>
              <a:gd name="connsiteY143" fmla="*/ 86584 h 606580"/>
              <a:gd name="connsiteX144" fmla="*/ 134155 w 608133"/>
              <a:gd name="connsiteY144" fmla="*/ 70142 h 606580"/>
              <a:gd name="connsiteX145" fmla="*/ 145154 w 608133"/>
              <a:gd name="connsiteY145" fmla="*/ 70142 h 606580"/>
              <a:gd name="connsiteX146" fmla="*/ 145154 w 608133"/>
              <a:gd name="connsiteY146" fmla="*/ 74879 h 606580"/>
              <a:gd name="connsiteX147" fmla="*/ 141957 w 608133"/>
              <a:gd name="connsiteY147" fmla="*/ 79104 h 606580"/>
              <a:gd name="connsiteX148" fmla="*/ 126736 w 608133"/>
              <a:gd name="connsiteY148" fmla="*/ 79104 h 606580"/>
              <a:gd name="connsiteX149" fmla="*/ 126736 w 608133"/>
              <a:gd name="connsiteY149" fmla="*/ 72959 h 606580"/>
              <a:gd name="connsiteX150" fmla="*/ 126736 w 608133"/>
              <a:gd name="connsiteY150" fmla="*/ 72447 h 606580"/>
              <a:gd name="connsiteX151" fmla="*/ 133515 w 608133"/>
              <a:gd name="connsiteY151" fmla="*/ 72447 h 606580"/>
              <a:gd name="connsiteX152" fmla="*/ 310515 w 608133"/>
              <a:gd name="connsiteY152" fmla="*/ 0 h 606580"/>
              <a:gd name="connsiteX153" fmla="*/ 345017 w 608133"/>
              <a:gd name="connsiteY153" fmla="*/ 2042 h 606580"/>
              <a:gd name="connsiteX154" fmla="*/ 362268 w 608133"/>
              <a:gd name="connsiteY154" fmla="*/ 4338 h 606580"/>
              <a:gd name="connsiteX155" fmla="*/ 365973 w 608133"/>
              <a:gd name="connsiteY155" fmla="*/ 5104 h 606580"/>
              <a:gd name="connsiteX156" fmla="*/ 510625 w 608133"/>
              <a:gd name="connsiteY156" fmla="*/ 75408 h 606580"/>
              <a:gd name="connsiteX157" fmla="*/ 507047 w 608133"/>
              <a:gd name="connsiteY157" fmla="*/ 81788 h 606580"/>
              <a:gd name="connsiteX158" fmla="*/ 492863 w 608133"/>
              <a:gd name="connsiteY158" fmla="*/ 87274 h 606580"/>
              <a:gd name="connsiteX159" fmla="*/ 486857 w 608133"/>
              <a:gd name="connsiteY159" fmla="*/ 93654 h 606580"/>
              <a:gd name="connsiteX160" fmla="*/ 488263 w 608133"/>
              <a:gd name="connsiteY160" fmla="*/ 101182 h 606580"/>
              <a:gd name="connsiteX161" fmla="*/ 495546 w 608133"/>
              <a:gd name="connsiteY161" fmla="*/ 102203 h 606580"/>
              <a:gd name="connsiteX162" fmla="*/ 500019 w 608133"/>
              <a:gd name="connsiteY162" fmla="*/ 113048 h 606580"/>
              <a:gd name="connsiteX163" fmla="*/ 512542 w 608133"/>
              <a:gd name="connsiteY163" fmla="*/ 108072 h 606580"/>
              <a:gd name="connsiteX164" fmla="*/ 514714 w 608133"/>
              <a:gd name="connsiteY164" fmla="*/ 122618 h 606580"/>
              <a:gd name="connsiteX165" fmla="*/ 510880 w 608133"/>
              <a:gd name="connsiteY165" fmla="*/ 122618 h 606580"/>
              <a:gd name="connsiteX166" fmla="*/ 500530 w 608133"/>
              <a:gd name="connsiteY166" fmla="*/ 121086 h 606580"/>
              <a:gd name="connsiteX167" fmla="*/ 489029 w 608133"/>
              <a:gd name="connsiteY167" fmla="*/ 123000 h 606580"/>
              <a:gd name="connsiteX168" fmla="*/ 477912 w 608133"/>
              <a:gd name="connsiteY168" fmla="*/ 138439 h 606580"/>
              <a:gd name="connsiteX169" fmla="*/ 461939 w 608133"/>
              <a:gd name="connsiteY169" fmla="*/ 140991 h 606580"/>
              <a:gd name="connsiteX170" fmla="*/ 459639 w 608133"/>
              <a:gd name="connsiteY170" fmla="*/ 154388 h 606580"/>
              <a:gd name="connsiteX171" fmla="*/ 466412 w 608133"/>
              <a:gd name="connsiteY171" fmla="*/ 155920 h 606580"/>
              <a:gd name="connsiteX172" fmla="*/ 464495 w 608133"/>
              <a:gd name="connsiteY172" fmla="*/ 164596 h 606580"/>
              <a:gd name="connsiteX173" fmla="*/ 448650 w 608133"/>
              <a:gd name="connsiteY173" fmla="*/ 161406 h 606580"/>
              <a:gd name="connsiteX174" fmla="*/ 434210 w 608133"/>
              <a:gd name="connsiteY174" fmla="*/ 164596 h 606580"/>
              <a:gd name="connsiteX175" fmla="*/ 431143 w 608133"/>
              <a:gd name="connsiteY175" fmla="*/ 172507 h 606580"/>
              <a:gd name="connsiteX176" fmla="*/ 433571 w 608133"/>
              <a:gd name="connsiteY176" fmla="*/ 189221 h 606580"/>
              <a:gd name="connsiteX177" fmla="*/ 442133 w 608133"/>
              <a:gd name="connsiteY177" fmla="*/ 193177 h 606580"/>
              <a:gd name="connsiteX178" fmla="*/ 456444 w 608133"/>
              <a:gd name="connsiteY178" fmla="*/ 193049 h 606580"/>
              <a:gd name="connsiteX179" fmla="*/ 466028 w 608133"/>
              <a:gd name="connsiteY179" fmla="*/ 192284 h 606580"/>
              <a:gd name="connsiteX180" fmla="*/ 468967 w 608133"/>
              <a:gd name="connsiteY180" fmla="*/ 184628 h 606580"/>
              <a:gd name="connsiteX181" fmla="*/ 484046 w 608133"/>
              <a:gd name="connsiteY181" fmla="*/ 165362 h 606580"/>
              <a:gd name="connsiteX182" fmla="*/ 493885 w 608133"/>
              <a:gd name="connsiteY182" fmla="*/ 167403 h 606580"/>
              <a:gd name="connsiteX183" fmla="*/ 503724 w 608133"/>
              <a:gd name="connsiteY183" fmla="*/ 158727 h 606580"/>
              <a:gd name="connsiteX184" fmla="*/ 505513 w 608133"/>
              <a:gd name="connsiteY184" fmla="*/ 165489 h 606580"/>
              <a:gd name="connsiteX185" fmla="*/ 529537 w 608133"/>
              <a:gd name="connsiteY185" fmla="*/ 181438 h 606580"/>
              <a:gd name="connsiteX186" fmla="*/ 526598 w 608133"/>
              <a:gd name="connsiteY186" fmla="*/ 185394 h 606580"/>
              <a:gd name="connsiteX187" fmla="*/ 515736 w 608133"/>
              <a:gd name="connsiteY187" fmla="*/ 184756 h 606580"/>
              <a:gd name="connsiteX188" fmla="*/ 519953 w 608133"/>
              <a:gd name="connsiteY188" fmla="*/ 190625 h 606580"/>
              <a:gd name="connsiteX189" fmla="*/ 526598 w 608133"/>
              <a:gd name="connsiteY189" fmla="*/ 192029 h 606580"/>
              <a:gd name="connsiteX190" fmla="*/ 534393 w 608133"/>
              <a:gd name="connsiteY190" fmla="*/ 188839 h 606580"/>
              <a:gd name="connsiteX191" fmla="*/ 534265 w 608133"/>
              <a:gd name="connsiteY191" fmla="*/ 179524 h 606580"/>
              <a:gd name="connsiteX192" fmla="*/ 537715 w 608133"/>
              <a:gd name="connsiteY192" fmla="*/ 177866 h 606580"/>
              <a:gd name="connsiteX193" fmla="*/ 534904 w 608133"/>
              <a:gd name="connsiteY193" fmla="*/ 174931 h 606580"/>
              <a:gd name="connsiteX194" fmla="*/ 518931 w 608133"/>
              <a:gd name="connsiteY194" fmla="*/ 166127 h 606580"/>
              <a:gd name="connsiteX195" fmla="*/ 514714 w 608133"/>
              <a:gd name="connsiteY195" fmla="*/ 154388 h 606580"/>
              <a:gd name="connsiteX196" fmla="*/ 528003 w 608133"/>
              <a:gd name="connsiteY196" fmla="*/ 154388 h 606580"/>
              <a:gd name="connsiteX197" fmla="*/ 532220 w 608133"/>
              <a:gd name="connsiteY197" fmla="*/ 158599 h 606580"/>
              <a:gd name="connsiteX198" fmla="*/ 543721 w 608133"/>
              <a:gd name="connsiteY198" fmla="*/ 168296 h 606580"/>
              <a:gd name="connsiteX199" fmla="*/ 544232 w 608133"/>
              <a:gd name="connsiteY199" fmla="*/ 180162 h 606580"/>
              <a:gd name="connsiteX200" fmla="*/ 556116 w 608133"/>
              <a:gd name="connsiteY200" fmla="*/ 192539 h 606580"/>
              <a:gd name="connsiteX201" fmla="*/ 560588 w 608133"/>
              <a:gd name="connsiteY201" fmla="*/ 175441 h 606580"/>
              <a:gd name="connsiteX202" fmla="*/ 568766 w 608133"/>
              <a:gd name="connsiteY202" fmla="*/ 171103 h 606580"/>
              <a:gd name="connsiteX203" fmla="*/ 570300 w 608133"/>
              <a:gd name="connsiteY203" fmla="*/ 185011 h 606580"/>
              <a:gd name="connsiteX204" fmla="*/ 578350 w 608133"/>
              <a:gd name="connsiteY204" fmla="*/ 193815 h 606580"/>
              <a:gd name="connsiteX205" fmla="*/ 594323 w 608133"/>
              <a:gd name="connsiteY205" fmla="*/ 193432 h 606580"/>
              <a:gd name="connsiteX206" fmla="*/ 602629 w 608133"/>
              <a:gd name="connsiteY206" fmla="*/ 217547 h 606580"/>
              <a:gd name="connsiteX207" fmla="*/ 600968 w 608133"/>
              <a:gd name="connsiteY207" fmla="*/ 219078 h 606580"/>
              <a:gd name="connsiteX208" fmla="*/ 576434 w 608133"/>
              <a:gd name="connsiteY208" fmla="*/ 219078 h 606580"/>
              <a:gd name="connsiteX209" fmla="*/ 561483 w 608133"/>
              <a:gd name="connsiteY209" fmla="*/ 208105 h 606580"/>
              <a:gd name="connsiteX210" fmla="*/ 545765 w 608133"/>
              <a:gd name="connsiteY210" fmla="*/ 209636 h 606580"/>
              <a:gd name="connsiteX211" fmla="*/ 545765 w 608133"/>
              <a:gd name="connsiteY211" fmla="*/ 219078 h 606580"/>
              <a:gd name="connsiteX212" fmla="*/ 540782 w 608133"/>
              <a:gd name="connsiteY212" fmla="*/ 219078 h 606580"/>
              <a:gd name="connsiteX213" fmla="*/ 535415 w 608133"/>
              <a:gd name="connsiteY213" fmla="*/ 215251 h 606580"/>
              <a:gd name="connsiteX214" fmla="*/ 508197 w 608133"/>
              <a:gd name="connsiteY214" fmla="*/ 208488 h 606580"/>
              <a:gd name="connsiteX215" fmla="*/ 508197 w 608133"/>
              <a:gd name="connsiteY215" fmla="*/ 191008 h 606580"/>
              <a:gd name="connsiteX216" fmla="*/ 473567 w 608133"/>
              <a:gd name="connsiteY216" fmla="*/ 193687 h 606580"/>
              <a:gd name="connsiteX217" fmla="*/ 462961 w 608133"/>
              <a:gd name="connsiteY217" fmla="*/ 199429 h 606580"/>
              <a:gd name="connsiteX218" fmla="*/ 449161 w 608133"/>
              <a:gd name="connsiteY218" fmla="*/ 199429 h 606580"/>
              <a:gd name="connsiteX219" fmla="*/ 442516 w 608133"/>
              <a:gd name="connsiteY219" fmla="*/ 198791 h 606580"/>
              <a:gd name="connsiteX220" fmla="*/ 425904 w 608133"/>
              <a:gd name="connsiteY220" fmla="*/ 207850 h 606580"/>
              <a:gd name="connsiteX221" fmla="*/ 425904 w 608133"/>
              <a:gd name="connsiteY221" fmla="*/ 224948 h 606580"/>
              <a:gd name="connsiteX222" fmla="*/ 391914 w 608133"/>
              <a:gd name="connsiteY222" fmla="*/ 249190 h 606580"/>
              <a:gd name="connsiteX223" fmla="*/ 394725 w 608133"/>
              <a:gd name="connsiteY223" fmla="*/ 259526 h 606580"/>
              <a:gd name="connsiteX224" fmla="*/ 401625 w 608133"/>
              <a:gd name="connsiteY224" fmla="*/ 259526 h 606580"/>
              <a:gd name="connsiteX225" fmla="*/ 399836 w 608133"/>
              <a:gd name="connsiteY225" fmla="*/ 269350 h 606580"/>
              <a:gd name="connsiteX226" fmla="*/ 394853 w 608133"/>
              <a:gd name="connsiteY226" fmla="*/ 271136 h 606580"/>
              <a:gd name="connsiteX227" fmla="*/ 394725 w 608133"/>
              <a:gd name="connsiteY227" fmla="*/ 296910 h 606580"/>
              <a:gd name="connsiteX228" fmla="*/ 423987 w 608133"/>
              <a:gd name="connsiteY228" fmla="*/ 329957 h 606580"/>
              <a:gd name="connsiteX229" fmla="*/ 436893 w 608133"/>
              <a:gd name="connsiteY229" fmla="*/ 329957 h 606580"/>
              <a:gd name="connsiteX230" fmla="*/ 437660 w 608133"/>
              <a:gd name="connsiteY230" fmla="*/ 327916 h 606580"/>
              <a:gd name="connsiteX231" fmla="*/ 460661 w 608133"/>
              <a:gd name="connsiteY231" fmla="*/ 327916 h 606580"/>
              <a:gd name="connsiteX232" fmla="*/ 467306 w 608133"/>
              <a:gd name="connsiteY232" fmla="*/ 321791 h 606580"/>
              <a:gd name="connsiteX233" fmla="*/ 480340 w 608133"/>
              <a:gd name="connsiteY233" fmla="*/ 321791 h 606580"/>
              <a:gd name="connsiteX234" fmla="*/ 487496 w 608133"/>
              <a:gd name="connsiteY234" fmla="*/ 328936 h 606580"/>
              <a:gd name="connsiteX235" fmla="*/ 506919 w 608133"/>
              <a:gd name="connsiteY235" fmla="*/ 330850 h 606580"/>
              <a:gd name="connsiteX236" fmla="*/ 504363 w 608133"/>
              <a:gd name="connsiteY236" fmla="*/ 356369 h 606580"/>
              <a:gd name="connsiteX237" fmla="*/ 525959 w 608133"/>
              <a:gd name="connsiteY237" fmla="*/ 394009 h 606580"/>
              <a:gd name="connsiteX238" fmla="*/ 514586 w 608133"/>
              <a:gd name="connsiteY238" fmla="*/ 415445 h 606580"/>
              <a:gd name="connsiteX239" fmla="*/ 515353 w 608133"/>
              <a:gd name="connsiteY239" fmla="*/ 425525 h 606580"/>
              <a:gd name="connsiteX240" fmla="*/ 524298 w 608133"/>
              <a:gd name="connsiteY240" fmla="*/ 434329 h 606580"/>
              <a:gd name="connsiteX241" fmla="*/ 524298 w 608133"/>
              <a:gd name="connsiteY241" fmla="*/ 458571 h 606580"/>
              <a:gd name="connsiteX242" fmla="*/ 536054 w 608133"/>
              <a:gd name="connsiteY242" fmla="*/ 474265 h 606580"/>
              <a:gd name="connsiteX243" fmla="*/ 536054 w 608133"/>
              <a:gd name="connsiteY243" fmla="*/ 494425 h 606580"/>
              <a:gd name="connsiteX244" fmla="*/ 546149 w 608133"/>
              <a:gd name="connsiteY244" fmla="*/ 494425 h 606580"/>
              <a:gd name="connsiteX245" fmla="*/ 307576 w 608133"/>
              <a:gd name="connsiteY245" fmla="*/ 606580 h 606580"/>
              <a:gd name="connsiteX246" fmla="*/ 0 w 608133"/>
              <a:gd name="connsiteY246" fmla="*/ 304694 h 606580"/>
              <a:gd name="connsiteX247" fmla="*/ 5367 w 608133"/>
              <a:gd name="connsiteY247" fmla="*/ 249956 h 606580"/>
              <a:gd name="connsiteX248" fmla="*/ 7285 w 608133"/>
              <a:gd name="connsiteY248" fmla="*/ 251138 h 606580"/>
              <a:gd name="connsiteX249" fmla="*/ 11386 w 608133"/>
              <a:gd name="connsiteY249" fmla="*/ 253754 h 606580"/>
              <a:gd name="connsiteX250" fmla="*/ 12008 w 608133"/>
              <a:gd name="connsiteY250" fmla="*/ 258475 h 606580"/>
              <a:gd name="connsiteX251" fmla="*/ 10311 w 608133"/>
              <a:gd name="connsiteY251" fmla="*/ 258832 h 606580"/>
              <a:gd name="connsiteX252" fmla="*/ 4728 w 608133"/>
              <a:gd name="connsiteY252" fmla="*/ 259908 h 606580"/>
              <a:gd name="connsiteX253" fmla="*/ 3705 w 608133"/>
              <a:gd name="connsiteY253" fmla="*/ 270243 h 606580"/>
              <a:gd name="connsiteX254" fmla="*/ 12651 w 608133"/>
              <a:gd name="connsiteY254" fmla="*/ 270243 h 606580"/>
              <a:gd name="connsiteX255" fmla="*/ 24279 w 608133"/>
              <a:gd name="connsiteY255" fmla="*/ 269095 h 606580"/>
              <a:gd name="connsiteX256" fmla="*/ 30285 w 608133"/>
              <a:gd name="connsiteY256" fmla="*/ 262077 h 606580"/>
              <a:gd name="connsiteX257" fmla="*/ 23896 w 608133"/>
              <a:gd name="connsiteY257" fmla="*/ 259653 h 606580"/>
              <a:gd name="connsiteX258" fmla="*/ 20446 w 608133"/>
              <a:gd name="connsiteY258" fmla="*/ 255570 h 606580"/>
              <a:gd name="connsiteX259" fmla="*/ 15079 w 608133"/>
              <a:gd name="connsiteY259" fmla="*/ 247277 h 606580"/>
              <a:gd name="connsiteX260" fmla="*/ 12651 w 608133"/>
              <a:gd name="connsiteY260" fmla="*/ 235410 h 606580"/>
              <a:gd name="connsiteX261" fmla="*/ 12543 w 608133"/>
              <a:gd name="connsiteY261" fmla="*/ 235433 h 606580"/>
              <a:gd name="connsiteX262" fmla="*/ 12537 w 608133"/>
              <a:gd name="connsiteY262" fmla="*/ 235406 h 606580"/>
              <a:gd name="connsiteX263" fmla="*/ 8443 w 608133"/>
              <a:gd name="connsiteY263" fmla="*/ 236274 h 606580"/>
              <a:gd name="connsiteX264" fmla="*/ 24663 w 608133"/>
              <a:gd name="connsiteY264" fmla="*/ 186925 h 606580"/>
              <a:gd name="connsiteX265" fmla="*/ 24663 w 608133"/>
              <a:gd name="connsiteY265" fmla="*/ 201470 h 606580"/>
              <a:gd name="connsiteX266" fmla="*/ 37441 w 608133"/>
              <a:gd name="connsiteY266" fmla="*/ 207595 h 606580"/>
              <a:gd name="connsiteX267" fmla="*/ 37441 w 608133"/>
              <a:gd name="connsiteY267" fmla="*/ 231583 h 606580"/>
              <a:gd name="connsiteX268" fmla="*/ 49708 w 608133"/>
              <a:gd name="connsiteY268" fmla="*/ 252253 h 606580"/>
              <a:gd name="connsiteX269" fmla="*/ 59675 w 608133"/>
              <a:gd name="connsiteY269" fmla="*/ 253784 h 606580"/>
              <a:gd name="connsiteX270" fmla="*/ 60953 w 608133"/>
              <a:gd name="connsiteY270" fmla="*/ 246639 h 606580"/>
              <a:gd name="connsiteX271" fmla="*/ 49197 w 608133"/>
              <a:gd name="connsiteY271" fmla="*/ 228775 h 606580"/>
              <a:gd name="connsiteX272" fmla="*/ 46897 w 608133"/>
              <a:gd name="connsiteY272" fmla="*/ 211295 h 606580"/>
              <a:gd name="connsiteX273" fmla="*/ 53797 w 608133"/>
              <a:gd name="connsiteY273" fmla="*/ 211295 h 606580"/>
              <a:gd name="connsiteX274" fmla="*/ 56736 w 608133"/>
              <a:gd name="connsiteY274" fmla="*/ 229286 h 606580"/>
              <a:gd name="connsiteX275" fmla="*/ 70537 w 608133"/>
              <a:gd name="connsiteY275" fmla="*/ 249063 h 606580"/>
              <a:gd name="connsiteX276" fmla="*/ 70350 w 608133"/>
              <a:gd name="connsiteY276" fmla="*/ 249152 h 606580"/>
              <a:gd name="connsiteX277" fmla="*/ 70260 w 608133"/>
              <a:gd name="connsiteY277" fmla="*/ 249025 h 606580"/>
              <a:gd name="connsiteX278" fmla="*/ 67374 w 608133"/>
              <a:gd name="connsiteY278" fmla="*/ 250579 h 606580"/>
              <a:gd name="connsiteX279" fmla="*/ 67342 w 608133"/>
              <a:gd name="connsiteY279" fmla="*/ 250594 h 606580"/>
              <a:gd name="connsiteX280" fmla="*/ 67343 w 608133"/>
              <a:gd name="connsiteY280" fmla="*/ 250596 h 606580"/>
              <a:gd name="connsiteX281" fmla="*/ 67178 w 608133"/>
              <a:gd name="connsiteY281" fmla="*/ 250684 h 606580"/>
              <a:gd name="connsiteX282" fmla="*/ 68462 w 608133"/>
              <a:gd name="connsiteY282" fmla="*/ 254896 h 606580"/>
              <a:gd name="connsiteX283" fmla="*/ 68611 w 608133"/>
              <a:gd name="connsiteY283" fmla="*/ 254900 h 606580"/>
              <a:gd name="connsiteX284" fmla="*/ 68620 w 608133"/>
              <a:gd name="connsiteY284" fmla="*/ 254932 h 606580"/>
              <a:gd name="connsiteX285" fmla="*/ 69753 w 608133"/>
              <a:gd name="connsiteY285" fmla="*/ 254932 h 606580"/>
              <a:gd name="connsiteX286" fmla="*/ 72957 w 608133"/>
              <a:gd name="connsiteY286" fmla="*/ 255023 h 606580"/>
              <a:gd name="connsiteX287" fmla="*/ 73003 w 608133"/>
              <a:gd name="connsiteY287" fmla="*/ 254932 h 606580"/>
              <a:gd name="connsiteX288" fmla="*/ 73093 w 608133"/>
              <a:gd name="connsiteY288" fmla="*/ 254932 h 606580"/>
              <a:gd name="connsiteX289" fmla="*/ 69387 w 608133"/>
              <a:gd name="connsiteY289" fmla="*/ 261695 h 606580"/>
              <a:gd name="connsiteX290" fmla="*/ 80121 w 608133"/>
              <a:gd name="connsiteY290" fmla="*/ 277899 h 606580"/>
              <a:gd name="connsiteX291" fmla="*/ 106955 w 608133"/>
              <a:gd name="connsiteY291" fmla="*/ 284534 h 606580"/>
              <a:gd name="connsiteX292" fmla="*/ 106955 w 608133"/>
              <a:gd name="connsiteY292" fmla="*/ 280196 h 606580"/>
              <a:gd name="connsiteX293" fmla="*/ 117689 w 608133"/>
              <a:gd name="connsiteY293" fmla="*/ 281727 h 606580"/>
              <a:gd name="connsiteX294" fmla="*/ 116667 w 608133"/>
              <a:gd name="connsiteY294" fmla="*/ 289255 h 606580"/>
              <a:gd name="connsiteX295" fmla="*/ 125101 w 608133"/>
              <a:gd name="connsiteY295" fmla="*/ 290786 h 606580"/>
              <a:gd name="connsiteX296" fmla="*/ 138135 w 608133"/>
              <a:gd name="connsiteY296" fmla="*/ 294358 h 606580"/>
              <a:gd name="connsiteX297" fmla="*/ 156536 w 608133"/>
              <a:gd name="connsiteY297" fmla="*/ 315029 h 606580"/>
              <a:gd name="connsiteX298" fmla="*/ 180048 w 608133"/>
              <a:gd name="connsiteY298" fmla="*/ 316815 h 606580"/>
              <a:gd name="connsiteX299" fmla="*/ 182348 w 608133"/>
              <a:gd name="connsiteY299" fmla="*/ 335699 h 606580"/>
              <a:gd name="connsiteX300" fmla="*/ 166247 w 608133"/>
              <a:gd name="connsiteY300" fmla="*/ 346799 h 606580"/>
              <a:gd name="connsiteX301" fmla="*/ 165480 w 608133"/>
              <a:gd name="connsiteY301" fmla="*/ 363769 h 606580"/>
              <a:gd name="connsiteX302" fmla="*/ 163180 w 608133"/>
              <a:gd name="connsiteY302" fmla="*/ 374104 h 606580"/>
              <a:gd name="connsiteX303" fmla="*/ 186437 w 608133"/>
              <a:gd name="connsiteY303" fmla="*/ 402813 h 606580"/>
              <a:gd name="connsiteX304" fmla="*/ 188226 w 608133"/>
              <a:gd name="connsiteY304" fmla="*/ 412638 h 606580"/>
              <a:gd name="connsiteX305" fmla="*/ 197682 w 608133"/>
              <a:gd name="connsiteY305" fmla="*/ 414934 h 606580"/>
              <a:gd name="connsiteX306" fmla="*/ 216722 w 608133"/>
              <a:gd name="connsiteY306" fmla="*/ 428332 h 606580"/>
              <a:gd name="connsiteX307" fmla="*/ 216722 w 608133"/>
              <a:gd name="connsiteY307" fmla="*/ 480262 h 606580"/>
              <a:gd name="connsiteX308" fmla="*/ 222983 w 608133"/>
              <a:gd name="connsiteY308" fmla="*/ 482049 h 606580"/>
              <a:gd name="connsiteX309" fmla="*/ 218639 w 608133"/>
              <a:gd name="connsiteY309" fmla="*/ 506036 h 606580"/>
              <a:gd name="connsiteX310" fmla="*/ 229372 w 608133"/>
              <a:gd name="connsiteY310" fmla="*/ 520199 h 606580"/>
              <a:gd name="connsiteX311" fmla="*/ 227456 w 608133"/>
              <a:gd name="connsiteY311" fmla="*/ 543932 h 606580"/>
              <a:gd name="connsiteX312" fmla="*/ 241640 w 608133"/>
              <a:gd name="connsiteY312" fmla="*/ 568557 h 606580"/>
              <a:gd name="connsiteX313" fmla="*/ 259785 w 608133"/>
              <a:gd name="connsiteY313" fmla="*/ 584251 h 606580"/>
              <a:gd name="connsiteX314" fmla="*/ 278058 w 608133"/>
              <a:gd name="connsiteY314" fmla="*/ 584506 h 606580"/>
              <a:gd name="connsiteX315" fmla="*/ 279847 w 608133"/>
              <a:gd name="connsiteY315" fmla="*/ 578765 h 606580"/>
              <a:gd name="connsiteX316" fmla="*/ 266430 w 608133"/>
              <a:gd name="connsiteY316" fmla="*/ 567536 h 606580"/>
              <a:gd name="connsiteX317" fmla="*/ 267196 w 608133"/>
              <a:gd name="connsiteY317" fmla="*/ 562050 h 606580"/>
              <a:gd name="connsiteX318" fmla="*/ 269624 w 608133"/>
              <a:gd name="connsiteY318" fmla="*/ 555287 h 606580"/>
              <a:gd name="connsiteX319" fmla="*/ 270135 w 608133"/>
              <a:gd name="connsiteY319" fmla="*/ 548270 h 606580"/>
              <a:gd name="connsiteX320" fmla="*/ 261063 w 608133"/>
              <a:gd name="connsiteY320" fmla="*/ 548015 h 606580"/>
              <a:gd name="connsiteX321" fmla="*/ 256463 w 608133"/>
              <a:gd name="connsiteY321" fmla="*/ 542273 h 606580"/>
              <a:gd name="connsiteX322" fmla="*/ 264002 w 608133"/>
              <a:gd name="connsiteY322" fmla="*/ 535128 h 606580"/>
              <a:gd name="connsiteX323" fmla="*/ 265024 w 608133"/>
              <a:gd name="connsiteY323" fmla="*/ 529769 h 606580"/>
              <a:gd name="connsiteX324" fmla="*/ 256590 w 608133"/>
              <a:gd name="connsiteY324" fmla="*/ 527344 h 606580"/>
              <a:gd name="connsiteX325" fmla="*/ 257102 w 608133"/>
              <a:gd name="connsiteY325" fmla="*/ 522241 h 606580"/>
              <a:gd name="connsiteX326" fmla="*/ 269113 w 608133"/>
              <a:gd name="connsiteY326" fmla="*/ 520454 h 606580"/>
              <a:gd name="connsiteX327" fmla="*/ 287386 w 608133"/>
              <a:gd name="connsiteY327" fmla="*/ 511778 h 606580"/>
              <a:gd name="connsiteX328" fmla="*/ 293520 w 608133"/>
              <a:gd name="connsiteY328" fmla="*/ 500677 h 606580"/>
              <a:gd name="connsiteX329" fmla="*/ 312688 w 608133"/>
              <a:gd name="connsiteY329" fmla="*/ 476562 h 606580"/>
              <a:gd name="connsiteX330" fmla="*/ 308343 w 608133"/>
              <a:gd name="connsiteY330" fmla="*/ 457551 h 606580"/>
              <a:gd name="connsiteX331" fmla="*/ 314221 w 608133"/>
              <a:gd name="connsiteY331" fmla="*/ 447471 h 606580"/>
              <a:gd name="connsiteX332" fmla="*/ 331855 w 608133"/>
              <a:gd name="connsiteY332" fmla="*/ 447981 h 606580"/>
              <a:gd name="connsiteX333" fmla="*/ 343739 w 608133"/>
              <a:gd name="connsiteY333" fmla="*/ 438667 h 606580"/>
              <a:gd name="connsiteX334" fmla="*/ 347573 w 608133"/>
              <a:gd name="connsiteY334" fmla="*/ 402175 h 606580"/>
              <a:gd name="connsiteX335" fmla="*/ 360734 w 608133"/>
              <a:gd name="connsiteY335" fmla="*/ 385715 h 606580"/>
              <a:gd name="connsiteX336" fmla="*/ 363034 w 608133"/>
              <a:gd name="connsiteY336" fmla="*/ 375125 h 606580"/>
              <a:gd name="connsiteX337" fmla="*/ 357698 w 608133"/>
              <a:gd name="connsiteY337" fmla="*/ 373425 h 606580"/>
              <a:gd name="connsiteX338" fmla="*/ 362777 w 608133"/>
              <a:gd name="connsiteY338" fmla="*/ 360422 h 606580"/>
              <a:gd name="connsiteX339" fmla="*/ 330464 w 608133"/>
              <a:gd name="connsiteY339" fmla="*/ 328129 h 606580"/>
              <a:gd name="connsiteX340" fmla="*/ 328421 w 608133"/>
              <a:gd name="connsiteY340" fmla="*/ 328257 h 606580"/>
              <a:gd name="connsiteX341" fmla="*/ 328421 w 608133"/>
              <a:gd name="connsiteY341" fmla="*/ 332341 h 606580"/>
              <a:gd name="connsiteX342" fmla="*/ 330464 w 608133"/>
              <a:gd name="connsiteY342" fmla="*/ 332214 h 606580"/>
              <a:gd name="connsiteX343" fmla="*/ 358818 w 608133"/>
              <a:gd name="connsiteY343" fmla="*/ 360422 h 606580"/>
              <a:gd name="connsiteX344" fmla="*/ 353905 w 608133"/>
              <a:gd name="connsiteY344" fmla="*/ 372216 h 606580"/>
              <a:gd name="connsiteX345" fmla="*/ 351023 w 608133"/>
              <a:gd name="connsiteY345" fmla="*/ 371297 h 606580"/>
              <a:gd name="connsiteX346" fmla="*/ 343100 w 608133"/>
              <a:gd name="connsiteY346" fmla="*/ 358410 h 606580"/>
              <a:gd name="connsiteX347" fmla="*/ 316010 w 608133"/>
              <a:gd name="connsiteY347" fmla="*/ 358155 h 606580"/>
              <a:gd name="connsiteX348" fmla="*/ 294542 w 608133"/>
              <a:gd name="connsiteY348" fmla="*/ 350117 h 606580"/>
              <a:gd name="connsiteX349" fmla="*/ 293520 w 608133"/>
              <a:gd name="connsiteY349" fmla="*/ 334933 h 606580"/>
              <a:gd name="connsiteX350" fmla="*/ 286236 w 608133"/>
              <a:gd name="connsiteY350" fmla="*/ 322557 h 606580"/>
              <a:gd name="connsiteX351" fmla="*/ 266813 w 608133"/>
              <a:gd name="connsiteY351" fmla="*/ 322301 h 606580"/>
              <a:gd name="connsiteX352" fmla="*/ 255568 w 608133"/>
              <a:gd name="connsiteY352" fmla="*/ 304949 h 606580"/>
              <a:gd name="connsiteX353" fmla="*/ 245601 w 608133"/>
              <a:gd name="connsiteY353" fmla="*/ 300100 h 606580"/>
              <a:gd name="connsiteX354" fmla="*/ 245090 w 608133"/>
              <a:gd name="connsiteY354" fmla="*/ 305459 h 606580"/>
              <a:gd name="connsiteX355" fmla="*/ 226944 w 608133"/>
              <a:gd name="connsiteY355" fmla="*/ 306480 h 606580"/>
              <a:gd name="connsiteX356" fmla="*/ 220300 w 608133"/>
              <a:gd name="connsiteY356" fmla="*/ 297421 h 606580"/>
              <a:gd name="connsiteX357" fmla="*/ 201388 w 608133"/>
              <a:gd name="connsiteY357" fmla="*/ 293593 h 606580"/>
              <a:gd name="connsiteX358" fmla="*/ 185798 w 608133"/>
              <a:gd name="connsiteY358" fmla="*/ 311328 h 606580"/>
              <a:gd name="connsiteX359" fmla="*/ 163691 w 608133"/>
              <a:gd name="connsiteY359" fmla="*/ 307628 h 606580"/>
              <a:gd name="connsiteX360" fmla="*/ 163564 w 608133"/>
              <a:gd name="connsiteY360" fmla="*/ 307628 h 606580"/>
              <a:gd name="connsiteX361" fmla="*/ 161264 w 608133"/>
              <a:gd name="connsiteY361" fmla="*/ 307245 h 606580"/>
              <a:gd name="connsiteX362" fmla="*/ 159475 w 608133"/>
              <a:gd name="connsiteY362" fmla="*/ 279940 h 606580"/>
              <a:gd name="connsiteX363" fmla="*/ 141585 w 608133"/>
              <a:gd name="connsiteY363" fmla="*/ 277006 h 606580"/>
              <a:gd name="connsiteX364" fmla="*/ 148741 w 608133"/>
              <a:gd name="connsiteY364" fmla="*/ 263608 h 606580"/>
              <a:gd name="connsiteX365" fmla="*/ 146696 w 608133"/>
              <a:gd name="connsiteY365" fmla="*/ 255825 h 606580"/>
              <a:gd name="connsiteX366" fmla="*/ 123184 w 608133"/>
              <a:gd name="connsiteY366" fmla="*/ 271392 h 606580"/>
              <a:gd name="connsiteX367" fmla="*/ 108361 w 608133"/>
              <a:gd name="connsiteY367" fmla="*/ 269605 h 606580"/>
              <a:gd name="connsiteX368" fmla="*/ 103122 w 608133"/>
              <a:gd name="connsiteY368" fmla="*/ 258250 h 606580"/>
              <a:gd name="connsiteX369" fmla="*/ 106316 w 608133"/>
              <a:gd name="connsiteY369" fmla="*/ 246383 h 606580"/>
              <a:gd name="connsiteX370" fmla="*/ 114495 w 608133"/>
              <a:gd name="connsiteY370" fmla="*/ 231583 h 606580"/>
              <a:gd name="connsiteX371" fmla="*/ 133279 w 608133"/>
              <a:gd name="connsiteY371" fmla="*/ 222268 h 606580"/>
              <a:gd name="connsiteX372" fmla="*/ 169570 w 608133"/>
              <a:gd name="connsiteY372" fmla="*/ 222268 h 606580"/>
              <a:gd name="connsiteX373" fmla="*/ 169442 w 608133"/>
              <a:gd name="connsiteY373" fmla="*/ 233114 h 606580"/>
              <a:gd name="connsiteX374" fmla="*/ 182476 w 608133"/>
              <a:gd name="connsiteY374" fmla="*/ 239111 h 606580"/>
              <a:gd name="connsiteX375" fmla="*/ 181453 w 608133"/>
              <a:gd name="connsiteY375" fmla="*/ 220482 h 606580"/>
              <a:gd name="connsiteX376" fmla="*/ 190909 w 608133"/>
              <a:gd name="connsiteY376" fmla="*/ 211168 h 606580"/>
              <a:gd name="connsiteX377" fmla="*/ 209821 w 608133"/>
              <a:gd name="connsiteY377" fmla="*/ 198791 h 606580"/>
              <a:gd name="connsiteX378" fmla="*/ 211099 w 608133"/>
              <a:gd name="connsiteY378" fmla="*/ 190242 h 606580"/>
              <a:gd name="connsiteX379" fmla="*/ 230011 w 608133"/>
              <a:gd name="connsiteY379" fmla="*/ 170720 h 606580"/>
              <a:gd name="connsiteX380" fmla="*/ 250201 w 608133"/>
              <a:gd name="connsiteY380" fmla="*/ 159747 h 606580"/>
              <a:gd name="connsiteX381" fmla="*/ 248412 w 608133"/>
              <a:gd name="connsiteY381" fmla="*/ 158344 h 606580"/>
              <a:gd name="connsiteX382" fmla="*/ 261957 w 608133"/>
              <a:gd name="connsiteY382" fmla="*/ 145712 h 606580"/>
              <a:gd name="connsiteX383" fmla="*/ 266941 w 608133"/>
              <a:gd name="connsiteY383" fmla="*/ 146988 h 606580"/>
              <a:gd name="connsiteX384" fmla="*/ 269241 w 608133"/>
              <a:gd name="connsiteY384" fmla="*/ 149795 h 606580"/>
              <a:gd name="connsiteX385" fmla="*/ 274480 w 608133"/>
              <a:gd name="connsiteY385" fmla="*/ 144181 h 606580"/>
              <a:gd name="connsiteX386" fmla="*/ 275758 w 608133"/>
              <a:gd name="connsiteY386" fmla="*/ 143543 h 606580"/>
              <a:gd name="connsiteX387" fmla="*/ 270008 w 608133"/>
              <a:gd name="connsiteY387" fmla="*/ 142777 h 606580"/>
              <a:gd name="connsiteX388" fmla="*/ 264257 w 608133"/>
              <a:gd name="connsiteY388" fmla="*/ 140991 h 606580"/>
              <a:gd name="connsiteX389" fmla="*/ 264257 w 608133"/>
              <a:gd name="connsiteY389" fmla="*/ 135505 h 606580"/>
              <a:gd name="connsiteX390" fmla="*/ 267324 w 608133"/>
              <a:gd name="connsiteY390" fmla="*/ 132953 h 606580"/>
              <a:gd name="connsiteX391" fmla="*/ 274097 w 608133"/>
              <a:gd name="connsiteY391" fmla="*/ 132953 h 606580"/>
              <a:gd name="connsiteX392" fmla="*/ 277164 w 608133"/>
              <a:gd name="connsiteY392" fmla="*/ 134356 h 606580"/>
              <a:gd name="connsiteX393" fmla="*/ 279719 w 608133"/>
              <a:gd name="connsiteY393" fmla="*/ 139588 h 606580"/>
              <a:gd name="connsiteX394" fmla="*/ 283042 w 608133"/>
              <a:gd name="connsiteY394" fmla="*/ 139077 h 606580"/>
              <a:gd name="connsiteX395" fmla="*/ 283042 w 608133"/>
              <a:gd name="connsiteY395" fmla="*/ 138694 h 606580"/>
              <a:gd name="connsiteX396" fmla="*/ 283936 w 608133"/>
              <a:gd name="connsiteY396" fmla="*/ 138950 h 606580"/>
              <a:gd name="connsiteX397" fmla="*/ 293392 w 608133"/>
              <a:gd name="connsiteY397" fmla="*/ 137546 h 606580"/>
              <a:gd name="connsiteX398" fmla="*/ 294670 w 608133"/>
              <a:gd name="connsiteY398" fmla="*/ 132953 h 606580"/>
              <a:gd name="connsiteX399" fmla="*/ 300165 w 608133"/>
              <a:gd name="connsiteY399" fmla="*/ 134356 h 606580"/>
              <a:gd name="connsiteX400" fmla="*/ 300165 w 608133"/>
              <a:gd name="connsiteY400" fmla="*/ 139205 h 606580"/>
              <a:gd name="connsiteX401" fmla="*/ 295181 w 608133"/>
              <a:gd name="connsiteY401" fmla="*/ 142650 h 606580"/>
              <a:gd name="connsiteX402" fmla="*/ 295820 w 608133"/>
              <a:gd name="connsiteY402" fmla="*/ 148009 h 606580"/>
              <a:gd name="connsiteX403" fmla="*/ 312943 w 608133"/>
              <a:gd name="connsiteY403" fmla="*/ 153240 h 606580"/>
              <a:gd name="connsiteX404" fmla="*/ 312943 w 608133"/>
              <a:gd name="connsiteY404" fmla="*/ 153495 h 606580"/>
              <a:gd name="connsiteX405" fmla="*/ 316904 w 608133"/>
              <a:gd name="connsiteY405" fmla="*/ 153113 h 606580"/>
              <a:gd name="connsiteX406" fmla="*/ 317160 w 608133"/>
              <a:gd name="connsiteY406" fmla="*/ 145840 h 606580"/>
              <a:gd name="connsiteX407" fmla="*/ 303615 w 608133"/>
              <a:gd name="connsiteY407" fmla="*/ 139715 h 606580"/>
              <a:gd name="connsiteX408" fmla="*/ 302848 w 608133"/>
              <a:gd name="connsiteY408" fmla="*/ 136270 h 606580"/>
              <a:gd name="connsiteX409" fmla="*/ 314093 w 608133"/>
              <a:gd name="connsiteY409" fmla="*/ 132442 h 606580"/>
              <a:gd name="connsiteX410" fmla="*/ 314604 w 608133"/>
              <a:gd name="connsiteY410" fmla="*/ 121852 h 606580"/>
              <a:gd name="connsiteX411" fmla="*/ 302848 w 608133"/>
              <a:gd name="connsiteY411" fmla="*/ 114834 h 606580"/>
              <a:gd name="connsiteX412" fmla="*/ 302081 w 608133"/>
              <a:gd name="connsiteY412" fmla="*/ 96844 h 606580"/>
              <a:gd name="connsiteX413" fmla="*/ 285981 w 608133"/>
              <a:gd name="connsiteY413" fmla="*/ 104754 h 606580"/>
              <a:gd name="connsiteX414" fmla="*/ 280103 w 608133"/>
              <a:gd name="connsiteY414" fmla="*/ 104754 h 606580"/>
              <a:gd name="connsiteX415" fmla="*/ 281636 w 608133"/>
              <a:gd name="connsiteY415" fmla="*/ 91102 h 606580"/>
              <a:gd name="connsiteX416" fmla="*/ 259785 w 608133"/>
              <a:gd name="connsiteY416" fmla="*/ 85998 h 606580"/>
              <a:gd name="connsiteX417" fmla="*/ 250712 w 608133"/>
              <a:gd name="connsiteY417" fmla="*/ 92761 h 606580"/>
              <a:gd name="connsiteX418" fmla="*/ 250712 w 608133"/>
              <a:gd name="connsiteY418" fmla="*/ 113303 h 606580"/>
              <a:gd name="connsiteX419" fmla="*/ 234356 w 608133"/>
              <a:gd name="connsiteY419" fmla="*/ 118407 h 606580"/>
              <a:gd name="connsiteX420" fmla="*/ 227839 w 608133"/>
              <a:gd name="connsiteY420" fmla="*/ 131932 h 606580"/>
              <a:gd name="connsiteX421" fmla="*/ 220683 w 608133"/>
              <a:gd name="connsiteY421" fmla="*/ 133080 h 606580"/>
              <a:gd name="connsiteX422" fmla="*/ 220683 w 608133"/>
              <a:gd name="connsiteY422" fmla="*/ 115855 h 606580"/>
              <a:gd name="connsiteX423" fmla="*/ 205349 w 608133"/>
              <a:gd name="connsiteY423" fmla="*/ 113686 h 606580"/>
              <a:gd name="connsiteX424" fmla="*/ 197682 w 608133"/>
              <a:gd name="connsiteY424" fmla="*/ 108837 h 606580"/>
              <a:gd name="connsiteX425" fmla="*/ 194743 w 608133"/>
              <a:gd name="connsiteY425" fmla="*/ 97609 h 606580"/>
              <a:gd name="connsiteX426" fmla="*/ 222089 w 608133"/>
              <a:gd name="connsiteY426" fmla="*/ 81788 h 606580"/>
              <a:gd name="connsiteX427" fmla="*/ 235506 w 608133"/>
              <a:gd name="connsiteY427" fmla="*/ 77832 h 606580"/>
              <a:gd name="connsiteX428" fmla="*/ 236912 w 608133"/>
              <a:gd name="connsiteY428" fmla="*/ 86636 h 606580"/>
              <a:gd name="connsiteX429" fmla="*/ 244323 w 608133"/>
              <a:gd name="connsiteY429" fmla="*/ 86253 h 606580"/>
              <a:gd name="connsiteX430" fmla="*/ 244962 w 608133"/>
              <a:gd name="connsiteY430" fmla="*/ 81788 h 606580"/>
              <a:gd name="connsiteX431" fmla="*/ 252757 w 608133"/>
              <a:gd name="connsiteY431" fmla="*/ 80767 h 606580"/>
              <a:gd name="connsiteX432" fmla="*/ 252885 w 608133"/>
              <a:gd name="connsiteY432" fmla="*/ 79108 h 606580"/>
              <a:gd name="connsiteX433" fmla="*/ 249562 w 608133"/>
              <a:gd name="connsiteY433" fmla="*/ 77832 h 606580"/>
              <a:gd name="connsiteX434" fmla="*/ 248796 w 608133"/>
              <a:gd name="connsiteY434" fmla="*/ 72984 h 606580"/>
              <a:gd name="connsiteX435" fmla="*/ 258379 w 608133"/>
              <a:gd name="connsiteY435" fmla="*/ 72218 h 606580"/>
              <a:gd name="connsiteX436" fmla="*/ 264130 w 608133"/>
              <a:gd name="connsiteY436" fmla="*/ 66221 h 606580"/>
              <a:gd name="connsiteX437" fmla="*/ 264513 w 608133"/>
              <a:gd name="connsiteY437" fmla="*/ 65838 h 606580"/>
              <a:gd name="connsiteX438" fmla="*/ 266302 w 608133"/>
              <a:gd name="connsiteY438" fmla="*/ 64052 h 606580"/>
              <a:gd name="connsiteX439" fmla="*/ 286492 w 608133"/>
              <a:gd name="connsiteY439" fmla="*/ 61500 h 606580"/>
              <a:gd name="connsiteX440" fmla="*/ 295437 w 608133"/>
              <a:gd name="connsiteY440" fmla="*/ 69028 h 606580"/>
              <a:gd name="connsiteX441" fmla="*/ 272052 w 608133"/>
              <a:gd name="connsiteY441" fmla="*/ 81405 h 606580"/>
              <a:gd name="connsiteX442" fmla="*/ 301826 w 608133"/>
              <a:gd name="connsiteY442" fmla="*/ 88295 h 606580"/>
              <a:gd name="connsiteX443" fmla="*/ 305659 w 608133"/>
              <a:gd name="connsiteY443" fmla="*/ 78470 h 606580"/>
              <a:gd name="connsiteX444" fmla="*/ 318693 w 608133"/>
              <a:gd name="connsiteY444" fmla="*/ 78470 h 606580"/>
              <a:gd name="connsiteX445" fmla="*/ 323294 w 608133"/>
              <a:gd name="connsiteY445" fmla="*/ 69921 h 606580"/>
              <a:gd name="connsiteX446" fmla="*/ 314093 w 608133"/>
              <a:gd name="connsiteY446" fmla="*/ 67625 h 606580"/>
              <a:gd name="connsiteX447" fmla="*/ 314093 w 608133"/>
              <a:gd name="connsiteY447" fmla="*/ 56779 h 606580"/>
              <a:gd name="connsiteX448" fmla="*/ 285214 w 608133"/>
              <a:gd name="connsiteY448" fmla="*/ 44147 h 606580"/>
              <a:gd name="connsiteX449" fmla="*/ 265280 w 608133"/>
              <a:gd name="connsiteY449" fmla="*/ 46444 h 606580"/>
              <a:gd name="connsiteX450" fmla="*/ 254035 w 608133"/>
              <a:gd name="connsiteY450" fmla="*/ 52186 h 606580"/>
              <a:gd name="connsiteX451" fmla="*/ 254801 w 608133"/>
              <a:gd name="connsiteY451" fmla="*/ 66349 h 606580"/>
              <a:gd name="connsiteX452" fmla="*/ 243045 w 608133"/>
              <a:gd name="connsiteY452" fmla="*/ 64562 h 606580"/>
              <a:gd name="connsiteX453" fmla="*/ 241256 w 608133"/>
              <a:gd name="connsiteY453" fmla="*/ 56779 h 606580"/>
              <a:gd name="connsiteX454" fmla="*/ 252501 w 608133"/>
              <a:gd name="connsiteY454" fmla="*/ 46572 h 606580"/>
              <a:gd name="connsiteX455" fmla="*/ 232056 w 608133"/>
              <a:gd name="connsiteY455" fmla="*/ 45679 h 606580"/>
              <a:gd name="connsiteX456" fmla="*/ 226178 w 608133"/>
              <a:gd name="connsiteY456" fmla="*/ 47337 h 606580"/>
              <a:gd name="connsiteX457" fmla="*/ 223622 w 608133"/>
              <a:gd name="connsiteY457" fmla="*/ 54227 h 606580"/>
              <a:gd name="connsiteX458" fmla="*/ 231289 w 608133"/>
              <a:gd name="connsiteY458" fmla="*/ 55503 h 606580"/>
              <a:gd name="connsiteX459" fmla="*/ 229756 w 608133"/>
              <a:gd name="connsiteY459" fmla="*/ 63031 h 606580"/>
              <a:gd name="connsiteX460" fmla="*/ 216722 w 608133"/>
              <a:gd name="connsiteY460" fmla="*/ 63797 h 606580"/>
              <a:gd name="connsiteX461" fmla="*/ 214677 w 608133"/>
              <a:gd name="connsiteY461" fmla="*/ 68773 h 606580"/>
              <a:gd name="connsiteX462" fmla="*/ 195765 w 608133"/>
              <a:gd name="connsiteY462" fmla="*/ 69283 h 606580"/>
              <a:gd name="connsiteX463" fmla="*/ 194487 w 608133"/>
              <a:gd name="connsiteY463" fmla="*/ 58693 h 606580"/>
              <a:gd name="connsiteX464" fmla="*/ 209310 w 608133"/>
              <a:gd name="connsiteY464" fmla="*/ 58438 h 606580"/>
              <a:gd name="connsiteX465" fmla="*/ 220555 w 608133"/>
              <a:gd name="connsiteY465" fmla="*/ 47593 h 606580"/>
              <a:gd name="connsiteX466" fmla="*/ 214422 w 608133"/>
              <a:gd name="connsiteY466" fmla="*/ 44658 h 606580"/>
              <a:gd name="connsiteX467" fmla="*/ 206244 w 608133"/>
              <a:gd name="connsiteY467" fmla="*/ 52441 h 606580"/>
              <a:gd name="connsiteX468" fmla="*/ 192698 w 608133"/>
              <a:gd name="connsiteY468" fmla="*/ 51676 h 606580"/>
              <a:gd name="connsiteX469" fmla="*/ 184520 w 608133"/>
              <a:gd name="connsiteY469" fmla="*/ 40575 h 606580"/>
              <a:gd name="connsiteX470" fmla="*/ 167142 w 608133"/>
              <a:gd name="connsiteY470" fmla="*/ 40575 h 606580"/>
              <a:gd name="connsiteX471" fmla="*/ 148996 w 608133"/>
              <a:gd name="connsiteY471" fmla="*/ 53972 h 606580"/>
              <a:gd name="connsiteX472" fmla="*/ 165608 w 608133"/>
              <a:gd name="connsiteY472" fmla="*/ 53972 h 606580"/>
              <a:gd name="connsiteX473" fmla="*/ 167142 w 608133"/>
              <a:gd name="connsiteY473" fmla="*/ 58693 h 606580"/>
              <a:gd name="connsiteX474" fmla="*/ 162797 w 608133"/>
              <a:gd name="connsiteY474" fmla="*/ 62776 h 606580"/>
              <a:gd name="connsiteX475" fmla="*/ 181198 w 608133"/>
              <a:gd name="connsiteY475" fmla="*/ 63287 h 606580"/>
              <a:gd name="connsiteX476" fmla="*/ 184009 w 608133"/>
              <a:gd name="connsiteY476" fmla="*/ 69794 h 606580"/>
              <a:gd name="connsiteX477" fmla="*/ 163308 w 608133"/>
              <a:gd name="connsiteY477" fmla="*/ 69028 h 606580"/>
              <a:gd name="connsiteX478" fmla="*/ 162286 w 608133"/>
              <a:gd name="connsiteY478" fmla="*/ 64052 h 606580"/>
              <a:gd name="connsiteX479" fmla="*/ 149252 w 608133"/>
              <a:gd name="connsiteY479" fmla="*/ 61245 h 606580"/>
              <a:gd name="connsiteX480" fmla="*/ 142352 w 608133"/>
              <a:gd name="connsiteY480" fmla="*/ 57545 h 606580"/>
              <a:gd name="connsiteX481" fmla="*/ 129445 w 608133"/>
              <a:gd name="connsiteY481" fmla="*/ 57545 h 606580"/>
              <a:gd name="connsiteX482" fmla="*/ 310515 w 608133"/>
              <a:gd name="connsiteY482"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Lst>
            <a:rect l="l" t="t" r="r" b="b"/>
            <a:pathLst>
              <a:path w="608133" h="606580">
                <a:moveTo>
                  <a:pt x="353905" y="372216"/>
                </a:moveTo>
                <a:lnTo>
                  <a:pt x="357698" y="373425"/>
                </a:lnTo>
                <a:lnTo>
                  <a:pt x="354188" y="382408"/>
                </a:lnTo>
                <a:cubicBezTo>
                  <a:pt x="348856" y="388184"/>
                  <a:pt x="341448" y="392013"/>
                  <a:pt x="333146" y="392715"/>
                </a:cubicBezTo>
                <a:lnTo>
                  <a:pt x="333146" y="400756"/>
                </a:lnTo>
                <a:lnTo>
                  <a:pt x="341831" y="400756"/>
                </a:lnTo>
                <a:lnTo>
                  <a:pt x="341831" y="406245"/>
                </a:lnTo>
                <a:lnTo>
                  <a:pt x="319097" y="406245"/>
                </a:lnTo>
                <a:lnTo>
                  <a:pt x="319097" y="400756"/>
                </a:lnTo>
                <a:lnTo>
                  <a:pt x="329187" y="400756"/>
                </a:lnTo>
                <a:lnTo>
                  <a:pt x="329187" y="392715"/>
                </a:lnTo>
                <a:lnTo>
                  <a:pt x="329187" y="390162"/>
                </a:lnTo>
                <a:lnTo>
                  <a:pt x="329187" y="388631"/>
                </a:lnTo>
                <a:cubicBezTo>
                  <a:pt x="329570" y="388631"/>
                  <a:pt x="330081" y="388758"/>
                  <a:pt x="330464" y="388758"/>
                </a:cubicBezTo>
                <a:cubicBezTo>
                  <a:pt x="338255" y="388758"/>
                  <a:pt x="345344" y="385567"/>
                  <a:pt x="350484" y="380430"/>
                </a:cubicBezTo>
                <a:close/>
                <a:moveTo>
                  <a:pt x="154231" y="365050"/>
                </a:moveTo>
                <a:lnTo>
                  <a:pt x="154668" y="366964"/>
                </a:lnTo>
                <a:lnTo>
                  <a:pt x="155372" y="370090"/>
                </a:lnTo>
                <a:lnTo>
                  <a:pt x="153754" y="367178"/>
                </a:lnTo>
                <a:lnTo>
                  <a:pt x="153213" y="366194"/>
                </a:lnTo>
                <a:close/>
                <a:moveTo>
                  <a:pt x="154228" y="365035"/>
                </a:moveTo>
                <a:lnTo>
                  <a:pt x="153198" y="366178"/>
                </a:lnTo>
                <a:lnTo>
                  <a:pt x="153754" y="367178"/>
                </a:lnTo>
                <a:lnTo>
                  <a:pt x="155385" y="370149"/>
                </a:lnTo>
                <a:lnTo>
                  <a:pt x="155372" y="370090"/>
                </a:lnTo>
                <a:lnTo>
                  <a:pt x="155386" y="370116"/>
                </a:lnTo>
                <a:lnTo>
                  <a:pt x="154668" y="366964"/>
                </a:lnTo>
                <a:lnTo>
                  <a:pt x="154235" y="365045"/>
                </a:lnTo>
                <a:lnTo>
                  <a:pt x="154231" y="365050"/>
                </a:lnTo>
                <a:close/>
                <a:moveTo>
                  <a:pt x="129357" y="298669"/>
                </a:moveTo>
                <a:lnTo>
                  <a:pt x="136291" y="312738"/>
                </a:lnTo>
                <a:lnTo>
                  <a:pt x="136471" y="313109"/>
                </a:lnTo>
                <a:lnTo>
                  <a:pt x="133402" y="312982"/>
                </a:lnTo>
                <a:lnTo>
                  <a:pt x="127529" y="313873"/>
                </a:lnTo>
                <a:lnTo>
                  <a:pt x="127529" y="300738"/>
                </a:lnTo>
                <a:close/>
                <a:moveTo>
                  <a:pt x="129305" y="298562"/>
                </a:moveTo>
                <a:lnTo>
                  <a:pt x="127512" y="300731"/>
                </a:lnTo>
                <a:lnTo>
                  <a:pt x="127512" y="313875"/>
                </a:lnTo>
                <a:lnTo>
                  <a:pt x="127529" y="313873"/>
                </a:lnTo>
                <a:lnTo>
                  <a:pt x="127529" y="313880"/>
                </a:lnTo>
                <a:lnTo>
                  <a:pt x="133407" y="312987"/>
                </a:lnTo>
                <a:lnTo>
                  <a:pt x="136473" y="313115"/>
                </a:lnTo>
                <a:lnTo>
                  <a:pt x="136471" y="313109"/>
                </a:lnTo>
                <a:lnTo>
                  <a:pt x="136474" y="313109"/>
                </a:lnTo>
                <a:lnTo>
                  <a:pt x="136291" y="312738"/>
                </a:lnTo>
                <a:lnTo>
                  <a:pt x="129445" y="298569"/>
                </a:lnTo>
                <a:lnTo>
                  <a:pt x="129357" y="298669"/>
                </a:lnTo>
                <a:close/>
                <a:moveTo>
                  <a:pt x="70350" y="249152"/>
                </a:moveTo>
                <a:lnTo>
                  <a:pt x="73599" y="253747"/>
                </a:lnTo>
                <a:lnTo>
                  <a:pt x="73003" y="254932"/>
                </a:lnTo>
                <a:lnTo>
                  <a:pt x="69753" y="254932"/>
                </a:lnTo>
                <a:lnTo>
                  <a:pt x="68611" y="254900"/>
                </a:lnTo>
                <a:lnTo>
                  <a:pt x="67343" y="250596"/>
                </a:lnTo>
                <a:lnTo>
                  <a:pt x="67374" y="250579"/>
                </a:lnTo>
                <a:close/>
                <a:moveTo>
                  <a:pt x="12543" y="235433"/>
                </a:moveTo>
                <a:lnTo>
                  <a:pt x="14960" y="247257"/>
                </a:lnTo>
                <a:lnTo>
                  <a:pt x="20187" y="255668"/>
                </a:lnTo>
                <a:lnTo>
                  <a:pt x="23757" y="259618"/>
                </a:lnTo>
                <a:lnTo>
                  <a:pt x="30131" y="262039"/>
                </a:lnTo>
                <a:lnTo>
                  <a:pt x="24139" y="269048"/>
                </a:lnTo>
                <a:lnTo>
                  <a:pt x="12537" y="270195"/>
                </a:lnTo>
                <a:lnTo>
                  <a:pt x="3740" y="270195"/>
                </a:lnTo>
                <a:lnTo>
                  <a:pt x="4760" y="260001"/>
                </a:lnTo>
                <a:lnTo>
                  <a:pt x="10311" y="258832"/>
                </a:lnTo>
                <a:lnTo>
                  <a:pt x="12012" y="258505"/>
                </a:lnTo>
                <a:lnTo>
                  <a:pt x="12008" y="258475"/>
                </a:lnTo>
                <a:lnTo>
                  <a:pt x="12027" y="258471"/>
                </a:lnTo>
                <a:lnTo>
                  <a:pt x="11390" y="253756"/>
                </a:lnTo>
                <a:lnTo>
                  <a:pt x="11386" y="253754"/>
                </a:lnTo>
                <a:lnTo>
                  <a:pt x="11373" y="253656"/>
                </a:lnTo>
                <a:lnTo>
                  <a:pt x="7285" y="251138"/>
                </a:lnTo>
                <a:lnTo>
                  <a:pt x="5398" y="249933"/>
                </a:lnTo>
                <a:lnTo>
                  <a:pt x="4888" y="249679"/>
                </a:lnTo>
                <a:cubicBezTo>
                  <a:pt x="5653" y="245218"/>
                  <a:pt x="6545" y="240758"/>
                  <a:pt x="7565" y="236426"/>
                </a:cubicBezTo>
                <a:lnTo>
                  <a:pt x="8330" y="236298"/>
                </a:lnTo>
                <a:lnTo>
                  <a:pt x="8443" y="236274"/>
                </a:lnTo>
                <a:lnTo>
                  <a:pt x="8434" y="236304"/>
                </a:lnTo>
                <a:close/>
                <a:moveTo>
                  <a:pt x="606846" y="233360"/>
                </a:moveTo>
                <a:cubicBezTo>
                  <a:pt x="607361" y="235011"/>
                  <a:pt x="607747" y="236663"/>
                  <a:pt x="608133" y="238441"/>
                </a:cubicBezTo>
                <a:lnTo>
                  <a:pt x="605945" y="234376"/>
                </a:lnTo>
                <a:close/>
                <a:moveTo>
                  <a:pt x="204076" y="166111"/>
                </a:moveTo>
                <a:lnTo>
                  <a:pt x="204076" y="171954"/>
                </a:lnTo>
                <a:lnTo>
                  <a:pt x="199732" y="176272"/>
                </a:lnTo>
                <a:lnTo>
                  <a:pt x="189892" y="176272"/>
                </a:lnTo>
                <a:lnTo>
                  <a:pt x="191426" y="169668"/>
                </a:lnTo>
                <a:lnTo>
                  <a:pt x="196026" y="169286"/>
                </a:lnTo>
                <a:lnTo>
                  <a:pt x="197048" y="167000"/>
                </a:lnTo>
                <a:close/>
                <a:moveTo>
                  <a:pt x="581533" y="165335"/>
                </a:moveTo>
                <a:cubicBezTo>
                  <a:pt x="584078" y="170193"/>
                  <a:pt x="586495" y="175178"/>
                  <a:pt x="588657" y="180163"/>
                </a:cubicBezTo>
                <a:lnTo>
                  <a:pt x="585604" y="180035"/>
                </a:lnTo>
                <a:lnTo>
                  <a:pt x="579625" y="180930"/>
                </a:lnTo>
                <a:lnTo>
                  <a:pt x="579625" y="167380"/>
                </a:lnTo>
                <a:close/>
                <a:moveTo>
                  <a:pt x="208944" y="160607"/>
                </a:moveTo>
                <a:lnTo>
                  <a:pt x="209708" y="160607"/>
                </a:lnTo>
                <a:lnTo>
                  <a:pt x="221293" y="164052"/>
                </a:lnTo>
                <a:lnTo>
                  <a:pt x="221293" y="169922"/>
                </a:lnTo>
                <a:lnTo>
                  <a:pt x="211618" y="169922"/>
                </a:lnTo>
                <a:lnTo>
                  <a:pt x="208944" y="166094"/>
                </a:lnTo>
                <a:close/>
                <a:moveTo>
                  <a:pt x="179788" y="153974"/>
                </a:moveTo>
                <a:lnTo>
                  <a:pt x="189892" y="153974"/>
                </a:lnTo>
                <a:lnTo>
                  <a:pt x="176846" y="171968"/>
                </a:lnTo>
                <a:lnTo>
                  <a:pt x="171474" y="169161"/>
                </a:lnTo>
                <a:lnTo>
                  <a:pt x="172625" y="161504"/>
                </a:lnTo>
                <a:close/>
                <a:moveTo>
                  <a:pt x="196031" y="153974"/>
                </a:moveTo>
                <a:lnTo>
                  <a:pt x="206334" y="153974"/>
                </a:lnTo>
                <a:lnTo>
                  <a:pt x="206334" y="159972"/>
                </a:lnTo>
                <a:lnTo>
                  <a:pt x="201747" y="162936"/>
                </a:lnTo>
                <a:lnTo>
                  <a:pt x="196031" y="164065"/>
                </a:lnTo>
                <a:close/>
                <a:moveTo>
                  <a:pt x="215085" y="152986"/>
                </a:moveTo>
                <a:lnTo>
                  <a:pt x="219811" y="155921"/>
                </a:lnTo>
                <a:lnTo>
                  <a:pt x="216107" y="158984"/>
                </a:lnTo>
                <a:lnTo>
                  <a:pt x="212402" y="155921"/>
                </a:lnTo>
                <a:close/>
                <a:moveTo>
                  <a:pt x="201253" y="144306"/>
                </a:moveTo>
                <a:lnTo>
                  <a:pt x="207533" y="150044"/>
                </a:lnTo>
                <a:lnTo>
                  <a:pt x="201253" y="151574"/>
                </a:lnTo>
                <a:close/>
                <a:moveTo>
                  <a:pt x="48012" y="142895"/>
                </a:moveTo>
                <a:lnTo>
                  <a:pt x="48267" y="146335"/>
                </a:lnTo>
                <a:lnTo>
                  <a:pt x="39587" y="156655"/>
                </a:lnTo>
                <a:cubicBezTo>
                  <a:pt x="42268" y="151941"/>
                  <a:pt x="45076" y="147354"/>
                  <a:pt x="48012" y="142895"/>
                </a:cubicBezTo>
                <a:close/>
                <a:moveTo>
                  <a:pt x="183223" y="141625"/>
                </a:moveTo>
                <a:lnTo>
                  <a:pt x="195249" y="141625"/>
                </a:lnTo>
                <a:lnTo>
                  <a:pt x="195249" y="145325"/>
                </a:lnTo>
                <a:lnTo>
                  <a:pt x="197936" y="145325"/>
                </a:lnTo>
                <a:lnTo>
                  <a:pt x="197936" y="151575"/>
                </a:lnTo>
                <a:lnTo>
                  <a:pt x="179512" y="151575"/>
                </a:lnTo>
                <a:lnTo>
                  <a:pt x="172603" y="149662"/>
                </a:lnTo>
                <a:lnTo>
                  <a:pt x="174394" y="145325"/>
                </a:lnTo>
                <a:close/>
                <a:moveTo>
                  <a:pt x="163284" y="118762"/>
                </a:moveTo>
                <a:lnTo>
                  <a:pt x="170557" y="120418"/>
                </a:lnTo>
                <a:lnTo>
                  <a:pt x="168005" y="130101"/>
                </a:lnTo>
                <a:lnTo>
                  <a:pt x="160221" y="132522"/>
                </a:lnTo>
                <a:lnTo>
                  <a:pt x="155244" y="122584"/>
                </a:lnTo>
                <a:close/>
                <a:moveTo>
                  <a:pt x="531175" y="94910"/>
                </a:moveTo>
                <a:cubicBezTo>
                  <a:pt x="536417" y="100396"/>
                  <a:pt x="541530" y="106136"/>
                  <a:pt x="546388" y="112005"/>
                </a:cubicBezTo>
                <a:lnTo>
                  <a:pt x="540380" y="120807"/>
                </a:lnTo>
                <a:lnTo>
                  <a:pt x="519286" y="120679"/>
                </a:lnTo>
                <a:lnTo>
                  <a:pt x="517880" y="116342"/>
                </a:lnTo>
                <a:lnTo>
                  <a:pt x="531175" y="109708"/>
                </a:lnTo>
                <a:close/>
                <a:moveTo>
                  <a:pt x="144924" y="86584"/>
                </a:moveTo>
                <a:cubicBezTo>
                  <a:pt x="145436" y="86584"/>
                  <a:pt x="144924" y="93238"/>
                  <a:pt x="144924" y="93238"/>
                </a:cubicBezTo>
                <a:lnTo>
                  <a:pt x="129693" y="94134"/>
                </a:lnTo>
                <a:lnTo>
                  <a:pt x="126877" y="90807"/>
                </a:lnTo>
                <a:lnTo>
                  <a:pt x="137629" y="87736"/>
                </a:lnTo>
                <a:cubicBezTo>
                  <a:pt x="137629" y="87736"/>
                  <a:pt x="144284" y="86584"/>
                  <a:pt x="144924" y="86584"/>
                </a:cubicBezTo>
                <a:close/>
                <a:moveTo>
                  <a:pt x="134155" y="70142"/>
                </a:moveTo>
                <a:lnTo>
                  <a:pt x="145154" y="70142"/>
                </a:lnTo>
                <a:lnTo>
                  <a:pt x="145154" y="74879"/>
                </a:lnTo>
                <a:lnTo>
                  <a:pt x="141957" y="79104"/>
                </a:lnTo>
                <a:lnTo>
                  <a:pt x="126736" y="79104"/>
                </a:lnTo>
                <a:lnTo>
                  <a:pt x="126736" y="72959"/>
                </a:lnTo>
                <a:lnTo>
                  <a:pt x="126736" y="72447"/>
                </a:lnTo>
                <a:lnTo>
                  <a:pt x="133515" y="72447"/>
                </a:lnTo>
                <a:close/>
                <a:moveTo>
                  <a:pt x="310515" y="0"/>
                </a:moveTo>
                <a:cubicBezTo>
                  <a:pt x="322144" y="0"/>
                  <a:pt x="333772" y="766"/>
                  <a:pt x="345017" y="2042"/>
                </a:cubicBezTo>
                <a:cubicBezTo>
                  <a:pt x="350895" y="2680"/>
                  <a:pt x="356645" y="3318"/>
                  <a:pt x="362268" y="4338"/>
                </a:cubicBezTo>
                <a:cubicBezTo>
                  <a:pt x="363546" y="4593"/>
                  <a:pt x="364696" y="4849"/>
                  <a:pt x="365973" y="5104"/>
                </a:cubicBezTo>
                <a:cubicBezTo>
                  <a:pt x="420793" y="15439"/>
                  <a:pt x="470373" y="40320"/>
                  <a:pt x="510625" y="75408"/>
                </a:cubicBezTo>
                <a:lnTo>
                  <a:pt x="507047" y="81788"/>
                </a:lnTo>
                <a:lnTo>
                  <a:pt x="492863" y="87274"/>
                </a:lnTo>
                <a:lnTo>
                  <a:pt x="486857" y="93654"/>
                </a:lnTo>
                <a:lnTo>
                  <a:pt x="488263" y="101182"/>
                </a:lnTo>
                <a:lnTo>
                  <a:pt x="495546" y="102203"/>
                </a:lnTo>
                <a:lnTo>
                  <a:pt x="500019" y="113048"/>
                </a:lnTo>
                <a:lnTo>
                  <a:pt x="512542" y="108072"/>
                </a:lnTo>
                <a:lnTo>
                  <a:pt x="514714" y="122618"/>
                </a:lnTo>
                <a:lnTo>
                  <a:pt x="510880" y="122618"/>
                </a:lnTo>
                <a:lnTo>
                  <a:pt x="500530" y="121086"/>
                </a:lnTo>
                <a:lnTo>
                  <a:pt x="489029" y="123000"/>
                </a:lnTo>
                <a:lnTo>
                  <a:pt x="477912" y="138439"/>
                </a:lnTo>
                <a:lnTo>
                  <a:pt x="461939" y="140991"/>
                </a:lnTo>
                <a:lnTo>
                  <a:pt x="459639" y="154388"/>
                </a:lnTo>
                <a:lnTo>
                  <a:pt x="466412" y="155920"/>
                </a:lnTo>
                <a:lnTo>
                  <a:pt x="464495" y="164596"/>
                </a:lnTo>
                <a:lnTo>
                  <a:pt x="448650" y="161406"/>
                </a:lnTo>
                <a:lnTo>
                  <a:pt x="434210" y="164596"/>
                </a:lnTo>
                <a:lnTo>
                  <a:pt x="431143" y="172507"/>
                </a:lnTo>
                <a:lnTo>
                  <a:pt x="433571" y="189221"/>
                </a:lnTo>
                <a:lnTo>
                  <a:pt x="442133" y="193177"/>
                </a:lnTo>
                <a:lnTo>
                  <a:pt x="456444" y="193049"/>
                </a:lnTo>
                <a:lnTo>
                  <a:pt x="466028" y="192284"/>
                </a:lnTo>
                <a:lnTo>
                  <a:pt x="468967" y="184628"/>
                </a:lnTo>
                <a:lnTo>
                  <a:pt x="484046" y="165362"/>
                </a:lnTo>
                <a:lnTo>
                  <a:pt x="493885" y="167403"/>
                </a:lnTo>
                <a:lnTo>
                  <a:pt x="503724" y="158727"/>
                </a:lnTo>
                <a:lnTo>
                  <a:pt x="505513" y="165489"/>
                </a:lnTo>
                <a:lnTo>
                  <a:pt x="529537" y="181438"/>
                </a:lnTo>
                <a:lnTo>
                  <a:pt x="526598" y="185394"/>
                </a:lnTo>
                <a:lnTo>
                  <a:pt x="515736" y="184756"/>
                </a:lnTo>
                <a:lnTo>
                  <a:pt x="519953" y="190625"/>
                </a:lnTo>
                <a:lnTo>
                  <a:pt x="526598" y="192029"/>
                </a:lnTo>
                <a:lnTo>
                  <a:pt x="534393" y="188839"/>
                </a:lnTo>
                <a:lnTo>
                  <a:pt x="534265" y="179524"/>
                </a:lnTo>
                <a:lnTo>
                  <a:pt x="537715" y="177866"/>
                </a:lnTo>
                <a:lnTo>
                  <a:pt x="534904" y="174931"/>
                </a:lnTo>
                <a:lnTo>
                  <a:pt x="518931" y="166127"/>
                </a:lnTo>
                <a:lnTo>
                  <a:pt x="514714" y="154388"/>
                </a:lnTo>
                <a:lnTo>
                  <a:pt x="528003" y="154388"/>
                </a:lnTo>
                <a:lnTo>
                  <a:pt x="532220" y="158599"/>
                </a:lnTo>
                <a:lnTo>
                  <a:pt x="543721" y="168296"/>
                </a:lnTo>
                <a:lnTo>
                  <a:pt x="544232" y="180162"/>
                </a:lnTo>
                <a:lnTo>
                  <a:pt x="556116" y="192539"/>
                </a:lnTo>
                <a:lnTo>
                  <a:pt x="560588" y="175441"/>
                </a:lnTo>
                <a:lnTo>
                  <a:pt x="568766" y="171103"/>
                </a:lnTo>
                <a:lnTo>
                  <a:pt x="570300" y="185011"/>
                </a:lnTo>
                <a:lnTo>
                  <a:pt x="578350" y="193815"/>
                </a:lnTo>
                <a:lnTo>
                  <a:pt x="594323" y="193432"/>
                </a:lnTo>
                <a:cubicBezTo>
                  <a:pt x="597518" y="201343"/>
                  <a:pt x="600201" y="209381"/>
                  <a:pt x="602629" y="217547"/>
                </a:cubicBezTo>
                <a:lnTo>
                  <a:pt x="600968" y="219078"/>
                </a:lnTo>
                <a:lnTo>
                  <a:pt x="576434" y="219078"/>
                </a:lnTo>
                <a:lnTo>
                  <a:pt x="561483" y="208105"/>
                </a:lnTo>
                <a:lnTo>
                  <a:pt x="545765" y="209636"/>
                </a:lnTo>
                <a:lnTo>
                  <a:pt x="545765" y="219078"/>
                </a:lnTo>
                <a:lnTo>
                  <a:pt x="540782" y="219078"/>
                </a:lnTo>
                <a:lnTo>
                  <a:pt x="535415" y="215251"/>
                </a:lnTo>
                <a:lnTo>
                  <a:pt x="508197" y="208488"/>
                </a:lnTo>
                <a:lnTo>
                  <a:pt x="508197" y="191008"/>
                </a:lnTo>
                <a:lnTo>
                  <a:pt x="473567" y="193687"/>
                </a:lnTo>
                <a:lnTo>
                  <a:pt x="462961" y="199429"/>
                </a:lnTo>
                <a:lnTo>
                  <a:pt x="449161" y="199429"/>
                </a:lnTo>
                <a:lnTo>
                  <a:pt x="442516" y="198791"/>
                </a:lnTo>
                <a:lnTo>
                  <a:pt x="425904" y="207850"/>
                </a:lnTo>
                <a:lnTo>
                  <a:pt x="425904" y="224948"/>
                </a:lnTo>
                <a:lnTo>
                  <a:pt x="391914" y="249190"/>
                </a:lnTo>
                <a:lnTo>
                  <a:pt x="394725" y="259526"/>
                </a:lnTo>
                <a:lnTo>
                  <a:pt x="401625" y="259526"/>
                </a:lnTo>
                <a:lnTo>
                  <a:pt x="399836" y="269350"/>
                </a:lnTo>
                <a:lnTo>
                  <a:pt x="394853" y="271136"/>
                </a:lnTo>
                <a:lnTo>
                  <a:pt x="394725" y="296910"/>
                </a:lnTo>
                <a:lnTo>
                  <a:pt x="423987" y="329957"/>
                </a:lnTo>
                <a:lnTo>
                  <a:pt x="436893" y="329957"/>
                </a:lnTo>
                <a:lnTo>
                  <a:pt x="437660" y="327916"/>
                </a:lnTo>
                <a:lnTo>
                  <a:pt x="460661" y="327916"/>
                </a:lnTo>
                <a:lnTo>
                  <a:pt x="467306" y="321791"/>
                </a:lnTo>
                <a:lnTo>
                  <a:pt x="480340" y="321791"/>
                </a:lnTo>
                <a:lnTo>
                  <a:pt x="487496" y="328936"/>
                </a:lnTo>
                <a:lnTo>
                  <a:pt x="506919" y="330850"/>
                </a:lnTo>
                <a:lnTo>
                  <a:pt x="504363" y="356369"/>
                </a:lnTo>
                <a:lnTo>
                  <a:pt x="525959" y="394009"/>
                </a:lnTo>
                <a:lnTo>
                  <a:pt x="514586" y="415445"/>
                </a:lnTo>
                <a:lnTo>
                  <a:pt x="515353" y="425525"/>
                </a:lnTo>
                <a:lnTo>
                  <a:pt x="524298" y="434329"/>
                </a:lnTo>
                <a:lnTo>
                  <a:pt x="524298" y="458571"/>
                </a:lnTo>
                <a:lnTo>
                  <a:pt x="536054" y="474265"/>
                </a:lnTo>
                <a:lnTo>
                  <a:pt x="536054" y="494425"/>
                </a:lnTo>
                <a:lnTo>
                  <a:pt x="546149" y="494425"/>
                </a:lnTo>
                <a:cubicBezTo>
                  <a:pt x="489668" y="562815"/>
                  <a:pt x="403670" y="606580"/>
                  <a:pt x="307576" y="606580"/>
                </a:cubicBezTo>
                <a:cubicBezTo>
                  <a:pt x="138518" y="606580"/>
                  <a:pt x="894" y="471331"/>
                  <a:pt x="0" y="304694"/>
                </a:cubicBezTo>
                <a:cubicBezTo>
                  <a:pt x="128" y="285937"/>
                  <a:pt x="1917" y="267691"/>
                  <a:pt x="5367" y="249956"/>
                </a:cubicBezTo>
                <a:lnTo>
                  <a:pt x="7285" y="251138"/>
                </a:lnTo>
                <a:lnTo>
                  <a:pt x="11386" y="253754"/>
                </a:lnTo>
                <a:lnTo>
                  <a:pt x="12008" y="258475"/>
                </a:lnTo>
                <a:lnTo>
                  <a:pt x="10311" y="258832"/>
                </a:lnTo>
                <a:lnTo>
                  <a:pt x="4728" y="259908"/>
                </a:lnTo>
                <a:lnTo>
                  <a:pt x="3705" y="270243"/>
                </a:lnTo>
                <a:lnTo>
                  <a:pt x="12651" y="270243"/>
                </a:lnTo>
                <a:lnTo>
                  <a:pt x="24279" y="269095"/>
                </a:lnTo>
                <a:lnTo>
                  <a:pt x="30285" y="262077"/>
                </a:lnTo>
                <a:lnTo>
                  <a:pt x="23896" y="259653"/>
                </a:lnTo>
                <a:lnTo>
                  <a:pt x="20446" y="255570"/>
                </a:lnTo>
                <a:lnTo>
                  <a:pt x="15079" y="247277"/>
                </a:lnTo>
                <a:lnTo>
                  <a:pt x="12651" y="235410"/>
                </a:lnTo>
                <a:lnTo>
                  <a:pt x="12543" y="235433"/>
                </a:lnTo>
                <a:lnTo>
                  <a:pt x="12537" y="235406"/>
                </a:lnTo>
                <a:lnTo>
                  <a:pt x="8443" y="236274"/>
                </a:lnTo>
                <a:lnTo>
                  <a:pt x="24663" y="186925"/>
                </a:lnTo>
                <a:lnTo>
                  <a:pt x="24663" y="201470"/>
                </a:lnTo>
                <a:lnTo>
                  <a:pt x="37441" y="207595"/>
                </a:lnTo>
                <a:lnTo>
                  <a:pt x="37441" y="231583"/>
                </a:lnTo>
                <a:lnTo>
                  <a:pt x="49708" y="252253"/>
                </a:lnTo>
                <a:lnTo>
                  <a:pt x="59675" y="253784"/>
                </a:lnTo>
                <a:lnTo>
                  <a:pt x="60953" y="246639"/>
                </a:lnTo>
                <a:lnTo>
                  <a:pt x="49197" y="228775"/>
                </a:lnTo>
                <a:lnTo>
                  <a:pt x="46897" y="211295"/>
                </a:lnTo>
                <a:lnTo>
                  <a:pt x="53797" y="211295"/>
                </a:lnTo>
                <a:lnTo>
                  <a:pt x="56736" y="229286"/>
                </a:lnTo>
                <a:lnTo>
                  <a:pt x="70537" y="249063"/>
                </a:lnTo>
                <a:lnTo>
                  <a:pt x="70350" y="249152"/>
                </a:lnTo>
                <a:lnTo>
                  <a:pt x="70260" y="249025"/>
                </a:lnTo>
                <a:lnTo>
                  <a:pt x="67374" y="250579"/>
                </a:lnTo>
                <a:lnTo>
                  <a:pt x="67342" y="250594"/>
                </a:lnTo>
                <a:lnTo>
                  <a:pt x="67343" y="250596"/>
                </a:lnTo>
                <a:lnTo>
                  <a:pt x="67178" y="250684"/>
                </a:lnTo>
                <a:lnTo>
                  <a:pt x="68462" y="254896"/>
                </a:lnTo>
                <a:lnTo>
                  <a:pt x="68611" y="254900"/>
                </a:lnTo>
                <a:lnTo>
                  <a:pt x="68620" y="254932"/>
                </a:lnTo>
                <a:lnTo>
                  <a:pt x="69753" y="254932"/>
                </a:lnTo>
                <a:lnTo>
                  <a:pt x="72957" y="255023"/>
                </a:lnTo>
                <a:lnTo>
                  <a:pt x="73003" y="254932"/>
                </a:lnTo>
                <a:lnTo>
                  <a:pt x="73093" y="254932"/>
                </a:lnTo>
                <a:lnTo>
                  <a:pt x="69387" y="261695"/>
                </a:lnTo>
                <a:lnTo>
                  <a:pt x="80121" y="277899"/>
                </a:lnTo>
                <a:lnTo>
                  <a:pt x="106955" y="284534"/>
                </a:lnTo>
                <a:lnTo>
                  <a:pt x="106955" y="280196"/>
                </a:lnTo>
                <a:lnTo>
                  <a:pt x="117689" y="281727"/>
                </a:lnTo>
                <a:lnTo>
                  <a:pt x="116667" y="289255"/>
                </a:lnTo>
                <a:lnTo>
                  <a:pt x="125101" y="290786"/>
                </a:lnTo>
                <a:lnTo>
                  <a:pt x="138135" y="294358"/>
                </a:lnTo>
                <a:lnTo>
                  <a:pt x="156536" y="315029"/>
                </a:lnTo>
                <a:lnTo>
                  <a:pt x="180048" y="316815"/>
                </a:lnTo>
                <a:lnTo>
                  <a:pt x="182348" y="335699"/>
                </a:lnTo>
                <a:lnTo>
                  <a:pt x="166247" y="346799"/>
                </a:lnTo>
                <a:lnTo>
                  <a:pt x="165480" y="363769"/>
                </a:lnTo>
                <a:lnTo>
                  <a:pt x="163180" y="374104"/>
                </a:lnTo>
                <a:lnTo>
                  <a:pt x="186437" y="402813"/>
                </a:lnTo>
                <a:lnTo>
                  <a:pt x="188226" y="412638"/>
                </a:lnTo>
                <a:cubicBezTo>
                  <a:pt x="188226" y="412638"/>
                  <a:pt x="196660" y="414934"/>
                  <a:pt x="197682" y="414934"/>
                </a:cubicBezTo>
                <a:cubicBezTo>
                  <a:pt x="198704" y="414934"/>
                  <a:pt x="216722" y="428332"/>
                  <a:pt x="216722" y="428332"/>
                </a:cubicBezTo>
                <a:lnTo>
                  <a:pt x="216722" y="480262"/>
                </a:lnTo>
                <a:lnTo>
                  <a:pt x="222983" y="482049"/>
                </a:lnTo>
                <a:lnTo>
                  <a:pt x="218639" y="506036"/>
                </a:lnTo>
                <a:lnTo>
                  <a:pt x="229372" y="520199"/>
                </a:lnTo>
                <a:lnTo>
                  <a:pt x="227456" y="543932"/>
                </a:lnTo>
                <a:lnTo>
                  <a:pt x="241640" y="568557"/>
                </a:lnTo>
                <a:lnTo>
                  <a:pt x="259785" y="584251"/>
                </a:lnTo>
                <a:lnTo>
                  <a:pt x="278058" y="584506"/>
                </a:lnTo>
                <a:lnTo>
                  <a:pt x="279847" y="578765"/>
                </a:lnTo>
                <a:lnTo>
                  <a:pt x="266430" y="567536"/>
                </a:lnTo>
                <a:lnTo>
                  <a:pt x="267196" y="562050"/>
                </a:lnTo>
                <a:lnTo>
                  <a:pt x="269624" y="555287"/>
                </a:lnTo>
                <a:lnTo>
                  <a:pt x="270135" y="548270"/>
                </a:lnTo>
                <a:lnTo>
                  <a:pt x="261063" y="548015"/>
                </a:lnTo>
                <a:lnTo>
                  <a:pt x="256463" y="542273"/>
                </a:lnTo>
                <a:lnTo>
                  <a:pt x="264002" y="535128"/>
                </a:lnTo>
                <a:lnTo>
                  <a:pt x="265024" y="529769"/>
                </a:lnTo>
                <a:lnTo>
                  <a:pt x="256590" y="527344"/>
                </a:lnTo>
                <a:lnTo>
                  <a:pt x="257102" y="522241"/>
                </a:lnTo>
                <a:lnTo>
                  <a:pt x="269113" y="520454"/>
                </a:lnTo>
                <a:lnTo>
                  <a:pt x="287386" y="511778"/>
                </a:lnTo>
                <a:lnTo>
                  <a:pt x="293520" y="500677"/>
                </a:lnTo>
                <a:lnTo>
                  <a:pt x="312688" y="476562"/>
                </a:lnTo>
                <a:lnTo>
                  <a:pt x="308343" y="457551"/>
                </a:lnTo>
                <a:lnTo>
                  <a:pt x="314221" y="447471"/>
                </a:lnTo>
                <a:lnTo>
                  <a:pt x="331855" y="447981"/>
                </a:lnTo>
                <a:lnTo>
                  <a:pt x="343739" y="438667"/>
                </a:lnTo>
                <a:lnTo>
                  <a:pt x="347573" y="402175"/>
                </a:lnTo>
                <a:lnTo>
                  <a:pt x="360734" y="385715"/>
                </a:lnTo>
                <a:lnTo>
                  <a:pt x="363034" y="375125"/>
                </a:lnTo>
                <a:lnTo>
                  <a:pt x="357698" y="373425"/>
                </a:lnTo>
                <a:lnTo>
                  <a:pt x="362777" y="360422"/>
                </a:lnTo>
                <a:cubicBezTo>
                  <a:pt x="362777" y="342680"/>
                  <a:pt x="348345" y="328129"/>
                  <a:pt x="330464" y="328129"/>
                </a:cubicBezTo>
                <a:cubicBezTo>
                  <a:pt x="329826" y="328129"/>
                  <a:pt x="329187" y="328129"/>
                  <a:pt x="328421" y="328257"/>
                </a:cubicBezTo>
                <a:lnTo>
                  <a:pt x="328421" y="332341"/>
                </a:lnTo>
                <a:cubicBezTo>
                  <a:pt x="329187" y="332214"/>
                  <a:pt x="329826" y="332214"/>
                  <a:pt x="330464" y="332214"/>
                </a:cubicBezTo>
                <a:cubicBezTo>
                  <a:pt x="346046" y="332214"/>
                  <a:pt x="358818" y="344850"/>
                  <a:pt x="358818" y="360422"/>
                </a:cubicBezTo>
                <a:lnTo>
                  <a:pt x="353905" y="372216"/>
                </a:lnTo>
                <a:lnTo>
                  <a:pt x="351023" y="371297"/>
                </a:lnTo>
                <a:lnTo>
                  <a:pt x="343100" y="358410"/>
                </a:lnTo>
                <a:lnTo>
                  <a:pt x="316010" y="358155"/>
                </a:lnTo>
                <a:lnTo>
                  <a:pt x="294542" y="350117"/>
                </a:lnTo>
                <a:lnTo>
                  <a:pt x="293520" y="334933"/>
                </a:lnTo>
                <a:lnTo>
                  <a:pt x="286236" y="322557"/>
                </a:lnTo>
                <a:lnTo>
                  <a:pt x="266813" y="322301"/>
                </a:lnTo>
                <a:lnTo>
                  <a:pt x="255568" y="304949"/>
                </a:lnTo>
                <a:lnTo>
                  <a:pt x="245601" y="300100"/>
                </a:lnTo>
                <a:lnTo>
                  <a:pt x="245090" y="305459"/>
                </a:lnTo>
                <a:lnTo>
                  <a:pt x="226944" y="306480"/>
                </a:lnTo>
                <a:lnTo>
                  <a:pt x="220300" y="297421"/>
                </a:lnTo>
                <a:lnTo>
                  <a:pt x="201388" y="293593"/>
                </a:lnTo>
                <a:lnTo>
                  <a:pt x="185798" y="311328"/>
                </a:lnTo>
                <a:lnTo>
                  <a:pt x="163691" y="307628"/>
                </a:lnTo>
                <a:lnTo>
                  <a:pt x="163564" y="307628"/>
                </a:lnTo>
                <a:lnTo>
                  <a:pt x="161264" y="307245"/>
                </a:lnTo>
                <a:lnTo>
                  <a:pt x="159475" y="279940"/>
                </a:lnTo>
                <a:lnTo>
                  <a:pt x="141585" y="277006"/>
                </a:lnTo>
                <a:lnTo>
                  <a:pt x="148741" y="263608"/>
                </a:lnTo>
                <a:lnTo>
                  <a:pt x="146696" y="255825"/>
                </a:lnTo>
                <a:lnTo>
                  <a:pt x="123184" y="271392"/>
                </a:lnTo>
                <a:lnTo>
                  <a:pt x="108361" y="269605"/>
                </a:lnTo>
                <a:lnTo>
                  <a:pt x="103122" y="258250"/>
                </a:lnTo>
                <a:lnTo>
                  <a:pt x="106316" y="246383"/>
                </a:lnTo>
                <a:lnTo>
                  <a:pt x="114495" y="231583"/>
                </a:lnTo>
                <a:lnTo>
                  <a:pt x="133279" y="222268"/>
                </a:lnTo>
                <a:lnTo>
                  <a:pt x="169570" y="222268"/>
                </a:lnTo>
                <a:lnTo>
                  <a:pt x="169442" y="233114"/>
                </a:lnTo>
                <a:lnTo>
                  <a:pt x="182476" y="239111"/>
                </a:lnTo>
                <a:lnTo>
                  <a:pt x="181453" y="220482"/>
                </a:lnTo>
                <a:lnTo>
                  <a:pt x="190909" y="211168"/>
                </a:lnTo>
                <a:lnTo>
                  <a:pt x="209821" y="198791"/>
                </a:lnTo>
                <a:lnTo>
                  <a:pt x="211099" y="190242"/>
                </a:lnTo>
                <a:lnTo>
                  <a:pt x="230011" y="170720"/>
                </a:lnTo>
                <a:lnTo>
                  <a:pt x="250201" y="159747"/>
                </a:lnTo>
                <a:lnTo>
                  <a:pt x="248412" y="158344"/>
                </a:lnTo>
                <a:lnTo>
                  <a:pt x="261957" y="145712"/>
                </a:lnTo>
                <a:lnTo>
                  <a:pt x="266941" y="146988"/>
                </a:lnTo>
                <a:lnTo>
                  <a:pt x="269241" y="149795"/>
                </a:lnTo>
                <a:lnTo>
                  <a:pt x="274480" y="144181"/>
                </a:lnTo>
                <a:lnTo>
                  <a:pt x="275758" y="143543"/>
                </a:lnTo>
                <a:lnTo>
                  <a:pt x="270008" y="142777"/>
                </a:lnTo>
                <a:lnTo>
                  <a:pt x="264257" y="140991"/>
                </a:lnTo>
                <a:lnTo>
                  <a:pt x="264257" y="135505"/>
                </a:lnTo>
                <a:lnTo>
                  <a:pt x="267324" y="132953"/>
                </a:lnTo>
                <a:lnTo>
                  <a:pt x="274097" y="132953"/>
                </a:lnTo>
                <a:lnTo>
                  <a:pt x="277164" y="134356"/>
                </a:lnTo>
                <a:lnTo>
                  <a:pt x="279719" y="139588"/>
                </a:lnTo>
                <a:lnTo>
                  <a:pt x="283042" y="139077"/>
                </a:lnTo>
                <a:lnTo>
                  <a:pt x="283042" y="138694"/>
                </a:lnTo>
                <a:lnTo>
                  <a:pt x="283936" y="138950"/>
                </a:lnTo>
                <a:lnTo>
                  <a:pt x="293392" y="137546"/>
                </a:lnTo>
                <a:lnTo>
                  <a:pt x="294670" y="132953"/>
                </a:lnTo>
                <a:lnTo>
                  <a:pt x="300165" y="134356"/>
                </a:lnTo>
                <a:lnTo>
                  <a:pt x="300165" y="139205"/>
                </a:lnTo>
                <a:lnTo>
                  <a:pt x="295181" y="142650"/>
                </a:lnTo>
                <a:lnTo>
                  <a:pt x="295820" y="148009"/>
                </a:lnTo>
                <a:lnTo>
                  <a:pt x="312943" y="153240"/>
                </a:lnTo>
                <a:cubicBezTo>
                  <a:pt x="312943" y="153240"/>
                  <a:pt x="312943" y="153368"/>
                  <a:pt x="312943" y="153495"/>
                </a:cubicBezTo>
                <a:lnTo>
                  <a:pt x="316904" y="153113"/>
                </a:lnTo>
                <a:lnTo>
                  <a:pt x="317160" y="145840"/>
                </a:lnTo>
                <a:lnTo>
                  <a:pt x="303615" y="139715"/>
                </a:lnTo>
                <a:lnTo>
                  <a:pt x="302848" y="136270"/>
                </a:lnTo>
                <a:lnTo>
                  <a:pt x="314093" y="132442"/>
                </a:lnTo>
                <a:lnTo>
                  <a:pt x="314604" y="121852"/>
                </a:lnTo>
                <a:lnTo>
                  <a:pt x="302848" y="114834"/>
                </a:lnTo>
                <a:lnTo>
                  <a:pt x="302081" y="96844"/>
                </a:lnTo>
                <a:lnTo>
                  <a:pt x="285981" y="104754"/>
                </a:lnTo>
                <a:lnTo>
                  <a:pt x="280103" y="104754"/>
                </a:lnTo>
                <a:lnTo>
                  <a:pt x="281636" y="91102"/>
                </a:lnTo>
                <a:lnTo>
                  <a:pt x="259785" y="85998"/>
                </a:lnTo>
                <a:lnTo>
                  <a:pt x="250712" y="92761"/>
                </a:lnTo>
                <a:lnTo>
                  <a:pt x="250712" y="113303"/>
                </a:lnTo>
                <a:lnTo>
                  <a:pt x="234356" y="118407"/>
                </a:lnTo>
                <a:lnTo>
                  <a:pt x="227839" y="131932"/>
                </a:lnTo>
                <a:lnTo>
                  <a:pt x="220683" y="133080"/>
                </a:lnTo>
                <a:lnTo>
                  <a:pt x="220683" y="115855"/>
                </a:lnTo>
                <a:lnTo>
                  <a:pt x="205349" y="113686"/>
                </a:lnTo>
                <a:lnTo>
                  <a:pt x="197682" y="108837"/>
                </a:lnTo>
                <a:lnTo>
                  <a:pt x="194743" y="97609"/>
                </a:lnTo>
                <a:lnTo>
                  <a:pt x="222089" y="81788"/>
                </a:lnTo>
                <a:lnTo>
                  <a:pt x="235506" y="77832"/>
                </a:lnTo>
                <a:lnTo>
                  <a:pt x="236912" y="86636"/>
                </a:lnTo>
                <a:lnTo>
                  <a:pt x="244323" y="86253"/>
                </a:lnTo>
                <a:lnTo>
                  <a:pt x="244962" y="81788"/>
                </a:lnTo>
                <a:lnTo>
                  <a:pt x="252757" y="80767"/>
                </a:lnTo>
                <a:lnTo>
                  <a:pt x="252885" y="79108"/>
                </a:lnTo>
                <a:lnTo>
                  <a:pt x="249562" y="77832"/>
                </a:lnTo>
                <a:lnTo>
                  <a:pt x="248796" y="72984"/>
                </a:lnTo>
                <a:lnTo>
                  <a:pt x="258379" y="72218"/>
                </a:lnTo>
                <a:lnTo>
                  <a:pt x="264130" y="66221"/>
                </a:lnTo>
                <a:lnTo>
                  <a:pt x="264513" y="65838"/>
                </a:lnTo>
                <a:lnTo>
                  <a:pt x="266302" y="64052"/>
                </a:lnTo>
                <a:lnTo>
                  <a:pt x="286492" y="61500"/>
                </a:lnTo>
                <a:lnTo>
                  <a:pt x="295437" y="69028"/>
                </a:lnTo>
                <a:lnTo>
                  <a:pt x="272052" y="81405"/>
                </a:lnTo>
                <a:lnTo>
                  <a:pt x="301826" y="88295"/>
                </a:lnTo>
                <a:lnTo>
                  <a:pt x="305659" y="78470"/>
                </a:lnTo>
                <a:lnTo>
                  <a:pt x="318693" y="78470"/>
                </a:lnTo>
                <a:lnTo>
                  <a:pt x="323294" y="69921"/>
                </a:lnTo>
                <a:lnTo>
                  <a:pt x="314093" y="67625"/>
                </a:lnTo>
                <a:lnTo>
                  <a:pt x="314093" y="56779"/>
                </a:lnTo>
                <a:lnTo>
                  <a:pt x="285214" y="44147"/>
                </a:lnTo>
                <a:lnTo>
                  <a:pt x="265280" y="46444"/>
                </a:lnTo>
                <a:lnTo>
                  <a:pt x="254035" y="52186"/>
                </a:lnTo>
                <a:lnTo>
                  <a:pt x="254801" y="66349"/>
                </a:lnTo>
                <a:lnTo>
                  <a:pt x="243045" y="64562"/>
                </a:lnTo>
                <a:lnTo>
                  <a:pt x="241256" y="56779"/>
                </a:lnTo>
                <a:lnTo>
                  <a:pt x="252501" y="46572"/>
                </a:lnTo>
                <a:lnTo>
                  <a:pt x="232056" y="45679"/>
                </a:lnTo>
                <a:lnTo>
                  <a:pt x="226178" y="47337"/>
                </a:lnTo>
                <a:lnTo>
                  <a:pt x="223622" y="54227"/>
                </a:lnTo>
                <a:lnTo>
                  <a:pt x="231289" y="55503"/>
                </a:lnTo>
                <a:lnTo>
                  <a:pt x="229756" y="63031"/>
                </a:lnTo>
                <a:lnTo>
                  <a:pt x="216722" y="63797"/>
                </a:lnTo>
                <a:lnTo>
                  <a:pt x="214677" y="68773"/>
                </a:lnTo>
                <a:lnTo>
                  <a:pt x="195765" y="69283"/>
                </a:lnTo>
                <a:cubicBezTo>
                  <a:pt x="195765" y="69283"/>
                  <a:pt x="195254" y="58693"/>
                  <a:pt x="194487" y="58693"/>
                </a:cubicBezTo>
                <a:cubicBezTo>
                  <a:pt x="193721" y="58693"/>
                  <a:pt x="209310" y="58438"/>
                  <a:pt x="209310" y="58438"/>
                </a:cubicBezTo>
                <a:lnTo>
                  <a:pt x="220555" y="47593"/>
                </a:lnTo>
                <a:lnTo>
                  <a:pt x="214422" y="44658"/>
                </a:lnTo>
                <a:lnTo>
                  <a:pt x="206244" y="52441"/>
                </a:lnTo>
                <a:lnTo>
                  <a:pt x="192698" y="51676"/>
                </a:lnTo>
                <a:lnTo>
                  <a:pt x="184520" y="40575"/>
                </a:lnTo>
                <a:lnTo>
                  <a:pt x="167142" y="40575"/>
                </a:lnTo>
                <a:lnTo>
                  <a:pt x="148996" y="53972"/>
                </a:lnTo>
                <a:lnTo>
                  <a:pt x="165608" y="53972"/>
                </a:lnTo>
                <a:lnTo>
                  <a:pt x="167142" y="58693"/>
                </a:lnTo>
                <a:lnTo>
                  <a:pt x="162797" y="62776"/>
                </a:lnTo>
                <a:lnTo>
                  <a:pt x="181198" y="63287"/>
                </a:lnTo>
                <a:lnTo>
                  <a:pt x="184009" y="69794"/>
                </a:lnTo>
                <a:lnTo>
                  <a:pt x="163308" y="69028"/>
                </a:lnTo>
                <a:lnTo>
                  <a:pt x="162286" y="64052"/>
                </a:lnTo>
                <a:lnTo>
                  <a:pt x="149252" y="61245"/>
                </a:lnTo>
                <a:lnTo>
                  <a:pt x="142352" y="57545"/>
                </a:lnTo>
                <a:lnTo>
                  <a:pt x="129445" y="57545"/>
                </a:lnTo>
                <a:cubicBezTo>
                  <a:pt x="180431" y="21436"/>
                  <a:pt x="242917" y="0"/>
                  <a:pt x="310515" y="0"/>
                </a:cubicBezTo>
                <a:close/>
              </a:path>
            </a:pathLst>
          </a:custGeom>
          <a:solidFill>
            <a:schemeClr val="bg1"/>
          </a:solidFill>
          <a:ln>
            <a:noFill/>
          </a:ln>
        </p:spPr>
      </p:sp>
      <p:cxnSp>
        <p:nvCxnSpPr>
          <p:cNvPr id="76" name="直接连接符 75">
            <a:extLst>
              <a:ext uri="{FF2B5EF4-FFF2-40B4-BE49-F238E27FC236}">
                <a16:creationId xmlns="" xmlns:a16="http://schemas.microsoft.com/office/drawing/2014/main" id="{117EE49E-7D6D-459F-BE16-894694B446F9}"/>
              </a:ext>
            </a:extLst>
          </p:cNvPr>
          <p:cNvCxnSpPr>
            <a:cxnSpLocks/>
          </p:cNvCxnSpPr>
          <p:nvPr/>
        </p:nvCxnSpPr>
        <p:spPr>
          <a:xfrm flipV="1">
            <a:off x="6081521" y="4956744"/>
            <a:ext cx="0" cy="858293"/>
          </a:xfrm>
          <a:prstGeom prst="line">
            <a:avLst/>
          </a:prstGeom>
          <a:ln w="12700">
            <a:solidFill>
              <a:schemeClr val="accent2"/>
            </a:solidFill>
            <a:headEnd type="none"/>
            <a:tailEnd type="oval" w="lg" len="lg"/>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291A38C1-2529-4651-A833-576E83043390}"/>
              </a:ext>
            </a:extLst>
          </p:cNvPr>
          <p:cNvSpPr>
            <a:spLocks noGrp="1"/>
          </p:cNvSpPr>
          <p:nvPr>
            <p:ph type="body" idx="13"/>
          </p:nvPr>
        </p:nvSpPr>
        <p:spPr>
          <a:xfrm>
            <a:off x="1097899" y="253874"/>
            <a:ext cx="1934002" cy="605909"/>
          </a:xfrm>
        </p:spPr>
        <p:txBody>
          <a:bodyPr/>
          <a:lstStyle/>
          <a:p>
            <a:r>
              <a:rPr lang="zh-CN" altLang="en-US" dirty="0"/>
              <a:t>四段文字</a:t>
            </a:r>
          </a:p>
        </p:txBody>
      </p:sp>
    </p:spTree>
    <p:extLst>
      <p:ext uri="{BB962C8B-B14F-4D97-AF65-F5344CB8AC3E}">
        <p14:creationId xmlns:p14="http://schemas.microsoft.com/office/powerpoint/2010/main" val="27689647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A60B8B8F-81EB-40C6-BB2D-68BD7E3A0B56}"/>
              </a:ext>
            </a:extLst>
          </p:cNvPr>
          <p:cNvSpPr>
            <a:spLocks noGrp="1"/>
          </p:cNvSpPr>
          <p:nvPr>
            <p:ph type="body" idx="13"/>
          </p:nvPr>
        </p:nvSpPr>
        <p:spPr>
          <a:xfrm>
            <a:off x="1097899" y="253874"/>
            <a:ext cx="1934002" cy="605909"/>
          </a:xfrm>
        </p:spPr>
        <p:txBody>
          <a:bodyPr/>
          <a:lstStyle/>
          <a:p>
            <a:r>
              <a:rPr lang="zh-CN" altLang="en-US" dirty="0"/>
              <a:t>四段文字</a:t>
            </a:r>
          </a:p>
        </p:txBody>
      </p:sp>
      <p:sp>
        <p:nvSpPr>
          <p:cNvPr id="10" name="文本框 9">
            <a:extLst>
              <a:ext uri="{FF2B5EF4-FFF2-40B4-BE49-F238E27FC236}">
                <a16:creationId xmlns="" xmlns:a16="http://schemas.microsoft.com/office/drawing/2014/main" id="{DEA8EE59-79C4-41BA-9DFB-4C4FB68DF291}"/>
              </a:ext>
            </a:extLst>
          </p:cNvPr>
          <p:cNvSpPr txBox="1"/>
          <p:nvPr/>
        </p:nvSpPr>
        <p:spPr>
          <a:xfrm>
            <a:off x="1403272" y="1447083"/>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11" name="文本框 10">
            <a:extLst>
              <a:ext uri="{FF2B5EF4-FFF2-40B4-BE49-F238E27FC236}">
                <a16:creationId xmlns="" xmlns:a16="http://schemas.microsoft.com/office/drawing/2014/main" id="{6BDF9FE1-26F1-43E3-BA40-F7CC391191B5}"/>
              </a:ext>
            </a:extLst>
          </p:cNvPr>
          <p:cNvSpPr txBox="1"/>
          <p:nvPr/>
        </p:nvSpPr>
        <p:spPr>
          <a:xfrm>
            <a:off x="1403272" y="2184802"/>
            <a:ext cx="4326037" cy="125566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12" name="直接连接符 11">
            <a:extLst>
              <a:ext uri="{FF2B5EF4-FFF2-40B4-BE49-F238E27FC236}">
                <a16:creationId xmlns="" xmlns:a16="http://schemas.microsoft.com/office/drawing/2014/main" id="{51AE751A-4981-4B0C-987A-DCF0BF029F52}"/>
              </a:ext>
            </a:extLst>
          </p:cNvPr>
          <p:cNvCxnSpPr>
            <a:cxnSpLocks/>
          </p:cNvCxnSpPr>
          <p:nvPr/>
        </p:nvCxnSpPr>
        <p:spPr>
          <a:xfrm>
            <a:off x="1522799" y="2077552"/>
            <a:ext cx="430179"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 xmlns:a16="http://schemas.microsoft.com/office/drawing/2014/main" id="{2844FB76-9083-4605-9AA1-C5B1DE692CA6}"/>
              </a:ext>
            </a:extLst>
          </p:cNvPr>
          <p:cNvSpPr txBox="1"/>
          <p:nvPr/>
        </p:nvSpPr>
        <p:spPr>
          <a:xfrm>
            <a:off x="598509" y="1285100"/>
            <a:ext cx="970845" cy="815031"/>
          </a:xfrm>
          <a:prstGeom prst="rect">
            <a:avLst/>
          </a:prstGeom>
          <a:noFill/>
        </p:spPr>
        <p:txBody>
          <a:bodyPr wrap="square" rtlCol="0">
            <a:spAutoFit/>
          </a:bodyPr>
          <a:lstStyle/>
          <a:p>
            <a:pPr algn="l">
              <a:lnSpc>
                <a:spcPct val="130000"/>
              </a:lnSpc>
            </a:pPr>
            <a:r>
              <a:rPr lang="en-US" altLang="zh-CN" sz="4000" dirty="0">
                <a:solidFill>
                  <a:schemeClr val="accent1"/>
                </a:solidFill>
                <a:latin typeface="+mj-ea"/>
                <a:ea typeface="+mj-ea"/>
              </a:rPr>
              <a:t>01</a:t>
            </a:r>
            <a:endParaRPr lang="zh-CN" altLang="en-US" sz="4000" dirty="0">
              <a:solidFill>
                <a:schemeClr val="accent1"/>
              </a:solidFill>
              <a:latin typeface="+mj-ea"/>
              <a:ea typeface="+mj-ea"/>
            </a:endParaRPr>
          </a:p>
        </p:txBody>
      </p:sp>
      <p:sp>
        <p:nvSpPr>
          <p:cNvPr id="15" name="文本框 14">
            <a:extLst>
              <a:ext uri="{FF2B5EF4-FFF2-40B4-BE49-F238E27FC236}">
                <a16:creationId xmlns="" xmlns:a16="http://schemas.microsoft.com/office/drawing/2014/main" id="{1DD33EAE-3B7D-4B0D-AB3E-E2917C2EBEDC}"/>
              </a:ext>
            </a:extLst>
          </p:cNvPr>
          <p:cNvSpPr txBox="1"/>
          <p:nvPr/>
        </p:nvSpPr>
        <p:spPr>
          <a:xfrm>
            <a:off x="7192863" y="1447083"/>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16" name="文本框 15">
            <a:extLst>
              <a:ext uri="{FF2B5EF4-FFF2-40B4-BE49-F238E27FC236}">
                <a16:creationId xmlns="" xmlns:a16="http://schemas.microsoft.com/office/drawing/2014/main" id="{24069D9B-BA2F-44DC-932F-377AD1EA742F}"/>
              </a:ext>
            </a:extLst>
          </p:cNvPr>
          <p:cNvSpPr txBox="1"/>
          <p:nvPr/>
        </p:nvSpPr>
        <p:spPr>
          <a:xfrm>
            <a:off x="7192863" y="2184802"/>
            <a:ext cx="4326037" cy="125566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17" name="直接连接符 16">
            <a:extLst>
              <a:ext uri="{FF2B5EF4-FFF2-40B4-BE49-F238E27FC236}">
                <a16:creationId xmlns="" xmlns:a16="http://schemas.microsoft.com/office/drawing/2014/main" id="{587683C8-9303-466A-B741-CCF09FF44E21}"/>
              </a:ext>
            </a:extLst>
          </p:cNvPr>
          <p:cNvCxnSpPr>
            <a:cxnSpLocks/>
          </p:cNvCxnSpPr>
          <p:nvPr/>
        </p:nvCxnSpPr>
        <p:spPr>
          <a:xfrm>
            <a:off x="7312390" y="2077552"/>
            <a:ext cx="420499"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47239E5C-676E-40D3-B93D-907C365A00F7}"/>
              </a:ext>
            </a:extLst>
          </p:cNvPr>
          <p:cNvSpPr txBox="1"/>
          <p:nvPr/>
        </p:nvSpPr>
        <p:spPr>
          <a:xfrm>
            <a:off x="6388100" y="1285100"/>
            <a:ext cx="970845" cy="815031"/>
          </a:xfrm>
          <a:prstGeom prst="rect">
            <a:avLst/>
          </a:prstGeom>
          <a:noFill/>
        </p:spPr>
        <p:txBody>
          <a:bodyPr wrap="square" rtlCol="0">
            <a:spAutoFit/>
          </a:bodyPr>
          <a:lstStyle/>
          <a:p>
            <a:pPr algn="l">
              <a:lnSpc>
                <a:spcPct val="130000"/>
              </a:lnSpc>
            </a:pPr>
            <a:r>
              <a:rPr lang="en-US" altLang="zh-CN" sz="4000" dirty="0">
                <a:solidFill>
                  <a:schemeClr val="accent1"/>
                </a:solidFill>
                <a:latin typeface="+mj-ea"/>
                <a:ea typeface="+mj-ea"/>
              </a:rPr>
              <a:t>02</a:t>
            </a:r>
            <a:endParaRPr lang="zh-CN" altLang="en-US" sz="4000" dirty="0">
              <a:solidFill>
                <a:schemeClr val="accent1"/>
              </a:solidFill>
              <a:latin typeface="+mj-ea"/>
              <a:ea typeface="+mj-ea"/>
            </a:endParaRPr>
          </a:p>
        </p:txBody>
      </p:sp>
      <p:sp>
        <p:nvSpPr>
          <p:cNvPr id="19" name="文本框 18">
            <a:extLst>
              <a:ext uri="{FF2B5EF4-FFF2-40B4-BE49-F238E27FC236}">
                <a16:creationId xmlns="" xmlns:a16="http://schemas.microsoft.com/office/drawing/2014/main" id="{5873B205-A0D7-4D39-BD73-4E4B2297B733}"/>
              </a:ext>
            </a:extLst>
          </p:cNvPr>
          <p:cNvSpPr txBox="1"/>
          <p:nvPr/>
        </p:nvSpPr>
        <p:spPr>
          <a:xfrm>
            <a:off x="1403272" y="3816949"/>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20" name="文本框 19">
            <a:extLst>
              <a:ext uri="{FF2B5EF4-FFF2-40B4-BE49-F238E27FC236}">
                <a16:creationId xmlns="" xmlns:a16="http://schemas.microsoft.com/office/drawing/2014/main" id="{24721A2E-FD7B-4BD8-B25C-8D30139494FC}"/>
              </a:ext>
            </a:extLst>
          </p:cNvPr>
          <p:cNvSpPr txBox="1"/>
          <p:nvPr/>
        </p:nvSpPr>
        <p:spPr>
          <a:xfrm>
            <a:off x="1403272" y="4554668"/>
            <a:ext cx="4326037" cy="125566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21" name="直接连接符 20">
            <a:extLst>
              <a:ext uri="{FF2B5EF4-FFF2-40B4-BE49-F238E27FC236}">
                <a16:creationId xmlns="" xmlns:a16="http://schemas.microsoft.com/office/drawing/2014/main" id="{52446BD9-59FD-4C9E-8250-5267F4B1482A}"/>
              </a:ext>
            </a:extLst>
          </p:cNvPr>
          <p:cNvCxnSpPr>
            <a:cxnSpLocks/>
          </p:cNvCxnSpPr>
          <p:nvPr/>
        </p:nvCxnSpPr>
        <p:spPr>
          <a:xfrm>
            <a:off x="1522799" y="4447418"/>
            <a:ext cx="430179"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 xmlns:a16="http://schemas.microsoft.com/office/drawing/2014/main" id="{2BAAF512-CB89-464C-9E14-9A05048CF2B2}"/>
              </a:ext>
            </a:extLst>
          </p:cNvPr>
          <p:cNvSpPr txBox="1"/>
          <p:nvPr/>
        </p:nvSpPr>
        <p:spPr>
          <a:xfrm>
            <a:off x="598509" y="3654966"/>
            <a:ext cx="970845" cy="815031"/>
          </a:xfrm>
          <a:prstGeom prst="rect">
            <a:avLst/>
          </a:prstGeom>
          <a:noFill/>
        </p:spPr>
        <p:txBody>
          <a:bodyPr wrap="square" rtlCol="0">
            <a:spAutoFit/>
          </a:bodyPr>
          <a:lstStyle/>
          <a:p>
            <a:pPr algn="l">
              <a:lnSpc>
                <a:spcPct val="130000"/>
              </a:lnSpc>
            </a:pPr>
            <a:r>
              <a:rPr lang="en-US" altLang="zh-CN" sz="4000" dirty="0">
                <a:solidFill>
                  <a:schemeClr val="accent1"/>
                </a:solidFill>
                <a:latin typeface="+mj-ea"/>
                <a:ea typeface="+mj-ea"/>
              </a:rPr>
              <a:t>03</a:t>
            </a:r>
            <a:endParaRPr lang="zh-CN" altLang="en-US" sz="4000" dirty="0">
              <a:solidFill>
                <a:schemeClr val="accent1"/>
              </a:solidFill>
              <a:latin typeface="+mj-ea"/>
              <a:ea typeface="+mj-ea"/>
            </a:endParaRPr>
          </a:p>
        </p:txBody>
      </p:sp>
      <p:sp>
        <p:nvSpPr>
          <p:cNvPr id="23" name="文本框 22">
            <a:extLst>
              <a:ext uri="{FF2B5EF4-FFF2-40B4-BE49-F238E27FC236}">
                <a16:creationId xmlns="" xmlns:a16="http://schemas.microsoft.com/office/drawing/2014/main" id="{AB7F364D-CC91-4D85-86FA-77B6DC1B1DF7}"/>
              </a:ext>
            </a:extLst>
          </p:cNvPr>
          <p:cNvSpPr txBox="1"/>
          <p:nvPr/>
        </p:nvSpPr>
        <p:spPr>
          <a:xfrm>
            <a:off x="7192863" y="3816949"/>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24" name="文本框 23">
            <a:extLst>
              <a:ext uri="{FF2B5EF4-FFF2-40B4-BE49-F238E27FC236}">
                <a16:creationId xmlns="" xmlns:a16="http://schemas.microsoft.com/office/drawing/2014/main" id="{34509662-4525-4B35-BFBF-87DDD9882C34}"/>
              </a:ext>
            </a:extLst>
          </p:cNvPr>
          <p:cNvSpPr txBox="1"/>
          <p:nvPr/>
        </p:nvSpPr>
        <p:spPr>
          <a:xfrm>
            <a:off x="7192863" y="4554668"/>
            <a:ext cx="4326037" cy="125566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25" name="直接连接符 24">
            <a:extLst>
              <a:ext uri="{FF2B5EF4-FFF2-40B4-BE49-F238E27FC236}">
                <a16:creationId xmlns="" xmlns:a16="http://schemas.microsoft.com/office/drawing/2014/main" id="{BACED437-838A-4D03-B5FE-049C39C6204C}"/>
              </a:ext>
            </a:extLst>
          </p:cNvPr>
          <p:cNvCxnSpPr>
            <a:cxnSpLocks/>
          </p:cNvCxnSpPr>
          <p:nvPr/>
        </p:nvCxnSpPr>
        <p:spPr>
          <a:xfrm>
            <a:off x="7312390" y="4447418"/>
            <a:ext cx="420499"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8A144818-7F1B-4039-A7A0-3A52F525ED30}"/>
              </a:ext>
            </a:extLst>
          </p:cNvPr>
          <p:cNvSpPr txBox="1"/>
          <p:nvPr/>
        </p:nvSpPr>
        <p:spPr>
          <a:xfrm>
            <a:off x="6388100" y="3654966"/>
            <a:ext cx="970845" cy="815031"/>
          </a:xfrm>
          <a:prstGeom prst="rect">
            <a:avLst/>
          </a:prstGeom>
          <a:noFill/>
        </p:spPr>
        <p:txBody>
          <a:bodyPr wrap="square" rtlCol="0">
            <a:spAutoFit/>
          </a:bodyPr>
          <a:lstStyle/>
          <a:p>
            <a:pPr algn="l">
              <a:lnSpc>
                <a:spcPct val="130000"/>
              </a:lnSpc>
            </a:pPr>
            <a:r>
              <a:rPr lang="en-US" altLang="zh-CN" sz="4000" dirty="0">
                <a:solidFill>
                  <a:schemeClr val="accent1"/>
                </a:solidFill>
                <a:latin typeface="+mj-ea"/>
                <a:ea typeface="+mj-ea"/>
              </a:rPr>
              <a:t>04</a:t>
            </a:r>
            <a:endParaRPr lang="zh-CN" altLang="en-US" sz="4000" dirty="0">
              <a:solidFill>
                <a:schemeClr val="accent1"/>
              </a:solidFill>
              <a:latin typeface="+mj-ea"/>
              <a:ea typeface="+mj-ea"/>
            </a:endParaRPr>
          </a:p>
        </p:txBody>
      </p:sp>
    </p:spTree>
    <p:extLst>
      <p:ext uri="{BB962C8B-B14F-4D97-AF65-F5344CB8AC3E}">
        <p14:creationId xmlns:p14="http://schemas.microsoft.com/office/powerpoint/2010/main" val="399261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 xmlns:a16="http://schemas.microsoft.com/office/drawing/2014/main"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 xmlns:a16="http://schemas.microsoft.com/office/drawing/2014/main" id="{8F0A1AA9-BC63-4C7D-8514-6335E0CCAA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860" y="806035"/>
            <a:ext cx="6124342" cy="1280228"/>
          </a:xfrm>
          <a:prstGeom prst="rect">
            <a:avLst/>
          </a:prstGeom>
        </p:spPr>
      </p:pic>
      <p:sp>
        <p:nvSpPr>
          <p:cNvPr id="11" name="文本框 10">
            <a:extLst>
              <a:ext uri="{FF2B5EF4-FFF2-40B4-BE49-F238E27FC236}">
                <a16:creationId xmlns="" xmlns:a16="http://schemas.microsoft.com/office/drawing/2014/main"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 xmlns:a16="http://schemas.microsoft.com/office/drawing/2014/main"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 xmlns:a16="http://schemas.microsoft.com/office/drawing/2014/main"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 xmlns:a16="http://schemas.microsoft.com/office/drawing/2014/main"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 xmlns:a16="http://schemas.microsoft.com/office/drawing/2014/main"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：陶丽华</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：西南大学</a:t>
            </a:r>
          </a:p>
        </p:txBody>
      </p:sp>
      <p:sp>
        <p:nvSpPr>
          <p:cNvPr id="20" name="矩形 19">
            <a:extLst>
              <a:ext uri="{FF2B5EF4-FFF2-40B4-BE49-F238E27FC236}">
                <a16:creationId xmlns="" xmlns:a16="http://schemas.microsoft.com/office/drawing/2014/main"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 xmlns:a16="http://schemas.microsoft.com/office/drawing/2014/main"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 xmlns:a16="http://schemas.microsoft.com/office/drawing/2014/main" id="{965ABEF0-3E28-45CD-A0A7-67CEB6537D2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53831" y="3208676"/>
            <a:ext cx="5338169" cy="3649324"/>
          </a:xfrm>
          <a:prstGeom prst="rect">
            <a:avLst/>
          </a:prstGeom>
        </p:spPr>
      </p:pic>
      <p:pic>
        <p:nvPicPr>
          <p:cNvPr id="14" name="图片 13">
            <a:extLst>
              <a:ext uri="{FF2B5EF4-FFF2-40B4-BE49-F238E27FC236}">
                <a16:creationId xmlns="" xmlns:a16="http://schemas.microsoft.com/office/drawing/2014/main" id="{2BEC4E33-B72E-4359-A7FB-91A4642EE6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34745" y="3346598"/>
            <a:ext cx="2268000" cy="2268000"/>
          </a:xfrm>
          <a:prstGeom prst="rect">
            <a:avLst/>
          </a:prstGeom>
        </p:spPr>
      </p:pic>
      <p:pic>
        <p:nvPicPr>
          <p:cNvPr id="22" name="图片 21">
            <a:extLst>
              <a:ext uri="{FF2B5EF4-FFF2-40B4-BE49-F238E27FC236}">
                <a16:creationId xmlns="" xmlns:a16="http://schemas.microsoft.com/office/drawing/2014/main" id="{2C9DF972-261A-4A4D-A2A3-7483323B86A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5970" y="3343541"/>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AA2968C1-A108-4742-A418-9E72F9D29269}"/>
              </a:ext>
            </a:extLst>
          </p:cNvPr>
          <p:cNvSpPr>
            <a:spLocks noGrp="1"/>
          </p:cNvSpPr>
          <p:nvPr>
            <p:ph type="body" idx="13"/>
          </p:nvPr>
        </p:nvSpPr>
        <p:spPr>
          <a:xfrm>
            <a:off x="1097899" y="253874"/>
            <a:ext cx="1934002" cy="605909"/>
          </a:xfrm>
        </p:spPr>
        <p:txBody>
          <a:bodyPr/>
          <a:lstStyle/>
          <a:p>
            <a:r>
              <a:rPr lang="zh-CN" altLang="en-US" dirty="0"/>
              <a:t>四段文字</a:t>
            </a:r>
          </a:p>
        </p:txBody>
      </p:sp>
      <p:sp>
        <p:nvSpPr>
          <p:cNvPr id="16" name="任意多边形: 形状 15">
            <a:extLst>
              <a:ext uri="{FF2B5EF4-FFF2-40B4-BE49-F238E27FC236}">
                <a16:creationId xmlns="" xmlns:a16="http://schemas.microsoft.com/office/drawing/2014/main" id="{2DBBF6DB-AB89-480F-9217-7AC47DF9D034}"/>
              </a:ext>
            </a:extLst>
          </p:cNvPr>
          <p:cNvSpPr/>
          <p:nvPr/>
        </p:nvSpPr>
        <p:spPr>
          <a:xfrm rot="18900000">
            <a:off x="-154345" y="1771489"/>
            <a:ext cx="4279092" cy="4279092"/>
          </a:xfrm>
          <a:custGeom>
            <a:avLst/>
            <a:gdLst>
              <a:gd name="connsiteX0" fmla="*/ 2574594 w 4279092"/>
              <a:gd name="connsiteY0" fmla="*/ 44157 h 4279092"/>
              <a:gd name="connsiteX1" fmla="*/ 3100481 w 4279092"/>
              <a:gd name="connsiteY1" fmla="*/ 570044 h 4279092"/>
              <a:gd name="connsiteX2" fmla="*/ 3100481 w 4279092"/>
              <a:gd name="connsiteY2" fmla="*/ 1179763 h 4279092"/>
              <a:gd name="connsiteX3" fmla="*/ 3710200 w 4279092"/>
              <a:gd name="connsiteY3" fmla="*/ 1179763 h 4279092"/>
              <a:gd name="connsiteX4" fmla="*/ 4234935 w 4279092"/>
              <a:gd name="connsiteY4" fmla="*/ 1704498 h 4279092"/>
              <a:gd name="connsiteX5" fmla="*/ 4234935 w 4279092"/>
              <a:gd name="connsiteY5" fmla="*/ 1917708 h 4279092"/>
              <a:gd name="connsiteX6" fmla="*/ 1917708 w 4279092"/>
              <a:gd name="connsiteY6" fmla="*/ 4234935 h 4279092"/>
              <a:gd name="connsiteX7" fmla="*/ 1704498 w 4279092"/>
              <a:gd name="connsiteY7" fmla="*/ 4234935 h 4279092"/>
              <a:gd name="connsiteX8" fmla="*/ 44157 w 4279092"/>
              <a:gd name="connsiteY8" fmla="*/ 2574594 h 4279092"/>
              <a:gd name="connsiteX9" fmla="*/ 44157 w 4279092"/>
              <a:gd name="connsiteY9" fmla="*/ 2361384 h 4279092"/>
              <a:gd name="connsiteX10" fmla="*/ 2361384 w 4279092"/>
              <a:gd name="connsiteY10" fmla="*/ 44157 h 4279092"/>
              <a:gd name="connsiteX11" fmla="*/ 2574594 w 4279092"/>
              <a:gd name="connsiteY11" fmla="*/ 44157 h 427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9092" h="4279092">
                <a:moveTo>
                  <a:pt x="2574594" y="44157"/>
                </a:moveTo>
                <a:lnTo>
                  <a:pt x="3100481" y="570044"/>
                </a:lnTo>
                <a:lnTo>
                  <a:pt x="3100481" y="1179763"/>
                </a:lnTo>
                <a:lnTo>
                  <a:pt x="3710200" y="1179763"/>
                </a:lnTo>
                <a:lnTo>
                  <a:pt x="4234935" y="1704498"/>
                </a:lnTo>
                <a:cubicBezTo>
                  <a:pt x="4293812" y="1763375"/>
                  <a:pt x="4293812" y="1858831"/>
                  <a:pt x="4234935" y="1917708"/>
                </a:cubicBezTo>
                <a:lnTo>
                  <a:pt x="1917708" y="4234935"/>
                </a:lnTo>
                <a:cubicBezTo>
                  <a:pt x="1858831" y="4293812"/>
                  <a:pt x="1763375" y="4293812"/>
                  <a:pt x="1704498" y="4234935"/>
                </a:cubicBezTo>
                <a:lnTo>
                  <a:pt x="44157" y="2574594"/>
                </a:lnTo>
                <a:cubicBezTo>
                  <a:pt x="-14719" y="2515717"/>
                  <a:pt x="-14719" y="2420261"/>
                  <a:pt x="44157" y="2361384"/>
                </a:cubicBezTo>
                <a:lnTo>
                  <a:pt x="2361384" y="44157"/>
                </a:lnTo>
                <a:cubicBezTo>
                  <a:pt x="2420261" y="-14719"/>
                  <a:pt x="2515717" y="-14719"/>
                  <a:pt x="2574594" y="44157"/>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1" name="组合 60">
            <a:extLst>
              <a:ext uri="{FF2B5EF4-FFF2-40B4-BE49-F238E27FC236}">
                <a16:creationId xmlns="" xmlns:a16="http://schemas.microsoft.com/office/drawing/2014/main" id="{C420C545-78CA-490D-A0C8-ECD0E20E756F}"/>
              </a:ext>
            </a:extLst>
          </p:cNvPr>
          <p:cNvGrpSpPr/>
          <p:nvPr/>
        </p:nvGrpSpPr>
        <p:grpSpPr>
          <a:xfrm>
            <a:off x="1672255" y="1675252"/>
            <a:ext cx="643398" cy="751354"/>
            <a:chOff x="1672255" y="1720972"/>
            <a:chExt cx="643398" cy="751354"/>
          </a:xfrm>
        </p:grpSpPr>
        <p:sp>
          <p:nvSpPr>
            <p:cNvPr id="19" name="任意多边形: 形状 18">
              <a:extLst>
                <a:ext uri="{FF2B5EF4-FFF2-40B4-BE49-F238E27FC236}">
                  <a16:creationId xmlns="" xmlns:a16="http://schemas.microsoft.com/office/drawing/2014/main" id="{C673DB5D-DF5A-49E8-81DA-88A953561896}"/>
                </a:ext>
              </a:extLst>
            </p:cNvPr>
            <p:cNvSpPr/>
            <p:nvPr/>
          </p:nvSpPr>
          <p:spPr>
            <a:xfrm rot="18900000">
              <a:off x="1681157" y="1862607"/>
              <a:ext cx="609719" cy="609719"/>
            </a:xfrm>
            <a:custGeom>
              <a:avLst/>
              <a:gdLst>
                <a:gd name="connsiteX0" fmla="*/ 0 w 609719"/>
                <a:gd name="connsiteY0" fmla="*/ 0 h 609719"/>
                <a:gd name="connsiteX1" fmla="*/ 115609 w 609719"/>
                <a:gd name="connsiteY1" fmla="*/ 115609 h 609719"/>
                <a:gd name="connsiteX2" fmla="*/ 115609 w 609719"/>
                <a:gd name="connsiteY2" fmla="*/ 509211 h 609719"/>
                <a:gd name="connsiteX3" fmla="*/ 509211 w 609719"/>
                <a:gd name="connsiteY3" fmla="*/ 509211 h 609719"/>
                <a:gd name="connsiteX4" fmla="*/ 609719 w 609719"/>
                <a:gd name="connsiteY4" fmla="*/ 609719 h 609719"/>
                <a:gd name="connsiteX5" fmla="*/ 0 w 609719"/>
                <a:gd name="connsiteY5" fmla="*/ 609719 h 609719"/>
                <a:gd name="connsiteX6" fmla="*/ 0 w 609719"/>
                <a:gd name="connsiteY6" fmla="*/ 0 h 609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719" h="609719">
                  <a:moveTo>
                    <a:pt x="0" y="0"/>
                  </a:moveTo>
                  <a:lnTo>
                    <a:pt x="115609" y="115609"/>
                  </a:lnTo>
                  <a:lnTo>
                    <a:pt x="115609" y="509211"/>
                  </a:lnTo>
                  <a:lnTo>
                    <a:pt x="509211" y="509211"/>
                  </a:lnTo>
                  <a:lnTo>
                    <a:pt x="609719" y="609719"/>
                  </a:lnTo>
                  <a:lnTo>
                    <a:pt x="0" y="609719"/>
                  </a:lnTo>
                  <a:lnTo>
                    <a:pt x="0" y="0"/>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直角三角形 20">
              <a:extLst>
                <a:ext uri="{FF2B5EF4-FFF2-40B4-BE49-F238E27FC236}">
                  <a16:creationId xmlns="" xmlns:a16="http://schemas.microsoft.com/office/drawing/2014/main" id="{F6228B1C-43FE-4331-B54A-1CC65B7BFF52}"/>
                </a:ext>
              </a:extLst>
            </p:cNvPr>
            <p:cNvSpPr/>
            <p:nvPr/>
          </p:nvSpPr>
          <p:spPr>
            <a:xfrm rot="18882053">
              <a:off x="1672255" y="1720972"/>
              <a:ext cx="643398" cy="64339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任意多边形: 形状 30">
            <a:extLst>
              <a:ext uri="{FF2B5EF4-FFF2-40B4-BE49-F238E27FC236}">
                <a16:creationId xmlns="" xmlns:a16="http://schemas.microsoft.com/office/drawing/2014/main" id="{08C0575E-1808-4CE5-BE02-ED800C241E2D}"/>
              </a:ext>
            </a:extLst>
          </p:cNvPr>
          <p:cNvSpPr/>
          <p:nvPr/>
        </p:nvSpPr>
        <p:spPr>
          <a:xfrm rot="18900000">
            <a:off x="5322453" y="1771489"/>
            <a:ext cx="4279092" cy="4279092"/>
          </a:xfrm>
          <a:custGeom>
            <a:avLst/>
            <a:gdLst>
              <a:gd name="connsiteX0" fmla="*/ 2574594 w 4279092"/>
              <a:gd name="connsiteY0" fmla="*/ 44157 h 4279092"/>
              <a:gd name="connsiteX1" fmla="*/ 3100481 w 4279092"/>
              <a:gd name="connsiteY1" fmla="*/ 570044 h 4279092"/>
              <a:gd name="connsiteX2" fmla="*/ 3100481 w 4279092"/>
              <a:gd name="connsiteY2" fmla="*/ 1179763 h 4279092"/>
              <a:gd name="connsiteX3" fmla="*/ 3710200 w 4279092"/>
              <a:gd name="connsiteY3" fmla="*/ 1179763 h 4279092"/>
              <a:gd name="connsiteX4" fmla="*/ 4234935 w 4279092"/>
              <a:gd name="connsiteY4" fmla="*/ 1704498 h 4279092"/>
              <a:gd name="connsiteX5" fmla="*/ 4234935 w 4279092"/>
              <a:gd name="connsiteY5" fmla="*/ 1917708 h 4279092"/>
              <a:gd name="connsiteX6" fmla="*/ 1917708 w 4279092"/>
              <a:gd name="connsiteY6" fmla="*/ 4234935 h 4279092"/>
              <a:gd name="connsiteX7" fmla="*/ 1704498 w 4279092"/>
              <a:gd name="connsiteY7" fmla="*/ 4234935 h 4279092"/>
              <a:gd name="connsiteX8" fmla="*/ 44157 w 4279092"/>
              <a:gd name="connsiteY8" fmla="*/ 2574594 h 4279092"/>
              <a:gd name="connsiteX9" fmla="*/ 44157 w 4279092"/>
              <a:gd name="connsiteY9" fmla="*/ 2361384 h 4279092"/>
              <a:gd name="connsiteX10" fmla="*/ 2361384 w 4279092"/>
              <a:gd name="connsiteY10" fmla="*/ 44157 h 4279092"/>
              <a:gd name="connsiteX11" fmla="*/ 2574594 w 4279092"/>
              <a:gd name="connsiteY11" fmla="*/ 44157 h 427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9092" h="4279092">
                <a:moveTo>
                  <a:pt x="2574594" y="44157"/>
                </a:moveTo>
                <a:lnTo>
                  <a:pt x="3100481" y="570044"/>
                </a:lnTo>
                <a:lnTo>
                  <a:pt x="3100481" y="1179763"/>
                </a:lnTo>
                <a:lnTo>
                  <a:pt x="3710200" y="1179763"/>
                </a:lnTo>
                <a:lnTo>
                  <a:pt x="4234935" y="1704498"/>
                </a:lnTo>
                <a:cubicBezTo>
                  <a:pt x="4293812" y="1763375"/>
                  <a:pt x="4293812" y="1858831"/>
                  <a:pt x="4234935" y="1917708"/>
                </a:cubicBezTo>
                <a:lnTo>
                  <a:pt x="1917708" y="4234935"/>
                </a:lnTo>
                <a:cubicBezTo>
                  <a:pt x="1858831" y="4293812"/>
                  <a:pt x="1763375" y="4293812"/>
                  <a:pt x="1704498" y="4234935"/>
                </a:cubicBezTo>
                <a:lnTo>
                  <a:pt x="44157" y="2574594"/>
                </a:lnTo>
                <a:cubicBezTo>
                  <a:pt x="-14719" y="2515717"/>
                  <a:pt x="-14719" y="2420261"/>
                  <a:pt x="44157" y="2361384"/>
                </a:cubicBezTo>
                <a:lnTo>
                  <a:pt x="2361384" y="44157"/>
                </a:lnTo>
                <a:cubicBezTo>
                  <a:pt x="2420261" y="-14719"/>
                  <a:pt x="2515717" y="-14719"/>
                  <a:pt x="2574594" y="44157"/>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a:extLst>
              <a:ext uri="{FF2B5EF4-FFF2-40B4-BE49-F238E27FC236}">
                <a16:creationId xmlns="" xmlns:a16="http://schemas.microsoft.com/office/drawing/2014/main" id="{4C882326-C658-4DDA-8E3D-3C76AD3D32EA}"/>
              </a:ext>
            </a:extLst>
          </p:cNvPr>
          <p:cNvSpPr/>
          <p:nvPr/>
        </p:nvSpPr>
        <p:spPr>
          <a:xfrm rot="2700000" flipV="1">
            <a:off x="8060851" y="1243734"/>
            <a:ext cx="4279092" cy="4279092"/>
          </a:xfrm>
          <a:custGeom>
            <a:avLst/>
            <a:gdLst>
              <a:gd name="connsiteX0" fmla="*/ 2574594 w 4279092"/>
              <a:gd name="connsiteY0" fmla="*/ 44157 h 4279092"/>
              <a:gd name="connsiteX1" fmla="*/ 3100481 w 4279092"/>
              <a:gd name="connsiteY1" fmla="*/ 570044 h 4279092"/>
              <a:gd name="connsiteX2" fmla="*/ 3100481 w 4279092"/>
              <a:gd name="connsiteY2" fmla="*/ 1179763 h 4279092"/>
              <a:gd name="connsiteX3" fmla="*/ 3710200 w 4279092"/>
              <a:gd name="connsiteY3" fmla="*/ 1179763 h 4279092"/>
              <a:gd name="connsiteX4" fmla="*/ 4234935 w 4279092"/>
              <a:gd name="connsiteY4" fmla="*/ 1704498 h 4279092"/>
              <a:gd name="connsiteX5" fmla="*/ 4234935 w 4279092"/>
              <a:gd name="connsiteY5" fmla="*/ 1917708 h 4279092"/>
              <a:gd name="connsiteX6" fmla="*/ 1917708 w 4279092"/>
              <a:gd name="connsiteY6" fmla="*/ 4234935 h 4279092"/>
              <a:gd name="connsiteX7" fmla="*/ 1704498 w 4279092"/>
              <a:gd name="connsiteY7" fmla="*/ 4234935 h 4279092"/>
              <a:gd name="connsiteX8" fmla="*/ 44157 w 4279092"/>
              <a:gd name="connsiteY8" fmla="*/ 2574594 h 4279092"/>
              <a:gd name="connsiteX9" fmla="*/ 44157 w 4279092"/>
              <a:gd name="connsiteY9" fmla="*/ 2361384 h 4279092"/>
              <a:gd name="connsiteX10" fmla="*/ 2361384 w 4279092"/>
              <a:gd name="connsiteY10" fmla="*/ 44157 h 4279092"/>
              <a:gd name="connsiteX11" fmla="*/ 2574594 w 4279092"/>
              <a:gd name="connsiteY11" fmla="*/ 44157 h 427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9092" h="4279092">
                <a:moveTo>
                  <a:pt x="2574594" y="44157"/>
                </a:moveTo>
                <a:lnTo>
                  <a:pt x="3100481" y="570044"/>
                </a:lnTo>
                <a:lnTo>
                  <a:pt x="3100481" y="1179763"/>
                </a:lnTo>
                <a:lnTo>
                  <a:pt x="3710200" y="1179763"/>
                </a:lnTo>
                <a:lnTo>
                  <a:pt x="4234935" y="1704498"/>
                </a:lnTo>
                <a:cubicBezTo>
                  <a:pt x="4293812" y="1763375"/>
                  <a:pt x="4293812" y="1858831"/>
                  <a:pt x="4234935" y="1917708"/>
                </a:cubicBezTo>
                <a:lnTo>
                  <a:pt x="1917708" y="4234935"/>
                </a:lnTo>
                <a:cubicBezTo>
                  <a:pt x="1858831" y="4293812"/>
                  <a:pt x="1763375" y="4293812"/>
                  <a:pt x="1704498" y="4234935"/>
                </a:cubicBezTo>
                <a:lnTo>
                  <a:pt x="44157" y="2574594"/>
                </a:lnTo>
                <a:cubicBezTo>
                  <a:pt x="-14719" y="2515717"/>
                  <a:pt x="-14719" y="2420261"/>
                  <a:pt x="44157" y="2361384"/>
                </a:cubicBezTo>
                <a:lnTo>
                  <a:pt x="2361384" y="44157"/>
                </a:lnTo>
                <a:cubicBezTo>
                  <a:pt x="2420261" y="-14719"/>
                  <a:pt x="2515717" y="-14719"/>
                  <a:pt x="2574594" y="44157"/>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形状 40">
            <a:extLst>
              <a:ext uri="{FF2B5EF4-FFF2-40B4-BE49-F238E27FC236}">
                <a16:creationId xmlns="" xmlns:a16="http://schemas.microsoft.com/office/drawing/2014/main" id="{78432522-F7A0-49F9-A85A-6CAD18114F51}"/>
              </a:ext>
            </a:extLst>
          </p:cNvPr>
          <p:cNvSpPr/>
          <p:nvPr/>
        </p:nvSpPr>
        <p:spPr>
          <a:xfrm rot="2700000" flipV="1">
            <a:off x="2584054" y="1243734"/>
            <a:ext cx="4279092" cy="4279092"/>
          </a:xfrm>
          <a:custGeom>
            <a:avLst/>
            <a:gdLst>
              <a:gd name="connsiteX0" fmla="*/ 2574594 w 4279092"/>
              <a:gd name="connsiteY0" fmla="*/ 44157 h 4279092"/>
              <a:gd name="connsiteX1" fmla="*/ 3100481 w 4279092"/>
              <a:gd name="connsiteY1" fmla="*/ 570044 h 4279092"/>
              <a:gd name="connsiteX2" fmla="*/ 3100481 w 4279092"/>
              <a:gd name="connsiteY2" fmla="*/ 1179763 h 4279092"/>
              <a:gd name="connsiteX3" fmla="*/ 3710200 w 4279092"/>
              <a:gd name="connsiteY3" fmla="*/ 1179763 h 4279092"/>
              <a:gd name="connsiteX4" fmla="*/ 4234935 w 4279092"/>
              <a:gd name="connsiteY4" fmla="*/ 1704498 h 4279092"/>
              <a:gd name="connsiteX5" fmla="*/ 4234935 w 4279092"/>
              <a:gd name="connsiteY5" fmla="*/ 1917708 h 4279092"/>
              <a:gd name="connsiteX6" fmla="*/ 1917708 w 4279092"/>
              <a:gd name="connsiteY6" fmla="*/ 4234935 h 4279092"/>
              <a:gd name="connsiteX7" fmla="*/ 1704498 w 4279092"/>
              <a:gd name="connsiteY7" fmla="*/ 4234935 h 4279092"/>
              <a:gd name="connsiteX8" fmla="*/ 44157 w 4279092"/>
              <a:gd name="connsiteY8" fmla="*/ 2574594 h 4279092"/>
              <a:gd name="connsiteX9" fmla="*/ 44157 w 4279092"/>
              <a:gd name="connsiteY9" fmla="*/ 2361384 h 4279092"/>
              <a:gd name="connsiteX10" fmla="*/ 2361384 w 4279092"/>
              <a:gd name="connsiteY10" fmla="*/ 44157 h 4279092"/>
              <a:gd name="connsiteX11" fmla="*/ 2574594 w 4279092"/>
              <a:gd name="connsiteY11" fmla="*/ 44157 h 4279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79092" h="4279092">
                <a:moveTo>
                  <a:pt x="2574594" y="44157"/>
                </a:moveTo>
                <a:lnTo>
                  <a:pt x="3100481" y="570044"/>
                </a:lnTo>
                <a:lnTo>
                  <a:pt x="3100481" y="1179763"/>
                </a:lnTo>
                <a:lnTo>
                  <a:pt x="3710200" y="1179763"/>
                </a:lnTo>
                <a:lnTo>
                  <a:pt x="4234935" y="1704498"/>
                </a:lnTo>
                <a:cubicBezTo>
                  <a:pt x="4293812" y="1763375"/>
                  <a:pt x="4293812" y="1858831"/>
                  <a:pt x="4234935" y="1917708"/>
                </a:cubicBezTo>
                <a:lnTo>
                  <a:pt x="1917708" y="4234935"/>
                </a:lnTo>
                <a:cubicBezTo>
                  <a:pt x="1858831" y="4293812"/>
                  <a:pt x="1763375" y="4293812"/>
                  <a:pt x="1704498" y="4234935"/>
                </a:cubicBezTo>
                <a:lnTo>
                  <a:pt x="44157" y="2574594"/>
                </a:lnTo>
                <a:cubicBezTo>
                  <a:pt x="-14719" y="2515717"/>
                  <a:pt x="-14719" y="2420261"/>
                  <a:pt x="44157" y="2361384"/>
                </a:cubicBezTo>
                <a:lnTo>
                  <a:pt x="2361384" y="44157"/>
                </a:lnTo>
                <a:cubicBezTo>
                  <a:pt x="2420261" y="-14719"/>
                  <a:pt x="2515717" y="-14719"/>
                  <a:pt x="2574594" y="44157"/>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文本框 44">
            <a:extLst>
              <a:ext uri="{FF2B5EF4-FFF2-40B4-BE49-F238E27FC236}">
                <a16:creationId xmlns="" xmlns:a16="http://schemas.microsoft.com/office/drawing/2014/main" id="{46E63B24-C6EB-4A83-835E-3BF37272641F}"/>
              </a:ext>
            </a:extLst>
          </p:cNvPr>
          <p:cNvSpPr txBox="1"/>
          <p:nvPr/>
        </p:nvSpPr>
        <p:spPr>
          <a:xfrm>
            <a:off x="613996" y="2715773"/>
            <a:ext cx="2762046" cy="523220"/>
          </a:xfrm>
          <a:prstGeom prst="rect">
            <a:avLst/>
          </a:prstGeom>
          <a:noFill/>
        </p:spPr>
        <p:txBody>
          <a:bodyPr wrap="square" rtlCol="0">
            <a:spAutoFit/>
          </a:bodyPr>
          <a:lstStyle/>
          <a:p>
            <a:pPr algn="ctr"/>
            <a:r>
              <a:rPr lang="zh-CN" altLang="en-US" sz="2800" dirty="0">
                <a:latin typeface="+mj-ea"/>
                <a:ea typeface="+mj-ea"/>
              </a:rPr>
              <a:t>输入小标题</a:t>
            </a:r>
          </a:p>
        </p:txBody>
      </p:sp>
      <p:sp>
        <p:nvSpPr>
          <p:cNvPr id="46" name="文本框 45">
            <a:extLst>
              <a:ext uri="{FF2B5EF4-FFF2-40B4-BE49-F238E27FC236}">
                <a16:creationId xmlns="" xmlns:a16="http://schemas.microsoft.com/office/drawing/2014/main" id="{38DDAF98-B1E7-459F-88E6-B9E6C4865C4E}"/>
              </a:ext>
            </a:extLst>
          </p:cNvPr>
          <p:cNvSpPr txBox="1"/>
          <p:nvPr/>
        </p:nvSpPr>
        <p:spPr>
          <a:xfrm>
            <a:off x="767730" y="3425313"/>
            <a:ext cx="2454578" cy="2055884"/>
          </a:xfrm>
          <a:prstGeom prst="rect">
            <a:avLst/>
          </a:prstGeom>
          <a:noFill/>
        </p:spPr>
        <p:txBody>
          <a:bodyPr wrap="square" rtlCol="0">
            <a:spAutoFit/>
          </a:bodyPr>
          <a:lstStyle/>
          <a:p>
            <a:pPr algn="ct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47" name="直接连接符 46">
            <a:extLst>
              <a:ext uri="{FF2B5EF4-FFF2-40B4-BE49-F238E27FC236}">
                <a16:creationId xmlns="" xmlns:a16="http://schemas.microsoft.com/office/drawing/2014/main" id="{58BCDA1E-A0AF-4CA8-951F-5FFE56C20DB2}"/>
              </a:ext>
            </a:extLst>
          </p:cNvPr>
          <p:cNvCxnSpPr>
            <a:cxnSpLocks/>
          </p:cNvCxnSpPr>
          <p:nvPr/>
        </p:nvCxnSpPr>
        <p:spPr>
          <a:xfrm>
            <a:off x="1803785" y="3345955"/>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 xmlns:a16="http://schemas.microsoft.com/office/drawing/2014/main" id="{FAAACA34-7FFC-42C5-B7F8-EC267DDE93EA}"/>
              </a:ext>
            </a:extLst>
          </p:cNvPr>
          <p:cNvSpPr txBox="1"/>
          <p:nvPr/>
        </p:nvSpPr>
        <p:spPr>
          <a:xfrm>
            <a:off x="3328268" y="1858244"/>
            <a:ext cx="2762046" cy="523220"/>
          </a:xfrm>
          <a:prstGeom prst="rect">
            <a:avLst/>
          </a:prstGeom>
          <a:noFill/>
        </p:spPr>
        <p:txBody>
          <a:bodyPr wrap="square" rtlCol="0">
            <a:spAutoFit/>
          </a:bodyPr>
          <a:lstStyle/>
          <a:p>
            <a:pPr algn="ctr"/>
            <a:r>
              <a:rPr lang="zh-CN" altLang="en-US" sz="2800" dirty="0">
                <a:latin typeface="+mj-ea"/>
                <a:ea typeface="+mj-ea"/>
              </a:rPr>
              <a:t>输入小标题</a:t>
            </a:r>
          </a:p>
        </p:txBody>
      </p:sp>
      <p:sp>
        <p:nvSpPr>
          <p:cNvPr id="49" name="文本框 48">
            <a:extLst>
              <a:ext uri="{FF2B5EF4-FFF2-40B4-BE49-F238E27FC236}">
                <a16:creationId xmlns="" xmlns:a16="http://schemas.microsoft.com/office/drawing/2014/main" id="{E36CECE4-6E91-430B-9C71-F698E11E5D54}"/>
              </a:ext>
            </a:extLst>
          </p:cNvPr>
          <p:cNvSpPr txBox="1"/>
          <p:nvPr/>
        </p:nvSpPr>
        <p:spPr>
          <a:xfrm>
            <a:off x="3482002" y="2567784"/>
            <a:ext cx="2454578" cy="2055884"/>
          </a:xfrm>
          <a:prstGeom prst="rect">
            <a:avLst/>
          </a:prstGeom>
          <a:noFill/>
        </p:spPr>
        <p:txBody>
          <a:bodyPr wrap="square" rtlCol="0">
            <a:spAutoFit/>
          </a:bodyPr>
          <a:lstStyle/>
          <a:p>
            <a:pPr algn="ct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50" name="直接连接符 49">
            <a:extLst>
              <a:ext uri="{FF2B5EF4-FFF2-40B4-BE49-F238E27FC236}">
                <a16:creationId xmlns="" xmlns:a16="http://schemas.microsoft.com/office/drawing/2014/main" id="{AAFD41E3-F3DB-4BDA-982F-58D122639D42}"/>
              </a:ext>
            </a:extLst>
          </p:cNvPr>
          <p:cNvCxnSpPr>
            <a:cxnSpLocks/>
          </p:cNvCxnSpPr>
          <p:nvPr/>
        </p:nvCxnSpPr>
        <p:spPr>
          <a:xfrm>
            <a:off x="4518057" y="2488426"/>
            <a:ext cx="37369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 xmlns:a16="http://schemas.microsoft.com/office/drawing/2014/main" id="{8A0C56AC-EA29-406B-9608-1B0AE950D442}"/>
              </a:ext>
            </a:extLst>
          </p:cNvPr>
          <p:cNvSpPr txBox="1"/>
          <p:nvPr/>
        </p:nvSpPr>
        <p:spPr>
          <a:xfrm>
            <a:off x="8835315" y="1858244"/>
            <a:ext cx="2762046" cy="523220"/>
          </a:xfrm>
          <a:prstGeom prst="rect">
            <a:avLst/>
          </a:prstGeom>
          <a:noFill/>
        </p:spPr>
        <p:txBody>
          <a:bodyPr wrap="square" rtlCol="0">
            <a:spAutoFit/>
          </a:bodyPr>
          <a:lstStyle/>
          <a:p>
            <a:pPr algn="ctr"/>
            <a:r>
              <a:rPr lang="zh-CN" altLang="en-US" sz="2800" dirty="0">
                <a:latin typeface="+mj-ea"/>
                <a:ea typeface="+mj-ea"/>
              </a:rPr>
              <a:t>输入小标题</a:t>
            </a:r>
          </a:p>
        </p:txBody>
      </p:sp>
      <p:sp>
        <p:nvSpPr>
          <p:cNvPr id="52" name="文本框 51">
            <a:extLst>
              <a:ext uri="{FF2B5EF4-FFF2-40B4-BE49-F238E27FC236}">
                <a16:creationId xmlns="" xmlns:a16="http://schemas.microsoft.com/office/drawing/2014/main" id="{DB7A0708-890D-412D-9AB5-D03E1A3A42A6}"/>
              </a:ext>
            </a:extLst>
          </p:cNvPr>
          <p:cNvSpPr txBox="1"/>
          <p:nvPr/>
        </p:nvSpPr>
        <p:spPr>
          <a:xfrm>
            <a:off x="8989049" y="2567784"/>
            <a:ext cx="2454578" cy="2055884"/>
          </a:xfrm>
          <a:prstGeom prst="rect">
            <a:avLst/>
          </a:prstGeom>
          <a:noFill/>
        </p:spPr>
        <p:txBody>
          <a:bodyPr wrap="square" rtlCol="0">
            <a:spAutoFit/>
          </a:bodyPr>
          <a:lstStyle/>
          <a:p>
            <a:pPr algn="ct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53" name="直接连接符 52">
            <a:extLst>
              <a:ext uri="{FF2B5EF4-FFF2-40B4-BE49-F238E27FC236}">
                <a16:creationId xmlns="" xmlns:a16="http://schemas.microsoft.com/office/drawing/2014/main" id="{3BC4BC14-EAE5-48B8-BF5F-CE905ADC86FD}"/>
              </a:ext>
            </a:extLst>
          </p:cNvPr>
          <p:cNvCxnSpPr>
            <a:cxnSpLocks/>
          </p:cNvCxnSpPr>
          <p:nvPr/>
        </p:nvCxnSpPr>
        <p:spPr>
          <a:xfrm>
            <a:off x="10025104" y="2488426"/>
            <a:ext cx="37369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 xmlns:a16="http://schemas.microsoft.com/office/drawing/2014/main" id="{45F04E86-1084-451E-A579-7F6318A39FDB}"/>
              </a:ext>
            </a:extLst>
          </p:cNvPr>
          <p:cNvSpPr txBox="1"/>
          <p:nvPr/>
        </p:nvSpPr>
        <p:spPr>
          <a:xfrm>
            <a:off x="6088840" y="2715773"/>
            <a:ext cx="2762046" cy="523220"/>
          </a:xfrm>
          <a:prstGeom prst="rect">
            <a:avLst/>
          </a:prstGeom>
          <a:noFill/>
        </p:spPr>
        <p:txBody>
          <a:bodyPr wrap="square" rtlCol="0">
            <a:spAutoFit/>
          </a:bodyPr>
          <a:lstStyle/>
          <a:p>
            <a:pPr algn="ctr"/>
            <a:r>
              <a:rPr lang="zh-CN" altLang="en-US" sz="2800" dirty="0">
                <a:latin typeface="+mj-ea"/>
                <a:ea typeface="+mj-ea"/>
              </a:rPr>
              <a:t>输入小标题</a:t>
            </a:r>
          </a:p>
        </p:txBody>
      </p:sp>
      <p:sp>
        <p:nvSpPr>
          <p:cNvPr id="55" name="文本框 54">
            <a:extLst>
              <a:ext uri="{FF2B5EF4-FFF2-40B4-BE49-F238E27FC236}">
                <a16:creationId xmlns="" xmlns:a16="http://schemas.microsoft.com/office/drawing/2014/main" id="{C48AFDFB-873E-42CC-AC32-004717EF4BB8}"/>
              </a:ext>
            </a:extLst>
          </p:cNvPr>
          <p:cNvSpPr txBox="1"/>
          <p:nvPr/>
        </p:nvSpPr>
        <p:spPr>
          <a:xfrm>
            <a:off x="6242574" y="3425313"/>
            <a:ext cx="2454578" cy="2055884"/>
          </a:xfrm>
          <a:prstGeom prst="rect">
            <a:avLst/>
          </a:prstGeom>
          <a:noFill/>
        </p:spPr>
        <p:txBody>
          <a:bodyPr wrap="square" rtlCol="0">
            <a:spAutoFit/>
          </a:bodyPr>
          <a:lstStyle/>
          <a:p>
            <a:pPr algn="ct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56" name="直接连接符 55">
            <a:extLst>
              <a:ext uri="{FF2B5EF4-FFF2-40B4-BE49-F238E27FC236}">
                <a16:creationId xmlns="" xmlns:a16="http://schemas.microsoft.com/office/drawing/2014/main" id="{4849A3CE-BAC8-4FBD-AA53-4B3BB921B44C}"/>
              </a:ext>
            </a:extLst>
          </p:cNvPr>
          <p:cNvCxnSpPr>
            <a:cxnSpLocks/>
          </p:cNvCxnSpPr>
          <p:nvPr/>
        </p:nvCxnSpPr>
        <p:spPr>
          <a:xfrm>
            <a:off x="7278629" y="3345955"/>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62" name="组合 61">
            <a:extLst>
              <a:ext uri="{FF2B5EF4-FFF2-40B4-BE49-F238E27FC236}">
                <a16:creationId xmlns="" xmlns:a16="http://schemas.microsoft.com/office/drawing/2014/main" id="{99B7AE05-3C40-4E09-8A99-487576345D4E}"/>
              </a:ext>
            </a:extLst>
          </p:cNvPr>
          <p:cNvGrpSpPr/>
          <p:nvPr/>
        </p:nvGrpSpPr>
        <p:grpSpPr>
          <a:xfrm flipV="1">
            <a:off x="4413201" y="4864791"/>
            <a:ext cx="643398" cy="751354"/>
            <a:chOff x="1672255" y="1720972"/>
            <a:chExt cx="643398" cy="751354"/>
          </a:xfrm>
          <a:solidFill>
            <a:schemeClr val="accent2"/>
          </a:solidFill>
        </p:grpSpPr>
        <p:sp>
          <p:nvSpPr>
            <p:cNvPr id="63" name="任意多边形: 形状 62">
              <a:extLst>
                <a:ext uri="{FF2B5EF4-FFF2-40B4-BE49-F238E27FC236}">
                  <a16:creationId xmlns="" xmlns:a16="http://schemas.microsoft.com/office/drawing/2014/main" id="{D6EA4397-DA9B-40DF-971D-141839FD19CF}"/>
                </a:ext>
              </a:extLst>
            </p:cNvPr>
            <p:cNvSpPr/>
            <p:nvPr/>
          </p:nvSpPr>
          <p:spPr>
            <a:xfrm rot="18900000">
              <a:off x="1681157" y="1862607"/>
              <a:ext cx="609719" cy="609719"/>
            </a:xfrm>
            <a:custGeom>
              <a:avLst/>
              <a:gdLst>
                <a:gd name="connsiteX0" fmla="*/ 0 w 609719"/>
                <a:gd name="connsiteY0" fmla="*/ 0 h 609719"/>
                <a:gd name="connsiteX1" fmla="*/ 115609 w 609719"/>
                <a:gd name="connsiteY1" fmla="*/ 115609 h 609719"/>
                <a:gd name="connsiteX2" fmla="*/ 115609 w 609719"/>
                <a:gd name="connsiteY2" fmla="*/ 509211 h 609719"/>
                <a:gd name="connsiteX3" fmla="*/ 509211 w 609719"/>
                <a:gd name="connsiteY3" fmla="*/ 509211 h 609719"/>
                <a:gd name="connsiteX4" fmla="*/ 609719 w 609719"/>
                <a:gd name="connsiteY4" fmla="*/ 609719 h 609719"/>
                <a:gd name="connsiteX5" fmla="*/ 0 w 609719"/>
                <a:gd name="connsiteY5" fmla="*/ 609719 h 609719"/>
                <a:gd name="connsiteX6" fmla="*/ 0 w 609719"/>
                <a:gd name="connsiteY6" fmla="*/ 0 h 609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719" h="609719">
                  <a:moveTo>
                    <a:pt x="0" y="0"/>
                  </a:moveTo>
                  <a:lnTo>
                    <a:pt x="115609" y="115609"/>
                  </a:lnTo>
                  <a:lnTo>
                    <a:pt x="115609" y="509211"/>
                  </a:lnTo>
                  <a:lnTo>
                    <a:pt x="509211" y="509211"/>
                  </a:lnTo>
                  <a:lnTo>
                    <a:pt x="609719" y="609719"/>
                  </a:lnTo>
                  <a:lnTo>
                    <a:pt x="0" y="609719"/>
                  </a:lnTo>
                  <a:lnTo>
                    <a:pt x="0" y="0"/>
                  </a:lnTo>
                  <a:close/>
                </a:path>
              </a:pathLst>
            </a:cu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4" name="直角三角形 63">
              <a:extLst>
                <a:ext uri="{FF2B5EF4-FFF2-40B4-BE49-F238E27FC236}">
                  <a16:creationId xmlns="" xmlns:a16="http://schemas.microsoft.com/office/drawing/2014/main" id="{0623339F-3792-496D-A3AC-D1FC902ED9C9}"/>
                </a:ext>
              </a:extLst>
            </p:cNvPr>
            <p:cNvSpPr/>
            <p:nvPr/>
          </p:nvSpPr>
          <p:spPr>
            <a:xfrm rot="18882053">
              <a:off x="1672255" y="1720972"/>
              <a:ext cx="643398" cy="643398"/>
            </a:xfrm>
            <a:prstGeom prst="rtTriangl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 xmlns:a16="http://schemas.microsoft.com/office/drawing/2014/main" id="{C213709E-C85B-4A46-A934-2D57727391F5}"/>
              </a:ext>
            </a:extLst>
          </p:cNvPr>
          <p:cNvGrpSpPr/>
          <p:nvPr/>
        </p:nvGrpSpPr>
        <p:grpSpPr>
          <a:xfrm flipV="1">
            <a:off x="9885297" y="4864791"/>
            <a:ext cx="643398" cy="751354"/>
            <a:chOff x="1672255" y="1720972"/>
            <a:chExt cx="643398" cy="751354"/>
          </a:xfrm>
          <a:solidFill>
            <a:schemeClr val="accent2"/>
          </a:solidFill>
        </p:grpSpPr>
        <p:sp>
          <p:nvSpPr>
            <p:cNvPr id="66" name="任意多边形: 形状 65">
              <a:extLst>
                <a:ext uri="{FF2B5EF4-FFF2-40B4-BE49-F238E27FC236}">
                  <a16:creationId xmlns="" xmlns:a16="http://schemas.microsoft.com/office/drawing/2014/main" id="{E037B1C5-787F-4088-9AA8-817E8D944961}"/>
                </a:ext>
              </a:extLst>
            </p:cNvPr>
            <p:cNvSpPr/>
            <p:nvPr/>
          </p:nvSpPr>
          <p:spPr>
            <a:xfrm rot="18900000">
              <a:off x="1681157" y="1862607"/>
              <a:ext cx="609719" cy="609719"/>
            </a:xfrm>
            <a:custGeom>
              <a:avLst/>
              <a:gdLst>
                <a:gd name="connsiteX0" fmla="*/ 0 w 609719"/>
                <a:gd name="connsiteY0" fmla="*/ 0 h 609719"/>
                <a:gd name="connsiteX1" fmla="*/ 115609 w 609719"/>
                <a:gd name="connsiteY1" fmla="*/ 115609 h 609719"/>
                <a:gd name="connsiteX2" fmla="*/ 115609 w 609719"/>
                <a:gd name="connsiteY2" fmla="*/ 509211 h 609719"/>
                <a:gd name="connsiteX3" fmla="*/ 509211 w 609719"/>
                <a:gd name="connsiteY3" fmla="*/ 509211 h 609719"/>
                <a:gd name="connsiteX4" fmla="*/ 609719 w 609719"/>
                <a:gd name="connsiteY4" fmla="*/ 609719 h 609719"/>
                <a:gd name="connsiteX5" fmla="*/ 0 w 609719"/>
                <a:gd name="connsiteY5" fmla="*/ 609719 h 609719"/>
                <a:gd name="connsiteX6" fmla="*/ 0 w 609719"/>
                <a:gd name="connsiteY6" fmla="*/ 0 h 609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719" h="609719">
                  <a:moveTo>
                    <a:pt x="0" y="0"/>
                  </a:moveTo>
                  <a:lnTo>
                    <a:pt x="115609" y="115609"/>
                  </a:lnTo>
                  <a:lnTo>
                    <a:pt x="115609" y="509211"/>
                  </a:lnTo>
                  <a:lnTo>
                    <a:pt x="509211" y="509211"/>
                  </a:lnTo>
                  <a:lnTo>
                    <a:pt x="609719" y="609719"/>
                  </a:lnTo>
                  <a:lnTo>
                    <a:pt x="0" y="609719"/>
                  </a:lnTo>
                  <a:lnTo>
                    <a:pt x="0" y="0"/>
                  </a:lnTo>
                  <a:close/>
                </a:path>
              </a:pathLst>
            </a:cu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直角三角形 66">
              <a:extLst>
                <a:ext uri="{FF2B5EF4-FFF2-40B4-BE49-F238E27FC236}">
                  <a16:creationId xmlns="" xmlns:a16="http://schemas.microsoft.com/office/drawing/2014/main" id="{D1F52EED-B968-4517-B554-BD461FCB24B9}"/>
                </a:ext>
              </a:extLst>
            </p:cNvPr>
            <p:cNvSpPr/>
            <p:nvPr/>
          </p:nvSpPr>
          <p:spPr>
            <a:xfrm rot="18882053">
              <a:off x="1672255" y="1720972"/>
              <a:ext cx="643398" cy="643398"/>
            </a:xfrm>
            <a:prstGeom prst="rtTriangl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 xmlns:a16="http://schemas.microsoft.com/office/drawing/2014/main" id="{D945BE4D-0770-431A-8C1C-B8432E15BEAB}"/>
              </a:ext>
            </a:extLst>
          </p:cNvPr>
          <p:cNvGrpSpPr/>
          <p:nvPr/>
        </p:nvGrpSpPr>
        <p:grpSpPr>
          <a:xfrm>
            <a:off x="7143500" y="1675252"/>
            <a:ext cx="643398" cy="751354"/>
            <a:chOff x="1672255" y="1720972"/>
            <a:chExt cx="643398" cy="751354"/>
          </a:xfrm>
        </p:grpSpPr>
        <p:sp>
          <p:nvSpPr>
            <p:cNvPr id="69" name="任意多边形: 形状 68">
              <a:extLst>
                <a:ext uri="{FF2B5EF4-FFF2-40B4-BE49-F238E27FC236}">
                  <a16:creationId xmlns="" xmlns:a16="http://schemas.microsoft.com/office/drawing/2014/main" id="{5A2BE40A-AB2E-4921-B2C3-2C6134D322D6}"/>
                </a:ext>
              </a:extLst>
            </p:cNvPr>
            <p:cNvSpPr/>
            <p:nvPr/>
          </p:nvSpPr>
          <p:spPr>
            <a:xfrm rot="18900000">
              <a:off x="1681157" y="1862607"/>
              <a:ext cx="609719" cy="609719"/>
            </a:xfrm>
            <a:custGeom>
              <a:avLst/>
              <a:gdLst>
                <a:gd name="connsiteX0" fmla="*/ 0 w 609719"/>
                <a:gd name="connsiteY0" fmla="*/ 0 h 609719"/>
                <a:gd name="connsiteX1" fmla="*/ 115609 w 609719"/>
                <a:gd name="connsiteY1" fmla="*/ 115609 h 609719"/>
                <a:gd name="connsiteX2" fmla="*/ 115609 w 609719"/>
                <a:gd name="connsiteY2" fmla="*/ 509211 h 609719"/>
                <a:gd name="connsiteX3" fmla="*/ 509211 w 609719"/>
                <a:gd name="connsiteY3" fmla="*/ 509211 h 609719"/>
                <a:gd name="connsiteX4" fmla="*/ 609719 w 609719"/>
                <a:gd name="connsiteY4" fmla="*/ 609719 h 609719"/>
                <a:gd name="connsiteX5" fmla="*/ 0 w 609719"/>
                <a:gd name="connsiteY5" fmla="*/ 609719 h 609719"/>
                <a:gd name="connsiteX6" fmla="*/ 0 w 609719"/>
                <a:gd name="connsiteY6" fmla="*/ 0 h 609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719" h="609719">
                  <a:moveTo>
                    <a:pt x="0" y="0"/>
                  </a:moveTo>
                  <a:lnTo>
                    <a:pt x="115609" y="115609"/>
                  </a:lnTo>
                  <a:lnTo>
                    <a:pt x="115609" y="509211"/>
                  </a:lnTo>
                  <a:lnTo>
                    <a:pt x="509211" y="509211"/>
                  </a:lnTo>
                  <a:lnTo>
                    <a:pt x="609719" y="609719"/>
                  </a:lnTo>
                  <a:lnTo>
                    <a:pt x="0" y="609719"/>
                  </a:lnTo>
                  <a:lnTo>
                    <a:pt x="0" y="0"/>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 name="直角三角形 69">
              <a:extLst>
                <a:ext uri="{FF2B5EF4-FFF2-40B4-BE49-F238E27FC236}">
                  <a16:creationId xmlns="" xmlns:a16="http://schemas.microsoft.com/office/drawing/2014/main" id="{00782ECF-8167-4FF4-8B14-D7B0B78A9C9E}"/>
                </a:ext>
              </a:extLst>
            </p:cNvPr>
            <p:cNvSpPr/>
            <p:nvPr/>
          </p:nvSpPr>
          <p:spPr>
            <a:xfrm rot="18882053">
              <a:off x="1672255" y="1720972"/>
              <a:ext cx="643398" cy="64339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writing_122117">
            <a:extLst>
              <a:ext uri="{FF2B5EF4-FFF2-40B4-BE49-F238E27FC236}">
                <a16:creationId xmlns="" xmlns:a16="http://schemas.microsoft.com/office/drawing/2014/main" id="{D6CD9F25-17AA-4E80-BDE1-431981CF3CFB}"/>
              </a:ext>
            </a:extLst>
          </p:cNvPr>
          <p:cNvSpPr>
            <a:spLocks noChangeAspect="1"/>
          </p:cNvSpPr>
          <p:nvPr/>
        </p:nvSpPr>
        <p:spPr bwMode="auto">
          <a:xfrm>
            <a:off x="4555105" y="4908686"/>
            <a:ext cx="336990" cy="336480"/>
          </a:xfrm>
          <a:custGeom>
            <a:avLst/>
            <a:gdLst>
              <a:gd name="connsiteX0" fmla="*/ 45797 w 605028"/>
              <a:gd name="connsiteY0" fmla="*/ 445126 h 604110"/>
              <a:gd name="connsiteX1" fmla="*/ 159266 w 605028"/>
              <a:gd name="connsiteY1" fmla="*/ 558313 h 604110"/>
              <a:gd name="connsiteX2" fmla="*/ 0 w 605028"/>
              <a:gd name="connsiteY2" fmla="*/ 604110 h 604110"/>
              <a:gd name="connsiteX3" fmla="*/ 460648 w 605028"/>
              <a:gd name="connsiteY3" fmla="*/ 330740 h 604110"/>
              <a:gd name="connsiteX4" fmla="*/ 504033 w 605028"/>
              <a:gd name="connsiteY4" fmla="*/ 374171 h 604110"/>
              <a:gd name="connsiteX5" fmla="*/ 441749 w 605028"/>
              <a:gd name="connsiteY5" fmla="*/ 436273 h 604110"/>
              <a:gd name="connsiteX6" fmla="*/ 470504 w 605028"/>
              <a:gd name="connsiteY6" fmla="*/ 464990 h 604110"/>
              <a:gd name="connsiteX7" fmla="*/ 532787 w 605028"/>
              <a:gd name="connsiteY7" fmla="*/ 402786 h 604110"/>
              <a:gd name="connsiteX8" fmla="*/ 605028 w 605028"/>
              <a:gd name="connsiteY8" fmla="*/ 474934 h 604110"/>
              <a:gd name="connsiteX9" fmla="*/ 475685 w 605028"/>
              <a:gd name="connsiteY9" fmla="*/ 604110 h 604110"/>
              <a:gd name="connsiteX10" fmla="*/ 331305 w 605028"/>
              <a:gd name="connsiteY10" fmla="*/ 459916 h 604110"/>
              <a:gd name="connsiteX11" fmla="*/ 354026 w 605028"/>
              <a:gd name="connsiteY11" fmla="*/ 121443 h 604110"/>
              <a:gd name="connsiteX12" fmla="*/ 483302 w 605028"/>
              <a:gd name="connsiteY12" fmla="*/ 250578 h 604110"/>
              <a:gd name="connsiteX13" fmla="*/ 195889 w 605028"/>
              <a:gd name="connsiteY13" fmla="*/ 537637 h 604110"/>
              <a:gd name="connsiteX14" fmla="*/ 66543 w 605028"/>
              <a:gd name="connsiteY14" fmla="*/ 408503 h 604110"/>
              <a:gd name="connsiteX15" fmla="*/ 475681 w 605028"/>
              <a:gd name="connsiteY15" fmla="*/ 0 h 604110"/>
              <a:gd name="connsiteX16" fmla="*/ 605028 w 605028"/>
              <a:gd name="connsiteY16" fmla="*/ 129134 h 604110"/>
              <a:gd name="connsiteX17" fmla="*/ 512093 w 605028"/>
              <a:gd name="connsiteY17" fmla="*/ 221857 h 604110"/>
              <a:gd name="connsiteX18" fmla="*/ 382817 w 605028"/>
              <a:gd name="connsiteY18" fmla="*/ 92864 h 604110"/>
              <a:gd name="connsiteX19" fmla="*/ 129376 w 605028"/>
              <a:gd name="connsiteY19" fmla="*/ 0 h 604110"/>
              <a:gd name="connsiteX20" fmla="*/ 201636 w 605028"/>
              <a:gd name="connsiteY20" fmla="*/ 72129 h 604110"/>
              <a:gd name="connsiteX21" fmla="*/ 139336 w 605028"/>
              <a:gd name="connsiteY21" fmla="*/ 134317 h 604110"/>
              <a:gd name="connsiteX22" fmla="*/ 168098 w 605028"/>
              <a:gd name="connsiteY22" fmla="*/ 162925 h 604110"/>
              <a:gd name="connsiteX23" fmla="*/ 230296 w 605028"/>
              <a:gd name="connsiteY23" fmla="*/ 100839 h 604110"/>
              <a:gd name="connsiteX24" fmla="*/ 273794 w 605028"/>
              <a:gd name="connsiteY24" fmla="*/ 144157 h 604110"/>
              <a:gd name="connsiteX25" fmla="*/ 144418 w 605028"/>
              <a:gd name="connsiteY25" fmla="*/ 273300 h 604110"/>
              <a:gd name="connsiteX26" fmla="*/ 0 w 605028"/>
              <a:gd name="connsiteY26" fmla="*/ 129143 h 60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5028" h="604110">
                <a:moveTo>
                  <a:pt x="45797" y="445126"/>
                </a:moveTo>
                <a:lnTo>
                  <a:pt x="159266" y="558313"/>
                </a:lnTo>
                <a:lnTo>
                  <a:pt x="0" y="604110"/>
                </a:lnTo>
                <a:close/>
                <a:moveTo>
                  <a:pt x="460648" y="330740"/>
                </a:moveTo>
                <a:lnTo>
                  <a:pt x="504033" y="374171"/>
                </a:lnTo>
                <a:lnTo>
                  <a:pt x="441749" y="436273"/>
                </a:lnTo>
                <a:lnTo>
                  <a:pt x="470504" y="464990"/>
                </a:lnTo>
                <a:lnTo>
                  <a:pt x="532787" y="402786"/>
                </a:lnTo>
                <a:lnTo>
                  <a:pt x="605028" y="474934"/>
                </a:lnTo>
                <a:lnTo>
                  <a:pt x="475685" y="604110"/>
                </a:lnTo>
                <a:lnTo>
                  <a:pt x="331305" y="459916"/>
                </a:lnTo>
                <a:close/>
                <a:moveTo>
                  <a:pt x="354026" y="121443"/>
                </a:moveTo>
                <a:lnTo>
                  <a:pt x="483302" y="250578"/>
                </a:lnTo>
                <a:lnTo>
                  <a:pt x="195889" y="537637"/>
                </a:lnTo>
                <a:lnTo>
                  <a:pt x="66543" y="408503"/>
                </a:lnTo>
                <a:close/>
                <a:moveTo>
                  <a:pt x="475681" y="0"/>
                </a:moveTo>
                <a:lnTo>
                  <a:pt x="605028" y="129134"/>
                </a:lnTo>
                <a:lnTo>
                  <a:pt x="512093" y="221857"/>
                </a:lnTo>
                <a:lnTo>
                  <a:pt x="382817" y="92864"/>
                </a:lnTo>
                <a:close/>
                <a:moveTo>
                  <a:pt x="129376" y="0"/>
                </a:moveTo>
                <a:lnTo>
                  <a:pt x="201636" y="72129"/>
                </a:lnTo>
                <a:lnTo>
                  <a:pt x="139336" y="134317"/>
                </a:lnTo>
                <a:lnTo>
                  <a:pt x="168098" y="162925"/>
                </a:lnTo>
                <a:lnTo>
                  <a:pt x="230296" y="100839"/>
                </a:lnTo>
                <a:lnTo>
                  <a:pt x="273794" y="144157"/>
                </a:lnTo>
                <a:lnTo>
                  <a:pt x="144418" y="273300"/>
                </a:lnTo>
                <a:lnTo>
                  <a:pt x="0" y="129143"/>
                </a:lnTo>
                <a:close/>
              </a:path>
            </a:pathLst>
          </a:custGeom>
          <a:solidFill>
            <a:schemeClr val="bg1"/>
          </a:solidFill>
          <a:ln>
            <a:noFill/>
          </a:ln>
        </p:spPr>
      </p:sp>
      <p:pic>
        <p:nvPicPr>
          <p:cNvPr id="58" name="图形 57" descr="拼图">
            <a:extLst>
              <a:ext uri="{FF2B5EF4-FFF2-40B4-BE49-F238E27FC236}">
                <a16:creationId xmlns="" xmlns:a16="http://schemas.microsoft.com/office/drawing/2014/main" id="{F24953C7-D8F3-461A-98D3-458B9525104D}"/>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1813265" y="2037638"/>
            <a:ext cx="361378" cy="361378"/>
          </a:xfrm>
          <a:prstGeom prst="rect">
            <a:avLst/>
          </a:prstGeom>
        </p:spPr>
      </p:pic>
      <p:pic>
        <p:nvPicPr>
          <p:cNvPr id="59" name="图形 58" descr="标牌">
            <a:extLst>
              <a:ext uri="{FF2B5EF4-FFF2-40B4-BE49-F238E27FC236}">
                <a16:creationId xmlns="" xmlns:a16="http://schemas.microsoft.com/office/drawing/2014/main" id="{9FCAA885-E699-4478-868A-3ADE8DD6118B}"/>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9984799" y="4845387"/>
            <a:ext cx="463078" cy="463078"/>
          </a:xfrm>
          <a:prstGeom prst="rect">
            <a:avLst/>
          </a:prstGeom>
        </p:spPr>
      </p:pic>
      <p:sp>
        <p:nvSpPr>
          <p:cNvPr id="60" name="accept_38398">
            <a:extLst>
              <a:ext uri="{FF2B5EF4-FFF2-40B4-BE49-F238E27FC236}">
                <a16:creationId xmlns="" xmlns:a16="http://schemas.microsoft.com/office/drawing/2014/main" id="{AF332EFD-20B5-44C6-ABA1-095BE9A8D4A6}"/>
              </a:ext>
            </a:extLst>
          </p:cNvPr>
          <p:cNvSpPr>
            <a:spLocks noChangeAspect="1"/>
          </p:cNvSpPr>
          <p:nvPr/>
        </p:nvSpPr>
        <p:spPr bwMode="auto">
          <a:xfrm>
            <a:off x="7278629" y="2037638"/>
            <a:ext cx="405057" cy="380459"/>
          </a:xfrm>
          <a:custGeom>
            <a:avLst/>
            <a:gdLst>
              <a:gd name="connsiteX0" fmla="*/ 543411 w 606580"/>
              <a:gd name="connsiteY0" fmla="*/ 61956 h 569745"/>
              <a:gd name="connsiteX1" fmla="*/ 556798 w 606580"/>
              <a:gd name="connsiteY1" fmla="*/ 67559 h 569745"/>
              <a:gd name="connsiteX2" fmla="*/ 601369 w 606580"/>
              <a:gd name="connsiteY2" fmla="*/ 112060 h 569745"/>
              <a:gd name="connsiteX3" fmla="*/ 606580 w 606580"/>
              <a:gd name="connsiteY3" fmla="*/ 125346 h 569745"/>
              <a:gd name="connsiteX4" fmla="*/ 601369 w 606580"/>
              <a:gd name="connsiteY4" fmla="*/ 138712 h 569745"/>
              <a:gd name="connsiteX5" fmla="*/ 295704 w 606580"/>
              <a:gd name="connsiteY5" fmla="*/ 442134 h 569745"/>
              <a:gd name="connsiteX6" fmla="*/ 281916 w 606580"/>
              <a:gd name="connsiteY6" fmla="*/ 447737 h 569745"/>
              <a:gd name="connsiteX7" fmla="*/ 279671 w 606580"/>
              <a:gd name="connsiteY7" fmla="*/ 447337 h 569745"/>
              <a:gd name="connsiteX8" fmla="*/ 268528 w 606580"/>
              <a:gd name="connsiteY8" fmla="*/ 442134 h 569745"/>
              <a:gd name="connsiteX9" fmla="*/ 117339 w 606580"/>
              <a:gd name="connsiteY9" fmla="*/ 290783 h 569745"/>
              <a:gd name="connsiteX10" fmla="*/ 112128 w 606580"/>
              <a:gd name="connsiteY10" fmla="*/ 277497 h 569745"/>
              <a:gd name="connsiteX11" fmla="*/ 117339 w 606580"/>
              <a:gd name="connsiteY11" fmla="*/ 264451 h 569745"/>
              <a:gd name="connsiteX12" fmla="*/ 162311 w 606580"/>
              <a:gd name="connsiteY12" fmla="*/ 219950 h 569745"/>
              <a:gd name="connsiteX13" fmla="*/ 175297 w 606580"/>
              <a:gd name="connsiteY13" fmla="*/ 214428 h 569745"/>
              <a:gd name="connsiteX14" fmla="*/ 188685 w 606580"/>
              <a:gd name="connsiteY14" fmla="*/ 219950 h 569745"/>
              <a:gd name="connsiteX15" fmla="*/ 282316 w 606580"/>
              <a:gd name="connsiteY15" fmla="*/ 313434 h 569745"/>
              <a:gd name="connsiteX16" fmla="*/ 530023 w 606580"/>
              <a:gd name="connsiteY16" fmla="*/ 67559 h 569745"/>
              <a:gd name="connsiteX17" fmla="*/ 543411 w 606580"/>
              <a:gd name="connsiteY17" fmla="*/ 61956 h 569745"/>
              <a:gd name="connsiteX18" fmla="*/ 285296 w 606580"/>
              <a:gd name="connsiteY18" fmla="*/ 0 h 569745"/>
              <a:gd name="connsiteX19" fmla="*/ 332832 w 606580"/>
              <a:gd name="connsiteY19" fmla="*/ 19690 h 569745"/>
              <a:gd name="connsiteX20" fmla="*/ 431271 w 606580"/>
              <a:gd name="connsiteY20" fmla="*/ 117983 h 569745"/>
              <a:gd name="connsiteX21" fmla="*/ 283452 w 606580"/>
              <a:gd name="connsiteY21" fmla="*/ 265982 h 569745"/>
              <a:gd name="connsiteX22" fmla="*/ 213631 w 606580"/>
              <a:gd name="connsiteY22" fmla="*/ 196265 h 569745"/>
              <a:gd name="connsiteX23" fmla="*/ 176837 w 606580"/>
              <a:gd name="connsiteY23" fmla="*/ 180657 h 569745"/>
              <a:gd name="connsiteX24" fmla="*/ 139642 w 606580"/>
              <a:gd name="connsiteY24" fmla="*/ 195865 h 569745"/>
              <a:gd name="connsiteX25" fmla="*/ 95072 w 606580"/>
              <a:gd name="connsiteY25" fmla="*/ 240769 h 569745"/>
              <a:gd name="connsiteX26" fmla="*/ 79521 w 606580"/>
              <a:gd name="connsiteY26" fmla="*/ 277509 h 569745"/>
              <a:gd name="connsiteX27" fmla="*/ 95072 w 606580"/>
              <a:gd name="connsiteY27" fmla="*/ 314568 h 569745"/>
              <a:gd name="connsiteX28" fmla="*/ 245937 w 606580"/>
              <a:gd name="connsiteY28" fmla="*/ 465930 h 569745"/>
              <a:gd name="connsiteX29" fmla="*/ 270787 w 606580"/>
              <a:gd name="connsiteY29" fmla="*/ 479617 h 569745"/>
              <a:gd name="connsiteX30" fmla="*/ 273031 w 606580"/>
              <a:gd name="connsiteY30" fmla="*/ 481138 h 569745"/>
              <a:gd name="connsiteX31" fmla="*/ 283452 w 606580"/>
              <a:gd name="connsiteY31" fmla="*/ 481138 h 569745"/>
              <a:gd name="connsiteX32" fmla="*/ 320247 w 606580"/>
              <a:gd name="connsiteY32" fmla="*/ 465930 h 569745"/>
              <a:gd name="connsiteX33" fmla="*/ 550151 w 606580"/>
              <a:gd name="connsiteY33" fmla="*/ 236287 h 569745"/>
              <a:gd name="connsiteX34" fmla="*/ 550872 w 606580"/>
              <a:gd name="connsiteY34" fmla="*/ 237407 h 569745"/>
              <a:gd name="connsiteX35" fmla="*/ 570592 w 606580"/>
              <a:gd name="connsiteY35" fmla="*/ 284873 h 569745"/>
              <a:gd name="connsiteX36" fmla="*/ 550872 w 606580"/>
              <a:gd name="connsiteY36" fmla="*/ 332338 h 569745"/>
              <a:gd name="connsiteX37" fmla="*/ 332832 w 606580"/>
              <a:gd name="connsiteY37" fmla="*/ 550135 h 569745"/>
              <a:gd name="connsiteX38" fmla="*/ 285456 w 606580"/>
              <a:gd name="connsiteY38" fmla="*/ 569745 h 569745"/>
              <a:gd name="connsiteX39" fmla="*/ 237760 w 606580"/>
              <a:gd name="connsiteY39" fmla="*/ 550135 h 569745"/>
              <a:gd name="connsiteX40" fmla="*/ 19720 w 606580"/>
              <a:gd name="connsiteY40" fmla="*/ 332338 h 569745"/>
              <a:gd name="connsiteX41" fmla="*/ 0 w 606580"/>
              <a:gd name="connsiteY41" fmla="*/ 284873 h 569745"/>
              <a:gd name="connsiteX42" fmla="*/ 19720 w 606580"/>
              <a:gd name="connsiteY42" fmla="*/ 237407 h 569745"/>
              <a:gd name="connsiteX43" fmla="*/ 237760 w 606580"/>
              <a:gd name="connsiteY43" fmla="*/ 19690 h 569745"/>
              <a:gd name="connsiteX44" fmla="*/ 285296 w 606580"/>
              <a:gd name="connsiteY44" fmla="*/ 0 h 56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6580" h="569745">
                <a:moveTo>
                  <a:pt x="543411" y="61956"/>
                </a:moveTo>
                <a:cubicBezTo>
                  <a:pt x="548621" y="61956"/>
                  <a:pt x="553030" y="63797"/>
                  <a:pt x="556798" y="67559"/>
                </a:cubicBezTo>
                <a:lnTo>
                  <a:pt x="601369" y="112060"/>
                </a:lnTo>
                <a:cubicBezTo>
                  <a:pt x="604816" y="115741"/>
                  <a:pt x="606580" y="120223"/>
                  <a:pt x="606580" y="125346"/>
                </a:cubicBezTo>
                <a:cubicBezTo>
                  <a:pt x="606580" y="130548"/>
                  <a:pt x="604816" y="135030"/>
                  <a:pt x="601369" y="138712"/>
                </a:cubicBezTo>
                <a:lnTo>
                  <a:pt x="295704" y="442134"/>
                </a:lnTo>
                <a:cubicBezTo>
                  <a:pt x="291455" y="445896"/>
                  <a:pt x="286886" y="447737"/>
                  <a:pt x="281916" y="447737"/>
                </a:cubicBezTo>
                <a:cubicBezTo>
                  <a:pt x="280954" y="447737"/>
                  <a:pt x="280232" y="447577"/>
                  <a:pt x="279671" y="447337"/>
                </a:cubicBezTo>
                <a:cubicBezTo>
                  <a:pt x="275262" y="446857"/>
                  <a:pt x="271494" y="445096"/>
                  <a:pt x="268528" y="442134"/>
                </a:cubicBezTo>
                <a:lnTo>
                  <a:pt x="117339" y="290783"/>
                </a:lnTo>
                <a:cubicBezTo>
                  <a:pt x="113892" y="287102"/>
                  <a:pt x="112128" y="282700"/>
                  <a:pt x="112128" y="277497"/>
                </a:cubicBezTo>
                <a:cubicBezTo>
                  <a:pt x="112128" y="272295"/>
                  <a:pt x="113892" y="267973"/>
                  <a:pt x="117339" y="264451"/>
                </a:cubicBezTo>
                <a:lnTo>
                  <a:pt x="162311" y="219950"/>
                </a:lnTo>
                <a:cubicBezTo>
                  <a:pt x="165517" y="216268"/>
                  <a:pt x="169846" y="214428"/>
                  <a:pt x="175297" y="214428"/>
                </a:cubicBezTo>
                <a:cubicBezTo>
                  <a:pt x="180748" y="214428"/>
                  <a:pt x="185238" y="216268"/>
                  <a:pt x="188685" y="219950"/>
                </a:cubicBezTo>
                <a:lnTo>
                  <a:pt x="282316" y="313434"/>
                </a:lnTo>
                <a:lnTo>
                  <a:pt x="530023" y="67559"/>
                </a:lnTo>
                <a:cubicBezTo>
                  <a:pt x="533711" y="63797"/>
                  <a:pt x="538200" y="61956"/>
                  <a:pt x="543411" y="61956"/>
                </a:cubicBezTo>
                <a:close/>
                <a:moveTo>
                  <a:pt x="285296" y="0"/>
                </a:moveTo>
                <a:cubicBezTo>
                  <a:pt x="303894" y="0"/>
                  <a:pt x="319685" y="6563"/>
                  <a:pt x="332832" y="19690"/>
                </a:cubicBezTo>
                <a:lnTo>
                  <a:pt x="431271" y="117983"/>
                </a:lnTo>
                <a:lnTo>
                  <a:pt x="283452" y="265982"/>
                </a:lnTo>
                <a:lnTo>
                  <a:pt x="213631" y="196265"/>
                </a:lnTo>
                <a:cubicBezTo>
                  <a:pt x="203210" y="185860"/>
                  <a:pt x="190946" y="180657"/>
                  <a:pt x="176837" y="180657"/>
                </a:cubicBezTo>
                <a:cubicBezTo>
                  <a:pt x="162248" y="180657"/>
                  <a:pt x="149822" y="185780"/>
                  <a:pt x="139642" y="195865"/>
                </a:cubicBezTo>
                <a:lnTo>
                  <a:pt x="95072" y="240769"/>
                </a:lnTo>
                <a:cubicBezTo>
                  <a:pt x="84731" y="250694"/>
                  <a:pt x="79521" y="262861"/>
                  <a:pt x="79521" y="277509"/>
                </a:cubicBezTo>
                <a:cubicBezTo>
                  <a:pt x="79521" y="291836"/>
                  <a:pt x="84731" y="304163"/>
                  <a:pt x="95072" y="314568"/>
                </a:cubicBezTo>
                <a:lnTo>
                  <a:pt x="245937" y="465930"/>
                </a:lnTo>
                <a:cubicBezTo>
                  <a:pt x="253311" y="472813"/>
                  <a:pt x="261648" y="477376"/>
                  <a:pt x="270787" y="479617"/>
                </a:cubicBezTo>
                <a:lnTo>
                  <a:pt x="273031" y="481138"/>
                </a:lnTo>
                <a:lnTo>
                  <a:pt x="283452" y="481138"/>
                </a:lnTo>
                <a:cubicBezTo>
                  <a:pt x="298282" y="481138"/>
                  <a:pt x="310547" y="476015"/>
                  <a:pt x="320247" y="465930"/>
                </a:cubicBezTo>
                <a:lnTo>
                  <a:pt x="550151" y="236287"/>
                </a:lnTo>
                <a:lnTo>
                  <a:pt x="550872" y="237407"/>
                </a:lnTo>
                <a:cubicBezTo>
                  <a:pt x="564019" y="250534"/>
                  <a:pt x="570592" y="266303"/>
                  <a:pt x="570592" y="284873"/>
                </a:cubicBezTo>
                <a:cubicBezTo>
                  <a:pt x="570592" y="303443"/>
                  <a:pt x="564019" y="319291"/>
                  <a:pt x="550872" y="332338"/>
                </a:cubicBezTo>
                <a:lnTo>
                  <a:pt x="332832" y="550135"/>
                </a:lnTo>
                <a:cubicBezTo>
                  <a:pt x="319926" y="563182"/>
                  <a:pt x="304134" y="569745"/>
                  <a:pt x="285456" y="569745"/>
                </a:cubicBezTo>
                <a:cubicBezTo>
                  <a:pt x="266779" y="569745"/>
                  <a:pt x="250826" y="563182"/>
                  <a:pt x="237760" y="550135"/>
                </a:cubicBezTo>
                <a:lnTo>
                  <a:pt x="19720" y="332338"/>
                </a:lnTo>
                <a:cubicBezTo>
                  <a:pt x="6573" y="319291"/>
                  <a:pt x="0" y="303443"/>
                  <a:pt x="0" y="284873"/>
                </a:cubicBezTo>
                <a:cubicBezTo>
                  <a:pt x="0" y="266383"/>
                  <a:pt x="6573" y="250534"/>
                  <a:pt x="19720" y="237407"/>
                </a:cubicBezTo>
                <a:lnTo>
                  <a:pt x="237760" y="19690"/>
                </a:lnTo>
                <a:cubicBezTo>
                  <a:pt x="250907" y="6563"/>
                  <a:pt x="266698" y="0"/>
                  <a:pt x="285296" y="0"/>
                </a:cubicBezTo>
                <a:close/>
              </a:path>
            </a:pathLst>
          </a:custGeom>
          <a:solidFill>
            <a:schemeClr val="bg1"/>
          </a:solidFill>
          <a:ln>
            <a:noFill/>
          </a:ln>
        </p:spPr>
      </p:sp>
    </p:spTree>
    <p:extLst>
      <p:ext uri="{BB962C8B-B14F-4D97-AF65-F5344CB8AC3E}">
        <p14:creationId xmlns:p14="http://schemas.microsoft.com/office/powerpoint/2010/main" val="34036062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文本框 67">
            <a:extLst>
              <a:ext uri="{FF2B5EF4-FFF2-40B4-BE49-F238E27FC236}">
                <a16:creationId xmlns="" xmlns:a16="http://schemas.microsoft.com/office/drawing/2014/main" id="{6FC5D8DB-887B-48D2-810D-019D2759A41A}"/>
              </a:ext>
            </a:extLst>
          </p:cNvPr>
          <p:cNvSpPr txBox="1"/>
          <p:nvPr/>
        </p:nvSpPr>
        <p:spPr>
          <a:xfrm>
            <a:off x="4714977" y="1132973"/>
            <a:ext cx="2762046" cy="523220"/>
          </a:xfrm>
          <a:prstGeom prst="rect">
            <a:avLst/>
          </a:prstGeom>
          <a:noFill/>
        </p:spPr>
        <p:txBody>
          <a:bodyPr wrap="square" rtlCol="0">
            <a:spAutoFit/>
          </a:bodyPr>
          <a:lstStyle/>
          <a:p>
            <a:pPr algn="ctr"/>
            <a:r>
              <a:rPr lang="zh-CN" altLang="en-US" sz="2800" dirty="0">
                <a:latin typeface="+mj-ea"/>
                <a:ea typeface="+mj-ea"/>
              </a:rPr>
              <a:t>输入小标题</a:t>
            </a:r>
          </a:p>
        </p:txBody>
      </p:sp>
      <p:sp>
        <p:nvSpPr>
          <p:cNvPr id="69" name="文本框 68">
            <a:extLst>
              <a:ext uri="{FF2B5EF4-FFF2-40B4-BE49-F238E27FC236}">
                <a16:creationId xmlns="" xmlns:a16="http://schemas.microsoft.com/office/drawing/2014/main" id="{3060213F-1160-4716-BEB5-F6AD6AC61593}"/>
              </a:ext>
            </a:extLst>
          </p:cNvPr>
          <p:cNvSpPr txBox="1"/>
          <p:nvPr/>
        </p:nvSpPr>
        <p:spPr>
          <a:xfrm>
            <a:off x="4302569" y="1636618"/>
            <a:ext cx="3586863" cy="858055"/>
          </a:xfrm>
          <a:prstGeom prst="rect">
            <a:avLst/>
          </a:prstGeom>
          <a:noFill/>
        </p:spPr>
        <p:txBody>
          <a:bodyPr wrap="square" rtlCol="0">
            <a:spAutoFit/>
          </a:bodyPr>
          <a:lstStyle/>
          <a:p>
            <a:pPr algn="ctr">
              <a:lnSpc>
                <a:spcPct val="130000"/>
              </a:lnSpc>
            </a:pPr>
            <a:r>
              <a:rPr lang="zh-CN" altLang="en-US" sz="2000" dirty="0">
                <a:latin typeface="+mn-ea"/>
              </a:rPr>
              <a:t>在这里输入正文输入正文</a:t>
            </a:r>
            <a:endParaRPr lang="en-US" altLang="zh-CN" sz="2000" dirty="0">
              <a:latin typeface="+mn-ea"/>
            </a:endParaRPr>
          </a:p>
          <a:p>
            <a:pPr algn="ctr">
              <a:lnSpc>
                <a:spcPct val="130000"/>
              </a:lnSpc>
            </a:pPr>
            <a:r>
              <a:rPr lang="zh-CN" altLang="en-US" sz="2000" dirty="0">
                <a:latin typeface="+mn-ea"/>
              </a:rPr>
              <a:t>请输入正文</a:t>
            </a:r>
          </a:p>
        </p:txBody>
      </p:sp>
      <p:sp>
        <p:nvSpPr>
          <p:cNvPr id="70" name="文本框 69">
            <a:extLst>
              <a:ext uri="{FF2B5EF4-FFF2-40B4-BE49-F238E27FC236}">
                <a16:creationId xmlns="" xmlns:a16="http://schemas.microsoft.com/office/drawing/2014/main" id="{D9F5430A-4EAF-4BDB-9175-175A083BE673}"/>
              </a:ext>
            </a:extLst>
          </p:cNvPr>
          <p:cNvSpPr txBox="1"/>
          <p:nvPr/>
        </p:nvSpPr>
        <p:spPr>
          <a:xfrm>
            <a:off x="2063642" y="2293738"/>
            <a:ext cx="2762046" cy="523220"/>
          </a:xfrm>
          <a:prstGeom prst="rect">
            <a:avLst/>
          </a:prstGeom>
          <a:noFill/>
        </p:spPr>
        <p:txBody>
          <a:bodyPr wrap="square" rtlCol="0">
            <a:spAutoFit/>
          </a:bodyPr>
          <a:lstStyle/>
          <a:p>
            <a:pPr algn="ctr"/>
            <a:r>
              <a:rPr lang="zh-CN" altLang="en-US" sz="2800" dirty="0">
                <a:latin typeface="+mj-ea"/>
                <a:ea typeface="+mj-ea"/>
              </a:rPr>
              <a:t>输入小标题</a:t>
            </a:r>
          </a:p>
        </p:txBody>
      </p:sp>
      <p:sp>
        <p:nvSpPr>
          <p:cNvPr id="71" name="文本框 70">
            <a:extLst>
              <a:ext uri="{FF2B5EF4-FFF2-40B4-BE49-F238E27FC236}">
                <a16:creationId xmlns="" xmlns:a16="http://schemas.microsoft.com/office/drawing/2014/main" id="{7DB3119E-F638-4278-9E6C-C16DC750CABD}"/>
              </a:ext>
            </a:extLst>
          </p:cNvPr>
          <p:cNvSpPr txBox="1"/>
          <p:nvPr/>
        </p:nvSpPr>
        <p:spPr>
          <a:xfrm>
            <a:off x="835841" y="2797383"/>
            <a:ext cx="3586863" cy="858055"/>
          </a:xfrm>
          <a:prstGeom prst="rect">
            <a:avLst/>
          </a:prstGeom>
          <a:noFill/>
        </p:spPr>
        <p:txBody>
          <a:bodyPr wrap="square" rtlCol="0">
            <a:spAutoFit/>
          </a:bodyPr>
          <a:lstStyle/>
          <a:p>
            <a:pPr algn="r">
              <a:lnSpc>
                <a:spcPct val="130000"/>
              </a:lnSpc>
            </a:pPr>
            <a:r>
              <a:rPr lang="zh-CN" altLang="en-US" sz="2000" dirty="0">
                <a:latin typeface="+mn-ea"/>
              </a:rPr>
              <a:t>在这里输入正文输入正文</a:t>
            </a:r>
            <a:endParaRPr lang="en-US" altLang="zh-CN" sz="2000" dirty="0">
              <a:latin typeface="+mn-ea"/>
            </a:endParaRPr>
          </a:p>
          <a:p>
            <a:pPr algn="r">
              <a:lnSpc>
                <a:spcPct val="130000"/>
              </a:lnSpc>
            </a:pPr>
            <a:r>
              <a:rPr lang="zh-CN" altLang="en-US" sz="2000" dirty="0">
                <a:latin typeface="+mn-ea"/>
              </a:rPr>
              <a:t>请输入正文</a:t>
            </a:r>
          </a:p>
        </p:txBody>
      </p:sp>
      <p:sp>
        <p:nvSpPr>
          <p:cNvPr id="72" name="文本框 71">
            <a:extLst>
              <a:ext uri="{FF2B5EF4-FFF2-40B4-BE49-F238E27FC236}">
                <a16:creationId xmlns="" xmlns:a16="http://schemas.microsoft.com/office/drawing/2014/main" id="{2DCF8322-D229-44DB-8CD6-6C88AB727CB3}"/>
              </a:ext>
            </a:extLst>
          </p:cNvPr>
          <p:cNvSpPr txBox="1"/>
          <p:nvPr/>
        </p:nvSpPr>
        <p:spPr>
          <a:xfrm>
            <a:off x="571074" y="3915106"/>
            <a:ext cx="2762046" cy="523220"/>
          </a:xfrm>
          <a:prstGeom prst="rect">
            <a:avLst/>
          </a:prstGeom>
          <a:noFill/>
        </p:spPr>
        <p:txBody>
          <a:bodyPr wrap="square" rtlCol="0">
            <a:spAutoFit/>
          </a:bodyPr>
          <a:lstStyle/>
          <a:p>
            <a:pPr algn="ctr"/>
            <a:r>
              <a:rPr lang="zh-CN" altLang="en-US" sz="2800" dirty="0">
                <a:latin typeface="+mj-ea"/>
                <a:ea typeface="+mj-ea"/>
              </a:rPr>
              <a:t>输入小标题</a:t>
            </a:r>
          </a:p>
        </p:txBody>
      </p:sp>
      <p:sp>
        <p:nvSpPr>
          <p:cNvPr id="73" name="文本框 72">
            <a:extLst>
              <a:ext uri="{FF2B5EF4-FFF2-40B4-BE49-F238E27FC236}">
                <a16:creationId xmlns="" xmlns:a16="http://schemas.microsoft.com/office/drawing/2014/main" id="{4EB83E0C-90DF-420F-ABAE-5F5FB9B7DD19}"/>
              </a:ext>
            </a:extLst>
          </p:cNvPr>
          <p:cNvSpPr txBox="1"/>
          <p:nvPr/>
        </p:nvSpPr>
        <p:spPr>
          <a:xfrm>
            <a:off x="-679179" y="4403328"/>
            <a:ext cx="3586863" cy="855555"/>
          </a:xfrm>
          <a:prstGeom prst="rect">
            <a:avLst/>
          </a:prstGeom>
          <a:noFill/>
        </p:spPr>
        <p:txBody>
          <a:bodyPr wrap="square" rtlCol="0">
            <a:spAutoFit/>
          </a:bodyPr>
          <a:lstStyle/>
          <a:p>
            <a:pPr algn="r">
              <a:lnSpc>
                <a:spcPct val="130000"/>
              </a:lnSpc>
            </a:pPr>
            <a:r>
              <a:rPr lang="zh-CN" altLang="en-US" sz="2000" dirty="0">
                <a:latin typeface="+mn-ea"/>
              </a:rPr>
              <a:t>在这里输入正文输</a:t>
            </a:r>
            <a:endParaRPr lang="en-US" altLang="zh-CN" sz="2000" dirty="0">
              <a:latin typeface="+mn-ea"/>
            </a:endParaRPr>
          </a:p>
          <a:p>
            <a:pPr algn="r">
              <a:lnSpc>
                <a:spcPct val="130000"/>
              </a:lnSpc>
            </a:pPr>
            <a:r>
              <a:rPr lang="zh-CN" altLang="en-US" sz="2000" dirty="0">
                <a:latin typeface="+mn-ea"/>
              </a:rPr>
              <a:t>入正文请输入正文</a:t>
            </a:r>
          </a:p>
        </p:txBody>
      </p:sp>
      <p:sp>
        <p:nvSpPr>
          <p:cNvPr id="78" name="文本框 77">
            <a:extLst>
              <a:ext uri="{FF2B5EF4-FFF2-40B4-BE49-F238E27FC236}">
                <a16:creationId xmlns="" xmlns:a16="http://schemas.microsoft.com/office/drawing/2014/main" id="{8644101C-80BC-4BAB-BE89-22EE189D236E}"/>
              </a:ext>
            </a:extLst>
          </p:cNvPr>
          <p:cNvSpPr txBox="1"/>
          <p:nvPr/>
        </p:nvSpPr>
        <p:spPr>
          <a:xfrm>
            <a:off x="7366312" y="2293738"/>
            <a:ext cx="2762046" cy="523220"/>
          </a:xfrm>
          <a:prstGeom prst="rect">
            <a:avLst/>
          </a:prstGeom>
          <a:noFill/>
        </p:spPr>
        <p:txBody>
          <a:bodyPr wrap="square" rtlCol="0">
            <a:spAutoFit/>
          </a:bodyPr>
          <a:lstStyle/>
          <a:p>
            <a:pPr algn="ctr"/>
            <a:r>
              <a:rPr lang="zh-CN" altLang="en-US" sz="2800" dirty="0">
                <a:latin typeface="+mj-ea"/>
                <a:ea typeface="+mj-ea"/>
              </a:rPr>
              <a:t>输入小标题</a:t>
            </a:r>
          </a:p>
        </p:txBody>
      </p:sp>
      <p:sp>
        <p:nvSpPr>
          <p:cNvPr id="79" name="文本框 78">
            <a:extLst>
              <a:ext uri="{FF2B5EF4-FFF2-40B4-BE49-F238E27FC236}">
                <a16:creationId xmlns="" xmlns:a16="http://schemas.microsoft.com/office/drawing/2014/main" id="{40405273-F45E-4074-9FE5-8E7F730B4822}"/>
              </a:ext>
            </a:extLst>
          </p:cNvPr>
          <p:cNvSpPr txBox="1"/>
          <p:nvPr/>
        </p:nvSpPr>
        <p:spPr>
          <a:xfrm>
            <a:off x="7778721" y="2797383"/>
            <a:ext cx="3586863" cy="858055"/>
          </a:xfrm>
          <a:prstGeom prst="rect">
            <a:avLst/>
          </a:prstGeom>
          <a:noFill/>
        </p:spPr>
        <p:txBody>
          <a:bodyPr wrap="square" rtlCol="0">
            <a:spAutoFit/>
          </a:bodyPr>
          <a:lstStyle/>
          <a:p>
            <a:pPr>
              <a:lnSpc>
                <a:spcPct val="130000"/>
              </a:lnSpc>
            </a:pPr>
            <a:r>
              <a:rPr lang="zh-CN" altLang="en-US" sz="2000" dirty="0">
                <a:latin typeface="+mn-ea"/>
              </a:rPr>
              <a:t>在这里输入正文输入正文</a:t>
            </a:r>
            <a:endParaRPr lang="en-US" altLang="zh-CN" sz="2000" dirty="0">
              <a:latin typeface="+mn-ea"/>
            </a:endParaRPr>
          </a:p>
          <a:p>
            <a:pPr>
              <a:lnSpc>
                <a:spcPct val="130000"/>
              </a:lnSpc>
            </a:pPr>
            <a:r>
              <a:rPr lang="zh-CN" altLang="en-US" sz="2000" dirty="0">
                <a:latin typeface="+mn-ea"/>
              </a:rPr>
              <a:t>请输入正文</a:t>
            </a:r>
          </a:p>
        </p:txBody>
      </p:sp>
      <p:sp>
        <p:nvSpPr>
          <p:cNvPr id="80" name="文本框 79">
            <a:extLst>
              <a:ext uri="{FF2B5EF4-FFF2-40B4-BE49-F238E27FC236}">
                <a16:creationId xmlns="" xmlns:a16="http://schemas.microsoft.com/office/drawing/2014/main" id="{474AF278-2AC5-4C3B-9D2C-3384D940BA27}"/>
              </a:ext>
            </a:extLst>
          </p:cNvPr>
          <p:cNvSpPr txBox="1"/>
          <p:nvPr/>
        </p:nvSpPr>
        <p:spPr>
          <a:xfrm>
            <a:off x="9266836" y="3915106"/>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81" name="文本框 80">
            <a:extLst>
              <a:ext uri="{FF2B5EF4-FFF2-40B4-BE49-F238E27FC236}">
                <a16:creationId xmlns="" xmlns:a16="http://schemas.microsoft.com/office/drawing/2014/main" id="{687204CD-50E1-46F4-BA4A-7AA4CEE5139A}"/>
              </a:ext>
            </a:extLst>
          </p:cNvPr>
          <p:cNvSpPr txBox="1"/>
          <p:nvPr/>
        </p:nvSpPr>
        <p:spPr>
          <a:xfrm>
            <a:off x="9266836" y="4403328"/>
            <a:ext cx="3586863" cy="855555"/>
          </a:xfrm>
          <a:prstGeom prst="rect">
            <a:avLst/>
          </a:prstGeom>
          <a:noFill/>
        </p:spPr>
        <p:txBody>
          <a:bodyPr wrap="square" rtlCol="0">
            <a:spAutoFit/>
          </a:bodyPr>
          <a:lstStyle/>
          <a:p>
            <a:pPr>
              <a:lnSpc>
                <a:spcPct val="130000"/>
              </a:lnSpc>
            </a:pPr>
            <a:r>
              <a:rPr lang="zh-CN" altLang="en-US" sz="2000" dirty="0">
                <a:latin typeface="+mn-ea"/>
              </a:rPr>
              <a:t>在这里输入正文输</a:t>
            </a:r>
            <a:endParaRPr lang="en-US" altLang="zh-CN" sz="2000" dirty="0">
              <a:latin typeface="+mn-ea"/>
            </a:endParaRPr>
          </a:p>
          <a:p>
            <a:pPr>
              <a:lnSpc>
                <a:spcPct val="130000"/>
              </a:lnSpc>
            </a:pPr>
            <a:r>
              <a:rPr lang="zh-CN" altLang="en-US" sz="2000" dirty="0">
                <a:latin typeface="+mn-ea"/>
              </a:rPr>
              <a:t>入正文请输入正文</a:t>
            </a:r>
          </a:p>
        </p:txBody>
      </p:sp>
      <p:grpSp>
        <p:nvGrpSpPr>
          <p:cNvPr id="48" name="组合 47">
            <a:extLst>
              <a:ext uri="{FF2B5EF4-FFF2-40B4-BE49-F238E27FC236}">
                <a16:creationId xmlns="" xmlns:a16="http://schemas.microsoft.com/office/drawing/2014/main" id="{A63C933D-54F6-4256-954F-D23BA9501FE7}"/>
              </a:ext>
            </a:extLst>
          </p:cNvPr>
          <p:cNvGrpSpPr/>
          <p:nvPr/>
        </p:nvGrpSpPr>
        <p:grpSpPr>
          <a:xfrm>
            <a:off x="2925164" y="4897100"/>
            <a:ext cx="1015232" cy="3545855"/>
            <a:chOff x="2925164" y="4897100"/>
            <a:chExt cx="1015232" cy="3545855"/>
          </a:xfrm>
        </p:grpSpPr>
        <p:grpSp>
          <p:nvGrpSpPr>
            <p:cNvPr id="74" name="组合 73">
              <a:extLst>
                <a:ext uri="{FF2B5EF4-FFF2-40B4-BE49-F238E27FC236}">
                  <a16:creationId xmlns="" xmlns:a16="http://schemas.microsoft.com/office/drawing/2014/main" id="{7F7226E5-07F5-4798-899C-07D46118F445}"/>
                </a:ext>
              </a:extLst>
            </p:cNvPr>
            <p:cNvGrpSpPr/>
            <p:nvPr/>
          </p:nvGrpSpPr>
          <p:grpSpPr>
            <a:xfrm>
              <a:off x="2925164" y="4897100"/>
              <a:ext cx="899155" cy="3545855"/>
              <a:chOff x="2925164" y="4439900"/>
              <a:chExt cx="899155" cy="3545855"/>
            </a:xfrm>
          </p:grpSpPr>
          <p:cxnSp>
            <p:nvCxnSpPr>
              <p:cNvPr id="53" name="直接连接符 52">
                <a:extLst>
                  <a:ext uri="{FF2B5EF4-FFF2-40B4-BE49-F238E27FC236}">
                    <a16:creationId xmlns="" xmlns:a16="http://schemas.microsoft.com/office/drawing/2014/main" id="{550830AA-92ED-4021-8F9D-0C771C3C1C84}"/>
                  </a:ext>
                </a:extLst>
              </p:cNvPr>
              <p:cNvCxnSpPr>
                <a:cxnSpLocks/>
              </p:cNvCxnSpPr>
              <p:nvPr/>
            </p:nvCxnSpPr>
            <p:spPr>
              <a:xfrm>
                <a:off x="3374742" y="5227315"/>
                <a:ext cx="0" cy="275844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3" name="椭圆 62">
                <a:extLst>
                  <a:ext uri="{FF2B5EF4-FFF2-40B4-BE49-F238E27FC236}">
                    <a16:creationId xmlns="" xmlns:a16="http://schemas.microsoft.com/office/drawing/2014/main" id="{234B1CC0-D8A6-41EB-A214-C6602036C563}"/>
                  </a:ext>
                </a:extLst>
              </p:cNvPr>
              <p:cNvSpPr/>
              <p:nvPr/>
            </p:nvSpPr>
            <p:spPr>
              <a:xfrm>
                <a:off x="2925164" y="4439900"/>
                <a:ext cx="899155" cy="8991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文本框 83">
              <a:extLst>
                <a:ext uri="{FF2B5EF4-FFF2-40B4-BE49-F238E27FC236}">
                  <a16:creationId xmlns="" xmlns:a16="http://schemas.microsoft.com/office/drawing/2014/main" id="{87582A32-5A5C-4336-98EA-D8F26DB7A0A3}"/>
                </a:ext>
              </a:extLst>
            </p:cNvPr>
            <p:cNvSpPr txBox="1"/>
            <p:nvPr/>
          </p:nvSpPr>
          <p:spPr>
            <a:xfrm>
              <a:off x="3074343" y="5101062"/>
              <a:ext cx="866053" cy="523220"/>
            </a:xfrm>
            <a:prstGeom prst="rect">
              <a:avLst/>
            </a:prstGeom>
            <a:noFill/>
          </p:spPr>
          <p:txBody>
            <a:bodyPr wrap="square" rtlCol="0">
              <a:spAutoFit/>
            </a:bodyPr>
            <a:lstStyle/>
            <a:p>
              <a:r>
                <a:rPr lang="en-US" altLang="zh-CN" sz="2800" dirty="0">
                  <a:solidFill>
                    <a:schemeClr val="bg1"/>
                  </a:solidFill>
                  <a:latin typeface="+mj-ea"/>
                  <a:ea typeface="+mj-ea"/>
                </a:rPr>
                <a:t>01</a:t>
              </a:r>
              <a:endParaRPr lang="zh-CN" altLang="en-US" sz="2800" dirty="0">
                <a:solidFill>
                  <a:schemeClr val="bg1"/>
                </a:solidFill>
                <a:latin typeface="+mj-ea"/>
                <a:ea typeface="+mj-ea"/>
              </a:endParaRPr>
            </a:p>
          </p:txBody>
        </p:sp>
      </p:grpSp>
      <p:grpSp>
        <p:nvGrpSpPr>
          <p:cNvPr id="47" name="组合 46">
            <a:extLst>
              <a:ext uri="{FF2B5EF4-FFF2-40B4-BE49-F238E27FC236}">
                <a16:creationId xmlns="" xmlns:a16="http://schemas.microsoft.com/office/drawing/2014/main" id="{6292846E-94C6-448C-8F2E-36571C547BA5}"/>
              </a:ext>
            </a:extLst>
          </p:cNvPr>
          <p:cNvGrpSpPr/>
          <p:nvPr/>
        </p:nvGrpSpPr>
        <p:grpSpPr>
          <a:xfrm>
            <a:off x="4302851" y="3501501"/>
            <a:ext cx="980487" cy="4617715"/>
            <a:chOff x="4285793" y="3501501"/>
            <a:chExt cx="980487" cy="4617715"/>
          </a:xfrm>
        </p:grpSpPr>
        <p:grpSp>
          <p:nvGrpSpPr>
            <p:cNvPr id="75" name="组合 74">
              <a:extLst>
                <a:ext uri="{FF2B5EF4-FFF2-40B4-BE49-F238E27FC236}">
                  <a16:creationId xmlns="" xmlns:a16="http://schemas.microsoft.com/office/drawing/2014/main" id="{BC49AAE7-AAC2-497D-B50D-43ED66E4D32B}"/>
                </a:ext>
              </a:extLst>
            </p:cNvPr>
            <p:cNvGrpSpPr/>
            <p:nvPr/>
          </p:nvGrpSpPr>
          <p:grpSpPr>
            <a:xfrm>
              <a:off x="4285793" y="3501501"/>
              <a:ext cx="899155" cy="4617715"/>
              <a:chOff x="4099564" y="3368040"/>
              <a:chExt cx="899155" cy="4617715"/>
            </a:xfrm>
          </p:grpSpPr>
          <p:cxnSp>
            <p:nvCxnSpPr>
              <p:cNvPr id="59" name="直接连接符 58">
                <a:extLst>
                  <a:ext uri="{FF2B5EF4-FFF2-40B4-BE49-F238E27FC236}">
                    <a16:creationId xmlns="" xmlns:a16="http://schemas.microsoft.com/office/drawing/2014/main" id="{F627E21E-0FC9-46AB-93E0-020F5B710E92}"/>
                  </a:ext>
                </a:extLst>
              </p:cNvPr>
              <p:cNvCxnSpPr>
                <a:cxnSpLocks/>
              </p:cNvCxnSpPr>
              <p:nvPr/>
            </p:nvCxnSpPr>
            <p:spPr>
              <a:xfrm>
                <a:off x="4549142" y="4267195"/>
                <a:ext cx="0" cy="371856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4" name="椭圆 63">
                <a:extLst>
                  <a:ext uri="{FF2B5EF4-FFF2-40B4-BE49-F238E27FC236}">
                    <a16:creationId xmlns="" xmlns:a16="http://schemas.microsoft.com/office/drawing/2014/main" id="{0832A499-7FF1-472A-BE0A-82BBEE4C8A07}"/>
                  </a:ext>
                </a:extLst>
              </p:cNvPr>
              <p:cNvSpPr/>
              <p:nvPr/>
            </p:nvSpPr>
            <p:spPr>
              <a:xfrm>
                <a:off x="4099564" y="3368040"/>
                <a:ext cx="899155" cy="8991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文本框 84">
              <a:extLst>
                <a:ext uri="{FF2B5EF4-FFF2-40B4-BE49-F238E27FC236}">
                  <a16:creationId xmlns="" xmlns:a16="http://schemas.microsoft.com/office/drawing/2014/main" id="{FBF341A3-0B91-4159-9F42-E7F8F9F88B62}"/>
                </a:ext>
              </a:extLst>
            </p:cNvPr>
            <p:cNvSpPr txBox="1"/>
            <p:nvPr/>
          </p:nvSpPr>
          <p:spPr>
            <a:xfrm>
              <a:off x="4400227" y="3689468"/>
              <a:ext cx="866053" cy="523220"/>
            </a:xfrm>
            <a:prstGeom prst="rect">
              <a:avLst/>
            </a:prstGeom>
            <a:noFill/>
          </p:spPr>
          <p:txBody>
            <a:bodyPr wrap="square" rtlCol="0">
              <a:spAutoFit/>
            </a:bodyPr>
            <a:lstStyle/>
            <a:p>
              <a:r>
                <a:rPr lang="en-US" altLang="zh-CN" sz="2800" dirty="0">
                  <a:solidFill>
                    <a:schemeClr val="bg1"/>
                  </a:solidFill>
                  <a:latin typeface="+mj-ea"/>
                  <a:ea typeface="+mj-ea"/>
                </a:rPr>
                <a:t>02</a:t>
              </a:r>
              <a:endParaRPr lang="zh-CN" altLang="en-US" sz="2800" dirty="0">
                <a:solidFill>
                  <a:schemeClr val="bg1"/>
                </a:solidFill>
                <a:latin typeface="+mj-ea"/>
                <a:ea typeface="+mj-ea"/>
              </a:endParaRPr>
            </a:p>
          </p:txBody>
        </p:sp>
      </p:grpSp>
      <p:grpSp>
        <p:nvGrpSpPr>
          <p:cNvPr id="49" name="组合 48">
            <a:extLst>
              <a:ext uri="{FF2B5EF4-FFF2-40B4-BE49-F238E27FC236}">
                <a16:creationId xmlns="" xmlns:a16="http://schemas.microsoft.com/office/drawing/2014/main" id="{EBCEF44E-EA9B-4FA4-BCA8-CD726B7BE783}"/>
              </a:ext>
            </a:extLst>
          </p:cNvPr>
          <p:cNvGrpSpPr/>
          <p:nvPr/>
        </p:nvGrpSpPr>
        <p:grpSpPr>
          <a:xfrm>
            <a:off x="5645793" y="2517388"/>
            <a:ext cx="980160" cy="5925567"/>
            <a:chOff x="5646422" y="2517388"/>
            <a:chExt cx="980160" cy="5925567"/>
          </a:xfrm>
        </p:grpSpPr>
        <p:grpSp>
          <p:nvGrpSpPr>
            <p:cNvPr id="83" name="组合 82">
              <a:extLst>
                <a:ext uri="{FF2B5EF4-FFF2-40B4-BE49-F238E27FC236}">
                  <a16:creationId xmlns="" xmlns:a16="http://schemas.microsoft.com/office/drawing/2014/main" id="{F7A9A4AB-110D-4FBB-9636-78E102DDC97E}"/>
                </a:ext>
              </a:extLst>
            </p:cNvPr>
            <p:cNvGrpSpPr/>
            <p:nvPr/>
          </p:nvGrpSpPr>
          <p:grpSpPr>
            <a:xfrm>
              <a:off x="5646422" y="2517388"/>
              <a:ext cx="899155" cy="5925567"/>
              <a:chOff x="5646422" y="2517388"/>
              <a:chExt cx="899155" cy="5925567"/>
            </a:xfrm>
          </p:grpSpPr>
          <p:cxnSp>
            <p:nvCxnSpPr>
              <p:cNvPr id="58" name="直接连接符 57">
                <a:extLst>
                  <a:ext uri="{FF2B5EF4-FFF2-40B4-BE49-F238E27FC236}">
                    <a16:creationId xmlns="" xmlns:a16="http://schemas.microsoft.com/office/drawing/2014/main" id="{977FC08D-0A0C-4DF2-B00B-ADED7158A6E5}"/>
                  </a:ext>
                </a:extLst>
              </p:cNvPr>
              <p:cNvCxnSpPr>
                <a:cxnSpLocks/>
                <a:stCxn id="67" idx="4"/>
              </p:cNvCxnSpPr>
              <p:nvPr/>
            </p:nvCxnSpPr>
            <p:spPr>
              <a:xfrm>
                <a:off x="6096000" y="3416543"/>
                <a:ext cx="2" cy="502641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7" name="椭圆 66">
                <a:extLst>
                  <a:ext uri="{FF2B5EF4-FFF2-40B4-BE49-F238E27FC236}">
                    <a16:creationId xmlns="" xmlns:a16="http://schemas.microsoft.com/office/drawing/2014/main" id="{D151DA09-14A6-4A0C-B6EA-A9FEE867C3AE}"/>
                  </a:ext>
                </a:extLst>
              </p:cNvPr>
              <p:cNvSpPr/>
              <p:nvPr/>
            </p:nvSpPr>
            <p:spPr>
              <a:xfrm>
                <a:off x="5646422" y="2517388"/>
                <a:ext cx="899155" cy="8991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文本框 85">
              <a:extLst>
                <a:ext uri="{FF2B5EF4-FFF2-40B4-BE49-F238E27FC236}">
                  <a16:creationId xmlns="" xmlns:a16="http://schemas.microsoft.com/office/drawing/2014/main" id="{F474FB00-E390-4D79-9780-CD7DC20C5695}"/>
                </a:ext>
              </a:extLst>
            </p:cNvPr>
            <p:cNvSpPr txBox="1"/>
            <p:nvPr/>
          </p:nvSpPr>
          <p:spPr>
            <a:xfrm>
              <a:off x="5760529" y="2705356"/>
              <a:ext cx="866053" cy="523220"/>
            </a:xfrm>
            <a:prstGeom prst="rect">
              <a:avLst/>
            </a:prstGeom>
            <a:noFill/>
          </p:spPr>
          <p:txBody>
            <a:bodyPr wrap="square" rtlCol="0">
              <a:spAutoFit/>
            </a:bodyPr>
            <a:lstStyle/>
            <a:p>
              <a:r>
                <a:rPr lang="en-US" altLang="zh-CN" sz="2800" dirty="0">
                  <a:solidFill>
                    <a:schemeClr val="bg1"/>
                  </a:solidFill>
                  <a:latin typeface="+mj-ea"/>
                  <a:ea typeface="+mj-ea"/>
                </a:rPr>
                <a:t>03</a:t>
              </a:r>
              <a:endParaRPr lang="zh-CN" altLang="en-US" sz="2800" dirty="0">
                <a:solidFill>
                  <a:schemeClr val="bg1"/>
                </a:solidFill>
                <a:latin typeface="+mj-ea"/>
                <a:ea typeface="+mj-ea"/>
              </a:endParaRPr>
            </a:p>
          </p:txBody>
        </p:sp>
      </p:grpSp>
      <p:grpSp>
        <p:nvGrpSpPr>
          <p:cNvPr id="50" name="组合 49">
            <a:extLst>
              <a:ext uri="{FF2B5EF4-FFF2-40B4-BE49-F238E27FC236}">
                <a16:creationId xmlns="" xmlns:a16="http://schemas.microsoft.com/office/drawing/2014/main" id="{BA392924-0310-439C-9AD7-F56E31254FEA}"/>
              </a:ext>
            </a:extLst>
          </p:cNvPr>
          <p:cNvGrpSpPr/>
          <p:nvPr/>
        </p:nvGrpSpPr>
        <p:grpSpPr>
          <a:xfrm>
            <a:off x="6988408" y="3501501"/>
            <a:ext cx="1016817" cy="4617715"/>
            <a:chOff x="7007051" y="3501501"/>
            <a:chExt cx="1016817" cy="4617715"/>
          </a:xfrm>
        </p:grpSpPr>
        <p:grpSp>
          <p:nvGrpSpPr>
            <p:cNvPr id="76" name="组合 75">
              <a:extLst>
                <a:ext uri="{FF2B5EF4-FFF2-40B4-BE49-F238E27FC236}">
                  <a16:creationId xmlns="" xmlns:a16="http://schemas.microsoft.com/office/drawing/2014/main" id="{6380709B-2D3A-4E1A-9ABE-CA1A15139727}"/>
                </a:ext>
              </a:extLst>
            </p:cNvPr>
            <p:cNvGrpSpPr/>
            <p:nvPr/>
          </p:nvGrpSpPr>
          <p:grpSpPr>
            <a:xfrm>
              <a:off x="7007051" y="3501501"/>
              <a:ext cx="899155" cy="4617715"/>
              <a:chOff x="7193284" y="3368040"/>
              <a:chExt cx="899155" cy="4617715"/>
            </a:xfrm>
          </p:grpSpPr>
          <p:cxnSp>
            <p:nvCxnSpPr>
              <p:cNvPr id="57" name="直接连接符 56">
                <a:extLst>
                  <a:ext uri="{FF2B5EF4-FFF2-40B4-BE49-F238E27FC236}">
                    <a16:creationId xmlns="" xmlns:a16="http://schemas.microsoft.com/office/drawing/2014/main" id="{FC9AC771-15ED-421D-95C7-658B716D17EF}"/>
                  </a:ext>
                </a:extLst>
              </p:cNvPr>
              <p:cNvCxnSpPr>
                <a:cxnSpLocks/>
              </p:cNvCxnSpPr>
              <p:nvPr/>
            </p:nvCxnSpPr>
            <p:spPr>
              <a:xfrm>
                <a:off x="7642862" y="4267195"/>
                <a:ext cx="0" cy="371856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5" name="椭圆 64">
                <a:extLst>
                  <a:ext uri="{FF2B5EF4-FFF2-40B4-BE49-F238E27FC236}">
                    <a16:creationId xmlns="" xmlns:a16="http://schemas.microsoft.com/office/drawing/2014/main" id="{11958D49-83C5-45DC-BB44-32EBA627EEE5}"/>
                  </a:ext>
                </a:extLst>
              </p:cNvPr>
              <p:cNvSpPr/>
              <p:nvPr/>
            </p:nvSpPr>
            <p:spPr>
              <a:xfrm>
                <a:off x="7193284" y="3368040"/>
                <a:ext cx="899155" cy="8991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文本框 86">
              <a:extLst>
                <a:ext uri="{FF2B5EF4-FFF2-40B4-BE49-F238E27FC236}">
                  <a16:creationId xmlns="" xmlns:a16="http://schemas.microsoft.com/office/drawing/2014/main" id="{1F554B23-2F23-4A69-B144-A3AB46B494FC}"/>
                </a:ext>
              </a:extLst>
            </p:cNvPr>
            <p:cNvSpPr txBox="1"/>
            <p:nvPr/>
          </p:nvSpPr>
          <p:spPr>
            <a:xfrm>
              <a:off x="7157815" y="3704221"/>
              <a:ext cx="866053" cy="523220"/>
            </a:xfrm>
            <a:prstGeom prst="rect">
              <a:avLst/>
            </a:prstGeom>
            <a:noFill/>
          </p:spPr>
          <p:txBody>
            <a:bodyPr wrap="square" rtlCol="0">
              <a:spAutoFit/>
            </a:bodyPr>
            <a:lstStyle/>
            <a:p>
              <a:r>
                <a:rPr lang="en-US" altLang="zh-CN" sz="2800" dirty="0">
                  <a:solidFill>
                    <a:schemeClr val="bg1"/>
                  </a:solidFill>
                  <a:latin typeface="+mj-ea"/>
                  <a:ea typeface="+mj-ea"/>
                </a:rPr>
                <a:t>04</a:t>
              </a:r>
              <a:endParaRPr lang="zh-CN" altLang="en-US" sz="2800" dirty="0">
                <a:solidFill>
                  <a:schemeClr val="bg1"/>
                </a:solidFill>
                <a:latin typeface="+mj-ea"/>
                <a:ea typeface="+mj-ea"/>
              </a:endParaRPr>
            </a:p>
          </p:txBody>
        </p:sp>
      </p:grpSp>
      <p:grpSp>
        <p:nvGrpSpPr>
          <p:cNvPr id="51" name="组合 50">
            <a:extLst>
              <a:ext uri="{FF2B5EF4-FFF2-40B4-BE49-F238E27FC236}">
                <a16:creationId xmlns="" xmlns:a16="http://schemas.microsoft.com/office/drawing/2014/main" id="{7A441D33-5FD2-4B37-8C78-55FF2661EA14}"/>
              </a:ext>
            </a:extLst>
          </p:cNvPr>
          <p:cNvGrpSpPr/>
          <p:nvPr/>
        </p:nvGrpSpPr>
        <p:grpSpPr>
          <a:xfrm>
            <a:off x="8367681" y="4897100"/>
            <a:ext cx="978401" cy="3545855"/>
            <a:chOff x="8367681" y="4897100"/>
            <a:chExt cx="978401" cy="3545855"/>
          </a:xfrm>
        </p:grpSpPr>
        <p:grpSp>
          <p:nvGrpSpPr>
            <p:cNvPr id="77" name="组合 76">
              <a:extLst>
                <a:ext uri="{FF2B5EF4-FFF2-40B4-BE49-F238E27FC236}">
                  <a16:creationId xmlns="" xmlns:a16="http://schemas.microsoft.com/office/drawing/2014/main" id="{A58F073D-9DE4-4564-9E16-2334BCA1E931}"/>
                </a:ext>
              </a:extLst>
            </p:cNvPr>
            <p:cNvGrpSpPr/>
            <p:nvPr/>
          </p:nvGrpSpPr>
          <p:grpSpPr>
            <a:xfrm>
              <a:off x="8367681" y="4897100"/>
              <a:ext cx="899155" cy="3545855"/>
              <a:chOff x="8740144" y="4439900"/>
              <a:chExt cx="899155" cy="3545855"/>
            </a:xfrm>
          </p:grpSpPr>
          <p:cxnSp>
            <p:nvCxnSpPr>
              <p:cNvPr id="54" name="直接连接符 53">
                <a:extLst>
                  <a:ext uri="{FF2B5EF4-FFF2-40B4-BE49-F238E27FC236}">
                    <a16:creationId xmlns="" xmlns:a16="http://schemas.microsoft.com/office/drawing/2014/main" id="{0CC1A914-9870-4F59-801F-A986903C8344}"/>
                  </a:ext>
                </a:extLst>
              </p:cNvPr>
              <p:cNvCxnSpPr>
                <a:cxnSpLocks/>
              </p:cNvCxnSpPr>
              <p:nvPr/>
            </p:nvCxnSpPr>
            <p:spPr>
              <a:xfrm>
                <a:off x="9189722" y="5227315"/>
                <a:ext cx="0" cy="275844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6" name="椭圆 65">
                <a:extLst>
                  <a:ext uri="{FF2B5EF4-FFF2-40B4-BE49-F238E27FC236}">
                    <a16:creationId xmlns="" xmlns:a16="http://schemas.microsoft.com/office/drawing/2014/main" id="{5F5EBF26-D5F6-4003-988F-B7D77503B0D6}"/>
                  </a:ext>
                </a:extLst>
              </p:cNvPr>
              <p:cNvSpPr/>
              <p:nvPr/>
            </p:nvSpPr>
            <p:spPr>
              <a:xfrm>
                <a:off x="8740144" y="4439900"/>
                <a:ext cx="899155" cy="8991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文本框 87">
              <a:extLst>
                <a:ext uri="{FF2B5EF4-FFF2-40B4-BE49-F238E27FC236}">
                  <a16:creationId xmlns="" xmlns:a16="http://schemas.microsoft.com/office/drawing/2014/main" id="{C022A1DA-2AB1-43C1-8C71-48608D087137}"/>
                </a:ext>
              </a:extLst>
            </p:cNvPr>
            <p:cNvSpPr txBox="1"/>
            <p:nvPr/>
          </p:nvSpPr>
          <p:spPr>
            <a:xfrm>
              <a:off x="8480029" y="5091138"/>
              <a:ext cx="866053" cy="523220"/>
            </a:xfrm>
            <a:prstGeom prst="rect">
              <a:avLst/>
            </a:prstGeom>
            <a:noFill/>
          </p:spPr>
          <p:txBody>
            <a:bodyPr wrap="square" rtlCol="0">
              <a:spAutoFit/>
            </a:bodyPr>
            <a:lstStyle/>
            <a:p>
              <a:r>
                <a:rPr lang="en-US" altLang="zh-CN" sz="2800" dirty="0">
                  <a:solidFill>
                    <a:schemeClr val="bg1"/>
                  </a:solidFill>
                  <a:latin typeface="+mj-ea"/>
                  <a:ea typeface="+mj-ea"/>
                </a:rPr>
                <a:t>05</a:t>
              </a:r>
              <a:endParaRPr lang="zh-CN" altLang="en-US" sz="2800" dirty="0">
                <a:solidFill>
                  <a:schemeClr val="bg1"/>
                </a:solidFill>
                <a:latin typeface="+mj-ea"/>
                <a:ea typeface="+mj-ea"/>
              </a:endParaRPr>
            </a:p>
          </p:txBody>
        </p:sp>
      </p:grpSp>
      <p:sp>
        <p:nvSpPr>
          <p:cNvPr id="3" name="文本占位符 2">
            <a:extLst>
              <a:ext uri="{FF2B5EF4-FFF2-40B4-BE49-F238E27FC236}">
                <a16:creationId xmlns="" xmlns:a16="http://schemas.microsoft.com/office/drawing/2014/main" id="{9B069F68-5305-415D-8343-00063A96B706}"/>
              </a:ext>
            </a:extLst>
          </p:cNvPr>
          <p:cNvSpPr>
            <a:spLocks noGrp="1"/>
          </p:cNvSpPr>
          <p:nvPr>
            <p:ph type="body" idx="13"/>
          </p:nvPr>
        </p:nvSpPr>
        <p:spPr>
          <a:xfrm>
            <a:off x="1097899" y="253874"/>
            <a:ext cx="1934002" cy="605909"/>
          </a:xfrm>
        </p:spPr>
        <p:txBody>
          <a:bodyPr/>
          <a:lstStyle/>
          <a:p>
            <a:r>
              <a:rPr lang="zh-CN" altLang="en-US" dirty="0"/>
              <a:t>五段文字</a:t>
            </a:r>
          </a:p>
        </p:txBody>
      </p:sp>
    </p:spTree>
    <p:extLst>
      <p:ext uri="{BB962C8B-B14F-4D97-AF65-F5344CB8AC3E}">
        <p14:creationId xmlns:p14="http://schemas.microsoft.com/office/powerpoint/2010/main" val="32737550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椭圆 46">
            <a:extLst>
              <a:ext uri="{FF2B5EF4-FFF2-40B4-BE49-F238E27FC236}">
                <a16:creationId xmlns="" xmlns:a16="http://schemas.microsoft.com/office/drawing/2014/main" id="{9AA8A6D4-45CD-4CEF-AAC8-7A8E191D0028}"/>
              </a:ext>
            </a:extLst>
          </p:cNvPr>
          <p:cNvSpPr/>
          <p:nvPr/>
        </p:nvSpPr>
        <p:spPr>
          <a:xfrm>
            <a:off x="5361008" y="2928395"/>
            <a:ext cx="1469985" cy="14699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 xmlns:a16="http://schemas.microsoft.com/office/drawing/2014/main" id="{C8D40D90-6856-415F-9CDA-9448D062D0F9}"/>
              </a:ext>
            </a:extLst>
          </p:cNvPr>
          <p:cNvSpPr/>
          <p:nvPr/>
        </p:nvSpPr>
        <p:spPr>
          <a:xfrm>
            <a:off x="4415741" y="1983128"/>
            <a:ext cx="3360518" cy="3360518"/>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earth-tool-for-education-with-maps_45166">
            <a:extLst>
              <a:ext uri="{FF2B5EF4-FFF2-40B4-BE49-F238E27FC236}">
                <a16:creationId xmlns="" xmlns:a16="http://schemas.microsoft.com/office/drawing/2014/main" id="{ECA9834A-410C-4C55-8873-FA97357B8807}"/>
              </a:ext>
            </a:extLst>
          </p:cNvPr>
          <p:cNvSpPr>
            <a:spLocks noChangeAspect="1"/>
          </p:cNvSpPr>
          <p:nvPr/>
        </p:nvSpPr>
        <p:spPr bwMode="auto">
          <a:xfrm>
            <a:off x="5582855" y="3133066"/>
            <a:ext cx="1026290" cy="1023668"/>
          </a:xfrm>
          <a:custGeom>
            <a:avLst/>
            <a:gdLst>
              <a:gd name="connsiteX0" fmla="*/ 353905 w 608133"/>
              <a:gd name="connsiteY0" fmla="*/ 372216 h 606580"/>
              <a:gd name="connsiteX1" fmla="*/ 357698 w 608133"/>
              <a:gd name="connsiteY1" fmla="*/ 373425 h 606580"/>
              <a:gd name="connsiteX2" fmla="*/ 354188 w 608133"/>
              <a:gd name="connsiteY2" fmla="*/ 382408 h 606580"/>
              <a:gd name="connsiteX3" fmla="*/ 333146 w 608133"/>
              <a:gd name="connsiteY3" fmla="*/ 392715 h 606580"/>
              <a:gd name="connsiteX4" fmla="*/ 333146 w 608133"/>
              <a:gd name="connsiteY4" fmla="*/ 400756 h 606580"/>
              <a:gd name="connsiteX5" fmla="*/ 341831 w 608133"/>
              <a:gd name="connsiteY5" fmla="*/ 400756 h 606580"/>
              <a:gd name="connsiteX6" fmla="*/ 341831 w 608133"/>
              <a:gd name="connsiteY6" fmla="*/ 406245 h 606580"/>
              <a:gd name="connsiteX7" fmla="*/ 319097 w 608133"/>
              <a:gd name="connsiteY7" fmla="*/ 406245 h 606580"/>
              <a:gd name="connsiteX8" fmla="*/ 319097 w 608133"/>
              <a:gd name="connsiteY8" fmla="*/ 400756 h 606580"/>
              <a:gd name="connsiteX9" fmla="*/ 329187 w 608133"/>
              <a:gd name="connsiteY9" fmla="*/ 400756 h 606580"/>
              <a:gd name="connsiteX10" fmla="*/ 329187 w 608133"/>
              <a:gd name="connsiteY10" fmla="*/ 392715 h 606580"/>
              <a:gd name="connsiteX11" fmla="*/ 329187 w 608133"/>
              <a:gd name="connsiteY11" fmla="*/ 390162 h 606580"/>
              <a:gd name="connsiteX12" fmla="*/ 329187 w 608133"/>
              <a:gd name="connsiteY12" fmla="*/ 388631 h 606580"/>
              <a:gd name="connsiteX13" fmla="*/ 330464 w 608133"/>
              <a:gd name="connsiteY13" fmla="*/ 388758 h 606580"/>
              <a:gd name="connsiteX14" fmla="*/ 350484 w 608133"/>
              <a:gd name="connsiteY14" fmla="*/ 380430 h 606580"/>
              <a:gd name="connsiteX15" fmla="*/ 154231 w 608133"/>
              <a:gd name="connsiteY15" fmla="*/ 365050 h 606580"/>
              <a:gd name="connsiteX16" fmla="*/ 154668 w 608133"/>
              <a:gd name="connsiteY16" fmla="*/ 366964 h 606580"/>
              <a:gd name="connsiteX17" fmla="*/ 155372 w 608133"/>
              <a:gd name="connsiteY17" fmla="*/ 370090 h 606580"/>
              <a:gd name="connsiteX18" fmla="*/ 153754 w 608133"/>
              <a:gd name="connsiteY18" fmla="*/ 367178 h 606580"/>
              <a:gd name="connsiteX19" fmla="*/ 153213 w 608133"/>
              <a:gd name="connsiteY19" fmla="*/ 366194 h 606580"/>
              <a:gd name="connsiteX20" fmla="*/ 154228 w 608133"/>
              <a:gd name="connsiteY20" fmla="*/ 365035 h 606580"/>
              <a:gd name="connsiteX21" fmla="*/ 153198 w 608133"/>
              <a:gd name="connsiteY21" fmla="*/ 366178 h 606580"/>
              <a:gd name="connsiteX22" fmla="*/ 153754 w 608133"/>
              <a:gd name="connsiteY22" fmla="*/ 367178 h 606580"/>
              <a:gd name="connsiteX23" fmla="*/ 155385 w 608133"/>
              <a:gd name="connsiteY23" fmla="*/ 370149 h 606580"/>
              <a:gd name="connsiteX24" fmla="*/ 155372 w 608133"/>
              <a:gd name="connsiteY24" fmla="*/ 370090 h 606580"/>
              <a:gd name="connsiteX25" fmla="*/ 155386 w 608133"/>
              <a:gd name="connsiteY25" fmla="*/ 370116 h 606580"/>
              <a:gd name="connsiteX26" fmla="*/ 154668 w 608133"/>
              <a:gd name="connsiteY26" fmla="*/ 366964 h 606580"/>
              <a:gd name="connsiteX27" fmla="*/ 154235 w 608133"/>
              <a:gd name="connsiteY27" fmla="*/ 365045 h 606580"/>
              <a:gd name="connsiteX28" fmla="*/ 154231 w 608133"/>
              <a:gd name="connsiteY28" fmla="*/ 365050 h 606580"/>
              <a:gd name="connsiteX29" fmla="*/ 129357 w 608133"/>
              <a:gd name="connsiteY29" fmla="*/ 298669 h 606580"/>
              <a:gd name="connsiteX30" fmla="*/ 136291 w 608133"/>
              <a:gd name="connsiteY30" fmla="*/ 312738 h 606580"/>
              <a:gd name="connsiteX31" fmla="*/ 136471 w 608133"/>
              <a:gd name="connsiteY31" fmla="*/ 313109 h 606580"/>
              <a:gd name="connsiteX32" fmla="*/ 133402 w 608133"/>
              <a:gd name="connsiteY32" fmla="*/ 312982 h 606580"/>
              <a:gd name="connsiteX33" fmla="*/ 127529 w 608133"/>
              <a:gd name="connsiteY33" fmla="*/ 313873 h 606580"/>
              <a:gd name="connsiteX34" fmla="*/ 127529 w 608133"/>
              <a:gd name="connsiteY34" fmla="*/ 300738 h 606580"/>
              <a:gd name="connsiteX35" fmla="*/ 129305 w 608133"/>
              <a:gd name="connsiteY35" fmla="*/ 298562 h 606580"/>
              <a:gd name="connsiteX36" fmla="*/ 127512 w 608133"/>
              <a:gd name="connsiteY36" fmla="*/ 300731 h 606580"/>
              <a:gd name="connsiteX37" fmla="*/ 127512 w 608133"/>
              <a:gd name="connsiteY37" fmla="*/ 313875 h 606580"/>
              <a:gd name="connsiteX38" fmla="*/ 127529 w 608133"/>
              <a:gd name="connsiteY38" fmla="*/ 313873 h 606580"/>
              <a:gd name="connsiteX39" fmla="*/ 127529 w 608133"/>
              <a:gd name="connsiteY39" fmla="*/ 313880 h 606580"/>
              <a:gd name="connsiteX40" fmla="*/ 133407 w 608133"/>
              <a:gd name="connsiteY40" fmla="*/ 312987 h 606580"/>
              <a:gd name="connsiteX41" fmla="*/ 136473 w 608133"/>
              <a:gd name="connsiteY41" fmla="*/ 313115 h 606580"/>
              <a:gd name="connsiteX42" fmla="*/ 136471 w 608133"/>
              <a:gd name="connsiteY42" fmla="*/ 313109 h 606580"/>
              <a:gd name="connsiteX43" fmla="*/ 136474 w 608133"/>
              <a:gd name="connsiteY43" fmla="*/ 313109 h 606580"/>
              <a:gd name="connsiteX44" fmla="*/ 136291 w 608133"/>
              <a:gd name="connsiteY44" fmla="*/ 312738 h 606580"/>
              <a:gd name="connsiteX45" fmla="*/ 129445 w 608133"/>
              <a:gd name="connsiteY45" fmla="*/ 298569 h 606580"/>
              <a:gd name="connsiteX46" fmla="*/ 129357 w 608133"/>
              <a:gd name="connsiteY46" fmla="*/ 298669 h 606580"/>
              <a:gd name="connsiteX47" fmla="*/ 70350 w 608133"/>
              <a:gd name="connsiteY47" fmla="*/ 249152 h 606580"/>
              <a:gd name="connsiteX48" fmla="*/ 73599 w 608133"/>
              <a:gd name="connsiteY48" fmla="*/ 253747 h 606580"/>
              <a:gd name="connsiteX49" fmla="*/ 73003 w 608133"/>
              <a:gd name="connsiteY49" fmla="*/ 254932 h 606580"/>
              <a:gd name="connsiteX50" fmla="*/ 69753 w 608133"/>
              <a:gd name="connsiteY50" fmla="*/ 254932 h 606580"/>
              <a:gd name="connsiteX51" fmla="*/ 68611 w 608133"/>
              <a:gd name="connsiteY51" fmla="*/ 254900 h 606580"/>
              <a:gd name="connsiteX52" fmla="*/ 67343 w 608133"/>
              <a:gd name="connsiteY52" fmla="*/ 250596 h 606580"/>
              <a:gd name="connsiteX53" fmla="*/ 67374 w 608133"/>
              <a:gd name="connsiteY53" fmla="*/ 250579 h 606580"/>
              <a:gd name="connsiteX54" fmla="*/ 12543 w 608133"/>
              <a:gd name="connsiteY54" fmla="*/ 235433 h 606580"/>
              <a:gd name="connsiteX55" fmla="*/ 14960 w 608133"/>
              <a:gd name="connsiteY55" fmla="*/ 247257 h 606580"/>
              <a:gd name="connsiteX56" fmla="*/ 20187 w 608133"/>
              <a:gd name="connsiteY56" fmla="*/ 255668 h 606580"/>
              <a:gd name="connsiteX57" fmla="*/ 23757 w 608133"/>
              <a:gd name="connsiteY57" fmla="*/ 259618 h 606580"/>
              <a:gd name="connsiteX58" fmla="*/ 30131 w 608133"/>
              <a:gd name="connsiteY58" fmla="*/ 262039 h 606580"/>
              <a:gd name="connsiteX59" fmla="*/ 24139 w 608133"/>
              <a:gd name="connsiteY59" fmla="*/ 269048 h 606580"/>
              <a:gd name="connsiteX60" fmla="*/ 12537 w 608133"/>
              <a:gd name="connsiteY60" fmla="*/ 270195 h 606580"/>
              <a:gd name="connsiteX61" fmla="*/ 3740 w 608133"/>
              <a:gd name="connsiteY61" fmla="*/ 270195 h 606580"/>
              <a:gd name="connsiteX62" fmla="*/ 4760 w 608133"/>
              <a:gd name="connsiteY62" fmla="*/ 260001 h 606580"/>
              <a:gd name="connsiteX63" fmla="*/ 10311 w 608133"/>
              <a:gd name="connsiteY63" fmla="*/ 258832 h 606580"/>
              <a:gd name="connsiteX64" fmla="*/ 12012 w 608133"/>
              <a:gd name="connsiteY64" fmla="*/ 258505 h 606580"/>
              <a:gd name="connsiteX65" fmla="*/ 12008 w 608133"/>
              <a:gd name="connsiteY65" fmla="*/ 258475 h 606580"/>
              <a:gd name="connsiteX66" fmla="*/ 12027 w 608133"/>
              <a:gd name="connsiteY66" fmla="*/ 258471 h 606580"/>
              <a:gd name="connsiteX67" fmla="*/ 11390 w 608133"/>
              <a:gd name="connsiteY67" fmla="*/ 253756 h 606580"/>
              <a:gd name="connsiteX68" fmla="*/ 11386 w 608133"/>
              <a:gd name="connsiteY68" fmla="*/ 253754 h 606580"/>
              <a:gd name="connsiteX69" fmla="*/ 11373 w 608133"/>
              <a:gd name="connsiteY69" fmla="*/ 253656 h 606580"/>
              <a:gd name="connsiteX70" fmla="*/ 7285 w 608133"/>
              <a:gd name="connsiteY70" fmla="*/ 251138 h 606580"/>
              <a:gd name="connsiteX71" fmla="*/ 5398 w 608133"/>
              <a:gd name="connsiteY71" fmla="*/ 249933 h 606580"/>
              <a:gd name="connsiteX72" fmla="*/ 4888 w 608133"/>
              <a:gd name="connsiteY72" fmla="*/ 249679 h 606580"/>
              <a:gd name="connsiteX73" fmla="*/ 7565 w 608133"/>
              <a:gd name="connsiteY73" fmla="*/ 236426 h 606580"/>
              <a:gd name="connsiteX74" fmla="*/ 8330 w 608133"/>
              <a:gd name="connsiteY74" fmla="*/ 236298 h 606580"/>
              <a:gd name="connsiteX75" fmla="*/ 8443 w 608133"/>
              <a:gd name="connsiteY75" fmla="*/ 236274 h 606580"/>
              <a:gd name="connsiteX76" fmla="*/ 8434 w 608133"/>
              <a:gd name="connsiteY76" fmla="*/ 236304 h 606580"/>
              <a:gd name="connsiteX77" fmla="*/ 606846 w 608133"/>
              <a:gd name="connsiteY77" fmla="*/ 233360 h 606580"/>
              <a:gd name="connsiteX78" fmla="*/ 608133 w 608133"/>
              <a:gd name="connsiteY78" fmla="*/ 238441 h 606580"/>
              <a:gd name="connsiteX79" fmla="*/ 605945 w 608133"/>
              <a:gd name="connsiteY79" fmla="*/ 234376 h 606580"/>
              <a:gd name="connsiteX80" fmla="*/ 204076 w 608133"/>
              <a:gd name="connsiteY80" fmla="*/ 166111 h 606580"/>
              <a:gd name="connsiteX81" fmla="*/ 204076 w 608133"/>
              <a:gd name="connsiteY81" fmla="*/ 171954 h 606580"/>
              <a:gd name="connsiteX82" fmla="*/ 199732 w 608133"/>
              <a:gd name="connsiteY82" fmla="*/ 176272 h 606580"/>
              <a:gd name="connsiteX83" fmla="*/ 189892 w 608133"/>
              <a:gd name="connsiteY83" fmla="*/ 176272 h 606580"/>
              <a:gd name="connsiteX84" fmla="*/ 191426 w 608133"/>
              <a:gd name="connsiteY84" fmla="*/ 169668 h 606580"/>
              <a:gd name="connsiteX85" fmla="*/ 196026 w 608133"/>
              <a:gd name="connsiteY85" fmla="*/ 169286 h 606580"/>
              <a:gd name="connsiteX86" fmla="*/ 197048 w 608133"/>
              <a:gd name="connsiteY86" fmla="*/ 167000 h 606580"/>
              <a:gd name="connsiteX87" fmla="*/ 581533 w 608133"/>
              <a:gd name="connsiteY87" fmla="*/ 165335 h 606580"/>
              <a:gd name="connsiteX88" fmla="*/ 588657 w 608133"/>
              <a:gd name="connsiteY88" fmla="*/ 180163 h 606580"/>
              <a:gd name="connsiteX89" fmla="*/ 585604 w 608133"/>
              <a:gd name="connsiteY89" fmla="*/ 180035 h 606580"/>
              <a:gd name="connsiteX90" fmla="*/ 579625 w 608133"/>
              <a:gd name="connsiteY90" fmla="*/ 180930 h 606580"/>
              <a:gd name="connsiteX91" fmla="*/ 579625 w 608133"/>
              <a:gd name="connsiteY91" fmla="*/ 167380 h 606580"/>
              <a:gd name="connsiteX92" fmla="*/ 208944 w 608133"/>
              <a:gd name="connsiteY92" fmla="*/ 160607 h 606580"/>
              <a:gd name="connsiteX93" fmla="*/ 209708 w 608133"/>
              <a:gd name="connsiteY93" fmla="*/ 160607 h 606580"/>
              <a:gd name="connsiteX94" fmla="*/ 221293 w 608133"/>
              <a:gd name="connsiteY94" fmla="*/ 164052 h 606580"/>
              <a:gd name="connsiteX95" fmla="*/ 221293 w 608133"/>
              <a:gd name="connsiteY95" fmla="*/ 169922 h 606580"/>
              <a:gd name="connsiteX96" fmla="*/ 211618 w 608133"/>
              <a:gd name="connsiteY96" fmla="*/ 169922 h 606580"/>
              <a:gd name="connsiteX97" fmla="*/ 208944 w 608133"/>
              <a:gd name="connsiteY97" fmla="*/ 166094 h 606580"/>
              <a:gd name="connsiteX98" fmla="*/ 179788 w 608133"/>
              <a:gd name="connsiteY98" fmla="*/ 153974 h 606580"/>
              <a:gd name="connsiteX99" fmla="*/ 189892 w 608133"/>
              <a:gd name="connsiteY99" fmla="*/ 153974 h 606580"/>
              <a:gd name="connsiteX100" fmla="*/ 176846 w 608133"/>
              <a:gd name="connsiteY100" fmla="*/ 171968 h 606580"/>
              <a:gd name="connsiteX101" fmla="*/ 171474 w 608133"/>
              <a:gd name="connsiteY101" fmla="*/ 169161 h 606580"/>
              <a:gd name="connsiteX102" fmla="*/ 172625 w 608133"/>
              <a:gd name="connsiteY102" fmla="*/ 161504 h 606580"/>
              <a:gd name="connsiteX103" fmla="*/ 196031 w 608133"/>
              <a:gd name="connsiteY103" fmla="*/ 153974 h 606580"/>
              <a:gd name="connsiteX104" fmla="*/ 206334 w 608133"/>
              <a:gd name="connsiteY104" fmla="*/ 153974 h 606580"/>
              <a:gd name="connsiteX105" fmla="*/ 206334 w 608133"/>
              <a:gd name="connsiteY105" fmla="*/ 159972 h 606580"/>
              <a:gd name="connsiteX106" fmla="*/ 201747 w 608133"/>
              <a:gd name="connsiteY106" fmla="*/ 162936 h 606580"/>
              <a:gd name="connsiteX107" fmla="*/ 196031 w 608133"/>
              <a:gd name="connsiteY107" fmla="*/ 164065 h 606580"/>
              <a:gd name="connsiteX108" fmla="*/ 215085 w 608133"/>
              <a:gd name="connsiteY108" fmla="*/ 152986 h 606580"/>
              <a:gd name="connsiteX109" fmla="*/ 219811 w 608133"/>
              <a:gd name="connsiteY109" fmla="*/ 155921 h 606580"/>
              <a:gd name="connsiteX110" fmla="*/ 216107 w 608133"/>
              <a:gd name="connsiteY110" fmla="*/ 158984 h 606580"/>
              <a:gd name="connsiteX111" fmla="*/ 212402 w 608133"/>
              <a:gd name="connsiteY111" fmla="*/ 155921 h 606580"/>
              <a:gd name="connsiteX112" fmla="*/ 201253 w 608133"/>
              <a:gd name="connsiteY112" fmla="*/ 144306 h 606580"/>
              <a:gd name="connsiteX113" fmla="*/ 207533 w 608133"/>
              <a:gd name="connsiteY113" fmla="*/ 150044 h 606580"/>
              <a:gd name="connsiteX114" fmla="*/ 201253 w 608133"/>
              <a:gd name="connsiteY114" fmla="*/ 151574 h 606580"/>
              <a:gd name="connsiteX115" fmla="*/ 48012 w 608133"/>
              <a:gd name="connsiteY115" fmla="*/ 142895 h 606580"/>
              <a:gd name="connsiteX116" fmla="*/ 48267 w 608133"/>
              <a:gd name="connsiteY116" fmla="*/ 146335 h 606580"/>
              <a:gd name="connsiteX117" fmla="*/ 39587 w 608133"/>
              <a:gd name="connsiteY117" fmla="*/ 156655 h 606580"/>
              <a:gd name="connsiteX118" fmla="*/ 48012 w 608133"/>
              <a:gd name="connsiteY118" fmla="*/ 142895 h 606580"/>
              <a:gd name="connsiteX119" fmla="*/ 183223 w 608133"/>
              <a:gd name="connsiteY119" fmla="*/ 141625 h 606580"/>
              <a:gd name="connsiteX120" fmla="*/ 195249 w 608133"/>
              <a:gd name="connsiteY120" fmla="*/ 141625 h 606580"/>
              <a:gd name="connsiteX121" fmla="*/ 195249 w 608133"/>
              <a:gd name="connsiteY121" fmla="*/ 145325 h 606580"/>
              <a:gd name="connsiteX122" fmla="*/ 197936 w 608133"/>
              <a:gd name="connsiteY122" fmla="*/ 145325 h 606580"/>
              <a:gd name="connsiteX123" fmla="*/ 197936 w 608133"/>
              <a:gd name="connsiteY123" fmla="*/ 151575 h 606580"/>
              <a:gd name="connsiteX124" fmla="*/ 179512 w 608133"/>
              <a:gd name="connsiteY124" fmla="*/ 151575 h 606580"/>
              <a:gd name="connsiteX125" fmla="*/ 172603 w 608133"/>
              <a:gd name="connsiteY125" fmla="*/ 149662 h 606580"/>
              <a:gd name="connsiteX126" fmla="*/ 174394 w 608133"/>
              <a:gd name="connsiteY126" fmla="*/ 145325 h 606580"/>
              <a:gd name="connsiteX127" fmla="*/ 163284 w 608133"/>
              <a:gd name="connsiteY127" fmla="*/ 118762 h 606580"/>
              <a:gd name="connsiteX128" fmla="*/ 170557 w 608133"/>
              <a:gd name="connsiteY128" fmla="*/ 120418 h 606580"/>
              <a:gd name="connsiteX129" fmla="*/ 168005 w 608133"/>
              <a:gd name="connsiteY129" fmla="*/ 130101 h 606580"/>
              <a:gd name="connsiteX130" fmla="*/ 160221 w 608133"/>
              <a:gd name="connsiteY130" fmla="*/ 132522 h 606580"/>
              <a:gd name="connsiteX131" fmla="*/ 155244 w 608133"/>
              <a:gd name="connsiteY131" fmla="*/ 122584 h 606580"/>
              <a:gd name="connsiteX132" fmla="*/ 531175 w 608133"/>
              <a:gd name="connsiteY132" fmla="*/ 94910 h 606580"/>
              <a:gd name="connsiteX133" fmla="*/ 546388 w 608133"/>
              <a:gd name="connsiteY133" fmla="*/ 112005 h 606580"/>
              <a:gd name="connsiteX134" fmla="*/ 540380 w 608133"/>
              <a:gd name="connsiteY134" fmla="*/ 120807 h 606580"/>
              <a:gd name="connsiteX135" fmla="*/ 519286 w 608133"/>
              <a:gd name="connsiteY135" fmla="*/ 120679 h 606580"/>
              <a:gd name="connsiteX136" fmla="*/ 517880 w 608133"/>
              <a:gd name="connsiteY136" fmla="*/ 116342 h 606580"/>
              <a:gd name="connsiteX137" fmla="*/ 531175 w 608133"/>
              <a:gd name="connsiteY137" fmla="*/ 109708 h 606580"/>
              <a:gd name="connsiteX138" fmla="*/ 144924 w 608133"/>
              <a:gd name="connsiteY138" fmla="*/ 86584 h 606580"/>
              <a:gd name="connsiteX139" fmla="*/ 144924 w 608133"/>
              <a:gd name="connsiteY139" fmla="*/ 93238 h 606580"/>
              <a:gd name="connsiteX140" fmla="*/ 129693 w 608133"/>
              <a:gd name="connsiteY140" fmla="*/ 94134 h 606580"/>
              <a:gd name="connsiteX141" fmla="*/ 126877 w 608133"/>
              <a:gd name="connsiteY141" fmla="*/ 90807 h 606580"/>
              <a:gd name="connsiteX142" fmla="*/ 137629 w 608133"/>
              <a:gd name="connsiteY142" fmla="*/ 87736 h 606580"/>
              <a:gd name="connsiteX143" fmla="*/ 144924 w 608133"/>
              <a:gd name="connsiteY143" fmla="*/ 86584 h 606580"/>
              <a:gd name="connsiteX144" fmla="*/ 134155 w 608133"/>
              <a:gd name="connsiteY144" fmla="*/ 70142 h 606580"/>
              <a:gd name="connsiteX145" fmla="*/ 145154 w 608133"/>
              <a:gd name="connsiteY145" fmla="*/ 70142 h 606580"/>
              <a:gd name="connsiteX146" fmla="*/ 145154 w 608133"/>
              <a:gd name="connsiteY146" fmla="*/ 74879 h 606580"/>
              <a:gd name="connsiteX147" fmla="*/ 141957 w 608133"/>
              <a:gd name="connsiteY147" fmla="*/ 79104 h 606580"/>
              <a:gd name="connsiteX148" fmla="*/ 126736 w 608133"/>
              <a:gd name="connsiteY148" fmla="*/ 79104 h 606580"/>
              <a:gd name="connsiteX149" fmla="*/ 126736 w 608133"/>
              <a:gd name="connsiteY149" fmla="*/ 72959 h 606580"/>
              <a:gd name="connsiteX150" fmla="*/ 126736 w 608133"/>
              <a:gd name="connsiteY150" fmla="*/ 72447 h 606580"/>
              <a:gd name="connsiteX151" fmla="*/ 133515 w 608133"/>
              <a:gd name="connsiteY151" fmla="*/ 72447 h 606580"/>
              <a:gd name="connsiteX152" fmla="*/ 310515 w 608133"/>
              <a:gd name="connsiteY152" fmla="*/ 0 h 606580"/>
              <a:gd name="connsiteX153" fmla="*/ 345017 w 608133"/>
              <a:gd name="connsiteY153" fmla="*/ 2042 h 606580"/>
              <a:gd name="connsiteX154" fmla="*/ 362268 w 608133"/>
              <a:gd name="connsiteY154" fmla="*/ 4338 h 606580"/>
              <a:gd name="connsiteX155" fmla="*/ 365973 w 608133"/>
              <a:gd name="connsiteY155" fmla="*/ 5104 h 606580"/>
              <a:gd name="connsiteX156" fmla="*/ 510625 w 608133"/>
              <a:gd name="connsiteY156" fmla="*/ 75408 h 606580"/>
              <a:gd name="connsiteX157" fmla="*/ 507047 w 608133"/>
              <a:gd name="connsiteY157" fmla="*/ 81788 h 606580"/>
              <a:gd name="connsiteX158" fmla="*/ 492863 w 608133"/>
              <a:gd name="connsiteY158" fmla="*/ 87274 h 606580"/>
              <a:gd name="connsiteX159" fmla="*/ 486857 w 608133"/>
              <a:gd name="connsiteY159" fmla="*/ 93654 h 606580"/>
              <a:gd name="connsiteX160" fmla="*/ 488263 w 608133"/>
              <a:gd name="connsiteY160" fmla="*/ 101182 h 606580"/>
              <a:gd name="connsiteX161" fmla="*/ 495546 w 608133"/>
              <a:gd name="connsiteY161" fmla="*/ 102203 h 606580"/>
              <a:gd name="connsiteX162" fmla="*/ 500019 w 608133"/>
              <a:gd name="connsiteY162" fmla="*/ 113048 h 606580"/>
              <a:gd name="connsiteX163" fmla="*/ 512542 w 608133"/>
              <a:gd name="connsiteY163" fmla="*/ 108072 h 606580"/>
              <a:gd name="connsiteX164" fmla="*/ 514714 w 608133"/>
              <a:gd name="connsiteY164" fmla="*/ 122618 h 606580"/>
              <a:gd name="connsiteX165" fmla="*/ 510880 w 608133"/>
              <a:gd name="connsiteY165" fmla="*/ 122618 h 606580"/>
              <a:gd name="connsiteX166" fmla="*/ 500530 w 608133"/>
              <a:gd name="connsiteY166" fmla="*/ 121086 h 606580"/>
              <a:gd name="connsiteX167" fmla="*/ 489029 w 608133"/>
              <a:gd name="connsiteY167" fmla="*/ 123000 h 606580"/>
              <a:gd name="connsiteX168" fmla="*/ 477912 w 608133"/>
              <a:gd name="connsiteY168" fmla="*/ 138439 h 606580"/>
              <a:gd name="connsiteX169" fmla="*/ 461939 w 608133"/>
              <a:gd name="connsiteY169" fmla="*/ 140991 h 606580"/>
              <a:gd name="connsiteX170" fmla="*/ 459639 w 608133"/>
              <a:gd name="connsiteY170" fmla="*/ 154388 h 606580"/>
              <a:gd name="connsiteX171" fmla="*/ 466412 w 608133"/>
              <a:gd name="connsiteY171" fmla="*/ 155920 h 606580"/>
              <a:gd name="connsiteX172" fmla="*/ 464495 w 608133"/>
              <a:gd name="connsiteY172" fmla="*/ 164596 h 606580"/>
              <a:gd name="connsiteX173" fmla="*/ 448650 w 608133"/>
              <a:gd name="connsiteY173" fmla="*/ 161406 h 606580"/>
              <a:gd name="connsiteX174" fmla="*/ 434210 w 608133"/>
              <a:gd name="connsiteY174" fmla="*/ 164596 h 606580"/>
              <a:gd name="connsiteX175" fmla="*/ 431143 w 608133"/>
              <a:gd name="connsiteY175" fmla="*/ 172507 h 606580"/>
              <a:gd name="connsiteX176" fmla="*/ 433571 w 608133"/>
              <a:gd name="connsiteY176" fmla="*/ 189221 h 606580"/>
              <a:gd name="connsiteX177" fmla="*/ 442133 w 608133"/>
              <a:gd name="connsiteY177" fmla="*/ 193177 h 606580"/>
              <a:gd name="connsiteX178" fmla="*/ 456444 w 608133"/>
              <a:gd name="connsiteY178" fmla="*/ 193049 h 606580"/>
              <a:gd name="connsiteX179" fmla="*/ 466028 w 608133"/>
              <a:gd name="connsiteY179" fmla="*/ 192284 h 606580"/>
              <a:gd name="connsiteX180" fmla="*/ 468967 w 608133"/>
              <a:gd name="connsiteY180" fmla="*/ 184628 h 606580"/>
              <a:gd name="connsiteX181" fmla="*/ 484046 w 608133"/>
              <a:gd name="connsiteY181" fmla="*/ 165362 h 606580"/>
              <a:gd name="connsiteX182" fmla="*/ 493885 w 608133"/>
              <a:gd name="connsiteY182" fmla="*/ 167403 h 606580"/>
              <a:gd name="connsiteX183" fmla="*/ 503724 w 608133"/>
              <a:gd name="connsiteY183" fmla="*/ 158727 h 606580"/>
              <a:gd name="connsiteX184" fmla="*/ 505513 w 608133"/>
              <a:gd name="connsiteY184" fmla="*/ 165489 h 606580"/>
              <a:gd name="connsiteX185" fmla="*/ 529537 w 608133"/>
              <a:gd name="connsiteY185" fmla="*/ 181438 h 606580"/>
              <a:gd name="connsiteX186" fmla="*/ 526598 w 608133"/>
              <a:gd name="connsiteY186" fmla="*/ 185394 h 606580"/>
              <a:gd name="connsiteX187" fmla="*/ 515736 w 608133"/>
              <a:gd name="connsiteY187" fmla="*/ 184756 h 606580"/>
              <a:gd name="connsiteX188" fmla="*/ 519953 w 608133"/>
              <a:gd name="connsiteY188" fmla="*/ 190625 h 606580"/>
              <a:gd name="connsiteX189" fmla="*/ 526598 w 608133"/>
              <a:gd name="connsiteY189" fmla="*/ 192029 h 606580"/>
              <a:gd name="connsiteX190" fmla="*/ 534393 w 608133"/>
              <a:gd name="connsiteY190" fmla="*/ 188839 h 606580"/>
              <a:gd name="connsiteX191" fmla="*/ 534265 w 608133"/>
              <a:gd name="connsiteY191" fmla="*/ 179524 h 606580"/>
              <a:gd name="connsiteX192" fmla="*/ 537715 w 608133"/>
              <a:gd name="connsiteY192" fmla="*/ 177866 h 606580"/>
              <a:gd name="connsiteX193" fmla="*/ 534904 w 608133"/>
              <a:gd name="connsiteY193" fmla="*/ 174931 h 606580"/>
              <a:gd name="connsiteX194" fmla="*/ 518931 w 608133"/>
              <a:gd name="connsiteY194" fmla="*/ 166127 h 606580"/>
              <a:gd name="connsiteX195" fmla="*/ 514714 w 608133"/>
              <a:gd name="connsiteY195" fmla="*/ 154388 h 606580"/>
              <a:gd name="connsiteX196" fmla="*/ 528003 w 608133"/>
              <a:gd name="connsiteY196" fmla="*/ 154388 h 606580"/>
              <a:gd name="connsiteX197" fmla="*/ 532220 w 608133"/>
              <a:gd name="connsiteY197" fmla="*/ 158599 h 606580"/>
              <a:gd name="connsiteX198" fmla="*/ 543721 w 608133"/>
              <a:gd name="connsiteY198" fmla="*/ 168296 h 606580"/>
              <a:gd name="connsiteX199" fmla="*/ 544232 w 608133"/>
              <a:gd name="connsiteY199" fmla="*/ 180162 h 606580"/>
              <a:gd name="connsiteX200" fmla="*/ 556116 w 608133"/>
              <a:gd name="connsiteY200" fmla="*/ 192539 h 606580"/>
              <a:gd name="connsiteX201" fmla="*/ 560588 w 608133"/>
              <a:gd name="connsiteY201" fmla="*/ 175441 h 606580"/>
              <a:gd name="connsiteX202" fmla="*/ 568766 w 608133"/>
              <a:gd name="connsiteY202" fmla="*/ 171103 h 606580"/>
              <a:gd name="connsiteX203" fmla="*/ 570300 w 608133"/>
              <a:gd name="connsiteY203" fmla="*/ 185011 h 606580"/>
              <a:gd name="connsiteX204" fmla="*/ 578350 w 608133"/>
              <a:gd name="connsiteY204" fmla="*/ 193815 h 606580"/>
              <a:gd name="connsiteX205" fmla="*/ 594323 w 608133"/>
              <a:gd name="connsiteY205" fmla="*/ 193432 h 606580"/>
              <a:gd name="connsiteX206" fmla="*/ 602629 w 608133"/>
              <a:gd name="connsiteY206" fmla="*/ 217547 h 606580"/>
              <a:gd name="connsiteX207" fmla="*/ 600968 w 608133"/>
              <a:gd name="connsiteY207" fmla="*/ 219078 h 606580"/>
              <a:gd name="connsiteX208" fmla="*/ 576434 w 608133"/>
              <a:gd name="connsiteY208" fmla="*/ 219078 h 606580"/>
              <a:gd name="connsiteX209" fmla="*/ 561483 w 608133"/>
              <a:gd name="connsiteY209" fmla="*/ 208105 h 606580"/>
              <a:gd name="connsiteX210" fmla="*/ 545765 w 608133"/>
              <a:gd name="connsiteY210" fmla="*/ 209636 h 606580"/>
              <a:gd name="connsiteX211" fmla="*/ 545765 w 608133"/>
              <a:gd name="connsiteY211" fmla="*/ 219078 h 606580"/>
              <a:gd name="connsiteX212" fmla="*/ 540782 w 608133"/>
              <a:gd name="connsiteY212" fmla="*/ 219078 h 606580"/>
              <a:gd name="connsiteX213" fmla="*/ 535415 w 608133"/>
              <a:gd name="connsiteY213" fmla="*/ 215251 h 606580"/>
              <a:gd name="connsiteX214" fmla="*/ 508197 w 608133"/>
              <a:gd name="connsiteY214" fmla="*/ 208488 h 606580"/>
              <a:gd name="connsiteX215" fmla="*/ 508197 w 608133"/>
              <a:gd name="connsiteY215" fmla="*/ 191008 h 606580"/>
              <a:gd name="connsiteX216" fmla="*/ 473567 w 608133"/>
              <a:gd name="connsiteY216" fmla="*/ 193687 h 606580"/>
              <a:gd name="connsiteX217" fmla="*/ 462961 w 608133"/>
              <a:gd name="connsiteY217" fmla="*/ 199429 h 606580"/>
              <a:gd name="connsiteX218" fmla="*/ 449161 w 608133"/>
              <a:gd name="connsiteY218" fmla="*/ 199429 h 606580"/>
              <a:gd name="connsiteX219" fmla="*/ 442516 w 608133"/>
              <a:gd name="connsiteY219" fmla="*/ 198791 h 606580"/>
              <a:gd name="connsiteX220" fmla="*/ 425904 w 608133"/>
              <a:gd name="connsiteY220" fmla="*/ 207850 h 606580"/>
              <a:gd name="connsiteX221" fmla="*/ 425904 w 608133"/>
              <a:gd name="connsiteY221" fmla="*/ 224948 h 606580"/>
              <a:gd name="connsiteX222" fmla="*/ 391914 w 608133"/>
              <a:gd name="connsiteY222" fmla="*/ 249190 h 606580"/>
              <a:gd name="connsiteX223" fmla="*/ 394725 w 608133"/>
              <a:gd name="connsiteY223" fmla="*/ 259526 h 606580"/>
              <a:gd name="connsiteX224" fmla="*/ 401625 w 608133"/>
              <a:gd name="connsiteY224" fmla="*/ 259526 h 606580"/>
              <a:gd name="connsiteX225" fmla="*/ 399836 w 608133"/>
              <a:gd name="connsiteY225" fmla="*/ 269350 h 606580"/>
              <a:gd name="connsiteX226" fmla="*/ 394853 w 608133"/>
              <a:gd name="connsiteY226" fmla="*/ 271136 h 606580"/>
              <a:gd name="connsiteX227" fmla="*/ 394725 w 608133"/>
              <a:gd name="connsiteY227" fmla="*/ 296910 h 606580"/>
              <a:gd name="connsiteX228" fmla="*/ 423987 w 608133"/>
              <a:gd name="connsiteY228" fmla="*/ 329957 h 606580"/>
              <a:gd name="connsiteX229" fmla="*/ 436893 w 608133"/>
              <a:gd name="connsiteY229" fmla="*/ 329957 h 606580"/>
              <a:gd name="connsiteX230" fmla="*/ 437660 w 608133"/>
              <a:gd name="connsiteY230" fmla="*/ 327916 h 606580"/>
              <a:gd name="connsiteX231" fmla="*/ 460661 w 608133"/>
              <a:gd name="connsiteY231" fmla="*/ 327916 h 606580"/>
              <a:gd name="connsiteX232" fmla="*/ 467306 w 608133"/>
              <a:gd name="connsiteY232" fmla="*/ 321791 h 606580"/>
              <a:gd name="connsiteX233" fmla="*/ 480340 w 608133"/>
              <a:gd name="connsiteY233" fmla="*/ 321791 h 606580"/>
              <a:gd name="connsiteX234" fmla="*/ 487496 w 608133"/>
              <a:gd name="connsiteY234" fmla="*/ 328936 h 606580"/>
              <a:gd name="connsiteX235" fmla="*/ 506919 w 608133"/>
              <a:gd name="connsiteY235" fmla="*/ 330850 h 606580"/>
              <a:gd name="connsiteX236" fmla="*/ 504363 w 608133"/>
              <a:gd name="connsiteY236" fmla="*/ 356369 h 606580"/>
              <a:gd name="connsiteX237" fmla="*/ 525959 w 608133"/>
              <a:gd name="connsiteY237" fmla="*/ 394009 h 606580"/>
              <a:gd name="connsiteX238" fmla="*/ 514586 w 608133"/>
              <a:gd name="connsiteY238" fmla="*/ 415445 h 606580"/>
              <a:gd name="connsiteX239" fmla="*/ 515353 w 608133"/>
              <a:gd name="connsiteY239" fmla="*/ 425525 h 606580"/>
              <a:gd name="connsiteX240" fmla="*/ 524298 w 608133"/>
              <a:gd name="connsiteY240" fmla="*/ 434329 h 606580"/>
              <a:gd name="connsiteX241" fmla="*/ 524298 w 608133"/>
              <a:gd name="connsiteY241" fmla="*/ 458571 h 606580"/>
              <a:gd name="connsiteX242" fmla="*/ 536054 w 608133"/>
              <a:gd name="connsiteY242" fmla="*/ 474265 h 606580"/>
              <a:gd name="connsiteX243" fmla="*/ 536054 w 608133"/>
              <a:gd name="connsiteY243" fmla="*/ 494425 h 606580"/>
              <a:gd name="connsiteX244" fmla="*/ 546149 w 608133"/>
              <a:gd name="connsiteY244" fmla="*/ 494425 h 606580"/>
              <a:gd name="connsiteX245" fmla="*/ 307576 w 608133"/>
              <a:gd name="connsiteY245" fmla="*/ 606580 h 606580"/>
              <a:gd name="connsiteX246" fmla="*/ 0 w 608133"/>
              <a:gd name="connsiteY246" fmla="*/ 304694 h 606580"/>
              <a:gd name="connsiteX247" fmla="*/ 5367 w 608133"/>
              <a:gd name="connsiteY247" fmla="*/ 249956 h 606580"/>
              <a:gd name="connsiteX248" fmla="*/ 7285 w 608133"/>
              <a:gd name="connsiteY248" fmla="*/ 251138 h 606580"/>
              <a:gd name="connsiteX249" fmla="*/ 11386 w 608133"/>
              <a:gd name="connsiteY249" fmla="*/ 253754 h 606580"/>
              <a:gd name="connsiteX250" fmla="*/ 12008 w 608133"/>
              <a:gd name="connsiteY250" fmla="*/ 258475 h 606580"/>
              <a:gd name="connsiteX251" fmla="*/ 10311 w 608133"/>
              <a:gd name="connsiteY251" fmla="*/ 258832 h 606580"/>
              <a:gd name="connsiteX252" fmla="*/ 4728 w 608133"/>
              <a:gd name="connsiteY252" fmla="*/ 259908 h 606580"/>
              <a:gd name="connsiteX253" fmla="*/ 3705 w 608133"/>
              <a:gd name="connsiteY253" fmla="*/ 270243 h 606580"/>
              <a:gd name="connsiteX254" fmla="*/ 12651 w 608133"/>
              <a:gd name="connsiteY254" fmla="*/ 270243 h 606580"/>
              <a:gd name="connsiteX255" fmla="*/ 24279 w 608133"/>
              <a:gd name="connsiteY255" fmla="*/ 269095 h 606580"/>
              <a:gd name="connsiteX256" fmla="*/ 30285 w 608133"/>
              <a:gd name="connsiteY256" fmla="*/ 262077 h 606580"/>
              <a:gd name="connsiteX257" fmla="*/ 23896 w 608133"/>
              <a:gd name="connsiteY257" fmla="*/ 259653 h 606580"/>
              <a:gd name="connsiteX258" fmla="*/ 20446 w 608133"/>
              <a:gd name="connsiteY258" fmla="*/ 255570 h 606580"/>
              <a:gd name="connsiteX259" fmla="*/ 15079 w 608133"/>
              <a:gd name="connsiteY259" fmla="*/ 247277 h 606580"/>
              <a:gd name="connsiteX260" fmla="*/ 12651 w 608133"/>
              <a:gd name="connsiteY260" fmla="*/ 235410 h 606580"/>
              <a:gd name="connsiteX261" fmla="*/ 12543 w 608133"/>
              <a:gd name="connsiteY261" fmla="*/ 235433 h 606580"/>
              <a:gd name="connsiteX262" fmla="*/ 12537 w 608133"/>
              <a:gd name="connsiteY262" fmla="*/ 235406 h 606580"/>
              <a:gd name="connsiteX263" fmla="*/ 8443 w 608133"/>
              <a:gd name="connsiteY263" fmla="*/ 236274 h 606580"/>
              <a:gd name="connsiteX264" fmla="*/ 24663 w 608133"/>
              <a:gd name="connsiteY264" fmla="*/ 186925 h 606580"/>
              <a:gd name="connsiteX265" fmla="*/ 24663 w 608133"/>
              <a:gd name="connsiteY265" fmla="*/ 201470 h 606580"/>
              <a:gd name="connsiteX266" fmla="*/ 37441 w 608133"/>
              <a:gd name="connsiteY266" fmla="*/ 207595 h 606580"/>
              <a:gd name="connsiteX267" fmla="*/ 37441 w 608133"/>
              <a:gd name="connsiteY267" fmla="*/ 231583 h 606580"/>
              <a:gd name="connsiteX268" fmla="*/ 49708 w 608133"/>
              <a:gd name="connsiteY268" fmla="*/ 252253 h 606580"/>
              <a:gd name="connsiteX269" fmla="*/ 59675 w 608133"/>
              <a:gd name="connsiteY269" fmla="*/ 253784 h 606580"/>
              <a:gd name="connsiteX270" fmla="*/ 60953 w 608133"/>
              <a:gd name="connsiteY270" fmla="*/ 246639 h 606580"/>
              <a:gd name="connsiteX271" fmla="*/ 49197 w 608133"/>
              <a:gd name="connsiteY271" fmla="*/ 228775 h 606580"/>
              <a:gd name="connsiteX272" fmla="*/ 46897 w 608133"/>
              <a:gd name="connsiteY272" fmla="*/ 211295 h 606580"/>
              <a:gd name="connsiteX273" fmla="*/ 53797 w 608133"/>
              <a:gd name="connsiteY273" fmla="*/ 211295 h 606580"/>
              <a:gd name="connsiteX274" fmla="*/ 56736 w 608133"/>
              <a:gd name="connsiteY274" fmla="*/ 229286 h 606580"/>
              <a:gd name="connsiteX275" fmla="*/ 70537 w 608133"/>
              <a:gd name="connsiteY275" fmla="*/ 249063 h 606580"/>
              <a:gd name="connsiteX276" fmla="*/ 70350 w 608133"/>
              <a:gd name="connsiteY276" fmla="*/ 249152 h 606580"/>
              <a:gd name="connsiteX277" fmla="*/ 70260 w 608133"/>
              <a:gd name="connsiteY277" fmla="*/ 249025 h 606580"/>
              <a:gd name="connsiteX278" fmla="*/ 67374 w 608133"/>
              <a:gd name="connsiteY278" fmla="*/ 250579 h 606580"/>
              <a:gd name="connsiteX279" fmla="*/ 67342 w 608133"/>
              <a:gd name="connsiteY279" fmla="*/ 250594 h 606580"/>
              <a:gd name="connsiteX280" fmla="*/ 67343 w 608133"/>
              <a:gd name="connsiteY280" fmla="*/ 250596 h 606580"/>
              <a:gd name="connsiteX281" fmla="*/ 67178 w 608133"/>
              <a:gd name="connsiteY281" fmla="*/ 250684 h 606580"/>
              <a:gd name="connsiteX282" fmla="*/ 68462 w 608133"/>
              <a:gd name="connsiteY282" fmla="*/ 254896 h 606580"/>
              <a:gd name="connsiteX283" fmla="*/ 68611 w 608133"/>
              <a:gd name="connsiteY283" fmla="*/ 254900 h 606580"/>
              <a:gd name="connsiteX284" fmla="*/ 68620 w 608133"/>
              <a:gd name="connsiteY284" fmla="*/ 254932 h 606580"/>
              <a:gd name="connsiteX285" fmla="*/ 69753 w 608133"/>
              <a:gd name="connsiteY285" fmla="*/ 254932 h 606580"/>
              <a:gd name="connsiteX286" fmla="*/ 72957 w 608133"/>
              <a:gd name="connsiteY286" fmla="*/ 255023 h 606580"/>
              <a:gd name="connsiteX287" fmla="*/ 73003 w 608133"/>
              <a:gd name="connsiteY287" fmla="*/ 254932 h 606580"/>
              <a:gd name="connsiteX288" fmla="*/ 73093 w 608133"/>
              <a:gd name="connsiteY288" fmla="*/ 254932 h 606580"/>
              <a:gd name="connsiteX289" fmla="*/ 69387 w 608133"/>
              <a:gd name="connsiteY289" fmla="*/ 261695 h 606580"/>
              <a:gd name="connsiteX290" fmla="*/ 80121 w 608133"/>
              <a:gd name="connsiteY290" fmla="*/ 277899 h 606580"/>
              <a:gd name="connsiteX291" fmla="*/ 106955 w 608133"/>
              <a:gd name="connsiteY291" fmla="*/ 284534 h 606580"/>
              <a:gd name="connsiteX292" fmla="*/ 106955 w 608133"/>
              <a:gd name="connsiteY292" fmla="*/ 280196 h 606580"/>
              <a:gd name="connsiteX293" fmla="*/ 117689 w 608133"/>
              <a:gd name="connsiteY293" fmla="*/ 281727 h 606580"/>
              <a:gd name="connsiteX294" fmla="*/ 116667 w 608133"/>
              <a:gd name="connsiteY294" fmla="*/ 289255 h 606580"/>
              <a:gd name="connsiteX295" fmla="*/ 125101 w 608133"/>
              <a:gd name="connsiteY295" fmla="*/ 290786 h 606580"/>
              <a:gd name="connsiteX296" fmla="*/ 138135 w 608133"/>
              <a:gd name="connsiteY296" fmla="*/ 294358 h 606580"/>
              <a:gd name="connsiteX297" fmla="*/ 156536 w 608133"/>
              <a:gd name="connsiteY297" fmla="*/ 315029 h 606580"/>
              <a:gd name="connsiteX298" fmla="*/ 180048 w 608133"/>
              <a:gd name="connsiteY298" fmla="*/ 316815 h 606580"/>
              <a:gd name="connsiteX299" fmla="*/ 182348 w 608133"/>
              <a:gd name="connsiteY299" fmla="*/ 335699 h 606580"/>
              <a:gd name="connsiteX300" fmla="*/ 166247 w 608133"/>
              <a:gd name="connsiteY300" fmla="*/ 346799 h 606580"/>
              <a:gd name="connsiteX301" fmla="*/ 165480 w 608133"/>
              <a:gd name="connsiteY301" fmla="*/ 363769 h 606580"/>
              <a:gd name="connsiteX302" fmla="*/ 163180 w 608133"/>
              <a:gd name="connsiteY302" fmla="*/ 374104 h 606580"/>
              <a:gd name="connsiteX303" fmla="*/ 186437 w 608133"/>
              <a:gd name="connsiteY303" fmla="*/ 402813 h 606580"/>
              <a:gd name="connsiteX304" fmla="*/ 188226 w 608133"/>
              <a:gd name="connsiteY304" fmla="*/ 412638 h 606580"/>
              <a:gd name="connsiteX305" fmla="*/ 197682 w 608133"/>
              <a:gd name="connsiteY305" fmla="*/ 414934 h 606580"/>
              <a:gd name="connsiteX306" fmla="*/ 216722 w 608133"/>
              <a:gd name="connsiteY306" fmla="*/ 428332 h 606580"/>
              <a:gd name="connsiteX307" fmla="*/ 216722 w 608133"/>
              <a:gd name="connsiteY307" fmla="*/ 480262 h 606580"/>
              <a:gd name="connsiteX308" fmla="*/ 222983 w 608133"/>
              <a:gd name="connsiteY308" fmla="*/ 482049 h 606580"/>
              <a:gd name="connsiteX309" fmla="*/ 218639 w 608133"/>
              <a:gd name="connsiteY309" fmla="*/ 506036 h 606580"/>
              <a:gd name="connsiteX310" fmla="*/ 229372 w 608133"/>
              <a:gd name="connsiteY310" fmla="*/ 520199 h 606580"/>
              <a:gd name="connsiteX311" fmla="*/ 227456 w 608133"/>
              <a:gd name="connsiteY311" fmla="*/ 543932 h 606580"/>
              <a:gd name="connsiteX312" fmla="*/ 241640 w 608133"/>
              <a:gd name="connsiteY312" fmla="*/ 568557 h 606580"/>
              <a:gd name="connsiteX313" fmla="*/ 259785 w 608133"/>
              <a:gd name="connsiteY313" fmla="*/ 584251 h 606580"/>
              <a:gd name="connsiteX314" fmla="*/ 278058 w 608133"/>
              <a:gd name="connsiteY314" fmla="*/ 584506 h 606580"/>
              <a:gd name="connsiteX315" fmla="*/ 279847 w 608133"/>
              <a:gd name="connsiteY315" fmla="*/ 578765 h 606580"/>
              <a:gd name="connsiteX316" fmla="*/ 266430 w 608133"/>
              <a:gd name="connsiteY316" fmla="*/ 567536 h 606580"/>
              <a:gd name="connsiteX317" fmla="*/ 267196 w 608133"/>
              <a:gd name="connsiteY317" fmla="*/ 562050 h 606580"/>
              <a:gd name="connsiteX318" fmla="*/ 269624 w 608133"/>
              <a:gd name="connsiteY318" fmla="*/ 555287 h 606580"/>
              <a:gd name="connsiteX319" fmla="*/ 270135 w 608133"/>
              <a:gd name="connsiteY319" fmla="*/ 548270 h 606580"/>
              <a:gd name="connsiteX320" fmla="*/ 261063 w 608133"/>
              <a:gd name="connsiteY320" fmla="*/ 548015 h 606580"/>
              <a:gd name="connsiteX321" fmla="*/ 256463 w 608133"/>
              <a:gd name="connsiteY321" fmla="*/ 542273 h 606580"/>
              <a:gd name="connsiteX322" fmla="*/ 264002 w 608133"/>
              <a:gd name="connsiteY322" fmla="*/ 535128 h 606580"/>
              <a:gd name="connsiteX323" fmla="*/ 265024 w 608133"/>
              <a:gd name="connsiteY323" fmla="*/ 529769 h 606580"/>
              <a:gd name="connsiteX324" fmla="*/ 256590 w 608133"/>
              <a:gd name="connsiteY324" fmla="*/ 527344 h 606580"/>
              <a:gd name="connsiteX325" fmla="*/ 257102 w 608133"/>
              <a:gd name="connsiteY325" fmla="*/ 522241 h 606580"/>
              <a:gd name="connsiteX326" fmla="*/ 269113 w 608133"/>
              <a:gd name="connsiteY326" fmla="*/ 520454 h 606580"/>
              <a:gd name="connsiteX327" fmla="*/ 287386 w 608133"/>
              <a:gd name="connsiteY327" fmla="*/ 511778 h 606580"/>
              <a:gd name="connsiteX328" fmla="*/ 293520 w 608133"/>
              <a:gd name="connsiteY328" fmla="*/ 500677 h 606580"/>
              <a:gd name="connsiteX329" fmla="*/ 312688 w 608133"/>
              <a:gd name="connsiteY329" fmla="*/ 476562 h 606580"/>
              <a:gd name="connsiteX330" fmla="*/ 308343 w 608133"/>
              <a:gd name="connsiteY330" fmla="*/ 457551 h 606580"/>
              <a:gd name="connsiteX331" fmla="*/ 314221 w 608133"/>
              <a:gd name="connsiteY331" fmla="*/ 447471 h 606580"/>
              <a:gd name="connsiteX332" fmla="*/ 331855 w 608133"/>
              <a:gd name="connsiteY332" fmla="*/ 447981 h 606580"/>
              <a:gd name="connsiteX333" fmla="*/ 343739 w 608133"/>
              <a:gd name="connsiteY333" fmla="*/ 438667 h 606580"/>
              <a:gd name="connsiteX334" fmla="*/ 347573 w 608133"/>
              <a:gd name="connsiteY334" fmla="*/ 402175 h 606580"/>
              <a:gd name="connsiteX335" fmla="*/ 360734 w 608133"/>
              <a:gd name="connsiteY335" fmla="*/ 385715 h 606580"/>
              <a:gd name="connsiteX336" fmla="*/ 363034 w 608133"/>
              <a:gd name="connsiteY336" fmla="*/ 375125 h 606580"/>
              <a:gd name="connsiteX337" fmla="*/ 357698 w 608133"/>
              <a:gd name="connsiteY337" fmla="*/ 373425 h 606580"/>
              <a:gd name="connsiteX338" fmla="*/ 362777 w 608133"/>
              <a:gd name="connsiteY338" fmla="*/ 360422 h 606580"/>
              <a:gd name="connsiteX339" fmla="*/ 330464 w 608133"/>
              <a:gd name="connsiteY339" fmla="*/ 328129 h 606580"/>
              <a:gd name="connsiteX340" fmla="*/ 328421 w 608133"/>
              <a:gd name="connsiteY340" fmla="*/ 328257 h 606580"/>
              <a:gd name="connsiteX341" fmla="*/ 328421 w 608133"/>
              <a:gd name="connsiteY341" fmla="*/ 332341 h 606580"/>
              <a:gd name="connsiteX342" fmla="*/ 330464 w 608133"/>
              <a:gd name="connsiteY342" fmla="*/ 332214 h 606580"/>
              <a:gd name="connsiteX343" fmla="*/ 358818 w 608133"/>
              <a:gd name="connsiteY343" fmla="*/ 360422 h 606580"/>
              <a:gd name="connsiteX344" fmla="*/ 353905 w 608133"/>
              <a:gd name="connsiteY344" fmla="*/ 372216 h 606580"/>
              <a:gd name="connsiteX345" fmla="*/ 351023 w 608133"/>
              <a:gd name="connsiteY345" fmla="*/ 371297 h 606580"/>
              <a:gd name="connsiteX346" fmla="*/ 343100 w 608133"/>
              <a:gd name="connsiteY346" fmla="*/ 358410 h 606580"/>
              <a:gd name="connsiteX347" fmla="*/ 316010 w 608133"/>
              <a:gd name="connsiteY347" fmla="*/ 358155 h 606580"/>
              <a:gd name="connsiteX348" fmla="*/ 294542 w 608133"/>
              <a:gd name="connsiteY348" fmla="*/ 350117 h 606580"/>
              <a:gd name="connsiteX349" fmla="*/ 293520 w 608133"/>
              <a:gd name="connsiteY349" fmla="*/ 334933 h 606580"/>
              <a:gd name="connsiteX350" fmla="*/ 286236 w 608133"/>
              <a:gd name="connsiteY350" fmla="*/ 322557 h 606580"/>
              <a:gd name="connsiteX351" fmla="*/ 266813 w 608133"/>
              <a:gd name="connsiteY351" fmla="*/ 322301 h 606580"/>
              <a:gd name="connsiteX352" fmla="*/ 255568 w 608133"/>
              <a:gd name="connsiteY352" fmla="*/ 304949 h 606580"/>
              <a:gd name="connsiteX353" fmla="*/ 245601 w 608133"/>
              <a:gd name="connsiteY353" fmla="*/ 300100 h 606580"/>
              <a:gd name="connsiteX354" fmla="*/ 245090 w 608133"/>
              <a:gd name="connsiteY354" fmla="*/ 305459 h 606580"/>
              <a:gd name="connsiteX355" fmla="*/ 226944 w 608133"/>
              <a:gd name="connsiteY355" fmla="*/ 306480 h 606580"/>
              <a:gd name="connsiteX356" fmla="*/ 220300 w 608133"/>
              <a:gd name="connsiteY356" fmla="*/ 297421 h 606580"/>
              <a:gd name="connsiteX357" fmla="*/ 201388 w 608133"/>
              <a:gd name="connsiteY357" fmla="*/ 293593 h 606580"/>
              <a:gd name="connsiteX358" fmla="*/ 185798 w 608133"/>
              <a:gd name="connsiteY358" fmla="*/ 311328 h 606580"/>
              <a:gd name="connsiteX359" fmla="*/ 163691 w 608133"/>
              <a:gd name="connsiteY359" fmla="*/ 307628 h 606580"/>
              <a:gd name="connsiteX360" fmla="*/ 163564 w 608133"/>
              <a:gd name="connsiteY360" fmla="*/ 307628 h 606580"/>
              <a:gd name="connsiteX361" fmla="*/ 161264 w 608133"/>
              <a:gd name="connsiteY361" fmla="*/ 307245 h 606580"/>
              <a:gd name="connsiteX362" fmla="*/ 159475 w 608133"/>
              <a:gd name="connsiteY362" fmla="*/ 279940 h 606580"/>
              <a:gd name="connsiteX363" fmla="*/ 141585 w 608133"/>
              <a:gd name="connsiteY363" fmla="*/ 277006 h 606580"/>
              <a:gd name="connsiteX364" fmla="*/ 148741 w 608133"/>
              <a:gd name="connsiteY364" fmla="*/ 263608 h 606580"/>
              <a:gd name="connsiteX365" fmla="*/ 146696 w 608133"/>
              <a:gd name="connsiteY365" fmla="*/ 255825 h 606580"/>
              <a:gd name="connsiteX366" fmla="*/ 123184 w 608133"/>
              <a:gd name="connsiteY366" fmla="*/ 271392 h 606580"/>
              <a:gd name="connsiteX367" fmla="*/ 108361 w 608133"/>
              <a:gd name="connsiteY367" fmla="*/ 269605 h 606580"/>
              <a:gd name="connsiteX368" fmla="*/ 103122 w 608133"/>
              <a:gd name="connsiteY368" fmla="*/ 258250 h 606580"/>
              <a:gd name="connsiteX369" fmla="*/ 106316 w 608133"/>
              <a:gd name="connsiteY369" fmla="*/ 246383 h 606580"/>
              <a:gd name="connsiteX370" fmla="*/ 114495 w 608133"/>
              <a:gd name="connsiteY370" fmla="*/ 231583 h 606580"/>
              <a:gd name="connsiteX371" fmla="*/ 133279 w 608133"/>
              <a:gd name="connsiteY371" fmla="*/ 222268 h 606580"/>
              <a:gd name="connsiteX372" fmla="*/ 169570 w 608133"/>
              <a:gd name="connsiteY372" fmla="*/ 222268 h 606580"/>
              <a:gd name="connsiteX373" fmla="*/ 169442 w 608133"/>
              <a:gd name="connsiteY373" fmla="*/ 233114 h 606580"/>
              <a:gd name="connsiteX374" fmla="*/ 182476 w 608133"/>
              <a:gd name="connsiteY374" fmla="*/ 239111 h 606580"/>
              <a:gd name="connsiteX375" fmla="*/ 181453 w 608133"/>
              <a:gd name="connsiteY375" fmla="*/ 220482 h 606580"/>
              <a:gd name="connsiteX376" fmla="*/ 190909 w 608133"/>
              <a:gd name="connsiteY376" fmla="*/ 211168 h 606580"/>
              <a:gd name="connsiteX377" fmla="*/ 209821 w 608133"/>
              <a:gd name="connsiteY377" fmla="*/ 198791 h 606580"/>
              <a:gd name="connsiteX378" fmla="*/ 211099 w 608133"/>
              <a:gd name="connsiteY378" fmla="*/ 190242 h 606580"/>
              <a:gd name="connsiteX379" fmla="*/ 230011 w 608133"/>
              <a:gd name="connsiteY379" fmla="*/ 170720 h 606580"/>
              <a:gd name="connsiteX380" fmla="*/ 250201 w 608133"/>
              <a:gd name="connsiteY380" fmla="*/ 159747 h 606580"/>
              <a:gd name="connsiteX381" fmla="*/ 248412 w 608133"/>
              <a:gd name="connsiteY381" fmla="*/ 158344 h 606580"/>
              <a:gd name="connsiteX382" fmla="*/ 261957 w 608133"/>
              <a:gd name="connsiteY382" fmla="*/ 145712 h 606580"/>
              <a:gd name="connsiteX383" fmla="*/ 266941 w 608133"/>
              <a:gd name="connsiteY383" fmla="*/ 146988 h 606580"/>
              <a:gd name="connsiteX384" fmla="*/ 269241 w 608133"/>
              <a:gd name="connsiteY384" fmla="*/ 149795 h 606580"/>
              <a:gd name="connsiteX385" fmla="*/ 274480 w 608133"/>
              <a:gd name="connsiteY385" fmla="*/ 144181 h 606580"/>
              <a:gd name="connsiteX386" fmla="*/ 275758 w 608133"/>
              <a:gd name="connsiteY386" fmla="*/ 143543 h 606580"/>
              <a:gd name="connsiteX387" fmla="*/ 270008 w 608133"/>
              <a:gd name="connsiteY387" fmla="*/ 142777 h 606580"/>
              <a:gd name="connsiteX388" fmla="*/ 264257 w 608133"/>
              <a:gd name="connsiteY388" fmla="*/ 140991 h 606580"/>
              <a:gd name="connsiteX389" fmla="*/ 264257 w 608133"/>
              <a:gd name="connsiteY389" fmla="*/ 135505 h 606580"/>
              <a:gd name="connsiteX390" fmla="*/ 267324 w 608133"/>
              <a:gd name="connsiteY390" fmla="*/ 132953 h 606580"/>
              <a:gd name="connsiteX391" fmla="*/ 274097 w 608133"/>
              <a:gd name="connsiteY391" fmla="*/ 132953 h 606580"/>
              <a:gd name="connsiteX392" fmla="*/ 277164 w 608133"/>
              <a:gd name="connsiteY392" fmla="*/ 134356 h 606580"/>
              <a:gd name="connsiteX393" fmla="*/ 279719 w 608133"/>
              <a:gd name="connsiteY393" fmla="*/ 139588 h 606580"/>
              <a:gd name="connsiteX394" fmla="*/ 283042 w 608133"/>
              <a:gd name="connsiteY394" fmla="*/ 139077 h 606580"/>
              <a:gd name="connsiteX395" fmla="*/ 283042 w 608133"/>
              <a:gd name="connsiteY395" fmla="*/ 138694 h 606580"/>
              <a:gd name="connsiteX396" fmla="*/ 283936 w 608133"/>
              <a:gd name="connsiteY396" fmla="*/ 138950 h 606580"/>
              <a:gd name="connsiteX397" fmla="*/ 293392 w 608133"/>
              <a:gd name="connsiteY397" fmla="*/ 137546 h 606580"/>
              <a:gd name="connsiteX398" fmla="*/ 294670 w 608133"/>
              <a:gd name="connsiteY398" fmla="*/ 132953 h 606580"/>
              <a:gd name="connsiteX399" fmla="*/ 300165 w 608133"/>
              <a:gd name="connsiteY399" fmla="*/ 134356 h 606580"/>
              <a:gd name="connsiteX400" fmla="*/ 300165 w 608133"/>
              <a:gd name="connsiteY400" fmla="*/ 139205 h 606580"/>
              <a:gd name="connsiteX401" fmla="*/ 295181 w 608133"/>
              <a:gd name="connsiteY401" fmla="*/ 142650 h 606580"/>
              <a:gd name="connsiteX402" fmla="*/ 295820 w 608133"/>
              <a:gd name="connsiteY402" fmla="*/ 148009 h 606580"/>
              <a:gd name="connsiteX403" fmla="*/ 312943 w 608133"/>
              <a:gd name="connsiteY403" fmla="*/ 153240 h 606580"/>
              <a:gd name="connsiteX404" fmla="*/ 312943 w 608133"/>
              <a:gd name="connsiteY404" fmla="*/ 153495 h 606580"/>
              <a:gd name="connsiteX405" fmla="*/ 316904 w 608133"/>
              <a:gd name="connsiteY405" fmla="*/ 153113 h 606580"/>
              <a:gd name="connsiteX406" fmla="*/ 317160 w 608133"/>
              <a:gd name="connsiteY406" fmla="*/ 145840 h 606580"/>
              <a:gd name="connsiteX407" fmla="*/ 303615 w 608133"/>
              <a:gd name="connsiteY407" fmla="*/ 139715 h 606580"/>
              <a:gd name="connsiteX408" fmla="*/ 302848 w 608133"/>
              <a:gd name="connsiteY408" fmla="*/ 136270 h 606580"/>
              <a:gd name="connsiteX409" fmla="*/ 314093 w 608133"/>
              <a:gd name="connsiteY409" fmla="*/ 132442 h 606580"/>
              <a:gd name="connsiteX410" fmla="*/ 314604 w 608133"/>
              <a:gd name="connsiteY410" fmla="*/ 121852 h 606580"/>
              <a:gd name="connsiteX411" fmla="*/ 302848 w 608133"/>
              <a:gd name="connsiteY411" fmla="*/ 114834 h 606580"/>
              <a:gd name="connsiteX412" fmla="*/ 302081 w 608133"/>
              <a:gd name="connsiteY412" fmla="*/ 96844 h 606580"/>
              <a:gd name="connsiteX413" fmla="*/ 285981 w 608133"/>
              <a:gd name="connsiteY413" fmla="*/ 104754 h 606580"/>
              <a:gd name="connsiteX414" fmla="*/ 280103 w 608133"/>
              <a:gd name="connsiteY414" fmla="*/ 104754 h 606580"/>
              <a:gd name="connsiteX415" fmla="*/ 281636 w 608133"/>
              <a:gd name="connsiteY415" fmla="*/ 91102 h 606580"/>
              <a:gd name="connsiteX416" fmla="*/ 259785 w 608133"/>
              <a:gd name="connsiteY416" fmla="*/ 85998 h 606580"/>
              <a:gd name="connsiteX417" fmla="*/ 250712 w 608133"/>
              <a:gd name="connsiteY417" fmla="*/ 92761 h 606580"/>
              <a:gd name="connsiteX418" fmla="*/ 250712 w 608133"/>
              <a:gd name="connsiteY418" fmla="*/ 113303 h 606580"/>
              <a:gd name="connsiteX419" fmla="*/ 234356 w 608133"/>
              <a:gd name="connsiteY419" fmla="*/ 118407 h 606580"/>
              <a:gd name="connsiteX420" fmla="*/ 227839 w 608133"/>
              <a:gd name="connsiteY420" fmla="*/ 131932 h 606580"/>
              <a:gd name="connsiteX421" fmla="*/ 220683 w 608133"/>
              <a:gd name="connsiteY421" fmla="*/ 133080 h 606580"/>
              <a:gd name="connsiteX422" fmla="*/ 220683 w 608133"/>
              <a:gd name="connsiteY422" fmla="*/ 115855 h 606580"/>
              <a:gd name="connsiteX423" fmla="*/ 205349 w 608133"/>
              <a:gd name="connsiteY423" fmla="*/ 113686 h 606580"/>
              <a:gd name="connsiteX424" fmla="*/ 197682 w 608133"/>
              <a:gd name="connsiteY424" fmla="*/ 108837 h 606580"/>
              <a:gd name="connsiteX425" fmla="*/ 194743 w 608133"/>
              <a:gd name="connsiteY425" fmla="*/ 97609 h 606580"/>
              <a:gd name="connsiteX426" fmla="*/ 222089 w 608133"/>
              <a:gd name="connsiteY426" fmla="*/ 81788 h 606580"/>
              <a:gd name="connsiteX427" fmla="*/ 235506 w 608133"/>
              <a:gd name="connsiteY427" fmla="*/ 77832 h 606580"/>
              <a:gd name="connsiteX428" fmla="*/ 236912 w 608133"/>
              <a:gd name="connsiteY428" fmla="*/ 86636 h 606580"/>
              <a:gd name="connsiteX429" fmla="*/ 244323 w 608133"/>
              <a:gd name="connsiteY429" fmla="*/ 86253 h 606580"/>
              <a:gd name="connsiteX430" fmla="*/ 244962 w 608133"/>
              <a:gd name="connsiteY430" fmla="*/ 81788 h 606580"/>
              <a:gd name="connsiteX431" fmla="*/ 252757 w 608133"/>
              <a:gd name="connsiteY431" fmla="*/ 80767 h 606580"/>
              <a:gd name="connsiteX432" fmla="*/ 252885 w 608133"/>
              <a:gd name="connsiteY432" fmla="*/ 79108 h 606580"/>
              <a:gd name="connsiteX433" fmla="*/ 249562 w 608133"/>
              <a:gd name="connsiteY433" fmla="*/ 77832 h 606580"/>
              <a:gd name="connsiteX434" fmla="*/ 248796 w 608133"/>
              <a:gd name="connsiteY434" fmla="*/ 72984 h 606580"/>
              <a:gd name="connsiteX435" fmla="*/ 258379 w 608133"/>
              <a:gd name="connsiteY435" fmla="*/ 72218 h 606580"/>
              <a:gd name="connsiteX436" fmla="*/ 264130 w 608133"/>
              <a:gd name="connsiteY436" fmla="*/ 66221 h 606580"/>
              <a:gd name="connsiteX437" fmla="*/ 264513 w 608133"/>
              <a:gd name="connsiteY437" fmla="*/ 65838 h 606580"/>
              <a:gd name="connsiteX438" fmla="*/ 266302 w 608133"/>
              <a:gd name="connsiteY438" fmla="*/ 64052 h 606580"/>
              <a:gd name="connsiteX439" fmla="*/ 286492 w 608133"/>
              <a:gd name="connsiteY439" fmla="*/ 61500 h 606580"/>
              <a:gd name="connsiteX440" fmla="*/ 295437 w 608133"/>
              <a:gd name="connsiteY440" fmla="*/ 69028 h 606580"/>
              <a:gd name="connsiteX441" fmla="*/ 272052 w 608133"/>
              <a:gd name="connsiteY441" fmla="*/ 81405 h 606580"/>
              <a:gd name="connsiteX442" fmla="*/ 301826 w 608133"/>
              <a:gd name="connsiteY442" fmla="*/ 88295 h 606580"/>
              <a:gd name="connsiteX443" fmla="*/ 305659 w 608133"/>
              <a:gd name="connsiteY443" fmla="*/ 78470 h 606580"/>
              <a:gd name="connsiteX444" fmla="*/ 318693 w 608133"/>
              <a:gd name="connsiteY444" fmla="*/ 78470 h 606580"/>
              <a:gd name="connsiteX445" fmla="*/ 323294 w 608133"/>
              <a:gd name="connsiteY445" fmla="*/ 69921 h 606580"/>
              <a:gd name="connsiteX446" fmla="*/ 314093 w 608133"/>
              <a:gd name="connsiteY446" fmla="*/ 67625 h 606580"/>
              <a:gd name="connsiteX447" fmla="*/ 314093 w 608133"/>
              <a:gd name="connsiteY447" fmla="*/ 56779 h 606580"/>
              <a:gd name="connsiteX448" fmla="*/ 285214 w 608133"/>
              <a:gd name="connsiteY448" fmla="*/ 44147 h 606580"/>
              <a:gd name="connsiteX449" fmla="*/ 265280 w 608133"/>
              <a:gd name="connsiteY449" fmla="*/ 46444 h 606580"/>
              <a:gd name="connsiteX450" fmla="*/ 254035 w 608133"/>
              <a:gd name="connsiteY450" fmla="*/ 52186 h 606580"/>
              <a:gd name="connsiteX451" fmla="*/ 254801 w 608133"/>
              <a:gd name="connsiteY451" fmla="*/ 66349 h 606580"/>
              <a:gd name="connsiteX452" fmla="*/ 243045 w 608133"/>
              <a:gd name="connsiteY452" fmla="*/ 64562 h 606580"/>
              <a:gd name="connsiteX453" fmla="*/ 241256 w 608133"/>
              <a:gd name="connsiteY453" fmla="*/ 56779 h 606580"/>
              <a:gd name="connsiteX454" fmla="*/ 252501 w 608133"/>
              <a:gd name="connsiteY454" fmla="*/ 46572 h 606580"/>
              <a:gd name="connsiteX455" fmla="*/ 232056 w 608133"/>
              <a:gd name="connsiteY455" fmla="*/ 45679 h 606580"/>
              <a:gd name="connsiteX456" fmla="*/ 226178 w 608133"/>
              <a:gd name="connsiteY456" fmla="*/ 47337 h 606580"/>
              <a:gd name="connsiteX457" fmla="*/ 223622 w 608133"/>
              <a:gd name="connsiteY457" fmla="*/ 54227 h 606580"/>
              <a:gd name="connsiteX458" fmla="*/ 231289 w 608133"/>
              <a:gd name="connsiteY458" fmla="*/ 55503 h 606580"/>
              <a:gd name="connsiteX459" fmla="*/ 229756 w 608133"/>
              <a:gd name="connsiteY459" fmla="*/ 63031 h 606580"/>
              <a:gd name="connsiteX460" fmla="*/ 216722 w 608133"/>
              <a:gd name="connsiteY460" fmla="*/ 63797 h 606580"/>
              <a:gd name="connsiteX461" fmla="*/ 214677 w 608133"/>
              <a:gd name="connsiteY461" fmla="*/ 68773 h 606580"/>
              <a:gd name="connsiteX462" fmla="*/ 195765 w 608133"/>
              <a:gd name="connsiteY462" fmla="*/ 69283 h 606580"/>
              <a:gd name="connsiteX463" fmla="*/ 194487 w 608133"/>
              <a:gd name="connsiteY463" fmla="*/ 58693 h 606580"/>
              <a:gd name="connsiteX464" fmla="*/ 209310 w 608133"/>
              <a:gd name="connsiteY464" fmla="*/ 58438 h 606580"/>
              <a:gd name="connsiteX465" fmla="*/ 220555 w 608133"/>
              <a:gd name="connsiteY465" fmla="*/ 47593 h 606580"/>
              <a:gd name="connsiteX466" fmla="*/ 214422 w 608133"/>
              <a:gd name="connsiteY466" fmla="*/ 44658 h 606580"/>
              <a:gd name="connsiteX467" fmla="*/ 206244 w 608133"/>
              <a:gd name="connsiteY467" fmla="*/ 52441 h 606580"/>
              <a:gd name="connsiteX468" fmla="*/ 192698 w 608133"/>
              <a:gd name="connsiteY468" fmla="*/ 51676 h 606580"/>
              <a:gd name="connsiteX469" fmla="*/ 184520 w 608133"/>
              <a:gd name="connsiteY469" fmla="*/ 40575 h 606580"/>
              <a:gd name="connsiteX470" fmla="*/ 167142 w 608133"/>
              <a:gd name="connsiteY470" fmla="*/ 40575 h 606580"/>
              <a:gd name="connsiteX471" fmla="*/ 148996 w 608133"/>
              <a:gd name="connsiteY471" fmla="*/ 53972 h 606580"/>
              <a:gd name="connsiteX472" fmla="*/ 165608 w 608133"/>
              <a:gd name="connsiteY472" fmla="*/ 53972 h 606580"/>
              <a:gd name="connsiteX473" fmla="*/ 167142 w 608133"/>
              <a:gd name="connsiteY473" fmla="*/ 58693 h 606580"/>
              <a:gd name="connsiteX474" fmla="*/ 162797 w 608133"/>
              <a:gd name="connsiteY474" fmla="*/ 62776 h 606580"/>
              <a:gd name="connsiteX475" fmla="*/ 181198 w 608133"/>
              <a:gd name="connsiteY475" fmla="*/ 63287 h 606580"/>
              <a:gd name="connsiteX476" fmla="*/ 184009 w 608133"/>
              <a:gd name="connsiteY476" fmla="*/ 69794 h 606580"/>
              <a:gd name="connsiteX477" fmla="*/ 163308 w 608133"/>
              <a:gd name="connsiteY477" fmla="*/ 69028 h 606580"/>
              <a:gd name="connsiteX478" fmla="*/ 162286 w 608133"/>
              <a:gd name="connsiteY478" fmla="*/ 64052 h 606580"/>
              <a:gd name="connsiteX479" fmla="*/ 149252 w 608133"/>
              <a:gd name="connsiteY479" fmla="*/ 61245 h 606580"/>
              <a:gd name="connsiteX480" fmla="*/ 142352 w 608133"/>
              <a:gd name="connsiteY480" fmla="*/ 57545 h 606580"/>
              <a:gd name="connsiteX481" fmla="*/ 129445 w 608133"/>
              <a:gd name="connsiteY481" fmla="*/ 57545 h 606580"/>
              <a:gd name="connsiteX482" fmla="*/ 310515 w 608133"/>
              <a:gd name="connsiteY482"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Lst>
            <a:rect l="l" t="t" r="r" b="b"/>
            <a:pathLst>
              <a:path w="608133" h="606580">
                <a:moveTo>
                  <a:pt x="353905" y="372216"/>
                </a:moveTo>
                <a:lnTo>
                  <a:pt x="357698" y="373425"/>
                </a:lnTo>
                <a:lnTo>
                  <a:pt x="354188" y="382408"/>
                </a:lnTo>
                <a:cubicBezTo>
                  <a:pt x="348856" y="388184"/>
                  <a:pt x="341448" y="392013"/>
                  <a:pt x="333146" y="392715"/>
                </a:cubicBezTo>
                <a:lnTo>
                  <a:pt x="333146" y="400756"/>
                </a:lnTo>
                <a:lnTo>
                  <a:pt x="341831" y="400756"/>
                </a:lnTo>
                <a:lnTo>
                  <a:pt x="341831" y="406245"/>
                </a:lnTo>
                <a:lnTo>
                  <a:pt x="319097" y="406245"/>
                </a:lnTo>
                <a:lnTo>
                  <a:pt x="319097" y="400756"/>
                </a:lnTo>
                <a:lnTo>
                  <a:pt x="329187" y="400756"/>
                </a:lnTo>
                <a:lnTo>
                  <a:pt x="329187" y="392715"/>
                </a:lnTo>
                <a:lnTo>
                  <a:pt x="329187" y="390162"/>
                </a:lnTo>
                <a:lnTo>
                  <a:pt x="329187" y="388631"/>
                </a:lnTo>
                <a:cubicBezTo>
                  <a:pt x="329570" y="388631"/>
                  <a:pt x="330081" y="388758"/>
                  <a:pt x="330464" y="388758"/>
                </a:cubicBezTo>
                <a:cubicBezTo>
                  <a:pt x="338255" y="388758"/>
                  <a:pt x="345344" y="385567"/>
                  <a:pt x="350484" y="380430"/>
                </a:cubicBezTo>
                <a:close/>
                <a:moveTo>
                  <a:pt x="154231" y="365050"/>
                </a:moveTo>
                <a:lnTo>
                  <a:pt x="154668" y="366964"/>
                </a:lnTo>
                <a:lnTo>
                  <a:pt x="155372" y="370090"/>
                </a:lnTo>
                <a:lnTo>
                  <a:pt x="153754" y="367178"/>
                </a:lnTo>
                <a:lnTo>
                  <a:pt x="153213" y="366194"/>
                </a:lnTo>
                <a:close/>
                <a:moveTo>
                  <a:pt x="154228" y="365035"/>
                </a:moveTo>
                <a:lnTo>
                  <a:pt x="153198" y="366178"/>
                </a:lnTo>
                <a:lnTo>
                  <a:pt x="153754" y="367178"/>
                </a:lnTo>
                <a:lnTo>
                  <a:pt x="155385" y="370149"/>
                </a:lnTo>
                <a:lnTo>
                  <a:pt x="155372" y="370090"/>
                </a:lnTo>
                <a:lnTo>
                  <a:pt x="155386" y="370116"/>
                </a:lnTo>
                <a:lnTo>
                  <a:pt x="154668" y="366964"/>
                </a:lnTo>
                <a:lnTo>
                  <a:pt x="154235" y="365045"/>
                </a:lnTo>
                <a:lnTo>
                  <a:pt x="154231" y="365050"/>
                </a:lnTo>
                <a:close/>
                <a:moveTo>
                  <a:pt x="129357" y="298669"/>
                </a:moveTo>
                <a:lnTo>
                  <a:pt x="136291" y="312738"/>
                </a:lnTo>
                <a:lnTo>
                  <a:pt x="136471" y="313109"/>
                </a:lnTo>
                <a:lnTo>
                  <a:pt x="133402" y="312982"/>
                </a:lnTo>
                <a:lnTo>
                  <a:pt x="127529" y="313873"/>
                </a:lnTo>
                <a:lnTo>
                  <a:pt x="127529" y="300738"/>
                </a:lnTo>
                <a:close/>
                <a:moveTo>
                  <a:pt x="129305" y="298562"/>
                </a:moveTo>
                <a:lnTo>
                  <a:pt x="127512" y="300731"/>
                </a:lnTo>
                <a:lnTo>
                  <a:pt x="127512" y="313875"/>
                </a:lnTo>
                <a:lnTo>
                  <a:pt x="127529" y="313873"/>
                </a:lnTo>
                <a:lnTo>
                  <a:pt x="127529" y="313880"/>
                </a:lnTo>
                <a:lnTo>
                  <a:pt x="133407" y="312987"/>
                </a:lnTo>
                <a:lnTo>
                  <a:pt x="136473" y="313115"/>
                </a:lnTo>
                <a:lnTo>
                  <a:pt x="136471" y="313109"/>
                </a:lnTo>
                <a:lnTo>
                  <a:pt x="136474" y="313109"/>
                </a:lnTo>
                <a:lnTo>
                  <a:pt x="136291" y="312738"/>
                </a:lnTo>
                <a:lnTo>
                  <a:pt x="129445" y="298569"/>
                </a:lnTo>
                <a:lnTo>
                  <a:pt x="129357" y="298669"/>
                </a:lnTo>
                <a:close/>
                <a:moveTo>
                  <a:pt x="70350" y="249152"/>
                </a:moveTo>
                <a:lnTo>
                  <a:pt x="73599" y="253747"/>
                </a:lnTo>
                <a:lnTo>
                  <a:pt x="73003" y="254932"/>
                </a:lnTo>
                <a:lnTo>
                  <a:pt x="69753" y="254932"/>
                </a:lnTo>
                <a:lnTo>
                  <a:pt x="68611" y="254900"/>
                </a:lnTo>
                <a:lnTo>
                  <a:pt x="67343" y="250596"/>
                </a:lnTo>
                <a:lnTo>
                  <a:pt x="67374" y="250579"/>
                </a:lnTo>
                <a:close/>
                <a:moveTo>
                  <a:pt x="12543" y="235433"/>
                </a:moveTo>
                <a:lnTo>
                  <a:pt x="14960" y="247257"/>
                </a:lnTo>
                <a:lnTo>
                  <a:pt x="20187" y="255668"/>
                </a:lnTo>
                <a:lnTo>
                  <a:pt x="23757" y="259618"/>
                </a:lnTo>
                <a:lnTo>
                  <a:pt x="30131" y="262039"/>
                </a:lnTo>
                <a:lnTo>
                  <a:pt x="24139" y="269048"/>
                </a:lnTo>
                <a:lnTo>
                  <a:pt x="12537" y="270195"/>
                </a:lnTo>
                <a:lnTo>
                  <a:pt x="3740" y="270195"/>
                </a:lnTo>
                <a:lnTo>
                  <a:pt x="4760" y="260001"/>
                </a:lnTo>
                <a:lnTo>
                  <a:pt x="10311" y="258832"/>
                </a:lnTo>
                <a:lnTo>
                  <a:pt x="12012" y="258505"/>
                </a:lnTo>
                <a:lnTo>
                  <a:pt x="12008" y="258475"/>
                </a:lnTo>
                <a:lnTo>
                  <a:pt x="12027" y="258471"/>
                </a:lnTo>
                <a:lnTo>
                  <a:pt x="11390" y="253756"/>
                </a:lnTo>
                <a:lnTo>
                  <a:pt x="11386" y="253754"/>
                </a:lnTo>
                <a:lnTo>
                  <a:pt x="11373" y="253656"/>
                </a:lnTo>
                <a:lnTo>
                  <a:pt x="7285" y="251138"/>
                </a:lnTo>
                <a:lnTo>
                  <a:pt x="5398" y="249933"/>
                </a:lnTo>
                <a:lnTo>
                  <a:pt x="4888" y="249679"/>
                </a:lnTo>
                <a:cubicBezTo>
                  <a:pt x="5653" y="245218"/>
                  <a:pt x="6545" y="240758"/>
                  <a:pt x="7565" y="236426"/>
                </a:cubicBezTo>
                <a:lnTo>
                  <a:pt x="8330" y="236298"/>
                </a:lnTo>
                <a:lnTo>
                  <a:pt x="8443" y="236274"/>
                </a:lnTo>
                <a:lnTo>
                  <a:pt x="8434" y="236304"/>
                </a:lnTo>
                <a:close/>
                <a:moveTo>
                  <a:pt x="606846" y="233360"/>
                </a:moveTo>
                <a:cubicBezTo>
                  <a:pt x="607361" y="235011"/>
                  <a:pt x="607747" y="236663"/>
                  <a:pt x="608133" y="238441"/>
                </a:cubicBezTo>
                <a:lnTo>
                  <a:pt x="605945" y="234376"/>
                </a:lnTo>
                <a:close/>
                <a:moveTo>
                  <a:pt x="204076" y="166111"/>
                </a:moveTo>
                <a:lnTo>
                  <a:pt x="204076" y="171954"/>
                </a:lnTo>
                <a:lnTo>
                  <a:pt x="199732" y="176272"/>
                </a:lnTo>
                <a:lnTo>
                  <a:pt x="189892" y="176272"/>
                </a:lnTo>
                <a:lnTo>
                  <a:pt x="191426" y="169668"/>
                </a:lnTo>
                <a:lnTo>
                  <a:pt x="196026" y="169286"/>
                </a:lnTo>
                <a:lnTo>
                  <a:pt x="197048" y="167000"/>
                </a:lnTo>
                <a:close/>
                <a:moveTo>
                  <a:pt x="581533" y="165335"/>
                </a:moveTo>
                <a:cubicBezTo>
                  <a:pt x="584078" y="170193"/>
                  <a:pt x="586495" y="175178"/>
                  <a:pt x="588657" y="180163"/>
                </a:cubicBezTo>
                <a:lnTo>
                  <a:pt x="585604" y="180035"/>
                </a:lnTo>
                <a:lnTo>
                  <a:pt x="579625" y="180930"/>
                </a:lnTo>
                <a:lnTo>
                  <a:pt x="579625" y="167380"/>
                </a:lnTo>
                <a:close/>
                <a:moveTo>
                  <a:pt x="208944" y="160607"/>
                </a:moveTo>
                <a:lnTo>
                  <a:pt x="209708" y="160607"/>
                </a:lnTo>
                <a:lnTo>
                  <a:pt x="221293" y="164052"/>
                </a:lnTo>
                <a:lnTo>
                  <a:pt x="221293" y="169922"/>
                </a:lnTo>
                <a:lnTo>
                  <a:pt x="211618" y="169922"/>
                </a:lnTo>
                <a:lnTo>
                  <a:pt x="208944" y="166094"/>
                </a:lnTo>
                <a:close/>
                <a:moveTo>
                  <a:pt x="179788" y="153974"/>
                </a:moveTo>
                <a:lnTo>
                  <a:pt x="189892" y="153974"/>
                </a:lnTo>
                <a:lnTo>
                  <a:pt x="176846" y="171968"/>
                </a:lnTo>
                <a:lnTo>
                  <a:pt x="171474" y="169161"/>
                </a:lnTo>
                <a:lnTo>
                  <a:pt x="172625" y="161504"/>
                </a:lnTo>
                <a:close/>
                <a:moveTo>
                  <a:pt x="196031" y="153974"/>
                </a:moveTo>
                <a:lnTo>
                  <a:pt x="206334" y="153974"/>
                </a:lnTo>
                <a:lnTo>
                  <a:pt x="206334" y="159972"/>
                </a:lnTo>
                <a:lnTo>
                  <a:pt x="201747" y="162936"/>
                </a:lnTo>
                <a:lnTo>
                  <a:pt x="196031" y="164065"/>
                </a:lnTo>
                <a:close/>
                <a:moveTo>
                  <a:pt x="215085" y="152986"/>
                </a:moveTo>
                <a:lnTo>
                  <a:pt x="219811" y="155921"/>
                </a:lnTo>
                <a:lnTo>
                  <a:pt x="216107" y="158984"/>
                </a:lnTo>
                <a:lnTo>
                  <a:pt x="212402" y="155921"/>
                </a:lnTo>
                <a:close/>
                <a:moveTo>
                  <a:pt x="201253" y="144306"/>
                </a:moveTo>
                <a:lnTo>
                  <a:pt x="207533" y="150044"/>
                </a:lnTo>
                <a:lnTo>
                  <a:pt x="201253" y="151574"/>
                </a:lnTo>
                <a:close/>
                <a:moveTo>
                  <a:pt x="48012" y="142895"/>
                </a:moveTo>
                <a:lnTo>
                  <a:pt x="48267" y="146335"/>
                </a:lnTo>
                <a:lnTo>
                  <a:pt x="39587" y="156655"/>
                </a:lnTo>
                <a:cubicBezTo>
                  <a:pt x="42268" y="151941"/>
                  <a:pt x="45076" y="147354"/>
                  <a:pt x="48012" y="142895"/>
                </a:cubicBezTo>
                <a:close/>
                <a:moveTo>
                  <a:pt x="183223" y="141625"/>
                </a:moveTo>
                <a:lnTo>
                  <a:pt x="195249" y="141625"/>
                </a:lnTo>
                <a:lnTo>
                  <a:pt x="195249" y="145325"/>
                </a:lnTo>
                <a:lnTo>
                  <a:pt x="197936" y="145325"/>
                </a:lnTo>
                <a:lnTo>
                  <a:pt x="197936" y="151575"/>
                </a:lnTo>
                <a:lnTo>
                  <a:pt x="179512" y="151575"/>
                </a:lnTo>
                <a:lnTo>
                  <a:pt x="172603" y="149662"/>
                </a:lnTo>
                <a:lnTo>
                  <a:pt x="174394" y="145325"/>
                </a:lnTo>
                <a:close/>
                <a:moveTo>
                  <a:pt x="163284" y="118762"/>
                </a:moveTo>
                <a:lnTo>
                  <a:pt x="170557" y="120418"/>
                </a:lnTo>
                <a:lnTo>
                  <a:pt x="168005" y="130101"/>
                </a:lnTo>
                <a:lnTo>
                  <a:pt x="160221" y="132522"/>
                </a:lnTo>
                <a:lnTo>
                  <a:pt x="155244" y="122584"/>
                </a:lnTo>
                <a:close/>
                <a:moveTo>
                  <a:pt x="531175" y="94910"/>
                </a:moveTo>
                <a:cubicBezTo>
                  <a:pt x="536417" y="100396"/>
                  <a:pt x="541530" y="106136"/>
                  <a:pt x="546388" y="112005"/>
                </a:cubicBezTo>
                <a:lnTo>
                  <a:pt x="540380" y="120807"/>
                </a:lnTo>
                <a:lnTo>
                  <a:pt x="519286" y="120679"/>
                </a:lnTo>
                <a:lnTo>
                  <a:pt x="517880" y="116342"/>
                </a:lnTo>
                <a:lnTo>
                  <a:pt x="531175" y="109708"/>
                </a:lnTo>
                <a:close/>
                <a:moveTo>
                  <a:pt x="144924" y="86584"/>
                </a:moveTo>
                <a:cubicBezTo>
                  <a:pt x="145436" y="86584"/>
                  <a:pt x="144924" y="93238"/>
                  <a:pt x="144924" y="93238"/>
                </a:cubicBezTo>
                <a:lnTo>
                  <a:pt x="129693" y="94134"/>
                </a:lnTo>
                <a:lnTo>
                  <a:pt x="126877" y="90807"/>
                </a:lnTo>
                <a:lnTo>
                  <a:pt x="137629" y="87736"/>
                </a:lnTo>
                <a:cubicBezTo>
                  <a:pt x="137629" y="87736"/>
                  <a:pt x="144284" y="86584"/>
                  <a:pt x="144924" y="86584"/>
                </a:cubicBezTo>
                <a:close/>
                <a:moveTo>
                  <a:pt x="134155" y="70142"/>
                </a:moveTo>
                <a:lnTo>
                  <a:pt x="145154" y="70142"/>
                </a:lnTo>
                <a:lnTo>
                  <a:pt x="145154" y="74879"/>
                </a:lnTo>
                <a:lnTo>
                  <a:pt x="141957" y="79104"/>
                </a:lnTo>
                <a:lnTo>
                  <a:pt x="126736" y="79104"/>
                </a:lnTo>
                <a:lnTo>
                  <a:pt x="126736" y="72959"/>
                </a:lnTo>
                <a:lnTo>
                  <a:pt x="126736" y="72447"/>
                </a:lnTo>
                <a:lnTo>
                  <a:pt x="133515" y="72447"/>
                </a:lnTo>
                <a:close/>
                <a:moveTo>
                  <a:pt x="310515" y="0"/>
                </a:moveTo>
                <a:cubicBezTo>
                  <a:pt x="322144" y="0"/>
                  <a:pt x="333772" y="766"/>
                  <a:pt x="345017" y="2042"/>
                </a:cubicBezTo>
                <a:cubicBezTo>
                  <a:pt x="350895" y="2680"/>
                  <a:pt x="356645" y="3318"/>
                  <a:pt x="362268" y="4338"/>
                </a:cubicBezTo>
                <a:cubicBezTo>
                  <a:pt x="363546" y="4593"/>
                  <a:pt x="364696" y="4849"/>
                  <a:pt x="365973" y="5104"/>
                </a:cubicBezTo>
                <a:cubicBezTo>
                  <a:pt x="420793" y="15439"/>
                  <a:pt x="470373" y="40320"/>
                  <a:pt x="510625" y="75408"/>
                </a:cubicBezTo>
                <a:lnTo>
                  <a:pt x="507047" y="81788"/>
                </a:lnTo>
                <a:lnTo>
                  <a:pt x="492863" y="87274"/>
                </a:lnTo>
                <a:lnTo>
                  <a:pt x="486857" y="93654"/>
                </a:lnTo>
                <a:lnTo>
                  <a:pt x="488263" y="101182"/>
                </a:lnTo>
                <a:lnTo>
                  <a:pt x="495546" y="102203"/>
                </a:lnTo>
                <a:lnTo>
                  <a:pt x="500019" y="113048"/>
                </a:lnTo>
                <a:lnTo>
                  <a:pt x="512542" y="108072"/>
                </a:lnTo>
                <a:lnTo>
                  <a:pt x="514714" y="122618"/>
                </a:lnTo>
                <a:lnTo>
                  <a:pt x="510880" y="122618"/>
                </a:lnTo>
                <a:lnTo>
                  <a:pt x="500530" y="121086"/>
                </a:lnTo>
                <a:lnTo>
                  <a:pt x="489029" y="123000"/>
                </a:lnTo>
                <a:lnTo>
                  <a:pt x="477912" y="138439"/>
                </a:lnTo>
                <a:lnTo>
                  <a:pt x="461939" y="140991"/>
                </a:lnTo>
                <a:lnTo>
                  <a:pt x="459639" y="154388"/>
                </a:lnTo>
                <a:lnTo>
                  <a:pt x="466412" y="155920"/>
                </a:lnTo>
                <a:lnTo>
                  <a:pt x="464495" y="164596"/>
                </a:lnTo>
                <a:lnTo>
                  <a:pt x="448650" y="161406"/>
                </a:lnTo>
                <a:lnTo>
                  <a:pt x="434210" y="164596"/>
                </a:lnTo>
                <a:lnTo>
                  <a:pt x="431143" y="172507"/>
                </a:lnTo>
                <a:lnTo>
                  <a:pt x="433571" y="189221"/>
                </a:lnTo>
                <a:lnTo>
                  <a:pt x="442133" y="193177"/>
                </a:lnTo>
                <a:lnTo>
                  <a:pt x="456444" y="193049"/>
                </a:lnTo>
                <a:lnTo>
                  <a:pt x="466028" y="192284"/>
                </a:lnTo>
                <a:lnTo>
                  <a:pt x="468967" y="184628"/>
                </a:lnTo>
                <a:lnTo>
                  <a:pt x="484046" y="165362"/>
                </a:lnTo>
                <a:lnTo>
                  <a:pt x="493885" y="167403"/>
                </a:lnTo>
                <a:lnTo>
                  <a:pt x="503724" y="158727"/>
                </a:lnTo>
                <a:lnTo>
                  <a:pt x="505513" y="165489"/>
                </a:lnTo>
                <a:lnTo>
                  <a:pt x="529537" y="181438"/>
                </a:lnTo>
                <a:lnTo>
                  <a:pt x="526598" y="185394"/>
                </a:lnTo>
                <a:lnTo>
                  <a:pt x="515736" y="184756"/>
                </a:lnTo>
                <a:lnTo>
                  <a:pt x="519953" y="190625"/>
                </a:lnTo>
                <a:lnTo>
                  <a:pt x="526598" y="192029"/>
                </a:lnTo>
                <a:lnTo>
                  <a:pt x="534393" y="188839"/>
                </a:lnTo>
                <a:lnTo>
                  <a:pt x="534265" y="179524"/>
                </a:lnTo>
                <a:lnTo>
                  <a:pt x="537715" y="177866"/>
                </a:lnTo>
                <a:lnTo>
                  <a:pt x="534904" y="174931"/>
                </a:lnTo>
                <a:lnTo>
                  <a:pt x="518931" y="166127"/>
                </a:lnTo>
                <a:lnTo>
                  <a:pt x="514714" y="154388"/>
                </a:lnTo>
                <a:lnTo>
                  <a:pt x="528003" y="154388"/>
                </a:lnTo>
                <a:lnTo>
                  <a:pt x="532220" y="158599"/>
                </a:lnTo>
                <a:lnTo>
                  <a:pt x="543721" y="168296"/>
                </a:lnTo>
                <a:lnTo>
                  <a:pt x="544232" y="180162"/>
                </a:lnTo>
                <a:lnTo>
                  <a:pt x="556116" y="192539"/>
                </a:lnTo>
                <a:lnTo>
                  <a:pt x="560588" y="175441"/>
                </a:lnTo>
                <a:lnTo>
                  <a:pt x="568766" y="171103"/>
                </a:lnTo>
                <a:lnTo>
                  <a:pt x="570300" y="185011"/>
                </a:lnTo>
                <a:lnTo>
                  <a:pt x="578350" y="193815"/>
                </a:lnTo>
                <a:lnTo>
                  <a:pt x="594323" y="193432"/>
                </a:lnTo>
                <a:cubicBezTo>
                  <a:pt x="597518" y="201343"/>
                  <a:pt x="600201" y="209381"/>
                  <a:pt x="602629" y="217547"/>
                </a:cubicBezTo>
                <a:lnTo>
                  <a:pt x="600968" y="219078"/>
                </a:lnTo>
                <a:lnTo>
                  <a:pt x="576434" y="219078"/>
                </a:lnTo>
                <a:lnTo>
                  <a:pt x="561483" y="208105"/>
                </a:lnTo>
                <a:lnTo>
                  <a:pt x="545765" y="209636"/>
                </a:lnTo>
                <a:lnTo>
                  <a:pt x="545765" y="219078"/>
                </a:lnTo>
                <a:lnTo>
                  <a:pt x="540782" y="219078"/>
                </a:lnTo>
                <a:lnTo>
                  <a:pt x="535415" y="215251"/>
                </a:lnTo>
                <a:lnTo>
                  <a:pt x="508197" y="208488"/>
                </a:lnTo>
                <a:lnTo>
                  <a:pt x="508197" y="191008"/>
                </a:lnTo>
                <a:lnTo>
                  <a:pt x="473567" y="193687"/>
                </a:lnTo>
                <a:lnTo>
                  <a:pt x="462961" y="199429"/>
                </a:lnTo>
                <a:lnTo>
                  <a:pt x="449161" y="199429"/>
                </a:lnTo>
                <a:lnTo>
                  <a:pt x="442516" y="198791"/>
                </a:lnTo>
                <a:lnTo>
                  <a:pt x="425904" y="207850"/>
                </a:lnTo>
                <a:lnTo>
                  <a:pt x="425904" y="224948"/>
                </a:lnTo>
                <a:lnTo>
                  <a:pt x="391914" y="249190"/>
                </a:lnTo>
                <a:lnTo>
                  <a:pt x="394725" y="259526"/>
                </a:lnTo>
                <a:lnTo>
                  <a:pt x="401625" y="259526"/>
                </a:lnTo>
                <a:lnTo>
                  <a:pt x="399836" y="269350"/>
                </a:lnTo>
                <a:lnTo>
                  <a:pt x="394853" y="271136"/>
                </a:lnTo>
                <a:lnTo>
                  <a:pt x="394725" y="296910"/>
                </a:lnTo>
                <a:lnTo>
                  <a:pt x="423987" y="329957"/>
                </a:lnTo>
                <a:lnTo>
                  <a:pt x="436893" y="329957"/>
                </a:lnTo>
                <a:lnTo>
                  <a:pt x="437660" y="327916"/>
                </a:lnTo>
                <a:lnTo>
                  <a:pt x="460661" y="327916"/>
                </a:lnTo>
                <a:lnTo>
                  <a:pt x="467306" y="321791"/>
                </a:lnTo>
                <a:lnTo>
                  <a:pt x="480340" y="321791"/>
                </a:lnTo>
                <a:lnTo>
                  <a:pt x="487496" y="328936"/>
                </a:lnTo>
                <a:lnTo>
                  <a:pt x="506919" y="330850"/>
                </a:lnTo>
                <a:lnTo>
                  <a:pt x="504363" y="356369"/>
                </a:lnTo>
                <a:lnTo>
                  <a:pt x="525959" y="394009"/>
                </a:lnTo>
                <a:lnTo>
                  <a:pt x="514586" y="415445"/>
                </a:lnTo>
                <a:lnTo>
                  <a:pt x="515353" y="425525"/>
                </a:lnTo>
                <a:lnTo>
                  <a:pt x="524298" y="434329"/>
                </a:lnTo>
                <a:lnTo>
                  <a:pt x="524298" y="458571"/>
                </a:lnTo>
                <a:lnTo>
                  <a:pt x="536054" y="474265"/>
                </a:lnTo>
                <a:lnTo>
                  <a:pt x="536054" y="494425"/>
                </a:lnTo>
                <a:lnTo>
                  <a:pt x="546149" y="494425"/>
                </a:lnTo>
                <a:cubicBezTo>
                  <a:pt x="489668" y="562815"/>
                  <a:pt x="403670" y="606580"/>
                  <a:pt x="307576" y="606580"/>
                </a:cubicBezTo>
                <a:cubicBezTo>
                  <a:pt x="138518" y="606580"/>
                  <a:pt x="894" y="471331"/>
                  <a:pt x="0" y="304694"/>
                </a:cubicBezTo>
                <a:cubicBezTo>
                  <a:pt x="128" y="285937"/>
                  <a:pt x="1917" y="267691"/>
                  <a:pt x="5367" y="249956"/>
                </a:cubicBezTo>
                <a:lnTo>
                  <a:pt x="7285" y="251138"/>
                </a:lnTo>
                <a:lnTo>
                  <a:pt x="11386" y="253754"/>
                </a:lnTo>
                <a:lnTo>
                  <a:pt x="12008" y="258475"/>
                </a:lnTo>
                <a:lnTo>
                  <a:pt x="10311" y="258832"/>
                </a:lnTo>
                <a:lnTo>
                  <a:pt x="4728" y="259908"/>
                </a:lnTo>
                <a:lnTo>
                  <a:pt x="3705" y="270243"/>
                </a:lnTo>
                <a:lnTo>
                  <a:pt x="12651" y="270243"/>
                </a:lnTo>
                <a:lnTo>
                  <a:pt x="24279" y="269095"/>
                </a:lnTo>
                <a:lnTo>
                  <a:pt x="30285" y="262077"/>
                </a:lnTo>
                <a:lnTo>
                  <a:pt x="23896" y="259653"/>
                </a:lnTo>
                <a:lnTo>
                  <a:pt x="20446" y="255570"/>
                </a:lnTo>
                <a:lnTo>
                  <a:pt x="15079" y="247277"/>
                </a:lnTo>
                <a:lnTo>
                  <a:pt x="12651" y="235410"/>
                </a:lnTo>
                <a:lnTo>
                  <a:pt x="12543" y="235433"/>
                </a:lnTo>
                <a:lnTo>
                  <a:pt x="12537" y="235406"/>
                </a:lnTo>
                <a:lnTo>
                  <a:pt x="8443" y="236274"/>
                </a:lnTo>
                <a:lnTo>
                  <a:pt x="24663" y="186925"/>
                </a:lnTo>
                <a:lnTo>
                  <a:pt x="24663" y="201470"/>
                </a:lnTo>
                <a:lnTo>
                  <a:pt x="37441" y="207595"/>
                </a:lnTo>
                <a:lnTo>
                  <a:pt x="37441" y="231583"/>
                </a:lnTo>
                <a:lnTo>
                  <a:pt x="49708" y="252253"/>
                </a:lnTo>
                <a:lnTo>
                  <a:pt x="59675" y="253784"/>
                </a:lnTo>
                <a:lnTo>
                  <a:pt x="60953" y="246639"/>
                </a:lnTo>
                <a:lnTo>
                  <a:pt x="49197" y="228775"/>
                </a:lnTo>
                <a:lnTo>
                  <a:pt x="46897" y="211295"/>
                </a:lnTo>
                <a:lnTo>
                  <a:pt x="53797" y="211295"/>
                </a:lnTo>
                <a:lnTo>
                  <a:pt x="56736" y="229286"/>
                </a:lnTo>
                <a:lnTo>
                  <a:pt x="70537" y="249063"/>
                </a:lnTo>
                <a:lnTo>
                  <a:pt x="70350" y="249152"/>
                </a:lnTo>
                <a:lnTo>
                  <a:pt x="70260" y="249025"/>
                </a:lnTo>
                <a:lnTo>
                  <a:pt x="67374" y="250579"/>
                </a:lnTo>
                <a:lnTo>
                  <a:pt x="67342" y="250594"/>
                </a:lnTo>
                <a:lnTo>
                  <a:pt x="67343" y="250596"/>
                </a:lnTo>
                <a:lnTo>
                  <a:pt x="67178" y="250684"/>
                </a:lnTo>
                <a:lnTo>
                  <a:pt x="68462" y="254896"/>
                </a:lnTo>
                <a:lnTo>
                  <a:pt x="68611" y="254900"/>
                </a:lnTo>
                <a:lnTo>
                  <a:pt x="68620" y="254932"/>
                </a:lnTo>
                <a:lnTo>
                  <a:pt x="69753" y="254932"/>
                </a:lnTo>
                <a:lnTo>
                  <a:pt x="72957" y="255023"/>
                </a:lnTo>
                <a:lnTo>
                  <a:pt x="73003" y="254932"/>
                </a:lnTo>
                <a:lnTo>
                  <a:pt x="73093" y="254932"/>
                </a:lnTo>
                <a:lnTo>
                  <a:pt x="69387" y="261695"/>
                </a:lnTo>
                <a:lnTo>
                  <a:pt x="80121" y="277899"/>
                </a:lnTo>
                <a:lnTo>
                  <a:pt x="106955" y="284534"/>
                </a:lnTo>
                <a:lnTo>
                  <a:pt x="106955" y="280196"/>
                </a:lnTo>
                <a:lnTo>
                  <a:pt x="117689" y="281727"/>
                </a:lnTo>
                <a:lnTo>
                  <a:pt x="116667" y="289255"/>
                </a:lnTo>
                <a:lnTo>
                  <a:pt x="125101" y="290786"/>
                </a:lnTo>
                <a:lnTo>
                  <a:pt x="138135" y="294358"/>
                </a:lnTo>
                <a:lnTo>
                  <a:pt x="156536" y="315029"/>
                </a:lnTo>
                <a:lnTo>
                  <a:pt x="180048" y="316815"/>
                </a:lnTo>
                <a:lnTo>
                  <a:pt x="182348" y="335699"/>
                </a:lnTo>
                <a:lnTo>
                  <a:pt x="166247" y="346799"/>
                </a:lnTo>
                <a:lnTo>
                  <a:pt x="165480" y="363769"/>
                </a:lnTo>
                <a:lnTo>
                  <a:pt x="163180" y="374104"/>
                </a:lnTo>
                <a:lnTo>
                  <a:pt x="186437" y="402813"/>
                </a:lnTo>
                <a:lnTo>
                  <a:pt x="188226" y="412638"/>
                </a:lnTo>
                <a:cubicBezTo>
                  <a:pt x="188226" y="412638"/>
                  <a:pt x="196660" y="414934"/>
                  <a:pt x="197682" y="414934"/>
                </a:cubicBezTo>
                <a:cubicBezTo>
                  <a:pt x="198704" y="414934"/>
                  <a:pt x="216722" y="428332"/>
                  <a:pt x="216722" y="428332"/>
                </a:cubicBezTo>
                <a:lnTo>
                  <a:pt x="216722" y="480262"/>
                </a:lnTo>
                <a:lnTo>
                  <a:pt x="222983" y="482049"/>
                </a:lnTo>
                <a:lnTo>
                  <a:pt x="218639" y="506036"/>
                </a:lnTo>
                <a:lnTo>
                  <a:pt x="229372" y="520199"/>
                </a:lnTo>
                <a:lnTo>
                  <a:pt x="227456" y="543932"/>
                </a:lnTo>
                <a:lnTo>
                  <a:pt x="241640" y="568557"/>
                </a:lnTo>
                <a:lnTo>
                  <a:pt x="259785" y="584251"/>
                </a:lnTo>
                <a:lnTo>
                  <a:pt x="278058" y="584506"/>
                </a:lnTo>
                <a:lnTo>
                  <a:pt x="279847" y="578765"/>
                </a:lnTo>
                <a:lnTo>
                  <a:pt x="266430" y="567536"/>
                </a:lnTo>
                <a:lnTo>
                  <a:pt x="267196" y="562050"/>
                </a:lnTo>
                <a:lnTo>
                  <a:pt x="269624" y="555287"/>
                </a:lnTo>
                <a:lnTo>
                  <a:pt x="270135" y="548270"/>
                </a:lnTo>
                <a:lnTo>
                  <a:pt x="261063" y="548015"/>
                </a:lnTo>
                <a:lnTo>
                  <a:pt x="256463" y="542273"/>
                </a:lnTo>
                <a:lnTo>
                  <a:pt x="264002" y="535128"/>
                </a:lnTo>
                <a:lnTo>
                  <a:pt x="265024" y="529769"/>
                </a:lnTo>
                <a:lnTo>
                  <a:pt x="256590" y="527344"/>
                </a:lnTo>
                <a:lnTo>
                  <a:pt x="257102" y="522241"/>
                </a:lnTo>
                <a:lnTo>
                  <a:pt x="269113" y="520454"/>
                </a:lnTo>
                <a:lnTo>
                  <a:pt x="287386" y="511778"/>
                </a:lnTo>
                <a:lnTo>
                  <a:pt x="293520" y="500677"/>
                </a:lnTo>
                <a:lnTo>
                  <a:pt x="312688" y="476562"/>
                </a:lnTo>
                <a:lnTo>
                  <a:pt x="308343" y="457551"/>
                </a:lnTo>
                <a:lnTo>
                  <a:pt x="314221" y="447471"/>
                </a:lnTo>
                <a:lnTo>
                  <a:pt x="331855" y="447981"/>
                </a:lnTo>
                <a:lnTo>
                  <a:pt x="343739" y="438667"/>
                </a:lnTo>
                <a:lnTo>
                  <a:pt x="347573" y="402175"/>
                </a:lnTo>
                <a:lnTo>
                  <a:pt x="360734" y="385715"/>
                </a:lnTo>
                <a:lnTo>
                  <a:pt x="363034" y="375125"/>
                </a:lnTo>
                <a:lnTo>
                  <a:pt x="357698" y="373425"/>
                </a:lnTo>
                <a:lnTo>
                  <a:pt x="362777" y="360422"/>
                </a:lnTo>
                <a:cubicBezTo>
                  <a:pt x="362777" y="342680"/>
                  <a:pt x="348345" y="328129"/>
                  <a:pt x="330464" y="328129"/>
                </a:cubicBezTo>
                <a:cubicBezTo>
                  <a:pt x="329826" y="328129"/>
                  <a:pt x="329187" y="328129"/>
                  <a:pt x="328421" y="328257"/>
                </a:cubicBezTo>
                <a:lnTo>
                  <a:pt x="328421" y="332341"/>
                </a:lnTo>
                <a:cubicBezTo>
                  <a:pt x="329187" y="332214"/>
                  <a:pt x="329826" y="332214"/>
                  <a:pt x="330464" y="332214"/>
                </a:cubicBezTo>
                <a:cubicBezTo>
                  <a:pt x="346046" y="332214"/>
                  <a:pt x="358818" y="344850"/>
                  <a:pt x="358818" y="360422"/>
                </a:cubicBezTo>
                <a:lnTo>
                  <a:pt x="353905" y="372216"/>
                </a:lnTo>
                <a:lnTo>
                  <a:pt x="351023" y="371297"/>
                </a:lnTo>
                <a:lnTo>
                  <a:pt x="343100" y="358410"/>
                </a:lnTo>
                <a:lnTo>
                  <a:pt x="316010" y="358155"/>
                </a:lnTo>
                <a:lnTo>
                  <a:pt x="294542" y="350117"/>
                </a:lnTo>
                <a:lnTo>
                  <a:pt x="293520" y="334933"/>
                </a:lnTo>
                <a:lnTo>
                  <a:pt x="286236" y="322557"/>
                </a:lnTo>
                <a:lnTo>
                  <a:pt x="266813" y="322301"/>
                </a:lnTo>
                <a:lnTo>
                  <a:pt x="255568" y="304949"/>
                </a:lnTo>
                <a:lnTo>
                  <a:pt x="245601" y="300100"/>
                </a:lnTo>
                <a:lnTo>
                  <a:pt x="245090" y="305459"/>
                </a:lnTo>
                <a:lnTo>
                  <a:pt x="226944" y="306480"/>
                </a:lnTo>
                <a:lnTo>
                  <a:pt x="220300" y="297421"/>
                </a:lnTo>
                <a:lnTo>
                  <a:pt x="201388" y="293593"/>
                </a:lnTo>
                <a:lnTo>
                  <a:pt x="185798" y="311328"/>
                </a:lnTo>
                <a:lnTo>
                  <a:pt x="163691" y="307628"/>
                </a:lnTo>
                <a:lnTo>
                  <a:pt x="163564" y="307628"/>
                </a:lnTo>
                <a:lnTo>
                  <a:pt x="161264" y="307245"/>
                </a:lnTo>
                <a:lnTo>
                  <a:pt x="159475" y="279940"/>
                </a:lnTo>
                <a:lnTo>
                  <a:pt x="141585" y="277006"/>
                </a:lnTo>
                <a:lnTo>
                  <a:pt x="148741" y="263608"/>
                </a:lnTo>
                <a:lnTo>
                  <a:pt x="146696" y="255825"/>
                </a:lnTo>
                <a:lnTo>
                  <a:pt x="123184" y="271392"/>
                </a:lnTo>
                <a:lnTo>
                  <a:pt x="108361" y="269605"/>
                </a:lnTo>
                <a:lnTo>
                  <a:pt x="103122" y="258250"/>
                </a:lnTo>
                <a:lnTo>
                  <a:pt x="106316" y="246383"/>
                </a:lnTo>
                <a:lnTo>
                  <a:pt x="114495" y="231583"/>
                </a:lnTo>
                <a:lnTo>
                  <a:pt x="133279" y="222268"/>
                </a:lnTo>
                <a:lnTo>
                  <a:pt x="169570" y="222268"/>
                </a:lnTo>
                <a:lnTo>
                  <a:pt x="169442" y="233114"/>
                </a:lnTo>
                <a:lnTo>
                  <a:pt x="182476" y="239111"/>
                </a:lnTo>
                <a:lnTo>
                  <a:pt x="181453" y="220482"/>
                </a:lnTo>
                <a:lnTo>
                  <a:pt x="190909" y="211168"/>
                </a:lnTo>
                <a:lnTo>
                  <a:pt x="209821" y="198791"/>
                </a:lnTo>
                <a:lnTo>
                  <a:pt x="211099" y="190242"/>
                </a:lnTo>
                <a:lnTo>
                  <a:pt x="230011" y="170720"/>
                </a:lnTo>
                <a:lnTo>
                  <a:pt x="250201" y="159747"/>
                </a:lnTo>
                <a:lnTo>
                  <a:pt x="248412" y="158344"/>
                </a:lnTo>
                <a:lnTo>
                  <a:pt x="261957" y="145712"/>
                </a:lnTo>
                <a:lnTo>
                  <a:pt x="266941" y="146988"/>
                </a:lnTo>
                <a:lnTo>
                  <a:pt x="269241" y="149795"/>
                </a:lnTo>
                <a:lnTo>
                  <a:pt x="274480" y="144181"/>
                </a:lnTo>
                <a:lnTo>
                  <a:pt x="275758" y="143543"/>
                </a:lnTo>
                <a:lnTo>
                  <a:pt x="270008" y="142777"/>
                </a:lnTo>
                <a:lnTo>
                  <a:pt x="264257" y="140991"/>
                </a:lnTo>
                <a:lnTo>
                  <a:pt x="264257" y="135505"/>
                </a:lnTo>
                <a:lnTo>
                  <a:pt x="267324" y="132953"/>
                </a:lnTo>
                <a:lnTo>
                  <a:pt x="274097" y="132953"/>
                </a:lnTo>
                <a:lnTo>
                  <a:pt x="277164" y="134356"/>
                </a:lnTo>
                <a:lnTo>
                  <a:pt x="279719" y="139588"/>
                </a:lnTo>
                <a:lnTo>
                  <a:pt x="283042" y="139077"/>
                </a:lnTo>
                <a:lnTo>
                  <a:pt x="283042" y="138694"/>
                </a:lnTo>
                <a:lnTo>
                  <a:pt x="283936" y="138950"/>
                </a:lnTo>
                <a:lnTo>
                  <a:pt x="293392" y="137546"/>
                </a:lnTo>
                <a:lnTo>
                  <a:pt x="294670" y="132953"/>
                </a:lnTo>
                <a:lnTo>
                  <a:pt x="300165" y="134356"/>
                </a:lnTo>
                <a:lnTo>
                  <a:pt x="300165" y="139205"/>
                </a:lnTo>
                <a:lnTo>
                  <a:pt x="295181" y="142650"/>
                </a:lnTo>
                <a:lnTo>
                  <a:pt x="295820" y="148009"/>
                </a:lnTo>
                <a:lnTo>
                  <a:pt x="312943" y="153240"/>
                </a:lnTo>
                <a:cubicBezTo>
                  <a:pt x="312943" y="153240"/>
                  <a:pt x="312943" y="153368"/>
                  <a:pt x="312943" y="153495"/>
                </a:cubicBezTo>
                <a:lnTo>
                  <a:pt x="316904" y="153113"/>
                </a:lnTo>
                <a:lnTo>
                  <a:pt x="317160" y="145840"/>
                </a:lnTo>
                <a:lnTo>
                  <a:pt x="303615" y="139715"/>
                </a:lnTo>
                <a:lnTo>
                  <a:pt x="302848" y="136270"/>
                </a:lnTo>
                <a:lnTo>
                  <a:pt x="314093" y="132442"/>
                </a:lnTo>
                <a:lnTo>
                  <a:pt x="314604" y="121852"/>
                </a:lnTo>
                <a:lnTo>
                  <a:pt x="302848" y="114834"/>
                </a:lnTo>
                <a:lnTo>
                  <a:pt x="302081" y="96844"/>
                </a:lnTo>
                <a:lnTo>
                  <a:pt x="285981" y="104754"/>
                </a:lnTo>
                <a:lnTo>
                  <a:pt x="280103" y="104754"/>
                </a:lnTo>
                <a:lnTo>
                  <a:pt x="281636" y="91102"/>
                </a:lnTo>
                <a:lnTo>
                  <a:pt x="259785" y="85998"/>
                </a:lnTo>
                <a:lnTo>
                  <a:pt x="250712" y="92761"/>
                </a:lnTo>
                <a:lnTo>
                  <a:pt x="250712" y="113303"/>
                </a:lnTo>
                <a:lnTo>
                  <a:pt x="234356" y="118407"/>
                </a:lnTo>
                <a:lnTo>
                  <a:pt x="227839" y="131932"/>
                </a:lnTo>
                <a:lnTo>
                  <a:pt x="220683" y="133080"/>
                </a:lnTo>
                <a:lnTo>
                  <a:pt x="220683" y="115855"/>
                </a:lnTo>
                <a:lnTo>
                  <a:pt x="205349" y="113686"/>
                </a:lnTo>
                <a:lnTo>
                  <a:pt x="197682" y="108837"/>
                </a:lnTo>
                <a:lnTo>
                  <a:pt x="194743" y="97609"/>
                </a:lnTo>
                <a:lnTo>
                  <a:pt x="222089" y="81788"/>
                </a:lnTo>
                <a:lnTo>
                  <a:pt x="235506" y="77832"/>
                </a:lnTo>
                <a:lnTo>
                  <a:pt x="236912" y="86636"/>
                </a:lnTo>
                <a:lnTo>
                  <a:pt x="244323" y="86253"/>
                </a:lnTo>
                <a:lnTo>
                  <a:pt x="244962" y="81788"/>
                </a:lnTo>
                <a:lnTo>
                  <a:pt x="252757" y="80767"/>
                </a:lnTo>
                <a:lnTo>
                  <a:pt x="252885" y="79108"/>
                </a:lnTo>
                <a:lnTo>
                  <a:pt x="249562" y="77832"/>
                </a:lnTo>
                <a:lnTo>
                  <a:pt x="248796" y="72984"/>
                </a:lnTo>
                <a:lnTo>
                  <a:pt x="258379" y="72218"/>
                </a:lnTo>
                <a:lnTo>
                  <a:pt x="264130" y="66221"/>
                </a:lnTo>
                <a:lnTo>
                  <a:pt x="264513" y="65838"/>
                </a:lnTo>
                <a:lnTo>
                  <a:pt x="266302" y="64052"/>
                </a:lnTo>
                <a:lnTo>
                  <a:pt x="286492" y="61500"/>
                </a:lnTo>
                <a:lnTo>
                  <a:pt x="295437" y="69028"/>
                </a:lnTo>
                <a:lnTo>
                  <a:pt x="272052" y="81405"/>
                </a:lnTo>
                <a:lnTo>
                  <a:pt x="301826" y="88295"/>
                </a:lnTo>
                <a:lnTo>
                  <a:pt x="305659" y="78470"/>
                </a:lnTo>
                <a:lnTo>
                  <a:pt x="318693" y="78470"/>
                </a:lnTo>
                <a:lnTo>
                  <a:pt x="323294" y="69921"/>
                </a:lnTo>
                <a:lnTo>
                  <a:pt x="314093" y="67625"/>
                </a:lnTo>
                <a:lnTo>
                  <a:pt x="314093" y="56779"/>
                </a:lnTo>
                <a:lnTo>
                  <a:pt x="285214" y="44147"/>
                </a:lnTo>
                <a:lnTo>
                  <a:pt x="265280" y="46444"/>
                </a:lnTo>
                <a:lnTo>
                  <a:pt x="254035" y="52186"/>
                </a:lnTo>
                <a:lnTo>
                  <a:pt x="254801" y="66349"/>
                </a:lnTo>
                <a:lnTo>
                  <a:pt x="243045" y="64562"/>
                </a:lnTo>
                <a:lnTo>
                  <a:pt x="241256" y="56779"/>
                </a:lnTo>
                <a:lnTo>
                  <a:pt x="252501" y="46572"/>
                </a:lnTo>
                <a:lnTo>
                  <a:pt x="232056" y="45679"/>
                </a:lnTo>
                <a:lnTo>
                  <a:pt x="226178" y="47337"/>
                </a:lnTo>
                <a:lnTo>
                  <a:pt x="223622" y="54227"/>
                </a:lnTo>
                <a:lnTo>
                  <a:pt x="231289" y="55503"/>
                </a:lnTo>
                <a:lnTo>
                  <a:pt x="229756" y="63031"/>
                </a:lnTo>
                <a:lnTo>
                  <a:pt x="216722" y="63797"/>
                </a:lnTo>
                <a:lnTo>
                  <a:pt x="214677" y="68773"/>
                </a:lnTo>
                <a:lnTo>
                  <a:pt x="195765" y="69283"/>
                </a:lnTo>
                <a:cubicBezTo>
                  <a:pt x="195765" y="69283"/>
                  <a:pt x="195254" y="58693"/>
                  <a:pt x="194487" y="58693"/>
                </a:cubicBezTo>
                <a:cubicBezTo>
                  <a:pt x="193721" y="58693"/>
                  <a:pt x="209310" y="58438"/>
                  <a:pt x="209310" y="58438"/>
                </a:cubicBezTo>
                <a:lnTo>
                  <a:pt x="220555" y="47593"/>
                </a:lnTo>
                <a:lnTo>
                  <a:pt x="214422" y="44658"/>
                </a:lnTo>
                <a:lnTo>
                  <a:pt x="206244" y="52441"/>
                </a:lnTo>
                <a:lnTo>
                  <a:pt x="192698" y="51676"/>
                </a:lnTo>
                <a:lnTo>
                  <a:pt x="184520" y="40575"/>
                </a:lnTo>
                <a:lnTo>
                  <a:pt x="167142" y="40575"/>
                </a:lnTo>
                <a:lnTo>
                  <a:pt x="148996" y="53972"/>
                </a:lnTo>
                <a:lnTo>
                  <a:pt x="165608" y="53972"/>
                </a:lnTo>
                <a:lnTo>
                  <a:pt x="167142" y="58693"/>
                </a:lnTo>
                <a:lnTo>
                  <a:pt x="162797" y="62776"/>
                </a:lnTo>
                <a:lnTo>
                  <a:pt x="181198" y="63287"/>
                </a:lnTo>
                <a:lnTo>
                  <a:pt x="184009" y="69794"/>
                </a:lnTo>
                <a:lnTo>
                  <a:pt x="163308" y="69028"/>
                </a:lnTo>
                <a:lnTo>
                  <a:pt x="162286" y="64052"/>
                </a:lnTo>
                <a:lnTo>
                  <a:pt x="149252" y="61245"/>
                </a:lnTo>
                <a:lnTo>
                  <a:pt x="142352" y="57545"/>
                </a:lnTo>
                <a:lnTo>
                  <a:pt x="129445" y="57545"/>
                </a:lnTo>
                <a:cubicBezTo>
                  <a:pt x="180431" y="21436"/>
                  <a:pt x="242917" y="0"/>
                  <a:pt x="310515" y="0"/>
                </a:cubicBezTo>
                <a:close/>
              </a:path>
            </a:pathLst>
          </a:custGeom>
          <a:solidFill>
            <a:schemeClr val="bg1"/>
          </a:solidFill>
          <a:ln>
            <a:noFill/>
          </a:ln>
        </p:spPr>
      </p:sp>
      <p:sp>
        <p:nvSpPr>
          <p:cNvPr id="51" name="椭圆 50">
            <a:extLst>
              <a:ext uri="{FF2B5EF4-FFF2-40B4-BE49-F238E27FC236}">
                <a16:creationId xmlns="" xmlns:a16="http://schemas.microsoft.com/office/drawing/2014/main" id="{3BC30098-07F5-475B-AFB7-8AAB7ED9091D}"/>
              </a:ext>
            </a:extLst>
          </p:cNvPr>
          <p:cNvSpPr/>
          <p:nvPr/>
        </p:nvSpPr>
        <p:spPr>
          <a:xfrm>
            <a:off x="4076338" y="3279945"/>
            <a:ext cx="770622" cy="7706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 xmlns:a16="http://schemas.microsoft.com/office/drawing/2014/main" id="{3DB71468-8F7F-4F5E-8B1C-401C92171D85}"/>
              </a:ext>
            </a:extLst>
          </p:cNvPr>
          <p:cNvSpPr/>
          <p:nvPr/>
        </p:nvSpPr>
        <p:spPr>
          <a:xfrm>
            <a:off x="7413132" y="3279945"/>
            <a:ext cx="770622" cy="7706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 xmlns:a16="http://schemas.microsoft.com/office/drawing/2014/main" id="{755C94FD-7949-4CD4-B8DA-D5847A7F865C}"/>
              </a:ext>
            </a:extLst>
          </p:cNvPr>
          <p:cNvSpPr txBox="1"/>
          <p:nvPr/>
        </p:nvSpPr>
        <p:spPr>
          <a:xfrm>
            <a:off x="1928716" y="1440334"/>
            <a:ext cx="2762046" cy="523220"/>
          </a:xfrm>
          <a:prstGeom prst="rect">
            <a:avLst/>
          </a:prstGeom>
          <a:noFill/>
        </p:spPr>
        <p:txBody>
          <a:bodyPr wrap="square" rtlCol="0">
            <a:spAutoFit/>
          </a:bodyPr>
          <a:lstStyle/>
          <a:p>
            <a:pPr algn="r"/>
            <a:r>
              <a:rPr lang="zh-CN" altLang="en-US" sz="2800" dirty="0">
                <a:latin typeface="+mj-ea"/>
                <a:ea typeface="+mj-ea"/>
              </a:rPr>
              <a:t>输入小标题</a:t>
            </a:r>
          </a:p>
        </p:txBody>
      </p:sp>
      <p:grpSp>
        <p:nvGrpSpPr>
          <p:cNvPr id="7" name="组合 6">
            <a:extLst>
              <a:ext uri="{FF2B5EF4-FFF2-40B4-BE49-F238E27FC236}">
                <a16:creationId xmlns="" xmlns:a16="http://schemas.microsoft.com/office/drawing/2014/main" id="{93A35023-12AB-4657-83BA-63B5F50EFF3E}"/>
              </a:ext>
            </a:extLst>
          </p:cNvPr>
          <p:cNvGrpSpPr/>
          <p:nvPr/>
        </p:nvGrpSpPr>
        <p:grpSpPr>
          <a:xfrm>
            <a:off x="4802588" y="1875762"/>
            <a:ext cx="940323" cy="770622"/>
            <a:chOff x="4872038" y="1875762"/>
            <a:chExt cx="940323" cy="770622"/>
          </a:xfrm>
        </p:grpSpPr>
        <p:sp>
          <p:nvSpPr>
            <p:cNvPr id="49" name="椭圆 48">
              <a:extLst>
                <a:ext uri="{FF2B5EF4-FFF2-40B4-BE49-F238E27FC236}">
                  <a16:creationId xmlns="" xmlns:a16="http://schemas.microsoft.com/office/drawing/2014/main" id="{76FD8D62-D0A4-421C-BF97-5B44A9D97942}"/>
                </a:ext>
              </a:extLst>
            </p:cNvPr>
            <p:cNvSpPr/>
            <p:nvPr/>
          </p:nvSpPr>
          <p:spPr>
            <a:xfrm>
              <a:off x="4872038" y="1875762"/>
              <a:ext cx="770622" cy="7706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 xmlns:a16="http://schemas.microsoft.com/office/drawing/2014/main" id="{A36485E7-BE93-41DF-83EF-2143A9F5387A}"/>
                </a:ext>
              </a:extLst>
            </p:cNvPr>
            <p:cNvSpPr txBox="1"/>
            <p:nvPr/>
          </p:nvSpPr>
          <p:spPr>
            <a:xfrm>
              <a:off x="4946308" y="2002560"/>
              <a:ext cx="866053" cy="523220"/>
            </a:xfrm>
            <a:prstGeom prst="rect">
              <a:avLst/>
            </a:prstGeom>
            <a:noFill/>
          </p:spPr>
          <p:txBody>
            <a:bodyPr wrap="square" rtlCol="0">
              <a:spAutoFit/>
            </a:bodyPr>
            <a:lstStyle/>
            <a:p>
              <a:r>
                <a:rPr lang="en-US" altLang="zh-CN" sz="2800" dirty="0">
                  <a:solidFill>
                    <a:schemeClr val="bg1"/>
                  </a:solidFill>
                  <a:latin typeface="+mj-ea"/>
                  <a:ea typeface="+mj-ea"/>
                </a:rPr>
                <a:t>01</a:t>
              </a:r>
              <a:endParaRPr lang="zh-CN" altLang="en-US" sz="2800" dirty="0">
                <a:solidFill>
                  <a:schemeClr val="bg1"/>
                </a:solidFill>
                <a:latin typeface="+mj-ea"/>
                <a:ea typeface="+mj-ea"/>
              </a:endParaRPr>
            </a:p>
          </p:txBody>
        </p:sp>
      </p:grpSp>
      <p:sp>
        <p:nvSpPr>
          <p:cNvPr id="59" name="文本框 58">
            <a:extLst>
              <a:ext uri="{FF2B5EF4-FFF2-40B4-BE49-F238E27FC236}">
                <a16:creationId xmlns="" xmlns:a16="http://schemas.microsoft.com/office/drawing/2014/main" id="{8FE1E9E3-4988-45F0-A886-DB088B5F01E9}"/>
              </a:ext>
            </a:extLst>
          </p:cNvPr>
          <p:cNvSpPr txBox="1"/>
          <p:nvPr/>
        </p:nvSpPr>
        <p:spPr>
          <a:xfrm>
            <a:off x="4159802" y="3403182"/>
            <a:ext cx="866053" cy="523220"/>
          </a:xfrm>
          <a:prstGeom prst="rect">
            <a:avLst/>
          </a:prstGeom>
          <a:noFill/>
        </p:spPr>
        <p:txBody>
          <a:bodyPr wrap="square" rtlCol="0">
            <a:spAutoFit/>
          </a:bodyPr>
          <a:lstStyle/>
          <a:p>
            <a:r>
              <a:rPr lang="en-US" altLang="zh-CN" sz="2800" dirty="0">
                <a:solidFill>
                  <a:schemeClr val="bg1"/>
                </a:solidFill>
                <a:latin typeface="+mj-ea"/>
                <a:ea typeface="+mj-ea"/>
              </a:rPr>
              <a:t>02</a:t>
            </a:r>
            <a:endParaRPr lang="zh-CN" altLang="en-US" sz="2800" dirty="0">
              <a:solidFill>
                <a:schemeClr val="bg1"/>
              </a:solidFill>
              <a:latin typeface="+mj-ea"/>
              <a:ea typeface="+mj-ea"/>
            </a:endParaRPr>
          </a:p>
        </p:txBody>
      </p:sp>
      <p:grpSp>
        <p:nvGrpSpPr>
          <p:cNvPr id="6" name="组合 5">
            <a:extLst>
              <a:ext uri="{FF2B5EF4-FFF2-40B4-BE49-F238E27FC236}">
                <a16:creationId xmlns="" xmlns:a16="http://schemas.microsoft.com/office/drawing/2014/main" id="{01C18AF6-2A9D-498A-B465-C5453D81575C}"/>
              </a:ext>
            </a:extLst>
          </p:cNvPr>
          <p:cNvGrpSpPr/>
          <p:nvPr/>
        </p:nvGrpSpPr>
        <p:grpSpPr>
          <a:xfrm>
            <a:off x="4802588" y="4660346"/>
            <a:ext cx="928297" cy="770622"/>
            <a:chOff x="4872038" y="4660346"/>
            <a:chExt cx="928297" cy="770622"/>
          </a:xfrm>
        </p:grpSpPr>
        <p:sp>
          <p:nvSpPr>
            <p:cNvPr id="53" name="椭圆 52">
              <a:extLst>
                <a:ext uri="{FF2B5EF4-FFF2-40B4-BE49-F238E27FC236}">
                  <a16:creationId xmlns="" xmlns:a16="http://schemas.microsoft.com/office/drawing/2014/main" id="{CBDEA036-C59A-48FA-9CE0-BD5A15A6AC03}"/>
                </a:ext>
              </a:extLst>
            </p:cNvPr>
            <p:cNvSpPr/>
            <p:nvPr/>
          </p:nvSpPr>
          <p:spPr>
            <a:xfrm>
              <a:off x="4872038" y="4660346"/>
              <a:ext cx="770622" cy="7706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 xmlns:a16="http://schemas.microsoft.com/office/drawing/2014/main" id="{5662CB14-7688-42BD-8314-60EAB76D73E1}"/>
                </a:ext>
              </a:extLst>
            </p:cNvPr>
            <p:cNvSpPr txBox="1"/>
            <p:nvPr/>
          </p:nvSpPr>
          <p:spPr>
            <a:xfrm>
              <a:off x="4934282" y="4793044"/>
              <a:ext cx="866053" cy="523220"/>
            </a:xfrm>
            <a:prstGeom prst="rect">
              <a:avLst/>
            </a:prstGeom>
            <a:noFill/>
          </p:spPr>
          <p:txBody>
            <a:bodyPr wrap="square" rtlCol="0">
              <a:spAutoFit/>
            </a:bodyPr>
            <a:lstStyle/>
            <a:p>
              <a:r>
                <a:rPr lang="en-US" altLang="zh-CN" sz="2800" dirty="0">
                  <a:solidFill>
                    <a:schemeClr val="bg1"/>
                  </a:solidFill>
                  <a:latin typeface="+mj-ea"/>
                  <a:ea typeface="+mj-ea"/>
                </a:rPr>
                <a:t>03</a:t>
              </a:r>
              <a:endParaRPr lang="zh-CN" altLang="en-US" sz="2800" dirty="0">
                <a:solidFill>
                  <a:schemeClr val="bg1"/>
                </a:solidFill>
                <a:latin typeface="+mj-ea"/>
                <a:ea typeface="+mj-ea"/>
              </a:endParaRPr>
            </a:p>
          </p:txBody>
        </p:sp>
      </p:grpSp>
      <p:grpSp>
        <p:nvGrpSpPr>
          <p:cNvPr id="5" name="组合 4">
            <a:extLst>
              <a:ext uri="{FF2B5EF4-FFF2-40B4-BE49-F238E27FC236}">
                <a16:creationId xmlns="" xmlns:a16="http://schemas.microsoft.com/office/drawing/2014/main" id="{3D33D25F-CFBB-4522-A6F7-302DB1B31B5F}"/>
              </a:ext>
            </a:extLst>
          </p:cNvPr>
          <p:cNvGrpSpPr/>
          <p:nvPr/>
        </p:nvGrpSpPr>
        <p:grpSpPr>
          <a:xfrm>
            <a:off x="6642510" y="4660346"/>
            <a:ext cx="927620" cy="770622"/>
            <a:chOff x="6642510" y="4659608"/>
            <a:chExt cx="927620" cy="770622"/>
          </a:xfrm>
        </p:grpSpPr>
        <p:sp>
          <p:nvSpPr>
            <p:cNvPr id="56" name="椭圆 55">
              <a:extLst>
                <a:ext uri="{FF2B5EF4-FFF2-40B4-BE49-F238E27FC236}">
                  <a16:creationId xmlns="" xmlns:a16="http://schemas.microsoft.com/office/drawing/2014/main" id="{A7CEB044-1FDD-4CB8-A411-5D4553A208B0}"/>
                </a:ext>
              </a:extLst>
            </p:cNvPr>
            <p:cNvSpPr/>
            <p:nvPr/>
          </p:nvSpPr>
          <p:spPr>
            <a:xfrm>
              <a:off x="6642510" y="4659608"/>
              <a:ext cx="770622" cy="7706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 xmlns:a16="http://schemas.microsoft.com/office/drawing/2014/main" id="{8B205A71-8DF5-4B84-A236-7D1C416A29CC}"/>
                </a:ext>
              </a:extLst>
            </p:cNvPr>
            <p:cNvSpPr txBox="1"/>
            <p:nvPr/>
          </p:nvSpPr>
          <p:spPr>
            <a:xfrm>
              <a:off x="6704077" y="4800049"/>
              <a:ext cx="866053" cy="523220"/>
            </a:xfrm>
            <a:prstGeom prst="rect">
              <a:avLst/>
            </a:prstGeom>
            <a:noFill/>
          </p:spPr>
          <p:txBody>
            <a:bodyPr wrap="square" rtlCol="0">
              <a:spAutoFit/>
            </a:bodyPr>
            <a:lstStyle/>
            <a:p>
              <a:r>
                <a:rPr lang="en-US" altLang="zh-CN" sz="2800" dirty="0">
                  <a:solidFill>
                    <a:schemeClr val="bg1"/>
                  </a:solidFill>
                  <a:latin typeface="+mj-ea"/>
                  <a:ea typeface="+mj-ea"/>
                </a:rPr>
                <a:t>06</a:t>
              </a:r>
              <a:endParaRPr lang="zh-CN" altLang="en-US" sz="2800" dirty="0">
                <a:solidFill>
                  <a:schemeClr val="bg1"/>
                </a:solidFill>
                <a:latin typeface="+mj-ea"/>
                <a:ea typeface="+mj-ea"/>
              </a:endParaRPr>
            </a:p>
          </p:txBody>
        </p:sp>
      </p:grpSp>
      <p:grpSp>
        <p:nvGrpSpPr>
          <p:cNvPr id="4" name="组合 3">
            <a:extLst>
              <a:ext uri="{FF2B5EF4-FFF2-40B4-BE49-F238E27FC236}">
                <a16:creationId xmlns="" xmlns:a16="http://schemas.microsoft.com/office/drawing/2014/main" id="{FEE1F5C1-48F7-40C0-B755-AEA08253B6DF}"/>
              </a:ext>
            </a:extLst>
          </p:cNvPr>
          <p:cNvGrpSpPr/>
          <p:nvPr/>
        </p:nvGrpSpPr>
        <p:grpSpPr>
          <a:xfrm>
            <a:off x="6642510" y="1875762"/>
            <a:ext cx="927620" cy="770622"/>
            <a:chOff x="6642510" y="1900796"/>
            <a:chExt cx="927620" cy="770622"/>
          </a:xfrm>
        </p:grpSpPr>
        <p:sp>
          <p:nvSpPr>
            <p:cNvPr id="54" name="椭圆 53">
              <a:extLst>
                <a:ext uri="{FF2B5EF4-FFF2-40B4-BE49-F238E27FC236}">
                  <a16:creationId xmlns="" xmlns:a16="http://schemas.microsoft.com/office/drawing/2014/main" id="{2E864245-000D-4447-B496-E13252F6C2DE}"/>
                </a:ext>
              </a:extLst>
            </p:cNvPr>
            <p:cNvSpPr/>
            <p:nvPr/>
          </p:nvSpPr>
          <p:spPr>
            <a:xfrm>
              <a:off x="6642510" y="1900796"/>
              <a:ext cx="770622" cy="7706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 xmlns:a16="http://schemas.microsoft.com/office/drawing/2014/main" id="{2BA6DB60-791A-4D0F-AFF9-EEE566E0B526}"/>
                </a:ext>
              </a:extLst>
            </p:cNvPr>
            <p:cNvSpPr txBox="1"/>
            <p:nvPr/>
          </p:nvSpPr>
          <p:spPr>
            <a:xfrm>
              <a:off x="6704077" y="2024497"/>
              <a:ext cx="866053" cy="523220"/>
            </a:xfrm>
            <a:prstGeom prst="rect">
              <a:avLst/>
            </a:prstGeom>
            <a:noFill/>
          </p:spPr>
          <p:txBody>
            <a:bodyPr wrap="square" rtlCol="0">
              <a:spAutoFit/>
            </a:bodyPr>
            <a:lstStyle/>
            <a:p>
              <a:r>
                <a:rPr lang="en-US" altLang="zh-CN" sz="2800" dirty="0">
                  <a:solidFill>
                    <a:schemeClr val="bg1"/>
                  </a:solidFill>
                  <a:latin typeface="+mj-ea"/>
                  <a:ea typeface="+mj-ea"/>
                </a:rPr>
                <a:t>04</a:t>
              </a:r>
              <a:endParaRPr lang="zh-CN" altLang="en-US" sz="2800" dirty="0">
                <a:solidFill>
                  <a:schemeClr val="bg1"/>
                </a:solidFill>
                <a:latin typeface="+mj-ea"/>
                <a:ea typeface="+mj-ea"/>
              </a:endParaRPr>
            </a:p>
          </p:txBody>
        </p:sp>
      </p:grpSp>
      <p:sp>
        <p:nvSpPr>
          <p:cNvPr id="63" name="文本框 62">
            <a:extLst>
              <a:ext uri="{FF2B5EF4-FFF2-40B4-BE49-F238E27FC236}">
                <a16:creationId xmlns="" xmlns:a16="http://schemas.microsoft.com/office/drawing/2014/main" id="{8C39DBF7-3E4C-4D9A-A305-F14EAF99C17E}"/>
              </a:ext>
            </a:extLst>
          </p:cNvPr>
          <p:cNvSpPr txBox="1"/>
          <p:nvPr/>
        </p:nvSpPr>
        <p:spPr>
          <a:xfrm>
            <a:off x="7478558" y="3403182"/>
            <a:ext cx="866053" cy="523220"/>
          </a:xfrm>
          <a:prstGeom prst="rect">
            <a:avLst/>
          </a:prstGeom>
          <a:noFill/>
        </p:spPr>
        <p:txBody>
          <a:bodyPr wrap="square" rtlCol="0">
            <a:spAutoFit/>
          </a:bodyPr>
          <a:lstStyle/>
          <a:p>
            <a:r>
              <a:rPr lang="en-US" altLang="zh-CN" sz="2800" dirty="0">
                <a:solidFill>
                  <a:schemeClr val="bg1"/>
                </a:solidFill>
                <a:latin typeface="+mj-ea"/>
                <a:ea typeface="+mj-ea"/>
              </a:rPr>
              <a:t>05</a:t>
            </a:r>
            <a:endParaRPr lang="zh-CN" altLang="en-US" sz="2800" dirty="0">
              <a:solidFill>
                <a:schemeClr val="bg1"/>
              </a:solidFill>
              <a:latin typeface="+mj-ea"/>
              <a:ea typeface="+mj-ea"/>
            </a:endParaRPr>
          </a:p>
        </p:txBody>
      </p:sp>
      <p:sp>
        <p:nvSpPr>
          <p:cNvPr id="64" name="文本框 63">
            <a:extLst>
              <a:ext uri="{FF2B5EF4-FFF2-40B4-BE49-F238E27FC236}">
                <a16:creationId xmlns="" xmlns:a16="http://schemas.microsoft.com/office/drawing/2014/main" id="{47AE867B-EF3A-410E-9CE1-82D6A2934187}"/>
              </a:ext>
            </a:extLst>
          </p:cNvPr>
          <p:cNvSpPr txBox="1"/>
          <p:nvPr/>
        </p:nvSpPr>
        <p:spPr>
          <a:xfrm>
            <a:off x="1098567" y="1943979"/>
            <a:ext cx="3586863" cy="858055"/>
          </a:xfrm>
          <a:prstGeom prst="rect">
            <a:avLst/>
          </a:prstGeom>
          <a:noFill/>
        </p:spPr>
        <p:txBody>
          <a:bodyPr wrap="square" rtlCol="0">
            <a:spAutoFit/>
          </a:bodyPr>
          <a:lstStyle/>
          <a:p>
            <a:pPr algn="r">
              <a:lnSpc>
                <a:spcPct val="130000"/>
              </a:lnSpc>
            </a:pPr>
            <a:r>
              <a:rPr lang="zh-CN" altLang="en-US" sz="2000" dirty="0">
                <a:latin typeface="+mn-ea"/>
              </a:rPr>
              <a:t>在这里输入正文  请输入正文</a:t>
            </a:r>
            <a:endParaRPr lang="en-US" altLang="zh-CN" sz="2000" dirty="0">
              <a:latin typeface="+mn-ea"/>
            </a:endParaRPr>
          </a:p>
          <a:p>
            <a:pPr algn="r">
              <a:lnSpc>
                <a:spcPct val="130000"/>
              </a:lnSpc>
            </a:pPr>
            <a:r>
              <a:rPr lang="zh-CN" altLang="en-US" sz="2000" dirty="0">
                <a:latin typeface="+mn-ea"/>
              </a:rPr>
              <a:t>请输入正文</a:t>
            </a:r>
          </a:p>
        </p:txBody>
      </p:sp>
      <p:sp>
        <p:nvSpPr>
          <p:cNvPr id="65" name="文本框 64">
            <a:extLst>
              <a:ext uri="{FF2B5EF4-FFF2-40B4-BE49-F238E27FC236}">
                <a16:creationId xmlns="" xmlns:a16="http://schemas.microsoft.com/office/drawing/2014/main" id="{BD6FF429-49B2-47C9-97EA-6106DD57A7CD}"/>
              </a:ext>
            </a:extLst>
          </p:cNvPr>
          <p:cNvSpPr txBox="1"/>
          <p:nvPr/>
        </p:nvSpPr>
        <p:spPr>
          <a:xfrm>
            <a:off x="1252716" y="3040071"/>
            <a:ext cx="2762046" cy="523220"/>
          </a:xfrm>
          <a:prstGeom prst="rect">
            <a:avLst/>
          </a:prstGeom>
          <a:noFill/>
        </p:spPr>
        <p:txBody>
          <a:bodyPr wrap="square" rtlCol="0">
            <a:spAutoFit/>
          </a:bodyPr>
          <a:lstStyle/>
          <a:p>
            <a:pPr algn="r"/>
            <a:r>
              <a:rPr lang="zh-CN" altLang="en-US" sz="2800" dirty="0">
                <a:latin typeface="+mj-ea"/>
                <a:ea typeface="+mj-ea"/>
              </a:rPr>
              <a:t>输入小标题</a:t>
            </a:r>
          </a:p>
        </p:txBody>
      </p:sp>
      <p:sp>
        <p:nvSpPr>
          <p:cNvPr id="66" name="文本框 65">
            <a:extLst>
              <a:ext uri="{FF2B5EF4-FFF2-40B4-BE49-F238E27FC236}">
                <a16:creationId xmlns="" xmlns:a16="http://schemas.microsoft.com/office/drawing/2014/main" id="{C56D2BEE-45AE-4EBA-A6DE-1B6A928CD3FA}"/>
              </a:ext>
            </a:extLst>
          </p:cNvPr>
          <p:cNvSpPr txBox="1"/>
          <p:nvPr/>
        </p:nvSpPr>
        <p:spPr>
          <a:xfrm>
            <a:off x="422567" y="3543716"/>
            <a:ext cx="3586863" cy="858055"/>
          </a:xfrm>
          <a:prstGeom prst="rect">
            <a:avLst/>
          </a:prstGeom>
          <a:noFill/>
        </p:spPr>
        <p:txBody>
          <a:bodyPr wrap="square" rtlCol="0">
            <a:spAutoFit/>
          </a:bodyPr>
          <a:lstStyle/>
          <a:p>
            <a:pPr algn="r">
              <a:lnSpc>
                <a:spcPct val="130000"/>
              </a:lnSpc>
            </a:pPr>
            <a:r>
              <a:rPr lang="zh-CN" altLang="en-US" sz="2000" dirty="0">
                <a:latin typeface="+mn-ea"/>
              </a:rPr>
              <a:t>在这里输入正文  请输入正文</a:t>
            </a:r>
            <a:endParaRPr lang="en-US" altLang="zh-CN" sz="2000" dirty="0">
              <a:latin typeface="+mn-ea"/>
            </a:endParaRPr>
          </a:p>
          <a:p>
            <a:pPr algn="r">
              <a:lnSpc>
                <a:spcPct val="130000"/>
              </a:lnSpc>
            </a:pPr>
            <a:r>
              <a:rPr lang="zh-CN" altLang="en-US" sz="2000" dirty="0">
                <a:latin typeface="+mn-ea"/>
              </a:rPr>
              <a:t>请输入正文</a:t>
            </a:r>
          </a:p>
        </p:txBody>
      </p:sp>
      <p:sp>
        <p:nvSpPr>
          <p:cNvPr id="67" name="文本框 66">
            <a:extLst>
              <a:ext uri="{FF2B5EF4-FFF2-40B4-BE49-F238E27FC236}">
                <a16:creationId xmlns="" xmlns:a16="http://schemas.microsoft.com/office/drawing/2014/main" id="{F5F06F05-45AB-4043-B177-12D1D6898AF9}"/>
              </a:ext>
            </a:extLst>
          </p:cNvPr>
          <p:cNvSpPr txBox="1"/>
          <p:nvPr/>
        </p:nvSpPr>
        <p:spPr>
          <a:xfrm>
            <a:off x="1914665" y="4683200"/>
            <a:ext cx="2762046" cy="523220"/>
          </a:xfrm>
          <a:prstGeom prst="rect">
            <a:avLst/>
          </a:prstGeom>
          <a:noFill/>
        </p:spPr>
        <p:txBody>
          <a:bodyPr wrap="square" rtlCol="0">
            <a:spAutoFit/>
          </a:bodyPr>
          <a:lstStyle/>
          <a:p>
            <a:pPr algn="r"/>
            <a:r>
              <a:rPr lang="zh-CN" altLang="en-US" sz="2800" dirty="0">
                <a:latin typeface="+mj-ea"/>
                <a:ea typeface="+mj-ea"/>
              </a:rPr>
              <a:t>输入小标题</a:t>
            </a:r>
          </a:p>
        </p:txBody>
      </p:sp>
      <p:sp>
        <p:nvSpPr>
          <p:cNvPr id="68" name="文本框 67">
            <a:extLst>
              <a:ext uri="{FF2B5EF4-FFF2-40B4-BE49-F238E27FC236}">
                <a16:creationId xmlns="" xmlns:a16="http://schemas.microsoft.com/office/drawing/2014/main" id="{CAFB2041-BAB6-4704-86EC-8D190A6E1133}"/>
              </a:ext>
            </a:extLst>
          </p:cNvPr>
          <p:cNvSpPr txBox="1"/>
          <p:nvPr/>
        </p:nvSpPr>
        <p:spPr>
          <a:xfrm>
            <a:off x="1084516" y="5186845"/>
            <a:ext cx="3586863" cy="858055"/>
          </a:xfrm>
          <a:prstGeom prst="rect">
            <a:avLst/>
          </a:prstGeom>
          <a:noFill/>
        </p:spPr>
        <p:txBody>
          <a:bodyPr wrap="square" rtlCol="0">
            <a:spAutoFit/>
          </a:bodyPr>
          <a:lstStyle/>
          <a:p>
            <a:pPr algn="r">
              <a:lnSpc>
                <a:spcPct val="130000"/>
              </a:lnSpc>
            </a:pPr>
            <a:r>
              <a:rPr lang="zh-CN" altLang="en-US" sz="2000" dirty="0">
                <a:latin typeface="+mn-ea"/>
              </a:rPr>
              <a:t>在这里输入正文  请输入正文</a:t>
            </a:r>
            <a:endParaRPr lang="en-US" altLang="zh-CN" sz="2000" dirty="0">
              <a:latin typeface="+mn-ea"/>
            </a:endParaRPr>
          </a:p>
          <a:p>
            <a:pPr algn="r">
              <a:lnSpc>
                <a:spcPct val="130000"/>
              </a:lnSpc>
            </a:pPr>
            <a:r>
              <a:rPr lang="zh-CN" altLang="en-US" sz="2000" dirty="0">
                <a:latin typeface="+mn-ea"/>
              </a:rPr>
              <a:t>请输入正文</a:t>
            </a:r>
          </a:p>
        </p:txBody>
      </p:sp>
      <p:sp>
        <p:nvSpPr>
          <p:cNvPr id="69" name="文本框 68">
            <a:extLst>
              <a:ext uri="{FF2B5EF4-FFF2-40B4-BE49-F238E27FC236}">
                <a16:creationId xmlns="" xmlns:a16="http://schemas.microsoft.com/office/drawing/2014/main" id="{FAB8D144-AD95-45F1-AD60-2DD75E4753B2}"/>
              </a:ext>
            </a:extLst>
          </p:cNvPr>
          <p:cNvSpPr txBox="1"/>
          <p:nvPr/>
        </p:nvSpPr>
        <p:spPr>
          <a:xfrm>
            <a:off x="7584414" y="1440334"/>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70" name="文本框 69">
            <a:extLst>
              <a:ext uri="{FF2B5EF4-FFF2-40B4-BE49-F238E27FC236}">
                <a16:creationId xmlns="" xmlns:a16="http://schemas.microsoft.com/office/drawing/2014/main" id="{97E6FB6E-D19E-44B7-8848-273C76D76835}"/>
              </a:ext>
            </a:extLst>
          </p:cNvPr>
          <p:cNvSpPr txBox="1"/>
          <p:nvPr/>
        </p:nvSpPr>
        <p:spPr>
          <a:xfrm>
            <a:off x="7584414" y="1943979"/>
            <a:ext cx="3586863" cy="858055"/>
          </a:xfrm>
          <a:prstGeom prst="rect">
            <a:avLst/>
          </a:prstGeom>
          <a:noFill/>
        </p:spPr>
        <p:txBody>
          <a:bodyPr wrap="square" rtlCol="0">
            <a:spAutoFit/>
          </a:bodyPr>
          <a:lstStyle/>
          <a:p>
            <a:pPr>
              <a:lnSpc>
                <a:spcPct val="130000"/>
              </a:lnSpc>
            </a:pPr>
            <a:r>
              <a:rPr lang="zh-CN" altLang="en-US" sz="2000" dirty="0">
                <a:latin typeface="+mn-ea"/>
              </a:rPr>
              <a:t>在这里输入正文  请输入正文</a:t>
            </a:r>
            <a:endParaRPr lang="en-US" altLang="zh-CN" sz="2000" dirty="0">
              <a:latin typeface="+mn-ea"/>
            </a:endParaRPr>
          </a:p>
          <a:p>
            <a:pPr>
              <a:lnSpc>
                <a:spcPct val="130000"/>
              </a:lnSpc>
            </a:pPr>
            <a:r>
              <a:rPr lang="zh-CN" altLang="en-US" sz="2000" dirty="0">
                <a:latin typeface="+mn-ea"/>
              </a:rPr>
              <a:t>请输入正文</a:t>
            </a:r>
          </a:p>
        </p:txBody>
      </p:sp>
      <p:sp>
        <p:nvSpPr>
          <p:cNvPr id="71" name="文本框 70">
            <a:extLst>
              <a:ext uri="{FF2B5EF4-FFF2-40B4-BE49-F238E27FC236}">
                <a16:creationId xmlns="" xmlns:a16="http://schemas.microsoft.com/office/drawing/2014/main" id="{5F9712F0-DB6E-4EB8-949C-0CBF71A97B30}"/>
              </a:ext>
            </a:extLst>
          </p:cNvPr>
          <p:cNvSpPr txBox="1"/>
          <p:nvPr/>
        </p:nvSpPr>
        <p:spPr>
          <a:xfrm>
            <a:off x="8249180" y="3040071"/>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72" name="文本框 71">
            <a:extLst>
              <a:ext uri="{FF2B5EF4-FFF2-40B4-BE49-F238E27FC236}">
                <a16:creationId xmlns="" xmlns:a16="http://schemas.microsoft.com/office/drawing/2014/main" id="{76CFBA50-9148-42F2-B5CA-02829F60F116}"/>
              </a:ext>
            </a:extLst>
          </p:cNvPr>
          <p:cNvSpPr txBox="1"/>
          <p:nvPr/>
        </p:nvSpPr>
        <p:spPr>
          <a:xfrm>
            <a:off x="8249180" y="3543716"/>
            <a:ext cx="3586863" cy="858055"/>
          </a:xfrm>
          <a:prstGeom prst="rect">
            <a:avLst/>
          </a:prstGeom>
          <a:noFill/>
        </p:spPr>
        <p:txBody>
          <a:bodyPr wrap="square" rtlCol="0">
            <a:spAutoFit/>
          </a:bodyPr>
          <a:lstStyle/>
          <a:p>
            <a:pPr>
              <a:lnSpc>
                <a:spcPct val="130000"/>
              </a:lnSpc>
            </a:pPr>
            <a:r>
              <a:rPr lang="zh-CN" altLang="en-US" sz="2000" dirty="0">
                <a:latin typeface="+mn-ea"/>
              </a:rPr>
              <a:t>在这里输入正文  请输入正文</a:t>
            </a:r>
            <a:endParaRPr lang="en-US" altLang="zh-CN" sz="2000" dirty="0">
              <a:latin typeface="+mn-ea"/>
            </a:endParaRPr>
          </a:p>
          <a:p>
            <a:pPr>
              <a:lnSpc>
                <a:spcPct val="130000"/>
              </a:lnSpc>
            </a:pPr>
            <a:r>
              <a:rPr lang="zh-CN" altLang="en-US" sz="2000" dirty="0">
                <a:latin typeface="+mn-ea"/>
              </a:rPr>
              <a:t>请输入正文</a:t>
            </a:r>
          </a:p>
        </p:txBody>
      </p:sp>
      <p:sp>
        <p:nvSpPr>
          <p:cNvPr id="73" name="文本框 72">
            <a:extLst>
              <a:ext uri="{FF2B5EF4-FFF2-40B4-BE49-F238E27FC236}">
                <a16:creationId xmlns="" xmlns:a16="http://schemas.microsoft.com/office/drawing/2014/main" id="{AD6DDF9A-DA94-4DAD-A816-66D8BEB08B56}"/>
              </a:ext>
            </a:extLst>
          </p:cNvPr>
          <p:cNvSpPr txBox="1"/>
          <p:nvPr/>
        </p:nvSpPr>
        <p:spPr>
          <a:xfrm>
            <a:off x="7528412" y="4683200"/>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74" name="文本框 73">
            <a:extLst>
              <a:ext uri="{FF2B5EF4-FFF2-40B4-BE49-F238E27FC236}">
                <a16:creationId xmlns="" xmlns:a16="http://schemas.microsoft.com/office/drawing/2014/main" id="{0454A68E-9C5B-4D93-8E7D-C227FE20D11A}"/>
              </a:ext>
            </a:extLst>
          </p:cNvPr>
          <p:cNvSpPr txBox="1"/>
          <p:nvPr/>
        </p:nvSpPr>
        <p:spPr>
          <a:xfrm>
            <a:off x="7528412" y="5186845"/>
            <a:ext cx="3586863" cy="858055"/>
          </a:xfrm>
          <a:prstGeom prst="rect">
            <a:avLst/>
          </a:prstGeom>
          <a:noFill/>
        </p:spPr>
        <p:txBody>
          <a:bodyPr wrap="square" rtlCol="0">
            <a:spAutoFit/>
          </a:bodyPr>
          <a:lstStyle/>
          <a:p>
            <a:pPr>
              <a:lnSpc>
                <a:spcPct val="130000"/>
              </a:lnSpc>
            </a:pPr>
            <a:r>
              <a:rPr lang="zh-CN" altLang="en-US" sz="2000" dirty="0">
                <a:latin typeface="+mn-ea"/>
              </a:rPr>
              <a:t>在这里输入正文  请输入正文</a:t>
            </a:r>
            <a:endParaRPr lang="en-US" altLang="zh-CN" sz="2000" dirty="0">
              <a:latin typeface="+mn-ea"/>
            </a:endParaRPr>
          </a:p>
          <a:p>
            <a:pPr>
              <a:lnSpc>
                <a:spcPct val="130000"/>
              </a:lnSpc>
            </a:pPr>
            <a:r>
              <a:rPr lang="zh-CN" altLang="en-US" sz="2000" dirty="0">
                <a:latin typeface="+mn-ea"/>
              </a:rPr>
              <a:t>请输入正文</a:t>
            </a:r>
          </a:p>
        </p:txBody>
      </p:sp>
      <p:sp>
        <p:nvSpPr>
          <p:cNvPr id="3" name="文本占位符 2">
            <a:extLst>
              <a:ext uri="{FF2B5EF4-FFF2-40B4-BE49-F238E27FC236}">
                <a16:creationId xmlns="" xmlns:a16="http://schemas.microsoft.com/office/drawing/2014/main" id="{0BC88218-A61E-44E2-8F96-5E77516AD10F}"/>
              </a:ext>
            </a:extLst>
          </p:cNvPr>
          <p:cNvSpPr>
            <a:spLocks noGrp="1"/>
          </p:cNvSpPr>
          <p:nvPr>
            <p:ph type="body" idx="13"/>
          </p:nvPr>
        </p:nvSpPr>
        <p:spPr>
          <a:xfrm>
            <a:off x="1097899" y="253874"/>
            <a:ext cx="1934002" cy="605909"/>
          </a:xfrm>
        </p:spPr>
        <p:txBody>
          <a:bodyPr/>
          <a:lstStyle/>
          <a:p>
            <a:r>
              <a:rPr lang="zh-CN" altLang="en-US" dirty="0"/>
              <a:t>六段文字</a:t>
            </a:r>
          </a:p>
        </p:txBody>
      </p:sp>
    </p:spTree>
    <p:extLst>
      <p:ext uri="{BB962C8B-B14F-4D97-AF65-F5344CB8AC3E}">
        <p14:creationId xmlns:p14="http://schemas.microsoft.com/office/powerpoint/2010/main" val="39216997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5D256C92-9991-44ED-833A-239B422A490C}"/>
              </a:ext>
            </a:extLst>
          </p:cNvPr>
          <p:cNvSpPr>
            <a:spLocks noGrp="1"/>
          </p:cNvSpPr>
          <p:nvPr>
            <p:ph type="body" idx="13"/>
          </p:nvPr>
        </p:nvSpPr>
        <p:spPr>
          <a:xfrm>
            <a:off x="1097899" y="253874"/>
            <a:ext cx="1934002" cy="605909"/>
          </a:xfrm>
        </p:spPr>
        <p:txBody>
          <a:bodyPr/>
          <a:lstStyle/>
          <a:p>
            <a:r>
              <a:rPr lang="zh-CN" altLang="en-US" dirty="0"/>
              <a:t>六段文字</a:t>
            </a:r>
          </a:p>
        </p:txBody>
      </p:sp>
      <p:sp>
        <p:nvSpPr>
          <p:cNvPr id="3" name="矩形: 圆角 2">
            <a:extLst>
              <a:ext uri="{FF2B5EF4-FFF2-40B4-BE49-F238E27FC236}">
                <a16:creationId xmlns="" xmlns:a16="http://schemas.microsoft.com/office/drawing/2014/main" id="{A77508F4-11AE-485E-8586-840539193146}"/>
              </a:ext>
            </a:extLst>
          </p:cNvPr>
          <p:cNvSpPr/>
          <p:nvPr/>
        </p:nvSpPr>
        <p:spPr>
          <a:xfrm>
            <a:off x="910773" y="1600883"/>
            <a:ext cx="628424" cy="62842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8F9DF6E0-DB2C-4517-8531-2989D900F1C0}"/>
              </a:ext>
            </a:extLst>
          </p:cNvPr>
          <p:cNvSpPr txBox="1"/>
          <p:nvPr/>
        </p:nvSpPr>
        <p:spPr>
          <a:xfrm>
            <a:off x="1742479" y="1391875"/>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5" name="文本框 4">
            <a:extLst>
              <a:ext uri="{FF2B5EF4-FFF2-40B4-BE49-F238E27FC236}">
                <a16:creationId xmlns="" xmlns:a16="http://schemas.microsoft.com/office/drawing/2014/main" id="{FBC26DF3-E66C-498B-AC89-169174379B13}"/>
              </a:ext>
            </a:extLst>
          </p:cNvPr>
          <p:cNvSpPr txBox="1"/>
          <p:nvPr/>
        </p:nvSpPr>
        <p:spPr>
          <a:xfrm>
            <a:off x="1742479" y="1895520"/>
            <a:ext cx="4179489" cy="855555"/>
          </a:xfrm>
          <a:prstGeom prst="rect">
            <a:avLst/>
          </a:prstGeom>
          <a:noFill/>
        </p:spPr>
        <p:txBody>
          <a:bodyPr wrap="square" rtlCol="0">
            <a:spAutoFit/>
          </a:bodyPr>
          <a:lstStyle/>
          <a:p>
            <a:pPr algn="just">
              <a:lnSpc>
                <a:spcPct val="130000"/>
              </a:lnSpc>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
        <p:nvSpPr>
          <p:cNvPr id="6" name="矩形: 圆角 5">
            <a:extLst>
              <a:ext uri="{FF2B5EF4-FFF2-40B4-BE49-F238E27FC236}">
                <a16:creationId xmlns="" xmlns:a16="http://schemas.microsoft.com/office/drawing/2014/main" id="{2DFAAF6D-853B-4FC7-88F1-00CC1606812A}"/>
              </a:ext>
            </a:extLst>
          </p:cNvPr>
          <p:cNvSpPr/>
          <p:nvPr/>
        </p:nvSpPr>
        <p:spPr>
          <a:xfrm>
            <a:off x="910773" y="3219292"/>
            <a:ext cx="628424" cy="62842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C8D6573F-FFCE-4156-9592-961ED3217483}"/>
              </a:ext>
            </a:extLst>
          </p:cNvPr>
          <p:cNvSpPr txBox="1"/>
          <p:nvPr/>
        </p:nvSpPr>
        <p:spPr>
          <a:xfrm>
            <a:off x="1742479" y="3010284"/>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8" name="文本框 7">
            <a:extLst>
              <a:ext uri="{FF2B5EF4-FFF2-40B4-BE49-F238E27FC236}">
                <a16:creationId xmlns="" xmlns:a16="http://schemas.microsoft.com/office/drawing/2014/main" id="{500DDC30-DCAF-43B0-AF72-D54C4F5CC4C4}"/>
              </a:ext>
            </a:extLst>
          </p:cNvPr>
          <p:cNvSpPr txBox="1"/>
          <p:nvPr/>
        </p:nvSpPr>
        <p:spPr>
          <a:xfrm>
            <a:off x="1742479" y="3513929"/>
            <a:ext cx="4179489" cy="855555"/>
          </a:xfrm>
          <a:prstGeom prst="rect">
            <a:avLst/>
          </a:prstGeom>
          <a:noFill/>
        </p:spPr>
        <p:txBody>
          <a:bodyPr wrap="square" rtlCol="0">
            <a:spAutoFit/>
          </a:bodyPr>
          <a:lstStyle/>
          <a:p>
            <a:pPr>
              <a:lnSpc>
                <a:spcPct val="130000"/>
              </a:lnSpc>
            </a:pPr>
            <a:r>
              <a:rPr lang="zh-CN" altLang="en-US" sz="2000" dirty="0">
                <a:latin typeface="+mn-ea"/>
              </a:rPr>
              <a:t>在这里输入正文  在这里输入正文  </a:t>
            </a:r>
            <a:endParaRPr lang="en-US" altLang="zh-CN" sz="2000" dirty="0">
              <a:latin typeface="+mn-ea"/>
            </a:endParaRPr>
          </a:p>
          <a:p>
            <a:pPr>
              <a:lnSpc>
                <a:spcPct val="130000"/>
              </a:lnSpc>
            </a:pPr>
            <a:r>
              <a:rPr lang="zh-CN" altLang="en-US" sz="2000" dirty="0">
                <a:latin typeface="+mn-ea"/>
              </a:rPr>
              <a:t>在这里输入正文</a:t>
            </a:r>
          </a:p>
        </p:txBody>
      </p:sp>
      <p:sp>
        <p:nvSpPr>
          <p:cNvPr id="9" name="矩形: 圆角 8">
            <a:extLst>
              <a:ext uri="{FF2B5EF4-FFF2-40B4-BE49-F238E27FC236}">
                <a16:creationId xmlns="" xmlns:a16="http://schemas.microsoft.com/office/drawing/2014/main" id="{D0D3C5DE-E8F3-431A-A8B1-699C821EE19F}"/>
              </a:ext>
            </a:extLst>
          </p:cNvPr>
          <p:cNvSpPr/>
          <p:nvPr/>
        </p:nvSpPr>
        <p:spPr>
          <a:xfrm>
            <a:off x="910773" y="4837701"/>
            <a:ext cx="628424" cy="62842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483A08B4-589B-4F4A-A57B-95B5B2117B17}"/>
              </a:ext>
            </a:extLst>
          </p:cNvPr>
          <p:cNvSpPr txBox="1"/>
          <p:nvPr/>
        </p:nvSpPr>
        <p:spPr>
          <a:xfrm>
            <a:off x="1742479" y="4628693"/>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11" name="文本框 10">
            <a:extLst>
              <a:ext uri="{FF2B5EF4-FFF2-40B4-BE49-F238E27FC236}">
                <a16:creationId xmlns="" xmlns:a16="http://schemas.microsoft.com/office/drawing/2014/main" id="{4CA71D1F-2D11-457E-BFE6-CD59409AA3BB}"/>
              </a:ext>
            </a:extLst>
          </p:cNvPr>
          <p:cNvSpPr txBox="1"/>
          <p:nvPr/>
        </p:nvSpPr>
        <p:spPr>
          <a:xfrm>
            <a:off x="1742479" y="5132338"/>
            <a:ext cx="4179489" cy="855555"/>
          </a:xfrm>
          <a:prstGeom prst="rect">
            <a:avLst/>
          </a:prstGeom>
          <a:noFill/>
        </p:spPr>
        <p:txBody>
          <a:bodyPr wrap="square" rtlCol="0">
            <a:spAutoFit/>
          </a:bodyPr>
          <a:lstStyle/>
          <a:p>
            <a:pPr algn="just">
              <a:lnSpc>
                <a:spcPct val="130000"/>
              </a:lnSpc>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
        <p:nvSpPr>
          <p:cNvPr id="19" name="矩形: 圆角 18">
            <a:extLst>
              <a:ext uri="{FF2B5EF4-FFF2-40B4-BE49-F238E27FC236}">
                <a16:creationId xmlns="" xmlns:a16="http://schemas.microsoft.com/office/drawing/2014/main" id="{744833A9-B0B1-4154-A2FD-1115A2F4161D}"/>
              </a:ext>
            </a:extLst>
          </p:cNvPr>
          <p:cNvSpPr/>
          <p:nvPr/>
        </p:nvSpPr>
        <p:spPr>
          <a:xfrm>
            <a:off x="6507705" y="1600883"/>
            <a:ext cx="628424" cy="62842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6F4B1E88-2FAD-4AC9-8E89-6257E20AF053}"/>
              </a:ext>
            </a:extLst>
          </p:cNvPr>
          <p:cNvSpPr txBox="1"/>
          <p:nvPr/>
        </p:nvSpPr>
        <p:spPr>
          <a:xfrm>
            <a:off x="7339411" y="1391875"/>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21" name="文本框 20">
            <a:extLst>
              <a:ext uri="{FF2B5EF4-FFF2-40B4-BE49-F238E27FC236}">
                <a16:creationId xmlns="" xmlns:a16="http://schemas.microsoft.com/office/drawing/2014/main" id="{AFDC7B16-B69B-44B5-8F7F-732B83418810}"/>
              </a:ext>
            </a:extLst>
          </p:cNvPr>
          <p:cNvSpPr txBox="1"/>
          <p:nvPr/>
        </p:nvSpPr>
        <p:spPr>
          <a:xfrm>
            <a:off x="7339411" y="1895520"/>
            <a:ext cx="4179489" cy="855555"/>
          </a:xfrm>
          <a:prstGeom prst="rect">
            <a:avLst/>
          </a:prstGeom>
          <a:noFill/>
        </p:spPr>
        <p:txBody>
          <a:bodyPr wrap="square" rtlCol="0">
            <a:spAutoFit/>
          </a:bodyPr>
          <a:lstStyle/>
          <a:p>
            <a:pPr algn="just">
              <a:lnSpc>
                <a:spcPct val="130000"/>
              </a:lnSpc>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
        <p:nvSpPr>
          <p:cNvPr id="23" name="矩形: 圆角 22">
            <a:extLst>
              <a:ext uri="{FF2B5EF4-FFF2-40B4-BE49-F238E27FC236}">
                <a16:creationId xmlns="" xmlns:a16="http://schemas.microsoft.com/office/drawing/2014/main" id="{28F0FF6A-0E7B-4343-B93E-FDB48DED4AA8}"/>
              </a:ext>
            </a:extLst>
          </p:cNvPr>
          <p:cNvSpPr/>
          <p:nvPr/>
        </p:nvSpPr>
        <p:spPr>
          <a:xfrm>
            <a:off x="6507705" y="3219292"/>
            <a:ext cx="628424" cy="62842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 xmlns:a16="http://schemas.microsoft.com/office/drawing/2014/main" id="{63A86A44-2C52-4E3B-85BE-18ACBA49B3A6}"/>
              </a:ext>
            </a:extLst>
          </p:cNvPr>
          <p:cNvSpPr txBox="1"/>
          <p:nvPr/>
        </p:nvSpPr>
        <p:spPr>
          <a:xfrm>
            <a:off x="7339411" y="3010284"/>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25" name="文本框 24">
            <a:extLst>
              <a:ext uri="{FF2B5EF4-FFF2-40B4-BE49-F238E27FC236}">
                <a16:creationId xmlns="" xmlns:a16="http://schemas.microsoft.com/office/drawing/2014/main" id="{9031C5E1-957A-4421-8847-35BAE1CB48E3}"/>
              </a:ext>
            </a:extLst>
          </p:cNvPr>
          <p:cNvSpPr txBox="1"/>
          <p:nvPr/>
        </p:nvSpPr>
        <p:spPr>
          <a:xfrm>
            <a:off x="7339411" y="3513929"/>
            <a:ext cx="4179489" cy="855555"/>
          </a:xfrm>
          <a:prstGeom prst="rect">
            <a:avLst/>
          </a:prstGeom>
          <a:noFill/>
        </p:spPr>
        <p:txBody>
          <a:bodyPr wrap="square" rtlCol="0">
            <a:spAutoFit/>
          </a:bodyPr>
          <a:lstStyle/>
          <a:p>
            <a:pPr algn="just">
              <a:lnSpc>
                <a:spcPct val="130000"/>
              </a:lnSpc>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
        <p:nvSpPr>
          <p:cNvPr id="27" name="矩形: 圆角 26">
            <a:extLst>
              <a:ext uri="{FF2B5EF4-FFF2-40B4-BE49-F238E27FC236}">
                <a16:creationId xmlns="" xmlns:a16="http://schemas.microsoft.com/office/drawing/2014/main" id="{E9F21127-D798-40BF-8DA7-3D40BD1DC0BE}"/>
              </a:ext>
            </a:extLst>
          </p:cNvPr>
          <p:cNvSpPr/>
          <p:nvPr/>
        </p:nvSpPr>
        <p:spPr>
          <a:xfrm>
            <a:off x="6507705" y="4837701"/>
            <a:ext cx="628424" cy="62842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484335FC-240B-494A-B452-926D61A82CD7}"/>
              </a:ext>
            </a:extLst>
          </p:cNvPr>
          <p:cNvSpPr txBox="1"/>
          <p:nvPr/>
        </p:nvSpPr>
        <p:spPr>
          <a:xfrm>
            <a:off x="7339411" y="4628693"/>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29" name="文本框 28">
            <a:extLst>
              <a:ext uri="{FF2B5EF4-FFF2-40B4-BE49-F238E27FC236}">
                <a16:creationId xmlns="" xmlns:a16="http://schemas.microsoft.com/office/drawing/2014/main" id="{FAD7953D-E2CA-4DE5-98CE-3341DA244DC5}"/>
              </a:ext>
            </a:extLst>
          </p:cNvPr>
          <p:cNvSpPr txBox="1"/>
          <p:nvPr/>
        </p:nvSpPr>
        <p:spPr>
          <a:xfrm>
            <a:off x="7339411" y="5132338"/>
            <a:ext cx="4179489" cy="855555"/>
          </a:xfrm>
          <a:prstGeom prst="rect">
            <a:avLst/>
          </a:prstGeom>
          <a:noFill/>
        </p:spPr>
        <p:txBody>
          <a:bodyPr wrap="square" rtlCol="0">
            <a:spAutoFit/>
          </a:bodyPr>
          <a:lstStyle/>
          <a:p>
            <a:pPr algn="just">
              <a:lnSpc>
                <a:spcPct val="130000"/>
              </a:lnSpc>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
        <p:nvSpPr>
          <p:cNvPr id="30" name="school-presentation_73437">
            <a:extLst>
              <a:ext uri="{FF2B5EF4-FFF2-40B4-BE49-F238E27FC236}">
                <a16:creationId xmlns="" xmlns:a16="http://schemas.microsoft.com/office/drawing/2014/main" id="{D546920E-5255-49ED-9925-D194AB2D31E2}"/>
              </a:ext>
            </a:extLst>
          </p:cNvPr>
          <p:cNvSpPr>
            <a:spLocks noChangeAspect="1"/>
          </p:cNvSpPr>
          <p:nvPr/>
        </p:nvSpPr>
        <p:spPr bwMode="auto">
          <a:xfrm>
            <a:off x="6640586" y="3349021"/>
            <a:ext cx="362662" cy="368966"/>
          </a:xfrm>
          <a:custGeom>
            <a:avLst/>
            <a:gdLst>
              <a:gd name="T0" fmla="*/ 1387 w 2543"/>
              <a:gd name="T1" fmla="*/ 1042 h 2591"/>
              <a:gd name="T2" fmla="*/ 1406 w 2543"/>
              <a:gd name="T3" fmla="*/ 962 h 2591"/>
              <a:gd name="T4" fmla="*/ 1484 w 2543"/>
              <a:gd name="T5" fmla="*/ 978 h 2591"/>
              <a:gd name="T6" fmla="*/ 2367 w 2543"/>
              <a:gd name="T7" fmla="*/ 2324 h 2591"/>
              <a:gd name="T8" fmla="*/ 2315 w 2543"/>
              <a:gd name="T9" fmla="*/ 2378 h 2591"/>
              <a:gd name="T10" fmla="*/ 2236 w 2543"/>
              <a:gd name="T11" fmla="*/ 2361 h 2591"/>
              <a:gd name="T12" fmla="*/ 2543 w 2543"/>
              <a:gd name="T13" fmla="*/ 262 h 2591"/>
              <a:gd name="T14" fmla="*/ 2409 w 2543"/>
              <a:gd name="T15" fmla="*/ 329 h 2591"/>
              <a:gd name="T16" fmla="*/ 2370 w 2543"/>
              <a:gd name="T17" fmla="*/ 2058 h 2591"/>
              <a:gd name="T18" fmla="*/ 1935 w 2543"/>
              <a:gd name="T19" fmla="*/ 1301 h 2591"/>
              <a:gd name="T20" fmla="*/ 1935 w 2543"/>
              <a:gd name="T21" fmla="*/ 1168 h 2591"/>
              <a:gd name="T22" fmla="*/ 1595 w 2543"/>
              <a:gd name="T23" fmla="*/ 904 h 2591"/>
              <a:gd name="T24" fmla="*/ 1333 w 2543"/>
              <a:gd name="T25" fmla="*/ 851 h 2591"/>
              <a:gd name="T26" fmla="*/ 1275 w 2543"/>
              <a:gd name="T27" fmla="*/ 1114 h 2591"/>
              <a:gd name="T28" fmla="*/ 584 w 2543"/>
              <a:gd name="T29" fmla="*/ 1168 h 2591"/>
              <a:gd name="T30" fmla="*/ 584 w 2543"/>
              <a:gd name="T31" fmla="*/ 1301 h 2591"/>
              <a:gd name="T32" fmla="*/ 1887 w 2543"/>
              <a:gd name="T33" fmla="*/ 2064 h 2591"/>
              <a:gd name="T34" fmla="*/ 1338 w 2543"/>
              <a:gd name="T35" fmla="*/ 2216 h 2591"/>
              <a:gd name="T36" fmla="*/ 1271 w 2543"/>
              <a:gd name="T37" fmla="*/ 2591 h 2591"/>
              <a:gd name="T38" fmla="*/ 1205 w 2543"/>
              <a:gd name="T39" fmla="*/ 2216 h 2591"/>
              <a:gd name="T40" fmla="*/ 200 w 2543"/>
              <a:gd name="T41" fmla="*/ 2064 h 2591"/>
              <a:gd name="T42" fmla="*/ 134 w 2543"/>
              <a:gd name="T43" fmla="*/ 329 h 2591"/>
              <a:gd name="T44" fmla="*/ 0 w 2543"/>
              <a:gd name="T45" fmla="*/ 262 h 2591"/>
              <a:gd name="T46" fmla="*/ 67 w 2543"/>
              <a:gd name="T47" fmla="*/ 0 h 2591"/>
              <a:gd name="T48" fmla="*/ 2543 w 2543"/>
              <a:gd name="T49" fmla="*/ 67 h 2591"/>
              <a:gd name="T50" fmla="*/ 1271 w 2543"/>
              <a:gd name="T51" fmla="*/ 2458 h 2591"/>
              <a:gd name="T52" fmla="*/ 1271 w 2543"/>
              <a:gd name="T53" fmla="*/ 2338 h 2591"/>
              <a:gd name="T54" fmla="*/ 2002 w 2543"/>
              <a:gd name="T55" fmla="*/ 692 h 2591"/>
              <a:gd name="T56" fmla="*/ 584 w 2543"/>
              <a:gd name="T57" fmla="*/ 625 h 2591"/>
              <a:gd name="T58" fmla="*/ 584 w 2543"/>
              <a:gd name="T59" fmla="*/ 758 h 2591"/>
              <a:gd name="T60" fmla="*/ 2002 w 2543"/>
              <a:gd name="T61" fmla="*/ 692 h 2591"/>
              <a:gd name="T62" fmla="*/ 134 w 2543"/>
              <a:gd name="T63" fmla="*/ 133 h 2591"/>
              <a:gd name="T64" fmla="*/ 200 w 2543"/>
              <a:gd name="T65" fmla="*/ 196 h 2591"/>
              <a:gd name="T66" fmla="*/ 2409 w 2543"/>
              <a:gd name="T67" fmla="*/ 196 h 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43" h="2591">
                <a:moveTo>
                  <a:pt x="2236" y="2361"/>
                </a:moveTo>
                <a:lnTo>
                  <a:pt x="1387" y="1042"/>
                </a:lnTo>
                <a:cubicBezTo>
                  <a:pt x="1370" y="1016"/>
                  <a:pt x="1378" y="981"/>
                  <a:pt x="1404" y="964"/>
                </a:cubicBezTo>
                <a:lnTo>
                  <a:pt x="1406" y="962"/>
                </a:lnTo>
                <a:cubicBezTo>
                  <a:pt x="1415" y="956"/>
                  <a:pt x="1426" y="953"/>
                  <a:pt x="1437" y="953"/>
                </a:cubicBezTo>
                <a:cubicBezTo>
                  <a:pt x="1456" y="953"/>
                  <a:pt x="1474" y="963"/>
                  <a:pt x="1484" y="978"/>
                </a:cubicBezTo>
                <a:lnTo>
                  <a:pt x="2359" y="2281"/>
                </a:lnTo>
                <a:cubicBezTo>
                  <a:pt x="2367" y="2293"/>
                  <a:pt x="2370" y="2309"/>
                  <a:pt x="2367" y="2324"/>
                </a:cubicBezTo>
                <a:cubicBezTo>
                  <a:pt x="2364" y="2339"/>
                  <a:pt x="2355" y="2351"/>
                  <a:pt x="2343" y="2360"/>
                </a:cubicBezTo>
                <a:lnTo>
                  <a:pt x="2315" y="2378"/>
                </a:lnTo>
                <a:cubicBezTo>
                  <a:pt x="2306" y="2384"/>
                  <a:pt x="2295" y="2387"/>
                  <a:pt x="2284" y="2387"/>
                </a:cubicBezTo>
                <a:cubicBezTo>
                  <a:pt x="2265" y="2387"/>
                  <a:pt x="2247" y="2378"/>
                  <a:pt x="2236" y="2361"/>
                </a:cubicBezTo>
                <a:close/>
                <a:moveTo>
                  <a:pt x="2543" y="67"/>
                </a:moveTo>
                <a:lnTo>
                  <a:pt x="2543" y="262"/>
                </a:lnTo>
                <a:cubicBezTo>
                  <a:pt x="2543" y="299"/>
                  <a:pt x="2513" y="329"/>
                  <a:pt x="2476" y="329"/>
                </a:cubicBezTo>
                <a:lnTo>
                  <a:pt x="2409" y="329"/>
                </a:lnTo>
                <a:lnTo>
                  <a:pt x="2409" y="1998"/>
                </a:lnTo>
                <a:cubicBezTo>
                  <a:pt x="2409" y="2025"/>
                  <a:pt x="2393" y="2048"/>
                  <a:pt x="2370" y="2058"/>
                </a:cubicBezTo>
                <a:lnTo>
                  <a:pt x="1862" y="1301"/>
                </a:lnTo>
                <a:lnTo>
                  <a:pt x="1935" y="1301"/>
                </a:lnTo>
                <a:cubicBezTo>
                  <a:pt x="1972" y="1301"/>
                  <a:pt x="2002" y="1271"/>
                  <a:pt x="2002" y="1234"/>
                </a:cubicBezTo>
                <a:cubicBezTo>
                  <a:pt x="2002" y="1198"/>
                  <a:pt x="1972" y="1168"/>
                  <a:pt x="1935" y="1168"/>
                </a:cubicBezTo>
                <a:lnTo>
                  <a:pt x="1772" y="1168"/>
                </a:lnTo>
                <a:lnTo>
                  <a:pt x="1595" y="904"/>
                </a:lnTo>
                <a:cubicBezTo>
                  <a:pt x="1560" y="851"/>
                  <a:pt x="1501" y="820"/>
                  <a:pt x="1437" y="820"/>
                </a:cubicBezTo>
                <a:cubicBezTo>
                  <a:pt x="1400" y="820"/>
                  <a:pt x="1364" y="831"/>
                  <a:pt x="1333" y="851"/>
                </a:cubicBezTo>
                <a:lnTo>
                  <a:pt x="1331" y="852"/>
                </a:lnTo>
                <a:cubicBezTo>
                  <a:pt x="1244" y="909"/>
                  <a:pt x="1219" y="1027"/>
                  <a:pt x="1275" y="1114"/>
                </a:cubicBezTo>
                <a:lnTo>
                  <a:pt x="1310" y="1168"/>
                </a:lnTo>
                <a:lnTo>
                  <a:pt x="584" y="1168"/>
                </a:lnTo>
                <a:cubicBezTo>
                  <a:pt x="547" y="1168"/>
                  <a:pt x="517" y="1198"/>
                  <a:pt x="517" y="1234"/>
                </a:cubicBezTo>
                <a:cubicBezTo>
                  <a:pt x="517" y="1271"/>
                  <a:pt x="547" y="1301"/>
                  <a:pt x="584" y="1301"/>
                </a:cubicBezTo>
                <a:lnTo>
                  <a:pt x="1395" y="1301"/>
                </a:lnTo>
                <a:lnTo>
                  <a:pt x="1887" y="2064"/>
                </a:lnTo>
                <a:lnTo>
                  <a:pt x="1338" y="2064"/>
                </a:lnTo>
                <a:lnTo>
                  <a:pt x="1338" y="2216"/>
                </a:lnTo>
                <a:cubicBezTo>
                  <a:pt x="1412" y="2244"/>
                  <a:pt x="1465" y="2314"/>
                  <a:pt x="1465" y="2398"/>
                </a:cubicBezTo>
                <a:cubicBezTo>
                  <a:pt x="1465" y="2504"/>
                  <a:pt x="1378" y="2591"/>
                  <a:pt x="1271" y="2591"/>
                </a:cubicBezTo>
                <a:cubicBezTo>
                  <a:pt x="1165" y="2591"/>
                  <a:pt x="1078" y="2504"/>
                  <a:pt x="1078" y="2398"/>
                </a:cubicBezTo>
                <a:cubicBezTo>
                  <a:pt x="1078" y="2314"/>
                  <a:pt x="1131" y="2244"/>
                  <a:pt x="1205" y="2216"/>
                </a:cubicBezTo>
                <a:lnTo>
                  <a:pt x="1205" y="2064"/>
                </a:lnTo>
                <a:lnTo>
                  <a:pt x="200" y="2064"/>
                </a:lnTo>
                <a:cubicBezTo>
                  <a:pt x="164" y="2064"/>
                  <a:pt x="134" y="2034"/>
                  <a:pt x="134" y="1998"/>
                </a:cubicBezTo>
                <a:lnTo>
                  <a:pt x="134" y="329"/>
                </a:lnTo>
                <a:lnTo>
                  <a:pt x="67" y="329"/>
                </a:lnTo>
                <a:cubicBezTo>
                  <a:pt x="30" y="329"/>
                  <a:pt x="0" y="299"/>
                  <a:pt x="0" y="262"/>
                </a:cubicBezTo>
                <a:lnTo>
                  <a:pt x="0" y="67"/>
                </a:lnTo>
                <a:cubicBezTo>
                  <a:pt x="0" y="30"/>
                  <a:pt x="30" y="0"/>
                  <a:pt x="67" y="0"/>
                </a:cubicBezTo>
                <a:lnTo>
                  <a:pt x="2476" y="0"/>
                </a:lnTo>
                <a:cubicBezTo>
                  <a:pt x="2513" y="0"/>
                  <a:pt x="2543" y="30"/>
                  <a:pt x="2543" y="67"/>
                </a:cubicBezTo>
                <a:close/>
                <a:moveTo>
                  <a:pt x="1211" y="2398"/>
                </a:moveTo>
                <a:cubicBezTo>
                  <a:pt x="1211" y="2431"/>
                  <a:pt x="1238" y="2458"/>
                  <a:pt x="1271" y="2458"/>
                </a:cubicBezTo>
                <a:cubicBezTo>
                  <a:pt x="1305" y="2458"/>
                  <a:pt x="1331" y="2431"/>
                  <a:pt x="1331" y="2398"/>
                </a:cubicBezTo>
                <a:cubicBezTo>
                  <a:pt x="1331" y="2364"/>
                  <a:pt x="1305" y="2338"/>
                  <a:pt x="1271" y="2338"/>
                </a:cubicBezTo>
                <a:cubicBezTo>
                  <a:pt x="1238" y="2338"/>
                  <a:pt x="1211" y="2364"/>
                  <a:pt x="1211" y="2398"/>
                </a:cubicBezTo>
                <a:close/>
                <a:moveTo>
                  <a:pt x="2002" y="692"/>
                </a:moveTo>
                <a:cubicBezTo>
                  <a:pt x="2002" y="655"/>
                  <a:pt x="1972" y="625"/>
                  <a:pt x="1935" y="625"/>
                </a:cubicBezTo>
                <a:lnTo>
                  <a:pt x="584" y="625"/>
                </a:lnTo>
                <a:cubicBezTo>
                  <a:pt x="547" y="625"/>
                  <a:pt x="517" y="655"/>
                  <a:pt x="517" y="692"/>
                </a:cubicBezTo>
                <a:cubicBezTo>
                  <a:pt x="517" y="729"/>
                  <a:pt x="547" y="758"/>
                  <a:pt x="584" y="758"/>
                </a:cubicBezTo>
                <a:lnTo>
                  <a:pt x="1935" y="758"/>
                </a:lnTo>
                <a:cubicBezTo>
                  <a:pt x="1972" y="758"/>
                  <a:pt x="2002" y="729"/>
                  <a:pt x="2002" y="692"/>
                </a:cubicBezTo>
                <a:close/>
                <a:moveTo>
                  <a:pt x="2409" y="133"/>
                </a:moveTo>
                <a:lnTo>
                  <a:pt x="134" y="133"/>
                </a:lnTo>
                <a:lnTo>
                  <a:pt x="134" y="196"/>
                </a:lnTo>
                <a:lnTo>
                  <a:pt x="200" y="196"/>
                </a:lnTo>
                <a:lnTo>
                  <a:pt x="2343" y="196"/>
                </a:lnTo>
                <a:lnTo>
                  <a:pt x="2409" y="196"/>
                </a:lnTo>
                <a:lnTo>
                  <a:pt x="2409" y="133"/>
                </a:lnTo>
                <a:close/>
              </a:path>
            </a:pathLst>
          </a:custGeom>
          <a:solidFill>
            <a:schemeClr val="bg1"/>
          </a:solidFill>
          <a:ln>
            <a:noFill/>
          </a:ln>
        </p:spPr>
      </p:sp>
      <p:sp>
        <p:nvSpPr>
          <p:cNvPr id="32" name="writing_122117">
            <a:extLst>
              <a:ext uri="{FF2B5EF4-FFF2-40B4-BE49-F238E27FC236}">
                <a16:creationId xmlns="" xmlns:a16="http://schemas.microsoft.com/office/drawing/2014/main" id="{9E4DB36F-344E-4AAD-94CD-42919FF910FA}"/>
              </a:ext>
            </a:extLst>
          </p:cNvPr>
          <p:cNvSpPr>
            <a:spLocks noChangeAspect="1"/>
          </p:cNvSpPr>
          <p:nvPr/>
        </p:nvSpPr>
        <p:spPr bwMode="auto">
          <a:xfrm>
            <a:off x="1014527" y="3323366"/>
            <a:ext cx="420916" cy="420276"/>
          </a:xfrm>
          <a:custGeom>
            <a:avLst/>
            <a:gdLst>
              <a:gd name="connsiteX0" fmla="*/ 45797 w 605028"/>
              <a:gd name="connsiteY0" fmla="*/ 445126 h 604110"/>
              <a:gd name="connsiteX1" fmla="*/ 159266 w 605028"/>
              <a:gd name="connsiteY1" fmla="*/ 558313 h 604110"/>
              <a:gd name="connsiteX2" fmla="*/ 0 w 605028"/>
              <a:gd name="connsiteY2" fmla="*/ 604110 h 604110"/>
              <a:gd name="connsiteX3" fmla="*/ 460648 w 605028"/>
              <a:gd name="connsiteY3" fmla="*/ 330740 h 604110"/>
              <a:gd name="connsiteX4" fmla="*/ 504033 w 605028"/>
              <a:gd name="connsiteY4" fmla="*/ 374171 h 604110"/>
              <a:gd name="connsiteX5" fmla="*/ 441749 w 605028"/>
              <a:gd name="connsiteY5" fmla="*/ 436273 h 604110"/>
              <a:gd name="connsiteX6" fmla="*/ 470504 w 605028"/>
              <a:gd name="connsiteY6" fmla="*/ 464990 h 604110"/>
              <a:gd name="connsiteX7" fmla="*/ 532787 w 605028"/>
              <a:gd name="connsiteY7" fmla="*/ 402786 h 604110"/>
              <a:gd name="connsiteX8" fmla="*/ 605028 w 605028"/>
              <a:gd name="connsiteY8" fmla="*/ 474934 h 604110"/>
              <a:gd name="connsiteX9" fmla="*/ 475685 w 605028"/>
              <a:gd name="connsiteY9" fmla="*/ 604110 h 604110"/>
              <a:gd name="connsiteX10" fmla="*/ 331305 w 605028"/>
              <a:gd name="connsiteY10" fmla="*/ 459916 h 604110"/>
              <a:gd name="connsiteX11" fmla="*/ 354026 w 605028"/>
              <a:gd name="connsiteY11" fmla="*/ 121443 h 604110"/>
              <a:gd name="connsiteX12" fmla="*/ 483302 w 605028"/>
              <a:gd name="connsiteY12" fmla="*/ 250578 h 604110"/>
              <a:gd name="connsiteX13" fmla="*/ 195889 w 605028"/>
              <a:gd name="connsiteY13" fmla="*/ 537637 h 604110"/>
              <a:gd name="connsiteX14" fmla="*/ 66543 w 605028"/>
              <a:gd name="connsiteY14" fmla="*/ 408503 h 604110"/>
              <a:gd name="connsiteX15" fmla="*/ 475681 w 605028"/>
              <a:gd name="connsiteY15" fmla="*/ 0 h 604110"/>
              <a:gd name="connsiteX16" fmla="*/ 605028 w 605028"/>
              <a:gd name="connsiteY16" fmla="*/ 129134 h 604110"/>
              <a:gd name="connsiteX17" fmla="*/ 512093 w 605028"/>
              <a:gd name="connsiteY17" fmla="*/ 221857 h 604110"/>
              <a:gd name="connsiteX18" fmla="*/ 382817 w 605028"/>
              <a:gd name="connsiteY18" fmla="*/ 92864 h 604110"/>
              <a:gd name="connsiteX19" fmla="*/ 129376 w 605028"/>
              <a:gd name="connsiteY19" fmla="*/ 0 h 604110"/>
              <a:gd name="connsiteX20" fmla="*/ 201636 w 605028"/>
              <a:gd name="connsiteY20" fmla="*/ 72129 h 604110"/>
              <a:gd name="connsiteX21" fmla="*/ 139336 w 605028"/>
              <a:gd name="connsiteY21" fmla="*/ 134317 h 604110"/>
              <a:gd name="connsiteX22" fmla="*/ 168098 w 605028"/>
              <a:gd name="connsiteY22" fmla="*/ 162925 h 604110"/>
              <a:gd name="connsiteX23" fmla="*/ 230296 w 605028"/>
              <a:gd name="connsiteY23" fmla="*/ 100839 h 604110"/>
              <a:gd name="connsiteX24" fmla="*/ 273794 w 605028"/>
              <a:gd name="connsiteY24" fmla="*/ 144157 h 604110"/>
              <a:gd name="connsiteX25" fmla="*/ 144418 w 605028"/>
              <a:gd name="connsiteY25" fmla="*/ 273300 h 604110"/>
              <a:gd name="connsiteX26" fmla="*/ 0 w 605028"/>
              <a:gd name="connsiteY26" fmla="*/ 129143 h 60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5028" h="604110">
                <a:moveTo>
                  <a:pt x="45797" y="445126"/>
                </a:moveTo>
                <a:lnTo>
                  <a:pt x="159266" y="558313"/>
                </a:lnTo>
                <a:lnTo>
                  <a:pt x="0" y="604110"/>
                </a:lnTo>
                <a:close/>
                <a:moveTo>
                  <a:pt x="460648" y="330740"/>
                </a:moveTo>
                <a:lnTo>
                  <a:pt x="504033" y="374171"/>
                </a:lnTo>
                <a:lnTo>
                  <a:pt x="441749" y="436273"/>
                </a:lnTo>
                <a:lnTo>
                  <a:pt x="470504" y="464990"/>
                </a:lnTo>
                <a:lnTo>
                  <a:pt x="532787" y="402786"/>
                </a:lnTo>
                <a:lnTo>
                  <a:pt x="605028" y="474934"/>
                </a:lnTo>
                <a:lnTo>
                  <a:pt x="475685" y="604110"/>
                </a:lnTo>
                <a:lnTo>
                  <a:pt x="331305" y="459916"/>
                </a:lnTo>
                <a:close/>
                <a:moveTo>
                  <a:pt x="354026" y="121443"/>
                </a:moveTo>
                <a:lnTo>
                  <a:pt x="483302" y="250578"/>
                </a:lnTo>
                <a:lnTo>
                  <a:pt x="195889" y="537637"/>
                </a:lnTo>
                <a:lnTo>
                  <a:pt x="66543" y="408503"/>
                </a:lnTo>
                <a:close/>
                <a:moveTo>
                  <a:pt x="475681" y="0"/>
                </a:moveTo>
                <a:lnTo>
                  <a:pt x="605028" y="129134"/>
                </a:lnTo>
                <a:lnTo>
                  <a:pt x="512093" y="221857"/>
                </a:lnTo>
                <a:lnTo>
                  <a:pt x="382817" y="92864"/>
                </a:lnTo>
                <a:close/>
                <a:moveTo>
                  <a:pt x="129376" y="0"/>
                </a:moveTo>
                <a:lnTo>
                  <a:pt x="201636" y="72129"/>
                </a:lnTo>
                <a:lnTo>
                  <a:pt x="139336" y="134317"/>
                </a:lnTo>
                <a:lnTo>
                  <a:pt x="168098" y="162925"/>
                </a:lnTo>
                <a:lnTo>
                  <a:pt x="230296" y="100839"/>
                </a:lnTo>
                <a:lnTo>
                  <a:pt x="273794" y="144157"/>
                </a:lnTo>
                <a:lnTo>
                  <a:pt x="144418" y="273300"/>
                </a:lnTo>
                <a:lnTo>
                  <a:pt x="0" y="129143"/>
                </a:lnTo>
                <a:close/>
              </a:path>
            </a:pathLst>
          </a:custGeom>
          <a:solidFill>
            <a:schemeClr val="bg1"/>
          </a:solidFill>
          <a:ln>
            <a:noFill/>
          </a:ln>
        </p:spPr>
      </p:sp>
      <p:pic>
        <p:nvPicPr>
          <p:cNvPr id="33" name="图形 32" descr="拼图">
            <a:extLst>
              <a:ext uri="{FF2B5EF4-FFF2-40B4-BE49-F238E27FC236}">
                <a16:creationId xmlns="" xmlns:a16="http://schemas.microsoft.com/office/drawing/2014/main" id="{88D2F4CC-2FA0-4F66-81A0-18CE38D287D8}"/>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1002170" y="1692280"/>
            <a:ext cx="445630" cy="445630"/>
          </a:xfrm>
          <a:prstGeom prst="rect">
            <a:avLst/>
          </a:prstGeom>
        </p:spPr>
      </p:pic>
      <p:pic>
        <p:nvPicPr>
          <p:cNvPr id="34" name="图形 33" descr="标牌">
            <a:extLst>
              <a:ext uri="{FF2B5EF4-FFF2-40B4-BE49-F238E27FC236}">
                <a16:creationId xmlns="" xmlns:a16="http://schemas.microsoft.com/office/drawing/2014/main" id="{9C7F2035-5806-4621-A0F9-EBCD89D0A2EA}"/>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956175" y="4883103"/>
            <a:ext cx="537620" cy="537620"/>
          </a:xfrm>
          <a:prstGeom prst="rect">
            <a:avLst/>
          </a:prstGeom>
        </p:spPr>
      </p:pic>
      <p:sp>
        <p:nvSpPr>
          <p:cNvPr id="35" name="accept_38398">
            <a:extLst>
              <a:ext uri="{FF2B5EF4-FFF2-40B4-BE49-F238E27FC236}">
                <a16:creationId xmlns="" xmlns:a16="http://schemas.microsoft.com/office/drawing/2014/main" id="{68EAFA3D-06D6-47CF-B4F2-F43BD4F76757}"/>
              </a:ext>
            </a:extLst>
          </p:cNvPr>
          <p:cNvSpPr>
            <a:spLocks noChangeAspect="1"/>
          </p:cNvSpPr>
          <p:nvPr/>
        </p:nvSpPr>
        <p:spPr bwMode="auto">
          <a:xfrm>
            <a:off x="6586603" y="1674496"/>
            <a:ext cx="470628" cy="442048"/>
          </a:xfrm>
          <a:custGeom>
            <a:avLst/>
            <a:gdLst>
              <a:gd name="connsiteX0" fmla="*/ 543411 w 606580"/>
              <a:gd name="connsiteY0" fmla="*/ 61956 h 569745"/>
              <a:gd name="connsiteX1" fmla="*/ 556798 w 606580"/>
              <a:gd name="connsiteY1" fmla="*/ 67559 h 569745"/>
              <a:gd name="connsiteX2" fmla="*/ 601369 w 606580"/>
              <a:gd name="connsiteY2" fmla="*/ 112060 h 569745"/>
              <a:gd name="connsiteX3" fmla="*/ 606580 w 606580"/>
              <a:gd name="connsiteY3" fmla="*/ 125346 h 569745"/>
              <a:gd name="connsiteX4" fmla="*/ 601369 w 606580"/>
              <a:gd name="connsiteY4" fmla="*/ 138712 h 569745"/>
              <a:gd name="connsiteX5" fmla="*/ 295704 w 606580"/>
              <a:gd name="connsiteY5" fmla="*/ 442134 h 569745"/>
              <a:gd name="connsiteX6" fmla="*/ 281916 w 606580"/>
              <a:gd name="connsiteY6" fmla="*/ 447737 h 569745"/>
              <a:gd name="connsiteX7" fmla="*/ 279671 w 606580"/>
              <a:gd name="connsiteY7" fmla="*/ 447337 h 569745"/>
              <a:gd name="connsiteX8" fmla="*/ 268528 w 606580"/>
              <a:gd name="connsiteY8" fmla="*/ 442134 h 569745"/>
              <a:gd name="connsiteX9" fmla="*/ 117339 w 606580"/>
              <a:gd name="connsiteY9" fmla="*/ 290783 h 569745"/>
              <a:gd name="connsiteX10" fmla="*/ 112128 w 606580"/>
              <a:gd name="connsiteY10" fmla="*/ 277497 h 569745"/>
              <a:gd name="connsiteX11" fmla="*/ 117339 w 606580"/>
              <a:gd name="connsiteY11" fmla="*/ 264451 h 569745"/>
              <a:gd name="connsiteX12" fmla="*/ 162311 w 606580"/>
              <a:gd name="connsiteY12" fmla="*/ 219950 h 569745"/>
              <a:gd name="connsiteX13" fmla="*/ 175297 w 606580"/>
              <a:gd name="connsiteY13" fmla="*/ 214428 h 569745"/>
              <a:gd name="connsiteX14" fmla="*/ 188685 w 606580"/>
              <a:gd name="connsiteY14" fmla="*/ 219950 h 569745"/>
              <a:gd name="connsiteX15" fmla="*/ 282316 w 606580"/>
              <a:gd name="connsiteY15" fmla="*/ 313434 h 569745"/>
              <a:gd name="connsiteX16" fmla="*/ 530023 w 606580"/>
              <a:gd name="connsiteY16" fmla="*/ 67559 h 569745"/>
              <a:gd name="connsiteX17" fmla="*/ 543411 w 606580"/>
              <a:gd name="connsiteY17" fmla="*/ 61956 h 569745"/>
              <a:gd name="connsiteX18" fmla="*/ 285296 w 606580"/>
              <a:gd name="connsiteY18" fmla="*/ 0 h 569745"/>
              <a:gd name="connsiteX19" fmla="*/ 332832 w 606580"/>
              <a:gd name="connsiteY19" fmla="*/ 19690 h 569745"/>
              <a:gd name="connsiteX20" fmla="*/ 431271 w 606580"/>
              <a:gd name="connsiteY20" fmla="*/ 117983 h 569745"/>
              <a:gd name="connsiteX21" fmla="*/ 283452 w 606580"/>
              <a:gd name="connsiteY21" fmla="*/ 265982 h 569745"/>
              <a:gd name="connsiteX22" fmla="*/ 213631 w 606580"/>
              <a:gd name="connsiteY22" fmla="*/ 196265 h 569745"/>
              <a:gd name="connsiteX23" fmla="*/ 176837 w 606580"/>
              <a:gd name="connsiteY23" fmla="*/ 180657 h 569745"/>
              <a:gd name="connsiteX24" fmla="*/ 139642 w 606580"/>
              <a:gd name="connsiteY24" fmla="*/ 195865 h 569745"/>
              <a:gd name="connsiteX25" fmla="*/ 95072 w 606580"/>
              <a:gd name="connsiteY25" fmla="*/ 240769 h 569745"/>
              <a:gd name="connsiteX26" fmla="*/ 79521 w 606580"/>
              <a:gd name="connsiteY26" fmla="*/ 277509 h 569745"/>
              <a:gd name="connsiteX27" fmla="*/ 95072 w 606580"/>
              <a:gd name="connsiteY27" fmla="*/ 314568 h 569745"/>
              <a:gd name="connsiteX28" fmla="*/ 245937 w 606580"/>
              <a:gd name="connsiteY28" fmla="*/ 465930 h 569745"/>
              <a:gd name="connsiteX29" fmla="*/ 270787 w 606580"/>
              <a:gd name="connsiteY29" fmla="*/ 479617 h 569745"/>
              <a:gd name="connsiteX30" fmla="*/ 273031 w 606580"/>
              <a:gd name="connsiteY30" fmla="*/ 481138 h 569745"/>
              <a:gd name="connsiteX31" fmla="*/ 283452 w 606580"/>
              <a:gd name="connsiteY31" fmla="*/ 481138 h 569745"/>
              <a:gd name="connsiteX32" fmla="*/ 320247 w 606580"/>
              <a:gd name="connsiteY32" fmla="*/ 465930 h 569745"/>
              <a:gd name="connsiteX33" fmla="*/ 550151 w 606580"/>
              <a:gd name="connsiteY33" fmla="*/ 236287 h 569745"/>
              <a:gd name="connsiteX34" fmla="*/ 550872 w 606580"/>
              <a:gd name="connsiteY34" fmla="*/ 237407 h 569745"/>
              <a:gd name="connsiteX35" fmla="*/ 570592 w 606580"/>
              <a:gd name="connsiteY35" fmla="*/ 284873 h 569745"/>
              <a:gd name="connsiteX36" fmla="*/ 550872 w 606580"/>
              <a:gd name="connsiteY36" fmla="*/ 332338 h 569745"/>
              <a:gd name="connsiteX37" fmla="*/ 332832 w 606580"/>
              <a:gd name="connsiteY37" fmla="*/ 550135 h 569745"/>
              <a:gd name="connsiteX38" fmla="*/ 285456 w 606580"/>
              <a:gd name="connsiteY38" fmla="*/ 569745 h 569745"/>
              <a:gd name="connsiteX39" fmla="*/ 237760 w 606580"/>
              <a:gd name="connsiteY39" fmla="*/ 550135 h 569745"/>
              <a:gd name="connsiteX40" fmla="*/ 19720 w 606580"/>
              <a:gd name="connsiteY40" fmla="*/ 332338 h 569745"/>
              <a:gd name="connsiteX41" fmla="*/ 0 w 606580"/>
              <a:gd name="connsiteY41" fmla="*/ 284873 h 569745"/>
              <a:gd name="connsiteX42" fmla="*/ 19720 w 606580"/>
              <a:gd name="connsiteY42" fmla="*/ 237407 h 569745"/>
              <a:gd name="connsiteX43" fmla="*/ 237760 w 606580"/>
              <a:gd name="connsiteY43" fmla="*/ 19690 h 569745"/>
              <a:gd name="connsiteX44" fmla="*/ 285296 w 606580"/>
              <a:gd name="connsiteY44" fmla="*/ 0 h 56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6580" h="569745">
                <a:moveTo>
                  <a:pt x="543411" y="61956"/>
                </a:moveTo>
                <a:cubicBezTo>
                  <a:pt x="548621" y="61956"/>
                  <a:pt x="553030" y="63797"/>
                  <a:pt x="556798" y="67559"/>
                </a:cubicBezTo>
                <a:lnTo>
                  <a:pt x="601369" y="112060"/>
                </a:lnTo>
                <a:cubicBezTo>
                  <a:pt x="604816" y="115741"/>
                  <a:pt x="606580" y="120223"/>
                  <a:pt x="606580" y="125346"/>
                </a:cubicBezTo>
                <a:cubicBezTo>
                  <a:pt x="606580" y="130548"/>
                  <a:pt x="604816" y="135030"/>
                  <a:pt x="601369" y="138712"/>
                </a:cubicBezTo>
                <a:lnTo>
                  <a:pt x="295704" y="442134"/>
                </a:lnTo>
                <a:cubicBezTo>
                  <a:pt x="291455" y="445896"/>
                  <a:pt x="286886" y="447737"/>
                  <a:pt x="281916" y="447737"/>
                </a:cubicBezTo>
                <a:cubicBezTo>
                  <a:pt x="280954" y="447737"/>
                  <a:pt x="280232" y="447577"/>
                  <a:pt x="279671" y="447337"/>
                </a:cubicBezTo>
                <a:cubicBezTo>
                  <a:pt x="275262" y="446857"/>
                  <a:pt x="271494" y="445096"/>
                  <a:pt x="268528" y="442134"/>
                </a:cubicBezTo>
                <a:lnTo>
                  <a:pt x="117339" y="290783"/>
                </a:lnTo>
                <a:cubicBezTo>
                  <a:pt x="113892" y="287102"/>
                  <a:pt x="112128" y="282700"/>
                  <a:pt x="112128" y="277497"/>
                </a:cubicBezTo>
                <a:cubicBezTo>
                  <a:pt x="112128" y="272295"/>
                  <a:pt x="113892" y="267973"/>
                  <a:pt x="117339" y="264451"/>
                </a:cubicBezTo>
                <a:lnTo>
                  <a:pt x="162311" y="219950"/>
                </a:lnTo>
                <a:cubicBezTo>
                  <a:pt x="165517" y="216268"/>
                  <a:pt x="169846" y="214428"/>
                  <a:pt x="175297" y="214428"/>
                </a:cubicBezTo>
                <a:cubicBezTo>
                  <a:pt x="180748" y="214428"/>
                  <a:pt x="185238" y="216268"/>
                  <a:pt x="188685" y="219950"/>
                </a:cubicBezTo>
                <a:lnTo>
                  <a:pt x="282316" y="313434"/>
                </a:lnTo>
                <a:lnTo>
                  <a:pt x="530023" y="67559"/>
                </a:lnTo>
                <a:cubicBezTo>
                  <a:pt x="533711" y="63797"/>
                  <a:pt x="538200" y="61956"/>
                  <a:pt x="543411" y="61956"/>
                </a:cubicBezTo>
                <a:close/>
                <a:moveTo>
                  <a:pt x="285296" y="0"/>
                </a:moveTo>
                <a:cubicBezTo>
                  <a:pt x="303894" y="0"/>
                  <a:pt x="319685" y="6563"/>
                  <a:pt x="332832" y="19690"/>
                </a:cubicBezTo>
                <a:lnTo>
                  <a:pt x="431271" y="117983"/>
                </a:lnTo>
                <a:lnTo>
                  <a:pt x="283452" y="265982"/>
                </a:lnTo>
                <a:lnTo>
                  <a:pt x="213631" y="196265"/>
                </a:lnTo>
                <a:cubicBezTo>
                  <a:pt x="203210" y="185860"/>
                  <a:pt x="190946" y="180657"/>
                  <a:pt x="176837" y="180657"/>
                </a:cubicBezTo>
                <a:cubicBezTo>
                  <a:pt x="162248" y="180657"/>
                  <a:pt x="149822" y="185780"/>
                  <a:pt x="139642" y="195865"/>
                </a:cubicBezTo>
                <a:lnTo>
                  <a:pt x="95072" y="240769"/>
                </a:lnTo>
                <a:cubicBezTo>
                  <a:pt x="84731" y="250694"/>
                  <a:pt x="79521" y="262861"/>
                  <a:pt x="79521" y="277509"/>
                </a:cubicBezTo>
                <a:cubicBezTo>
                  <a:pt x="79521" y="291836"/>
                  <a:pt x="84731" y="304163"/>
                  <a:pt x="95072" y="314568"/>
                </a:cubicBezTo>
                <a:lnTo>
                  <a:pt x="245937" y="465930"/>
                </a:lnTo>
                <a:cubicBezTo>
                  <a:pt x="253311" y="472813"/>
                  <a:pt x="261648" y="477376"/>
                  <a:pt x="270787" y="479617"/>
                </a:cubicBezTo>
                <a:lnTo>
                  <a:pt x="273031" y="481138"/>
                </a:lnTo>
                <a:lnTo>
                  <a:pt x="283452" y="481138"/>
                </a:lnTo>
                <a:cubicBezTo>
                  <a:pt x="298282" y="481138"/>
                  <a:pt x="310547" y="476015"/>
                  <a:pt x="320247" y="465930"/>
                </a:cubicBezTo>
                <a:lnTo>
                  <a:pt x="550151" y="236287"/>
                </a:lnTo>
                <a:lnTo>
                  <a:pt x="550872" y="237407"/>
                </a:lnTo>
                <a:cubicBezTo>
                  <a:pt x="564019" y="250534"/>
                  <a:pt x="570592" y="266303"/>
                  <a:pt x="570592" y="284873"/>
                </a:cubicBezTo>
                <a:cubicBezTo>
                  <a:pt x="570592" y="303443"/>
                  <a:pt x="564019" y="319291"/>
                  <a:pt x="550872" y="332338"/>
                </a:cubicBezTo>
                <a:lnTo>
                  <a:pt x="332832" y="550135"/>
                </a:lnTo>
                <a:cubicBezTo>
                  <a:pt x="319926" y="563182"/>
                  <a:pt x="304134" y="569745"/>
                  <a:pt x="285456" y="569745"/>
                </a:cubicBezTo>
                <a:cubicBezTo>
                  <a:pt x="266779" y="569745"/>
                  <a:pt x="250826" y="563182"/>
                  <a:pt x="237760" y="550135"/>
                </a:cubicBezTo>
                <a:lnTo>
                  <a:pt x="19720" y="332338"/>
                </a:lnTo>
                <a:cubicBezTo>
                  <a:pt x="6573" y="319291"/>
                  <a:pt x="0" y="303443"/>
                  <a:pt x="0" y="284873"/>
                </a:cubicBezTo>
                <a:cubicBezTo>
                  <a:pt x="0" y="266383"/>
                  <a:pt x="6573" y="250534"/>
                  <a:pt x="19720" y="237407"/>
                </a:cubicBezTo>
                <a:lnTo>
                  <a:pt x="237760" y="19690"/>
                </a:lnTo>
                <a:cubicBezTo>
                  <a:pt x="250907" y="6563"/>
                  <a:pt x="266698" y="0"/>
                  <a:pt x="285296" y="0"/>
                </a:cubicBezTo>
                <a:close/>
              </a:path>
            </a:pathLst>
          </a:custGeom>
          <a:solidFill>
            <a:schemeClr val="bg1"/>
          </a:solidFill>
          <a:ln>
            <a:noFill/>
          </a:ln>
        </p:spPr>
      </p:sp>
      <p:sp>
        <p:nvSpPr>
          <p:cNvPr id="36" name="intelligence_66143">
            <a:extLst>
              <a:ext uri="{FF2B5EF4-FFF2-40B4-BE49-F238E27FC236}">
                <a16:creationId xmlns="" xmlns:a16="http://schemas.microsoft.com/office/drawing/2014/main" id="{535F55F3-A9C1-4222-A5D6-5A1FB10192A6}"/>
              </a:ext>
            </a:extLst>
          </p:cNvPr>
          <p:cNvSpPr>
            <a:spLocks noChangeAspect="1"/>
          </p:cNvSpPr>
          <p:nvPr/>
        </p:nvSpPr>
        <p:spPr bwMode="auto">
          <a:xfrm>
            <a:off x="6663589" y="4966491"/>
            <a:ext cx="316656" cy="370844"/>
          </a:xfrm>
          <a:custGeom>
            <a:avLst/>
            <a:gdLst>
              <a:gd name="connsiteX0" fmla="*/ 220247 w 519074"/>
              <a:gd name="connsiteY0" fmla="*/ 135608 h 607902"/>
              <a:gd name="connsiteX1" fmla="*/ 265974 w 519074"/>
              <a:gd name="connsiteY1" fmla="*/ 181264 h 607902"/>
              <a:gd name="connsiteX2" fmla="*/ 220247 w 519074"/>
              <a:gd name="connsiteY2" fmla="*/ 226920 h 607902"/>
              <a:gd name="connsiteX3" fmla="*/ 174521 w 519074"/>
              <a:gd name="connsiteY3" fmla="*/ 181264 h 607902"/>
              <a:gd name="connsiteX4" fmla="*/ 220247 w 519074"/>
              <a:gd name="connsiteY4" fmla="*/ 135608 h 607902"/>
              <a:gd name="connsiteX5" fmla="*/ 212236 w 519074"/>
              <a:gd name="connsiteY5" fmla="*/ 59615 h 607902"/>
              <a:gd name="connsiteX6" fmla="*/ 202277 w 519074"/>
              <a:gd name="connsiteY6" fmla="*/ 66210 h 607902"/>
              <a:gd name="connsiteX7" fmla="*/ 191760 w 519074"/>
              <a:gd name="connsiteY7" fmla="*/ 91321 h 607902"/>
              <a:gd name="connsiteX8" fmla="*/ 185714 w 519074"/>
              <a:gd name="connsiteY8" fmla="*/ 97206 h 607902"/>
              <a:gd name="connsiteX9" fmla="*/ 185054 w 519074"/>
              <a:gd name="connsiteY9" fmla="*/ 97459 h 607902"/>
              <a:gd name="connsiteX10" fmla="*/ 176924 w 519074"/>
              <a:gd name="connsiteY10" fmla="*/ 97459 h 607902"/>
              <a:gd name="connsiteX11" fmla="*/ 151521 w 519074"/>
              <a:gd name="connsiteY11" fmla="*/ 87263 h 607902"/>
              <a:gd name="connsiteX12" fmla="*/ 139886 w 519074"/>
              <a:gd name="connsiteY12" fmla="*/ 89647 h 607902"/>
              <a:gd name="connsiteX13" fmla="*/ 128403 w 519074"/>
              <a:gd name="connsiteY13" fmla="*/ 101061 h 607902"/>
              <a:gd name="connsiteX14" fmla="*/ 126066 w 519074"/>
              <a:gd name="connsiteY14" fmla="*/ 112780 h 607902"/>
              <a:gd name="connsiteX15" fmla="*/ 136329 w 519074"/>
              <a:gd name="connsiteY15" fmla="*/ 137739 h 607902"/>
              <a:gd name="connsiteX16" fmla="*/ 136329 w 519074"/>
              <a:gd name="connsiteY16" fmla="*/ 145906 h 607902"/>
              <a:gd name="connsiteX17" fmla="*/ 136024 w 519074"/>
              <a:gd name="connsiteY17" fmla="*/ 146870 h 607902"/>
              <a:gd name="connsiteX18" fmla="*/ 130181 w 519074"/>
              <a:gd name="connsiteY18" fmla="*/ 152806 h 607902"/>
              <a:gd name="connsiteX19" fmla="*/ 105133 w 519074"/>
              <a:gd name="connsiteY19" fmla="*/ 163510 h 607902"/>
              <a:gd name="connsiteX20" fmla="*/ 98528 w 519074"/>
              <a:gd name="connsiteY20" fmla="*/ 173351 h 607902"/>
              <a:gd name="connsiteX21" fmla="*/ 98528 w 519074"/>
              <a:gd name="connsiteY21" fmla="*/ 173402 h 607902"/>
              <a:gd name="connsiteX22" fmla="*/ 98630 w 519074"/>
              <a:gd name="connsiteY22" fmla="*/ 173402 h 607902"/>
              <a:gd name="connsiteX23" fmla="*/ 98630 w 519074"/>
              <a:gd name="connsiteY23" fmla="*/ 189534 h 607902"/>
              <a:gd name="connsiteX24" fmla="*/ 105235 w 519074"/>
              <a:gd name="connsiteY24" fmla="*/ 199477 h 607902"/>
              <a:gd name="connsiteX25" fmla="*/ 130181 w 519074"/>
              <a:gd name="connsiteY25" fmla="*/ 209826 h 607902"/>
              <a:gd name="connsiteX26" fmla="*/ 136075 w 519074"/>
              <a:gd name="connsiteY26" fmla="*/ 215812 h 607902"/>
              <a:gd name="connsiteX27" fmla="*/ 136482 w 519074"/>
              <a:gd name="connsiteY27" fmla="*/ 216725 h 607902"/>
              <a:gd name="connsiteX28" fmla="*/ 136532 w 519074"/>
              <a:gd name="connsiteY28" fmla="*/ 224943 h 607902"/>
              <a:gd name="connsiteX29" fmla="*/ 126371 w 519074"/>
              <a:gd name="connsiteY29" fmla="*/ 250156 h 607902"/>
              <a:gd name="connsiteX30" fmla="*/ 128759 w 519074"/>
              <a:gd name="connsiteY30" fmla="*/ 261773 h 607902"/>
              <a:gd name="connsiteX31" fmla="*/ 140191 w 519074"/>
              <a:gd name="connsiteY31" fmla="*/ 273238 h 607902"/>
              <a:gd name="connsiteX32" fmla="*/ 151927 w 519074"/>
              <a:gd name="connsiteY32" fmla="*/ 275572 h 607902"/>
              <a:gd name="connsiteX33" fmla="*/ 177077 w 519074"/>
              <a:gd name="connsiteY33" fmla="*/ 265223 h 607902"/>
              <a:gd name="connsiteX34" fmla="*/ 185206 w 519074"/>
              <a:gd name="connsiteY34" fmla="*/ 265223 h 607902"/>
              <a:gd name="connsiteX35" fmla="*/ 185867 w 519074"/>
              <a:gd name="connsiteY35" fmla="*/ 265476 h 607902"/>
              <a:gd name="connsiteX36" fmla="*/ 191964 w 519074"/>
              <a:gd name="connsiteY36" fmla="*/ 271310 h 607902"/>
              <a:gd name="connsiteX37" fmla="*/ 202735 w 519074"/>
              <a:gd name="connsiteY37" fmla="*/ 296472 h 607902"/>
              <a:gd name="connsiteX38" fmla="*/ 212642 w 519074"/>
              <a:gd name="connsiteY38" fmla="*/ 303016 h 607902"/>
              <a:gd name="connsiteX39" fmla="*/ 228799 w 519074"/>
              <a:gd name="connsiteY39" fmla="*/ 303016 h 607902"/>
              <a:gd name="connsiteX40" fmla="*/ 238757 w 519074"/>
              <a:gd name="connsiteY40" fmla="*/ 296421 h 607902"/>
              <a:gd name="connsiteX41" fmla="*/ 249224 w 519074"/>
              <a:gd name="connsiteY41" fmla="*/ 271057 h 607902"/>
              <a:gd name="connsiteX42" fmla="*/ 255117 w 519074"/>
              <a:gd name="connsiteY42" fmla="*/ 265223 h 607902"/>
              <a:gd name="connsiteX43" fmla="*/ 255575 w 519074"/>
              <a:gd name="connsiteY43" fmla="*/ 265020 h 607902"/>
              <a:gd name="connsiteX44" fmla="*/ 263704 w 519074"/>
              <a:gd name="connsiteY44" fmla="*/ 264969 h 607902"/>
              <a:gd name="connsiteX45" fmla="*/ 289463 w 519074"/>
              <a:gd name="connsiteY45" fmla="*/ 275216 h 607902"/>
              <a:gd name="connsiteX46" fmla="*/ 301098 w 519074"/>
              <a:gd name="connsiteY46" fmla="*/ 272883 h 607902"/>
              <a:gd name="connsiteX47" fmla="*/ 312530 w 519074"/>
              <a:gd name="connsiteY47" fmla="*/ 261418 h 607902"/>
              <a:gd name="connsiteX48" fmla="*/ 314918 w 519074"/>
              <a:gd name="connsiteY48" fmla="*/ 249750 h 607902"/>
              <a:gd name="connsiteX49" fmla="*/ 304350 w 519074"/>
              <a:gd name="connsiteY49" fmla="*/ 224284 h 607902"/>
              <a:gd name="connsiteX50" fmla="*/ 304299 w 519074"/>
              <a:gd name="connsiteY50" fmla="*/ 216268 h 607902"/>
              <a:gd name="connsiteX51" fmla="*/ 304401 w 519074"/>
              <a:gd name="connsiteY51" fmla="*/ 215913 h 607902"/>
              <a:gd name="connsiteX52" fmla="*/ 310244 w 519074"/>
              <a:gd name="connsiteY52" fmla="*/ 209978 h 607902"/>
              <a:gd name="connsiteX53" fmla="*/ 335851 w 519074"/>
              <a:gd name="connsiteY53" fmla="*/ 199071 h 607902"/>
              <a:gd name="connsiteX54" fmla="*/ 342405 w 519074"/>
              <a:gd name="connsiteY54" fmla="*/ 189179 h 607902"/>
              <a:gd name="connsiteX55" fmla="*/ 342405 w 519074"/>
              <a:gd name="connsiteY55" fmla="*/ 173047 h 607902"/>
              <a:gd name="connsiteX56" fmla="*/ 335800 w 519074"/>
              <a:gd name="connsiteY56" fmla="*/ 163104 h 607902"/>
              <a:gd name="connsiteX57" fmla="*/ 310295 w 519074"/>
              <a:gd name="connsiteY57" fmla="*/ 152450 h 607902"/>
              <a:gd name="connsiteX58" fmla="*/ 304401 w 519074"/>
              <a:gd name="connsiteY58" fmla="*/ 146464 h 607902"/>
              <a:gd name="connsiteX59" fmla="*/ 304350 w 519074"/>
              <a:gd name="connsiteY59" fmla="*/ 146261 h 607902"/>
              <a:gd name="connsiteX60" fmla="*/ 304248 w 519074"/>
              <a:gd name="connsiteY60" fmla="*/ 138145 h 607902"/>
              <a:gd name="connsiteX61" fmla="*/ 314562 w 519074"/>
              <a:gd name="connsiteY61" fmla="*/ 112425 h 607902"/>
              <a:gd name="connsiteX62" fmla="*/ 312174 w 519074"/>
              <a:gd name="connsiteY62" fmla="*/ 100808 h 607902"/>
              <a:gd name="connsiteX63" fmla="*/ 300743 w 519074"/>
              <a:gd name="connsiteY63" fmla="*/ 89343 h 607902"/>
              <a:gd name="connsiteX64" fmla="*/ 289006 w 519074"/>
              <a:gd name="connsiteY64" fmla="*/ 87009 h 607902"/>
              <a:gd name="connsiteX65" fmla="*/ 263704 w 519074"/>
              <a:gd name="connsiteY65" fmla="*/ 97409 h 607902"/>
              <a:gd name="connsiteX66" fmla="*/ 255422 w 519074"/>
              <a:gd name="connsiteY66" fmla="*/ 97409 h 607902"/>
              <a:gd name="connsiteX67" fmla="*/ 255016 w 519074"/>
              <a:gd name="connsiteY67" fmla="*/ 97257 h 607902"/>
              <a:gd name="connsiteX68" fmla="*/ 249122 w 519074"/>
              <a:gd name="connsiteY68" fmla="*/ 91524 h 607902"/>
              <a:gd name="connsiteX69" fmla="*/ 238300 w 519074"/>
              <a:gd name="connsiteY69" fmla="*/ 66159 h 607902"/>
              <a:gd name="connsiteX70" fmla="*/ 228393 w 519074"/>
              <a:gd name="connsiteY70" fmla="*/ 59615 h 607902"/>
              <a:gd name="connsiteX71" fmla="*/ 227935 w 519074"/>
              <a:gd name="connsiteY71" fmla="*/ 8 h 607902"/>
              <a:gd name="connsiteX72" fmla="*/ 459669 w 519074"/>
              <a:gd name="connsiteY72" fmla="*/ 229458 h 607902"/>
              <a:gd name="connsiteX73" fmla="*/ 474099 w 519074"/>
              <a:gd name="connsiteY73" fmla="*/ 287341 h 607902"/>
              <a:gd name="connsiteX74" fmla="*/ 516625 w 519074"/>
              <a:gd name="connsiteY74" fmla="*/ 367443 h 607902"/>
              <a:gd name="connsiteX75" fmla="*/ 498689 w 519074"/>
              <a:gd name="connsiteY75" fmla="*/ 397779 h 607902"/>
              <a:gd name="connsiteX76" fmla="*/ 459720 w 519074"/>
              <a:gd name="connsiteY76" fmla="*/ 398540 h 607902"/>
              <a:gd name="connsiteX77" fmla="*/ 459720 w 519074"/>
              <a:gd name="connsiteY77" fmla="*/ 483107 h 607902"/>
              <a:gd name="connsiteX78" fmla="*/ 411402 w 519074"/>
              <a:gd name="connsiteY78" fmla="*/ 531402 h 607902"/>
              <a:gd name="connsiteX79" fmla="*/ 344844 w 519074"/>
              <a:gd name="connsiteY79" fmla="*/ 531402 h 607902"/>
              <a:gd name="connsiteX80" fmla="*/ 344844 w 519074"/>
              <a:gd name="connsiteY80" fmla="*/ 590958 h 607902"/>
              <a:gd name="connsiteX81" fmla="*/ 327925 w 519074"/>
              <a:gd name="connsiteY81" fmla="*/ 607902 h 607902"/>
              <a:gd name="connsiteX82" fmla="*/ 89688 w 519074"/>
              <a:gd name="connsiteY82" fmla="*/ 607902 h 607902"/>
              <a:gd name="connsiteX83" fmla="*/ 72718 w 519074"/>
              <a:gd name="connsiteY83" fmla="*/ 590958 h 607902"/>
              <a:gd name="connsiteX84" fmla="*/ 72718 w 519074"/>
              <a:gd name="connsiteY84" fmla="*/ 529829 h 607902"/>
              <a:gd name="connsiteX85" fmla="*/ 25111 w 519074"/>
              <a:gd name="connsiteY85" fmla="*/ 333657 h 607902"/>
              <a:gd name="connsiteX86" fmla="*/ 12 w 519074"/>
              <a:gd name="connsiteY86" fmla="*/ 231792 h 607902"/>
              <a:gd name="connsiteX87" fmla="*/ 227935 w 519074"/>
              <a:gd name="connsiteY87" fmla="*/ 8 h 60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9074" h="607902">
                <a:moveTo>
                  <a:pt x="220247" y="135608"/>
                </a:moveTo>
                <a:cubicBezTo>
                  <a:pt x="245549" y="135608"/>
                  <a:pt x="265974" y="156052"/>
                  <a:pt x="265974" y="181264"/>
                </a:cubicBezTo>
                <a:cubicBezTo>
                  <a:pt x="265974" y="206527"/>
                  <a:pt x="245499" y="226920"/>
                  <a:pt x="220247" y="226920"/>
                </a:cubicBezTo>
                <a:cubicBezTo>
                  <a:pt x="194996" y="226920"/>
                  <a:pt x="174521" y="206426"/>
                  <a:pt x="174521" y="181264"/>
                </a:cubicBezTo>
                <a:cubicBezTo>
                  <a:pt x="174521" y="156052"/>
                  <a:pt x="194996" y="135608"/>
                  <a:pt x="220247" y="135608"/>
                </a:cubicBezTo>
                <a:close/>
                <a:moveTo>
                  <a:pt x="212236" y="59615"/>
                </a:moveTo>
                <a:cubicBezTo>
                  <a:pt x="207866" y="59615"/>
                  <a:pt x="203954" y="62253"/>
                  <a:pt x="202277" y="66210"/>
                </a:cubicBezTo>
                <a:lnTo>
                  <a:pt x="191760" y="91321"/>
                </a:lnTo>
                <a:cubicBezTo>
                  <a:pt x="190592" y="94010"/>
                  <a:pt x="188458" y="96140"/>
                  <a:pt x="185714" y="97206"/>
                </a:cubicBezTo>
                <a:cubicBezTo>
                  <a:pt x="185511" y="97257"/>
                  <a:pt x="185257" y="97409"/>
                  <a:pt x="185054" y="97459"/>
                </a:cubicBezTo>
                <a:cubicBezTo>
                  <a:pt x="182412" y="98474"/>
                  <a:pt x="179516" y="98474"/>
                  <a:pt x="176924" y="97459"/>
                </a:cubicBezTo>
                <a:lnTo>
                  <a:pt x="151521" y="87263"/>
                </a:lnTo>
                <a:cubicBezTo>
                  <a:pt x="147507" y="85639"/>
                  <a:pt x="142934" y="86603"/>
                  <a:pt x="139886" y="89647"/>
                </a:cubicBezTo>
                <a:lnTo>
                  <a:pt x="128403" y="101061"/>
                </a:lnTo>
                <a:cubicBezTo>
                  <a:pt x="125304" y="104105"/>
                  <a:pt x="124440" y="108772"/>
                  <a:pt x="126066" y="112780"/>
                </a:cubicBezTo>
                <a:lnTo>
                  <a:pt x="136329" y="137739"/>
                </a:lnTo>
                <a:cubicBezTo>
                  <a:pt x="137447" y="140377"/>
                  <a:pt x="137447" y="143268"/>
                  <a:pt x="136329" y="145906"/>
                </a:cubicBezTo>
                <a:cubicBezTo>
                  <a:pt x="136278" y="146261"/>
                  <a:pt x="136126" y="146515"/>
                  <a:pt x="136024" y="146870"/>
                </a:cubicBezTo>
                <a:cubicBezTo>
                  <a:pt x="134907" y="149508"/>
                  <a:pt x="132823" y="151639"/>
                  <a:pt x="130181" y="152806"/>
                </a:cubicBezTo>
                <a:lnTo>
                  <a:pt x="105133" y="163510"/>
                </a:lnTo>
                <a:cubicBezTo>
                  <a:pt x="101119" y="165184"/>
                  <a:pt x="98528" y="169039"/>
                  <a:pt x="98528" y="173351"/>
                </a:cubicBezTo>
                <a:lnTo>
                  <a:pt x="98528" y="173402"/>
                </a:lnTo>
                <a:lnTo>
                  <a:pt x="98630" y="173402"/>
                </a:lnTo>
                <a:lnTo>
                  <a:pt x="98630" y="189534"/>
                </a:lnTo>
                <a:cubicBezTo>
                  <a:pt x="98630" y="193897"/>
                  <a:pt x="101272" y="197803"/>
                  <a:pt x="105235" y="199477"/>
                </a:cubicBezTo>
                <a:lnTo>
                  <a:pt x="130181" y="209826"/>
                </a:lnTo>
                <a:cubicBezTo>
                  <a:pt x="132874" y="210942"/>
                  <a:pt x="135008" y="213073"/>
                  <a:pt x="136075" y="215812"/>
                </a:cubicBezTo>
                <a:cubicBezTo>
                  <a:pt x="136228" y="216116"/>
                  <a:pt x="136329" y="216421"/>
                  <a:pt x="136482" y="216725"/>
                </a:cubicBezTo>
                <a:cubicBezTo>
                  <a:pt x="137549" y="219363"/>
                  <a:pt x="137650" y="222305"/>
                  <a:pt x="136532" y="224943"/>
                </a:cubicBezTo>
                <a:lnTo>
                  <a:pt x="126371" y="250156"/>
                </a:lnTo>
                <a:cubicBezTo>
                  <a:pt x="124745" y="254164"/>
                  <a:pt x="125710" y="258729"/>
                  <a:pt x="128759" y="261773"/>
                </a:cubicBezTo>
                <a:lnTo>
                  <a:pt x="140191" y="273238"/>
                </a:lnTo>
                <a:cubicBezTo>
                  <a:pt x="143239" y="276332"/>
                  <a:pt x="147913" y="277195"/>
                  <a:pt x="151927" y="275572"/>
                </a:cubicBezTo>
                <a:lnTo>
                  <a:pt x="177077" y="265223"/>
                </a:lnTo>
                <a:cubicBezTo>
                  <a:pt x="179617" y="264208"/>
                  <a:pt x="182564" y="264208"/>
                  <a:pt x="185206" y="265223"/>
                </a:cubicBezTo>
                <a:cubicBezTo>
                  <a:pt x="185409" y="265273"/>
                  <a:pt x="185663" y="265426"/>
                  <a:pt x="185867" y="265476"/>
                </a:cubicBezTo>
                <a:cubicBezTo>
                  <a:pt x="188559" y="266491"/>
                  <a:pt x="190795" y="268622"/>
                  <a:pt x="191964" y="271310"/>
                </a:cubicBezTo>
                <a:lnTo>
                  <a:pt x="202735" y="296472"/>
                </a:lnTo>
                <a:cubicBezTo>
                  <a:pt x="204411" y="300480"/>
                  <a:pt x="208273" y="303016"/>
                  <a:pt x="212642" y="303016"/>
                </a:cubicBezTo>
                <a:lnTo>
                  <a:pt x="228799" y="303016"/>
                </a:lnTo>
                <a:cubicBezTo>
                  <a:pt x="233169" y="303016"/>
                  <a:pt x="237081" y="300378"/>
                  <a:pt x="238757" y="296421"/>
                </a:cubicBezTo>
                <a:lnTo>
                  <a:pt x="249224" y="271057"/>
                </a:lnTo>
                <a:cubicBezTo>
                  <a:pt x="250342" y="268419"/>
                  <a:pt x="252475" y="266288"/>
                  <a:pt x="255117" y="265223"/>
                </a:cubicBezTo>
                <a:cubicBezTo>
                  <a:pt x="255219" y="265172"/>
                  <a:pt x="255422" y="265070"/>
                  <a:pt x="255575" y="265020"/>
                </a:cubicBezTo>
                <a:cubicBezTo>
                  <a:pt x="258217" y="263954"/>
                  <a:pt x="261113" y="263954"/>
                  <a:pt x="263704" y="264969"/>
                </a:cubicBezTo>
                <a:lnTo>
                  <a:pt x="289463" y="275216"/>
                </a:lnTo>
                <a:cubicBezTo>
                  <a:pt x="293426" y="276840"/>
                  <a:pt x="298050" y="275927"/>
                  <a:pt x="301098" y="272883"/>
                </a:cubicBezTo>
                <a:lnTo>
                  <a:pt x="312530" y="261418"/>
                </a:lnTo>
                <a:cubicBezTo>
                  <a:pt x="315680" y="258374"/>
                  <a:pt x="316595" y="253707"/>
                  <a:pt x="314918" y="249750"/>
                </a:cubicBezTo>
                <a:lnTo>
                  <a:pt x="304350" y="224284"/>
                </a:lnTo>
                <a:cubicBezTo>
                  <a:pt x="303283" y="221747"/>
                  <a:pt x="303283" y="218805"/>
                  <a:pt x="304299" y="216268"/>
                </a:cubicBezTo>
                <a:lnTo>
                  <a:pt x="304401" y="215913"/>
                </a:lnTo>
                <a:cubicBezTo>
                  <a:pt x="305519" y="213225"/>
                  <a:pt x="307602" y="211094"/>
                  <a:pt x="310244" y="209978"/>
                </a:cubicBezTo>
                <a:lnTo>
                  <a:pt x="335851" y="199071"/>
                </a:lnTo>
                <a:cubicBezTo>
                  <a:pt x="339865" y="197397"/>
                  <a:pt x="342405" y="193542"/>
                  <a:pt x="342405" y="189179"/>
                </a:cubicBezTo>
                <a:lnTo>
                  <a:pt x="342405" y="173047"/>
                </a:lnTo>
                <a:cubicBezTo>
                  <a:pt x="342405" y="168684"/>
                  <a:pt x="339763" y="164778"/>
                  <a:pt x="335800" y="163104"/>
                </a:cubicBezTo>
                <a:lnTo>
                  <a:pt x="310295" y="152450"/>
                </a:lnTo>
                <a:cubicBezTo>
                  <a:pt x="307602" y="151334"/>
                  <a:pt x="305519" y="149153"/>
                  <a:pt x="304401" y="146464"/>
                </a:cubicBezTo>
                <a:cubicBezTo>
                  <a:pt x="304401" y="146363"/>
                  <a:pt x="304350" y="146312"/>
                  <a:pt x="304350" y="146261"/>
                </a:cubicBezTo>
                <a:cubicBezTo>
                  <a:pt x="303232" y="143674"/>
                  <a:pt x="303232" y="140783"/>
                  <a:pt x="304248" y="138145"/>
                </a:cubicBezTo>
                <a:lnTo>
                  <a:pt x="314562" y="112425"/>
                </a:lnTo>
                <a:cubicBezTo>
                  <a:pt x="316188" y="108417"/>
                  <a:pt x="315223" y="103851"/>
                  <a:pt x="312174" y="100808"/>
                </a:cubicBezTo>
                <a:lnTo>
                  <a:pt x="300743" y="89343"/>
                </a:lnTo>
                <a:cubicBezTo>
                  <a:pt x="297694" y="86248"/>
                  <a:pt x="293020" y="85386"/>
                  <a:pt x="289006" y="87009"/>
                </a:cubicBezTo>
                <a:lnTo>
                  <a:pt x="263704" y="97409"/>
                </a:lnTo>
                <a:cubicBezTo>
                  <a:pt x="261062" y="98575"/>
                  <a:pt x="258064" y="98474"/>
                  <a:pt x="255422" y="97409"/>
                </a:cubicBezTo>
                <a:cubicBezTo>
                  <a:pt x="255270" y="97409"/>
                  <a:pt x="255168" y="97358"/>
                  <a:pt x="255016" y="97257"/>
                </a:cubicBezTo>
                <a:cubicBezTo>
                  <a:pt x="252374" y="96191"/>
                  <a:pt x="250291" y="94162"/>
                  <a:pt x="249122" y="91524"/>
                </a:cubicBezTo>
                <a:lnTo>
                  <a:pt x="238300" y="66159"/>
                </a:lnTo>
                <a:cubicBezTo>
                  <a:pt x="236623" y="62152"/>
                  <a:pt x="232711" y="59615"/>
                  <a:pt x="228393" y="59615"/>
                </a:cubicBezTo>
                <a:close/>
                <a:moveTo>
                  <a:pt x="227935" y="8"/>
                </a:moveTo>
                <a:cubicBezTo>
                  <a:pt x="355767" y="-1007"/>
                  <a:pt x="459669" y="102076"/>
                  <a:pt x="459669" y="229458"/>
                </a:cubicBezTo>
                <a:cubicBezTo>
                  <a:pt x="459669" y="249598"/>
                  <a:pt x="464597" y="269484"/>
                  <a:pt x="474099" y="287341"/>
                </a:cubicBezTo>
                <a:lnTo>
                  <a:pt x="516625" y="367443"/>
                </a:lnTo>
                <a:cubicBezTo>
                  <a:pt x="523890" y="381039"/>
                  <a:pt x="514135" y="397526"/>
                  <a:pt x="498689" y="397779"/>
                </a:cubicBezTo>
                <a:lnTo>
                  <a:pt x="459720" y="398540"/>
                </a:lnTo>
                <a:lnTo>
                  <a:pt x="459720" y="483107"/>
                </a:lnTo>
                <a:cubicBezTo>
                  <a:pt x="459720" y="509689"/>
                  <a:pt x="438025" y="531402"/>
                  <a:pt x="411402" y="531402"/>
                </a:cubicBezTo>
                <a:lnTo>
                  <a:pt x="344844" y="531402"/>
                </a:lnTo>
                <a:lnTo>
                  <a:pt x="344844" y="590958"/>
                </a:lnTo>
                <a:cubicBezTo>
                  <a:pt x="344844" y="600293"/>
                  <a:pt x="337273" y="607902"/>
                  <a:pt x="327925" y="607902"/>
                </a:cubicBezTo>
                <a:lnTo>
                  <a:pt x="89688" y="607902"/>
                </a:lnTo>
                <a:cubicBezTo>
                  <a:pt x="80339" y="607902"/>
                  <a:pt x="72718" y="600293"/>
                  <a:pt x="72718" y="590958"/>
                </a:cubicBezTo>
                <a:lnTo>
                  <a:pt x="72718" y="529829"/>
                </a:lnTo>
                <a:cubicBezTo>
                  <a:pt x="72718" y="461648"/>
                  <a:pt x="56358" y="394482"/>
                  <a:pt x="25111" y="333657"/>
                </a:cubicBezTo>
                <a:cubicBezTo>
                  <a:pt x="9462" y="303118"/>
                  <a:pt x="419" y="268469"/>
                  <a:pt x="12" y="231792"/>
                </a:cubicBezTo>
                <a:cubicBezTo>
                  <a:pt x="-1258" y="104562"/>
                  <a:pt x="100510" y="1022"/>
                  <a:pt x="227935" y="8"/>
                </a:cubicBezTo>
                <a:close/>
              </a:path>
            </a:pathLst>
          </a:custGeom>
          <a:solidFill>
            <a:schemeClr val="bg1"/>
          </a:solidFill>
          <a:ln>
            <a:noFill/>
          </a:ln>
        </p:spPr>
      </p:sp>
    </p:spTree>
    <p:extLst>
      <p:ext uri="{BB962C8B-B14F-4D97-AF65-F5344CB8AC3E}">
        <p14:creationId xmlns:p14="http://schemas.microsoft.com/office/powerpoint/2010/main" val="22680710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树, 户外, 草, 天空&#10;&#10;自动生成的说明">
            <a:extLst>
              <a:ext uri="{FF2B5EF4-FFF2-40B4-BE49-F238E27FC236}">
                <a16:creationId xmlns="" xmlns:a16="http://schemas.microsoft.com/office/drawing/2014/main" id="{EB407731-247A-486B-B4ED-9512521D742F}"/>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sp>
        <p:nvSpPr>
          <p:cNvPr id="10" name="矩形: 圆角 9">
            <a:extLst>
              <a:ext uri="{FF2B5EF4-FFF2-40B4-BE49-F238E27FC236}">
                <a16:creationId xmlns="" xmlns:a16="http://schemas.microsoft.com/office/drawing/2014/main" id="{3F51A038-6841-4936-A3A2-0749AEF757FA}"/>
              </a:ext>
            </a:extLst>
          </p:cNvPr>
          <p:cNvSpPr/>
          <p:nvPr/>
        </p:nvSpPr>
        <p:spPr>
          <a:xfrm rot="5400000" flipH="1">
            <a:off x="5885485" y="2662819"/>
            <a:ext cx="421027" cy="254201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nvGrpSpPr>
          <p:cNvPr id="11" name="组合 10">
            <a:extLst>
              <a:ext uri="{FF2B5EF4-FFF2-40B4-BE49-F238E27FC236}">
                <a16:creationId xmlns="" xmlns:a16="http://schemas.microsoft.com/office/drawing/2014/main" id="{B04261BB-7A57-4973-A2B5-7A0128FD09BC}"/>
              </a:ext>
            </a:extLst>
          </p:cNvPr>
          <p:cNvGrpSpPr/>
          <p:nvPr/>
        </p:nvGrpSpPr>
        <p:grpSpPr>
          <a:xfrm rot="5400000" flipH="1">
            <a:off x="5989298" y="3753605"/>
            <a:ext cx="213403" cy="360438"/>
            <a:chOff x="7217731" y="2194560"/>
            <a:chExt cx="110533" cy="186690"/>
          </a:xfrm>
        </p:grpSpPr>
        <p:cxnSp>
          <p:nvCxnSpPr>
            <p:cNvPr id="14" name="直接连接符 13">
              <a:extLst>
                <a:ext uri="{FF2B5EF4-FFF2-40B4-BE49-F238E27FC236}">
                  <a16:creationId xmlns="" xmlns:a16="http://schemas.microsoft.com/office/drawing/2014/main" id="{4686DCF8-FEDF-44CB-BCA2-636E4E5EE026}"/>
                </a:ext>
              </a:extLst>
            </p:cNvPr>
            <p:cNvCxnSpPr>
              <a:cxnSpLocks/>
            </p:cNvCxnSpPr>
            <p:nvPr/>
          </p:nvCxnSpPr>
          <p:spPr>
            <a:xfrm flipH="1">
              <a:off x="7217731" y="2194560"/>
              <a:ext cx="110533" cy="93345"/>
            </a:xfrm>
            <a:prstGeom prst="line">
              <a:avLst/>
            </a:prstGeom>
            <a:ln w="635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C8618642-8F3B-4875-A688-E20EE38F8F65}"/>
                </a:ext>
              </a:extLst>
            </p:cNvPr>
            <p:cNvCxnSpPr>
              <a:cxnSpLocks/>
            </p:cNvCxnSpPr>
            <p:nvPr/>
          </p:nvCxnSpPr>
          <p:spPr>
            <a:xfrm flipH="1" flipV="1">
              <a:off x="7217731" y="2287905"/>
              <a:ext cx="110533" cy="93345"/>
            </a:xfrm>
            <a:prstGeom prst="line">
              <a:avLst/>
            </a:prstGeom>
            <a:ln w="63500" cap="rnd">
              <a:solidFill>
                <a:schemeClr val="bg1"/>
              </a:solidFill>
              <a:round/>
            </a:ln>
          </p:spPr>
          <p:style>
            <a:lnRef idx="1">
              <a:schemeClr val="accent1"/>
            </a:lnRef>
            <a:fillRef idx="0">
              <a:schemeClr val="accent1"/>
            </a:fillRef>
            <a:effectRef idx="0">
              <a:schemeClr val="accent1"/>
            </a:effectRef>
            <a:fontRef idx="minor">
              <a:schemeClr val="tx1"/>
            </a:fontRef>
          </p:style>
        </p:cxnSp>
      </p:grpSp>
      <p:cxnSp>
        <p:nvCxnSpPr>
          <p:cNvPr id="12" name="直接连接符 11">
            <a:extLst>
              <a:ext uri="{FF2B5EF4-FFF2-40B4-BE49-F238E27FC236}">
                <a16:creationId xmlns="" xmlns:a16="http://schemas.microsoft.com/office/drawing/2014/main" id="{B24B373E-9A98-46EC-9FFE-717CAB362570}"/>
              </a:ext>
            </a:extLst>
          </p:cNvPr>
          <p:cNvCxnSpPr>
            <a:cxnSpLocks/>
            <a:endCxn id="10" idx="0"/>
          </p:cNvCxnSpPr>
          <p:nvPr/>
        </p:nvCxnSpPr>
        <p:spPr>
          <a:xfrm flipH="1" flipV="1">
            <a:off x="7367004" y="3933824"/>
            <a:ext cx="4151896" cy="9359"/>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7E3EBA80-E438-48EB-9B78-77E5E17C0BF0}"/>
              </a:ext>
            </a:extLst>
          </p:cNvPr>
          <p:cNvCxnSpPr>
            <a:cxnSpLocks/>
            <a:stCxn id="10" idx="2"/>
          </p:cNvCxnSpPr>
          <p:nvPr/>
        </p:nvCxnSpPr>
        <p:spPr>
          <a:xfrm flipH="1">
            <a:off x="660402" y="3933824"/>
            <a:ext cx="4164592" cy="9359"/>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 xmlns:a16="http://schemas.microsoft.com/office/drawing/2014/main" id="{ED534FF1-EF4E-40BF-B020-B5BB163E94E6}"/>
              </a:ext>
            </a:extLst>
          </p:cNvPr>
          <p:cNvSpPr txBox="1"/>
          <p:nvPr/>
        </p:nvSpPr>
        <p:spPr>
          <a:xfrm>
            <a:off x="4714977" y="4310147"/>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sp>
        <p:nvSpPr>
          <p:cNvPr id="71" name="矩形 70">
            <a:extLst>
              <a:ext uri="{FF2B5EF4-FFF2-40B4-BE49-F238E27FC236}">
                <a16:creationId xmlns="" xmlns:a16="http://schemas.microsoft.com/office/drawing/2014/main" id="{1F5A1251-3D10-42E5-954E-8FA35CE8DB41}"/>
              </a:ext>
            </a:extLst>
          </p:cNvPr>
          <p:cNvSpPr/>
          <p:nvPr/>
        </p:nvSpPr>
        <p:spPr>
          <a:xfrm>
            <a:off x="1677527" y="4833366"/>
            <a:ext cx="8836947" cy="1260153"/>
          </a:xfrm>
          <a:prstGeom prst="rect">
            <a:avLst/>
          </a:prstGeom>
        </p:spPr>
        <p:txBody>
          <a:bodyPr wrap="square">
            <a:spAutoFit/>
          </a:bodyPr>
          <a:lstStyle/>
          <a:p>
            <a:pPr algn="ctr">
              <a:lnSpc>
                <a:spcPct val="130000"/>
              </a:lnSpc>
            </a:pPr>
            <a:r>
              <a:rPr lang="zh-CN" altLang="en-US" sz="2000" dirty="0">
                <a:latin typeface="+mn-ea"/>
              </a:rPr>
              <a:t>西南大学主体校区位于重庆市北碚区，坐落于缙云山麓、嘉陵江畔，占地</a:t>
            </a:r>
            <a:r>
              <a:rPr lang="en-US" altLang="zh-CN" sz="2000" dirty="0">
                <a:latin typeface="+mn-ea"/>
              </a:rPr>
              <a:t>8000</a:t>
            </a:r>
            <a:r>
              <a:rPr lang="zh-CN" altLang="en-US" sz="2000" dirty="0">
                <a:latin typeface="+mn-ea"/>
              </a:rPr>
              <a:t>余亩，校舍面积约</a:t>
            </a:r>
            <a:r>
              <a:rPr lang="en-US" altLang="zh-CN" sz="2000" dirty="0">
                <a:latin typeface="+mn-ea"/>
              </a:rPr>
              <a:t>165</a:t>
            </a:r>
            <a:r>
              <a:rPr lang="zh-CN" altLang="en-US" sz="2000" dirty="0">
                <a:latin typeface="+mn-ea"/>
              </a:rPr>
              <a:t>万平方米，绿地面积达</a:t>
            </a:r>
            <a:r>
              <a:rPr lang="en-US" altLang="zh-CN" sz="2000" dirty="0">
                <a:latin typeface="+mn-ea"/>
              </a:rPr>
              <a:t>40%</a:t>
            </a:r>
            <a:r>
              <a:rPr lang="zh-CN" altLang="en-US" sz="2000" dirty="0">
                <a:latin typeface="+mn-ea"/>
              </a:rPr>
              <a:t>，泱泱校园，宏丽庄重，气象万千，是闻名遐迩的花园式学校，教育部表彰的文明校园。</a:t>
            </a:r>
            <a:endParaRPr lang="en-US" altLang="zh-CN" sz="2000" dirty="0">
              <a:latin typeface="+mn-ea"/>
            </a:endParaRPr>
          </a:p>
        </p:txBody>
      </p:sp>
      <p:sp>
        <p:nvSpPr>
          <p:cNvPr id="4" name="文本占位符 3">
            <a:extLst>
              <a:ext uri="{FF2B5EF4-FFF2-40B4-BE49-F238E27FC236}">
                <a16:creationId xmlns="" xmlns:a16="http://schemas.microsoft.com/office/drawing/2014/main" id="{DF3AAD72-AA20-4C14-931C-7AA5388B1A44}"/>
              </a:ext>
            </a:extLst>
          </p:cNvPr>
          <p:cNvSpPr>
            <a:spLocks noGrp="1"/>
          </p:cNvSpPr>
          <p:nvPr>
            <p:ph type="body" idx="14"/>
          </p:nvPr>
        </p:nvSpPr>
        <p:spPr>
          <a:xfrm>
            <a:off x="1097899" y="253874"/>
            <a:ext cx="1970921" cy="605909"/>
          </a:xfrm>
        </p:spPr>
        <p:txBody>
          <a:bodyPr/>
          <a:lstStyle/>
          <a:p>
            <a:r>
              <a:rPr lang="zh-CN" altLang="en-US" dirty="0"/>
              <a:t>一张长图</a:t>
            </a:r>
          </a:p>
        </p:txBody>
      </p:sp>
    </p:spTree>
    <p:extLst>
      <p:ext uri="{BB962C8B-B14F-4D97-AF65-F5344CB8AC3E}">
        <p14:creationId xmlns:p14="http://schemas.microsoft.com/office/powerpoint/2010/main" val="37296598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占位符 52" descr="图片包含 树, 户外, 草, 天空&#10;&#10;自动生成的说明">
            <a:extLst>
              <a:ext uri="{FF2B5EF4-FFF2-40B4-BE49-F238E27FC236}">
                <a16:creationId xmlns="" xmlns:a16="http://schemas.microsoft.com/office/drawing/2014/main" id="{0AAD359F-C6F8-41FA-ABA6-6891D0D7B28F}"/>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sp>
        <p:nvSpPr>
          <p:cNvPr id="49" name="椭圆 48">
            <a:extLst>
              <a:ext uri="{FF2B5EF4-FFF2-40B4-BE49-F238E27FC236}">
                <a16:creationId xmlns="" xmlns:a16="http://schemas.microsoft.com/office/drawing/2014/main" id="{FB7CCBB3-5C58-43E6-A99E-7608116C461A}"/>
              </a:ext>
            </a:extLst>
          </p:cNvPr>
          <p:cNvSpPr/>
          <p:nvPr/>
        </p:nvSpPr>
        <p:spPr>
          <a:xfrm>
            <a:off x="1909743" y="3533474"/>
            <a:ext cx="822960" cy="8229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 xmlns:a16="http://schemas.microsoft.com/office/drawing/2014/main" id="{ACA96B42-733D-4539-A042-E10865D7E8F0}"/>
              </a:ext>
            </a:extLst>
          </p:cNvPr>
          <p:cNvSpPr txBox="1"/>
          <p:nvPr/>
        </p:nvSpPr>
        <p:spPr>
          <a:xfrm>
            <a:off x="940200" y="4460831"/>
            <a:ext cx="2762046" cy="523220"/>
          </a:xfrm>
          <a:prstGeom prst="rect">
            <a:avLst/>
          </a:prstGeom>
          <a:noFill/>
        </p:spPr>
        <p:txBody>
          <a:bodyPr wrap="square" rtlCol="0">
            <a:spAutoFit/>
          </a:bodyPr>
          <a:lstStyle/>
          <a:p>
            <a:pPr algn="ctr"/>
            <a:r>
              <a:rPr lang="zh-CN" altLang="en-US" sz="2800" dirty="0">
                <a:latin typeface="+mj-ea"/>
                <a:ea typeface="+mj-ea"/>
              </a:rPr>
              <a:t>请输入小标题</a:t>
            </a:r>
          </a:p>
        </p:txBody>
      </p:sp>
      <p:sp>
        <p:nvSpPr>
          <p:cNvPr id="51" name="文本框 50">
            <a:extLst>
              <a:ext uri="{FF2B5EF4-FFF2-40B4-BE49-F238E27FC236}">
                <a16:creationId xmlns="" xmlns:a16="http://schemas.microsoft.com/office/drawing/2014/main" id="{550CB903-29B1-430E-87D4-CFB22083ACFE}"/>
              </a:ext>
            </a:extLst>
          </p:cNvPr>
          <p:cNvSpPr txBox="1"/>
          <p:nvPr/>
        </p:nvSpPr>
        <p:spPr>
          <a:xfrm>
            <a:off x="533435" y="4981445"/>
            <a:ext cx="3575577" cy="1258165"/>
          </a:xfrm>
          <a:prstGeom prst="rect">
            <a:avLst/>
          </a:prstGeom>
          <a:noFill/>
        </p:spPr>
        <p:txBody>
          <a:bodyPr wrap="square" rtlCol="0">
            <a:spAutoFit/>
          </a:bodyPr>
          <a:lstStyle/>
          <a:p>
            <a:pPr algn="ct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sp>
        <p:nvSpPr>
          <p:cNvPr id="81" name="椭圆 80">
            <a:extLst>
              <a:ext uri="{FF2B5EF4-FFF2-40B4-BE49-F238E27FC236}">
                <a16:creationId xmlns="" xmlns:a16="http://schemas.microsoft.com/office/drawing/2014/main" id="{17EC1E1D-A605-483F-8FE1-8B4139A6A577}"/>
              </a:ext>
            </a:extLst>
          </p:cNvPr>
          <p:cNvSpPr/>
          <p:nvPr/>
        </p:nvSpPr>
        <p:spPr>
          <a:xfrm>
            <a:off x="5698651" y="3533474"/>
            <a:ext cx="822960" cy="8229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 xmlns:a16="http://schemas.microsoft.com/office/drawing/2014/main" id="{78E94DD5-9031-461E-8F00-E20D7C831062}"/>
              </a:ext>
            </a:extLst>
          </p:cNvPr>
          <p:cNvSpPr/>
          <p:nvPr/>
        </p:nvSpPr>
        <p:spPr>
          <a:xfrm>
            <a:off x="9459297" y="3533474"/>
            <a:ext cx="822960" cy="8229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a:extLst>
              <a:ext uri="{FF2B5EF4-FFF2-40B4-BE49-F238E27FC236}">
                <a16:creationId xmlns="" xmlns:a16="http://schemas.microsoft.com/office/drawing/2014/main" id="{34858E08-0F6C-444D-851C-4B3BEAA7EA02}"/>
              </a:ext>
            </a:extLst>
          </p:cNvPr>
          <p:cNvSpPr txBox="1"/>
          <p:nvPr/>
        </p:nvSpPr>
        <p:spPr>
          <a:xfrm>
            <a:off x="4714977" y="4460831"/>
            <a:ext cx="2762046" cy="523220"/>
          </a:xfrm>
          <a:prstGeom prst="rect">
            <a:avLst/>
          </a:prstGeom>
          <a:noFill/>
        </p:spPr>
        <p:txBody>
          <a:bodyPr wrap="square" rtlCol="0">
            <a:spAutoFit/>
          </a:bodyPr>
          <a:lstStyle/>
          <a:p>
            <a:pPr algn="ctr"/>
            <a:r>
              <a:rPr lang="zh-CN" altLang="en-US" sz="2800" dirty="0">
                <a:latin typeface="+mj-ea"/>
                <a:ea typeface="+mj-ea"/>
              </a:rPr>
              <a:t>请输入小标题</a:t>
            </a:r>
          </a:p>
        </p:txBody>
      </p:sp>
      <p:sp>
        <p:nvSpPr>
          <p:cNvPr id="104" name="文本框 103">
            <a:extLst>
              <a:ext uri="{FF2B5EF4-FFF2-40B4-BE49-F238E27FC236}">
                <a16:creationId xmlns="" xmlns:a16="http://schemas.microsoft.com/office/drawing/2014/main" id="{094D3A54-CD30-4A94-A15C-F50CFC8402EB}"/>
              </a:ext>
            </a:extLst>
          </p:cNvPr>
          <p:cNvSpPr txBox="1"/>
          <p:nvPr/>
        </p:nvSpPr>
        <p:spPr>
          <a:xfrm>
            <a:off x="4308212" y="4981445"/>
            <a:ext cx="3575577" cy="1258165"/>
          </a:xfrm>
          <a:prstGeom prst="rect">
            <a:avLst/>
          </a:prstGeom>
          <a:noFill/>
        </p:spPr>
        <p:txBody>
          <a:bodyPr wrap="square" rtlCol="0">
            <a:spAutoFit/>
          </a:bodyPr>
          <a:lstStyle/>
          <a:p>
            <a:pPr algn="ct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sp>
        <p:nvSpPr>
          <p:cNvPr id="105" name="文本框 104">
            <a:extLst>
              <a:ext uri="{FF2B5EF4-FFF2-40B4-BE49-F238E27FC236}">
                <a16:creationId xmlns="" xmlns:a16="http://schemas.microsoft.com/office/drawing/2014/main" id="{7860D6D0-A424-4BE3-8F28-AB84A1793DDF}"/>
              </a:ext>
            </a:extLst>
          </p:cNvPr>
          <p:cNvSpPr txBox="1"/>
          <p:nvPr/>
        </p:nvSpPr>
        <p:spPr>
          <a:xfrm>
            <a:off x="8489754" y="4460831"/>
            <a:ext cx="2762046" cy="523220"/>
          </a:xfrm>
          <a:prstGeom prst="rect">
            <a:avLst/>
          </a:prstGeom>
          <a:noFill/>
        </p:spPr>
        <p:txBody>
          <a:bodyPr wrap="square" rtlCol="0">
            <a:spAutoFit/>
          </a:bodyPr>
          <a:lstStyle/>
          <a:p>
            <a:pPr algn="ctr"/>
            <a:r>
              <a:rPr lang="zh-CN" altLang="en-US" sz="2800" dirty="0">
                <a:latin typeface="+mj-ea"/>
                <a:ea typeface="+mj-ea"/>
              </a:rPr>
              <a:t>请输入小标题</a:t>
            </a:r>
          </a:p>
        </p:txBody>
      </p:sp>
      <p:sp>
        <p:nvSpPr>
          <p:cNvPr id="106" name="文本框 105">
            <a:extLst>
              <a:ext uri="{FF2B5EF4-FFF2-40B4-BE49-F238E27FC236}">
                <a16:creationId xmlns="" xmlns:a16="http://schemas.microsoft.com/office/drawing/2014/main" id="{5FB0014A-B01D-4011-B405-1F50E40308C3}"/>
              </a:ext>
            </a:extLst>
          </p:cNvPr>
          <p:cNvSpPr txBox="1"/>
          <p:nvPr/>
        </p:nvSpPr>
        <p:spPr>
          <a:xfrm>
            <a:off x="8082989" y="4981445"/>
            <a:ext cx="3575577" cy="1258165"/>
          </a:xfrm>
          <a:prstGeom prst="rect">
            <a:avLst/>
          </a:prstGeom>
          <a:noFill/>
        </p:spPr>
        <p:txBody>
          <a:bodyPr wrap="square" rtlCol="0">
            <a:spAutoFit/>
          </a:bodyPr>
          <a:lstStyle/>
          <a:p>
            <a:pPr algn="ct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sp>
        <p:nvSpPr>
          <p:cNvPr id="64" name="ebook_274884">
            <a:extLst>
              <a:ext uri="{FF2B5EF4-FFF2-40B4-BE49-F238E27FC236}">
                <a16:creationId xmlns="" xmlns:a16="http://schemas.microsoft.com/office/drawing/2014/main" id="{0CCCE493-7D5B-49ED-BAFF-08FEA9C18454}"/>
              </a:ext>
            </a:extLst>
          </p:cNvPr>
          <p:cNvSpPr>
            <a:spLocks noChangeAspect="1"/>
          </p:cNvSpPr>
          <p:nvPr/>
        </p:nvSpPr>
        <p:spPr bwMode="auto">
          <a:xfrm>
            <a:off x="5879072" y="3794865"/>
            <a:ext cx="462506" cy="32044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sp>
      <p:pic>
        <p:nvPicPr>
          <p:cNvPr id="65" name="图形 64" descr="握手">
            <a:extLst>
              <a:ext uri="{FF2B5EF4-FFF2-40B4-BE49-F238E27FC236}">
                <a16:creationId xmlns="" xmlns:a16="http://schemas.microsoft.com/office/drawing/2014/main" id="{1B5BAC24-97A3-4B98-8550-A4D9C6A8A350}"/>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9600117" y="3684425"/>
            <a:ext cx="541320" cy="541320"/>
          </a:xfrm>
          <a:prstGeom prst="rect">
            <a:avLst/>
          </a:prstGeom>
        </p:spPr>
      </p:pic>
      <p:pic>
        <p:nvPicPr>
          <p:cNvPr id="66" name="图形 65" descr="黑板">
            <a:extLst>
              <a:ext uri="{FF2B5EF4-FFF2-40B4-BE49-F238E27FC236}">
                <a16:creationId xmlns="" xmlns:a16="http://schemas.microsoft.com/office/drawing/2014/main" id="{CAC0D256-5C39-46D2-8214-BF7506EF02F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2090862" y="3724724"/>
            <a:ext cx="460722" cy="460722"/>
          </a:xfrm>
          <a:prstGeom prst="rect">
            <a:avLst/>
          </a:prstGeom>
        </p:spPr>
      </p:pic>
      <p:sp>
        <p:nvSpPr>
          <p:cNvPr id="3" name="文本占位符 2">
            <a:extLst>
              <a:ext uri="{FF2B5EF4-FFF2-40B4-BE49-F238E27FC236}">
                <a16:creationId xmlns="" xmlns:a16="http://schemas.microsoft.com/office/drawing/2014/main" id="{C6D91434-DA0E-4468-A5FA-D9D26AE31A86}"/>
              </a:ext>
            </a:extLst>
          </p:cNvPr>
          <p:cNvSpPr>
            <a:spLocks noGrp="1"/>
          </p:cNvSpPr>
          <p:nvPr>
            <p:ph type="body" idx="14"/>
          </p:nvPr>
        </p:nvSpPr>
        <p:spPr>
          <a:xfrm>
            <a:off x="1097899" y="253874"/>
            <a:ext cx="1970921" cy="605909"/>
          </a:xfrm>
        </p:spPr>
        <p:txBody>
          <a:bodyPr/>
          <a:lstStyle/>
          <a:p>
            <a:r>
              <a:rPr lang="zh-CN" altLang="en-US" dirty="0"/>
              <a:t>一张长图</a:t>
            </a:r>
          </a:p>
        </p:txBody>
      </p:sp>
    </p:spTree>
    <p:extLst>
      <p:ext uri="{BB962C8B-B14F-4D97-AF65-F5344CB8AC3E}">
        <p14:creationId xmlns:p14="http://schemas.microsoft.com/office/powerpoint/2010/main" val="37567927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a:extLst>
              <a:ext uri="{FF2B5EF4-FFF2-40B4-BE49-F238E27FC236}">
                <a16:creationId xmlns="" xmlns:a16="http://schemas.microsoft.com/office/drawing/2014/main" id="{8D217A64-E921-4EE1-8EDB-41EBEF9FE035}"/>
              </a:ext>
            </a:extLst>
          </p:cNvPr>
          <p:cNvSpPr/>
          <p:nvPr/>
        </p:nvSpPr>
        <p:spPr>
          <a:xfrm>
            <a:off x="660400" y="1130300"/>
            <a:ext cx="10858500" cy="4999038"/>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 name="图片占位符 50" descr="图片包含 树, 户外, 天空, 道路&#10;&#10;自动生成的说明">
            <a:extLst>
              <a:ext uri="{FF2B5EF4-FFF2-40B4-BE49-F238E27FC236}">
                <a16:creationId xmlns="" xmlns:a16="http://schemas.microsoft.com/office/drawing/2014/main" id="{0919AAF7-71F0-4B88-AB7E-065034CADC71}"/>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grpSp>
        <p:nvGrpSpPr>
          <p:cNvPr id="67" name="组合 66">
            <a:extLst>
              <a:ext uri="{FF2B5EF4-FFF2-40B4-BE49-F238E27FC236}">
                <a16:creationId xmlns="" xmlns:a16="http://schemas.microsoft.com/office/drawing/2014/main" id="{AE76CC93-4095-4D8F-A9A9-C4F22CA441C0}"/>
              </a:ext>
            </a:extLst>
          </p:cNvPr>
          <p:cNvGrpSpPr/>
          <p:nvPr/>
        </p:nvGrpSpPr>
        <p:grpSpPr>
          <a:xfrm>
            <a:off x="5936947" y="1130300"/>
            <a:ext cx="318105" cy="4999932"/>
            <a:chOff x="5936947" y="1130300"/>
            <a:chExt cx="318105" cy="4999932"/>
          </a:xfrm>
        </p:grpSpPr>
        <p:sp>
          <p:nvSpPr>
            <p:cNvPr id="54" name="矩形: 圆角 53">
              <a:extLst>
                <a:ext uri="{FF2B5EF4-FFF2-40B4-BE49-F238E27FC236}">
                  <a16:creationId xmlns="" xmlns:a16="http://schemas.microsoft.com/office/drawing/2014/main" id="{A67B8FA4-2CF6-43A6-B589-FA0F3A44D592}"/>
                </a:ext>
              </a:extLst>
            </p:cNvPr>
            <p:cNvSpPr/>
            <p:nvPr/>
          </p:nvSpPr>
          <p:spPr>
            <a:xfrm flipH="1">
              <a:off x="5936947" y="3015779"/>
              <a:ext cx="318105" cy="118521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a:extLst>
                <a:ext uri="{FF2B5EF4-FFF2-40B4-BE49-F238E27FC236}">
                  <a16:creationId xmlns="" xmlns:a16="http://schemas.microsoft.com/office/drawing/2014/main" id="{A035E061-80F5-44A7-931A-C2F66DD512F4}"/>
                </a:ext>
              </a:extLst>
            </p:cNvPr>
            <p:cNvGrpSpPr/>
            <p:nvPr/>
          </p:nvGrpSpPr>
          <p:grpSpPr>
            <a:xfrm flipH="1">
              <a:off x="6007482" y="3458882"/>
              <a:ext cx="177035" cy="299012"/>
              <a:chOff x="7217731" y="2194560"/>
              <a:chExt cx="110533" cy="186690"/>
            </a:xfrm>
          </p:grpSpPr>
          <p:cxnSp>
            <p:nvCxnSpPr>
              <p:cNvPr id="56" name="直接连接符 55">
                <a:extLst>
                  <a:ext uri="{FF2B5EF4-FFF2-40B4-BE49-F238E27FC236}">
                    <a16:creationId xmlns="" xmlns:a16="http://schemas.microsoft.com/office/drawing/2014/main" id="{83B0F695-8B27-4A88-8917-E2105C45CDCF}"/>
                  </a:ext>
                </a:extLst>
              </p:cNvPr>
              <p:cNvCxnSpPr>
                <a:cxnSpLocks/>
              </p:cNvCxnSpPr>
              <p:nvPr/>
            </p:nvCxnSpPr>
            <p:spPr>
              <a:xfrm flipH="1">
                <a:off x="7217731" y="2194560"/>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B5CA3C87-5215-4B61-9BBC-D849233A121B}"/>
                  </a:ext>
                </a:extLst>
              </p:cNvPr>
              <p:cNvCxnSpPr>
                <a:cxnSpLocks/>
              </p:cNvCxnSpPr>
              <p:nvPr/>
            </p:nvCxnSpPr>
            <p:spPr>
              <a:xfrm flipH="1" flipV="1">
                <a:off x="7217731" y="2287905"/>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grpSp>
        <p:cxnSp>
          <p:nvCxnSpPr>
            <p:cNvPr id="52" name="直接连接符 51">
              <a:extLst>
                <a:ext uri="{FF2B5EF4-FFF2-40B4-BE49-F238E27FC236}">
                  <a16:creationId xmlns="" xmlns:a16="http://schemas.microsoft.com/office/drawing/2014/main" id="{9E471CEC-2ACF-4F9B-B5C4-D344FCF79D50}"/>
                </a:ext>
              </a:extLst>
            </p:cNvPr>
            <p:cNvCxnSpPr>
              <a:cxnSpLocks/>
              <a:stCxn id="47" idx="0"/>
              <a:endCxn id="54" idx="0"/>
            </p:cNvCxnSpPr>
            <p:nvPr/>
          </p:nvCxnSpPr>
          <p:spPr>
            <a:xfrm>
              <a:off x="6089650" y="1130300"/>
              <a:ext cx="6349" cy="1885479"/>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064910DF-00DE-4526-9588-B1567B5508A0}"/>
                </a:ext>
              </a:extLst>
            </p:cNvPr>
            <p:cNvCxnSpPr>
              <a:cxnSpLocks/>
              <a:stCxn id="54" idx="2"/>
            </p:cNvCxnSpPr>
            <p:nvPr/>
          </p:nvCxnSpPr>
          <p:spPr>
            <a:xfrm>
              <a:off x="6095999" y="4200996"/>
              <a:ext cx="0" cy="1929236"/>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5" name="文本框 64">
            <a:extLst>
              <a:ext uri="{FF2B5EF4-FFF2-40B4-BE49-F238E27FC236}">
                <a16:creationId xmlns="" xmlns:a16="http://schemas.microsoft.com/office/drawing/2014/main" id="{67414118-4D8E-4F49-8C16-41004D454A0F}"/>
              </a:ext>
            </a:extLst>
          </p:cNvPr>
          <p:cNvSpPr txBox="1"/>
          <p:nvPr/>
        </p:nvSpPr>
        <p:spPr>
          <a:xfrm>
            <a:off x="6489923" y="1414439"/>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66" name="矩形 65">
            <a:extLst>
              <a:ext uri="{FF2B5EF4-FFF2-40B4-BE49-F238E27FC236}">
                <a16:creationId xmlns="" xmlns:a16="http://schemas.microsoft.com/office/drawing/2014/main" id="{CD9E1C06-09C5-4171-AA8B-BA6507CCB97E}"/>
              </a:ext>
            </a:extLst>
          </p:cNvPr>
          <p:cNvSpPr/>
          <p:nvPr/>
        </p:nvSpPr>
        <p:spPr>
          <a:xfrm>
            <a:off x="6489923" y="1910769"/>
            <a:ext cx="4794105" cy="4060920"/>
          </a:xfrm>
          <a:prstGeom prst="rect">
            <a:avLst/>
          </a:prstGeom>
        </p:spPr>
        <p:txBody>
          <a:bodyPr wrap="square">
            <a:spAutoFit/>
          </a:bodyPr>
          <a:lstStyle/>
          <a:p>
            <a:pPr algn="just">
              <a:lnSpc>
                <a:spcPct val="130000"/>
              </a:lnSpc>
            </a:pPr>
            <a:r>
              <a:rPr lang="zh-CN" altLang="en-US" sz="2000" dirty="0">
                <a:latin typeface="+mn-ea"/>
              </a:rPr>
              <a:t>学校溯源于</a:t>
            </a:r>
            <a:r>
              <a:rPr lang="en-US" altLang="zh-CN" sz="2000" dirty="0">
                <a:latin typeface="+mn-ea"/>
              </a:rPr>
              <a:t>1906 </a:t>
            </a:r>
            <a:r>
              <a:rPr lang="zh-CN" altLang="en-US" sz="2000" dirty="0">
                <a:latin typeface="+mn-ea"/>
              </a:rPr>
              <a:t>年建立的川东师范学堂，几经传承演变，</a:t>
            </a:r>
            <a:r>
              <a:rPr lang="en-US" altLang="zh-CN" sz="2000" dirty="0">
                <a:latin typeface="+mn-ea"/>
              </a:rPr>
              <a:t>1936</a:t>
            </a:r>
            <a:r>
              <a:rPr lang="zh-CN" altLang="en-US" sz="2000" dirty="0">
                <a:latin typeface="+mn-ea"/>
              </a:rPr>
              <a:t>年更名为四川省立教育学院，</a:t>
            </a:r>
            <a:r>
              <a:rPr lang="en-US" altLang="zh-CN" sz="2000" dirty="0">
                <a:latin typeface="+mn-ea"/>
              </a:rPr>
              <a:t>1950</a:t>
            </a:r>
            <a:r>
              <a:rPr lang="zh-CN" altLang="en-US" sz="2000" dirty="0">
                <a:latin typeface="+mn-ea"/>
              </a:rPr>
              <a:t>年，四川省立教育学院的教育、国文、外文、史地、数学等系与</a:t>
            </a:r>
            <a:r>
              <a:rPr lang="en-US" altLang="zh-CN" sz="2000" dirty="0">
                <a:latin typeface="+mn-ea"/>
              </a:rPr>
              <a:t>1940</a:t>
            </a:r>
            <a:r>
              <a:rPr lang="zh-CN" altLang="en-US" sz="2000" dirty="0">
                <a:latin typeface="+mn-ea"/>
              </a:rPr>
              <a:t>年成立的国立女子师范学院合并建立西南师范大学。农艺、园艺和农产制造等系与</a:t>
            </a:r>
            <a:r>
              <a:rPr lang="en-US" altLang="zh-CN" sz="2000" dirty="0">
                <a:latin typeface="+mn-ea"/>
              </a:rPr>
              <a:t>1946</a:t>
            </a:r>
            <a:r>
              <a:rPr lang="zh-CN" altLang="en-US" sz="2000" dirty="0">
                <a:latin typeface="+mn-ea"/>
              </a:rPr>
              <a:t>年创办的私立相辉学院等合并建立西南农学院。</a:t>
            </a:r>
            <a:r>
              <a:rPr lang="en-US" altLang="zh-CN" sz="2000" dirty="0">
                <a:latin typeface="+mn-ea"/>
              </a:rPr>
              <a:t>1985</a:t>
            </a:r>
            <a:r>
              <a:rPr lang="zh-CN" altLang="en-US" sz="2000" dirty="0">
                <a:latin typeface="+mn-ea"/>
              </a:rPr>
              <a:t>年，两校分别更名为西南师范大学、西南农业大学。</a:t>
            </a:r>
            <a:r>
              <a:rPr lang="en-US" altLang="zh-CN" sz="2000" dirty="0">
                <a:latin typeface="+mn-ea"/>
              </a:rPr>
              <a:t>2005</a:t>
            </a:r>
            <a:r>
              <a:rPr lang="zh-CN" altLang="en-US" sz="2000" dirty="0">
                <a:latin typeface="+mn-ea"/>
              </a:rPr>
              <a:t>年，两校合并组建为西南大学。</a:t>
            </a:r>
            <a:endParaRPr lang="en-US" altLang="zh-CN" sz="2000" dirty="0">
              <a:latin typeface="+mn-ea"/>
            </a:endParaRPr>
          </a:p>
        </p:txBody>
      </p:sp>
      <p:sp>
        <p:nvSpPr>
          <p:cNvPr id="3" name="文本占位符 2">
            <a:extLst>
              <a:ext uri="{FF2B5EF4-FFF2-40B4-BE49-F238E27FC236}">
                <a16:creationId xmlns="" xmlns:a16="http://schemas.microsoft.com/office/drawing/2014/main" id="{41DDA598-47C0-4F07-8D71-3CE2B269B5D1}"/>
              </a:ext>
            </a:extLst>
          </p:cNvPr>
          <p:cNvSpPr>
            <a:spLocks noGrp="1"/>
          </p:cNvSpPr>
          <p:nvPr>
            <p:ph type="body" idx="14"/>
          </p:nvPr>
        </p:nvSpPr>
        <p:spPr>
          <a:xfrm>
            <a:off x="1097899" y="253874"/>
            <a:ext cx="1934002" cy="605909"/>
          </a:xfrm>
        </p:spPr>
        <p:txBody>
          <a:bodyPr/>
          <a:lstStyle/>
          <a:p>
            <a:r>
              <a:rPr lang="zh-CN" altLang="en-US" dirty="0"/>
              <a:t>一张图片</a:t>
            </a:r>
          </a:p>
        </p:txBody>
      </p:sp>
    </p:spTree>
    <p:extLst>
      <p:ext uri="{BB962C8B-B14F-4D97-AF65-F5344CB8AC3E}">
        <p14:creationId xmlns:p14="http://schemas.microsoft.com/office/powerpoint/2010/main" val="3972798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 xmlns:a16="http://schemas.microsoft.com/office/drawing/2014/main" id="{6744686C-578F-457A-AB39-90A7E971A444}"/>
              </a:ext>
            </a:extLst>
          </p:cNvPr>
          <p:cNvSpPr/>
          <p:nvPr/>
        </p:nvSpPr>
        <p:spPr>
          <a:xfrm>
            <a:off x="660400" y="1715912"/>
            <a:ext cx="10858500" cy="3917244"/>
          </a:xfrm>
          <a:prstGeom prst="roundRect">
            <a:avLst>
              <a:gd name="adj" fmla="val 4733"/>
            </a:avLst>
          </a:prstGeom>
          <a:solidFill>
            <a:schemeClr val="bg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685B1976-567D-4A9E-81BD-D1B77098D27C}"/>
              </a:ext>
            </a:extLst>
          </p:cNvPr>
          <p:cNvSpPr>
            <a:spLocks noGrp="1"/>
          </p:cNvSpPr>
          <p:nvPr>
            <p:ph type="body" idx="13"/>
          </p:nvPr>
        </p:nvSpPr>
        <p:spPr>
          <a:xfrm>
            <a:off x="1097899" y="253874"/>
            <a:ext cx="1934002" cy="605909"/>
          </a:xfrm>
        </p:spPr>
        <p:txBody>
          <a:bodyPr/>
          <a:lstStyle/>
          <a:p>
            <a:r>
              <a:rPr lang="zh-CN" altLang="en-US" dirty="0"/>
              <a:t>一张图片</a:t>
            </a:r>
          </a:p>
        </p:txBody>
      </p:sp>
      <p:sp>
        <p:nvSpPr>
          <p:cNvPr id="12" name="文本框 11">
            <a:extLst>
              <a:ext uri="{FF2B5EF4-FFF2-40B4-BE49-F238E27FC236}">
                <a16:creationId xmlns="" xmlns:a16="http://schemas.microsoft.com/office/drawing/2014/main" id="{DE23B9EB-163F-43A3-83BC-593E5A4333CB}"/>
              </a:ext>
            </a:extLst>
          </p:cNvPr>
          <p:cNvSpPr txBox="1"/>
          <p:nvPr/>
        </p:nvSpPr>
        <p:spPr>
          <a:xfrm>
            <a:off x="4918545" y="2415583"/>
            <a:ext cx="4049178" cy="523220"/>
          </a:xfrm>
          <a:prstGeom prst="rect">
            <a:avLst/>
          </a:prstGeom>
          <a:noFill/>
        </p:spPr>
        <p:txBody>
          <a:bodyPr wrap="square" rtlCol="0">
            <a:spAutoFit/>
          </a:bodyPr>
          <a:lstStyle/>
          <a:p>
            <a:r>
              <a:rPr lang="zh-CN" altLang="en-US" sz="2800" dirty="0">
                <a:latin typeface="+mj-ea"/>
                <a:ea typeface="+mj-ea"/>
              </a:rPr>
              <a:t>请输入小标题</a:t>
            </a:r>
          </a:p>
        </p:txBody>
      </p:sp>
      <p:sp>
        <p:nvSpPr>
          <p:cNvPr id="13" name="文本框 12">
            <a:extLst>
              <a:ext uri="{FF2B5EF4-FFF2-40B4-BE49-F238E27FC236}">
                <a16:creationId xmlns="" xmlns:a16="http://schemas.microsoft.com/office/drawing/2014/main" id="{C89D54AC-EE3B-41C6-A52C-E3680A29C30D}"/>
              </a:ext>
            </a:extLst>
          </p:cNvPr>
          <p:cNvSpPr txBox="1"/>
          <p:nvPr/>
        </p:nvSpPr>
        <p:spPr>
          <a:xfrm>
            <a:off x="4918545" y="3276716"/>
            <a:ext cx="6111064" cy="1655774"/>
          </a:xfrm>
          <a:prstGeom prst="rect">
            <a:avLst/>
          </a:prstGeom>
          <a:noFill/>
        </p:spPr>
        <p:txBody>
          <a:bodyPr wrap="square" rtlCol="0">
            <a:spAutoFit/>
          </a:bodyPr>
          <a:lstStyle/>
          <a:p>
            <a:pPr algn="just">
              <a:lnSpc>
                <a:spcPct val="130000"/>
              </a:lnSpc>
            </a:pPr>
            <a:r>
              <a:rPr lang="zh-CN" altLang="en-US" sz="2000" dirty="0">
                <a:latin typeface="+mn-ea"/>
              </a:rPr>
              <a:t>西南大学，是教育部直属，教育部、农业农村部，重庆市共建的重点综合大学，是国家“ </a:t>
            </a:r>
            <a:r>
              <a:rPr lang="en-US" altLang="zh-CN" sz="2000" dirty="0">
                <a:latin typeface="+mn-ea"/>
              </a:rPr>
              <a:t>211 </a:t>
            </a:r>
            <a:r>
              <a:rPr lang="zh-CN" altLang="en-US" sz="2000" dirty="0">
                <a:latin typeface="+mn-ea"/>
              </a:rPr>
              <a:t>工程”和“</a:t>
            </a:r>
            <a:r>
              <a:rPr lang="en-US" altLang="zh-CN" sz="2000" dirty="0">
                <a:latin typeface="+mn-ea"/>
              </a:rPr>
              <a:t>985</a:t>
            </a:r>
            <a:r>
              <a:rPr lang="zh-CN" altLang="en-US" sz="2000" dirty="0">
                <a:latin typeface="+mn-ea"/>
              </a:rPr>
              <a:t>工程优势学科创新平台”建设高校。</a:t>
            </a:r>
            <a:r>
              <a:rPr lang="en-US" altLang="zh-CN" sz="2000" dirty="0">
                <a:latin typeface="+mn-ea"/>
              </a:rPr>
              <a:t>2005 </a:t>
            </a:r>
            <a:r>
              <a:rPr lang="zh-CN" altLang="en-US" sz="2000" dirty="0">
                <a:latin typeface="+mn-ea"/>
              </a:rPr>
              <a:t>年由西南师范大学、西南农业大学合并组建为西南大学</a:t>
            </a:r>
          </a:p>
        </p:txBody>
      </p:sp>
      <p:cxnSp>
        <p:nvCxnSpPr>
          <p:cNvPr id="14" name="直接连接符 13">
            <a:extLst>
              <a:ext uri="{FF2B5EF4-FFF2-40B4-BE49-F238E27FC236}">
                <a16:creationId xmlns="" xmlns:a16="http://schemas.microsoft.com/office/drawing/2014/main" id="{E199A594-AD91-4AA2-9007-C1320986B12B}"/>
              </a:ext>
            </a:extLst>
          </p:cNvPr>
          <p:cNvCxnSpPr>
            <a:cxnSpLocks/>
          </p:cNvCxnSpPr>
          <p:nvPr/>
        </p:nvCxnSpPr>
        <p:spPr>
          <a:xfrm>
            <a:off x="5051777" y="3093723"/>
            <a:ext cx="51353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6" name="图片 15" descr="图片包含 树, 草, 户外, 植物&#10;&#10;描述已自动生成">
            <a:extLst>
              <a:ext uri="{FF2B5EF4-FFF2-40B4-BE49-F238E27FC236}">
                <a16:creationId xmlns="" xmlns:a16="http://schemas.microsoft.com/office/drawing/2014/main" id="{E9431542-5728-45F4-A6B4-4B4475621AD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62391" y="1403521"/>
            <a:ext cx="3307312" cy="4531049"/>
          </a:xfrm>
          <a:prstGeom prst="rect">
            <a:avLst/>
          </a:prstGeom>
          <a:effectLst>
            <a:outerShdw blurRad="127000" algn="ctr" rotWithShape="0">
              <a:prstClr val="black">
                <a:alpha val="40000"/>
              </a:prstClr>
            </a:outerShdw>
          </a:effectLst>
        </p:spPr>
      </p:pic>
      <p:cxnSp>
        <p:nvCxnSpPr>
          <p:cNvPr id="8" name="直接连接符 7">
            <a:extLst>
              <a:ext uri="{FF2B5EF4-FFF2-40B4-BE49-F238E27FC236}">
                <a16:creationId xmlns="" xmlns:a16="http://schemas.microsoft.com/office/drawing/2014/main" id="{BA9BA8D0-FA37-49DC-BC71-D12EAD0A9D14}"/>
              </a:ext>
            </a:extLst>
          </p:cNvPr>
          <p:cNvCxnSpPr>
            <a:cxnSpLocks/>
          </p:cNvCxnSpPr>
          <p:nvPr/>
        </p:nvCxnSpPr>
        <p:spPr>
          <a:xfrm>
            <a:off x="11533188" y="1940560"/>
            <a:ext cx="0" cy="343408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33446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9AE95C95-3E7B-475B-BC6D-A5EBCD96A298}"/>
              </a:ext>
            </a:extLst>
          </p:cNvPr>
          <p:cNvSpPr/>
          <p:nvPr/>
        </p:nvSpPr>
        <p:spPr>
          <a:xfrm>
            <a:off x="7629302" y="1569155"/>
            <a:ext cx="3289446" cy="4334934"/>
          </a:xfrm>
          <a:prstGeom prst="rect">
            <a:avLst/>
          </a:prstGeom>
          <a:noFill/>
          <a:ln w="635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 xmlns:a16="http://schemas.microsoft.com/office/drawing/2014/main" id="{7DF7AB75-52EA-4C33-8DD3-9C0854C71896}"/>
              </a:ext>
            </a:extLst>
          </p:cNvPr>
          <p:cNvSpPr>
            <a:spLocks noGrp="1"/>
          </p:cNvSpPr>
          <p:nvPr>
            <p:ph type="body" idx="13"/>
          </p:nvPr>
        </p:nvSpPr>
        <p:spPr>
          <a:xfrm>
            <a:off x="1097899" y="253874"/>
            <a:ext cx="1934002" cy="605909"/>
          </a:xfrm>
        </p:spPr>
        <p:txBody>
          <a:bodyPr/>
          <a:lstStyle/>
          <a:p>
            <a:r>
              <a:rPr lang="zh-CN" altLang="en-US" dirty="0"/>
              <a:t>一张图片</a:t>
            </a:r>
          </a:p>
        </p:txBody>
      </p:sp>
      <p:pic>
        <p:nvPicPr>
          <p:cNvPr id="8" name="图片 7" descr="图片包含 草, 天空, 户外&#10;&#10;描述已自动生成">
            <a:extLst>
              <a:ext uri="{FF2B5EF4-FFF2-40B4-BE49-F238E27FC236}">
                <a16:creationId xmlns="" xmlns:a16="http://schemas.microsoft.com/office/drawing/2014/main" id="{9112B471-63BA-4B7D-AFAB-C5B1BA175729}"/>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bright="8000"/>
                    </a14:imgEffect>
                  </a14:imgLayer>
                </a14:imgProps>
              </a:ext>
              <a:ext uri="{28A0092B-C50C-407E-A947-70E740481C1C}">
                <a14:useLocalDpi xmlns:a14="http://schemas.microsoft.com/office/drawing/2010/main"/>
              </a:ext>
            </a:extLst>
          </a:blip>
          <a:srcRect l="4936" t="7580" r="8703" b="5799"/>
          <a:stretch/>
        </p:blipFill>
        <p:spPr>
          <a:xfrm>
            <a:off x="7437391" y="1411111"/>
            <a:ext cx="3289446" cy="4334934"/>
          </a:xfrm>
          <a:prstGeom prst="rect">
            <a:avLst/>
          </a:prstGeom>
          <a:effectLst>
            <a:outerShdw blurRad="127000" algn="ctr" rotWithShape="0">
              <a:prstClr val="black">
                <a:alpha val="40000"/>
              </a:prstClr>
            </a:outerShdw>
          </a:effectLst>
        </p:spPr>
      </p:pic>
      <p:grpSp>
        <p:nvGrpSpPr>
          <p:cNvPr id="20" name="组合 19">
            <a:extLst>
              <a:ext uri="{FF2B5EF4-FFF2-40B4-BE49-F238E27FC236}">
                <a16:creationId xmlns="" xmlns:a16="http://schemas.microsoft.com/office/drawing/2014/main" id="{6D01EF62-EDC1-49D5-87CA-91F70185BF7B}"/>
              </a:ext>
            </a:extLst>
          </p:cNvPr>
          <p:cNvGrpSpPr/>
          <p:nvPr/>
        </p:nvGrpSpPr>
        <p:grpSpPr>
          <a:xfrm>
            <a:off x="660400" y="3321554"/>
            <a:ext cx="612852" cy="612852"/>
            <a:chOff x="5698651" y="3533474"/>
            <a:chExt cx="822960" cy="822960"/>
          </a:xfrm>
        </p:grpSpPr>
        <p:sp>
          <p:nvSpPr>
            <p:cNvPr id="14" name="椭圆 13">
              <a:extLst>
                <a:ext uri="{FF2B5EF4-FFF2-40B4-BE49-F238E27FC236}">
                  <a16:creationId xmlns="" xmlns:a16="http://schemas.microsoft.com/office/drawing/2014/main" id="{4DB23F6D-A279-4547-BFB9-76D44AEBA79A}"/>
                </a:ext>
              </a:extLst>
            </p:cNvPr>
            <p:cNvSpPr/>
            <p:nvPr/>
          </p:nvSpPr>
          <p:spPr>
            <a:xfrm>
              <a:off x="5698651" y="3533474"/>
              <a:ext cx="822960" cy="8229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ebook_274884">
              <a:extLst>
                <a:ext uri="{FF2B5EF4-FFF2-40B4-BE49-F238E27FC236}">
                  <a16:creationId xmlns="" xmlns:a16="http://schemas.microsoft.com/office/drawing/2014/main" id="{598D2DD3-282E-4DC4-B7E3-0A5E388703F4}"/>
                </a:ext>
              </a:extLst>
            </p:cNvPr>
            <p:cNvSpPr>
              <a:spLocks noChangeAspect="1"/>
            </p:cNvSpPr>
            <p:nvPr/>
          </p:nvSpPr>
          <p:spPr bwMode="auto">
            <a:xfrm>
              <a:off x="5879072" y="3794865"/>
              <a:ext cx="462506" cy="32044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sp>
      </p:grpSp>
      <p:grpSp>
        <p:nvGrpSpPr>
          <p:cNvPr id="21" name="组合 20">
            <a:extLst>
              <a:ext uri="{FF2B5EF4-FFF2-40B4-BE49-F238E27FC236}">
                <a16:creationId xmlns="" xmlns:a16="http://schemas.microsoft.com/office/drawing/2014/main" id="{140D3B6B-A4CC-4344-9A5C-3F4D584BCCAD}"/>
              </a:ext>
            </a:extLst>
          </p:cNvPr>
          <p:cNvGrpSpPr/>
          <p:nvPr/>
        </p:nvGrpSpPr>
        <p:grpSpPr>
          <a:xfrm>
            <a:off x="660400" y="4987377"/>
            <a:ext cx="612852" cy="612852"/>
            <a:chOff x="9459297" y="3533474"/>
            <a:chExt cx="822960" cy="822960"/>
          </a:xfrm>
        </p:grpSpPr>
        <p:sp>
          <p:nvSpPr>
            <p:cNvPr id="15" name="椭圆 14">
              <a:extLst>
                <a:ext uri="{FF2B5EF4-FFF2-40B4-BE49-F238E27FC236}">
                  <a16:creationId xmlns="" xmlns:a16="http://schemas.microsoft.com/office/drawing/2014/main" id="{A00C9AFB-3C28-4EE4-B813-663F3F987E4B}"/>
                </a:ext>
              </a:extLst>
            </p:cNvPr>
            <p:cNvSpPr/>
            <p:nvPr/>
          </p:nvSpPr>
          <p:spPr>
            <a:xfrm>
              <a:off x="9459297" y="3533474"/>
              <a:ext cx="822960" cy="8229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descr="握手">
              <a:extLst>
                <a:ext uri="{FF2B5EF4-FFF2-40B4-BE49-F238E27FC236}">
                  <a16:creationId xmlns="" xmlns:a16="http://schemas.microsoft.com/office/drawing/2014/main" id="{3D476EE0-62D9-4E3F-A435-83B6AAA5FA1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9600117" y="3684425"/>
              <a:ext cx="541320" cy="541320"/>
            </a:xfrm>
            <a:prstGeom prst="rect">
              <a:avLst/>
            </a:prstGeom>
          </p:spPr>
        </p:pic>
      </p:grpSp>
      <p:grpSp>
        <p:nvGrpSpPr>
          <p:cNvPr id="19" name="组合 18">
            <a:extLst>
              <a:ext uri="{FF2B5EF4-FFF2-40B4-BE49-F238E27FC236}">
                <a16:creationId xmlns="" xmlns:a16="http://schemas.microsoft.com/office/drawing/2014/main" id="{EBACD971-CCC4-4FC1-9991-9C74C512E8C3}"/>
              </a:ext>
            </a:extLst>
          </p:cNvPr>
          <p:cNvGrpSpPr/>
          <p:nvPr/>
        </p:nvGrpSpPr>
        <p:grpSpPr>
          <a:xfrm>
            <a:off x="660400" y="1655730"/>
            <a:ext cx="612852" cy="612852"/>
            <a:chOff x="828672" y="1715963"/>
            <a:chExt cx="822960" cy="822960"/>
          </a:xfrm>
        </p:grpSpPr>
        <p:sp>
          <p:nvSpPr>
            <p:cNvPr id="13" name="椭圆 12">
              <a:extLst>
                <a:ext uri="{FF2B5EF4-FFF2-40B4-BE49-F238E27FC236}">
                  <a16:creationId xmlns="" xmlns:a16="http://schemas.microsoft.com/office/drawing/2014/main" id="{D295A816-EEAA-479E-AF5A-4CCCB4520ABF}"/>
                </a:ext>
              </a:extLst>
            </p:cNvPr>
            <p:cNvSpPr/>
            <p:nvPr/>
          </p:nvSpPr>
          <p:spPr>
            <a:xfrm>
              <a:off x="828672" y="1715963"/>
              <a:ext cx="822960" cy="8229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形 17" descr="黑板">
              <a:extLst>
                <a:ext uri="{FF2B5EF4-FFF2-40B4-BE49-F238E27FC236}">
                  <a16:creationId xmlns="" xmlns:a16="http://schemas.microsoft.com/office/drawing/2014/main" id="{CB68BC46-C2EB-45B9-8013-6D354F895072}"/>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1009791" y="1907213"/>
              <a:ext cx="460722" cy="460722"/>
            </a:xfrm>
            <a:prstGeom prst="rect">
              <a:avLst/>
            </a:prstGeom>
          </p:spPr>
        </p:pic>
      </p:grpSp>
      <p:grpSp>
        <p:nvGrpSpPr>
          <p:cNvPr id="31" name="组合 30">
            <a:extLst>
              <a:ext uri="{FF2B5EF4-FFF2-40B4-BE49-F238E27FC236}">
                <a16:creationId xmlns="" xmlns:a16="http://schemas.microsoft.com/office/drawing/2014/main" id="{D724CFA4-98E2-4170-8BDB-4838A4DF4FB9}"/>
              </a:ext>
            </a:extLst>
          </p:cNvPr>
          <p:cNvGrpSpPr/>
          <p:nvPr/>
        </p:nvGrpSpPr>
        <p:grpSpPr>
          <a:xfrm>
            <a:off x="1465163" y="1255171"/>
            <a:ext cx="5564024" cy="1379911"/>
            <a:chOff x="1465163" y="1440219"/>
            <a:chExt cx="5564024" cy="1379911"/>
          </a:xfrm>
        </p:grpSpPr>
        <p:sp>
          <p:nvSpPr>
            <p:cNvPr id="22" name="文本框 21">
              <a:extLst>
                <a:ext uri="{FF2B5EF4-FFF2-40B4-BE49-F238E27FC236}">
                  <a16:creationId xmlns="" xmlns:a16="http://schemas.microsoft.com/office/drawing/2014/main" id="{793E1AD1-5224-4CB4-98C3-533347B1FCCC}"/>
                </a:ext>
              </a:extLst>
            </p:cNvPr>
            <p:cNvSpPr txBox="1"/>
            <p:nvPr/>
          </p:nvSpPr>
          <p:spPr>
            <a:xfrm>
              <a:off x="1465163" y="1440219"/>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23" name="文本框 22">
              <a:extLst>
                <a:ext uri="{FF2B5EF4-FFF2-40B4-BE49-F238E27FC236}">
                  <a16:creationId xmlns="" xmlns:a16="http://schemas.microsoft.com/office/drawing/2014/main" id="{DA575ED1-FF5B-4A57-8D4D-CF12A7FCBE10}"/>
                </a:ext>
              </a:extLst>
            </p:cNvPr>
            <p:cNvSpPr txBox="1"/>
            <p:nvPr/>
          </p:nvSpPr>
          <p:spPr>
            <a:xfrm>
              <a:off x="1465163" y="1964575"/>
              <a:ext cx="5564024" cy="85555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grpSp>
      <p:grpSp>
        <p:nvGrpSpPr>
          <p:cNvPr id="30" name="组合 29">
            <a:extLst>
              <a:ext uri="{FF2B5EF4-FFF2-40B4-BE49-F238E27FC236}">
                <a16:creationId xmlns="" xmlns:a16="http://schemas.microsoft.com/office/drawing/2014/main" id="{C0842018-2AE4-43F8-AD82-1DFB56E78871}"/>
              </a:ext>
            </a:extLst>
          </p:cNvPr>
          <p:cNvGrpSpPr/>
          <p:nvPr/>
        </p:nvGrpSpPr>
        <p:grpSpPr>
          <a:xfrm>
            <a:off x="1465163" y="2977881"/>
            <a:ext cx="5564024" cy="1379911"/>
            <a:chOff x="1465163" y="2998085"/>
            <a:chExt cx="5564024" cy="1379911"/>
          </a:xfrm>
        </p:grpSpPr>
        <p:sp>
          <p:nvSpPr>
            <p:cNvPr id="25" name="文本框 24">
              <a:extLst>
                <a:ext uri="{FF2B5EF4-FFF2-40B4-BE49-F238E27FC236}">
                  <a16:creationId xmlns="" xmlns:a16="http://schemas.microsoft.com/office/drawing/2014/main" id="{25DCB20A-0D21-4EA2-BB1A-14C90BA16487}"/>
                </a:ext>
              </a:extLst>
            </p:cNvPr>
            <p:cNvSpPr txBox="1"/>
            <p:nvPr/>
          </p:nvSpPr>
          <p:spPr>
            <a:xfrm>
              <a:off x="1465163" y="2998085"/>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26" name="文本框 25">
              <a:extLst>
                <a:ext uri="{FF2B5EF4-FFF2-40B4-BE49-F238E27FC236}">
                  <a16:creationId xmlns="" xmlns:a16="http://schemas.microsoft.com/office/drawing/2014/main" id="{A1AC23EF-6005-4628-9259-0F95EFF9BFDA}"/>
                </a:ext>
              </a:extLst>
            </p:cNvPr>
            <p:cNvSpPr txBox="1"/>
            <p:nvPr/>
          </p:nvSpPr>
          <p:spPr>
            <a:xfrm>
              <a:off x="1465163" y="3522441"/>
              <a:ext cx="5564024" cy="85555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grpSp>
      <p:grpSp>
        <p:nvGrpSpPr>
          <p:cNvPr id="29" name="组合 28">
            <a:extLst>
              <a:ext uri="{FF2B5EF4-FFF2-40B4-BE49-F238E27FC236}">
                <a16:creationId xmlns="" xmlns:a16="http://schemas.microsoft.com/office/drawing/2014/main" id="{E79E8033-5C9F-4D9D-888D-B39BBD1B6E73}"/>
              </a:ext>
            </a:extLst>
          </p:cNvPr>
          <p:cNvGrpSpPr/>
          <p:nvPr/>
        </p:nvGrpSpPr>
        <p:grpSpPr>
          <a:xfrm>
            <a:off x="1465163" y="4654528"/>
            <a:ext cx="5564024" cy="1379911"/>
            <a:chOff x="1465163" y="4645701"/>
            <a:chExt cx="5564024" cy="1379911"/>
          </a:xfrm>
        </p:grpSpPr>
        <p:sp>
          <p:nvSpPr>
            <p:cNvPr id="27" name="文本框 26">
              <a:extLst>
                <a:ext uri="{FF2B5EF4-FFF2-40B4-BE49-F238E27FC236}">
                  <a16:creationId xmlns="" xmlns:a16="http://schemas.microsoft.com/office/drawing/2014/main" id="{BC3D600B-C3DB-4C79-925C-FC418E759ADC}"/>
                </a:ext>
              </a:extLst>
            </p:cNvPr>
            <p:cNvSpPr txBox="1"/>
            <p:nvPr/>
          </p:nvSpPr>
          <p:spPr>
            <a:xfrm>
              <a:off x="1465163" y="4645701"/>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28" name="文本框 27">
              <a:extLst>
                <a:ext uri="{FF2B5EF4-FFF2-40B4-BE49-F238E27FC236}">
                  <a16:creationId xmlns="" xmlns:a16="http://schemas.microsoft.com/office/drawing/2014/main" id="{39804C9B-188E-4C5A-860C-A62166C28D8C}"/>
                </a:ext>
              </a:extLst>
            </p:cNvPr>
            <p:cNvSpPr txBox="1"/>
            <p:nvPr/>
          </p:nvSpPr>
          <p:spPr>
            <a:xfrm>
              <a:off x="1465163" y="5170057"/>
              <a:ext cx="5564024" cy="85555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grpSp>
    </p:spTree>
    <p:extLst>
      <p:ext uri="{BB962C8B-B14F-4D97-AF65-F5344CB8AC3E}">
        <p14:creationId xmlns:p14="http://schemas.microsoft.com/office/powerpoint/2010/main" val="33227419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D75554C8-38F0-407B-98E8-EBCCE3085AD1}"/>
              </a:ext>
            </a:extLst>
          </p:cNvPr>
          <p:cNvSpPr>
            <a:spLocks noGrp="1"/>
          </p:cNvSpPr>
          <p:nvPr>
            <p:ph type="body" idx="13"/>
          </p:nvPr>
        </p:nvSpPr>
        <p:spPr>
          <a:xfrm>
            <a:off x="1097899" y="253874"/>
            <a:ext cx="1934002" cy="605909"/>
          </a:xfrm>
        </p:spPr>
        <p:txBody>
          <a:bodyPr/>
          <a:lstStyle/>
          <a:p>
            <a:r>
              <a:rPr lang="zh-CN" altLang="en-US" dirty="0"/>
              <a:t>一张图片</a:t>
            </a:r>
          </a:p>
        </p:txBody>
      </p:sp>
      <p:pic>
        <p:nvPicPr>
          <p:cNvPr id="3" name="图片 2" descr="图片包含 天空, 照片, 窗户&#10;&#10;描述已自动生成">
            <a:extLst>
              <a:ext uri="{FF2B5EF4-FFF2-40B4-BE49-F238E27FC236}">
                <a16:creationId xmlns="" xmlns:a16="http://schemas.microsoft.com/office/drawing/2014/main" id="{738720E0-A870-46AC-80E0-60AE0C510D3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625035" y="2200815"/>
            <a:ext cx="2970300" cy="2970300"/>
          </a:xfrm>
          <a:prstGeom prst="ellipse">
            <a:avLst/>
          </a:prstGeom>
        </p:spPr>
      </p:pic>
      <p:sp>
        <p:nvSpPr>
          <p:cNvPr id="5" name="椭圆 4">
            <a:extLst>
              <a:ext uri="{FF2B5EF4-FFF2-40B4-BE49-F238E27FC236}">
                <a16:creationId xmlns="" xmlns:a16="http://schemas.microsoft.com/office/drawing/2014/main" id="{716150DC-F154-4818-9C35-0BFB1B8D20D9}"/>
              </a:ext>
            </a:extLst>
          </p:cNvPr>
          <p:cNvSpPr/>
          <p:nvPr/>
        </p:nvSpPr>
        <p:spPr>
          <a:xfrm>
            <a:off x="4314495" y="1904461"/>
            <a:ext cx="3563008" cy="3563008"/>
          </a:xfrm>
          <a:prstGeom prst="ellipse">
            <a:avLst/>
          </a:prstGeom>
          <a:noFill/>
          <a:ln>
            <a:gradFill>
              <a:gsLst>
                <a:gs pos="10000">
                  <a:srgbClr val="FCFCFC"/>
                </a:gs>
                <a:gs pos="53000">
                  <a:schemeClr val="accent1"/>
                </a:gs>
                <a:gs pos="90000">
                  <a:srgbClr val="FCFCF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573C3953-466C-4D54-ADA2-0C6618EE3A0D}"/>
              </a:ext>
            </a:extLst>
          </p:cNvPr>
          <p:cNvSpPr/>
          <p:nvPr/>
        </p:nvSpPr>
        <p:spPr>
          <a:xfrm>
            <a:off x="3960290" y="1536070"/>
            <a:ext cx="4299790" cy="4299790"/>
          </a:xfrm>
          <a:prstGeom prst="ellipse">
            <a:avLst/>
          </a:prstGeom>
          <a:noFill/>
          <a:ln>
            <a:gradFill>
              <a:gsLst>
                <a:gs pos="25000">
                  <a:srgbClr val="FCFCFC"/>
                </a:gs>
                <a:gs pos="53000">
                  <a:schemeClr val="accent1"/>
                </a:gs>
                <a:gs pos="75000">
                  <a:srgbClr val="FCFCF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020069F6-0B33-42BE-888F-3F7B39094F22}"/>
              </a:ext>
            </a:extLst>
          </p:cNvPr>
          <p:cNvSpPr txBox="1"/>
          <p:nvPr/>
        </p:nvSpPr>
        <p:spPr>
          <a:xfrm>
            <a:off x="584200" y="1625520"/>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8" name="文本框 7">
            <a:extLst>
              <a:ext uri="{FF2B5EF4-FFF2-40B4-BE49-F238E27FC236}">
                <a16:creationId xmlns="" xmlns:a16="http://schemas.microsoft.com/office/drawing/2014/main" id="{372F1528-B684-413E-9750-EB0AAB5353FA}"/>
              </a:ext>
            </a:extLst>
          </p:cNvPr>
          <p:cNvSpPr txBox="1"/>
          <p:nvPr/>
        </p:nvSpPr>
        <p:spPr>
          <a:xfrm>
            <a:off x="584201" y="2129165"/>
            <a:ext cx="3376090" cy="1254639"/>
          </a:xfrm>
          <a:prstGeom prst="rect">
            <a:avLst/>
          </a:prstGeom>
          <a:noFill/>
        </p:spPr>
        <p:txBody>
          <a:bodyPr wrap="square" rtlCol="0">
            <a:spAutoFit/>
          </a:bodyPr>
          <a:lstStyle/>
          <a:p>
            <a:pPr>
              <a:lnSpc>
                <a:spcPct val="130000"/>
              </a:lnSpc>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
        <p:nvSpPr>
          <p:cNvPr id="9" name="文本框 8">
            <a:extLst>
              <a:ext uri="{FF2B5EF4-FFF2-40B4-BE49-F238E27FC236}">
                <a16:creationId xmlns="" xmlns:a16="http://schemas.microsoft.com/office/drawing/2014/main" id="{FF46CC24-AA10-4176-A340-9C1A4B4593EE}"/>
              </a:ext>
            </a:extLst>
          </p:cNvPr>
          <p:cNvSpPr txBox="1"/>
          <p:nvPr/>
        </p:nvSpPr>
        <p:spPr>
          <a:xfrm>
            <a:off x="584200" y="3912117"/>
            <a:ext cx="2762046" cy="523220"/>
          </a:xfrm>
          <a:prstGeom prst="rect">
            <a:avLst/>
          </a:prstGeom>
          <a:noFill/>
        </p:spPr>
        <p:txBody>
          <a:bodyPr wrap="square" rtlCol="0">
            <a:spAutoFit/>
          </a:bodyPr>
          <a:lstStyle/>
          <a:p>
            <a:r>
              <a:rPr lang="zh-CN" altLang="en-US" sz="2800" dirty="0">
                <a:latin typeface="+mj-ea"/>
                <a:ea typeface="+mj-ea"/>
              </a:rPr>
              <a:t>输入小标题</a:t>
            </a:r>
          </a:p>
        </p:txBody>
      </p:sp>
      <p:sp>
        <p:nvSpPr>
          <p:cNvPr id="10" name="文本框 9">
            <a:extLst>
              <a:ext uri="{FF2B5EF4-FFF2-40B4-BE49-F238E27FC236}">
                <a16:creationId xmlns="" xmlns:a16="http://schemas.microsoft.com/office/drawing/2014/main" id="{E2F84456-8E2B-425F-BF20-7FE291FD0164}"/>
              </a:ext>
            </a:extLst>
          </p:cNvPr>
          <p:cNvSpPr txBox="1"/>
          <p:nvPr/>
        </p:nvSpPr>
        <p:spPr>
          <a:xfrm>
            <a:off x="584201" y="4415762"/>
            <a:ext cx="3376090" cy="1254639"/>
          </a:xfrm>
          <a:prstGeom prst="rect">
            <a:avLst/>
          </a:prstGeom>
          <a:noFill/>
        </p:spPr>
        <p:txBody>
          <a:bodyPr wrap="square" rtlCol="0">
            <a:spAutoFit/>
          </a:bodyPr>
          <a:lstStyle/>
          <a:p>
            <a:pPr>
              <a:lnSpc>
                <a:spcPct val="130000"/>
              </a:lnSpc>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
        <p:nvSpPr>
          <p:cNvPr id="11" name="文本框 10">
            <a:extLst>
              <a:ext uri="{FF2B5EF4-FFF2-40B4-BE49-F238E27FC236}">
                <a16:creationId xmlns="" xmlns:a16="http://schemas.microsoft.com/office/drawing/2014/main" id="{A977CA15-1DD1-4B06-B7CD-8A4C0D55EC22}"/>
              </a:ext>
            </a:extLst>
          </p:cNvPr>
          <p:cNvSpPr txBox="1"/>
          <p:nvPr/>
        </p:nvSpPr>
        <p:spPr>
          <a:xfrm>
            <a:off x="8882165" y="3912117"/>
            <a:ext cx="2762046" cy="523220"/>
          </a:xfrm>
          <a:prstGeom prst="rect">
            <a:avLst/>
          </a:prstGeom>
          <a:noFill/>
        </p:spPr>
        <p:txBody>
          <a:bodyPr wrap="square" rtlCol="0">
            <a:spAutoFit/>
          </a:bodyPr>
          <a:lstStyle/>
          <a:p>
            <a:pPr algn="r"/>
            <a:r>
              <a:rPr lang="zh-CN" altLang="en-US" sz="2800" dirty="0">
                <a:latin typeface="+mj-ea"/>
                <a:ea typeface="+mj-ea"/>
              </a:rPr>
              <a:t>输入小标题</a:t>
            </a:r>
          </a:p>
        </p:txBody>
      </p:sp>
      <p:sp>
        <p:nvSpPr>
          <p:cNvPr id="12" name="文本框 11">
            <a:extLst>
              <a:ext uri="{FF2B5EF4-FFF2-40B4-BE49-F238E27FC236}">
                <a16:creationId xmlns="" xmlns:a16="http://schemas.microsoft.com/office/drawing/2014/main" id="{61376A0C-9AD6-4273-BE9E-FA90EDA99B60}"/>
              </a:ext>
            </a:extLst>
          </p:cNvPr>
          <p:cNvSpPr txBox="1"/>
          <p:nvPr/>
        </p:nvSpPr>
        <p:spPr>
          <a:xfrm>
            <a:off x="8268121" y="4415762"/>
            <a:ext cx="3376090" cy="1254639"/>
          </a:xfrm>
          <a:prstGeom prst="rect">
            <a:avLst/>
          </a:prstGeom>
          <a:noFill/>
        </p:spPr>
        <p:txBody>
          <a:bodyPr wrap="square" rtlCol="0">
            <a:spAutoFit/>
          </a:bodyPr>
          <a:lstStyle/>
          <a:p>
            <a:pPr algn="r">
              <a:lnSpc>
                <a:spcPct val="130000"/>
              </a:lnSpc>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
        <p:nvSpPr>
          <p:cNvPr id="13" name="文本框 12">
            <a:extLst>
              <a:ext uri="{FF2B5EF4-FFF2-40B4-BE49-F238E27FC236}">
                <a16:creationId xmlns="" xmlns:a16="http://schemas.microsoft.com/office/drawing/2014/main" id="{6C4F2653-B1D0-4CF4-AA26-10AF0F964363}"/>
              </a:ext>
            </a:extLst>
          </p:cNvPr>
          <p:cNvSpPr txBox="1"/>
          <p:nvPr/>
        </p:nvSpPr>
        <p:spPr>
          <a:xfrm>
            <a:off x="8882165" y="1536070"/>
            <a:ext cx="2762046" cy="523220"/>
          </a:xfrm>
          <a:prstGeom prst="rect">
            <a:avLst/>
          </a:prstGeom>
          <a:noFill/>
        </p:spPr>
        <p:txBody>
          <a:bodyPr wrap="square" rtlCol="0">
            <a:spAutoFit/>
          </a:bodyPr>
          <a:lstStyle/>
          <a:p>
            <a:pPr algn="r"/>
            <a:r>
              <a:rPr lang="zh-CN" altLang="en-US" sz="2800" dirty="0">
                <a:latin typeface="+mj-ea"/>
                <a:ea typeface="+mj-ea"/>
              </a:rPr>
              <a:t>输入小标题</a:t>
            </a:r>
          </a:p>
        </p:txBody>
      </p:sp>
      <p:sp>
        <p:nvSpPr>
          <p:cNvPr id="14" name="文本框 13">
            <a:extLst>
              <a:ext uri="{FF2B5EF4-FFF2-40B4-BE49-F238E27FC236}">
                <a16:creationId xmlns="" xmlns:a16="http://schemas.microsoft.com/office/drawing/2014/main" id="{857900F4-0ABF-44C2-A30A-538F491CD05D}"/>
              </a:ext>
            </a:extLst>
          </p:cNvPr>
          <p:cNvSpPr txBox="1"/>
          <p:nvPr/>
        </p:nvSpPr>
        <p:spPr>
          <a:xfrm>
            <a:off x="8268121" y="2039715"/>
            <a:ext cx="3376090" cy="1254639"/>
          </a:xfrm>
          <a:prstGeom prst="rect">
            <a:avLst/>
          </a:prstGeom>
          <a:noFill/>
        </p:spPr>
        <p:txBody>
          <a:bodyPr wrap="square" rtlCol="0">
            <a:spAutoFit/>
          </a:bodyPr>
          <a:lstStyle/>
          <a:p>
            <a:pPr algn="r">
              <a:lnSpc>
                <a:spcPct val="130000"/>
              </a:lnSpc>
            </a:pPr>
            <a:r>
              <a:rPr lang="en-US" altLang="zh-CN" sz="2000" dirty="0">
                <a:latin typeface="+mn-ea"/>
              </a:rPr>
              <a:t>2005</a:t>
            </a:r>
            <a:r>
              <a:rPr lang="zh-CN" altLang="en-US" sz="2000" dirty="0">
                <a:latin typeface="+mn-ea"/>
              </a:rPr>
              <a:t>年，西南师范大学、西南农业大学两校合并组建西南大学</a:t>
            </a:r>
            <a:endParaRPr lang="zh-CN" altLang="en-US" sz="2000" dirty="0"/>
          </a:p>
        </p:txBody>
      </p:sp>
    </p:spTree>
    <p:extLst>
      <p:ext uri="{BB962C8B-B14F-4D97-AF65-F5344CB8AC3E}">
        <p14:creationId xmlns:p14="http://schemas.microsoft.com/office/powerpoint/2010/main" val="2296126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 xmlns:a16="http://schemas.microsoft.com/office/drawing/2014/main"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 xmlns:a16="http://schemas.microsoft.com/office/drawing/2014/main" id="{EC215884-EF74-49F1-8FCF-70806DE1E7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 xmlns:a16="http://schemas.microsoft.com/office/drawing/2014/main"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 xmlns:a16="http://schemas.microsoft.com/office/drawing/2014/main" id="{2E88B025-52BD-435C-92C0-D9951507318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361" y="2496939"/>
            <a:ext cx="12191999" cy="4393174"/>
          </a:xfrm>
          <a:prstGeom prst="rect">
            <a:avLst/>
          </a:prstGeom>
        </p:spPr>
      </p:pic>
      <p:sp>
        <p:nvSpPr>
          <p:cNvPr id="21" name="矩形 20">
            <a:extLst>
              <a:ext uri="{FF2B5EF4-FFF2-40B4-BE49-F238E27FC236}">
                <a16:creationId xmlns="" xmlns:a16="http://schemas.microsoft.com/office/drawing/2014/main"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 xmlns:a16="http://schemas.microsoft.com/office/drawing/2014/main" id="{2F7E5A27-B414-492B-8EDA-0ECCEFA70EB1}"/>
              </a:ext>
            </a:extLst>
          </p:cNvPr>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 xmlns:a16="http://schemas.microsoft.com/office/drawing/2014/main" id="{2411C081-5584-4D98-A3F2-FE1DA2096F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32571" y="4940177"/>
            <a:ext cx="1665533" cy="587469"/>
          </a:xfrm>
          <a:prstGeom prst="rect">
            <a:avLst/>
          </a:prstGeom>
        </p:spPr>
      </p:pic>
      <p:sp>
        <p:nvSpPr>
          <p:cNvPr id="32" name="矩形 31">
            <a:extLst>
              <a:ext uri="{FF2B5EF4-FFF2-40B4-BE49-F238E27FC236}">
                <a16:creationId xmlns="" xmlns:a16="http://schemas.microsoft.com/office/drawing/2014/main"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 xmlns:a16="http://schemas.microsoft.com/office/drawing/2014/main"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 xmlns:a16="http://schemas.microsoft.com/office/drawing/2014/main" id="{B033D9B8-13B0-4116-9A92-93199CE82DA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 xmlns:a16="http://schemas.microsoft.com/office/drawing/2014/main" id="{DD5DC93C-7733-48C8-AA24-199A20B44B3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524376" y="4967765"/>
            <a:ext cx="969572" cy="587469"/>
          </a:xfrm>
          <a:prstGeom prst="rect">
            <a:avLst/>
          </a:prstGeom>
        </p:spPr>
      </p:pic>
      <p:pic>
        <p:nvPicPr>
          <p:cNvPr id="14" name="图片 13">
            <a:extLst>
              <a:ext uri="{FF2B5EF4-FFF2-40B4-BE49-F238E27FC236}">
                <a16:creationId xmlns="" xmlns:a16="http://schemas.microsoft.com/office/drawing/2014/main" id="{1218264C-9DB6-4490-8A21-C19EC4E77FB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27625" y="1844544"/>
            <a:ext cx="1841242" cy="662497"/>
          </a:xfrm>
          <a:prstGeom prst="rect">
            <a:avLst/>
          </a:prstGeom>
        </p:spPr>
      </p:pic>
      <p:pic>
        <p:nvPicPr>
          <p:cNvPr id="35" name="PA_图片 480">
            <a:extLst>
              <a:ext uri="{FF2B5EF4-FFF2-40B4-BE49-F238E27FC236}">
                <a16:creationId xmlns="" xmlns:a16="http://schemas.microsoft.com/office/drawing/2014/main" id="{5B6642DA-E864-40F2-82D4-5904C63B1DB0}"/>
              </a:ext>
            </a:extLst>
          </p:cNvPr>
          <p:cNvPicPr>
            <a:picLocks noChangeAspect="1"/>
          </p:cNvPicPr>
          <p:nvPr>
            <p:custDataLst>
              <p:tags r:id="rId1"/>
            </p:custDataLst>
          </p:nvPr>
        </p:nvPicPr>
        <p:blipFill>
          <a:blip r:embed="rId11" cstate="email">
            <a:extLst>
              <a:ext uri="{28A0092B-C50C-407E-A947-70E740481C1C}">
                <a14:useLocalDpi xmlns:a14="http://schemas.microsoft.com/office/drawing/2010/main"/>
              </a:ext>
            </a:extLst>
          </a:blip>
          <a:stretch>
            <a:fillRect/>
          </a:stretch>
        </p:blipFill>
        <p:spPr>
          <a:xfrm>
            <a:off x="9220434" y="2813269"/>
            <a:ext cx="2358359" cy="293053"/>
          </a:xfrm>
          <a:prstGeom prst="rect">
            <a:avLst/>
          </a:prstGeom>
        </p:spPr>
      </p:pic>
      <p:sp>
        <p:nvSpPr>
          <p:cNvPr id="24" name="文本框 23">
            <a:extLst>
              <a:ext uri="{FF2B5EF4-FFF2-40B4-BE49-F238E27FC236}">
                <a16:creationId xmlns="" xmlns:a16="http://schemas.microsoft.com/office/drawing/2014/main"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占位符 58" descr="图片包含 植物, 鲜花&#10;&#10;描述已自动生成">
            <a:extLst>
              <a:ext uri="{FF2B5EF4-FFF2-40B4-BE49-F238E27FC236}">
                <a16:creationId xmlns="" xmlns:a16="http://schemas.microsoft.com/office/drawing/2014/main" id="{69D4880C-20EF-41D2-BD1B-6AFF61ECF66F}"/>
              </a:ext>
            </a:extLst>
          </p:cNvPr>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pic>
        <p:nvPicPr>
          <p:cNvPr id="56" name="图片占位符 55" descr="图片包含 植物, 鲜花&#10;&#10;描述已自动生成">
            <a:extLst>
              <a:ext uri="{FF2B5EF4-FFF2-40B4-BE49-F238E27FC236}">
                <a16:creationId xmlns="" xmlns:a16="http://schemas.microsoft.com/office/drawing/2014/main" id="{5757310D-9CA9-4A1F-8940-E91D0461A9CC}"/>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sp>
        <p:nvSpPr>
          <p:cNvPr id="51" name="文本框 50">
            <a:extLst>
              <a:ext uri="{FF2B5EF4-FFF2-40B4-BE49-F238E27FC236}">
                <a16:creationId xmlns="" xmlns:a16="http://schemas.microsoft.com/office/drawing/2014/main" id="{EBF548E8-015F-4B7A-87C7-CAD081856D10}"/>
              </a:ext>
            </a:extLst>
          </p:cNvPr>
          <p:cNvSpPr txBox="1"/>
          <p:nvPr/>
        </p:nvSpPr>
        <p:spPr>
          <a:xfrm>
            <a:off x="7882107" y="1432372"/>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52" name="矩形 51">
            <a:extLst>
              <a:ext uri="{FF2B5EF4-FFF2-40B4-BE49-F238E27FC236}">
                <a16:creationId xmlns="" xmlns:a16="http://schemas.microsoft.com/office/drawing/2014/main" id="{5FC92CA0-8B10-4335-991B-97003B7C5E73}"/>
              </a:ext>
            </a:extLst>
          </p:cNvPr>
          <p:cNvSpPr/>
          <p:nvPr/>
        </p:nvSpPr>
        <p:spPr>
          <a:xfrm>
            <a:off x="7882107" y="1928702"/>
            <a:ext cx="3947441" cy="1655774"/>
          </a:xfrm>
          <a:prstGeom prst="rect">
            <a:avLst/>
          </a:prstGeom>
        </p:spPr>
        <p:txBody>
          <a:bodyPr wrap="square">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a:p>
            <a:pPr>
              <a:lnSpc>
                <a:spcPct val="130000"/>
              </a:lnSpc>
            </a:pPr>
            <a:endParaRPr lang="en-US" altLang="zh-CN" sz="2000" b="1" dirty="0">
              <a:latin typeface="+mn-ea"/>
            </a:endParaRPr>
          </a:p>
        </p:txBody>
      </p:sp>
      <p:sp>
        <p:nvSpPr>
          <p:cNvPr id="53" name="文本框 52">
            <a:extLst>
              <a:ext uri="{FF2B5EF4-FFF2-40B4-BE49-F238E27FC236}">
                <a16:creationId xmlns="" xmlns:a16="http://schemas.microsoft.com/office/drawing/2014/main" id="{81344467-A058-4B87-9927-993D694EF97B}"/>
              </a:ext>
            </a:extLst>
          </p:cNvPr>
          <p:cNvSpPr txBox="1"/>
          <p:nvPr/>
        </p:nvSpPr>
        <p:spPr>
          <a:xfrm>
            <a:off x="1542075" y="3979717"/>
            <a:ext cx="2762046" cy="523220"/>
          </a:xfrm>
          <a:prstGeom prst="rect">
            <a:avLst/>
          </a:prstGeom>
          <a:noFill/>
        </p:spPr>
        <p:txBody>
          <a:bodyPr wrap="square" rtlCol="0">
            <a:spAutoFit/>
          </a:bodyPr>
          <a:lstStyle/>
          <a:p>
            <a:pPr algn="r"/>
            <a:r>
              <a:rPr lang="zh-CN" altLang="en-US" sz="2800" dirty="0">
                <a:latin typeface="+mj-ea"/>
                <a:ea typeface="+mj-ea"/>
              </a:rPr>
              <a:t>请输入你的标题</a:t>
            </a:r>
          </a:p>
        </p:txBody>
      </p:sp>
      <p:sp>
        <p:nvSpPr>
          <p:cNvPr id="54" name="矩形 53">
            <a:extLst>
              <a:ext uri="{FF2B5EF4-FFF2-40B4-BE49-F238E27FC236}">
                <a16:creationId xmlns="" xmlns:a16="http://schemas.microsoft.com/office/drawing/2014/main" id="{4F498144-1A05-4DF4-88A2-9A8809D2AC6F}"/>
              </a:ext>
            </a:extLst>
          </p:cNvPr>
          <p:cNvSpPr/>
          <p:nvPr/>
        </p:nvSpPr>
        <p:spPr>
          <a:xfrm>
            <a:off x="356680" y="4476047"/>
            <a:ext cx="3947441" cy="1255665"/>
          </a:xfrm>
          <a:prstGeom prst="rect">
            <a:avLst/>
          </a:prstGeom>
        </p:spPr>
        <p:txBody>
          <a:bodyPr wrap="square">
            <a:spAutoFit/>
          </a:bodyPr>
          <a:lstStyle/>
          <a:p>
            <a:pPr algn="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grpSp>
        <p:nvGrpSpPr>
          <p:cNvPr id="88" name="组合 87">
            <a:extLst>
              <a:ext uri="{FF2B5EF4-FFF2-40B4-BE49-F238E27FC236}">
                <a16:creationId xmlns="" xmlns:a16="http://schemas.microsoft.com/office/drawing/2014/main" id="{27DB8911-F3BD-4F67-B086-06B54BDB9A1F}"/>
              </a:ext>
            </a:extLst>
          </p:cNvPr>
          <p:cNvGrpSpPr/>
          <p:nvPr/>
        </p:nvGrpSpPr>
        <p:grpSpPr>
          <a:xfrm rot="5400000" flipV="1">
            <a:off x="3476293" y="4746667"/>
            <a:ext cx="2443392" cy="308325"/>
            <a:chOff x="4878083" y="3188990"/>
            <a:chExt cx="2443392" cy="308325"/>
          </a:xfrm>
        </p:grpSpPr>
        <p:grpSp>
          <p:nvGrpSpPr>
            <p:cNvPr id="89" name="组合 88">
              <a:extLst>
                <a:ext uri="{FF2B5EF4-FFF2-40B4-BE49-F238E27FC236}">
                  <a16:creationId xmlns="" xmlns:a16="http://schemas.microsoft.com/office/drawing/2014/main" id="{F0B8135E-90B6-460C-9722-BE475F1250F7}"/>
                </a:ext>
              </a:extLst>
            </p:cNvPr>
            <p:cNvGrpSpPr/>
            <p:nvPr/>
          </p:nvGrpSpPr>
          <p:grpSpPr>
            <a:xfrm rot="16200000" flipH="1">
              <a:off x="5941838" y="2871379"/>
              <a:ext cx="308325" cy="943548"/>
              <a:chOff x="7141580" y="1944341"/>
              <a:chExt cx="262837" cy="804344"/>
            </a:xfrm>
          </p:grpSpPr>
          <p:sp>
            <p:nvSpPr>
              <p:cNvPr id="92" name="矩形: 圆角 91">
                <a:extLst>
                  <a:ext uri="{FF2B5EF4-FFF2-40B4-BE49-F238E27FC236}">
                    <a16:creationId xmlns="" xmlns:a16="http://schemas.microsoft.com/office/drawing/2014/main" id="{40E5689C-FB07-4640-97A0-180409950992}"/>
                  </a:ext>
                </a:extLst>
              </p:cNvPr>
              <p:cNvSpPr/>
              <p:nvPr/>
            </p:nvSpPr>
            <p:spPr>
              <a:xfrm>
                <a:off x="7141580" y="1944341"/>
                <a:ext cx="262837" cy="80434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a:extLst>
                  <a:ext uri="{FF2B5EF4-FFF2-40B4-BE49-F238E27FC236}">
                    <a16:creationId xmlns="" xmlns:a16="http://schemas.microsoft.com/office/drawing/2014/main" id="{9C432E9E-60A3-432D-8DA4-A4884FE384B0}"/>
                  </a:ext>
                </a:extLst>
              </p:cNvPr>
              <p:cNvGrpSpPr/>
              <p:nvPr/>
            </p:nvGrpSpPr>
            <p:grpSpPr>
              <a:xfrm>
                <a:off x="7217731" y="2253168"/>
                <a:ext cx="110533" cy="186690"/>
                <a:chOff x="7217731" y="2194560"/>
                <a:chExt cx="110533" cy="186690"/>
              </a:xfrm>
            </p:grpSpPr>
            <p:cxnSp>
              <p:nvCxnSpPr>
                <p:cNvPr id="94" name="直接连接符 93">
                  <a:extLst>
                    <a:ext uri="{FF2B5EF4-FFF2-40B4-BE49-F238E27FC236}">
                      <a16:creationId xmlns="" xmlns:a16="http://schemas.microsoft.com/office/drawing/2014/main" id="{ECE01F66-D6C4-4800-8CBF-01A4511047CE}"/>
                    </a:ext>
                  </a:extLst>
                </p:cNvPr>
                <p:cNvCxnSpPr>
                  <a:cxnSpLocks/>
                </p:cNvCxnSpPr>
                <p:nvPr/>
              </p:nvCxnSpPr>
              <p:spPr>
                <a:xfrm flipH="1">
                  <a:off x="7217731" y="2194560"/>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id="{669789EA-A76E-4D74-95FF-7ED4D5E0F5CB}"/>
                    </a:ext>
                  </a:extLst>
                </p:cNvPr>
                <p:cNvCxnSpPr>
                  <a:cxnSpLocks/>
                </p:cNvCxnSpPr>
                <p:nvPr/>
              </p:nvCxnSpPr>
              <p:spPr>
                <a:xfrm flipH="1" flipV="1">
                  <a:off x="7217731" y="2287905"/>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cxnSp>
          <p:nvCxnSpPr>
            <p:cNvPr id="90" name="直接连接符 89">
              <a:extLst>
                <a:ext uri="{FF2B5EF4-FFF2-40B4-BE49-F238E27FC236}">
                  <a16:creationId xmlns="" xmlns:a16="http://schemas.microsoft.com/office/drawing/2014/main" id="{3C5C4873-75B2-4603-9D55-F6B332D30897}"/>
                </a:ext>
              </a:extLst>
            </p:cNvPr>
            <p:cNvCxnSpPr>
              <a:cxnSpLocks/>
              <a:endCxn id="92" idx="0"/>
            </p:cNvCxnSpPr>
            <p:nvPr/>
          </p:nvCxnSpPr>
          <p:spPr>
            <a:xfrm rot="5400000" flipH="1" flipV="1">
              <a:off x="5251154" y="2970082"/>
              <a:ext cx="1" cy="746144"/>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 xmlns:a16="http://schemas.microsoft.com/office/drawing/2014/main" id="{BE961D14-AB63-43B6-A894-4A0E968F2348}"/>
                </a:ext>
              </a:extLst>
            </p:cNvPr>
            <p:cNvCxnSpPr>
              <a:cxnSpLocks/>
              <a:stCxn id="92" idx="2"/>
            </p:cNvCxnSpPr>
            <p:nvPr/>
          </p:nvCxnSpPr>
          <p:spPr>
            <a:xfrm rot="5400000" flipV="1">
              <a:off x="6944624" y="2966304"/>
              <a:ext cx="1" cy="75370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3" name="组合 72">
            <a:extLst>
              <a:ext uri="{FF2B5EF4-FFF2-40B4-BE49-F238E27FC236}">
                <a16:creationId xmlns="" xmlns:a16="http://schemas.microsoft.com/office/drawing/2014/main" id="{0E83E789-0041-45CA-9F35-9971D61143AB}"/>
              </a:ext>
            </a:extLst>
          </p:cNvPr>
          <p:cNvGrpSpPr/>
          <p:nvPr/>
        </p:nvGrpSpPr>
        <p:grpSpPr>
          <a:xfrm rot="16200000" flipH="1" flipV="1">
            <a:off x="6268083" y="2190526"/>
            <a:ext cx="2441475" cy="308325"/>
            <a:chOff x="4880000" y="3188990"/>
            <a:chExt cx="2441475" cy="308325"/>
          </a:xfrm>
        </p:grpSpPr>
        <p:grpSp>
          <p:nvGrpSpPr>
            <p:cNvPr id="74" name="组合 73">
              <a:extLst>
                <a:ext uri="{FF2B5EF4-FFF2-40B4-BE49-F238E27FC236}">
                  <a16:creationId xmlns="" xmlns:a16="http://schemas.microsoft.com/office/drawing/2014/main" id="{95725A6C-D99F-4BF1-95A8-F2F896DF9CCC}"/>
                </a:ext>
              </a:extLst>
            </p:cNvPr>
            <p:cNvGrpSpPr/>
            <p:nvPr/>
          </p:nvGrpSpPr>
          <p:grpSpPr>
            <a:xfrm rot="16200000" flipH="1">
              <a:off x="5941838" y="2871379"/>
              <a:ext cx="308325" cy="943548"/>
              <a:chOff x="7141580" y="1944341"/>
              <a:chExt cx="262837" cy="804344"/>
            </a:xfrm>
          </p:grpSpPr>
          <p:sp>
            <p:nvSpPr>
              <p:cNvPr id="77" name="矩形: 圆角 76">
                <a:extLst>
                  <a:ext uri="{FF2B5EF4-FFF2-40B4-BE49-F238E27FC236}">
                    <a16:creationId xmlns="" xmlns:a16="http://schemas.microsoft.com/office/drawing/2014/main" id="{7DE70881-83DE-4776-9211-A5503C82C83E}"/>
                  </a:ext>
                </a:extLst>
              </p:cNvPr>
              <p:cNvSpPr/>
              <p:nvPr/>
            </p:nvSpPr>
            <p:spPr>
              <a:xfrm>
                <a:off x="7141580" y="1944341"/>
                <a:ext cx="262837" cy="804344"/>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 xmlns:a16="http://schemas.microsoft.com/office/drawing/2014/main" id="{EC5EC4A0-EF8B-429A-BC89-B8C31E611980}"/>
                  </a:ext>
                </a:extLst>
              </p:cNvPr>
              <p:cNvGrpSpPr/>
              <p:nvPr/>
            </p:nvGrpSpPr>
            <p:grpSpPr>
              <a:xfrm>
                <a:off x="7217731" y="2253168"/>
                <a:ext cx="110533" cy="186690"/>
                <a:chOff x="7217731" y="2194560"/>
                <a:chExt cx="110533" cy="186690"/>
              </a:xfrm>
            </p:grpSpPr>
            <p:cxnSp>
              <p:nvCxnSpPr>
                <p:cNvPr id="79" name="直接连接符 78">
                  <a:extLst>
                    <a:ext uri="{FF2B5EF4-FFF2-40B4-BE49-F238E27FC236}">
                      <a16:creationId xmlns="" xmlns:a16="http://schemas.microsoft.com/office/drawing/2014/main" id="{AED09436-615A-48C9-BAF8-0EE059C9CA8B}"/>
                    </a:ext>
                  </a:extLst>
                </p:cNvPr>
                <p:cNvCxnSpPr>
                  <a:cxnSpLocks/>
                </p:cNvCxnSpPr>
                <p:nvPr/>
              </p:nvCxnSpPr>
              <p:spPr>
                <a:xfrm flipH="1">
                  <a:off x="7217731" y="2194560"/>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C6626970-06CB-42C3-A61B-6227BB878B64}"/>
                    </a:ext>
                  </a:extLst>
                </p:cNvPr>
                <p:cNvCxnSpPr>
                  <a:cxnSpLocks/>
                </p:cNvCxnSpPr>
                <p:nvPr/>
              </p:nvCxnSpPr>
              <p:spPr>
                <a:xfrm flipH="1" flipV="1">
                  <a:off x="7217731" y="2287905"/>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cxnSp>
          <p:nvCxnSpPr>
            <p:cNvPr id="75" name="直接连接符 74">
              <a:extLst>
                <a:ext uri="{FF2B5EF4-FFF2-40B4-BE49-F238E27FC236}">
                  <a16:creationId xmlns="" xmlns:a16="http://schemas.microsoft.com/office/drawing/2014/main" id="{FD688240-29D8-49FD-AD3A-FE4A4D8E6CA0}"/>
                </a:ext>
              </a:extLst>
            </p:cNvPr>
            <p:cNvCxnSpPr>
              <a:cxnSpLocks/>
              <a:endCxn id="77" idx="0"/>
            </p:cNvCxnSpPr>
            <p:nvPr/>
          </p:nvCxnSpPr>
          <p:spPr>
            <a:xfrm rot="5400000" flipH="1" flipV="1">
              <a:off x="5251823" y="2971331"/>
              <a:ext cx="581" cy="744227"/>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E9D30CEE-6078-4E34-BF5C-187A8CA3BC88}"/>
                </a:ext>
              </a:extLst>
            </p:cNvPr>
            <p:cNvCxnSpPr>
              <a:cxnSpLocks/>
              <a:stCxn id="77" idx="2"/>
            </p:cNvCxnSpPr>
            <p:nvPr/>
          </p:nvCxnSpPr>
          <p:spPr>
            <a:xfrm rot="5400000" flipV="1">
              <a:off x="6944624" y="2966304"/>
              <a:ext cx="1" cy="75370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 name="文本占位符 2">
            <a:extLst>
              <a:ext uri="{FF2B5EF4-FFF2-40B4-BE49-F238E27FC236}">
                <a16:creationId xmlns="" xmlns:a16="http://schemas.microsoft.com/office/drawing/2014/main" id="{C61471D5-AAE8-4AB0-BA99-7F0DD2835FB5}"/>
              </a:ext>
            </a:extLst>
          </p:cNvPr>
          <p:cNvSpPr>
            <a:spLocks noGrp="1"/>
          </p:cNvSpPr>
          <p:nvPr>
            <p:ph type="body" idx="15"/>
          </p:nvPr>
        </p:nvSpPr>
        <p:spPr>
          <a:xfrm>
            <a:off x="1097899" y="253874"/>
            <a:ext cx="1934002" cy="605909"/>
          </a:xfrm>
        </p:spPr>
        <p:txBody>
          <a:bodyPr/>
          <a:lstStyle/>
          <a:p>
            <a:r>
              <a:rPr lang="zh-CN" altLang="en-US" dirty="0"/>
              <a:t>两张图片</a:t>
            </a:r>
          </a:p>
        </p:txBody>
      </p:sp>
    </p:spTree>
    <p:extLst>
      <p:ext uri="{BB962C8B-B14F-4D97-AF65-F5344CB8AC3E}">
        <p14:creationId xmlns:p14="http://schemas.microsoft.com/office/powerpoint/2010/main" val="1402993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2A290707-F6F2-4C16-83E6-80F23CE9FCD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525098" y="1441044"/>
            <a:ext cx="4666902" cy="2056351"/>
          </a:xfrm>
          <a:prstGeom prst="rect">
            <a:avLst/>
          </a:prstGeom>
        </p:spPr>
      </p:pic>
      <p:sp>
        <p:nvSpPr>
          <p:cNvPr id="5" name="文本占位符 4">
            <a:extLst>
              <a:ext uri="{FF2B5EF4-FFF2-40B4-BE49-F238E27FC236}">
                <a16:creationId xmlns="" xmlns:a16="http://schemas.microsoft.com/office/drawing/2014/main" id="{FB710696-8771-4B1E-9CF9-0D4236F6F713}"/>
              </a:ext>
            </a:extLst>
          </p:cNvPr>
          <p:cNvSpPr>
            <a:spLocks noGrp="1"/>
          </p:cNvSpPr>
          <p:nvPr>
            <p:ph type="body" idx="13"/>
          </p:nvPr>
        </p:nvSpPr>
        <p:spPr>
          <a:xfrm>
            <a:off x="1097899" y="253874"/>
            <a:ext cx="1934002" cy="605909"/>
          </a:xfrm>
        </p:spPr>
        <p:txBody>
          <a:bodyPr/>
          <a:lstStyle/>
          <a:p>
            <a:r>
              <a:rPr lang="zh-CN" altLang="en-US" dirty="0"/>
              <a:t>两张图片</a:t>
            </a:r>
          </a:p>
        </p:txBody>
      </p:sp>
      <p:pic>
        <p:nvPicPr>
          <p:cNvPr id="8" name="图片 7" descr="图片包含 树, 户外, 草, 天空&#10;&#10;描述已自动生成">
            <a:extLst>
              <a:ext uri="{FF2B5EF4-FFF2-40B4-BE49-F238E27FC236}">
                <a16:creationId xmlns="" xmlns:a16="http://schemas.microsoft.com/office/drawing/2014/main" id="{597393FC-C828-42D3-94FB-87FE1EE8AA2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338"/>
          <a:stretch/>
        </p:blipFill>
        <p:spPr>
          <a:xfrm>
            <a:off x="6096001" y="3642380"/>
            <a:ext cx="6096000" cy="2056355"/>
          </a:xfrm>
          <a:prstGeom prst="rect">
            <a:avLst/>
          </a:prstGeom>
        </p:spPr>
      </p:pic>
      <p:sp>
        <p:nvSpPr>
          <p:cNvPr id="9" name="文本框 8">
            <a:extLst>
              <a:ext uri="{FF2B5EF4-FFF2-40B4-BE49-F238E27FC236}">
                <a16:creationId xmlns="" xmlns:a16="http://schemas.microsoft.com/office/drawing/2014/main" id="{05B4BC45-E033-46B3-93AF-74F66A7CAFAC}"/>
              </a:ext>
            </a:extLst>
          </p:cNvPr>
          <p:cNvSpPr txBox="1"/>
          <p:nvPr/>
        </p:nvSpPr>
        <p:spPr>
          <a:xfrm>
            <a:off x="541881" y="1441047"/>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10" name="文本框 9">
            <a:extLst>
              <a:ext uri="{FF2B5EF4-FFF2-40B4-BE49-F238E27FC236}">
                <a16:creationId xmlns="" xmlns:a16="http://schemas.microsoft.com/office/drawing/2014/main" id="{16153227-23A6-4CA5-A4CC-9E18EBD50302}"/>
              </a:ext>
            </a:extLst>
          </p:cNvPr>
          <p:cNvSpPr txBox="1"/>
          <p:nvPr/>
        </p:nvSpPr>
        <p:spPr>
          <a:xfrm>
            <a:off x="541880" y="2222444"/>
            <a:ext cx="6513675" cy="85555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11" name="直接连接符 10">
            <a:extLst>
              <a:ext uri="{FF2B5EF4-FFF2-40B4-BE49-F238E27FC236}">
                <a16:creationId xmlns="" xmlns:a16="http://schemas.microsoft.com/office/drawing/2014/main" id="{C923DF7A-CEE3-4138-9A8D-3BB7222C3AF1}"/>
              </a:ext>
            </a:extLst>
          </p:cNvPr>
          <p:cNvCxnSpPr>
            <a:cxnSpLocks/>
          </p:cNvCxnSpPr>
          <p:nvPr/>
        </p:nvCxnSpPr>
        <p:spPr>
          <a:xfrm>
            <a:off x="660400" y="2088840"/>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5C8A9A85-D796-4796-9E31-21EB4520946F}"/>
              </a:ext>
            </a:extLst>
          </p:cNvPr>
          <p:cNvSpPr txBox="1"/>
          <p:nvPr/>
        </p:nvSpPr>
        <p:spPr>
          <a:xfrm>
            <a:off x="541881" y="3661673"/>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13" name="文本框 12">
            <a:extLst>
              <a:ext uri="{FF2B5EF4-FFF2-40B4-BE49-F238E27FC236}">
                <a16:creationId xmlns="" xmlns:a16="http://schemas.microsoft.com/office/drawing/2014/main" id="{E0D2CE0F-0FDA-4DE2-A7FA-988725E4E8F3}"/>
              </a:ext>
            </a:extLst>
          </p:cNvPr>
          <p:cNvSpPr txBox="1"/>
          <p:nvPr/>
        </p:nvSpPr>
        <p:spPr>
          <a:xfrm>
            <a:off x="541881" y="4443070"/>
            <a:ext cx="5012252" cy="1255665"/>
          </a:xfrm>
          <a:prstGeom prst="rect">
            <a:avLst/>
          </a:prstGeom>
          <a:noFill/>
        </p:spPr>
        <p:txBody>
          <a:bodyPr wrap="square" rtlCol="0">
            <a:spAutoFit/>
          </a:bodyPr>
          <a:lstStyle/>
          <a:p>
            <a:pPr algn="just">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14" name="直接连接符 13">
            <a:extLst>
              <a:ext uri="{FF2B5EF4-FFF2-40B4-BE49-F238E27FC236}">
                <a16:creationId xmlns="" xmlns:a16="http://schemas.microsoft.com/office/drawing/2014/main" id="{86E6A8D6-96C0-4D38-9329-15E7FE76D5BD}"/>
              </a:ext>
            </a:extLst>
          </p:cNvPr>
          <p:cNvCxnSpPr>
            <a:cxnSpLocks/>
          </p:cNvCxnSpPr>
          <p:nvPr/>
        </p:nvCxnSpPr>
        <p:spPr>
          <a:xfrm>
            <a:off x="660400" y="4309466"/>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 xmlns:a16="http://schemas.microsoft.com/office/drawing/2014/main" id="{F682719D-D7ED-4A21-B482-5B7212B8E38C}"/>
              </a:ext>
            </a:extLst>
          </p:cNvPr>
          <p:cNvSpPr/>
          <p:nvPr/>
        </p:nvSpPr>
        <p:spPr>
          <a:xfrm>
            <a:off x="7439942" y="1441047"/>
            <a:ext cx="107734" cy="20563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 xmlns:a16="http://schemas.microsoft.com/office/drawing/2014/main" id="{BD3CFFC9-3653-4E3B-9234-F469A2C0FD3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044"/>
          <a:stretch/>
        </p:blipFill>
        <p:spPr>
          <a:xfrm>
            <a:off x="6032380" y="3661673"/>
            <a:ext cx="6159620" cy="2056351"/>
          </a:xfrm>
          <a:prstGeom prst="rect">
            <a:avLst/>
          </a:prstGeom>
        </p:spPr>
      </p:pic>
    </p:spTree>
    <p:extLst>
      <p:ext uri="{BB962C8B-B14F-4D97-AF65-F5344CB8AC3E}">
        <p14:creationId xmlns:p14="http://schemas.microsoft.com/office/powerpoint/2010/main" val="28459898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图片包含 树, 户外, 天空, 建筑物&#10;&#10;描述已自动生成">
            <a:extLst>
              <a:ext uri="{FF2B5EF4-FFF2-40B4-BE49-F238E27FC236}">
                <a16:creationId xmlns="" xmlns:a16="http://schemas.microsoft.com/office/drawing/2014/main" id="{3F678D56-DC4F-44FB-8375-60299499D17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17298" y="1180717"/>
            <a:ext cx="3039851" cy="4953383"/>
          </a:xfrm>
          <a:prstGeom prst="rect">
            <a:avLst/>
          </a:prstGeom>
        </p:spPr>
      </p:pic>
      <p:pic>
        <p:nvPicPr>
          <p:cNvPr id="5" name="图片 4" descr="图片包含 建筑物, 室内&#10;&#10;描述已自动生成">
            <a:extLst>
              <a:ext uri="{FF2B5EF4-FFF2-40B4-BE49-F238E27FC236}">
                <a16:creationId xmlns="" xmlns:a16="http://schemas.microsoft.com/office/drawing/2014/main" id="{73F5195C-7916-4B15-9E77-5B56C433DC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2889" y="2493037"/>
            <a:ext cx="2657111" cy="3646656"/>
          </a:xfrm>
          <a:prstGeom prst="rect">
            <a:avLst/>
          </a:prstGeom>
        </p:spPr>
      </p:pic>
      <p:sp>
        <p:nvSpPr>
          <p:cNvPr id="2" name="文本占位符 1">
            <a:extLst>
              <a:ext uri="{FF2B5EF4-FFF2-40B4-BE49-F238E27FC236}">
                <a16:creationId xmlns="" xmlns:a16="http://schemas.microsoft.com/office/drawing/2014/main" id="{E79AF050-B3C4-4E4A-B63C-7D8A67BA3E64}"/>
              </a:ext>
            </a:extLst>
          </p:cNvPr>
          <p:cNvSpPr>
            <a:spLocks noGrp="1"/>
          </p:cNvSpPr>
          <p:nvPr>
            <p:ph type="body" idx="13"/>
          </p:nvPr>
        </p:nvSpPr>
        <p:spPr>
          <a:xfrm>
            <a:off x="1097899" y="253874"/>
            <a:ext cx="1934002" cy="605909"/>
          </a:xfrm>
        </p:spPr>
        <p:txBody>
          <a:bodyPr/>
          <a:lstStyle/>
          <a:p>
            <a:r>
              <a:rPr lang="zh-CN" altLang="en-US" dirty="0"/>
              <a:t>两张图片</a:t>
            </a:r>
          </a:p>
        </p:txBody>
      </p:sp>
      <p:grpSp>
        <p:nvGrpSpPr>
          <p:cNvPr id="7" name="组合 6">
            <a:extLst>
              <a:ext uri="{FF2B5EF4-FFF2-40B4-BE49-F238E27FC236}">
                <a16:creationId xmlns="" xmlns:a16="http://schemas.microsoft.com/office/drawing/2014/main" id="{6E6510D6-0AF4-44E6-86AB-4C5012FFDD20}"/>
              </a:ext>
            </a:extLst>
          </p:cNvPr>
          <p:cNvGrpSpPr/>
          <p:nvPr/>
        </p:nvGrpSpPr>
        <p:grpSpPr>
          <a:xfrm>
            <a:off x="6939280" y="4176432"/>
            <a:ext cx="612852" cy="612852"/>
            <a:chOff x="5698651" y="3533474"/>
            <a:chExt cx="822960" cy="822960"/>
          </a:xfrm>
        </p:grpSpPr>
        <p:sp>
          <p:nvSpPr>
            <p:cNvPr id="8" name="椭圆 7">
              <a:extLst>
                <a:ext uri="{FF2B5EF4-FFF2-40B4-BE49-F238E27FC236}">
                  <a16:creationId xmlns="" xmlns:a16="http://schemas.microsoft.com/office/drawing/2014/main" id="{7318A832-CA3C-4254-BC70-232B835F26F5}"/>
                </a:ext>
              </a:extLst>
            </p:cNvPr>
            <p:cNvSpPr/>
            <p:nvPr/>
          </p:nvSpPr>
          <p:spPr>
            <a:xfrm>
              <a:off x="5698651" y="3533474"/>
              <a:ext cx="822960" cy="8229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ebook_274884">
              <a:extLst>
                <a:ext uri="{FF2B5EF4-FFF2-40B4-BE49-F238E27FC236}">
                  <a16:creationId xmlns="" xmlns:a16="http://schemas.microsoft.com/office/drawing/2014/main" id="{3D5C68B8-5AD1-4B78-8416-8D3BCFCBAF28}"/>
                </a:ext>
              </a:extLst>
            </p:cNvPr>
            <p:cNvSpPr>
              <a:spLocks noChangeAspect="1"/>
            </p:cNvSpPr>
            <p:nvPr/>
          </p:nvSpPr>
          <p:spPr bwMode="auto">
            <a:xfrm>
              <a:off x="5879072" y="3794865"/>
              <a:ext cx="462506" cy="32044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sp>
      </p:grpSp>
      <p:grpSp>
        <p:nvGrpSpPr>
          <p:cNvPr id="10" name="组合 9">
            <a:extLst>
              <a:ext uri="{FF2B5EF4-FFF2-40B4-BE49-F238E27FC236}">
                <a16:creationId xmlns="" xmlns:a16="http://schemas.microsoft.com/office/drawing/2014/main" id="{29C3A9D9-46FA-42AB-97E3-1B517C760726}"/>
              </a:ext>
            </a:extLst>
          </p:cNvPr>
          <p:cNvGrpSpPr/>
          <p:nvPr/>
        </p:nvGrpSpPr>
        <p:grpSpPr>
          <a:xfrm>
            <a:off x="6939280" y="2066124"/>
            <a:ext cx="612852" cy="612852"/>
            <a:chOff x="828672" y="1715963"/>
            <a:chExt cx="822960" cy="822960"/>
          </a:xfrm>
        </p:grpSpPr>
        <p:sp>
          <p:nvSpPr>
            <p:cNvPr id="11" name="椭圆 10">
              <a:extLst>
                <a:ext uri="{FF2B5EF4-FFF2-40B4-BE49-F238E27FC236}">
                  <a16:creationId xmlns="" xmlns:a16="http://schemas.microsoft.com/office/drawing/2014/main" id="{A7EC3FFC-E9B7-4269-BCCA-7AC53BA7E3EF}"/>
                </a:ext>
              </a:extLst>
            </p:cNvPr>
            <p:cNvSpPr/>
            <p:nvPr/>
          </p:nvSpPr>
          <p:spPr>
            <a:xfrm>
              <a:off x="828672" y="1715963"/>
              <a:ext cx="822960" cy="8229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黑板">
              <a:extLst>
                <a:ext uri="{FF2B5EF4-FFF2-40B4-BE49-F238E27FC236}">
                  <a16:creationId xmlns="" xmlns:a16="http://schemas.microsoft.com/office/drawing/2014/main" id="{3E3D2008-0FEE-4BAB-94AD-EF9D2FD904FE}"/>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1009791" y="1907213"/>
              <a:ext cx="460722" cy="460722"/>
            </a:xfrm>
            <a:prstGeom prst="rect">
              <a:avLst/>
            </a:prstGeom>
          </p:spPr>
        </p:pic>
      </p:grpSp>
      <p:sp>
        <p:nvSpPr>
          <p:cNvPr id="14" name="文本框 13">
            <a:extLst>
              <a:ext uri="{FF2B5EF4-FFF2-40B4-BE49-F238E27FC236}">
                <a16:creationId xmlns="" xmlns:a16="http://schemas.microsoft.com/office/drawing/2014/main" id="{FA4A34BD-632D-41E9-A00D-6198B8CFB72D}"/>
              </a:ext>
            </a:extLst>
          </p:cNvPr>
          <p:cNvSpPr txBox="1"/>
          <p:nvPr/>
        </p:nvSpPr>
        <p:spPr>
          <a:xfrm>
            <a:off x="7744042" y="1665565"/>
            <a:ext cx="3213517"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15" name="文本框 14">
            <a:extLst>
              <a:ext uri="{FF2B5EF4-FFF2-40B4-BE49-F238E27FC236}">
                <a16:creationId xmlns="" xmlns:a16="http://schemas.microsoft.com/office/drawing/2014/main" id="{48F6EB4C-D413-418E-8498-9F31AAC4E0D3}"/>
              </a:ext>
            </a:extLst>
          </p:cNvPr>
          <p:cNvSpPr txBox="1"/>
          <p:nvPr/>
        </p:nvSpPr>
        <p:spPr>
          <a:xfrm>
            <a:off x="7744043" y="2189921"/>
            <a:ext cx="3899317" cy="85555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sp>
        <p:nvSpPr>
          <p:cNvPr id="17" name="文本框 16">
            <a:extLst>
              <a:ext uri="{FF2B5EF4-FFF2-40B4-BE49-F238E27FC236}">
                <a16:creationId xmlns="" xmlns:a16="http://schemas.microsoft.com/office/drawing/2014/main" id="{8D3AFFD5-C4E7-437A-B990-360D8CF874C7}"/>
              </a:ext>
            </a:extLst>
          </p:cNvPr>
          <p:cNvSpPr txBox="1"/>
          <p:nvPr/>
        </p:nvSpPr>
        <p:spPr>
          <a:xfrm>
            <a:off x="7744043" y="3832759"/>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18" name="文本框 17">
            <a:extLst>
              <a:ext uri="{FF2B5EF4-FFF2-40B4-BE49-F238E27FC236}">
                <a16:creationId xmlns="" xmlns:a16="http://schemas.microsoft.com/office/drawing/2014/main" id="{6C872D88-9497-4C5D-BB94-6CB3EDC480B8}"/>
              </a:ext>
            </a:extLst>
          </p:cNvPr>
          <p:cNvSpPr txBox="1"/>
          <p:nvPr/>
        </p:nvSpPr>
        <p:spPr>
          <a:xfrm>
            <a:off x="7744043" y="4357115"/>
            <a:ext cx="3787557" cy="125566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spTree>
    <p:extLst>
      <p:ext uri="{BB962C8B-B14F-4D97-AF65-F5344CB8AC3E}">
        <p14:creationId xmlns:p14="http://schemas.microsoft.com/office/powerpoint/2010/main" val="40899707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B28355DB-4524-471A-B743-F50354BAD20B}"/>
              </a:ext>
            </a:extLst>
          </p:cNvPr>
          <p:cNvSpPr>
            <a:spLocks noGrp="1"/>
          </p:cNvSpPr>
          <p:nvPr>
            <p:ph type="body" idx="13"/>
          </p:nvPr>
        </p:nvSpPr>
        <p:spPr>
          <a:xfrm>
            <a:off x="1097899" y="253874"/>
            <a:ext cx="1934002" cy="605909"/>
          </a:xfrm>
        </p:spPr>
        <p:txBody>
          <a:bodyPr/>
          <a:lstStyle/>
          <a:p>
            <a:r>
              <a:rPr lang="zh-CN" altLang="en-US" dirty="0"/>
              <a:t>两张图片</a:t>
            </a:r>
          </a:p>
        </p:txBody>
      </p:sp>
      <p:sp>
        <p:nvSpPr>
          <p:cNvPr id="7" name="文本框 6">
            <a:extLst>
              <a:ext uri="{FF2B5EF4-FFF2-40B4-BE49-F238E27FC236}">
                <a16:creationId xmlns="" xmlns:a16="http://schemas.microsoft.com/office/drawing/2014/main" id="{12594B9A-7208-48B7-B1C0-8833C6ECAE6C}"/>
              </a:ext>
            </a:extLst>
          </p:cNvPr>
          <p:cNvSpPr txBox="1"/>
          <p:nvPr/>
        </p:nvSpPr>
        <p:spPr>
          <a:xfrm>
            <a:off x="565997" y="4762980"/>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8" name="文本框 7">
            <a:extLst>
              <a:ext uri="{FF2B5EF4-FFF2-40B4-BE49-F238E27FC236}">
                <a16:creationId xmlns="" xmlns:a16="http://schemas.microsoft.com/office/drawing/2014/main" id="{1B33B366-3DCF-44C6-A5B0-7CE11B0D7D24}"/>
              </a:ext>
            </a:extLst>
          </p:cNvPr>
          <p:cNvSpPr txBox="1"/>
          <p:nvPr/>
        </p:nvSpPr>
        <p:spPr>
          <a:xfrm>
            <a:off x="565997" y="5286200"/>
            <a:ext cx="5717251" cy="85555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sp>
        <p:nvSpPr>
          <p:cNvPr id="10" name="文本框 9">
            <a:extLst>
              <a:ext uri="{FF2B5EF4-FFF2-40B4-BE49-F238E27FC236}">
                <a16:creationId xmlns="" xmlns:a16="http://schemas.microsoft.com/office/drawing/2014/main" id="{24B47AF0-DDB0-4737-83AB-482CF520198A}"/>
              </a:ext>
            </a:extLst>
          </p:cNvPr>
          <p:cNvSpPr txBox="1"/>
          <p:nvPr/>
        </p:nvSpPr>
        <p:spPr>
          <a:xfrm>
            <a:off x="6096000" y="4762980"/>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11" name="文本框 10">
            <a:extLst>
              <a:ext uri="{FF2B5EF4-FFF2-40B4-BE49-F238E27FC236}">
                <a16:creationId xmlns="" xmlns:a16="http://schemas.microsoft.com/office/drawing/2014/main" id="{6E100CB2-B981-46B6-831C-0C6E2FCAC71A}"/>
              </a:ext>
            </a:extLst>
          </p:cNvPr>
          <p:cNvSpPr txBox="1"/>
          <p:nvPr/>
        </p:nvSpPr>
        <p:spPr>
          <a:xfrm>
            <a:off x="6096000" y="5286200"/>
            <a:ext cx="5717251" cy="85555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pic>
        <p:nvPicPr>
          <p:cNvPr id="5" name="图片 4" descr="图片包含 树, 植物&#10;&#10;描述已自动生成">
            <a:extLst>
              <a:ext uri="{FF2B5EF4-FFF2-40B4-BE49-F238E27FC236}">
                <a16:creationId xmlns="" xmlns:a16="http://schemas.microsoft.com/office/drawing/2014/main" id="{B17DE031-C2F1-4261-94E4-6926906506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0400" y="1139586"/>
            <a:ext cx="5335285" cy="3495952"/>
          </a:xfrm>
          <a:prstGeom prst="rect">
            <a:avLst/>
          </a:prstGeom>
        </p:spPr>
      </p:pic>
      <p:pic>
        <p:nvPicPr>
          <p:cNvPr id="12" name="图片 11" descr="图片包含 道路, 树, 户外, 街道&#10;&#10;描述已自动生成">
            <a:extLst>
              <a:ext uri="{FF2B5EF4-FFF2-40B4-BE49-F238E27FC236}">
                <a16:creationId xmlns="" xmlns:a16="http://schemas.microsoft.com/office/drawing/2014/main" id="{F7F91B74-A39E-41B6-BD5B-AC867097A6B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96317" y="1139586"/>
            <a:ext cx="5322583" cy="3487629"/>
          </a:xfrm>
          <a:prstGeom prst="rect">
            <a:avLst/>
          </a:prstGeom>
        </p:spPr>
      </p:pic>
    </p:spTree>
    <p:extLst>
      <p:ext uri="{BB962C8B-B14F-4D97-AF65-F5344CB8AC3E}">
        <p14:creationId xmlns:p14="http://schemas.microsoft.com/office/powerpoint/2010/main" val="23832057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占位符 62" descr="图片包含 树, 户外, 草, 天空&#10;&#10;描述已自动生成">
            <a:extLst>
              <a:ext uri="{FF2B5EF4-FFF2-40B4-BE49-F238E27FC236}">
                <a16:creationId xmlns="" xmlns:a16="http://schemas.microsoft.com/office/drawing/2014/main" id="{7C9AA25C-4765-447C-BBB2-371627D429B8}"/>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pic>
        <p:nvPicPr>
          <p:cNvPr id="65" name="图片占位符 64" descr="图片包含 树, 户外, 草, 天空&#10;&#10;描述已自动生成">
            <a:extLst>
              <a:ext uri="{FF2B5EF4-FFF2-40B4-BE49-F238E27FC236}">
                <a16:creationId xmlns="" xmlns:a16="http://schemas.microsoft.com/office/drawing/2014/main" id="{1141C345-40E0-4CB3-9A99-4325357AE6C9}"/>
              </a:ext>
            </a:extLst>
          </p:cNvPr>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pic>
        <p:nvPicPr>
          <p:cNvPr id="89" name="图片占位符 88" descr="图片包含 树, 户外, 草, 天空&#10;&#10;描述已自动生成">
            <a:extLst>
              <a:ext uri="{FF2B5EF4-FFF2-40B4-BE49-F238E27FC236}">
                <a16:creationId xmlns="" xmlns:a16="http://schemas.microsoft.com/office/drawing/2014/main" id="{1446A517-E950-413E-BE2B-1311B1EAAD27}"/>
              </a:ext>
            </a:extLst>
          </p:cNvPr>
          <p:cNvPicPr>
            <a:picLocks noGrp="1" noChangeAspect="1"/>
          </p:cNvPicPr>
          <p:nvPr>
            <p:ph type="pic" sz="quarter" idx="15"/>
          </p:nvPr>
        </p:nvPicPr>
        <p:blipFill>
          <a:blip r:embed="rId2" cstate="email">
            <a:extLst>
              <a:ext uri="{28A0092B-C50C-407E-A947-70E740481C1C}">
                <a14:useLocalDpi xmlns:a14="http://schemas.microsoft.com/office/drawing/2010/main"/>
              </a:ext>
            </a:extLst>
          </a:blip>
          <a:srcRect/>
          <a:stretch>
            <a:fillRect/>
          </a:stretch>
        </p:blipFill>
        <p:spPr/>
      </p:pic>
      <p:sp>
        <p:nvSpPr>
          <p:cNvPr id="53" name="文本框 52">
            <a:extLst>
              <a:ext uri="{FF2B5EF4-FFF2-40B4-BE49-F238E27FC236}">
                <a16:creationId xmlns="" xmlns:a16="http://schemas.microsoft.com/office/drawing/2014/main" id="{5B053AEE-C8F7-4530-828C-2017ABACBEC8}"/>
              </a:ext>
            </a:extLst>
          </p:cNvPr>
          <p:cNvSpPr txBox="1"/>
          <p:nvPr/>
        </p:nvSpPr>
        <p:spPr>
          <a:xfrm>
            <a:off x="1039509" y="4108021"/>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grpSp>
        <p:nvGrpSpPr>
          <p:cNvPr id="66" name="组合 65">
            <a:extLst>
              <a:ext uri="{FF2B5EF4-FFF2-40B4-BE49-F238E27FC236}">
                <a16:creationId xmlns="" xmlns:a16="http://schemas.microsoft.com/office/drawing/2014/main" id="{B3B588BF-C5D6-4559-B5D1-3E90DE42CF44}"/>
              </a:ext>
            </a:extLst>
          </p:cNvPr>
          <p:cNvGrpSpPr/>
          <p:nvPr/>
        </p:nvGrpSpPr>
        <p:grpSpPr>
          <a:xfrm flipV="1">
            <a:off x="4330561" y="3725601"/>
            <a:ext cx="3509074" cy="308325"/>
            <a:chOff x="4341850" y="3188990"/>
            <a:chExt cx="3509074" cy="308325"/>
          </a:xfrm>
        </p:grpSpPr>
        <p:grpSp>
          <p:nvGrpSpPr>
            <p:cNvPr id="55" name="组合 54">
              <a:extLst>
                <a:ext uri="{FF2B5EF4-FFF2-40B4-BE49-F238E27FC236}">
                  <a16:creationId xmlns="" xmlns:a16="http://schemas.microsoft.com/office/drawing/2014/main" id="{1AD39752-CEDB-4168-AF80-B22388FC2C64}"/>
                </a:ext>
              </a:extLst>
            </p:cNvPr>
            <p:cNvGrpSpPr/>
            <p:nvPr/>
          </p:nvGrpSpPr>
          <p:grpSpPr>
            <a:xfrm rot="16200000" flipH="1">
              <a:off x="5941838" y="2871379"/>
              <a:ext cx="308325" cy="943548"/>
              <a:chOff x="7141580" y="1944341"/>
              <a:chExt cx="262837" cy="804344"/>
            </a:xfrm>
          </p:grpSpPr>
          <p:sp>
            <p:nvSpPr>
              <p:cNvPr id="58" name="矩形: 圆角 57">
                <a:extLst>
                  <a:ext uri="{FF2B5EF4-FFF2-40B4-BE49-F238E27FC236}">
                    <a16:creationId xmlns="" xmlns:a16="http://schemas.microsoft.com/office/drawing/2014/main" id="{411FA1F4-3490-4C3C-BC25-CBFF36E1CFBD}"/>
                  </a:ext>
                </a:extLst>
              </p:cNvPr>
              <p:cNvSpPr/>
              <p:nvPr/>
            </p:nvSpPr>
            <p:spPr>
              <a:xfrm>
                <a:off x="7141580" y="1944341"/>
                <a:ext cx="262837" cy="804344"/>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a:extLst>
                  <a:ext uri="{FF2B5EF4-FFF2-40B4-BE49-F238E27FC236}">
                    <a16:creationId xmlns="" xmlns:a16="http://schemas.microsoft.com/office/drawing/2014/main" id="{8B0F90D2-98EE-41F8-A15D-F7CBD4C8A930}"/>
                  </a:ext>
                </a:extLst>
              </p:cNvPr>
              <p:cNvGrpSpPr/>
              <p:nvPr/>
            </p:nvGrpSpPr>
            <p:grpSpPr>
              <a:xfrm>
                <a:off x="7217731" y="2253168"/>
                <a:ext cx="110533" cy="186690"/>
                <a:chOff x="7217731" y="2194560"/>
                <a:chExt cx="110533" cy="186690"/>
              </a:xfrm>
            </p:grpSpPr>
            <p:cxnSp>
              <p:nvCxnSpPr>
                <p:cNvPr id="60" name="直接连接符 59">
                  <a:extLst>
                    <a:ext uri="{FF2B5EF4-FFF2-40B4-BE49-F238E27FC236}">
                      <a16:creationId xmlns="" xmlns:a16="http://schemas.microsoft.com/office/drawing/2014/main" id="{5CA9CFC1-CB39-4671-B8B7-2A57E1CBDA32}"/>
                    </a:ext>
                  </a:extLst>
                </p:cNvPr>
                <p:cNvCxnSpPr>
                  <a:cxnSpLocks/>
                </p:cNvCxnSpPr>
                <p:nvPr/>
              </p:nvCxnSpPr>
              <p:spPr>
                <a:xfrm flipH="1">
                  <a:off x="7217731" y="2194560"/>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 xmlns:a16="http://schemas.microsoft.com/office/drawing/2014/main" id="{33F61B76-3738-48D1-9027-D09FC260CEEF}"/>
                    </a:ext>
                  </a:extLst>
                </p:cNvPr>
                <p:cNvCxnSpPr>
                  <a:cxnSpLocks/>
                </p:cNvCxnSpPr>
                <p:nvPr/>
              </p:nvCxnSpPr>
              <p:spPr>
                <a:xfrm flipH="1" flipV="1">
                  <a:off x="7217731" y="2287905"/>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cxnSp>
          <p:nvCxnSpPr>
            <p:cNvPr id="56" name="直接连接符 55">
              <a:extLst>
                <a:ext uri="{FF2B5EF4-FFF2-40B4-BE49-F238E27FC236}">
                  <a16:creationId xmlns="" xmlns:a16="http://schemas.microsoft.com/office/drawing/2014/main" id="{14EB960E-B82C-46C2-AC3C-ABBE0EAA6F58}"/>
                </a:ext>
              </a:extLst>
            </p:cNvPr>
            <p:cNvCxnSpPr>
              <a:cxnSpLocks/>
              <a:endCxn id="58" idx="0"/>
            </p:cNvCxnSpPr>
            <p:nvPr/>
          </p:nvCxnSpPr>
          <p:spPr>
            <a:xfrm>
              <a:off x="4341850" y="3336681"/>
              <a:ext cx="1282377" cy="6472"/>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D8C028C7-619E-4606-A98C-051EBEE1D861}"/>
                </a:ext>
              </a:extLst>
            </p:cNvPr>
            <p:cNvCxnSpPr>
              <a:cxnSpLocks/>
            </p:cNvCxnSpPr>
            <p:nvPr/>
          </p:nvCxnSpPr>
          <p:spPr>
            <a:xfrm flipV="1">
              <a:off x="6545475" y="3336681"/>
              <a:ext cx="1305449" cy="6472"/>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7" name="组合 66">
            <a:extLst>
              <a:ext uri="{FF2B5EF4-FFF2-40B4-BE49-F238E27FC236}">
                <a16:creationId xmlns="" xmlns:a16="http://schemas.microsoft.com/office/drawing/2014/main" id="{5CF563B2-A72C-432F-9A92-73DB8E451E55}"/>
              </a:ext>
            </a:extLst>
          </p:cNvPr>
          <p:cNvGrpSpPr/>
          <p:nvPr/>
        </p:nvGrpSpPr>
        <p:grpSpPr>
          <a:xfrm flipV="1">
            <a:off x="661501" y="3725603"/>
            <a:ext cx="3518387" cy="308325"/>
            <a:chOff x="4336969" y="3188990"/>
            <a:chExt cx="3518387" cy="308325"/>
          </a:xfrm>
        </p:grpSpPr>
        <p:grpSp>
          <p:nvGrpSpPr>
            <p:cNvPr id="68" name="组合 67">
              <a:extLst>
                <a:ext uri="{FF2B5EF4-FFF2-40B4-BE49-F238E27FC236}">
                  <a16:creationId xmlns="" xmlns:a16="http://schemas.microsoft.com/office/drawing/2014/main" id="{5750C8D9-CC9F-43BA-AE16-27B6053BEC34}"/>
                </a:ext>
              </a:extLst>
            </p:cNvPr>
            <p:cNvGrpSpPr/>
            <p:nvPr/>
          </p:nvGrpSpPr>
          <p:grpSpPr>
            <a:xfrm rot="16200000" flipH="1">
              <a:off x="5941838" y="2871379"/>
              <a:ext cx="308325" cy="943548"/>
              <a:chOff x="7141580" y="1944341"/>
              <a:chExt cx="262837" cy="804344"/>
            </a:xfrm>
          </p:grpSpPr>
          <p:sp>
            <p:nvSpPr>
              <p:cNvPr id="71" name="矩形: 圆角 70">
                <a:extLst>
                  <a:ext uri="{FF2B5EF4-FFF2-40B4-BE49-F238E27FC236}">
                    <a16:creationId xmlns="" xmlns:a16="http://schemas.microsoft.com/office/drawing/2014/main" id="{3FE4DC01-2CDC-4118-A508-BCBC7BB5B537}"/>
                  </a:ext>
                </a:extLst>
              </p:cNvPr>
              <p:cNvSpPr/>
              <p:nvPr/>
            </p:nvSpPr>
            <p:spPr>
              <a:xfrm>
                <a:off x="7141580" y="1944341"/>
                <a:ext cx="262837" cy="80434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a:extLst>
                  <a:ext uri="{FF2B5EF4-FFF2-40B4-BE49-F238E27FC236}">
                    <a16:creationId xmlns="" xmlns:a16="http://schemas.microsoft.com/office/drawing/2014/main" id="{BB8E4B4C-259F-456F-AA06-D2CF90C1471F}"/>
                  </a:ext>
                </a:extLst>
              </p:cNvPr>
              <p:cNvGrpSpPr/>
              <p:nvPr/>
            </p:nvGrpSpPr>
            <p:grpSpPr>
              <a:xfrm>
                <a:off x="7217731" y="2253168"/>
                <a:ext cx="110533" cy="186690"/>
                <a:chOff x="7217731" y="2194560"/>
                <a:chExt cx="110533" cy="186690"/>
              </a:xfrm>
            </p:grpSpPr>
            <p:cxnSp>
              <p:nvCxnSpPr>
                <p:cNvPr id="73" name="直接连接符 72">
                  <a:extLst>
                    <a:ext uri="{FF2B5EF4-FFF2-40B4-BE49-F238E27FC236}">
                      <a16:creationId xmlns="" xmlns:a16="http://schemas.microsoft.com/office/drawing/2014/main" id="{55A0A65A-D220-4638-B865-68C5F8B105D8}"/>
                    </a:ext>
                  </a:extLst>
                </p:cNvPr>
                <p:cNvCxnSpPr>
                  <a:cxnSpLocks/>
                </p:cNvCxnSpPr>
                <p:nvPr/>
              </p:nvCxnSpPr>
              <p:spPr>
                <a:xfrm flipH="1">
                  <a:off x="7217731" y="2194560"/>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0FFCB5FD-5477-4AA5-AFB1-DE695BF991A4}"/>
                    </a:ext>
                  </a:extLst>
                </p:cNvPr>
                <p:cNvCxnSpPr>
                  <a:cxnSpLocks/>
                </p:cNvCxnSpPr>
                <p:nvPr/>
              </p:nvCxnSpPr>
              <p:spPr>
                <a:xfrm flipH="1" flipV="1">
                  <a:off x="7217731" y="2287905"/>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cxnSp>
          <p:nvCxnSpPr>
            <p:cNvPr id="69" name="直接连接符 68">
              <a:extLst>
                <a:ext uri="{FF2B5EF4-FFF2-40B4-BE49-F238E27FC236}">
                  <a16:creationId xmlns="" xmlns:a16="http://schemas.microsoft.com/office/drawing/2014/main" id="{76175BDB-41D2-45A4-BB5D-180244696CE9}"/>
                </a:ext>
              </a:extLst>
            </p:cNvPr>
            <p:cNvCxnSpPr>
              <a:cxnSpLocks/>
              <a:endCxn id="71" idx="0"/>
            </p:cNvCxnSpPr>
            <p:nvPr/>
          </p:nvCxnSpPr>
          <p:spPr>
            <a:xfrm>
              <a:off x="4336969" y="3343151"/>
              <a:ext cx="1287258" cy="3"/>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 xmlns:a16="http://schemas.microsoft.com/office/drawing/2014/main" id="{874FF0C9-E152-4A6E-A4A1-C5D29BA12959}"/>
                </a:ext>
              </a:extLst>
            </p:cNvPr>
            <p:cNvCxnSpPr>
              <a:cxnSpLocks/>
              <a:stCxn id="71" idx="2"/>
            </p:cNvCxnSpPr>
            <p:nvPr/>
          </p:nvCxnSpPr>
          <p:spPr>
            <a:xfrm flipV="1">
              <a:off x="6567775" y="3343153"/>
              <a:ext cx="1287581"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75" name="文本框 74">
            <a:extLst>
              <a:ext uri="{FF2B5EF4-FFF2-40B4-BE49-F238E27FC236}">
                <a16:creationId xmlns="" xmlns:a16="http://schemas.microsoft.com/office/drawing/2014/main" id="{3CE06A04-18F9-416A-9322-8F13D442E033}"/>
              </a:ext>
            </a:extLst>
          </p:cNvPr>
          <p:cNvSpPr txBox="1"/>
          <p:nvPr/>
        </p:nvSpPr>
        <p:spPr>
          <a:xfrm>
            <a:off x="4773203" y="4146582"/>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sp>
        <p:nvSpPr>
          <p:cNvPr id="77" name="矩形 76">
            <a:extLst>
              <a:ext uri="{FF2B5EF4-FFF2-40B4-BE49-F238E27FC236}">
                <a16:creationId xmlns="" xmlns:a16="http://schemas.microsoft.com/office/drawing/2014/main" id="{11DC0614-867D-4BF9-B483-5119D28B9C5B}"/>
              </a:ext>
            </a:extLst>
          </p:cNvPr>
          <p:cNvSpPr/>
          <p:nvPr/>
        </p:nvSpPr>
        <p:spPr>
          <a:xfrm>
            <a:off x="597918" y="4586549"/>
            <a:ext cx="3645228" cy="1655774"/>
          </a:xfrm>
          <a:prstGeom prst="rect">
            <a:avLst/>
          </a:prstGeom>
        </p:spPr>
        <p:txBody>
          <a:bodyPr wrap="square">
            <a:spAutoFit/>
          </a:bodyPr>
          <a:lstStyle/>
          <a:p>
            <a:pPr algn="ctr">
              <a:lnSpc>
                <a:spcPct val="130000"/>
              </a:lnSpc>
            </a:pPr>
            <a:r>
              <a:rPr lang="zh-CN" altLang="en-US" sz="2000" dirty="0">
                <a:latin typeface="+mn-ea"/>
              </a:rPr>
              <a:t>西南大，由西南师范大学与西南农业大学于</a:t>
            </a:r>
            <a:r>
              <a:rPr lang="en-US" altLang="zh-CN" sz="2000" dirty="0">
                <a:latin typeface="+mn-ea"/>
              </a:rPr>
              <a:t>2005</a:t>
            </a:r>
            <a:r>
              <a:rPr lang="zh-CN" altLang="en-US" sz="2000" dirty="0">
                <a:latin typeface="+mn-ea"/>
              </a:rPr>
              <a:t>年合并而成</a:t>
            </a:r>
          </a:p>
          <a:p>
            <a:pPr algn="ctr">
              <a:lnSpc>
                <a:spcPct val="130000"/>
              </a:lnSpc>
            </a:pPr>
            <a:r>
              <a:rPr lang="zh-CN" altLang="en-US" sz="2000" dirty="0">
                <a:latin typeface="+mn-ea"/>
              </a:rPr>
              <a:t>学。西南大学，由西南师范大学与西南农业大学</a:t>
            </a:r>
            <a:endParaRPr lang="en-US" altLang="zh-CN" sz="2000" dirty="0">
              <a:latin typeface="+mn-ea"/>
            </a:endParaRPr>
          </a:p>
        </p:txBody>
      </p:sp>
      <p:grpSp>
        <p:nvGrpSpPr>
          <p:cNvPr id="78" name="组合 77">
            <a:extLst>
              <a:ext uri="{FF2B5EF4-FFF2-40B4-BE49-F238E27FC236}">
                <a16:creationId xmlns="" xmlns:a16="http://schemas.microsoft.com/office/drawing/2014/main" id="{EA201E94-A804-47DF-840D-DC1F63E6060D}"/>
              </a:ext>
            </a:extLst>
          </p:cNvPr>
          <p:cNvGrpSpPr/>
          <p:nvPr/>
        </p:nvGrpSpPr>
        <p:grpSpPr>
          <a:xfrm flipV="1">
            <a:off x="7994740" y="3732074"/>
            <a:ext cx="3518062" cy="308325"/>
            <a:chOff x="4336969" y="3188990"/>
            <a:chExt cx="3518062" cy="308325"/>
          </a:xfrm>
        </p:grpSpPr>
        <p:grpSp>
          <p:nvGrpSpPr>
            <p:cNvPr id="79" name="组合 78">
              <a:extLst>
                <a:ext uri="{FF2B5EF4-FFF2-40B4-BE49-F238E27FC236}">
                  <a16:creationId xmlns="" xmlns:a16="http://schemas.microsoft.com/office/drawing/2014/main" id="{38B4787C-6C6E-4869-853A-E104CF8610EB}"/>
                </a:ext>
              </a:extLst>
            </p:cNvPr>
            <p:cNvGrpSpPr/>
            <p:nvPr/>
          </p:nvGrpSpPr>
          <p:grpSpPr>
            <a:xfrm rot="16200000" flipH="1">
              <a:off x="5941838" y="2871379"/>
              <a:ext cx="308325" cy="943548"/>
              <a:chOff x="7141580" y="1944341"/>
              <a:chExt cx="262837" cy="804344"/>
            </a:xfrm>
          </p:grpSpPr>
          <p:sp>
            <p:nvSpPr>
              <p:cNvPr id="82" name="矩形: 圆角 81">
                <a:extLst>
                  <a:ext uri="{FF2B5EF4-FFF2-40B4-BE49-F238E27FC236}">
                    <a16:creationId xmlns="" xmlns:a16="http://schemas.microsoft.com/office/drawing/2014/main" id="{B6AA0AC3-84AE-4CD9-ABC1-573F45D63BD1}"/>
                  </a:ext>
                </a:extLst>
              </p:cNvPr>
              <p:cNvSpPr/>
              <p:nvPr/>
            </p:nvSpPr>
            <p:spPr>
              <a:xfrm>
                <a:off x="7141580" y="1944341"/>
                <a:ext cx="262837" cy="80434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a:extLst>
                  <a:ext uri="{FF2B5EF4-FFF2-40B4-BE49-F238E27FC236}">
                    <a16:creationId xmlns="" xmlns:a16="http://schemas.microsoft.com/office/drawing/2014/main" id="{0C571010-0FDE-4433-B500-D454A15F9278}"/>
                  </a:ext>
                </a:extLst>
              </p:cNvPr>
              <p:cNvGrpSpPr/>
              <p:nvPr/>
            </p:nvGrpSpPr>
            <p:grpSpPr>
              <a:xfrm>
                <a:off x="7217731" y="2253168"/>
                <a:ext cx="110533" cy="186690"/>
                <a:chOff x="7217731" y="2194560"/>
                <a:chExt cx="110533" cy="186690"/>
              </a:xfrm>
            </p:grpSpPr>
            <p:cxnSp>
              <p:nvCxnSpPr>
                <p:cNvPr id="84" name="直接连接符 83">
                  <a:extLst>
                    <a:ext uri="{FF2B5EF4-FFF2-40B4-BE49-F238E27FC236}">
                      <a16:creationId xmlns="" xmlns:a16="http://schemas.microsoft.com/office/drawing/2014/main" id="{6C92368B-CC6D-463E-AFFB-A69B58DE72E7}"/>
                    </a:ext>
                  </a:extLst>
                </p:cNvPr>
                <p:cNvCxnSpPr>
                  <a:cxnSpLocks/>
                </p:cNvCxnSpPr>
                <p:nvPr/>
              </p:nvCxnSpPr>
              <p:spPr>
                <a:xfrm flipH="1">
                  <a:off x="7217731" y="2194560"/>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98FD4B61-D9B1-48DE-B1E5-0793D3D2DA77}"/>
                    </a:ext>
                  </a:extLst>
                </p:cNvPr>
                <p:cNvCxnSpPr>
                  <a:cxnSpLocks/>
                </p:cNvCxnSpPr>
                <p:nvPr/>
              </p:nvCxnSpPr>
              <p:spPr>
                <a:xfrm flipH="1" flipV="1">
                  <a:off x="7217731" y="2287905"/>
                  <a:ext cx="110533" cy="93345"/>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cxnSp>
          <p:nvCxnSpPr>
            <p:cNvPr id="80" name="直接连接符 79">
              <a:extLst>
                <a:ext uri="{FF2B5EF4-FFF2-40B4-BE49-F238E27FC236}">
                  <a16:creationId xmlns="" xmlns:a16="http://schemas.microsoft.com/office/drawing/2014/main" id="{034E96A2-13A1-4EC0-A3C7-AAABA6A601E0}"/>
                </a:ext>
              </a:extLst>
            </p:cNvPr>
            <p:cNvCxnSpPr>
              <a:cxnSpLocks/>
              <a:endCxn id="82" idx="0"/>
            </p:cNvCxnSpPr>
            <p:nvPr/>
          </p:nvCxnSpPr>
          <p:spPr>
            <a:xfrm>
              <a:off x="4336969" y="3343151"/>
              <a:ext cx="1287258" cy="3"/>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6992F713-035D-45C0-8435-CB540994699F}"/>
                </a:ext>
              </a:extLst>
            </p:cNvPr>
            <p:cNvCxnSpPr>
              <a:cxnSpLocks/>
              <a:stCxn id="82" idx="2"/>
            </p:cNvCxnSpPr>
            <p:nvPr/>
          </p:nvCxnSpPr>
          <p:spPr>
            <a:xfrm>
              <a:off x="6567775" y="3343154"/>
              <a:ext cx="1287256"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6" name="文本框 85">
            <a:extLst>
              <a:ext uri="{FF2B5EF4-FFF2-40B4-BE49-F238E27FC236}">
                <a16:creationId xmlns="" xmlns:a16="http://schemas.microsoft.com/office/drawing/2014/main" id="{79698EA3-B97E-4CDA-AD68-AAAE45089ACF}"/>
              </a:ext>
            </a:extLst>
          </p:cNvPr>
          <p:cNvSpPr txBox="1"/>
          <p:nvPr/>
        </p:nvSpPr>
        <p:spPr>
          <a:xfrm>
            <a:off x="8384037" y="4122379"/>
            <a:ext cx="2762046" cy="523220"/>
          </a:xfrm>
          <a:prstGeom prst="rect">
            <a:avLst/>
          </a:prstGeom>
          <a:noFill/>
        </p:spPr>
        <p:txBody>
          <a:bodyPr wrap="square" rtlCol="0">
            <a:spAutoFit/>
          </a:bodyPr>
          <a:lstStyle/>
          <a:p>
            <a:pPr algn="ctr"/>
            <a:r>
              <a:rPr lang="zh-CN" altLang="en-US" sz="2800" dirty="0">
                <a:latin typeface="+mj-ea"/>
                <a:ea typeface="+mj-ea"/>
              </a:rPr>
              <a:t>请输入你的标题</a:t>
            </a:r>
          </a:p>
        </p:txBody>
      </p:sp>
      <p:sp>
        <p:nvSpPr>
          <p:cNvPr id="3" name="文本占位符 2">
            <a:extLst>
              <a:ext uri="{FF2B5EF4-FFF2-40B4-BE49-F238E27FC236}">
                <a16:creationId xmlns="" xmlns:a16="http://schemas.microsoft.com/office/drawing/2014/main" id="{08A86934-E766-43F5-A5EC-2FFA08FF6B11}"/>
              </a:ext>
            </a:extLst>
          </p:cNvPr>
          <p:cNvSpPr>
            <a:spLocks noGrp="1"/>
          </p:cNvSpPr>
          <p:nvPr>
            <p:ph type="body" idx="16"/>
          </p:nvPr>
        </p:nvSpPr>
        <p:spPr>
          <a:xfrm>
            <a:off x="1097899" y="253874"/>
            <a:ext cx="1934002" cy="605909"/>
          </a:xfrm>
        </p:spPr>
        <p:txBody>
          <a:bodyPr/>
          <a:lstStyle/>
          <a:p>
            <a:r>
              <a:rPr lang="zh-CN" altLang="en-US" dirty="0"/>
              <a:t>三张图片</a:t>
            </a:r>
          </a:p>
        </p:txBody>
      </p:sp>
      <p:sp>
        <p:nvSpPr>
          <p:cNvPr id="38" name="矩形 37">
            <a:extLst>
              <a:ext uri="{FF2B5EF4-FFF2-40B4-BE49-F238E27FC236}">
                <a16:creationId xmlns="" xmlns:a16="http://schemas.microsoft.com/office/drawing/2014/main" id="{CE5B44A4-305E-4CF6-A388-EF01AA324198}"/>
              </a:ext>
            </a:extLst>
          </p:cNvPr>
          <p:cNvSpPr/>
          <p:nvPr/>
        </p:nvSpPr>
        <p:spPr>
          <a:xfrm>
            <a:off x="4262097" y="4586549"/>
            <a:ext cx="3645228" cy="1655774"/>
          </a:xfrm>
          <a:prstGeom prst="rect">
            <a:avLst/>
          </a:prstGeom>
        </p:spPr>
        <p:txBody>
          <a:bodyPr wrap="square">
            <a:spAutoFit/>
          </a:bodyPr>
          <a:lstStyle/>
          <a:p>
            <a:pPr algn="ctr">
              <a:lnSpc>
                <a:spcPct val="130000"/>
              </a:lnSpc>
            </a:pPr>
            <a:r>
              <a:rPr lang="zh-CN" altLang="en-US" sz="2000" dirty="0">
                <a:latin typeface="+mn-ea"/>
              </a:rPr>
              <a:t>西南大，由西南师范大学与西南农业大学于</a:t>
            </a:r>
            <a:r>
              <a:rPr lang="en-US" altLang="zh-CN" sz="2000" dirty="0">
                <a:latin typeface="+mn-ea"/>
              </a:rPr>
              <a:t>2005</a:t>
            </a:r>
            <a:r>
              <a:rPr lang="zh-CN" altLang="en-US" sz="2000" dirty="0">
                <a:latin typeface="+mn-ea"/>
              </a:rPr>
              <a:t>年合并而成</a:t>
            </a:r>
          </a:p>
          <a:p>
            <a:pPr algn="ctr">
              <a:lnSpc>
                <a:spcPct val="130000"/>
              </a:lnSpc>
            </a:pPr>
            <a:r>
              <a:rPr lang="zh-CN" altLang="en-US" sz="2000" dirty="0">
                <a:latin typeface="+mn-ea"/>
              </a:rPr>
              <a:t>学。西南大学，由西南师范大学与西南农业大学</a:t>
            </a:r>
            <a:endParaRPr lang="en-US" altLang="zh-CN" sz="2000" dirty="0">
              <a:latin typeface="+mn-ea"/>
            </a:endParaRPr>
          </a:p>
        </p:txBody>
      </p:sp>
      <p:sp>
        <p:nvSpPr>
          <p:cNvPr id="39" name="矩形 38">
            <a:extLst>
              <a:ext uri="{FF2B5EF4-FFF2-40B4-BE49-F238E27FC236}">
                <a16:creationId xmlns="" xmlns:a16="http://schemas.microsoft.com/office/drawing/2014/main" id="{23E5DA7C-1DA0-42F5-A19A-5C8B4A6DD199}"/>
              </a:ext>
            </a:extLst>
          </p:cNvPr>
          <p:cNvSpPr/>
          <p:nvPr/>
        </p:nvSpPr>
        <p:spPr>
          <a:xfrm>
            <a:off x="7926276" y="4586549"/>
            <a:ext cx="3645228" cy="1655774"/>
          </a:xfrm>
          <a:prstGeom prst="rect">
            <a:avLst/>
          </a:prstGeom>
        </p:spPr>
        <p:txBody>
          <a:bodyPr wrap="square">
            <a:spAutoFit/>
          </a:bodyPr>
          <a:lstStyle/>
          <a:p>
            <a:pPr algn="ctr">
              <a:lnSpc>
                <a:spcPct val="130000"/>
              </a:lnSpc>
            </a:pPr>
            <a:r>
              <a:rPr lang="zh-CN" altLang="en-US" sz="2000" dirty="0">
                <a:latin typeface="+mn-ea"/>
              </a:rPr>
              <a:t>西南大，由西南师范大学与西南农业大学于</a:t>
            </a:r>
            <a:r>
              <a:rPr lang="en-US" altLang="zh-CN" sz="2000" dirty="0">
                <a:latin typeface="+mn-ea"/>
              </a:rPr>
              <a:t>2005</a:t>
            </a:r>
            <a:r>
              <a:rPr lang="zh-CN" altLang="en-US" sz="2000" dirty="0">
                <a:latin typeface="+mn-ea"/>
              </a:rPr>
              <a:t>年合并而成</a:t>
            </a:r>
          </a:p>
          <a:p>
            <a:pPr algn="ctr">
              <a:lnSpc>
                <a:spcPct val="130000"/>
              </a:lnSpc>
            </a:pPr>
            <a:r>
              <a:rPr lang="zh-CN" altLang="en-US" sz="2000" dirty="0">
                <a:latin typeface="+mn-ea"/>
              </a:rPr>
              <a:t>学。西南大学，由西南师范大学与西南农业大学</a:t>
            </a:r>
            <a:endParaRPr lang="en-US" altLang="zh-CN" sz="2000" dirty="0">
              <a:latin typeface="+mn-ea"/>
            </a:endParaRPr>
          </a:p>
        </p:txBody>
      </p:sp>
    </p:spTree>
    <p:extLst>
      <p:ext uri="{BB962C8B-B14F-4D97-AF65-F5344CB8AC3E}">
        <p14:creationId xmlns:p14="http://schemas.microsoft.com/office/powerpoint/2010/main" val="29620202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8993E46F-3E81-4EB2-BCEE-726D7778C01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985170" y="1745580"/>
            <a:ext cx="2546430" cy="3575184"/>
          </a:xfrm>
          <a:prstGeom prst="rect">
            <a:avLst/>
          </a:prstGeom>
        </p:spPr>
      </p:pic>
      <p:sp>
        <p:nvSpPr>
          <p:cNvPr id="6" name="文本占位符 5">
            <a:extLst>
              <a:ext uri="{FF2B5EF4-FFF2-40B4-BE49-F238E27FC236}">
                <a16:creationId xmlns="" xmlns:a16="http://schemas.microsoft.com/office/drawing/2014/main" id="{21C537E7-C454-4424-8636-78C328838DA4}"/>
              </a:ext>
            </a:extLst>
          </p:cNvPr>
          <p:cNvSpPr>
            <a:spLocks noGrp="1"/>
          </p:cNvSpPr>
          <p:nvPr>
            <p:ph type="body" idx="13"/>
          </p:nvPr>
        </p:nvSpPr>
        <p:spPr>
          <a:xfrm>
            <a:off x="1097899" y="253874"/>
            <a:ext cx="1934002" cy="605909"/>
          </a:xfrm>
        </p:spPr>
        <p:txBody>
          <a:bodyPr/>
          <a:lstStyle/>
          <a:p>
            <a:r>
              <a:rPr lang="zh-CN" altLang="en-US" dirty="0"/>
              <a:t>三张图片</a:t>
            </a:r>
          </a:p>
        </p:txBody>
      </p:sp>
      <p:pic>
        <p:nvPicPr>
          <p:cNvPr id="8" name="图片 7">
            <a:extLst>
              <a:ext uri="{FF2B5EF4-FFF2-40B4-BE49-F238E27FC236}">
                <a16:creationId xmlns="" xmlns:a16="http://schemas.microsoft.com/office/drawing/2014/main" id="{048F6B79-A9C3-4856-B75B-D52C03BD696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60400" y="1745580"/>
            <a:ext cx="2546430" cy="3575184"/>
          </a:xfrm>
          <a:prstGeom prst="rect">
            <a:avLst/>
          </a:prstGeom>
        </p:spPr>
      </p:pic>
      <p:pic>
        <p:nvPicPr>
          <p:cNvPr id="9" name="图片 8">
            <a:extLst>
              <a:ext uri="{FF2B5EF4-FFF2-40B4-BE49-F238E27FC236}">
                <a16:creationId xmlns="" xmlns:a16="http://schemas.microsoft.com/office/drawing/2014/main" id="{3B391AAB-9F09-48E8-AB12-9E86FF7DDCF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339082" y="1745580"/>
            <a:ext cx="2546430" cy="3575184"/>
          </a:xfrm>
          <a:prstGeom prst="rect">
            <a:avLst/>
          </a:prstGeom>
        </p:spPr>
      </p:pic>
      <p:sp>
        <p:nvSpPr>
          <p:cNvPr id="11" name="矩形 10">
            <a:extLst>
              <a:ext uri="{FF2B5EF4-FFF2-40B4-BE49-F238E27FC236}">
                <a16:creationId xmlns="" xmlns:a16="http://schemas.microsoft.com/office/drawing/2014/main" id="{020F6398-E030-4406-B9E5-1296E25F94E8}"/>
              </a:ext>
            </a:extLst>
          </p:cNvPr>
          <p:cNvSpPr/>
          <p:nvPr/>
        </p:nvSpPr>
        <p:spPr>
          <a:xfrm>
            <a:off x="6017764" y="1130300"/>
            <a:ext cx="2835154" cy="4826840"/>
          </a:xfrm>
          <a:prstGeom prst="rect">
            <a:avLst/>
          </a:prstGeom>
          <a:solidFill>
            <a:schemeClr val="accent1"/>
          </a:solidFill>
          <a:ln w="12700" cap="flat" cmpd="sng" algn="ctr">
            <a:noFill/>
            <a:prstDash val="solid"/>
            <a:miter lim="800000"/>
          </a:ln>
          <a:effectLst>
            <a:outerShdw blurRad="419100" dist="38100" dir="5400000" algn="t"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F2F2F2">
                      <a:alpha val="0"/>
                    </a:srgbClr>
                  </a:gs>
                  <a:gs pos="86000">
                    <a:schemeClr val="accent1"/>
                  </a:gs>
                </a:gsLst>
                <a:lin ang="10800000" scaled="1"/>
              </a:gradFill>
            </a:endParaRPr>
          </a:p>
        </p:txBody>
      </p:sp>
      <p:sp>
        <p:nvSpPr>
          <p:cNvPr id="14" name="human-footprint_3832">
            <a:extLst>
              <a:ext uri="{FF2B5EF4-FFF2-40B4-BE49-F238E27FC236}">
                <a16:creationId xmlns="" xmlns:a16="http://schemas.microsoft.com/office/drawing/2014/main" id="{E5178A25-F673-4E97-85DC-187475AD2279}"/>
              </a:ext>
            </a:extLst>
          </p:cNvPr>
          <p:cNvSpPr>
            <a:spLocks noChangeAspect="1"/>
          </p:cNvSpPr>
          <p:nvPr/>
        </p:nvSpPr>
        <p:spPr bwMode="auto">
          <a:xfrm>
            <a:off x="7061613" y="1929224"/>
            <a:ext cx="704999" cy="817653"/>
          </a:xfrm>
          <a:custGeom>
            <a:avLst/>
            <a:gdLst>
              <a:gd name="T0" fmla="*/ 64 w 186"/>
              <a:gd name="T1" fmla="*/ 181 h 216"/>
              <a:gd name="T2" fmla="*/ 29 w 186"/>
              <a:gd name="T3" fmla="*/ 124 h 216"/>
              <a:gd name="T4" fmla="*/ 8 w 186"/>
              <a:gd name="T5" fmla="*/ 66 h 216"/>
              <a:gd name="T6" fmla="*/ 48 w 186"/>
              <a:gd name="T7" fmla="*/ 34 h 216"/>
              <a:gd name="T8" fmla="*/ 81 w 186"/>
              <a:gd name="T9" fmla="*/ 54 h 216"/>
              <a:gd name="T10" fmla="*/ 54 w 186"/>
              <a:gd name="T11" fmla="*/ 106 h 216"/>
              <a:gd name="T12" fmla="*/ 65 w 186"/>
              <a:gd name="T13" fmla="*/ 30 h 216"/>
              <a:gd name="T14" fmla="*/ 65 w 186"/>
              <a:gd name="T15" fmla="*/ 0 h 216"/>
              <a:gd name="T16" fmla="*/ 65 w 186"/>
              <a:gd name="T17" fmla="*/ 30 h 216"/>
              <a:gd name="T18" fmla="*/ 49 w 186"/>
              <a:gd name="T19" fmla="*/ 18 h 216"/>
              <a:gd name="T20" fmla="*/ 36 w 186"/>
              <a:gd name="T21" fmla="*/ 20 h 216"/>
              <a:gd name="T22" fmla="*/ 28 w 186"/>
              <a:gd name="T23" fmla="*/ 32 h 216"/>
              <a:gd name="T24" fmla="*/ 25 w 186"/>
              <a:gd name="T25" fmla="*/ 19 h 216"/>
              <a:gd name="T26" fmla="*/ 28 w 186"/>
              <a:gd name="T27" fmla="*/ 32 h 216"/>
              <a:gd name="T28" fmla="*/ 18 w 186"/>
              <a:gd name="T29" fmla="*/ 33 h 216"/>
              <a:gd name="T30" fmla="*/ 9 w 186"/>
              <a:gd name="T31" fmla="*/ 36 h 216"/>
              <a:gd name="T32" fmla="*/ 2 w 186"/>
              <a:gd name="T33" fmla="*/ 41 h 216"/>
              <a:gd name="T34" fmla="*/ 6 w 186"/>
              <a:gd name="T35" fmla="*/ 49 h 216"/>
              <a:gd name="T36" fmla="*/ 2 w 186"/>
              <a:gd name="T37" fmla="*/ 41 h 216"/>
              <a:gd name="T38" fmla="*/ 140 w 186"/>
              <a:gd name="T39" fmla="*/ 67 h 216"/>
              <a:gd name="T40" fmla="*/ 105 w 186"/>
              <a:gd name="T41" fmla="*/ 83 h 216"/>
              <a:gd name="T42" fmla="*/ 127 w 186"/>
              <a:gd name="T43" fmla="*/ 138 h 216"/>
              <a:gd name="T44" fmla="*/ 111 w 186"/>
              <a:gd name="T45" fmla="*/ 212 h 216"/>
              <a:gd name="T46" fmla="*/ 151 w 186"/>
              <a:gd name="T47" fmla="*/ 157 h 216"/>
              <a:gd name="T48" fmla="*/ 177 w 186"/>
              <a:gd name="T49" fmla="*/ 102 h 216"/>
              <a:gd name="T50" fmla="*/ 123 w 186"/>
              <a:gd name="T51" fmla="*/ 61 h 216"/>
              <a:gd name="T52" fmla="*/ 126 w 186"/>
              <a:gd name="T53" fmla="*/ 31 h 216"/>
              <a:gd name="T54" fmla="*/ 123 w 186"/>
              <a:gd name="T55" fmla="*/ 61 h 216"/>
              <a:gd name="T56" fmla="*/ 153 w 186"/>
              <a:gd name="T57" fmla="*/ 53 h 216"/>
              <a:gd name="T58" fmla="*/ 140 w 186"/>
              <a:gd name="T59" fmla="*/ 50 h 216"/>
              <a:gd name="T60" fmla="*/ 160 w 186"/>
              <a:gd name="T61" fmla="*/ 67 h 216"/>
              <a:gd name="T62" fmla="*/ 164 w 186"/>
              <a:gd name="T63" fmla="*/ 53 h 216"/>
              <a:gd name="T64" fmla="*/ 160 w 186"/>
              <a:gd name="T65" fmla="*/ 67 h 216"/>
              <a:gd name="T66" fmla="*/ 170 w 186"/>
              <a:gd name="T67" fmla="*/ 68 h 216"/>
              <a:gd name="T68" fmla="*/ 178 w 186"/>
              <a:gd name="T69" fmla="*/ 72 h 216"/>
              <a:gd name="T70" fmla="*/ 185 w 186"/>
              <a:gd name="T71" fmla="*/ 78 h 216"/>
              <a:gd name="T72" fmla="*/ 181 w 186"/>
              <a:gd name="T73" fmla="*/ 86 h 216"/>
              <a:gd name="T74" fmla="*/ 185 w 186"/>
              <a:gd name="T75" fmla="*/ 7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 h="216">
                <a:moveTo>
                  <a:pt x="81" y="151"/>
                </a:moveTo>
                <a:cubicBezTo>
                  <a:pt x="82" y="171"/>
                  <a:pt x="78" y="179"/>
                  <a:pt x="64" y="181"/>
                </a:cubicBezTo>
                <a:cubicBezTo>
                  <a:pt x="50" y="184"/>
                  <a:pt x="36" y="172"/>
                  <a:pt x="34" y="154"/>
                </a:cubicBezTo>
                <a:cubicBezTo>
                  <a:pt x="32" y="147"/>
                  <a:pt x="31" y="131"/>
                  <a:pt x="29" y="124"/>
                </a:cubicBezTo>
                <a:lnTo>
                  <a:pt x="17" y="90"/>
                </a:lnTo>
                <a:cubicBezTo>
                  <a:pt x="17" y="87"/>
                  <a:pt x="9" y="72"/>
                  <a:pt x="8" y="66"/>
                </a:cubicBezTo>
                <a:cubicBezTo>
                  <a:pt x="5" y="54"/>
                  <a:pt x="13" y="41"/>
                  <a:pt x="26" y="39"/>
                </a:cubicBezTo>
                <a:cubicBezTo>
                  <a:pt x="26" y="39"/>
                  <a:pt x="44" y="35"/>
                  <a:pt x="48" y="34"/>
                </a:cubicBezTo>
                <a:cubicBezTo>
                  <a:pt x="51" y="34"/>
                  <a:pt x="61" y="33"/>
                  <a:pt x="61" y="33"/>
                </a:cubicBezTo>
                <a:cubicBezTo>
                  <a:pt x="74" y="33"/>
                  <a:pt x="81" y="40"/>
                  <a:pt x="81" y="54"/>
                </a:cubicBezTo>
                <a:cubicBezTo>
                  <a:pt x="81" y="61"/>
                  <a:pt x="67" y="73"/>
                  <a:pt x="67" y="73"/>
                </a:cubicBezTo>
                <a:cubicBezTo>
                  <a:pt x="67" y="73"/>
                  <a:pt x="47" y="92"/>
                  <a:pt x="54" y="106"/>
                </a:cubicBezTo>
                <a:cubicBezTo>
                  <a:pt x="61" y="120"/>
                  <a:pt x="77" y="124"/>
                  <a:pt x="81" y="151"/>
                </a:cubicBezTo>
                <a:close/>
                <a:moveTo>
                  <a:pt x="65" y="30"/>
                </a:moveTo>
                <a:cubicBezTo>
                  <a:pt x="71" y="30"/>
                  <a:pt x="75" y="23"/>
                  <a:pt x="75" y="15"/>
                </a:cubicBezTo>
                <a:cubicBezTo>
                  <a:pt x="75" y="7"/>
                  <a:pt x="71" y="0"/>
                  <a:pt x="65" y="0"/>
                </a:cubicBezTo>
                <a:cubicBezTo>
                  <a:pt x="60" y="0"/>
                  <a:pt x="55" y="7"/>
                  <a:pt x="55" y="15"/>
                </a:cubicBezTo>
                <a:cubicBezTo>
                  <a:pt x="55" y="23"/>
                  <a:pt x="60" y="30"/>
                  <a:pt x="65" y="30"/>
                </a:cubicBezTo>
                <a:close/>
                <a:moveTo>
                  <a:pt x="44" y="28"/>
                </a:moveTo>
                <a:cubicBezTo>
                  <a:pt x="47" y="28"/>
                  <a:pt x="50" y="23"/>
                  <a:pt x="49" y="18"/>
                </a:cubicBezTo>
                <a:cubicBezTo>
                  <a:pt x="48" y="12"/>
                  <a:pt x="45" y="9"/>
                  <a:pt x="41" y="9"/>
                </a:cubicBezTo>
                <a:cubicBezTo>
                  <a:pt x="37" y="10"/>
                  <a:pt x="35" y="14"/>
                  <a:pt x="36" y="20"/>
                </a:cubicBezTo>
                <a:cubicBezTo>
                  <a:pt x="37" y="25"/>
                  <a:pt x="40" y="29"/>
                  <a:pt x="44" y="28"/>
                </a:cubicBezTo>
                <a:close/>
                <a:moveTo>
                  <a:pt x="28" y="32"/>
                </a:moveTo>
                <a:cubicBezTo>
                  <a:pt x="31" y="32"/>
                  <a:pt x="32" y="28"/>
                  <a:pt x="31" y="24"/>
                </a:cubicBezTo>
                <a:cubicBezTo>
                  <a:pt x="30" y="21"/>
                  <a:pt x="28" y="18"/>
                  <a:pt x="25" y="19"/>
                </a:cubicBezTo>
                <a:cubicBezTo>
                  <a:pt x="22" y="19"/>
                  <a:pt x="21" y="23"/>
                  <a:pt x="22" y="27"/>
                </a:cubicBezTo>
                <a:cubicBezTo>
                  <a:pt x="23" y="30"/>
                  <a:pt x="26" y="33"/>
                  <a:pt x="28" y="32"/>
                </a:cubicBezTo>
                <a:close/>
                <a:moveTo>
                  <a:pt x="16" y="40"/>
                </a:moveTo>
                <a:cubicBezTo>
                  <a:pt x="18" y="40"/>
                  <a:pt x="19" y="36"/>
                  <a:pt x="18" y="33"/>
                </a:cubicBezTo>
                <a:cubicBezTo>
                  <a:pt x="16" y="29"/>
                  <a:pt x="13" y="27"/>
                  <a:pt x="11" y="28"/>
                </a:cubicBezTo>
                <a:cubicBezTo>
                  <a:pt x="9" y="29"/>
                  <a:pt x="8" y="33"/>
                  <a:pt x="9" y="36"/>
                </a:cubicBezTo>
                <a:cubicBezTo>
                  <a:pt x="11" y="39"/>
                  <a:pt x="14" y="41"/>
                  <a:pt x="16" y="40"/>
                </a:cubicBezTo>
                <a:close/>
                <a:moveTo>
                  <a:pt x="2" y="41"/>
                </a:moveTo>
                <a:cubicBezTo>
                  <a:pt x="1" y="42"/>
                  <a:pt x="0" y="44"/>
                  <a:pt x="1" y="46"/>
                </a:cubicBezTo>
                <a:cubicBezTo>
                  <a:pt x="2" y="49"/>
                  <a:pt x="4" y="50"/>
                  <a:pt x="6" y="49"/>
                </a:cubicBezTo>
                <a:cubicBezTo>
                  <a:pt x="7" y="49"/>
                  <a:pt x="8" y="46"/>
                  <a:pt x="7" y="44"/>
                </a:cubicBezTo>
                <a:cubicBezTo>
                  <a:pt x="6" y="42"/>
                  <a:pt x="4" y="41"/>
                  <a:pt x="2" y="41"/>
                </a:cubicBezTo>
                <a:close/>
                <a:moveTo>
                  <a:pt x="162" y="73"/>
                </a:moveTo>
                <a:cubicBezTo>
                  <a:pt x="162" y="73"/>
                  <a:pt x="143" y="68"/>
                  <a:pt x="140" y="67"/>
                </a:cubicBezTo>
                <a:cubicBezTo>
                  <a:pt x="137" y="66"/>
                  <a:pt x="127" y="65"/>
                  <a:pt x="127" y="65"/>
                </a:cubicBezTo>
                <a:cubicBezTo>
                  <a:pt x="114" y="64"/>
                  <a:pt x="107" y="70"/>
                  <a:pt x="105" y="83"/>
                </a:cubicBezTo>
                <a:cubicBezTo>
                  <a:pt x="105" y="91"/>
                  <a:pt x="117" y="104"/>
                  <a:pt x="117" y="104"/>
                </a:cubicBezTo>
                <a:cubicBezTo>
                  <a:pt x="117" y="104"/>
                  <a:pt x="135" y="125"/>
                  <a:pt x="127" y="138"/>
                </a:cubicBezTo>
                <a:cubicBezTo>
                  <a:pt x="119" y="152"/>
                  <a:pt x="103" y="154"/>
                  <a:pt x="97" y="180"/>
                </a:cubicBezTo>
                <a:cubicBezTo>
                  <a:pt x="94" y="200"/>
                  <a:pt x="98" y="209"/>
                  <a:pt x="111" y="212"/>
                </a:cubicBezTo>
                <a:cubicBezTo>
                  <a:pt x="125" y="216"/>
                  <a:pt x="140" y="205"/>
                  <a:pt x="144" y="188"/>
                </a:cubicBezTo>
                <a:cubicBezTo>
                  <a:pt x="146" y="180"/>
                  <a:pt x="148" y="164"/>
                  <a:pt x="151" y="157"/>
                </a:cubicBezTo>
                <a:lnTo>
                  <a:pt x="165" y="125"/>
                </a:lnTo>
                <a:cubicBezTo>
                  <a:pt x="166" y="122"/>
                  <a:pt x="176" y="108"/>
                  <a:pt x="177" y="102"/>
                </a:cubicBezTo>
                <a:cubicBezTo>
                  <a:pt x="181" y="90"/>
                  <a:pt x="174" y="77"/>
                  <a:pt x="162" y="73"/>
                </a:cubicBezTo>
                <a:close/>
                <a:moveTo>
                  <a:pt x="123" y="61"/>
                </a:moveTo>
                <a:cubicBezTo>
                  <a:pt x="129" y="61"/>
                  <a:pt x="134" y="55"/>
                  <a:pt x="134" y="47"/>
                </a:cubicBezTo>
                <a:cubicBezTo>
                  <a:pt x="135" y="39"/>
                  <a:pt x="131" y="32"/>
                  <a:pt x="126" y="31"/>
                </a:cubicBezTo>
                <a:cubicBezTo>
                  <a:pt x="120" y="31"/>
                  <a:pt x="115" y="37"/>
                  <a:pt x="114" y="45"/>
                </a:cubicBezTo>
                <a:cubicBezTo>
                  <a:pt x="113" y="53"/>
                  <a:pt x="117" y="60"/>
                  <a:pt x="123" y="61"/>
                </a:cubicBezTo>
                <a:close/>
                <a:moveTo>
                  <a:pt x="145" y="61"/>
                </a:moveTo>
                <a:cubicBezTo>
                  <a:pt x="148" y="62"/>
                  <a:pt x="152" y="58"/>
                  <a:pt x="153" y="53"/>
                </a:cubicBezTo>
                <a:cubicBezTo>
                  <a:pt x="154" y="48"/>
                  <a:pt x="152" y="43"/>
                  <a:pt x="149" y="43"/>
                </a:cubicBezTo>
                <a:cubicBezTo>
                  <a:pt x="145" y="42"/>
                  <a:pt x="142" y="45"/>
                  <a:pt x="140" y="50"/>
                </a:cubicBezTo>
                <a:cubicBezTo>
                  <a:pt x="139" y="56"/>
                  <a:pt x="141" y="60"/>
                  <a:pt x="145" y="61"/>
                </a:cubicBezTo>
                <a:close/>
                <a:moveTo>
                  <a:pt x="160" y="67"/>
                </a:moveTo>
                <a:cubicBezTo>
                  <a:pt x="162" y="67"/>
                  <a:pt x="165" y="65"/>
                  <a:pt x="166" y="61"/>
                </a:cubicBezTo>
                <a:cubicBezTo>
                  <a:pt x="168" y="58"/>
                  <a:pt x="166" y="54"/>
                  <a:pt x="164" y="53"/>
                </a:cubicBezTo>
                <a:cubicBezTo>
                  <a:pt x="161" y="52"/>
                  <a:pt x="158" y="55"/>
                  <a:pt x="157" y="58"/>
                </a:cubicBezTo>
                <a:cubicBezTo>
                  <a:pt x="156" y="62"/>
                  <a:pt x="157" y="66"/>
                  <a:pt x="160" y="67"/>
                </a:cubicBezTo>
                <a:close/>
                <a:moveTo>
                  <a:pt x="177" y="64"/>
                </a:moveTo>
                <a:cubicBezTo>
                  <a:pt x="175" y="63"/>
                  <a:pt x="172" y="65"/>
                  <a:pt x="170" y="68"/>
                </a:cubicBezTo>
                <a:cubicBezTo>
                  <a:pt x="169" y="71"/>
                  <a:pt x="169" y="75"/>
                  <a:pt x="171" y="76"/>
                </a:cubicBezTo>
                <a:cubicBezTo>
                  <a:pt x="173" y="77"/>
                  <a:pt x="176" y="75"/>
                  <a:pt x="178" y="72"/>
                </a:cubicBezTo>
                <a:cubicBezTo>
                  <a:pt x="180" y="69"/>
                  <a:pt x="179" y="65"/>
                  <a:pt x="177" y="64"/>
                </a:cubicBezTo>
                <a:close/>
                <a:moveTo>
                  <a:pt x="185" y="78"/>
                </a:moveTo>
                <a:cubicBezTo>
                  <a:pt x="183" y="77"/>
                  <a:pt x="181" y="78"/>
                  <a:pt x="180" y="80"/>
                </a:cubicBezTo>
                <a:cubicBezTo>
                  <a:pt x="179" y="83"/>
                  <a:pt x="179" y="85"/>
                  <a:pt x="181" y="86"/>
                </a:cubicBezTo>
                <a:cubicBezTo>
                  <a:pt x="182" y="86"/>
                  <a:pt x="184" y="85"/>
                  <a:pt x="185" y="83"/>
                </a:cubicBezTo>
                <a:cubicBezTo>
                  <a:pt x="186" y="81"/>
                  <a:pt x="186" y="79"/>
                  <a:pt x="185" y="78"/>
                </a:cubicBezTo>
                <a:close/>
              </a:path>
            </a:pathLst>
          </a:custGeom>
          <a:solidFill>
            <a:schemeClr val="bg1"/>
          </a:solidFill>
          <a:ln>
            <a:noFill/>
          </a:ln>
        </p:spPr>
      </p:sp>
      <p:sp>
        <p:nvSpPr>
          <p:cNvPr id="15" name="文本框 14">
            <a:extLst>
              <a:ext uri="{FF2B5EF4-FFF2-40B4-BE49-F238E27FC236}">
                <a16:creationId xmlns="" xmlns:a16="http://schemas.microsoft.com/office/drawing/2014/main" id="{2C98DC0B-51F1-4790-9D4E-F96B1826D140}"/>
              </a:ext>
            </a:extLst>
          </p:cNvPr>
          <p:cNvSpPr txBox="1"/>
          <p:nvPr/>
        </p:nvSpPr>
        <p:spPr>
          <a:xfrm>
            <a:off x="6017764" y="3007311"/>
            <a:ext cx="2762046" cy="523220"/>
          </a:xfrm>
          <a:prstGeom prst="rect">
            <a:avLst/>
          </a:prstGeom>
          <a:noFill/>
        </p:spPr>
        <p:txBody>
          <a:bodyPr wrap="square" rtlCol="0">
            <a:spAutoFit/>
          </a:bodyPr>
          <a:lstStyle/>
          <a:p>
            <a:pPr algn="ctr"/>
            <a:r>
              <a:rPr lang="zh-CN" altLang="en-US" sz="2800" dirty="0">
                <a:solidFill>
                  <a:schemeClr val="bg1"/>
                </a:solidFill>
                <a:latin typeface="+mj-ea"/>
                <a:ea typeface="+mj-ea"/>
              </a:rPr>
              <a:t>输入小标题</a:t>
            </a:r>
          </a:p>
        </p:txBody>
      </p:sp>
      <p:sp>
        <p:nvSpPr>
          <p:cNvPr id="16" name="矩形 15">
            <a:extLst>
              <a:ext uri="{FF2B5EF4-FFF2-40B4-BE49-F238E27FC236}">
                <a16:creationId xmlns="" xmlns:a16="http://schemas.microsoft.com/office/drawing/2014/main" id="{D671F033-2998-4E81-8E33-0EBF66F83090}"/>
              </a:ext>
            </a:extLst>
          </p:cNvPr>
          <p:cNvSpPr/>
          <p:nvPr/>
        </p:nvSpPr>
        <p:spPr>
          <a:xfrm>
            <a:off x="6125572" y="3936063"/>
            <a:ext cx="2546430" cy="1255665"/>
          </a:xfrm>
          <a:prstGeom prst="rect">
            <a:avLst/>
          </a:prstGeom>
        </p:spPr>
        <p:txBody>
          <a:bodyPr wrap="square">
            <a:spAutoFit/>
          </a:bodyPr>
          <a:lstStyle/>
          <a:p>
            <a:pPr algn="ctr">
              <a:lnSpc>
                <a:spcPct val="130000"/>
              </a:lnSpc>
            </a:pPr>
            <a:r>
              <a:rPr lang="zh-CN" altLang="en-US" sz="2000" dirty="0">
                <a:solidFill>
                  <a:schemeClr val="bg1"/>
                </a:solidFill>
                <a:latin typeface="+mn-ea"/>
              </a:rPr>
              <a:t>西南大，由西南师范大学与西南农业大学于</a:t>
            </a:r>
            <a:r>
              <a:rPr lang="en-US" altLang="zh-CN" sz="2000" dirty="0">
                <a:solidFill>
                  <a:schemeClr val="bg1"/>
                </a:solidFill>
                <a:latin typeface="+mn-ea"/>
              </a:rPr>
              <a:t>2005</a:t>
            </a:r>
            <a:r>
              <a:rPr lang="zh-CN" altLang="en-US" sz="2000" dirty="0">
                <a:solidFill>
                  <a:schemeClr val="bg1"/>
                </a:solidFill>
                <a:latin typeface="+mn-ea"/>
              </a:rPr>
              <a:t>年合并而成</a:t>
            </a:r>
            <a:endParaRPr lang="en-US" altLang="zh-CN" sz="2000" dirty="0">
              <a:solidFill>
                <a:schemeClr val="bg1"/>
              </a:solidFill>
              <a:latin typeface="+mn-ea"/>
            </a:endParaRPr>
          </a:p>
        </p:txBody>
      </p:sp>
      <p:cxnSp>
        <p:nvCxnSpPr>
          <p:cNvPr id="17" name="直接连接符 16">
            <a:extLst>
              <a:ext uri="{FF2B5EF4-FFF2-40B4-BE49-F238E27FC236}">
                <a16:creationId xmlns="" xmlns:a16="http://schemas.microsoft.com/office/drawing/2014/main" id="{31E02B12-85E6-468E-995C-F6DABA226146}"/>
              </a:ext>
            </a:extLst>
          </p:cNvPr>
          <p:cNvCxnSpPr>
            <a:cxnSpLocks/>
          </p:cNvCxnSpPr>
          <p:nvPr/>
        </p:nvCxnSpPr>
        <p:spPr>
          <a:xfrm>
            <a:off x="7211939" y="3750594"/>
            <a:ext cx="37369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36567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DDD711C9-2484-4A3A-B4E9-E4981884BDAC}"/>
              </a:ext>
            </a:extLst>
          </p:cNvPr>
          <p:cNvSpPr>
            <a:spLocks noGrp="1"/>
          </p:cNvSpPr>
          <p:nvPr>
            <p:ph type="body" idx="13"/>
          </p:nvPr>
        </p:nvSpPr>
        <p:spPr>
          <a:xfrm>
            <a:off x="1097899" y="253874"/>
            <a:ext cx="1934002" cy="605909"/>
          </a:xfrm>
        </p:spPr>
        <p:txBody>
          <a:bodyPr/>
          <a:lstStyle/>
          <a:p>
            <a:r>
              <a:rPr lang="zh-CN" altLang="en-US" dirty="0"/>
              <a:t>四张图片</a:t>
            </a:r>
          </a:p>
        </p:txBody>
      </p:sp>
      <p:sp>
        <p:nvSpPr>
          <p:cNvPr id="8" name="矩形 7">
            <a:extLst>
              <a:ext uri="{FF2B5EF4-FFF2-40B4-BE49-F238E27FC236}">
                <a16:creationId xmlns="" xmlns:a16="http://schemas.microsoft.com/office/drawing/2014/main" id="{C3D233A3-68EE-4E8F-85E5-3925430134A3}"/>
              </a:ext>
            </a:extLst>
          </p:cNvPr>
          <p:cNvSpPr/>
          <p:nvPr/>
        </p:nvSpPr>
        <p:spPr>
          <a:xfrm>
            <a:off x="7859467" y="1028700"/>
            <a:ext cx="3659433" cy="2168572"/>
          </a:xfrm>
          <a:prstGeom prst="rect">
            <a:avLst/>
          </a:prstGeom>
          <a:blipFill dpi="0" rotWithShape="1">
            <a:blip r:embed="rId2" cstate="email">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907C41AD-AE3A-4E26-B8F7-6A4234138960}"/>
              </a:ext>
            </a:extLst>
          </p:cNvPr>
          <p:cNvSpPr/>
          <p:nvPr/>
        </p:nvSpPr>
        <p:spPr>
          <a:xfrm>
            <a:off x="7859467" y="3278057"/>
            <a:ext cx="2191830" cy="2851281"/>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F737B302-42EF-4F21-9F82-DB6630432BA5}"/>
              </a:ext>
            </a:extLst>
          </p:cNvPr>
          <p:cNvSpPr/>
          <p:nvPr/>
        </p:nvSpPr>
        <p:spPr>
          <a:xfrm>
            <a:off x="10134979" y="3278057"/>
            <a:ext cx="1383921" cy="1382224"/>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56F5C28F-2EC3-435A-B72E-63F6E41C22DC}"/>
              </a:ext>
            </a:extLst>
          </p:cNvPr>
          <p:cNvSpPr/>
          <p:nvPr/>
        </p:nvSpPr>
        <p:spPr>
          <a:xfrm>
            <a:off x="5723467" y="1806844"/>
            <a:ext cx="2042583" cy="1390427"/>
          </a:xfrm>
          <a:prstGeom prst="rect">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B83656D8-C40A-4581-BDBB-A0E3600FE703}"/>
              </a:ext>
            </a:extLst>
          </p:cNvPr>
          <p:cNvSpPr txBox="1"/>
          <p:nvPr/>
        </p:nvSpPr>
        <p:spPr>
          <a:xfrm>
            <a:off x="546570" y="2754837"/>
            <a:ext cx="4049178" cy="523220"/>
          </a:xfrm>
          <a:prstGeom prst="rect">
            <a:avLst/>
          </a:prstGeom>
          <a:noFill/>
        </p:spPr>
        <p:txBody>
          <a:bodyPr wrap="square" rtlCol="0">
            <a:spAutoFit/>
          </a:bodyPr>
          <a:lstStyle/>
          <a:p>
            <a:r>
              <a:rPr lang="zh-CN" altLang="en-US" sz="2800" dirty="0">
                <a:latin typeface="+mj-ea"/>
                <a:ea typeface="+mj-ea"/>
              </a:rPr>
              <a:t>请输入小标题</a:t>
            </a:r>
          </a:p>
        </p:txBody>
      </p:sp>
      <p:sp>
        <p:nvSpPr>
          <p:cNvPr id="14" name="文本框 13">
            <a:extLst>
              <a:ext uri="{FF2B5EF4-FFF2-40B4-BE49-F238E27FC236}">
                <a16:creationId xmlns="" xmlns:a16="http://schemas.microsoft.com/office/drawing/2014/main" id="{0D9DFFE8-6A1D-4643-9237-2D8E80530925}"/>
              </a:ext>
            </a:extLst>
          </p:cNvPr>
          <p:cNvSpPr txBox="1"/>
          <p:nvPr/>
        </p:nvSpPr>
        <p:spPr>
          <a:xfrm>
            <a:off x="556094" y="3675755"/>
            <a:ext cx="6511455" cy="2055884"/>
          </a:xfrm>
          <a:prstGeom prst="rect">
            <a:avLst/>
          </a:prstGeom>
          <a:noFill/>
        </p:spPr>
        <p:txBody>
          <a:bodyPr wrap="square" rtlCol="0">
            <a:spAutoFit/>
          </a:bodyPr>
          <a:lstStyle/>
          <a:p>
            <a:pPr algn="just">
              <a:lnSpc>
                <a:spcPct val="130000"/>
              </a:lnSpc>
            </a:pPr>
            <a:r>
              <a:rPr lang="zh-CN" altLang="en-US" sz="2000" dirty="0">
                <a:latin typeface="+mn-ea"/>
              </a:rPr>
              <a:t>西南大学，是教育部直属，教育部、农业农村部，重庆市共建的重点综合大学，是国家“ </a:t>
            </a:r>
            <a:r>
              <a:rPr lang="en-US" altLang="zh-CN" sz="2000" dirty="0">
                <a:latin typeface="+mn-ea"/>
              </a:rPr>
              <a:t>211 </a:t>
            </a:r>
            <a:r>
              <a:rPr lang="zh-CN" altLang="en-US" sz="2000" dirty="0">
                <a:latin typeface="+mn-ea"/>
              </a:rPr>
              <a:t>工程”和“</a:t>
            </a:r>
            <a:r>
              <a:rPr lang="en-US" altLang="zh-CN" sz="2000" dirty="0">
                <a:latin typeface="+mn-ea"/>
              </a:rPr>
              <a:t>985</a:t>
            </a:r>
            <a:r>
              <a:rPr lang="zh-CN" altLang="en-US" sz="2000" dirty="0">
                <a:latin typeface="+mn-ea"/>
              </a:rPr>
              <a:t>工程优势学科创新平台”建设高校。</a:t>
            </a:r>
            <a:r>
              <a:rPr lang="en-US" altLang="zh-CN" sz="2000" dirty="0">
                <a:latin typeface="+mn-ea"/>
              </a:rPr>
              <a:t>2005 </a:t>
            </a:r>
            <a:r>
              <a:rPr lang="zh-CN" altLang="en-US" sz="2000" dirty="0">
                <a:latin typeface="+mn-ea"/>
              </a:rPr>
              <a:t>年由西南师范大学、西南农业大学合并组建为西南大学。</a:t>
            </a:r>
            <a:r>
              <a:rPr lang="en-US" altLang="zh-CN" sz="2000" dirty="0">
                <a:latin typeface="+mn-ea"/>
              </a:rPr>
              <a:t>2005 </a:t>
            </a:r>
            <a:r>
              <a:rPr lang="zh-CN" altLang="en-US" sz="2000" dirty="0">
                <a:latin typeface="+mn-ea"/>
              </a:rPr>
              <a:t>年由西南师范大学、西南农业大学合并组建为西南大学</a:t>
            </a:r>
          </a:p>
        </p:txBody>
      </p:sp>
      <p:cxnSp>
        <p:nvCxnSpPr>
          <p:cNvPr id="15" name="直接连接符 14">
            <a:extLst>
              <a:ext uri="{FF2B5EF4-FFF2-40B4-BE49-F238E27FC236}">
                <a16:creationId xmlns="" xmlns:a16="http://schemas.microsoft.com/office/drawing/2014/main" id="{9B278CD3-0326-4D09-B81F-0E3D7D11C0FA}"/>
              </a:ext>
            </a:extLst>
          </p:cNvPr>
          <p:cNvCxnSpPr>
            <a:cxnSpLocks/>
          </p:cNvCxnSpPr>
          <p:nvPr/>
        </p:nvCxnSpPr>
        <p:spPr>
          <a:xfrm>
            <a:off x="679802" y="3460897"/>
            <a:ext cx="51353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385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2295E983-6446-4C6A-89C9-381D517A3A01}"/>
              </a:ext>
            </a:extLst>
          </p:cNvPr>
          <p:cNvSpPr>
            <a:spLocks noGrp="1"/>
          </p:cNvSpPr>
          <p:nvPr>
            <p:ph type="body" idx="13"/>
          </p:nvPr>
        </p:nvSpPr>
        <p:spPr>
          <a:xfrm>
            <a:off x="1097899" y="253874"/>
            <a:ext cx="1934002" cy="605909"/>
          </a:xfrm>
        </p:spPr>
        <p:txBody>
          <a:bodyPr/>
          <a:lstStyle/>
          <a:p>
            <a:r>
              <a:rPr lang="zh-CN" altLang="en-US" dirty="0"/>
              <a:t>三张图片</a:t>
            </a:r>
          </a:p>
        </p:txBody>
      </p:sp>
      <p:pic>
        <p:nvPicPr>
          <p:cNvPr id="9" name="图片 8" descr="图片包含 室内, 就坐, 花瓶, 植物&#10;&#10;描述已自动生成">
            <a:extLst>
              <a:ext uri="{FF2B5EF4-FFF2-40B4-BE49-F238E27FC236}">
                <a16:creationId xmlns="" xmlns:a16="http://schemas.microsoft.com/office/drawing/2014/main" id="{C348D9EC-438B-4631-8FD3-86A85841383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629542" y="762874"/>
            <a:ext cx="2551288" cy="2551288"/>
          </a:xfrm>
          <a:prstGeom prst="ellipse">
            <a:avLst/>
          </a:prstGeom>
        </p:spPr>
      </p:pic>
      <p:pic>
        <p:nvPicPr>
          <p:cNvPr id="11" name="图片 10" descr="图片包含 镜子, 物体, 视图, 展示&#10;&#10;描述已自动生成">
            <a:extLst>
              <a:ext uri="{FF2B5EF4-FFF2-40B4-BE49-F238E27FC236}">
                <a16:creationId xmlns="" xmlns:a16="http://schemas.microsoft.com/office/drawing/2014/main" id="{46B5F232-068F-4033-81CF-22F12910A64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082596" y="3758381"/>
            <a:ext cx="2223910" cy="2223910"/>
          </a:xfrm>
          <a:prstGeom prst="ellipse">
            <a:avLst/>
          </a:prstGeom>
        </p:spPr>
      </p:pic>
      <p:pic>
        <p:nvPicPr>
          <p:cNvPr id="13" name="图片 12" descr="图片包含 天空, 照片, 窗户&#10;&#10;描述已自动生成">
            <a:extLst>
              <a:ext uri="{FF2B5EF4-FFF2-40B4-BE49-F238E27FC236}">
                <a16:creationId xmlns="" xmlns:a16="http://schemas.microsoft.com/office/drawing/2014/main" id="{A714448B-B0FB-4BB8-9360-845CFF0D7C2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528331" y="3314162"/>
            <a:ext cx="1565770" cy="1565770"/>
          </a:xfrm>
          <a:prstGeom prst="ellipse">
            <a:avLst/>
          </a:prstGeom>
        </p:spPr>
      </p:pic>
      <p:sp>
        <p:nvSpPr>
          <p:cNvPr id="15" name="椭圆 14">
            <a:extLst>
              <a:ext uri="{FF2B5EF4-FFF2-40B4-BE49-F238E27FC236}">
                <a16:creationId xmlns="" xmlns:a16="http://schemas.microsoft.com/office/drawing/2014/main" id="{FAE85294-0E84-47D9-81A6-F1A558EA192C}"/>
              </a:ext>
            </a:extLst>
          </p:cNvPr>
          <p:cNvSpPr/>
          <p:nvPr/>
        </p:nvSpPr>
        <p:spPr>
          <a:xfrm>
            <a:off x="6662440" y="2671261"/>
            <a:ext cx="1087120" cy="1087120"/>
          </a:xfrm>
          <a:prstGeom prst="ellipse">
            <a:avLst/>
          </a:prstGeom>
          <a:gradFill flip="none" rotWithShape="1">
            <a:gsLst>
              <a:gs pos="0">
                <a:schemeClr val="accent1"/>
              </a:gs>
              <a:gs pos="100000">
                <a:schemeClr val="accent1"/>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 xmlns:a16="http://schemas.microsoft.com/office/drawing/2014/main" id="{A68B3A48-C978-412E-BD95-16196945278E}"/>
              </a:ext>
            </a:extLst>
          </p:cNvPr>
          <p:cNvSpPr/>
          <p:nvPr/>
        </p:nvSpPr>
        <p:spPr>
          <a:xfrm>
            <a:off x="6662440" y="2671261"/>
            <a:ext cx="1087120" cy="1087120"/>
          </a:xfrm>
          <a:prstGeom prst="ellipse">
            <a:avLst/>
          </a:prstGeom>
          <a:gradFill flip="none" rotWithShape="1">
            <a:gsLst>
              <a:gs pos="2809">
                <a:schemeClr val="bg1">
                  <a:alpha val="40000"/>
                </a:schemeClr>
              </a:gs>
              <a:gs pos="54000">
                <a:schemeClr val="accent1">
                  <a:alpha val="8000"/>
                </a:schemeClr>
              </a:gs>
              <a:gs pos="93000">
                <a:srgbClr val="BDCDDF"/>
              </a:gs>
              <a:gs pos="100000">
                <a:srgbClr val="F2F2F2">
                  <a:alpha val="14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19A18912-234D-43FE-A535-49964D2F1FB8}"/>
              </a:ext>
            </a:extLst>
          </p:cNvPr>
          <p:cNvSpPr/>
          <p:nvPr/>
        </p:nvSpPr>
        <p:spPr>
          <a:xfrm>
            <a:off x="10180830" y="2528455"/>
            <a:ext cx="671878" cy="671878"/>
          </a:xfrm>
          <a:prstGeom prst="ellipse">
            <a:avLst/>
          </a:prstGeom>
          <a:gradFill flip="none" rotWithShape="1">
            <a:gsLst>
              <a:gs pos="0">
                <a:schemeClr val="accent2"/>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30B5C0E7-5413-42DF-9709-61F762ED4D23}"/>
              </a:ext>
            </a:extLst>
          </p:cNvPr>
          <p:cNvSpPr/>
          <p:nvPr/>
        </p:nvSpPr>
        <p:spPr>
          <a:xfrm>
            <a:off x="10180830" y="2528455"/>
            <a:ext cx="671878" cy="671878"/>
          </a:xfrm>
          <a:prstGeom prst="ellipse">
            <a:avLst/>
          </a:prstGeom>
          <a:gradFill flip="none" rotWithShape="1">
            <a:gsLst>
              <a:gs pos="2809">
                <a:schemeClr val="accent2">
                  <a:lumMod val="20000"/>
                  <a:lumOff val="80000"/>
                  <a:alpha val="49000"/>
                </a:schemeClr>
              </a:gs>
              <a:gs pos="54000">
                <a:schemeClr val="accent2">
                  <a:alpha val="39000"/>
                </a:schemeClr>
              </a:gs>
              <a:gs pos="93000">
                <a:schemeClr val="accent2">
                  <a:lumMod val="20000"/>
                  <a:lumOff val="80000"/>
                  <a:alpha val="59000"/>
                </a:schemeClr>
              </a:gs>
              <a:gs pos="100000">
                <a:schemeClr val="accent2">
                  <a:lumMod val="20000"/>
                  <a:lumOff val="80000"/>
                  <a:alpha val="11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66D8842E-EC5F-4FB7-BF1A-7F557126A9EE}"/>
              </a:ext>
            </a:extLst>
          </p:cNvPr>
          <p:cNvSpPr txBox="1"/>
          <p:nvPr/>
        </p:nvSpPr>
        <p:spPr>
          <a:xfrm>
            <a:off x="541881" y="1614811"/>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20" name="文本框 19">
            <a:extLst>
              <a:ext uri="{FF2B5EF4-FFF2-40B4-BE49-F238E27FC236}">
                <a16:creationId xmlns="" xmlns:a16="http://schemas.microsoft.com/office/drawing/2014/main" id="{4EA1AF3A-3B53-4776-8AFC-7FBA8C436A97}"/>
              </a:ext>
            </a:extLst>
          </p:cNvPr>
          <p:cNvSpPr txBox="1"/>
          <p:nvPr/>
        </p:nvSpPr>
        <p:spPr>
          <a:xfrm>
            <a:off x="541880" y="2396208"/>
            <a:ext cx="5796059" cy="855555"/>
          </a:xfrm>
          <a:prstGeom prst="rect">
            <a:avLst/>
          </a:prstGeom>
          <a:noFill/>
        </p:spPr>
        <p:txBody>
          <a:bodyPr wrap="square" rtlCol="0">
            <a:spAutoFit/>
          </a:bodyPr>
          <a:lstStyle/>
          <a:p>
            <a:pPr>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21" name="直接连接符 20">
            <a:extLst>
              <a:ext uri="{FF2B5EF4-FFF2-40B4-BE49-F238E27FC236}">
                <a16:creationId xmlns="" xmlns:a16="http://schemas.microsoft.com/office/drawing/2014/main" id="{28AE10B3-CB97-4034-84DC-CF8F28448AD7}"/>
              </a:ext>
            </a:extLst>
          </p:cNvPr>
          <p:cNvCxnSpPr>
            <a:cxnSpLocks/>
          </p:cNvCxnSpPr>
          <p:nvPr/>
        </p:nvCxnSpPr>
        <p:spPr>
          <a:xfrm>
            <a:off x="660400" y="2262604"/>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 xmlns:a16="http://schemas.microsoft.com/office/drawing/2014/main" id="{F9A8CFF4-62E0-4AF6-8A40-10CE769A9A15}"/>
              </a:ext>
            </a:extLst>
          </p:cNvPr>
          <p:cNvSpPr txBox="1"/>
          <p:nvPr/>
        </p:nvSpPr>
        <p:spPr>
          <a:xfrm>
            <a:off x="541881" y="3835437"/>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23" name="文本框 22">
            <a:extLst>
              <a:ext uri="{FF2B5EF4-FFF2-40B4-BE49-F238E27FC236}">
                <a16:creationId xmlns="" xmlns:a16="http://schemas.microsoft.com/office/drawing/2014/main" id="{F798EE40-FC21-4FF3-8A89-9B3ACDB21236}"/>
              </a:ext>
            </a:extLst>
          </p:cNvPr>
          <p:cNvSpPr txBox="1"/>
          <p:nvPr/>
        </p:nvSpPr>
        <p:spPr>
          <a:xfrm>
            <a:off x="541881" y="4616834"/>
            <a:ext cx="5796058" cy="855555"/>
          </a:xfrm>
          <a:prstGeom prst="rect">
            <a:avLst/>
          </a:prstGeom>
          <a:noFill/>
        </p:spPr>
        <p:txBody>
          <a:bodyPr wrap="square" rtlCol="0">
            <a:spAutoFit/>
          </a:bodyPr>
          <a:lstStyle/>
          <a:p>
            <a:pPr algn="just">
              <a:lnSpc>
                <a:spcPct val="130000"/>
              </a:lnSpc>
            </a:pPr>
            <a:r>
              <a:rPr lang="zh-CN" altLang="en-US" sz="2000" dirty="0">
                <a:latin typeface="+mn-ea"/>
              </a:rPr>
              <a:t>西南大学，由原教育部直属西南师范大学与原农业部直属西南农业大学于</a:t>
            </a:r>
            <a:r>
              <a:rPr lang="en-US" altLang="zh-CN" sz="2000" dirty="0">
                <a:latin typeface="+mn-ea"/>
              </a:rPr>
              <a:t>2005</a:t>
            </a:r>
            <a:r>
              <a:rPr lang="zh-CN" altLang="en-US" sz="2000" dirty="0">
                <a:latin typeface="+mn-ea"/>
              </a:rPr>
              <a:t>年合并而成</a:t>
            </a:r>
          </a:p>
        </p:txBody>
      </p:sp>
      <p:cxnSp>
        <p:nvCxnSpPr>
          <p:cNvPr id="24" name="直接连接符 23">
            <a:extLst>
              <a:ext uri="{FF2B5EF4-FFF2-40B4-BE49-F238E27FC236}">
                <a16:creationId xmlns="" xmlns:a16="http://schemas.microsoft.com/office/drawing/2014/main" id="{EEFE6E40-73EB-4EFA-B252-C1947AB6B70D}"/>
              </a:ext>
            </a:extLst>
          </p:cNvPr>
          <p:cNvCxnSpPr>
            <a:cxnSpLocks/>
          </p:cNvCxnSpPr>
          <p:nvPr/>
        </p:nvCxnSpPr>
        <p:spPr>
          <a:xfrm>
            <a:off x="660400" y="4483230"/>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53222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 xmlns:a16="http://schemas.microsoft.com/office/drawing/2014/main" id="{8B830AC1-D277-4FF5-8A53-5053E29F8772}"/>
              </a:ext>
            </a:extLst>
          </p:cNvPr>
          <p:cNvSpPr>
            <a:spLocks noGrp="1"/>
          </p:cNvSpPr>
          <p:nvPr>
            <p:ph type="body" idx="13"/>
          </p:nvPr>
        </p:nvSpPr>
        <p:spPr>
          <a:xfrm>
            <a:off x="1097899" y="253874"/>
            <a:ext cx="1934002" cy="605909"/>
          </a:xfrm>
        </p:spPr>
        <p:txBody>
          <a:bodyPr/>
          <a:lstStyle/>
          <a:p>
            <a:r>
              <a:rPr lang="zh-CN" altLang="en-US" dirty="0"/>
              <a:t>四张图片</a:t>
            </a:r>
          </a:p>
        </p:txBody>
      </p:sp>
      <p:sp>
        <p:nvSpPr>
          <p:cNvPr id="14" name="任意多边形: 形状 13">
            <a:extLst>
              <a:ext uri="{FF2B5EF4-FFF2-40B4-BE49-F238E27FC236}">
                <a16:creationId xmlns="" xmlns:a16="http://schemas.microsoft.com/office/drawing/2014/main" id="{B1E7BE48-E38C-4D02-89CD-43CF3AE21D60}"/>
              </a:ext>
            </a:extLst>
          </p:cNvPr>
          <p:cNvSpPr/>
          <p:nvPr/>
        </p:nvSpPr>
        <p:spPr>
          <a:xfrm>
            <a:off x="660400" y="3113899"/>
            <a:ext cx="10858500" cy="967740"/>
          </a:xfrm>
          <a:custGeom>
            <a:avLst/>
            <a:gdLst>
              <a:gd name="connsiteX0" fmla="*/ 8208900 w 10858500"/>
              <a:gd name="connsiteY0" fmla="*/ 0 h 967740"/>
              <a:gd name="connsiteX1" fmla="*/ 10858500 w 10858500"/>
              <a:gd name="connsiteY1" fmla="*/ 0 h 967740"/>
              <a:gd name="connsiteX2" fmla="*/ 10858500 w 10858500"/>
              <a:gd name="connsiteY2" fmla="*/ 967740 h 967740"/>
              <a:gd name="connsiteX3" fmla="*/ 8208900 w 10858500"/>
              <a:gd name="connsiteY3" fmla="*/ 967740 h 967740"/>
              <a:gd name="connsiteX4" fmla="*/ 5529580 w 10858500"/>
              <a:gd name="connsiteY4" fmla="*/ 0 h 967740"/>
              <a:gd name="connsiteX5" fmla="*/ 8097802 w 10858500"/>
              <a:gd name="connsiteY5" fmla="*/ 0 h 967740"/>
              <a:gd name="connsiteX6" fmla="*/ 8097802 w 10858500"/>
              <a:gd name="connsiteY6" fmla="*/ 967740 h 967740"/>
              <a:gd name="connsiteX7" fmla="*/ 5529580 w 10858500"/>
              <a:gd name="connsiteY7" fmla="*/ 967740 h 967740"/>
              <a:gd name="connsiteX8" fmla="*/ 2679320 w 10858500"/>
              <a:gd name="connsiteY8" fmla="*/ 0 h 967740"/>
              <a:gd name="connsiteX9" fmla="*/ 5418482 w 10858500"/>
              <a:gd name="connsiteY9" fmla="*/ 0 h 967740"/>
              <a:gd name="connsiteX10" fmla="*/ 5418482 w 10858500"/>
              <a:gd name="connsiteY10" fmla="*/ 967740 h 967740"/>
              <a:gd name="connsiteX11" fmla="*/ 2679320 w 10858500"/>
              <a:gd name="connsiteY11" fmla="*/ 967740 h 967740"/>
              <a:gd name="connsiteX12" fmla="*/ 0 w 10858500"/>
              <a:gd name="connsiteY12" fmla="*/ 0 h 967740"/>
              <a:gd name="connsiteX13" fmla="*/ 2568222 w 10858500"/>
              <a:gd name="connsiteY13" fmla="*/ 0 h 967740"/>
              <a:gd name="connsiteX14" fmla="*/ 2568222 w 10858500"/>
              <a:gd name="connsiteY14" fmla="*/ 967740 h 967740"/>
              <a:gd name="connsiteX15" fmla="*/ 0 w 10858500"/>
              <a:gd name="connsiteY15" fmla="*/ 967740 h 967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58500" h="967740">
                <a:moveTo>
                  <a:pt x="8208900" y="0"/>
                </a:moveTo>
                <a:lnTo>
                  <a:pt x="10858500" y="0"/>
                </a:lnTo>
                <a:lnTo>
                  <a:pt x="10858500" y="967740"/>
                </a:lnTo>
                <a:lnTo>
                  <a:pt x="8208900" y="967740"/>
                </a:lnTo>
                <a:close/>
                <a:moveTo>
                  <a:pt x="5529580" y="0"/>
                </a:moveTo>
                <a:lnTo>
                  <a:pt x="8097802" y="0"/>
                </a:lnTo>
                <a:lnTo>
                  <a:pt x="8097802" y="967740"/>
                </a:lnTo>
                <a:lnTo>
                  <a:pt x="5529580" y="967740"/>
                </a:lnTo>
                <a:close/>
                <a:moveTo>
                  <a:pt x="2679320" y="0"/>
                </a:moveTo>
                <a:lnTo>
                  <a:pt x="5418482" y="0"/>
                </a:lnTo>
                <a:lnTo>
                  <a:pt x="5418482" y="967740"/>
                </a:lnTo>
                <a:lnTo>
                  <a:pt x="2679320" y="967740"/>
                </a:lnTo>
                <a:close/>
                <a:moveTo>
                  <a:pt x="0" y="0"/>
                </a:moveTo>
                <a:lnTo>
                  <a:pt x="2568222" y="0"/>
                </a:lnTo>
                <a:lnTo>
                  <a:pt x="2568222" y="967740"/>
                </a:lnTo>
                <a:lnTo>
                  <a:pt x="0" y="967740"/>
                </a:lnTo>
                <a:close/>
              </a:path>
            </a:pathLst>
          </a:cu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 name="组合 18">
            <a:extLst>
              <a:ext uri="{FF2B5EF4-FFF2-40B4-BE49-F238E27FC236}">
                <a16:creationId xmlns="" xmlns:a16="http://schemas.microsoft.com/office/drawing/2014/main" id="{234F1E2D-B3D5-4AB9-99BD-2D9887E17034}"/>
              </a:ext>
            </a:extLst>
          </p:cNvPr>
          <p:cNvGrpSpPr/>
          <p:nvPr/>
        </p:nvGrpSpPr>
        <p:grpSpPr>
          <a:xfrm>
            <a:off x="662404" y="1294307"/>
            <a:ext cx="875" cy="1819592"/>
            <a:chOff x="672564" y="1125538"/>
            <a:chExt cx="875" cy="1819592"/>
          </a:xfrm>
        </p:grpSpPr>
        <p:cxnSp>
          <p:nvCxnSpPr>
            <p:cNvPr id="18" name="直接连接符 17">
              <a:extLst>
                <a:ext uri="{FF2B5EF4-FFF2-40B4-BE49-F238E27FC236}">
                  <a16:creationId xmlns="" xmlns:a16="http://schemas.microsoft.com/office/drawing/2014/main" id="{9FC4D0B7-F9DA-4A46-B684-4D7999586040}"/>
                </a:ext>
              </a:extLst>
            </p:cNvPr>
            <p:cNvCxnSpPr>
              <a:cxnSpLocks/>
            </p:cNvCxnSpPr>
            <p:nvPr/>
          </p:nvCxnSpPr>
          <p:spPr>
            <a:xfrm>
              <a:off x="673439" y="1677988"/>
              <a:ext cx="0" cy="126714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09A77D61-C840-4C53-A296-D3BCBCF2E96D}"/>
                </a:ext>
              </a:extLst>
            </p:cNvPr>
            <p:cNvCxnSpPr>
              <a:cxnSpLocks/>
            </p:cNvCxnSpPr>
            <p:nvPr/>
          </p:nvCxnSpPr>
          <p:spPr>
            <a:xfrm>
              <a:off x="672564" y="1125538"/>
              <a:ext cx="0" cy="126714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 xmlns:a16="http://schemas.microsoft.com/office/drawing/2014/main" id="{DD688BC1-0D83-44B6-A6A3-A914C0F98C2B}"/>
              </a:ext>
            </a:extLst>
          </p:cNvPr>
          <p:cNvGrpSpPr/>
          <p:nvPr/>
        </p:nvGrpSpPr>
        <p:grpSpPr>
          <a:xfrm>
            <a:off x="6189980" y="1294307"/>
            <a:ext cx="875" cy="1819592"/>
            <a:chOff x="672564" y="1125538"/>
            <a:chExt cx="875" cy="1819592"/>
          </a:xfrm>
        </p:grpSpPr>
        <p:cxnSp>
          <p:nvCxnSpPr>
            <p:cNvPr id="21" name="直接连接符 20">
              <a:extLst>
                <a:ext uri="{FF2B5EF4-FFF2-40B4-BE49-F238E27FC236}">
                  <a16:creationId xmlns="" xmlns:a16="http://schemas.microsoft.com/office/drawing/2014/main" id="{BF9D01E6-401E-46EB-AC39-113C016DEC43}"/>
                </a:ext>
              </a:extLst>
            </p:cNvPr>
            <p:cNvCxnSpPr>
              <a:cxnSpLocks/>
            </p:cNvCxnSpPr>
            <p:nvPr/>
          </p:nvCxnSpPr>
          <p:spPr>
            <a:xfrm>
              <a:off x="673439" y="1677988"/>
              <a:ext cx="0" cy="126714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4048886F-0476-414C-B7C2-4F08D4F6AC3B}"/>
                </a:ext>
              </a:extLst>
            </p:cNvPr>
            <p:cNvCxnSpPr>
              <a:cxnSpLocks/>
            </p:cNvCxnSpPr>
            <p:nvPr/>
          </p:nvCxnSpPr>
          <p:spPr>
            <a:xfrm>
              <a:off x="672564" y="1125538"/>
              <a:ext cx="0" cy="1267142"/>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 xmlns:a16="http://schemas.microsoft.com/office/drawing/2014/main" id="{159F9F84-2E23-4909-B62C-166ECD39E13A}"/>
              </a:ext>
            </a:extLst>
          </p:cNvPr>
          <p:cNvGrpSpPr/>
          <p:nvPr/>
        </p:nvGrpSpPr>
        <p:grpSpPr>
          <a:xfrm rot="10800000">
            <a:off x="11510405" y="4081639"/>
            <a:ext cx="875" cy="1819592"/>
            <a:chOff x="672564" y="1125538"/>
            <a:chExt cx="875" cy="1819592"/>
          </a:xfrm>
        </p:grpSpPr>
        <p:cxnSp>
          <p:nvCxnSpPr>
            <p:cNvPr id="24" name="直接连接符 23">
              <a:extLst>
                <a:ext uri="{FF2B5EF4-FFF2-40B4-BE49-F238E27FC236}">
                  <a16:creationId xmlns="" xmlns:a16="http://schemas.microsoft.com/office/drawing/2014/main" id="{4D877D9F-5B92-4652-BE88-9B885060D6C4}"/>
                </a:ext>
              </a:extLst>
            </p:cNvPr>
            <p:cNvCxnSpPr>
              <a:cxnSpLocks/>
            </p:cNvCxnSpPr>
            <p:nvPr/>
          </p:nvCxnSpPr>
          <p:spPr>
            <a:xfrm>
              <a:off x="673439" y="1677988"/>
              <a:ext cx="0" cy="126714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F1329F19-18E4-4AAE-B51F-AB11A4B8969B}"/>
                </a:ext>
              </a:extLst>
            </p:cNvPr>
            <p:cNvCxnSpPr>
              <a:cxnSpLocks/>
            </p:cNvCxnSpPr>
            <p:nvPr/>
          </p:nvCxnSpPr>
          <p:spPr>
            <a:xfrm>
              <a:off x="672564" y="1125538"/>
              <a:ext cx="0" cy="126714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 xmlns:a16="http://schemas.microsoft.com/office/drawing/2014/main" id="{7E0B05B5-09EB-4F32-86BA-6F78F0A25B5D}"/>
              </a:ext>
            </a:extLst>
          </p:cNvPr>
          <p:cNvGrpSpPr/>
          <p:nvPr/>
        </p:nvGrpSpPr>
        <p:grpSpPr>
          <a:xfrm rot="10800000">
            <a:off x="6072660" y="4081639"/>
            <a:ext cx="875" cy="1819592"/>
            <a:chOff x="672564" y="1125538"/>
            <a:chExt cx="875" cy="1819592"/>
          </a:xfrm>
        </p:grpSpPr>
        <p:cxnSp>
          <p:nvCxnSpPr>
            <p:cNvPr id="27" name="直接连接符 26">
              <a:extLst>
                <a:ext uri="{FF2B5EF4-FFF2-40B4-BE49-F238E27FC236}">
                  <a16:creationId xmlns="" xmlns:a16="http://schemas.microsoft.com/office/drawing/2014/main" id="{DBA949FC-37C5-444E-B666-88A2FFC7A52C}"/>
                </a:ext>
              </a:extLst>
            </p:cNvPr>
            <p:cNvCxnSpPr>
              <a:cxnSpLocks/>
            </p:cNvCxnSpPr>
            <p:nvPr/>
          </p:nvCxnSpPr>
          <p:spPr>
            <a:xfrm>
              <a:off x="673439" y="1677988"/>
              <a:ext cx="0" cy="126714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13BEC9CE-2147-4EFE-9D38-B56D8F5B1B0E}"/>
                </a:ext>
              </a:extLst>
            </p:cNvPr>
            <p:cNvCxnSpPr>
              <a:cxnSpLocks/>
            </p:cNvCxnSpPr>
            <p:nvPr/>
          </p:nvCxnSpPr>
          <p:spPr>
            <a:xfrm>
              <a:off x="672564" y="1125538"/>
              <a:ext cx="0" cy="126714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 xmlns:a16="http://schemas.microsoft.com/office/drawing/2014/main" id="{BE88BE0B-F667-4667-8293-390C41B97810}"/>
              </a:ext>
            </a:extLst>
          </p:cNvPr>
          <p:cNvSpPr txBox="1"/>
          <p:nvPr/>
        </p:nvSpPr>
        <p:spPr>
          <a:xfrm>
            <a:off x="721070" y="1235522"/>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32" name="文本框 31">
            <a:extLst>
              <a:ext uri="{FF2B5EF4-FFF2-40B4-BE49-F238E27FC236}">
                <a16:creationId xmlns="" xmlns:a16="http://schemas.microsoft.com/office/drawing/2014/main" id="{9073B385-27F4-4282-A684-097ADE6C107C}"/>
              </a:ext>
            </a:extLst>
          </p:cNvPr>
          <p:cNvSpPr txBox="1"/>
          <p:nvPr/>
        </p:nvSpPr>
        <p:spPr>
          <a:xfrm>
            <a:off x="721069" y="1770219"/>
            <a:ext cx="5081407" cy="1255665"/>
          </a:xfrm>
          <a:prstGeom prst="rect">
            <a:avLst/>
          </a:prstGeom>
          <a:noFill/>
        </p:spPr>
        <p:txBody>
          <a:bodyPr wrap="square" rtlCol="0">
            <a:spAutoFit/>
          </a:bodyPr>
          <a:lstStyle/>
          <a:p>
            <a:pPr algn="just">
              <a:lnSpc>
                <a:spcPct val="130000"/>
              </a:lnSpc>
            </a:pPr>
            <a:r>
              <a:rPr lang="zh-CN" altLang="en-US" sz="2000" dirty="0">
                <a:latin typeface="+mn-ea"/>
              </a:rPr>
              <a:t>西南大学，由原教育部直属的西南师范大学与原农业部直属的西南农业大学于</a:t>
            </a:r>
            <a:r>
              <a:rPr lang="en-US" altLang="zh-CN" sz="2000" dirty="0">
                <a:latin typeface="+mn-ea"/>
              </a:rPr>
              <a:t>2005</a:t>
            </a:r>
            <a:r>
              <a:rPr lang="zh-CN" altLang="en-US" sz="2000" dirty="0">
                <a:latin typeface="+mn-ea"/>
              </a:rPr>
              <a:t>年合并而成</a:t>
            </a:r>
          </a:p>
        </p:txBody>
      </p:sp>
      <p:sp>
        <p:nvSpPr>
          <p:cNvPr id="33" name="文本框 32">
            <a:extLst>
              <a:ext uri="{FF2B5EF4-FFF2-40B4-BE49-F238E27FC236}">
                <a16:creationId xmlns="" xmlns:a16="http://schemas.microsoft.com/office/drawing/2014/main" id="{7100D945-16F2-4ECB-B30B-34C62C5AA2FC}"/>
              </a:ext>
            </a:extLst>
          </p:cNvPr>
          <p:cNvSpPr txBox="1"/>
          <p:nvPr/>
        </p:nvSpPr>
        <p:spPr>
          <a:xfrm>
            <a:off x="6317548" y="1235522"/>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34" name="文本框 33">
            <a:extLst>
              <a:ext uri="{FF2B5EF4-FFF2-40B4-BE49-F238E27FC236}">
                <a16:creationId xmlns="" xmlns:a16="http://schemas.microsoft.com/office/drawing/2014/main" id="{087F275F-CBC5-4B0D-87E8-E13744BDEE1F}"/>
              </a:ext>
            </a:extLst>
          </p:cNvPr>
          <p:cNvSpPr txBox="1"/>
          <p:nvPr/>
        </p:nvSpPr>
        <p:spPr>
          <a:xfrm>
            <a:off x="6317547" y="1770219"/>
            <a:ext cx="5081407" cy="1255665"/>
          </a:xfrm>
          <a:prstGeom prst="rect">
            <a:avLst/>
          </a:prstGeom>
          <a:noFill/>
        </p:spPr>
        <p:txBody>
          <a:bodyPr wrap="square" rtlCol="0">
            <a:spAutoFit/>
          </a:bodyPr>
          <a:lstStyle/>
          <a:p>
            <a:pPr algn="just">
              <a:lnSpc>
                <a:spcPct val="130000"/>
              </a:lnSpc>
            </a:pPr>
            <a:r>
              <a:rPr lang="zh-CN" altLang="en-US" sz="2000" dirty="0">
                <a:latin typeface="+mn-ea"/>
              </a:rPr>
              <a:t>西南大学，由原教育部直属的西南师范大学与原农业部直属的西南农业大学于</a:t>
            </a:r>
            <a:r>
              <a:rPr lang="en-US" altLang="zh-CN" sz="2000" dirty="0">
                <a:latin typeface="+mn-ea"/>
              </a:rPr>
              <a:t>2005</a:t>
            </a:r>
            <a:r>
              <a:rPr lang="zh-CN" altLang="en-US" sz="2000" dirty="0">
                <a:latin typeface="+mn-ea"/>
              </a:rPr>
              <a:t>年合并而成</a:t>
            </a:r>
          </a:p>
        </p:txBody>
      </p:sp>
      <p:sp>
        <p:nvSpPr>
          <p:cNvPr id="37" name="文本框 36">
            <a:extLst>
              <a:ext uri="{FF2B5EF4-FFF2-40B4-BE49-F238E27FC236}">
                <a16:creationId xmlns="" xmlns:a16="http://schemas.microsoft.com/office/drawing/2014/main" id="{DB6A4315-63A5-4CD5-AFDD-056C54F82369}"/>
              </a:ext>
            </a:extLst>
          </p:cNvPr>
          <p:cNvSpPr txBox="1"/>
          <p:nvPr/>
        </p:nvSpPr>
        <p:spPr>
          <a:xfrm>
            <a:off x="8636908" y="4169654"/>
            <a:ext cx="2762046" cy="523220"/>
          </a:xfrm>
          <a:prstGeom prst="rect">
            <a:avLst/>
          </a:prstGeom>
          <a:noFill/>
        </p:spPr>
        <p:txBody>
          <a:bodyPr wrap="square" rtlCol="0">
            <a:spAutoFit/>
          </a:bodyPr>
          <a:lstStyle/>
          <a:p>
            <a:pPr algn="r"/>
            <a:r>
              <a:rPr lang="zh-CN" altLang="en-US" sz="2800" dirty="0">
                <a:latin typeface="+mj-ea"/>
                <a:ea typeface="+mj-ea"/>
              </a:rPr>
              <a:t>请输入你的标题</a:t>
            </a:r>
          </a:p>
        </p:txBody>
      </p:sp>
      <p:sp>
        <p:nvSpPr>
          <p:cNvPr id="38" name="文本框 37">
            <a:extLst>
              <a:ext uri="{FF2B5EF4-FFF2-40B4-BE49-F238E27FC236}">
                <a16:creationId xmlns="" xmlns:a16="http://schemas.microsoft.com/office/drawing/2014/main" id="{9F99B0B5-A1CF-4F73-B560-D2C47F6AF3EA}"/>
              </a:ext>
            </a:extLst>
          </p:cNvPr>
          <p:cNvSpPr txBox="1"/>
          <p:nvPr/>
        </p:nvSpPr>
        <p:spPr>
          <a:xfrm>
            <a:off x="6317547" y="4704351"/>
            <a:ext cx="5081407" cy="1255665"/>
          </a:xfrm>
          <a:prstGeom prst="rect">
            <a:avLst/>
          </a:prstGeom>
          <a:noFill/>
        </p:spPr>
        <p:txBody>
          <a:bodyPr wrap="square" rtlCol="0">
            <a:spAutoFit/>
          </a:bodyPr>
          <a:lstStyle/>
          <a:p>
            <a:pPr algn="r">
              <a:lnSpc>
                <a:spcPct val="130000"/>
              </a:lnSpc>
            </a:pPr>
            <a:r>
              <a:rPr lang="zh-CN" altLang="en-US" sz="2000" dirty="0">
                <a:latin typeface="+mn-ea"/>
              </a:rPr>
              <a:t>西南大学，由原教育部直属的西南师范大学与原农业部直属的西南农业大学于</a:t>
            </a:r>
            <a:r>
              <a:rPr lang="en-US" altLang="zh-CN" sz="2000" dirty="0">
                <a:latin typeface="+mn-ea"/>
              </a:rPr>
              <a:t>2005</a:t>
            </a:r>
            <a:r>
              <a:rPr lang="zh-CN" altLang="en-US" sz="2000" dirty="0">
                <a:latin typeface="+mn-ea"/>
              </a:rPr>
              <a:t>年合并而成</a:t>
            </a:r>
          </a:p>
        </p:txBody>
      </p:sp>
      <p:sp>
        <p:nvSpPr>
          <p:cNvPr id="41" name="文本框 40">
            <a:extLst>
              <a:ext uri="{FF2B5EF4-FFF2-40B4-BE49-F238E27FC236}">
                <a16:creationId xmlns="" xmlns:a16="http://schemas.microsoft.com/office/drawing/2014/main" id="{F374062F-827C-4022-94D9-C4C56F9BA2B6}"/>
              </a:ext>
            </a:extLst>
          </p:cNvPr>
          <p:cNvSpPr txBox="1"/>
          <p:nvPr/>
        </p:nvSpPr>
        <p:spPr>
          <a:xfrm>
            <a:off x="3151494" y="4169654"/>
            <a:ext cx="2762046" cy="523220"/>
          </a:xfrm>
          <a:prstGeom prst="rect">
            <a:avLst/>
          </a:prstGeom>
          <a:noFill/>
        </p:spPr>
        <p:txBody>
          <a:bodyPr wrap="square" rtlCol="0">
            <a:spAutoFit/>
          </a:bodyPr>
          <a:lstStyle/>
          <a:p>
            <a:pPr algn="r"/>
            <a:r>
              <a:rPr lang="zh-CN" altLang="en-US" sz="2800" dirty="0">
                <a:latin typeface="+mj-ea"/>
                <a:ea typeface="+mj-ea"/>
              </a:rPr>
              <a:t>请输入你的标题</a:t>
            </a:r>
          </a:p>
        </p:txBody>
      </p:sp>
      <p:sp>
        <p:nvSpPr>
          <p:cNvPr id="42" name="文本框 41">
            <a:extLst>
              <a:ext uri="{FF2B5EF4-FFF2-40B4-BE49-F238E27FC236}">
                <a16:creationId xmlns="" xmlns:a16="http://schemas.microsoft.com/office/drawing/2014/main" id="{5CE9160E-B4A8-43C3-98A5-A6E8F3AF4CAB}"/>
              </a:ext>
            </a:extLst>
          </p:cNvPr>
          <p:cNvSpPr txBox="1"/>
          <p:nvPr/>
        </p:nvSpPr>
        <p:spPr>
          <a:xfrm>
            <a:off x="832133" y="4704351"/>
            <a:ext cx="5081407" cy="1255665"/>
          </a:xfrm>
          <a:prstGeom prst="rect">
            <a:avLst/>
          </a:prstGeom>
          <a:noFill/>
        </p:spPr>
        <p:txBody>
          <a:bodyPr wrap="square" rtlCol="0">
            <a:spAutoFit/>
          </a:bodyPr>
          <a:lstStyle/>
          <a:p>
            <a:pPr algn="r">
              <a:lnSpc>
                <a:spcPct val="130000"/>
              </a:lnSpc>
            </a:pPr>
            <a:r>
              <a:rPr lang="zh-CN" altLang="en-US" sz="2000" dirty="0">
                <a:latin typeface="+mn-ea"/>
              </a:rPr>
              <a:t>西南大学，由原教育部直属的西南师范大学与原农业部直属的西南农业大学于</a:t>
            </a:r>
            <a:r>
              <a:rPr lang="en-US" altLang="zh-CN" sz="2000" dirty="0">
                <a:latin typeface="+mn-ea"/>
              </a:rPr>
              <a:t>2005</a:t>
            </a:r>
            <a:r>
              <a:rPr lang="zh-CN" altLang="en-US" sz="2000" dirty="0">
                <a:latin typeface="+mn-ea"/>
              </a:rPr>
              <a:t>年合并而成</a:t>
            </a:r>
          </a:p>
        </p:txBody>
      </p:sp>
    </p:spTree>
    <p:extLst>
      <p:ext uri="{BB962C8B-B14F-4D97-AF65-F5344CB8AC3E}">
        <p14:creationId xmlns:p14="http://schemas.microsoft.com/office/powerpoint/2010/main" val="603928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a:extLst>
              <a:ext uri="{FF2B5EF4-FFF2-40B4-BE49-F238E27FC236}">
                <a16:creationId xmlns="" xmlns:a16="http://schemas.microsoft.com/office/drawing/2014/main" id="{3DDDD8BE-431B-4B34-8D26-E725E39ED63E}"/>
              </a:ext>
            </a:extLst>
          </p:cNvPr>
          <p:cNvSpPr txBox="1"/>
          <p:nvPr/>
        </p:nvSpPr>
        <p:spPr>
          <a:xfrm>
            <a:off x="2922387" y="1327021"/>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57" name="文本框 56">
            <a:extLst>
              <a:ext uri="{FF2B5EF4-FFF2-40B4-BE49-F238E27FC236}">
                <a16:creationId xmlns="" xmlns:a16="http://schemas.microsoft.com/office/drawing/2014/main" id="{DAB96056-A383-43EA-A6E5-310B78F3D1F9}"/>
              </a:ext>
            </a:extLst>
          </p:cNvPr>
          <p:cNvSpPr txBox="1"/>
          <p:nvPr/>
        </p:nvSpPr>
        <p:spPr>
          <a:xfrm>
            <a:off x="2903131" y="2079118"/>
            <a:ext cx="3045685" cy="1258165"/>
          </a:xfrm>
          <a:prstGeom prst="rect">
            <a:avLst/>
          </a:prstGeom>
          <a:noFill/>
        </p:spPr>
        <p:txBody>
          <a:bodyPr wrap="square" rtlCol="0">
            <a:spAutoFit/>
          </a:bodyPr>
          <a:lstStyle/>
          <a:p>
            <a:pPr algn="just">
              <a:lnSpc>
                <a:spcPct val="130000"/>
              </a:lnSpc>
            </a:pPr>
            <a:r>
              <a:rPr lang="zh-CN" altLang="en-US" sz="2000" dirty="0">
                <a:latin typeface="+mn-ea"/>
              </a:rPr>
              <a:t>西南大学，由西南师范大学与西南农业大学于</a:t>
            </a:r>
            <a:r>
              <a:rPr lang="en-US" altLang="zh-CN" sz="2000" dirty="0">
                <a:latin typeface="+mn-ea"/>
              </a:rPr>
              <a:t>2005</a:t>
            </a:r>
            <a:r>
              <a:rPr lang="zh-CN" altLang="en-US" sz="2000" dirty="0">
                <a:latin typeface="+mn-ea"/>
              </a:rPr>
              <a:t>年合并而成</a:t>
            </a:r>
          </a:p>
        </p:txBody>
      </p:sp>
      <p:cxnSp>
        <p:nvCxnSpPr>
          <p:cNvPr id="60" name="直接连接符 59">
            <a:extLst>
              <a:ext uri="{FF2B5EF4-FFF2-40B4-BE49-F238E27FC236}">
                <a16:creationId xmlns="" xmlns:a16="http://schemas.microsoft.com/office/drawing/2014/main" id="{2EC11694-9460-4E39-9554-5DCE6F9BDC39}"/>
              </a:ext>
            </a:extLst>
          </p:cNvPr>
          <p:cNvCxnSpPr>
            <a:cxnSpLocks/>
          </p:cNvCxnSpPr>
          <p:nvPr/>
        </p:nvCxnSpPr>
        <p:spPr>
          <a:xfrm>
            <a:off x="3040957" y="1998529"/>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 xmlns:a16="http://schemas.microsoft.com/office/drawing/2014/main" id="{932E4501-54D9-45D4-B5ED-E8475CACC61C}"/>
              </a:ext>
            </a:extLst>
          </p:cNvPr>
          <p:cNvSpPr txBox="1"/>
          <p:nvPr/>
        </p:nvSpPr>
        <p:spPr>
          <a:xfrm>
            <a:off x="8437017" y="1327021"/>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62" name="文本框 61">
            <a:extLst>
              <a:ext uri="{FF2B5EF4-FFF2-40B4-BE49-F238E27FC236}">
                <a16:creationId xmlns="" xmlns:a16="http://schemas.microsoft.com/office/drawing/2014/main" id="{B870C903-B844-42B4-9C4C-DE1BC6D24F27}"/>
              </a:ext>
            </a:extLst>
          </p:cNvPr>
          <p:cNvSpPr txBox="1"/>
          <p:nvPr/>
        </p:nvSpPr>
        <p:spPr>
          <a:xfrm>
            <a:off x="8417761" y="2079118"/>
            <a:ext cx="3045685" cy="1258165"/>
          </a:xfrm>
          <a:prstGeom prst="rect">
            <a:avLst/>
          </a:prstGeom>
          <a:noFill/>
        </p:spPr>
        <p:txBody>
          <a:bodyPr wrap="square" rtlCol="0">
            <a:spAutoFit/>
          </a:bodyPr>
          <a:lstStyle/>
          <a:p>
            <a:pPr algn="just">
              <a:lnSpc>
                <a:spcPct val="130000"/>
              </a:lnSpc>
            </a:pPr>
            <a:r>
              <a:rPr lang="zh-CN" altLang="en-US" sz="2000" dirty="0">
                <a:latin typeface="+mn-ea"/>
              </a:rPr>
              <a:t>西南大学，由西南师范大学与西南农业大学于</a:t>
            </a:r>
            <a:r>
              <a:rPr lang="en-US" altLang="zh-CN" sz="2000" dirty="0">
                <a:latin typeface="+mn-ea"/>
              </a:rPr>
              <a:t>2005</a:t>
            </a:r>
            <a:r>
              <a:rPr lang="zh-CN" altLang="en-US" sz="2000" dirty="0">
                <a:latin typeface="+mn-ea"/>
              </a:rPr>
              <a:t>年合并而成</a:t>
            </a:r>
          </a:p>
        </p:txBody>
      </p:sp>
      <p:cxnSp>
        <p:nvCxnSpPr>
          <p:cNvPr id="63" name="直接连接符 62">
            <a:extLst>
              <a:ext uri="{FF2B5EF4-FFF2-40B4-BE49-F238E27FC236}">
                <a16:creationId xmlns="" xmlns:a16="http://schemas.microsoft.com/office/drawing/2014/main" id="{DF0D13E7-871E-4192-B731-0ACAEED7649F}"/>
              </a:ext>
            </a:extLst>
          </p:cNvPr>
          <p:cNvCxnSpPr>
            <a:cxnSpLocks/>
          </p:cNvCxnSpPr>
          <p:nvPr/>
        </p:nvCxnSpPr>
        <p:spPr>
          <a:xfrm>
            <a:off x="8555587" y="1998529"/>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 xmlns:a16="http://schemas.microsoft.com/office/drawing/2014/main" id="{BBCFDF9C-BC9C-41E5-861E-0FF44485D6A4}"/>
              </a:ext>
            </a:extLst>
          </p:cNvPr>
          <p:cNvSpPr txBox="1"/>
          <p:nvPr/>
        </p:nvSpPr>
        <p:spPr>
          <a:xfrm>
            <a:off x="2922387" y="3937882"/>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65" name="文本框 64">
            <a:extLst>
              <a:ext uri="{FF2B5EF4-FFF2-40B4-BE49-F238E27FC236}">
                <a16:creationId xmlns="" xmlns:a16="http://schemas.microsoft.com/office/drawing/2014/main" id="{7DF0AF1D-C70C-4D42-B27F-798654F05EFE}"/>
              </a:ext>
            </a:extLst>
          </p:cNvPr>
          <p:cNvSpPr txBox="1"/>
          <p:nvPr/>
        </p:nvSpPr>
        <p:spPr>
          <a:xfrm>
            <a:off x="2903131" y="4689979"/>
            <a:ext cx="3045685" cy="1258165"/>
          </a:xfrm>
          <a:prstGeom prst="rect">
            <a:avLst/>
          </a:prstGeom>
          <a:noFill/>
        </p:spPr>
        <p:txBody>
          <a:bodyPr wrap="square" rtlCol="0">
            <a:spAutoFit/>
          </a:bodyPr>
          <a:lstStyle/>
          <a:p>
            <a:pPr algn="just">
              <a:lnSpc>
                <a:spcPct val="130000"/>
              </a:lnSpc>
            </a:pPr>
            <a:r>
              <a:rPr lang="zh-CN" altLang="en-US" sz="2000" dirty="0">
                <a:latin typeface="+mn-ea"/>
              </a:rPr>
              <a:t>西南大学，由西南师范大学与西南农业大学于</a:t>
            </a:r>
            <a:r>
              <a:rPr lang="en-US" altLang="zh-CN" sz="2000" dirty="0">
                <a:latin typeface="+mn-ea"/>
              </a:rPr>
              <a:t>2005</a:t>
            </a:r>
            <a:r>
              <a:rPr lang="zh-CN" altLang="en-US" sz="2000" dirty="0">
                <a:latin typeface="+mn-ea"/>
              </a:rPr>
              <a:t>年合并而成</a:t>
            </a:r>
          </a:p>
        </p:txBody>
      </p:sp>
      <p:cxnSp>
        <p:nvCxnSpPr>
          <p:cNvPr id="66" name="直接连接符 65">
            <a:extLst>
              <a:ext uri="{FF2B5EF4-FFF2-40B4-BE49-F238E27FC236}">
                <a16:creationId xmlns="" xmlns:a16="http://schemas.microsoft.com/office/drawing/2014/main" id="{42C6D7CF-3224-42C8-8745-9A1D7B9A0247}"/>
              </a:ext>
            </a:extLst>
          </p:cNvPr>
          <p:cNvCxnSpPr>
            <a:cxnSpLocks/>
          </p:cNvCxnSpPr>
          <p:nvPr/>
        </p:nvCxnSpPr>
        <p:spPr>
          <a:xfrm>
            <a:off x="3040957" y="4609390"/>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 xmlns:a16="http://schemas.microsoft.com/office/drawing/2014/main" id="{83D9730E-C814-4812-B3E7-686481E87D6E}"/>
              </a:ext>
            </a:extLst>
          </p:cNvPr>
          <p:cNvSpPr txBox="1"/>
          <p:nvPr/>
        </p:nvSpPr>
        <p:spPr>
          <a:xfrm>
            <a:off x="8437017" y="3937882"/>
            <a:ext cx="2762046" cy="523220"/>
          </a:xfrm>
          <a:prstGeom prst="rect">
            <a:avLst/>
          </a:prstGeom>
          <a:noFill/>
        </p:spPr>
        <p:txBody>
          <a:bodyPr wrap="square" rtlCol="0">
            <a:spAutoFit/>
          </a:bodyPr>
          <a:lstStyle/>
          <a:p>
            <a:r>
              <a:rPr lang="zh-CN" altLang="en-US" sz="2800" dirty="0">
                <a:latin typeface="+mj-ea"/>
                <a:ea typeface="+mj-ea"/>
              </a:rPr>
              <a:t>请输入你的标题</a:t>
            </a:r>
          </a:p>
        </p:txBody>
      </p:sp>
      <p:sp>
        <p:nvSpPr>
          <p:cNvPr id="68" name="文本框 67">
            <a:extLst>
              <a:ext uri="{FF2B5EF4-FFF2-40B4-BE49-F238E27FC236}">
                <a16:creationId xmlns="" xmlns:a16="http://schemas.microsoft.com/office/drawing/2014/main" id="{15D01E3F-09BC-4BC0-9C5F-8AD05B479862}"/>
              </a:ext>
            </a:extLst>
          </p:cNvPr>
          <p:cNvSpPr txBox="1"/>
          <p:nvPr/>
        </p:nvSpPr>
        <p:spPr>
          <a:xfrm>
            <a:off x="8417761" y="4689979"/>
            <a:ext cx="3045685" cy="1258165"/>
          </a:xfrm>
          <a:prstGeom prst="rect">
            <a:avLst/>
          </a:prstGeom>
          <a:noFill/>
        </p:spPr>
        <p:txBody>
          <a:bodyPr wrap="square" rtlCol="0">
            <a:spAutoFit/>
          </a:bodyPr>
          <a:lstStyle/>
          <a:p>
            <a:pPr algn="just">
              <a:lnSpc>
                <a:spcPct val="130000"/>
              </a:lnSpc>
            </a:pPr>
            <a:r>
              <a:rPr lang="zh-CN" altLang="en-US" sz="2000" dirty="0">
                <a:latin typeface="+mn-ea"/>
              </a:rPr>
              <a:t>西南大学，由西南师范大学与西南农业大学于</a:t>
            </a:r>
            <a:r>
              <a:rPr lang="en-US" altLang="zh-CN" sz="2000" dirty="0">
                <a:latin typeface="+mn-ea"/>
              </a:rPr>
              <a:t>2005</a:t>
            </a:r>
            <a:r>
              <a:rPr lang="zh-CN" altLang="en-US" sz="2000" dirty="0">
                <a:latin typeface="+mn-ea"/>
              </a:rPr>
              <a:t>年合并而成</a:t>
            </a:r>
          </a:p>
        </p:txBody>
      </p:sp>
      <p:cxnSp>
        <p:nvCxnSpPr>
          <p:cNvPr id="69" name="直接连接符 68">
            <a:extLst>
              <a:ext uri="{FF2B5EF4-FFF2-40B4-BE49-F238E27FC236}">
                <a16:creationId xmlns="" xmlns:a16="http://schemas.microsoft.com/office/drawing/2014/main" id="{391C0693-91B7-4109-9801-FA561220F356}"/>
              </a:ext>
            </a:extLst>
          </p:cNvPr>
          <p:cNvCxnSpPr>
            <a:cxnSpLocks/>
          </p:cNvCxnSpPr>
          <p:nvPr/>
        </p:nvCxnSpPr>
        <p:spPr>
          <a:xfrm>
            <a:off x="8555587" y="4609390"/>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72" name="图片占位符 71" descr="图片包含 树, 户外, 道路, 天空&#10;&#10;描述已自动生成">
            <a:extLst>
              <a:ext uri="{FF2B5EF4-FFF2-40B4-BE49-F238E27FC236}">
                <a16:creationId xmlns="" xmlns:a16="http://schemas.microsoft.com/office/drawing/2014/main" id="{3514F4C6-E7B9-4C0E-8029-243D82189339}"/>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pic>
        <p:nvPicPr>
          <p:cNvPr id="74" name="图片占位符 73" descr="图片包含 树, 户外, 道路, 天空&#10;&#10;描述已自动生成">
            <a:extLst>
              <a:ext uri="{FF2B5EF4-FFF2-40B4-BE49-F238E27FC236}">
                <a16:creationId xmlns="" xmlns:a16="http://schemas.microsoft.com/office/drawing/2014/main" id="{896AC84C-3501-48B5-9B07-17A052B65C04}"/>
              </a:ext>
            </a:extLst>
          </p:cNvPr>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pic>
        <p:nvPicPr>
          <p:cNvPr id="78" name="图片占位符 77" descr="图片包含 树, 户外, 道路, 天空&#10;&#10;描述已自动生成">
            <a:extLst>
              <a:ext uri="{FF2B5EF4-FFF2-40B4-BE49-F238E27FC236}">
                <a16:creationId xmlns="" xmlns:a16="http://schemas.microsoft.com/office/drawing/2014/main" id="{859E1D90-A239-47C5-B809-59596CA43C65}"/>
              </a:ext>
            </a:extLst>
          </p:cNvPr>
          <p:cNvPicPr>
            <a:picLocks noGrp="1" noChangeAspect="1"/>
          </p:cNvPicPr>
          <p:nvPr>
            <p:ph type="pic" sz="quarter" idx="15"/>
          </p:nvPr>
        </p:nvPicPr>
        <p:blipFill>
          <a:blip r:embed="rId2" cstate="email">
            <a:extLst>
              <a:ext uri="{28A0092B-C50C-407E-A947-70E740481C1C}">
                <a14:useLocalDpi xmlns:a14="http://schemas.microsoft.com/office/drawing/2010/main"/>
              </a:ext>
            </a:extLst>
          </a:blip>
          <a:srcRect/>
          <a:stretch>
            <a:fillRect/>
          </a:stretch>
        </p:blipFill>
        <p:spPr/>
      </p:pic>
      <p:pic>
        <p:nvPicPr>
          <p:cNvPr id="76" name="图片占位符 75" descr="图片包含 树, 户外, 道路, 天空&#10;&#10;描述已自动生成">
            <a:extLst>
              <a:ext uri="{FF2B5EF4-FFF2-40B4-BE49-F238E27FC236}">
                <a16:creationId xmlns="" xmlns:a16="http://schemas.microsoft.com/office/drawing/2014/main" id="{B2E6F67E-CCA4-47F7-B994-F4DBAA944BE4}"/>
              </a:ext>
            </a:extLst>
          </p:cNvPr>
          <p:cNvPicPr>
            <a:picLocks noGrp="1" noChangeAspect="1"/>
          </p:cNvPicPr>
          <p:nvPr>
            <p:ph type="pic" sz="quarter" idx="16"/>
          </p:nvPr>
        </p:nvPicPr>
        <p:blipFill>
          <a:blip r:embed="rId2" cstate="email">
            <a:extLst>
              <a:ext uri="{28A0092B-C50C-407E-A947-70E740481C1C}">
                <a14:useLocalDpi xmlns:a14="http://schemas.microsoft.com/office/drawing/2010/main"/>
              </a:ext>
            </a:extLst>
          </a:blip>
          <a:srcRect/>
          <a:stretch>
            <a:fillRect/>
          </a:stretch>
        </p:blipFill>
        <p:spPr/>
      </p:pic>
      <p:sp>
        <p:nvSpPr>
          <p:cNvPr id="4" name="文本占位符 3">
            <a:extLst>
              <a:ext uri="{FF2B5EF4-FFF2-40B4-BE49-F238E27FC236}">
                <a16:creationId xmlns="" xmlns:a16="http://schemas.microsoft.com/office/drawing/2014/main" id="{C907D84F-0FF2-40F7-A655-6DA5B1526AC5}"/>
              </a:ext>
            </a:extLst>
          </p:cNvPr>
          <p:cNvSpPr>
            <a:spLocks noGrp="1"/>
          </p:cNvSpPr>
          <p:nvPr>
            <p:ph type="body" idx="17"/>
          </p:nvPr>
        </p:nvSpPr>
        <p:spPr>
          <a:xfrm>
            <a:off x="1097899" y="253874"/>
            <a:ext cx="1934002" cy="605909"/>
          </a:xfrm>
        </p:spPr>
        <p:txBody>
          <a:bodyPr/>
          <a:lstStyle/>
          <a:p>
            <a:r>
              <a:rPr lang="zh-CN" altLang="en-US" dirty="0"/>
              <a:t>四张图片</a:t>
            </a:r>
          </a:p>
        </p:txBody>
      </p:sp>
    </p:spTree>
    <p:extLst>
      <p:ext uri="{BB962C8B-B14F-4D97-AF65-F5344CB8AC3E}">
        <p14:creationId xmlns:p14="http://schemas.microsoft.com/office/powerpoint/2010/main" val="13496676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a:extLst>
              <a:ext uri="{FF2B5EF4-FFF2-40B4-BE49-F238E27FC236}">
                <a16:creationId xmlns="" xmlns:a16="http://schemas.microsoft.com/office/drawing/2014/main" id="{4F40F2CE-9679-440E-AE20-5B6AB6E9FC12}"/>
              </a:ext>
            </a:extLst>
          </p:cNvPr>
          <p:cNvSpPr/>
          <p:nvPr/>
        </p:nvSpPr>
        <p:spPr>
          <a:xfrm>
            <a:off x="0" y="0"/>
            <a:ext cx="12192000" cy="4104640"/>
          </a:xfrm>
          <a:custGeom>
            <a:avLst/>
            <a:gdLst>
              <a:gd name="connsiteX0" fmla="*/ 0 w 12192000"/>
              <a:gd name="connsiteY0" fmla="*/ 0 h 4104640"/>
              <a:gd name="connsiteX1" fmla="*/ 12192000 w 12192000"/>
              <a:gd name="connsiteY1" fmla="*/ 0 h 4104640"/>
              <a:gd name="connsiteX2" fmla="*/ 12192000 w 12192000"/>
              <a:gd name="connsiteY2" fmla="*/ 2059049 h 4104640"/>
              <a:gd name="connsiteX3" fmla="*/ 12053358 w 12192000"/>
              <a:gd name="connsiteY3" fmla="*/ 2196525 h 4104640"/>
              <a:gd name="connsiteX4" fmla="*/ 6096001 w 12192000"/>
              <a:gd name="connsiteY4" fmla="*/ 4104640 h 4104640"/>
              <a:gd name="connsiteX5" fmla="*/ 138643 w 12192000"/>
              <a:gd name="connsiteY5" fmla="*/ 2196525 h 4104640"/>
              <a:gd name="connsiteX6" fmla="*/ 0 w 12192000"/>
              <a:gd name="connsiteY6" fmla="*/ 2059049 h 410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104640">
                <a:moveTo>
                  <a:pt x="0" y="0"/>
                </a:moveTo>
                <a:lnTo>
                  <a:pt x="12192000" y="0"/>
                </a:lnTo>
                <a:lnTo>
                  <a:pt x="12192000" y="2059049"/>
                </a:lnTo>
                <a:lnTo>
                  <a:pt x="12053358" y="2196525"/>
                </a:lnTo>
                <a:cubicBezTo>
                  <a:pt x="10762282" y="3347745"/>
                  <a:pt x="8575872" y="4104640"/>
                  <a:pt x="6096001" y="4104640"/>
                </a:cubicBezTo>
                <a:cubicBezTo>
                  <a:pt x="3616128" y="4104640"/>
                  <a:pt x="1429718" y="3347745"/>
                  <a:pt x="138643" y="2196525"/>
                </a:cubicBezTo>
                <a:lnTo>
                  <a:pt x="0" y="2059049"/>
                </a:lnTo>
                <a:close/>
              </a:path>
            </a:pathLst>
          </a:cu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 xmlns:a16="http://schemas.microsoft.com/office/drawing/2014/main" id="{0DE4F3EF-AC62-4037-B4D9-652778FA9A70}"/>
              </a:ext>
            </a:extLst>
          </p:cNvPr>
          <p:cNvSpPr txBox="1"/>
          <p:nvPr/>
        </p:nvSpPr>
        <p:spPr>
          <a:xfrm>
            <a:off x="5638800" y="922020"/>
            <a:ext cx="914400" cy="914400"/>
          </a:xfrm>
          <a:prstGeom prst="rect">
            <a:avLst/>
          </a:prstGeom>
          <a:noFill/>
        </p:spPr>
        <p:txBody>
          <a:bodyPr wrap="square" rtlCol="0">
            <a:spAutoFit/>
          </a:bodyPr>
          <a:lstStyle/>
          <a:p>
            <a:endParaRPr lang="zh-CN" altLang="en-US" dirty="0"/>
          </a:p>
        </p:txBody>
      </p:sp>
      <p:sp>
        <p:nvSpPr>
          <p:cNvPr id="26" name="任意多边形: 形状 25">
            <a:extLst>
              <a:ext uri="{FF2B5EF4-FFF2-40B4-BE49-F238E27FC236}">
                <a16:creationId xmlns="" xmlns:a16="http://schemas.microsoft.com/office/drawing/2014/main" id="{72140561-42C2-4A2A-90DD-B78FC47518C0}"/>
              </a:ext>
            </a:extLst>
          </p:cNvPr>
          <p:cNvSpPr/>
          <p:nvPr/>
        </p:nvSpPr>
        <p:spPr>
          <a:xfrm>
            <a:off x="0" y="0"/>
            <a:ext cx="12192000" cy="4104640"/>
          </a:xfrm>
          <a:custGeom>
            <a:avLst/>
            <a:gdLst>
              <a:gd name="connsiteX0" fmla="*/ 0 w 12192000"/>
              <a:gd name="connsiteY0" fmla="*/ 0 h 4104640"/>
              <a:gd name="connsiteX1" fmla="*/ 12192000 w 12192000"/>
              <a:gd name="connsiteY1" fmla="*/ 0 h 4104640"/>
              <a:gd name="connsiteX2" fmla="*/ 12192000 w 12192000"/>
              <a:gd name="connsiteY2" fmla="*/ 2059049 h 4104640"/>
              <a:gd name="connsiteX3" fmla="*/ 12053358 w 12192000"/>
              <a:gd name="connsiteY3" fmla="*/ 2196525 h 4104640"/>
              <a:gd name="connsiteX4" fmla="*/ 6096000 w 12192000"/>
              <a:gd name="connsiteY4" fmla="*/ 4104640 h 4104640"/>
              <a:gd name="connsiteX5" fmla="*/ 138643 w 12192000"/>
              <a:gd name="connsiteY5" fmla="*/ 2196525 h 4104640"/>
              <a:gd name="connsiteX6" fmla="*/ 0 w 12192000"/>
              <a:gd name="connsiteY6" fmla="*/ 2059049 h 410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104640">
                <a:moveTo>
                  <a:pt x="0" y="0"/>
                </a:moveTo>
                <a:lnTo>
                  <a:pt x="12192000" y="0"/>
                </a:lnTo>
                <a:lnTo>
                  <a:pt x="12192000" y="2059049"/>
                </a:lnTo>
                <a:lnTo>
                  <a:pt x="12053358" y="2196525"/>
                </a:lnTo>
                <a:cubicBezTo>
                  <a:pt x="10762282" y="3347745"/>
                  <a:pt x="8575872" y="4104640"/>
                  <a:pt x="6096000" y="4104640"/>
                </a:cubicBezTo>
                <a:cubicBezTo>
                  <a:pt x="3616128" y="4104640"/>
                  <a:pt x="1429718" y="3347745"/>
                  <a:pt x="138643" y="2196525"/>
                </a:cubicBezTo>
                <a:lnTo>
                  <a:pt x="0" y="2059049"/>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 xmlns:a16="http://schemas.microsoft.com/office/drawing/2014/main" id="{235E151B-EFF0-421D-9A9D-24FBC2AA5FF9}"/>
              </a:ext>
            </a:extLst>
          </p:cNvPr>
          <p:cNvSpPr/>
          <p:nvPr/>
        </p:nvSpPr>
        <p:spPr>
          <a:xfrm>
            <a:off x="0" y="1760870"/>
            <a:ext cx="12192000" cy="2127870"/>
          </a:xfrm>
          <a:custGeom>
            <a:avLst/>
            <a:gdLst>
              <a:gd name="connsiteX0" fmla="*/ 0 w 12192000"/>
              <a:gd name="connsiteY0" fmla="*/ 0 h 4104640"/>
              <a:gd name="connsiteX1" fmla="*/ 12192000 w 12192000"/>
              <a:gd name="connsiteY1" fmla="*/ 0 h 4104640"/>
              <a:gd name="connsiteX2" fmla="*/ 12192000 w 12192000"/>
              <a:gd name="connsiteY2" fmla="*/ 2059049 h 4104640"/>
              <a:gd name="connsiteX3" fmla="*/ 12053358 w 12192000"/>
              <a:gd name="connsiteY3" fmla="*/ 2196525 h 4104640"/>
              <a:gd name="connsiteX4" fmla="*/ 6096000 w 12192000"/>
              <a:gd name="connsiteY4" fmla="*/ 4104640 h 4104640"/>
              <a:gd name="connsiteX5" fmla="*/ 138643 w 12192000"/>
              <a:gd name="connsiteY5" fmla="*/ 2196525 h 4104640"/>
              <a:gd name="connsiteX6" fmla="*/ 0 w 12192000"/>
              <a:gd name="connsiteY6" fmla="*/ 2059049 h 4104640"/>
              <a:gd name="connsiteX0" fmla="*/ 0 w 12192000"/>
              <a:gd name="connsiteY0" fmla="*/ 0 h 4104640"/>
              <a:gd name="connsiteX1" fmla="*/ 12192000 w 12192000"/>
              <a:gd name="connsiteY1" fmla="*/ 0 h 4104640"/>
              <a:gd name="connsiteX2" fmla="*/ 12192000 w 12192000"/>
              <a:gd name="connsiteY2" fmla="*/ 2059049 h 4104640"/>
              <a:gd name="connsiteX3" fmla="*/ 12053358 w 12192000"/>
              <a:gd name="connsiteY3" fmla="*/ 2196525 h 4104640"/>
              <a:gd name="connsiteX4" fmla="*/ 6096000 w 12192000"/>
              <a:gd name="connsiteY4" fmla="*/ 4104640 h 4104640"/>
              <a:gd name="connsiteX5" fmla="*/ 138643 w 12192000"/>
              <a:gd name="connsiteY5" fmla="*/ 2196525 h 4104640"/>
              <a:gd name="connsiteX6" fmla="*/ 0 w 12192000"/>
              <a:gd name="connsiteY6" fmla="*/ 2059049 h 4104640"/>
              <a:gd name="connsiteX7" fmla="*/ 91440 w 12192000"/>
              <a:gd name="connsiteY7" fmla="*/ 87904 h 4104640"/>
              <a:gd name="connsiteX0" fmla="*/ 0 w 12192000"/>
              <a:gd name="connsiteY0" fmla="*/ 0 h 4104640"/>
              <a:gd name="connsiteX1" fmla="*/ 12192000 w 12192000"/>
              <a:gd name="connsiteY1" fmla="*/ 0 h 4104640"/>
              <a:gd name="connsiteX2" fmla="*/ 12192000 w 12192000"/>
              <a:gd name="connsiteY2" fmla="*/ 2059049 h 4104640"/>
              <a:gd name="connsiteX3" fmla="*/ 12053358 w 12192000"/>
              <a:gd name="connsiteY3" fmla="*/ 2196525 h 4104640"/>
              <a:gd name="connsiteX4" fmla="*/ 6096000 w 12192000"/>
              <a:gd name="connsiteY4" fmla="*/ 4104640 h 4104640"/>
              <a:gd name="connsiteX5" fmla="*/ 138643 w 12192000"/>
              <a:gd name="connsiteY5" fmla="*/ 2196525 h 4104640"/>
              <a:gd name="connsiteX6" fmla="*/ 0 w 12192000"/>
              <a:gd name="connsiteY6" fmla="*/ 2059049 h 4104640"/>
              <a:gd name="connsiteX0" fmla="*/ 0 w 12192000"/>
              <a:gd name="connsiteY0" fmla="*/ 0 h 4104640"/>
              <a:gd name="connsiteX1" fmla="*/ 12192000 w 12192000"/>
              <a:gd name="connsiteY1" fmla="*/ 2059049 h 4104640"/>
              <a:gd name="connsiteX2" fmla="*/ 12053358 w 12192000"/>
              <a:gd name="connsiteY2" fmla="*/ 2196525 h 4104640"/>
              <a:gd name="connsiteX3" fmla="*/ 6096000 w 12192000"/>
              <a:gd name="connsiteY3" fmla="*/ 4104640 h 4104640"/>
              <a:gd name="connsiteX4" fmla="*/ 138643 w 12192000"/>
              <a:gd name="connsiteY4" fmla="*/ 2196525 h 4104640"/>
              <a:gd name="connsiteX5" fmla="*/ 0 w 12192000"/>
              <a:gd name="connsiteY5" fmla="*/ 2059049 h 4104640"/>
              <a:gd name="connsiteX0" fmla="*/ 12192000 w 12192000"/>
              <a:gd name="connsiteY0" fmla="*/ 0 h 2045591"/>
              <a:gd name="connsiteX1" fmla="*/ 12053358 w 12192000"/>
              <a:gd name="connsiteY1" fmla="*/ 137476 h 2045591"/>
              <a:gd name="connsiteX2" fmla="*/ 6096000 w 12192000"/>
              <a:gd name="connsiteY2" fmla="*/ 2045591 h 2045591"/>
              <a:gd name="connsiteX3" fmla="*/ 138643 w 12192000"/>
              <a:gd name="connsiteY3" fmla="*/ 137476 h 2045591"/>
              <a:gd name="connsiteX4" fmla="*/ 0 w 12192000"/>
              <a:gd name="connsiteY4" fmla="*/ 0 h 204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045591">
                <a:moveTo>
                  <a:pt x="12192000" y="0"/>
                </a:moveTo>
                <a:lnTo>
                  <a:pt x="12053358" y="137476"/>
                </a:lnTo>
                <a:cubicBezTo>
                  <a:pt x="10762282" y="1288696"/>
                  <a:pt x="8575872" y="2045591"/>
                  <a:pt x="6096000" y="2045591"/>
                </a:cubicBezTo>
                <a:cubicBezTo>
                  <a:pt x="3616128" y="2045591"/>
                  <a:pt x="1429718" y="1288696"/>
                  <a:pt x="138643" y="137476"/>
                </a:cubicBezTo>
                <a:lnTo>
                  <a:pt x="0"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文本框 66">
            <a:extLst>
              <a:ext uri="{FF2B5EF4-FFF2-40B4-BE49-F238E27FC236}">
                <a16:creationId xmlns="" xmlns:a16="http://schemas.microsoft.com/office/drawing/2014/main" id="{DDB681AA-2817-4745-BACC-B8465D61AB6C}"/>
              </a:ext>
            </a:extLst>
          </p:cNvPr>
          <p:cNvSpPr txBox="1"/>
          <p:nvPr/>
        </p:nvSpPr>
        <p:spPr>
          <a:xfrm>
            <a:off x="2072640" y="4426536"/>
            <a:ext cx="8046720" cy="830997"/>
          </a:xfrm>
          <a:prstGeom prst="rect">
            <a:avLst/>
          </a:prstGeom>
          <a:noFill/>
        </p:spPr>
        <p:txBody>
          <a:bodyPr wrap="square" rtlCol="0">
            <a:spAutoFit/>
          </a:bodyPr>
          <a:lstStyle/>
          <a:p>
            <a:pPr algn="ctr"/>
            <a:r>
              <a:rPr lang="zh-CN" altLang="en-US" sz="4800" dirty="0">
                <a:solidFill>
                  <a:schemeClr val="accent1"/>
                </a:solidFill>
                <a:latin typeface="+mj-ea"/>
                <a:ea typeface="+mj-ea"/>
              </a:rPr>
              <a:t>学术报告论文答辩通用模板</a:t>
            </a:r>
          </a:p>
        </p:txBody>
      </p:sp>
      <p:sp>
        <p:nvSpPr>
          <p:cNvPr id="68" name="副标题 16">
            <a:extLst>
              <a:ext uri="{FF2B5EF4-FFF2-40B4-BE49-F238E27FC236}">
                <a16:creationId xmlns="" xmlns:a16="http://schemas.microsoft.com/office/drawing/2014/main" id="{F2B01E8D-0388-467E-B13F-3266E1385963}"/>
              </a:ext>
            </a:extLst>
          </p:cNvPr>
          <p:cNvSpPr txBox="1">
            <a:spLocks/>
          </p:cNvSpPr>
          <p:nvPr/>
        </p:nvSpPr>
        <p:spPr>
          <a:xfrm>
            <a:off x="2712720" y="5303913"/>
            <a:ext cx="6807201" cy="2363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2000" dirty="0">
                <a:ea typeface="微软雅黑 Light" panose="020B0502040204020203" pitchFamily="34" charset="-122"/>
              </a:rPr>
              <a:t>General PowerPoint Template Of Southwest University</a:t>
            </a:r>
            <a:endParaRPr lang="zh-CN" altLang="en-US" sz="2000" dirty="0">
              <a:ea typeface="微软雅黑 Light" panose="020B0502040204020203" pitchFamily="34" charset="-122"/>
            </a:endParaRPr>
          </a:p>
        </p:txBody>
      </p:sp>
      <p:grpSp>
        <p:nvGrpSpPr>
          <p:cNvPr id="112" name="组合 111">
            <a:extLst>
              <a:ext uri="{FF2B5EF4-FFF2-40B4-BE49-F238E27FC236}">
                <a16:creationId xmlns="" xmlns:a16="http://schemas.microsoft.com/office/drawing/2014/main" id="{69B0534A-12E3-463B-8EA3-DEFB3A6D297C}"/>
              </a:ext>
            </a:extLst>
          </p:cNvPr>
          <p:cNvGrpSpPr/>
          <p:nvPr/>
        </p:nvGrpSpPr>
        <p:grpSpPr>
          <a:xfrm>
            <a:off x="4601722" y="2262813"/>
            <a:ext cx="3022088" cy="825646"/>
            <a:chOff x="5402262" y="5211762"/>
            <a:chExt cx="3059113" cy="835761"/>
          </a:xfrm>
          <a:solidFill>
            <a:schemeClr val="bg1"/>
          </a:solidFill>
        </p:grpSpPr>
        <p:sp>
          <p:nvSpPr>
            <p:cNvPr id="113" name="Freeform 32">
              <a:extLst>
                <a:ext uri="{FF2B5EF4-FFF2-40B4-BE49-F238E27FC236}">
                  <a16:creationId xmlns="" xmlns:a16="http://schemas.microsoft.com/office/drawing/2014/main" id="{A9A69D16-251C-4F8D-A04F-3A1D925173AC}"/>
                </a:ext>
              </a:extLst>
            </p:cNvPr>
            <p:cNvSpPr>
              <a:spLocks noEditPoints="1"/>
            </p:cNvSpPr>
            <p:nvPr/>
          </p:nvSpPr>
          <p:spPr bwMode="auto">
            <a:xfrm>
              <a:off x="5402262" y="5347186"/>
              <a:ext cx="814480" cy="570716"/>
            </a:xfrm>
            <a:custGeom>
              <a:avLst/>
              <a:gdLst>
                <a:gd name="T0" fmla="*/ 1607 w 2875"/>
                <a:gd name="T1" fmla="*/ 1769 h 2008"/>
                <a:gd name="T2" fmla="*/ 1683 w 2875"/>
                <a:gd name="T3" fmla="*/ 1769 h 2008"/>
                <a:gd name="T4" fmla="*/ 1494 w 2875"/>
                <a:gd name="T5" fmla="*/ 1579 h 2008"/>
                <a:gd name="T6" fmla="*/ 1223 w 2875"/>
                <a:gd name="T7" fmla="*/ 1628 h 2008"/>
                <a:gd name="T8" fmla="*/ 1178 w 2875"/>
                <a:gd name="T9" fmla="*/ 1615 h 2008"/>
                <a:gd name="T10" fmla="*/ 1065 w 2875"/>
                <a:gd name="T11" fmla="*/ 1371 h 2008"/>
                <a:gd name="T12" fmla="*/ 1454 w 2875"/>
                <a:gd name="T13" fmla="*/ 1219 h 2008"/>
                <a:gd name="T14" fmla="*/ 1537 w 2875"/>
                <a:gd name="T15" fmla="*/ 1242 h 2008"/>
                <a:gd name="T16" fmla="*/ 1480 w 2875"/>
                <a:gd name="T17" fmla="*/ 1524 h 2008"/>
                <a:gd name="T18" fmla="*/ 1734 w 2875"/>
                <a:gd name="T19" fmla="*/ 1515 h 2008"/>
                <a:gd name="T20" fmla="*/ 1824 w 2875"/>
                <a:gd name="T21" fmla="*/ 1300 h 2008"/>
                <a:gd name="T22" fmla="*/ 2079 w 2875"/>
                <a:gd name="T23" fmla="*/ 946 h 2008"/>
                <a:gd name="T24" fmla="*/ 2340 w 2875"/>
                <a:gd name="T25" fmla="*/ 1258 h 2008"/>
                <a:gd name="T26" fmla="*/ 2055 w 2875"/>
                <a:gd name="T27" fmla="*/ 1396 h 2008"/>
                <a:gd name="T28" fmla="*/ 1497 w 2875"/>
                <a:gd name="T29" fmla="*/ 643 h 2008"/>
                <a:gd name="T30" fmla="*/ 1494 w 2875"/>
                <a:gd name="T31" fmla="*/ 722 h 2008"/>
                <a:gd name="T32" fmla="*/ 1336 w 2875"/>
                <a:gd name="T33" fmla="*/ 279 h 2008"/>
                <a:gd name="T34" fmla="*/ 844 w 2875"/>
                <a:gd name="T35" fmla="*/ 337 h 2008"/>
                <a:gd name="T36" fmla="*/ 752 w 2875"/>
                <a:gd name="T37" fmla="*/ 499 h 2008"/>
                <a:gd name="T38" fmla="*/ 1074 w 2875"/>
                <a:gd name="T39" fmla="*/ 559 h 2008"/>
                <a:gd name="T40" fmla="*/ 1074 w 2875"/>
                <a:gd name="T41" fmla="*/ 855 h 2008"/>
                <a:gd name="T42" fmla="*/ 625 w 2875"/>
                <a:gd name="T43" fmla="*/ 1219 h 2008"/>
                <a:gd name="T44" fmla="*/ 447 w 2875"/>
                <a:gd name="T45" fmla="*/ 1058 h 2008"/>
                <a:gd name="T46" fmla="*/ 532 w 2875"/>
                <a:gd name="T47" fmla="*/ 830 h 2008"/>
                <a:gd name="T48" fmla="*/ 107 w 2875"/>
                <a:gd name="T49" fmla="*/ 1057 h 2008"/>
                <a:gd name="T50" fmla="*/ 455 w 2875"/>
                <a:gd name="T51" fmla="*/ 1786 h 2008"/>
                <a:gd name="T52" fmla="*/ 665 w 2875"/>
                <a:gd name="T53" fmla="*/ 1941 h 2008"/>
                <a:gd name="T54" fmla="*/ 988 w 2875"/>
                <a:gd name="T55" fmla="*/ 1988 h 2008"/>
                <a:gd name="T56" fmla="*/ 1124 w 2875"/>
                <a:gd name="T57" fmla="*/ 1963 h 2008"/>
                <a:gd name="T58" fmla="*/ 1162 w 2875"/>
                <a:gd name="T59" fmla="*/ 1951 h 2008"/>
                <a:gd name="T60" fmla="*/ 1404 w 2875"/>
                <a:gd name="T61" fmla="*/ 1914 h 2008"/>
                <a:gd name="T62" fmla="*/ 1672 w 2875"/>
                <a:gd name="T63" fmla="*/ 1902 h 2008"/>
                <a:gd name="T64" fmla="*/ 2014 w 2875"/>
                <a:gd name="T65" fmla="*/ 1888 h 2008"/>
                <a:gd name="T66" fmla="*/ 1987 w 2875"/>
                <a:gd name="T67" fmla="*/ 1668 h 2008"/>
                <a:gd name="T68" fmla="*/ 1986 w 2875"/>
                <a:gd name="T69" fmla="*/ 1607 h 2008"/>
                <a:gd name="T70" fmla="*/ 2307 w 2875"/>
                <a:gd name="T71" fmla="*/ 1488 h 2008"/>
                <a:gd name="T72" fmla="*/ 2774 w 2875"/>
                <a:gd name="T73" fmla="*/ 1000 h 2008"/>
                <a:gd name="T74" fmla="*/ 2594 w 2875"/>
                <a:gd name="T75" fmla="*/ 833 h 2008"/>
                <a:gd name="T76" fmla="*/ 2394 w 2875"/>
                <a:gd name="T77" fmla="*/ 728 h 2008"/>
                <a:gd name="T78" fmla="*/ 2038 w 2875"/>
                <a:gd name="T79" fmla="*/ 737 h 2008"/>
                <a:gd name="T80" fmla="*/ 2116 w 2875"/>
                <a:gd name="T81" fmla="*/ 560 h 2008"/>
                <a:gd name="T82" fmla="*/ 2380 w 2875"/>
                <a:gd name="T83" fmla="*/ 358 h 2008"/>
                <a:gd name="T84" fmla="*/ 2359 w 2875"/>
                <a:gd name="T85" fmla="*/ 103 h 2008"/>
                <a:gd name="T86" fmla="*/ 1756 w 2875"/>
                <a:gd name="T87" fmla="*/ 166 h 2008"/>
                <a:gd name="T88" fmla="*/ 1403 w 2875"/>
                <a:gd name="T89" fmla="*/ 290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5" h="2008">
                  <a:moveTo>
                    <a:pt x="1683" y="1769"/>
                  </a:moveTo>
                  <a:lnTo>
                    <a:pt x="1607" y="1769"/>
                  </a:lnTo>
                  <a:cubicBezTo>
                    <a:pt x="1613" y="1747"/>
                    <a:pt x="1619" y="1739"/>
                    <a:pt x="1642" y="1737"/>
                  </a:cubicBezTo>
                  <a:cubicBezTo>
                    <a:pt x="1670" y="1735"/>
                    <a:pt x="1673" y="1751"/>
                    <a:pt x="1683" y="1769"/>
                  </a:cubicBezTo>
                  <a:close/>
                  <a:moveTo>
                    <a:pt x="1480" y="1524"/>
                  </a:moveTo>
                  <a:cubicBezTo>
                    <a:pt x="1480" y="1558"/>
                    <a:pt x="1482" y="1552"/>
                    <a:pt x="1494" y="1579"/>
                  </a:cubicBezTo>
                  <a:cubicBezTo>
                    <a:pt x="1507" y="1611"/>
                    <a:pt x="1537" y="1644"/>
                    <a:pt x="1426" y="1656"/>
                  </a:cubicBezTo>
                  <a:cubicBezTo>
                    <a:pt x="1391" y="1660"/>
                    <a:pt x="1255" y="1641"/>
                    <a:pt x="1223" y="1628"/>
                  </a:cubicBezTo>
                  <a:cubicBezTo>
                    <a:pt x="1221" y="1627"/>
                    <a:pt x="1219" y="1626"/>
                    <a:pt x="1218" y="1626"/>
                  </a:cubicBezTo>
                  <a:lnTo>
                    <a:pt x="1178" y="1615"/>
                  </a:lnTo>
                  <a:cubicBezTo>
                    <a:pt x="1146" y="1606"/>
                    <a:pt x="939" y="1503"/>
                    <a:pt x="985" y="1419"/>
                  </a:cubicBezTo>
                  <a:cubicBezTo>
                    <a:pt x="1003" y="1386"/>
                    <a:pt x="1023" y="1375"/>
                    <a:pt x="1065" y="1371"/>
                  </a:cubicBezTo>
                  <a:cubicBezTo>
                    <a:pt x="1070" y="1389"/>
                    <a:pt x="1133" y="1549"/>
                    <a:pt x="1209" y="1549"/>
                  </a:cubicBezTo>
                  <a:cubicBezTo>
                    <a:pt x="1343" y="1549"/>
                    <a:pt x="1431" y="1255"/>
                    <a:pt x="1454" y="1219"/>
                  </a:cubicBezTo>
                  <a:cubicBezTo>
                    <a:pt x="1478" y="1182"/>
                    <a:pt x="1506" y="1136"/>
                    <a:pt x="1565" y="1134"/>
                  </a:cubicBezTo>
                  <a:cubicBezTo>
                    <a:pt x="1565" y="1223"/>
                    <a:pt x="1557" y="1194"/>
                    <a:pt x="1537" y="1242"/>
                  </a:cubicBezTo>
                  <a:lnTo>
                    <a:pt x="1514" y="1329"/>
                  </a:lnTo>
                  <a:cubicBezTo>
                    <a:pt x="1506" y="1444"/>
                    <a:pt x="1480" y="1483"/>
                    <a:pt x="1480" y="1524"/>
                  </a:cubicBezTo>
                  <a:close/>
                  <a:moveTo>
                    <a:pt x="1768" y="1541"/>
                  </a:moveTo>
                  <a:cubicBezTo>
                    <a:pt x="1760" y="1510"/>
                    <a:pt x="1767" y="1518"/>
                    <a:pt x="1734" y="1515"/>
                  </a:cubicBezTo>
                  <a:cubicBezTo>
                    <a:pt x="1736" y="1450"/>
                    <a:pt x="1756" y="1449"/>
                    <a:pt x="1779" y="1408"/>
                  </a:cubicBezTo>
                  <a:cubicBezTo>
                    <a:pt x="1800" y="1371"/>
                    <a:pt x="1800" y="1336"/>
                    <a:pt x="1824" y="1300"/>
                  </a:cubicBezTo>
                  <a:cubicBezTo>
                    <a:pt x="1910" y="1168"/>
                    <a:pt x="1857" y="1222"/>
                    <a:pt x="1920" y="1092"/>
                  </a:cubicBezTo>
                  <a:cubicBezTo>
                    <a:pt x="1959" y="1013"/>
                    <a:pt x="1998" y="965"/>
                    <a:pt x="2079" y="946"/>
                  </a:cubicBezTo>
                  <a:cubicBezTo>
                    <a:pt x="2213" y="915"/>
                    <a:pt x="2535" y="852"/>
                    <a:pt x="2582" y="1031"/>
                  </a:cubicBezTo>
                  <a:cubicBezTo>
                    <a:pt x="2615" y="1155"/>
                    <a:pt x="2436" y="1229"/>
                    <a:pt x="2340" y="1258"/>
                  </a:cubicBezTo>
                  <a:cubicBezTo>
                    <a:pt x="2296" y="1271"/>
                    <a:pt x="2250" y="1314"/>
                    <a:pt x="2203" y="1333"/>
                  </a:cubicBezTo>
                  <a:cubicBezTo>
                    <a:pt x="2136" y="1360"/>
                    <a:pt x="2187" y="1351"/>
                    <a:pt x="2055" y="1396"/>
                  </a:cubicBezTo>
                  <a:cubicBezTo>
                    <a:pt x="1823" y="1474"/>
                    <a:pt x="1945" y="1422"/>
                    <a:pt x="1768" y="1541"/>
                  </a:cubicBezTo>
                  <a:close/>
                  <a:moveTo>
                    <a:pt x="1497" y="643"/>
                  </a:moveTo>
                  <a:cubicBezTo>
                    <a:pt x="1581" y="643"/>
                    <a:pt x="1701" y="635"/>
                    <a:pt x="1654" y="800"/>
                  </a:cubicBezTo>
                  <a:cubicBezTo>
                    <a:pt x="1625" y="904"/>
                    <a:pt x="1529" y="865"/>
                    <a:pt x="1494" y="722"/>
                  </a:cubicBezTo>
                  <a:cubicBezTo>
                    <a:pt x="1486" y="686"/>
                    <a:pt x="1496" y="684"/>
                    <a:pt x="1497" y="643"/>
                  </a:cubicBezTo>
                  <a:close/>
                  <a:moveTo>
                    <a:pt x="1336" y="279"/>
                  </a:moveTo>
                  <a:cubicBezTo>
                    <a:pt x="1171" y="279"/>
                    <a:pt x="1108" y="288"/>
                    <a:pt x="955" y="296"/>
                  </a:cubicBezTo>
                  <a:cubicBezTo>
                    <a:pt x="904" y="299"/>
                    <a:pt x="875" y="313"/>
                    <a:pt x="844" y="337"/>
                  </a:cubicBezTo>
                  <a:cubicBezTo>
                    <a:pt x="821" y="355"/>
                    <a:pt x="779" y="391"/>
                    <a:pt x="752" y="398"/>
                  </a:cubicBezTo>
                  <a:lnTo>
                    <a:pt x="752" y="499"/>
                  </a:lnTo>
                  <a:lnTo>
                    <a:pt x="870" y="508"/>
                  </a:lnTo>
                  <a:cubicBezTo>
                    <a:pt x="933" y="511"/>
                    <a:pt x="1023" y="527"/>
                    <a:pt x="1074" y="559"/>
                  </a:cubicBezTo>
                  <a:cubicBezTo>
                    <a:pt x="1093" y="571"/>
                    <a:pt x="1124" y="606"/>
                    <a:pt x="1124" y="635"/>
                  </a:cubicBezTo>
                  <a:cubicBezTo>
                    <a:pt x="1124" y="663"/>
                    <a:pt x="1073" y="719"/>
                    <a:pt x="1074" y="855"/>
                  </a:cubicBezTo>
                  <a:cubicBezTo>
                    <a:pt x="1074" y="992"/>
                    <a:pt x="1087" y="994"/>
                    <a:pt x="992" y="1044"/>
                  </a:cubicBezTo>
                  <a:cubicBezTo>
                    <a:pt x="916" y="1084"/>
                    <a:pt x="685" y="1219"/>
                    <a:pt x="625" y="1219"/>
                  </a:cubicBezTo>
                  <a:cubicBezTo>
                    <a:pt x="550" y="1219"/>
                    <a:pt x="606" y="1220"/>
                    <a:pt x="526" y="1141"/>
                  </a:cubicBezTo>
                  <a:cubicBezTo>
                    <a:pt x="497" y="1113"/>
                    <a:pt x="468" y="1090"/>
                    <a:pt x="447" y="1058"/>
                  </a:cubicBezTo>
                  <a:cubicBezTo>
                    <a:pt x="497" y="954"/>
                    <a:pt x="540" y="981"/>
                    <a:pt x="540" y="906"/>
                  </a:cubicBezTo>
                  <a:cubicBezTo>
                    <a:pt x="540" y="863"/>
                    <a:pt x="533" y="868"/>
                    <a:pt x="532" y="830"/>
                  </a:cubicBezTo>
                  <a:cubicBezTo>
                    <a:pt x="337" y="830"/>
                    <a:pt x="355" y="820"/>
                    <a:pt x="184" y="956"/>
                  </a:cubicBezTo>
                  <a:lnTo>
                    <a:pt x="107" y="1057"/>
                  </a:lnTo>
                  <a:cubicBezTo>
                    <a:pt x="0" y="1252"/>
                    <a:pt x="145" y="1411"/>
                    <a:pt x="268" y="1576"/>
                  </a:cubicBezTo>
                  <a:cubicBezTo>
                    <a:pt x="303" y="1623"/>
                    <a:pt x="418" y="1759"/>
                    <a:pt x="455" y="1786"/>
                  </a:cubicBezTo>
                  <a:cubicBezTo>
                    <a:pt x="495" y="1816"/>
                    <a:pt x="529" y="1843"/>
                    <a:pt x="571" y="1875"/>
                  </a:cubicBezTo>
                  <a:lnTo>
                    <a:pt x="665" y="1941"/>
                  </a:lnTo>
                  <a:cubicBezTo>
                    <a:pt x="709" y="1971"/>
                    <a:pt x="734" y="1969"/>
                    <a:pt x="764" y="1978"/>
                  </a:cubicBezTo>
                  <a:cubicBezTo>
                    <a:pt x="843" y="2001"/>
                    <a:pt x="879" y="2008"/>
                    <a:pt x="988" y="1988"/>
                  </a:cubicBezTo>
                  <a:cubicBezTo>
                    <a:pt x="1024" y="1981"/>
                    <a:pt x="997" y="1977"/>
                    <a:pt x="1040" y="1973"/>
                  </a:cubicBezTo>
                  <a:cubicBezTo>
                    <a:pt x="1087" y="1968"/>
                    <a:pt x="1074" y="1982"/>
                    <a:pt x="1124" y="1963"/>
                  </a:cubicBezTo>
                  <a:cubicBezTo>
                    <a:pt x="1126" y="1962"/>
                    <a:pt x="1124" y="1962"/>
                    <a:pt x="1142" y="1956"/>
                  </a:cubicBezTo>
                  <a:cubicBezTo>
                    <a:pt x="1143" y="1956"/>
                    <a:pt x="1162" y="1951"/>
                    <a:pt x="1162" y="1951"/>
                  </a:cubicBezTo>
                  <a:lnTo>
                    <a:pt x="1263" y="1925"/>
                  </a:lnTo>
                  <a:cubicBezTo>
                    <a:pt x="1339" y="1903"/>
                    <a:pt x="1309" y="1915"/>
                    <a:pt x="1404" y="1914"/>
                  </a:cubicBezTo>
                  <a:cubicBezTo>
                    <a:pt x="1448" y="1913"/>
                    <a:pt x="1451" y="1907"/>
                    <a:pt x="1489" y="1905"/>
                  </a:cubicBezTo>
                  <a:cubicBezTo>
                    <a:pt x="1549" y="1902"/>
                    <a:pt x="1613" y="1911"/>
                    <a:pt x="1672" y="1902"/>
                  </a:cubicBezTo>
                  <a:cubicBezTo>
                    <a:pt x="1839" y="1874"/>
                    <a:pt x="1760" y="1874"/>
                    <a:pt x="1921" y="1887"/>
                  </a:cubicBezTo>
                  <a:cubicBezTo>
                    <a:pt x="1951" y="1890"/>
                    <a:pt x="1984" y="1886"/>
                    <a:pt x="2014" y="1888"/>
                  </a:cubicBezTo>
                  <a:cubicBezTo>
                    <a:pt x="2181" y="1897"/>
                    <a:pt x="2334" y="1970"/>
                    <a:pt x="2267" y="1685"/>
                  </a:cubicBezTo>
                  <a:cubicBezTo>
                    <a:pt x="2134" y="1685"/>
                    <a:pt x="2220" y="1648"/>
                    <a:pt x="1987" y="1668"/>
                  </a:cubicBezTo>
                  <a:cubicBezTo>
                    <a:pt x="1935" y="1672"/>
                    <a:pt x="1932" y="1663"/>
                    <a:pt x="1912" y="1634"/>
                  </a:cubicBezTo>
                  <a:cubicBezTo>
                    <a:pt x="1948" y="1617"/>
                    <a:pt x="1934" y="1639"/>
                    <a:pt x="1986" y="1607"/>
                  </a:cubicBezTo>
                  <a:cubicBezTo>
                    <a:pt x="1992" y="1603"/>
                    <a:pt x="2001" y="1598"/>
                    <a:pt x="2008" y="1594"/>
                  </a:cubicBezTo>
                  <a:cubicBezTo>
                    <a:pt x="2048" y="1573"/>
                    <a:pt x="2216" y="1527"/>
                    <a:pt x="2307" y="1488"/>
                  </a:cubicBezTo>
                  <a:cubicBezTo>
                    <a:pt x="2384" y="1455"/>
                    <a:pt x="2600" y="1349"/>
                    <a:pt x="2659" y="1289"/>
                  </a:cubicBezTo>
                  <a:cubicBezTo>
                    <a:pt x="2716" y="1230"/>
                    <a:pt x="2875" y="1156"/>
                    <a:pt x="2774" y="1000"/>
                  </a:cubicBezTo>
                  <a:cubicBezTo>
                    <a:pt x="2730" y="932"/>
                    <a:pt x="2781" y="926"/>
                    <a:pt x="2667" y="895"/>
                  </a:cubicBezTo>
                  <a:cubicBezTo>
                    <a:pt x="2627" y="884"/>
                    <a:pt x="2620" y="864"/>
                    <a:pt x="2594" y="833"/>
                  </a:cubicBezTo>
                  <a:cubicBezTo>
                    <a:pt x="2566" y="798"/>
                    <a:pt x="2540" y="805"/>
                    <a:pt x="2512" y="780"/>
                  </a:cubicBezTo>
                  <a:cubicBezTo>
                    <a:pt x="2467" y="742"/>
                    <a:pt x="2503" y="728"/>
                    <a:pt x="2394" y="728"/>
                  </a:cubicBezTo>
                  <a:cubicBezTo>
                    <a:pt x="2319" y="728"/>
                    <a:pt x="2223" y="729"/>
                    <a:pt x="2153" y="740"/>
                  </a:cubicBezTo>
                  <a:cubicBezTo>
                    <a:pt x="2117" y="745"/>
                    <a:pt x="2066" y="751"/>
                    <a:pt x="2038" y="737"/>
                  </a:cubicBezTo>
                  <a:cubicBezTo>
                    <a:pt x="2015" y="725"/>
                    <a:pt x="1988" y="682"/>
                    <a:pt x="1988" y="635"/>
                  </a:cubicBezTo>
                  <a:cubicBezTo>
                    <a:pt x="1988" y="602"/>
                    <a:pt x="2089" y="571"/>
                    <a:pt x="2116" y="560"/>
                  </a:cubicBezTo>
                  <a:cubicBezTo>
                    <a:pt x="2173" y="537"/>
                    <a:pt x="2210" y="519"/>
                    <a:pt x="2259" y="491"/>
                  </a:cubicBezTo>
                  <a:cubicBezTo>
                    <a:pt x="2310" y="460"/>
                    <a:pt x="2356" y="413"/>
                    <a:pt x="2380" y="358"/>
                  </a:cubicBezTo>
                  <a:lnTo>
                    <a:pt x="2394" y="321"/>
                  </a:lnTo>
                  <a:cubicBezTo>
                    <a:pt x="2428" y="246"/>
                    <a:pt x="2439" y="184"/>
                    <a:pt x="2359" y="103"/>
                  </a:cubicBezTo>
                  <a:cubicBezTo>
                    <a:pt x="2257" y="0"/>
                    <a:pt x="2097" y="47"/>
                    <a:pt x="1968" y="90"/>
                  </a:cubicBezTo>
                  <a:cubicBezTo>
                    <a:pt x="1881" y="119"/>
                    <a:pt x="1887" y="128"/>
                    <a:pt x="1756" y="166"/>
                  </a:cubicBezTo>
                  <a:cubicBezTo>
                    <a:pt x="1626" y="205"/>
                    <a:pt x="1575" y="246"/>
                    <a:pt x="1452" y="294"/>
                  </a:cubicBezTo>
                  <a:cubicBezTo>
                    <a:pt x="1422" y="306"/>
                    <a:pt x="1436" y="301"/>
                    <a:pt x="1403" y="290"/>
                  </a:cubicBezTo>
                  <a:cubicBezTo>
                    <a:pt x="1377" y="282"/>
                    <a:pt x="1367" y="279"/>
                    <a:pt x="1336"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 name="Freeform 33">
              <a:extLst>
                <a:ext uri="{FF2B5EF4-FFF2-40B4-BE49-F238E27FC236}">
                  <a16:creationId xmlns="" xmlns:a16="http://schemas.microsoft.com/office/drawing/2014/main" id="{CA79F5A3-193E-4564-892F-868617D5CB49}"/>
                </a:ext>
              </a:extLst>
            </p:cNvPr>
            <p:cNvSpPr>
              <a:spLocks noEditPoints="1"/>
            </p:cNvSpPr>
            <p:nvPr/>
          </p:nvSpPr>
          <p:spPr bwMode="auto">
            <a:xfrm>
              <a:off x="6270909" y="5256259"/>
              <a:ext cx="650035" cy="791264"/>
            </a:xfrm>
            <a:custGeom>
              <a:avLst/>
              <a:gdLst>
                <a:gd name="T0" fmla="*/ 943 w 2302"/>
                <a:gd name="T1" fmla="*/ 2093 h 2775"/>
                <a:gd name="T2" fmla="*/ 935 w 2302"/>
                <a:gd name="T3" fmla="*/ 1957 h 2775"/>
                <a:gd name="T4" fmla="*/ 1214 w 2302"/>
                <a:gd name="T5" fmla="*/ 1898 h 2775"/>
                <a:gd name="T6" fmla="*/ 1250 w 2302"/>
                <a:gd name="T7" fmla="*/ 1993 h 2775"/>
                <a:gd name="T8" fmla="*/ 923 w 2302"/>
                <a:gd name="T9" fmla="*/ 1327 h 2775"/>
                <a:gd name="T10" fmla="*/ 1019 w 2302"/>
                <a:gd name="T11" fmla="*/ 1246 h 2775"/>
                <a:gd name="T12" fmla="*/ 1517 w 2302"/>
                <a:gd name="T13" fmla="*/ 1067 h 2775"/>
                <a:gd name="T14" fmla="*/ 2022 w 2302"/>
                <a:gd name="T15" fmla="*/ 1529 h 2775"/>
                <a:gd name="T16" fmla="*/ 1975 w 2302"/>
                <a:gd name="T17" fmla="*/ 1651 h 2775"/>
                <a:gd name="T18" fmla="*/ 1638 w 2302"/>
                <a:gd name="T19" fmla="*/ 2178 h 2775"/>
                <a:gd name="T20" fmla="*/ 1392 w 2302"/>
                <a:gd name="T21" fmla="*/ 1830 h 2775"/>
                <a:gd name="T22" fmla="*/ 1392 w 2302"/>
                <a:gd name="T23" fmla="*/ 1551 h 2775"/>
                <a:gd name="T24" fmla="*/ 1534 w 2302"/>
                <a:gd name="T25" fmla="*/ 1282 h 2775"/>
                <a:gd name="T26" fmla="*/ 1211 w 2302"/>
                <a:gd name="T27" fmla="*/ 1293 h 2775"/>
                <a:gd name="T28" fmla="*/ 893 w 2302"/>
                <a:gd name="T29" fmla="*/ 1466 h 2775"/>
                <a:gd name="T30" fmla="*/ 1488 w 2302"/>
                <a:gd name="T31" fmla="*/ 301 h 2775"/>
                <a:gd name="T32" fmla="*/ 1307 w 2302"/>
                <a:gd name="T33" fmla="*/ 391 h 2775"/>
                <a:gd name="T34" fmla="*/ 1198 w 2302"/>
                <a:gd name="T35" fmla="*/ 53 h 2775"/>
                <a:gd name="T36" fmla="*/ 1169 w 2302"/>
                <a:gd name="T37" fmla="*/ 75 h 2775"/>
                <a:gd name="T38" fmla="*/ 989 w 2302"/>
                <a:gd name="T39" fmla="*/ 420 h 2775"/>
                <a:gd name="T40" fmla="*/ 571 w 2302"/>
                <a:gd name="T41" fmla="*/ 603 h 2775"/>
                <a:gd name="T42" fmla="*/ 696 w 2302"/>
                <a:gd name="T43" fmla="*/ 800 h 2775"/>
                <a:gd name="T44" fmla="*/ 901 w 2302"/>
                <a:gd name="T45" fmla="*/ 1043 h 2775"/>
                <a:gd name="T46" fmla="*/ 359 w 2302"/>
                <a:gd name="T47" fmla="*/ 1111 h 2775"/>
                <a:gd name="T48" fmla="*/ 80 w 2302"/>
                <a:gd name="T49" fmla="*/ 1381 h 2775"/>
                <a:gd name="T50" fmla="*/ 26 w 2302"/>
                <a:gd name="T51" fmla="*/ 1834 h 2775"/>
                <a:gd name="T52" fmla="*/ 317 w 2302"/>
                <a:gd name="T53" fmla="*/ 2203 h 2775"/>
                <a:gd name="T54" fmla="*/ 545 w 2302"/>
                <a:gd name="T55" fmla="*/ 1839 h 2775"/>
                <a:gd name="T56" fmla="*/ 684 w 2302"/>
                <a:gd name="T57" fmla="*/ 1452 h 2775"/>
                <a:gd name="T58" fmla="*/ 740 w 2302"/>
                <a:gd name="T59" fmla="*/ 1754 h 2775"/>
                <a:gd name="T60" fmla="*/ 930 w 2302"/>
                <a:gd name="T61" fmla="*/ 1656 h 2775"/>
                <a:gd name="T62" fmla="*/ 1265 w 2302"/>
                <a:gd name="T63" fmla="*/ 1458 h 2775"/>
                <a:gd name="T64" fmla="*/ 1049 w 2302"/>
                <a:gd name="T65" fmla="*/ 1665 h 2775"/>
                <a:gd name="T66" fmla="*/ 918 w 2302"/>
                <a:gd name="T67" fmla="*/ 1746 h 2775"/>
                <a:gd name="T68" fmla="*/ 579 w 2302"/>
                <a:gd name="T69" fmla="*/ 1898 h 2775"/>
                <a:gd name="T70" fmla="*/ 664 w 2302"/>
                <a:gd name="T71" fmla="*/ 2237 h 2775"/>
                <a:gd name="T72" fmla="*/ 848 w 2302"/>
                <a:gd name="T73" fmla="*/ 2374 h 2775"/>
                <a:gd name="T74" fmla="*/ 893 w 2302"/>
                <a:gd name="T75" fmla="*/ 2677 h 2775"/>
                <a:gd name="T76" fmla="*/ 1183 w 2302"/>
                <a:gd name="T77" fmla="*/ 2604 h 2775"/>
                <a:gd name="T78" fmla="*/ 1612 w 2302"/>
                <a:gd name="T79" fmla="*/ 2482 h 2775"/>
                <a:gd name="T80" fmla="*/ 2056 w 2302"/>
                <a:gd name="T81" fmla="*/ 1894 h 2775"/>
                <a:gd name="T82" fmla="*/ 2175 w 2302"/>
                <a:gd name="T83" fmla="*/ 1529 h 2775"/>
                <a:gd name="T84" fmla="*/ 2227 w 2302"/>
                <a:gd name="T85" fmla="*/ 1277 h 2775"/>
                <a:gd name="T86" fmla="*/ 2024 w 2302"/>
                <a:gd name="T87" fmla="*/ 945 h 2775"/>
                <a:gd name="T88" fmla="*/ 1731 w 2302"/>
                <a:gd name="T89" fmla="*/ 899 h 2775"/>
                <a:gd name="T90" fmla="*/ 1282 w 2302"/>
                <a:gd name="T91" fmla="*/ 933 h 2775"/>
                <a:gd name="T92" fmla="*/ 1553 w 2302"/>
                <a:gd name="T93" fmla="*/ 636 h 2775"/>
                <a:gd name="T94" fmla="*/ 1683 w 2302"/>
                <a:gd name="T95" fmla="*/ 563 h 2775"/>
                <a:gd name="T96" fmla="*/ 1633 w 2302"/>
                <a:gd name="T97" fmla="*/ 40 h 2775"/>
                <a:gd name="T98" fmla="*/ 1502 w 2302"/>
                <a:gd name="T99" fmla="*/ 78 h 2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02" h="2775">
                  <a:moveTo>
                    <a:pt x="935" y="1957"/>
                  </a:moveTo>
                  <a:cubicBezTo>
                    <a:pt x="1034" y="2024"/>
                    <a:pt x="961" y="2093"/>
                    <a:pt x="943" y="2093"/>
                  </a:cubicBezTo>
                  <a:cubicBezTo>
                    <a:pt x="884" y="2093"/>
                    <a:pt x="897" y="2096"/>
                    <a:pt x="876" y="2067"/>
                  </a:cubicBezTo>
                  <a:cubicBezTo>
                    <a:pt x="838" y="2013"/>
                    <a:pt x="877" y="1971"/>
                    <a:pt x="935" y="1957"/>
                  </a:cubicBezTo>
                  <a:close/>
                  <a:moveTo>
                    <a:pt x="1250" y="1993"/>
                  </a:moveTo>
                  <a:cubicBezTo>
                    <a:pt x="1158" y="1970"/>
                    <a:pt x="1189" y="1946"/>
                    <a:pt x="1214" y="1898"/>
                  </a:cubicBezTo>
                  <a:cubicBezTo>
                    <a:pt x="1252" y="1907"/>
                    <a:pt x="1272" y="1930"/>
                    <a:pt x="1290" y="1957"/>
                  </a:cubicBezTo>
                  <a:lnTo>
                    <a:pt x="1250" y="1993"/>
                  </a:lnTo>
                  <a:close/>
                  <a:moveTo>
                    <a:pt x="893" y="1466"/>
                  </a:moveTo>
                  <a:lnTo>
                    <a:pt x="923" y="1327"/>
                  </a:lnTo>
                  <a:cubicBezTo>
                    <a:pt x="931" y="1299"/>
                    <a:pt x="934" y="1330"/>
                    <a:pt x="935" y="1280"/>
                  </a:cubicBezTo>
                  <a:cubicBezTo>
                    <a:pt x="998" y="1280"/>
                    <a:pt x="970" y="1269"/>
                    <a:pt x="1019" y="1246"/>
                  </a:cubicBezTo>
                  <a:cubicBezTo>
                    <a:pt x="1040" y="1236"/>
                    <a:pt x="1067" y="1229"/>
                    <a:pt x="1088" y="1222"/>
                  </a:cubicBezTo>
                  <a:cubicBezTo>
                    <a:pt x="1209" y="1179"/>
                    <a:pt x="1402" y="1081"/>
                    <a:pt x="1517" y="1067"/>
                  </a:cubicBezTo>
                  <a:cubicBezTo>
                    <a:pt x="1653" y="1050"/>
                    <a:pt x="1887" y="1045"/>
                    <a:pt x="2002" y="1127"/>
                  </a:cubicBezTo>
                  <a:cubicBezTo>
                    <a:pt x="2130" y="1220"/>
                    <a:pt x="2068" y="1347"/>
                    <a:pt x="2022" y="1529"/>
                  </a:cubicBezTo>
                  <a:cubicBezTo>
                    <a:pt x="2015" y="1556"/>
                    <a:pt x="2011" y="1575"/>
                    <a:pt x="2003" y="1595"/>
                  </a:cubicBezTo>
                  <a:cubicBezTo>
                    <a:pt x="1991" y="1626"/>
                    <a:pt x="1985" y="1625"/>
                    <a:pt x="1975" y="1651"/>
                  </a:cubicBezTo>
                  <a:cubicBezTo>
                    <a:pt x="1964" y="1681"/>
                    <a:pt x="1962" y="1716"/>
                    <a:pt x="1934" y="1788"/>
                  </a:cubicBezTo>
                  <a:cubicBezTo>
                    <a:pt x="1898" y="1880"/>
                    <a:pt x="1725" y="2178"/>
                    <a:pt x="1638" y="2178"/>
                  </a:cubicBezTo>
                  <a:cubicBezTo>
                    <a:pt x="1506" y="2178"/>
                    <a:pt x="1485" y="2185"/>
                    <a:pt x="1417" y="2084"/>
                  </a:cubicBezTo>
                  <a:cubicBezTo>
                    <a:pt x="1527" y="2011"/>
                    <a:pt x="1551" y="1867"/>
                    <a:pt x="1392" y="1830"/>
                  </a:cubicBezTo>
                  <a:cubicBezTo>
                    <a:pt x="1414" y="1735"/>
                    <a:pt x="1468" y="1850"/>
                    <a:pt x="1468" y="1678"/>
                  </a:cubicBezTo>
                  <a:cubicBezTo>
                    <a:pt x="1468" y="1651"/>
                    <a:pt x="1408" y="1618"/>
                    <a:pt x="1392" y="1551"/>
                  </a:cubicBezTo>
                  <a:cubicBezTo>
                    <a:pt x="1465" y="1502"/>
                    <a:pt x="1467" y="1491"/>
                    <a:pt x="1556" y="1444"/>
                  </a:cubicBezTo>
                  <a:cubicBezTo>
                    <a:pt x="1666" y="1385"/>
                    <a:pt x="1571" y="1315"/>
                    <a:pt x="1534" y="1282"/>
                  </a:cubicBezTo>
                  <a:cubicBezTo>
                    <a:pt x="1448" y="1206"/>
                    <a:pt x="1434" y="1221"/>
                    <a:pt x="1299" y="1221"/>
                  </a:cubicBezTo>
                  <a:cubicBezTo>
                    <a:pt x="1270" y="1221"/>
                    <a:pt x="1236" y="1276"/>
                    <a:pt x="1211" y="1293"/>
                  </a:cubicBezTo>
                  <a:cubicBezTo>
                    <a:pt x="1158" y="1330"/>
                    <a:pt x="1104" y="1349"/>
                    <a:pt x="1011" y="1416"/>
                  </a:cubicBezTo>
                  <a:cubicBezTo>
                    <a:pt x="978" y="1439"/>
                    <a:pt x="944" y="1462"/>
                    <a:pt x="893" y="1466"/>
                  </a:cubicBezTo>
                  <a:close/>
                  <a:moveTo>
                    <a:pt x="1502" y="78"/>
                  </a:moveTo>
                  <a:cubicBezTo>
                    <a:pt x="1502" y="179"/>
                    <a:pt x="1543" y="206"/>
                    <a:pt x="1488" y="301"/>
                  </a:cubicBezTo>
                  <a:cubicBezTo>
                    <a:pt x="1474" y="325"/>
                    <a:pt x="1462" y="338"/>
                    <a:pt x="1439" y="354"/>
                  </a:cubicBezTo>
                  <a:cubicBezTo>
                    <a:pt x="1395" y="384"/>
                    <a:pt x="1363" y="418"/>
                    <a:pt x="1307" y="391"/>
                  </a:cubicBezTo>
                  <a:cubicBezTo>
                    <a:pt x="1327" y="306"/>
                    <a:pt x="1350" y="200"/>
                    <a:pt x="1350" y="112"/>
                  </a:cubicBezTo>
                  <a:cubicBezTo>
                    <a:pt x="1350" y="14"/>
                    <a:pt x="1261" y="17"/>
                    <a:pt x="1198" y="53"/>
                  </a:cubicBezTo>
                  <a:lnTo>
                    <a:pt x="1187" y="59"/>
                  </a:lnTo>
                  <a:cubicBezTo>
                    <a:pt x="1173" y="69"/>
                    <a:pt x="1180" y="62"/>
                    <a:pt x="1169" y="75"/>
                  </a:cubicBezTo>
                  <a:cubicBezTo>
                    <a:pt x="1162" y="85"/>
                    <a:pt x="1164" y="85"/>
                    <a:pt x="1157" y="97"/>
                  </a:cubicBezTo>
                  <a:lnTo>
                    <a:pt x="989" y="420"/>
                  </a:lnTo>
                  <a:cubicBezTo>
                    <a:pt x="932" y="571"/>
                    <a:pt x="876" y="450"/>
                    <a:pt x="698" y="450"/>
                  </a:cubicBezTo>
                  <a:cubicBezTo>
                    <a:pt x="577" y="450"/>
                    <a:pt x="571" y="457"/>
                    <a:pt x="571" y="603"/>
                  </a:cubicBezTo>
                  <a:cubicBezTo>
                    <a:pt x="571" y="613"/>
                    <a:pt x="618" y="689"/>
                    <a:pt x="627" y="707"/>
                  </a:cubicBezTo>
                  <a:cubicBezTo>
                    <a:pt x="647" y="743"/>
                    <a:pt x="668" y="772"/>
                    <a:pt x="696" y="800"/>
                  </a:cubicBezTo>
                  <a:cubicBezTo>
                    <a:pt x="749" y="853"/>
                    <a:pt x="825" y="898"/>
                    <a:pt x="901" y="916"/>
                  </a:cubicBezTo>
                  <a:lnTo>
                    <a:pt x="901" y="1043"/>
                  </a:lnTo>
                  <a:cubicBezTo>
                    <a:pt x="825" y="1083"/>
                    <a:pt x="633" y="1238"/>
                    <a:pt x="571" y="1238"/>
                  </a:cubicBezTo>
                  <a:cubicBezTo>
                    <a:pt x="497" y="1238"/>
                    <a:pt x="453" y="1111"/>
                    <a:pt x="359" y="1111"/>
                  </a:cubicBezTo>
                  <a:cubicBezTo>
                    <a:pt x="257" y="1111"/>
                    <a:pt x="166" y="1245"/>
                    <a:pt x="115" y="1307"/>
                  </a:cubicBezTo>
                  <a:cubicBezTo>
                    <a:pt x="90" y="1338"/>
                    <a:pt x="95" y="1346"/>
                    <a:pt x="80" y="1381"/>
                  </a:cubicBezTo>
                  <a:cubicBezTo>
                    <a:pt x="35" y="1484"/>
                    <a:pt x="49" y="1554"/>
                    <a:pt x="25" y="1658"/>
                  </a:cubicBezTo>
                  <a:cubicBezTo>
                    <a:pt x="3" y="1755"/>
                    <a:pt x="0" y="1733"/>
                    <a:pt x="26" y="1834"/>
                  </a:cubicBezTo>
                  <a:cubicBezTo>
                    <a:pt x="49" y="1925"/>
                    <a:pt x="47" y="1918"/>
                    <a:pt x="89" y="1991"/>
                  </a:cubicBezTo>
                  <a:cubicBezTo>
                    <a:pt x="124" y="2053"/>
                    <a:pt x="229" y="2203"/>
                    <a:pt x="317" y="2203"/>
                  </a:cubicBezTo>
                  <a:cubicBezTo>
                    <a:pt x="436" y="2203"/>
                    <a:pt x="477" y="2208"/>
                    <a:pt x="507" y="2088"/>
                  </a:cubicBezTo>
                  <a:cubicBezTo>
                    <a:pt x="526" y="2011"/>
                    <a:pt x="545" y="1926"/>
                    <a:pt x="545" y="1839"/>
                  </a:cubicBezTo>
                  <a:cubicBezTo>
                    <a:pt x="545" y="1720"/>
                    <a:pt x="477" y="1710"/>
                    <a:pt x="551" y="1599"/>
                  </a:cubicBezTo>
                  <a:lnTo>
                    <a:pt x="684" y="1452"/>
                  </a:lnTo>
                  <a:cubicBezTo>
                    <a:pt x="784" y="1375"/>
                    <a:pt x="689" y="1568"/>
                    <a:pt x="689" y="1653"/>
                  </a:cubicBezTo>
                  <a:cubicBezTo>
                    <a:pt x="689" y="1702"/>
                    <a:pt x="727" y="1706"/>
                    <a:pt x="740" y="1754"/>
                  </a:cubicBezTo>
                  <a:lnTo>
                    <a:pt x="850" y="1754"/>
                  </a:lnTo>
                  <a:cubicBezTo>
                    <a:pt x="880" y="1709"/>
                    <a:pt x="883" y="1692"/>
                    <a:pt x="930" y="1656"/>
                  </a:cubicBezTo>
                  <a:cubicBezTo>
                    <a:pt x="1000" y="1602"/>
                    <a:pt x="1081" y="1572"/>
                    <a:pt x="1150" y="1521"/>
                  </a:cubicBezTo>
                  <a:cubicBezTo>
                    <a:pt x="1181" y="1498"/>
                    <a:pt x="1226" y="1467"/>
                    <a:pt x="1265" y="1458"/>
                  </a:cubicBezTo>
                  <a:cubicBezTo>
                    <a:pt x="1214" y="1554"/>
                    <a:pt x="1214" y="1572"/>
                    <a:pt x="1122" y="1628"/>
                  </a:cubicBezTo>
                  <a:lnTo>
                    <a:pt x="1049" y="1665"/>
                  </a:lnTo>
                  <a:cubicBezTo>
                    <a:pt x="1027" y="1678"/>
                    <a:pt x="1014" y="1691"/>
                    <a:pt x="988" y="1706"/>
                  </a:cubicBezTo>
                  <a:cubicBezTo>
                    <a:pt x="962" y="1722"/>
                    <a:pt x="943" y="1732"/>
                    <a:pt x="918" y="1746"/>
                  </a:cubicBezTo>
                  <a:cubicBezTo>
                    <a:pt x="744" y="1848"/>
                    <a:pt x="769" y="1780"/>
                    <a:pt x="658" y="1798"/>
                  </a:cubicBezTo>
                  <a:cubicBezTo>
                    <a:pt x="583" y="1810"/>
                    <a:pt x="579" y="1836"/>
                    <a:pt x="579" y="1898"/>
                  </a:cubicBezTo>
                  <a:cubicBezTo>
                    <a:pt x="579" y="1928"/>
                    <a:pt x="671" y="1995"/>
                    <a:pt x="692" y="2023"/>
                  </a:cubicBezTo>
                  <a:cubicBezTo>
                    <a:pt x="718" y="2059"/>
                    <a:pt x="664" y="2123"/>
                    <a:pt x="664" y="2237"/>
                  </a:cubicBezTo>
                  <a:cubicBezTo>
                    <a:pt x="664" y="2262"/>
                    <a:pt x="739" y="2337"/>
                    <a:pt x="762" y="2350"/>
                  </a:cubicBezTo>
                  <a:cubicBezTo>
                    <a:pt x="795" y="2368"/>
                    <a:pt x="812" y="2364"/>
                    <a:pt x="848" y="2374"/>
                  </a:cubicBezTo>
                  <a:cubicBezTo>
                    <a:pt x="895" y="2387"/>
                    <a:pt x="877" y="2404"/>
                    <a:pt x="918" y="2415"/>
                  </a:cubicBezTo>
                  <a:cubicBezTo>
                    <a:pt x="918" y="2482"/>
                    <a:pt x="893" y="2510"/>
                    <a:pt x="893" y="2677"/>
                  </a:cubicBezTo>
                  <a:cubicBezTo>
                    <a:pt x="893" y="2707"/>
                    <a:pt x="963" y="2775"/>
                    <a:pt x="1103" y="2684"/>
                  </a:cubicBezTo>
                  <a:cubicBezTo>
                    <a:pt x="1126" y="2669"/>
                    <a:pt x="1171" y="2629"/>
                    <a:pt x="1183" y="2604"/>
                  </a:cubicBezTo>
                  <a:cubicBezTo>
                    <a:pt x="1212" y="2540"/>
                    <a:pt x="1174" y="2425"/>
                    <a:pt x="1207" y="2339"/>
                  </a:cubicBezTo>
                  <a:cubicBezTo>
                    <a:pt x="1276" y="2153"/>
                    <a:pt x="1454" y="2482"/>
                    <a:pt x="1612" y="2482"/>
                  </a:cubicBezTo>
                  <a:cubicBezTo>
                    <a:pt x="1720" y="2482"/>
                    <a:pt x="1833" y="2340"/>
                    <a:pt x="1877" y="2265"/>
                  </a:cubicBezTo>
                  <a:cubicBezTo>
                    <a:pt x="1929" y="2179"/>
                    <a:pt x="2023" y="1992"/>
                    <a:pt x="2056" y="1894"/>
                  </a:cubicBezTo>
                  <a:cubicBezTo>
                    <a:pt x="2086" y="1807"/>
                    <a:pt x="2115" y="1781"/>
                    <a:pt x="2149" y="1630"/>
                  </a:cubicBezTo>
                  <a:lnTo>
                    <a:pt x="2175" y="1529"/>
                  </a:lnTo>
                  <a:cubicBezTo>
                    <a:pt x="2179" y="1510"/>
                    <a:pt x="2184" y="1501"/>
                    <a:pt x="2189" y="1484"/>
                  </a:cubicBezTo>
                  <a:cubicBezTo>
                    <a:pt x="2208" y="1426"/>
                    <a:pt x="2202" y="1341"/>
                    <a:pt x="2227" y="1277"/>
                  </a:cubicBezTo>
                  <a:cubicBezTo>
                    <a:pt x="2260" y="1189"/>
                    <a:pt x="2302" y="1157"/>
                    <a:pt x="2199" y="1058"/>
                  </a:cubicBezTo>
                  <a:cubicBezTo>
                    <a:pt x="2177" y="1036"/>
                    <a:pt x="2048" y="950"/>
                    <a:pt x="2024" y="945"/>
                  </a:cubicBezTo>
                  <a:cubicBezTo>
                    <a:pt x="1993" y="938"/>
                    <a:pt x="1965" y="939"/>
                    <a:pt x="1934" y="932"/>
                  </a:cubicBezTo>
                  <a:cubicBezTo>
                    <a:pt x="1873" y="919"/>
                    <a:pt x="1805" y="899"/>
                    <a:pt x="1731" y="899"/>
                  </a:cubicBezTo>
                  <a:cubicBezTo>
                    <a:pt x="1626" y="899"/>
                    <a:pt x="1547" y="941"/>
                    <a:pt x="1358" y="941"/>
                  </a:cubicBezTo>
                  <a:cubicBezTo>
                    <a:pt x="1316" y="941"/>
                    <a:pt x="1320" y="934"/>
                    <a:pt x="1282" y="933"/>
                  </a:cubicBezTo>
                  <a:cubicBezTo>
                    <a:pt x="1282" y="859"/>
                    <a:pt x="1262" y="813"/>
                    <a:pt x="1351" y="757"/>
                  </a:cubicBezTo>
                  <a:lnTo>
                    <a:pt x="1553" y="636"/>
                  </a:lnTo>
                  <a:cubicBezTo>
                    <a:pt x="1593" y="610"/>
                    <a:pt x="1589" y="605"/>
                    <a:pt x="1637" y="586"/>
                  </a:cubicBezTo>
                  <a:cubicBezTo>
                    <a:pt x="1650" y="580"/>
                    <a:pt x="1668" y="571"/>
                    <a:pt x="1683" y="563"/>
                  </a:cubicBezTo>
                  <a:cubicBezTo>
                    <a:pt x="1786" y="506"/>
                    <a:pt x="1790" y="441"/>
                    <a:pt x="1790" y="332"/>
                  </a:cubicBezTo>
                  <a:cubicBezTo>
                    <a:pt x="1790" y="213"/>
                    <a:pt x="1724" y="96"/>
                    <a:pt x="1633" y="40"/>
                  </a:cubicBezTo>
                  <a:lnTo>
                    <a:pt x="1617" y="30"/>
                  </a:lnTo>
                  <a:cubicBezTo>
                    <a:pt x="1567" y="0"/>
                    <a:pt x="1502" y="18"/>
                    <a:pt x="1502"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115" name="组合 114">
              <a:extLst>
                <a:ext uri="{FF2B5EF4-FFF2-40B4-BE49-F238E27FC236}">
                  <a16:creationId xmlns="" xmlns:a16="http://schemas.microsoft.com/office/drawing/2014/main" id="{3C0611B7-1229-42BC-8D22-C2C90F67ED90}"/>
                </a:ext>
              </a:extLst>
            </p:cNvPr>
            <p:cNvGrpSpPr/>
            <p:nvPr/>
          </p:nvGrpSpPr>
          <p:grpSpPr>
            <a:xfrm>
              <a:off x="7683654" y="5211762"/>
              <a:ext cx="777721" cy="795133"/>
              <a:chOff x="8128154" y="5211762"/>
              <a:chExt cx="777721" cy="795133"/>
            </a:xfrm>
            <a:grpFill/>
          </p:grpSpPr>
          <p:sp>
            <p:nvSpPr>
              <p:cNvPr id="119" name="Freeform 34">
                <a:extLst>
                  <a:ext uri="{FF2B5EF4-FFF2-40B4-BE49-F238E27FC236}">
                    <a16:creationId xmlns="" xmlns:a16="http://schemas.microsoft.com/office/drawing/2014/main" id="{3A18D5FC-6599-4C8A-A773-EB6BDB766F2A}"/>
                  </a:ext>
                </a:extLst>
              </p:cNvPr>
              <p:cNvSpPr>
                <a:spLocks noEditPoints="1"/>
              </p:cNvSpPr>
              <p:nvPr/>
            </p:nvSpPr>
            <p:spPr bwMode="auto">
              <a:xfrm>
                <a:off x="8128154" y="5211762"/>
                <a:ext cx="777721" cy="644232"/>
              </a:xfrm>
              <a:custGeom>
                <a:avLst/>
                <a:gdLst>
                  <a:gd name="T0" fmla="*/ 1651 w 2752"/>
                  <a:gd name="T1" fmla="*/ 1193 h 2259"/>
                  <a:gd name="T2" fmla="*/ 1795 w 2752"/>
                  <a:gd name="T3" fmla="*/ 939 h 2259"/>
                  <a:gd name="T4" fmla="*/ 1758 w 2752"/>
                  <a:gd name="T5" fmla="*/ 1045 h 2259"/>
                  <a:gd name="T6" fmla="*/ 1728 w 2752"/>
                  <a:gd name="T7" fmla="*/ 1184 h 2259"/>
                  <a:gd name="T8" fmla="*/ 2752 w 2752"/>
                  <a:gd name="T9" fmla="*/ 1370 h 2259"/>
                  <a:gd name="T10" fmla="*/ 2252 w 2752"/>
                  <a:gd name="T11" fmla="*/ 1498 h 2259"/>
                  <a:gd name="T12" fmla="*/ 1965 w 2752"/>
                  <a:gd name="T13" fmla="*/ 1396 h 2259"/>
                  <a:gd name="T14" fmla="*/ 2405 w 2752"/>
                  <a:gd name="T15" fmla="*/ 1303 h 2259"/>
                  <a:gd name="T16" fmla="*/ 1880 w 2752"/>
                  <a:gd name="T17" fmla="*/ 1286 h 2259"/>
                  <a:gd name="T18" fmla="*/ 1753 w 2752"/>
                  <a:gd name="T19" fmla="*/ 1430 h 2259"/>
                  <a:gd name="T20" fmla="*/ 1448 w 2752"/>
                  <a:gd name="T21" fmla="*/ 1429 h 2259"/>
                  <a:gd name="T22" fmla="*/ 1169 w 2752"/>
                  <a:gd name="T23" fmla="*/ 1480 h 2259"/>
                  <a:gd name="T24" fmla="*/ 911 w 2752"/>
                  <a:gd name="T25" fmla="*/ 1646 h 2259"/>
                  <a:gd name="T26" fmla="*/ 780 w 2752"/>
                  <a:gd name="T27" fmla="*/ 1726 h 2259"/>
                  <a:gd name="T28" fmla="*/ 518 w 2752"/>
                  <a:gd name="T29" fmla="*/ 1998 h 2259"/>
                  <a:gd name="T30" fmla="*/ 263 w 2752"/>
                  <a:gd name="T31" fmla="*/ 2259 h 2259"/>
                  <a:gd name="T32" fmla="*/ 0 w 2752"/>
                  <a:gd name="T33" fmla="*/ 2031 h 2259"/>
                  <a:gd name="T34" fmla="*/ 81 w 2752"/>
                  <a:gd name="T35" fmla="*/ 1781 h 2259"/>
                  <a:gd name="T36" fmla="*/ 314 w 2752"/>
                  <a:gd name="T37" fmla="*/ 1599 h 2259"/>
                  <a:gd name="T38" fmla="*/ 544 w 2752"/>
                  <a:gd name="T39" fmla="*/ 1685 h 2259"/>
                  <a:gd name="T40" fmla="*/ 763 w 2752"/>
                  <a:gd name="T41" fmla="*/ 1548 h 2259"/>
                  <a:gd name="T42" fmla="*/ 931 w 2752"/>
                  <a:gd name="T43" fmla="*/ 1480 h 2259"/>
                  <a:gd name="T44" fmla="*/ 1135 w 2752"/>
                  <a:gd name="T45" fmla="*/ 1447 h 2259"/>
                  <a:gd name="T46" fmla="*/ 1262 w 2752"/>
                  <a:gd name="T47" fmla="*/ 1396 h 2259"/>
                  <a:gd name="T48" fmla="*/ 1381 w 2752"/>
                  <a:gd name="T49" fmla="*/ 1345 h 2259"/>
                  <a:gd name="T50" fmla="*/ 1482 w 2752"/>
                  <a:gd name="T51" fmla="*/ 1133 h 2259"/>
                  <a:gd name="T52" fmla="*/ 1423 w 2752"/>
                  <a:gd name="T53" fmla="*/ 1226 h 2259"/>
                  <a:gd name="T54" fmla="*/ 1326 w 2752"/>
                  <a:gd name="T55" fmla="*/ 1151 h 2259"/>
                  <a:gd name="T56" fmla="*/ 1351 w 2752"/>
                  <a:gd name="T57" fmla="*/ 866 h 2259"/>
                  <a:gd name="T58" fmla="*/ 1541 w 2752"/>
                  <a:gd name="T59" fmla="*/ 845 h 2259"/>
                  <a:gd name="T60" fmla="*/ 1635 w 2752"/>
                  <a:gd name="T61" fmla="*/ 727 h 2259"/>
                  <a:gd name="T62" fmla="*/ 1582 w 2752"/>
                  <a:gd name="T63" fmla="*/ 538 h 2259"/>
                  <a:gd name="T64" fmla="*/ 1406 w 2752"/>
                  <a:gd name="T65" fmla="*/ 685 h 2259"/>
                  <a:gd name="T66" fmla="*/ 1262 w 2752"/>
                  <a:gd name="T67" fmla="*/ 1134 h 2259"/>
                  <a:gd name="T68" fmla="*/ 1177 w 2752"/>
                  <a:gd name="T69" fmla="*/ 1311 h 2259"/>
                  <a:gd name="T70" fmla="*/ 1135 w 2752"/>
                  <a:gd name="T71" fmla="*/ 1133 h 2259"/>
                  <a:gd name="T72" fmla="*/ 1008 w 2752"/>
                  <a:gd name="T73" fmla="*/ 1387 h 2259"/>
                  <a:gd name="T74" fmla="*/ 788 w 2752"/>
                  <a:gd name="T75" fmla="*/ 1218 h 2259"/>
                  <a:gd name="T76" fmla="*/ 915 w 2752"/>
                  <a:gd name="T77" fmla="*/ 888 h 2259"/>
                  <a:gd name="T78" fmla="*/ 1101 w 2752"/>
                  <a:gd name="T79" fmla="*/ 659 h 2259"/>
                  <a:gd name="T80" fmla="*/ 1067 w 2752"/>
                  <a:gd name="T81" fmla="*/ 337 h 2259"/>
                  <a:gd name="T82" fmla="*/ 1389 w 2752"/>
                  <a:gd name="T83" fmla="*/ 617 h 2259"/>
                  <a:gd name="T84" fmla="*/ 1618 w 2752"/>
                  <a:gd name="T85" fmla="*/ 337 h 2259"/>
                  <a:gd name="T86" fmla="*/ 1767 w 2752"/>
                  <a:gd name="T87" fmla="*/ 21 h 2259"/>
                  <a:gd name="T88" fmla="*/ 1814 w 2752"/>
                  <a:gd name="T89" fmla="*/ 331 h 2259"/>
                  <a:gd name="T90" fmla="*/ 1849 w 2752"/>
                  <a:gd name="T91" fmla="*/ 552 h 2259"/>
                  <a:gd name="T92" fmla="*/ 1990 w 2752"/>
                  <a:gd name="T93" fmla="*/ 329 h 2259"/>
                  <a:gd name="T94" fmla="*/ 2192 w 2752"/>
                  <a:gd name="T95" fmla="*/ 211 h 2259"/>
                  <a:gd name="T96" fmla="*/ 2021 w 2752"/>
                  <a:gd name="T97" fmla="*/ 783 h 2259"/>
                  <a:gd name="T98" fmla="*/ 1922 w 2752"/>
                  <a:gd name="T99" fmla="*/ 1057 h 2259"/>
                  <a:gd name="T100" fmla="*/ 2372 w 2752"/>
                  <a:gd name="T101" fmla="*/ 1115 h 2259"/>
                  <a:gd name="T102" fmla="*/ 2491 w 2752"/>
                  <a:gd name="T103" fmla="*/ 1152 h 2259"/>
                  <a:gd name="T104" fmla="*/ 2615 w 2752"/>
                  <a:gd name="T105" fmla="*/ 1178 h 2259"/>
                  <a:gd name="T106" fmla="*/ 2752 w 2752"/>
                  <a:gd name="T107" fmla="*/ 1349 h 2259"/>
                  <a:gd name="T108" fmla="*/ 1592 w 2752"/>
                  <a:gd name="T109" fmla="*/ 1049 h 2259"/>
                  <a:gd name="T110" fmla="*/ 1540 w 2752"/>
                  <a:gd name="T111" fmla="*/ 954 h 2259"/>
                  <a:gd name="T112" fmla="*/ 1609 w 2752"/>
                  <a:gd name="T113" fmla="*/ 922 h 2259"/>
                  <a:gd name="T114" fmla="*/ 1863 w 2752"/>
                  <a:gd name="T115" fmla="*/ 820 h 2259"/>
                  <a:gd name="T116" fmla="*/ 1838 w 2752"/>
                  <a:gd name="T117" fmla="*/ 693 h 2259"/>
                  <a:gd name="T118" fmla="*/ 1863 w 2752"/>
                  <a:gd name="T119" fmla="*/ 820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2" h="2259">
                    <a:moveTo>
                      <a:pt x="1728" y="1184"/>
                    </a:moveTo>
                    <a:cubicBezTo>
                      <a:pt x="1690" y="1184"/>
                      <a:pt x="1678" y="1180"/>
                      <a:pt x="1651" y="1193"/>
                    </a:cubicBezTo>
                    <a:cubicBezTo>
                      <a:pt x="1651" y="1141"/>
                      <a:pt x="1646" y="1151"/>
                      <a:pt x="1674" y="1122"/>
                    </a:cubicBezTo>
                    <a:cubicBezTo>
                      <a:pt x="1794" y="1002"/>
                      <a:pt x="1745" y="952"/>
                      <a:pt x="1795" y="939"/>
                    </a:cubicBezTo>
                    <a:cubicBezTo>
                      <a:pt x="1796" y="972"/>
                      <a:pt x="1809" y="981"/>
                      <a:pt x="1799" y="1002"/>
                    </a:cubicBezTo>
                    <a:cubicBezTo>
                      <a:pt x="1788" y="1025"/>
                      <a:pt x="1773" y="1009"/>
                      <a:pt x="1758" y="1045"/>
                    </a:cubicBezTo>
                    <a:cubicBezTo>
                      <a:pt x="1747" y="1073"/>
                      <a:pt x="1756" y="1095"/>
                      <a:pt x="1753" y="1125"/>
                    </a:cubicBezTo>
                    <a:cubicBezTo>
                      <a:pt x="1748" y="1177"/>
                      <a:pt x="1740" y="1139"/>
                      <a:pt x="1728" y="1184"/>
                    </a:cubicBezTo>
                    <a:close/>
                    <a:moveTo>
                      <a:pt x="2752" y="1349"/>
                    </a:moveTo>
                    <a:lnTo>
                      <a:pt x="2752" y="1370"/>
                    </a:lnTo>
                    <a:cubicBezTo>
                      <a:pt x="2749" y="1398"/>
                      <a:pt x="2729" y="1424"/>
                      <a:pt x="2686" y="1448"/>
                    </a:cubicBezTo>
                    <a:cubicBezTo>
                      <a:pt x="2529" y="1535"/>
                      <a:pt x="2421" y="1512"/>
                      <a:pt x="2252" y="1498"/>
                    </a:cubicBezTo>
                    <a:cubicBezTo>
                      <a:pt x="2153" y="1489"/>
                      <a:pt x="2076" y="1534"/>
                      <a:pt x="1965" y="1480"/>
                    </a:cubicBezTo>
                    <a:lnTo>
                      <a:pt x="1965" y="1396"/>
                    </a:lnTo>
                    <a:cubicBezTo>
                      <a:pt x="2044" y="1389"/>
                      <a:pt x="2121" y="1370"/>
                      <a:pt x="2210" y="1370"/>
                    </a:cubicBezTo>
                    <a:cubicBezTo>
                      <a:pt x="2286" y="1371"/>
                      <a:pt x="2369" y="1371"/>
                      <a:pt x="2405" y="1303"/>
                    </a:cubicBezTo>
                    <a:cubicBezTo>
                      <a:pt x="2343" y="1210"/>
                      <a:pt x="2133" y="1231"/>
                      <a:pt x="2029" y="1248"/>
                    </a:cubicBezTo>
                    <a:cubicBezTo>
                      <a:pt x="1977" y="1256"/>
                      <a:pt x="1916" y="1283"/>
                      <a:pt x="1880" y="1286"/>
                    </a:cubicBezTo>
                    <a:cubicBezTo>
                      <a:pt x="1874" y="1364"/>
                      <a:pt x="1860" y="1372"/>
                      <a:pt x="1829" y="1430"/>
                    </a:cubicBezTo>
                    <a:lnTo>
                      <a:pt x="1753" y="1430"/>
                    </a:lnTo>
                    <a:cubicBezTo>
                      <a:pt x="1740" y="1380"/>
                      <a:pt x="1634" y="1350"/>
                      <a:pt x="1561" y="1398"/>
                    </a:cubicBezTo>
                    <a:cubicBezTo>
                      <a:pt x="1532" y="1417"/>
                      <a:pt x="1512" y="1410"/>
                      <a:pt x="1448" y="1429"/>
                    </a:cubicBezTo>
                    <a:cubicBezTo>
                      <a:pt x="1402" y="1442"/>
                      <a:pt x="1359" y="1438"/>
                      <a:pt x="1313" y="1438"/>
                    </a:cubicBezTo>
                    <a:cubicBezTo>
                      <a:pt x="1298" y="1495"/>
                      <a:pt x="1239" y="1480"/>
                      <a:pt x="1169" y="1480"/>
                    </a:cubicBezTo>
                    <a:cubicBezTo>
                      <a:pt x="1150" y="1562"/>
                      <a:pt x="1109" y="1526"/>
                      <a:pt x="1042" y="1565"/>
                    </a:cubicBezTo>
                    <a:cubicBezTo>
                      <a:pt x="998" y="1591"/>
                      <a:pt x="957" y="1618"/>
                      <a:pt x="911" y="1646"/>
                    </a:cubicBezTo>
                    <a:cubicBezTo>
                      <a:pt x="885" y="1662"/>
                      <a:pt x="869" y="1671"/>
                      <a:pt x="842" y="1687"/>
                    </a:cubicBezTo>
                    <a:cubicBezTo>
                      <a:pt x="817" y="1703"/>
                      <a:pt x="805" y="1713"/>
                      <a:pt x="780" y="1726"/>
                    </a:cubicBezTo>
                    <a:cubicBezTo>
                      <a:pt x="727" y="1753"/>
                      <a:pt x="696" y="1770"/>
                      <a:pt x="648" y="1807"/>
                    </a:cubicBezTo>
                    <a:cubicBezTo>
                      <a:pt x="586" y="1854"/>
                      <a:pt x="564" y="1937"/>
                      <a:pt x="518" y="1998"/>
                    </a:cubicBezTo>
                    <a:cubicBezTo>
                      <a:pt x="463" y="2072"/>
                      <a:pt x="490" y="2060"/>
                      <a:pt x="464" y="2105"/>
                    </a:cubicBezTo>
                    <a:cubicBezTo>
                      <a:pt x="418" y="2185"/>
                      <a:pt x="374" y="2259"/>
                      <a:pt x="263" y="2259"/>
                    </a:cubicBezTo>
                    <a:cubicBezTo>
                      <a:pt x="171" y="2259"/>
                      <a:pt x="130" y="2237"/>
                      <a:pt x="90" y="2170"/>
                    </a:cubicBezTo>
                    <a:cubicBezTo>
                      <a:pt x="66" y="2129"/>
                      <a:pt x="0" y="2071"/>
                      <a:pt x="0" y="2031"/>
                    </a:cubicBezTo>
                    <a:cubicBezTo>
                      <a:pt x="0" y="1981"/>
                      <a:pt x="7" y="1918"/>
                      <a:pt x="23" y="1876"/>
                    </a:cubicBezTo>
                    <a:cubicBezTo>
                      <a:pt x="37" y="1839"/>
                      <a:pt x="61" y="1811"/>
                      <a:pt x="81" y="1781"/>
                    </a:cubicBezTo>
                    <a:lnTo>
                      <a:pt x="195" y="1599"/>
                    </a:lnTo>
                    <a:lnTo>
                      <a:pt x="314" y="1599"/>
                    </a:lnTo>
                    <a:cubicBezTo>
                      <a:pt x="320" y="1622"/>
                      <a:pt x="344" y="1660"/>
                      <a:pt x="359" y="1680"/>
                    </a:cubicBezTo>
                    <a:cubicBezTo>
                      <a:pt x="404" y="1740"/>
                      <a:pt x="493" y="1742"/>
                      <a:pt x="544" y="1685"/>
                    </a:cubicBezTo>
                    <a:cubicBezTo>
                      <a:pt x="568" y="1658"/>
                      <a:pt x="563" y="1644"/>
                      <a:pt x="607" y="1629"/>
                    </a:cubicBezTo>
                    <a:cubicBezTo>
                      <a:pt x="666" y="1610"/>
                      <a:pt x="710" y="1576"/>
                      <a:pt x="763" y="1548"/>
                    </a:cubicBezTo>
                    <a:cubicBezTo>
                      <a:pt x="795" y="1531"/>
                      <a:pt x="820" y="1536"/>
                      <a:pt x="853" y="1520"/>
                    </a:cubicBezTo>
                    <a:cubicBezTo>
                      <a:pt x="886" y="1505"/>
                      <a:pt x="890" y="1491"/>
                      <a:pt x="931" y="1480"/>
                    </a:cubicBezTo>
                    <a:cubicBezTo>
                      <a:pt x="951" y="1474"/>
                      <a:pt x="958" y="1475"/>
                      <a:pt x="983" y="1472"/>
                    </a:cubicBezTo>
                    <a:cubicBezTo>
                      <a:pt x="1057" y="1464"/>
                      <a:pt x="1021" y="1447"/>
                      <a:pt x="1135" y="1447"/>
                    </a:cubicBezTo>
                    <a:cubicBezTo>
                      <a:pt x="1137" y="1418"/>
                      <a:pt x="1141" y="1416"/>
                      <a:pt x="1152" y="1396"/>
                    </a:cubicBezTo>
                    <a:lnTo>
                      <a:pt x="1262" y="1396"/>
                    </a:lnTo>
                    <a:cubicBezTo>
                      <a:pt x="1264" y="1367"/>
                      <a:pt x="1268" y="1365"/>
                      <a:pt x="1279" y="1345"/>
                    </a:cubicBezTo>
                    <a:lnTo>
                      <a:pt x="1381" y="1345"/>
                    </a:lnTo>
                    <a:cubicBezTo>
                      <a:pt x="1414" y="1282"/>
                      <a:pt x="1429" y="1260"/>
                      <a:pt x="1524" y="1260"/>
                    </a:cubicBezTo>
                    <a:cubicBezTo>
                      <a:pt x="1498" y="1210"/>
                      <a:pt x="1496" y="1195"/>
                      <a:pt x="1482" y="1133"/>
                    </a:cubicBezTo>
                    <a:lnTo>
                      <a:pt x="1423" y="1133"/>
                    </a:lnTo>
                    <a:lnTo>
                      <a:pt x="1423" y="1226"/>
                    </a:lnTo>
                    <a:lnTo>
                      <a:pt x="1338" y="1226"/>
                    </a:lnTo>
                    <a:cubicBezTo>
                      <a:pt x="1336" y="1201"/>
                      <a:pt x="1324" y="1169"/>
                      <a:pt x="1326" y="1151"/>
                    </a:cubicBezTo>
                    <a:cubicBezTo>
                      <a:pt x="1333" y="1083"/>
                      <a:pt x="1345" y="1194"/>
                      <a:pt x="1346" y="913"/>
                    </a:cubicBezTo>
                    <a:cubicBezTo>
                      <a:pt x="1346" y="892"/>
                      <a:pt x="1345" y="885"/>
                      <a:pt x="1351" y="866"/>
                    </a:cubicBezTo>
                    <a:lnTo>
                      <a:pt x="1364" y="838"/>
                    </a:lnTo>
                    <a:cubicBezTo>
                      <a:pt x="1414" y="762"/>
                      <a:pt x="1489" y="841"/>
                      <a:pt x="1541" y="845"/>
                    </a:cubicBezTo>
                    <a:cubicBezTo>
                      <a:pt x="1543" y="795"/>
                      <a:pt x="1565" y="773"/>
                      <a:pt x="1575" y="727"/>
                    </a:cubicBezTo>
                    <a:lnTo>
                      <a:pt x="1635" y="727"/>
                    </a:lnTo>
                    <a:lnTo>
                      <a:pt x="1636" y="618"/>
                    </a:lnTo>
                    <a:cubicBezTo>
                      <a:pt x="1642" y="566"/>
                      <a:pt x="1666" y="484"/>
                      <a:pt x="1582" y="538"/>
                    </a:cubicBezTo>
                    <a:cubicBezTo>
                      <a:pt x="1512" y="584"/>
                      <a:pt x="1495" y="651"/>
                      <a:pt x="1406" y="651"/>
                    </a:cubicBezTo>
                    <a:lnTo>
                      <a:pt x="1406" y="685"/>
                    </a:lnTo>
                    <a:cubicBezTo>
                      <a:pt x="1406" y="754"/>
                      <a:pt x="1270" y="828"/>
                      <a:pt x="1262" y="939"/>
                    </a:cubicBezTo>
                    <a:cubicBezTo>
                      <a:pt x="1258" y="1000"/>
                      <a:pt x="1264" y="1071"/>
                      <a:pt x="1262" y="1134"/>
                    </a:cubicBezTo>
                    <a:cubicBezTo>
                      <a:pt x="1261" y="1186"/>
                      <a:pt x="1246" y="1261"/>
                      <a:pt x="1245" y="1311"/>
                    </a:cubicBezTo>
                    <a:lnTo>
                      <a:pt x="1177" y="1311"/>
                    </a:lnTo>
                    <a:cubicBezTo>
                      <a:pt x="1169" y="1274"/>
                      <a:pt x="1159" y="1265"/>
                      <a:pt x="1152" y="1227"/>
                    </a:cubicBezTo>
                    <a:cubicBezTo>
                      <a:pt x="1146" y="1194"/>
                      <a:pt x="1142" y="1164"/>
                      <a:pt x="1135" y="1133"/>
                    </a:cubicBezTo>
                    <a:cubicBezTo>
                      <a:pt x="1097" y="1154"/>
                      <a:pt x="1106" y="1143"/>
                      <a:pt x="1089" y="1189"/>
                    </a:cubicBezTo>
                    <a:cubicBezTo>
                      <a:pt x="1064" y="1254"/>
                      <a:pt x="1023" y="1321"/>
                      <a:pt x="1008" y="1387"/>
                    </a:cubicBezTo>
                    <a:cubicBezTo>
                      <a:pt x="946" y="1387"/>
                      <a:pt x="897" y="1393"/>
                      <a:pt x="857" y="1344"/>
                    </a:cubicBezTo>
                    <a:cubicBezTo>
                      <a:pt x="838" y="1321"/>
                      <a:pt x="788" y="1254"/>
                      <a:pt x="788" y="1218"/>
                    </a:cubicBezTo>
                    <a:cubicBezTo>
                      <a:pt x="788" y="1082"/>
                      <a:pt x="852" y="1144"/>
                      <a:pt x="863" y="1039"/>
                    </a:cubicBezTo>
                    <a:cubicBezTo>
                      <a:pt x="870" y="984"/>
                      <a:pt x="855" y="888"/>
                      <a:pt x="915" y="888"/>
                    </a:cubicBezTo>
                    <a:cubicBezTo>
                      <a:pt x="970" y="888"/>
                      <a:pt x="998" y="911"/>
                      <a:pt x="1042" y="922"/>
                    </a:cubicBezTo>
                    <a:cubicBezTo>
                      <a:pt x="1151" y="849"/>
                      <a:pt x="1110" y="799"/>
                      <a:pt x="1101" y="659"/>
                    </a:cubicBezTo>
                    <a:cubicBezTo>
                      <a:pt x="1098" y="606"/>
                      <a:pt x="1089" y="550"/>
                      <a:pt x="1084" y="498"/>
                    </a:cubicBezTo>
                    <a:cubicBezTo>
                      <a:pt x="1080" y="449"/>
                      <a:pt x="1068" y="383"/>
                      <a:pt x="1067" y="337"/>
                    </a:cubicBezTo>
                    <a:cubicBezTo>
                      <a:pt x="1105" y="317"/>
                      <a:pt x="1264" y="143"/>
                      <a:pt x="1313" y="430"/>
                    </a:cubicBezTo>
                    <a:cubicBezTo>
                      <a:pt x="1326" y="509"/>
                      <a:pt x="1307" y="615"/>
                      <a:pt x="1389" y="617"/>
                    </a:cubicBezTo>
                    <a:cubicBezTo>
                      <a:pt x="1394" y="555"/>
                      <a:pt x="1433" y="500"/>
                      <a:pt x="1499" y="498"/>
                    </a:cubicBezTo>
                    <a:cubicBezTo>
                      <a:pt x="1516" y="426"/>
                      <a:pt x="1540" y="356"/>
                      <a:pt x="1618" y="337"/>
                    </a:cubicBezTo>
                    <a:cubicBezTo>
                      <a:pt x="1618" y="193"/>
                      <a:pt x="1655" y="196"/>
                      <a:pt x="1722" y="111"/>
                    </a:cubicBezTo>
                    <a:cubicBezTo>
                      <a:pt x="1750" y="75"/>
                      <a:pt x="1714" y="35"/>
                      <a:pt x="1767" y="21"/>
                    </a:cubicBezTo>
                    <a:cubicBezTo>
                      <a:pt x="1843" y="0"/>
                      <a:pt x="1885" y="50"/>
                      <a:pt x="1948" y="83"/>
                    </a:cubicBezTo>
                    <a:cubicBezTo>
                      <a:pt x="1944" y="240"/>
                      <a:pt x="1908" y="245"/>
                      <a:pt x="1814" y="331"/>
                    </a:cubicBezTo>
                    <a:cubicBezTo>
                      <a:pt x="1697" y="439"/>
                      <a:pt x="1770" y="464"/>
                      <a:pt x="1770" y="617"/>
                    </a:cubicBezTo>
                    <a:lnTo>
                      <a:pt x="1849" y="552"/>
                    </a:lnTo>
                    <a:cubicBezTo>
                      <a:pt x="1878" y="516"/>
                      <a:pt x="1907" y="498"/>
                      <a:pt x="1956" y="498"/>
                    </a:cubicBezTo>
                    <a:cubicBezTo>
                      <a:pt x="1956" y="393"/>
                      <a:pt x="1944" y="418"/>
                      <a:pt x="1990" y="329"/>
                    </a:cubicBezTo>
                    <a:cubicBezTo>
                      <a:pt x="2025" y="262"/>
                      <a:pt x="2031" y="206"/>
                      <a:pt x="2123" y="190"/>
                    </a:cubicBezTo>
                    <a:cubicBezTo>
                      <a:pt x="2162" y="183"/>
                      <a:pt x="2171" y="190"/>
                      <a:pt x="2192" y="211"/>
                    </a:cubicBezTo>
                    <a:cubicBezTo>
                      <a:pt x="2251" y="271"/>
                      <a:pt x="2325" y="422"/>
                      <a:pt x="2216" y="479"/>
                    </a:cubicBezTo>
                    <a:cubicBezTo>
                      <a:pt x="1964" y="611"/>
                      <a:pt x="2076" y="697"/>
                      <a:pt x="2021" y="783"/>
                    </a:cubicBezTo>
                    <a:cubicBezTo>
                      <a:pt x="1988" y="835"/>
                      <a:pt x="1988" y="782"/>
                      <a:pt x="1981" y="870"/>
                    </a:cubicBezTo>
                    <a:cubicBezTo>
                      <a:pt x="1975" y="942"/>
                      <a:pt x="1922" y="981"/>
                      <a:pt x="1922" y="1057"/>
                    </a:cubicBezTo>
                    <a:cubicBezTo>
                      <a:pt x="1922" y="1133"/>
                      <a:pt x="2037" y="1099"/>
                      <a:pt x="2109" y="1099"/>
                    </a:cubicBezTo>
                    <a:cubicBezTo>
                      <a:pt x="2195" y="1099"/>
                      <a:pt x="2292" y="1102"/>
                      <a:pt x="2372" y="1115"/>
                    </a:cubicBezTo>
                    <a:cubicBezTo>
                      <a:pt x="2401" y="1120"/>
                      <a:pt x="2417" y="1121"/>
                      <a:pt x="2441" y="1131"/>
                    </a:cubicBezTo>
                    <a:cubicBezTo>
                      <a:pt x="2459" y="1138"/>
                      <a:pt x="2474" y="1150"/>
                      <a:pt x="2491" y="1152"/>
                    </a:cubicBezTo>
                    <a:cubicBezTo>
                      <a:pt x="2518" y="1156"/>
                      <a:pt x="2511" y="1144"/>
                      <a:pt x="2555" y="1161"/>
                    </a:cubicBezTo>
                    <a:cubicBezTo>
                      <a:pt x="2583" y="1171"/>
                      <a:pt x="2583" y="1170"/>
                      <a:pt x="2615" y="1178"/>
                    </a:cubicBezTo>
                    <a:cubicBezTo>
                      <a:pt x="2657" y="1189"/>
                      <a:pt x="2675" y="1211"/>
                      <a:pt x="2700" y="1244"/>
                    </a:cubicBezTo>
                    <a:cubicBezTo>
                      <a:pt x="2728" y="1281"/>
                      <a:pt x="2748" y="1317"/>
                      <a:pt x="2752" y="1349"/>
                    </a:cubicBezTo>
                    <a:close/>
                    <a:moveTo>
                      <a:pt x="1592" y="998"/>
                    </a:moveTo>
                    <a:lnTo>
                      <a:pt x="1592" y="1049"/>
                    </a:lnTo>
                    <a:cubicBezTo>
                      <a:pt x="1548" y="1048"/>
                      <a:pt x="1508" y="1033"/>
                      <a:pt x="1508" y="989"/>
                    </a:cubicBezTo>
                    <a:cubicBezTo>
                      <a:pt x="1508" y="962"/>
                      <a:pt x="1526" y="969"/>
                      <a:pt x="1540" y="954"/>
                    </a:cubicBezTo>
                    <a:cubicBezTo>
                      <a:pt x="1554" y="939"/>
                      <a:pt x="1552" y="932"/>
                      <a:pt x="1558" y="905"/>
                    </a:cubicBezTo>
                    <a:cubicBezTo>
                      <a:pt x="1575" y="913"/>
                      <a:pt x="1589" y="917"/>
                      <a:pt x="1609" y="922"/>
                    </a:cubicBezTo>
                    <a:cubicBezTo>
                      <a:pt x="1602" y="952"/>
                      <a:pt x="1592" y="961"/>
                      <a:pt x="1592" y="998"/>
                    </a:cubicBezTo>
                    <a:close/>
                    <a:moveTo>
                      <a:pt x="1863" y="820"/>
                    </a:moveTo>
                    <a:cubicBezTo>
                      <a:pt x="1814" y="820"/>
                      <a:pt x="1798" y="815"/>
                      <a:pt x="1762" y="812"/>
                    </a:cubicBezTo>
                    <a:cubicBezTo>
                      <a:pt x="1764" y="719"/>
                      <a:pt x="1836" y="782"/>
                      <a:pt x="1838" y="693"/>
                    </a:cubicBezTo>
                    <a:cubicBezTo>
                      <a:pt x="1854" y="701"/>
                      <a:pt x="1883" y="708"/>
                      <a:pt x="1905" y="710"/>
                    </a:cubicBezTo>
                    <a:cubicBezTo>
                      <a:pt x="1902" y="756"/>
                      <a:pt x="1874" y="775"/>
                      <a:pt x="1863" y="8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 name="Freeform 36">
                <a:extLst>
                  <a:ext uri="{FF2B5EF4-FFF2-40B4-BE49-F238E27FC236}">
                    <a16:creationId xmlns="" xmlns:a16="http://schemas.microsoft.com/office/drawing/2014/main" id="{23221C3A-53A5-4D9C-B057-AA45E5226DF5}"/>
                  </a:ext>
                </a:extLst>
              </p:cNvPr>
              <p:cNvSpPr>
                <a:spLocks/>
              </p:cNvSpPr>
              <p:nvPr/>
            </p:nvSpPr>
            <p:spPr bwMode="auto">
              <a:xfrm>
                <a:off x="8364179" y="5627708"/>
                <a:ext cx="381123" cy="379187"/>
              </a:xfrm>
              <a:custGeom>
                <a:avLst/>
                <a:gdLst>
                  <a:gd name="T0" fmla="*/ 224 w 1353"/>
                  <a:gd name="T1" fmla="*/ 424 h 1330"/>
                  <a:gd name="T2" fmla="*/ 406 w 1353"/>
                  <a:gd name="T3" fmla="*/ 335 h 1330"/>
                  <a:gd name="T4" fmla="*/ 491 w 1353"/>
                  <a:gd name="T5" fmla="*/ 285 h 1330"/>
                  <a:gd name="T6" fmla="*/ 656 w 1353"/>
                  <a:gd name="T7" fmla="*/ 254 h 1330"/>
                  <a:gd name="T8" fmla="*/ 552 w 1353"/>
                  <a:gd name="T9" fmla="*/ 320 h 1330"/>
                  <a:gd name="T10" fmla="*/ 497 w 1353"/>
                  <a:gd name="T11" fmla="*/ 383 h 1330"/>
                  <a:gd name="T12" fmla="*/ 496 w 1353"/>
                  <a:gd name="T13" fmla="*/ 542 h 1330"/>
                  <a:gd name="T14" fmla="*/ 313 w 1353"/>
                  <a:gd name="T15" fmla="*/ 597 h 1330"/>
                  <a:gd name="T16" fmla="*/ 97 w 1353"/>
                  <a:gd name="T17" fmla="*/ 551 h 1330"/>
                  <a:gd name="T18" fmla="*/ 78 w 1353"/>
                  <a:gd name="T19" fmla="*/ 747 h 1330"/>
                  <a:gd name="T20" fmla="*/ 266 w 1353"/>
                  <a:gd name="T21" fmla="*/ 898 h 1330"/>
                  <a:gd name="T22" fmla="*/ 586 w 1353"/>
                  <a:gd name="T23" fmla="*/ 860 h 1330"/>
                  <a:gd name="T24" fmla="*/ 527 w 1353"/>
                  <a:gd name="T25" fmla="*/ 1006 h 1330"/>
                  <a:gd name="T26" fmla="*/ 269 w 1353"/>
                  <a:gd name="T27" fmla="*/ 1133 h 1330"/>
                  <a:gd name="T28" fmla="*/ 4 w 1353"/>
                  <a:gd name="T29" fmla="*/ 1127 h 1330"/>
                  <a:gd name="T30" fmla="*/ 92 w 1353"/>
                  <a:gd name="T31" fmla="*/ 1216 h 1330"/>
                  <a:gd name="T32" fmla="*/ 162 w 1353"/>
                  <a:gd name="T33" fmla="*/ 1239 h 1330"/>
                  <a:gd name="T34" fmla="*/ 191 w 1353"/>
                  <a:gd name="T35" fmla="*/ 1253 h 1330"/>
                  <a:gd name="T36" fmla="*/ 272 w 1353"/>
                  <a:gd name="T37" fmla="*/ 1273 h 1330"/>
                  <a:gd name="T38" fmla="*/ 373 w 1353"/>
                  <a:gd name="T39" fmla="*/ 1298 h 1330"/>
                  <a:gd name="T40" fmla="*/ 588 w 1353"/>
                  <a:gd name="T41" fmla="*/ 1330 h 1330"/>
                  <a:gd name="T42" fmla="*/ 701 w 1353"/>
                  <a:gd name="T43" fmla="*/ 1282 h 1330"/>
                  <a:gd name="T44" fmla="*/ 771 w 1353"/>
                  <a:gd name="T45" fmla="*/ 1175 h 1330"/>
                  <a:gd name="T46" fmla="*/ 848 w 1353"/>
                  <a:gd name="T47" fmla="*/ 980 h 1330"/>
                  <a:gd name="T48" fmla="*/ 867 w 1353"/>
                  <a:gd name="T49" fmla="*/ 906 h 1330"/>
                  <a:gd name="T50" fmla="*/ 1104 w 1353"/>
                  <a:gd name="T51" fmla="*/ 635 h 1330"/>
                  <a:gd name="T52" fmla="*/ 1236 w 1353"/>
                  <a:gd name="T53" fmla="*/ 650 h 1330"/>
                  <a:gd name="T54" fmla="*/ 1301 w 1353"/>
                  <a:gd name="T55" fmla="*/ 464 h 1330"/>
                  <a:gd name="T56" fmla="*/ 1045 w 1353"/>
                  <a:gd name="T57" fmla="*/ 348 h 1330"/>
                  <a:gd name="T58" fmla="*/ 801 w 1353"/>
                  <a:gd name="T59" fmla="*/ 426 h 1330"/>
                  <a:gd name="T60" fmla="*/ 789 w 1353"/>
                  <a:gd name="T61" fmla="*/ 328 h 1330"/>
                  <a:gd name="T62" fmla="*/ 865 w 1353"/>
                  <a:gd name="T63" fmla="*/ 278 h 1330"/>
                  <a:gd name="T64" fmla="*/ 928 w 1353"/>
                  <a:gd name="T65" fmla="*/ 222 h 1330"/>
                  <a:gd name="T66" fmla="*/ 910 w 1353"/>
                  <a:gd name="T67" fmla="*/ 51 h 1330"/>
                  <a:gd name="T68" fmla="*/ 791 w 1353"/>
                  <a:gd name="T69" fmla="*/ 0 h 1330"/>
                  <a:gd name="T70" fmla="*/ 537 w 1353"/>
                  <a:gd name="T71" fmla="*/ 51 h 1330"/>
                  <a:gd name="T72" fmla="*/ 290 w 1353"/>
                  <a:gd name="T73" fmla="*/ 177 h 1330"/>
                  <a:gd name="T74" fmla="*/ 192 w 1353"/>
                  <a:gd name="T75" fmla="*/ 332 h 1330"/>
                  <a:gd name="T76" fmla="*/ 224 w 1353"/>
                  <a:gd name="T77" fmla="*/ 424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3" h="1330">
                    <a:moveTo>
                      <a:pt x="224" y="424"/>
                    </a:moveTo>
                    <a:cubicBezTo>
                      <a:pt x="314" y="416"/>
                      <a:pt x="324" y="385"/>
                      <a:pt x="406" y="335"/>
                    </a:cubicBezTo>
                    <a:cubicBezTo>
                      <a:pt x="438" y="317"/>
                      <a:pt x="459" y="304"/>
                      <a:pt x="491" y="285"/>
                    </a:cubicBezTo>
                    <a:cubicBezTo>
                      <a:pt x="588" y="225"/>
                      <a:pt x="614" y="254"/>
                      <a:pt x="656" y="254"/>
                    </a:cubicBezTo>
                    <a:cubicBezTo>
                      <a:pt x="654" y="323"/>
                      <a:pt x="646" y="286"/>
                      <a:pt x="552" y="320"/>
                    </a:cubicBezTo>
                    <a:cubicBezTo>
                      <a:pt x="516" y="333"/>
                      <a:pt x="506" y="337"/>
                      <a:pt x="497" y="383"/>
                    </a:cubicBezTo>
                    <a:cubicBezTo>
                      <a:pt x="480" y="466"/>
                      <a:pt x="485" y="467"/>
                      <a:pt x="496" y="542"/>
                    </a:cubicBezTo>
                    <a:cubicBezTo>
                      <a:pt x="428" y="558"/>
                      <a:pt x="395" y="589"/>
                      <a:pt x="313" y="597"/>
                    </a:cubicBezTo>
                    <a:cubicBezTo>
                      <a:pt x="220" y="605"/>
                      <a:pt x="234" y="551"/>
                      <a:pt x="97" y="551"/>
                    </a:cubicBezTo>
                    <a:cubicBezTo>
                      <a:pt x="10" y="551"/>
                      <a:pt x="0" y="649"/>
                      <a:pt x="78" y="747"/>
                    </a:cubicBezTo>
                    <a:cubicBezTo>
                      <a:pt x="103" y="778"/>
                      <a:pt x="226" y="898"/>
                      <a:pt x="266" y="898"/>
                    </a:cubicBezTo>
                    <a:cubicBezTo>
                      <a:pt x="408" y="898"/>
                      <a:pt x="597" y="749"/>
                      <a:pt x="586" y="860"/>
                    </a:cubicBezTo>
                    <a:cubicBezTo>
                      <a:pt x="575" y="968"/>
                      <a:pt x="564" y="969"/>
                      <a:pt x="527" y="1006"/>
                    </a:cubicBezTo>
                    <a:cubicBezTo>
                      <a:pt x="470" y="1062"/>
                      <a:pt x="381" y="1175"/>
                      <a:pt x="269" y="1133"/>
                    </a:cubicBezTo>
                    <a:cubicBezTo>
                      <a:pt x="243" y="1123"/>
                      <a:pt x="4" y="963"/>
                      <a:pt x="4" y="1127"/>
                    </a:cubicBezTo>
                    <a:cubicBezTo>
                      <a:pt x="4" y="1179"/>
                      <a:pt x="51" y="1201"/>
                      <a:pt x="92" y="1216"/>
                    </a:cubicBezTo>
                    <a:cubicBezTo>
                      <a:pt x="120" y="1227"/>
                      <a:pt x="136" y="1227"/>
                      <a:pt x="162" y="1239"/>
                    </a:cubicBezTo>
                    <a:lnTo>
                      <a:pt x="191" y="1253"/>
                    </a:lnTo>
                    <a:cubicBezTo>
                      <a:pt x="223" y="1263"/>
                      <a:pt x="218" y="1253"/>
                      <a:pt x="272" y="1273"/>
                    </a:cubicBezTo>
                    <a:lnTo>
                      <a:pt x="373" y="1298"/>
                    </a:lnTo>
                    <a:cubicBezTo>
                      <a:pt x="489" y="1319"/>
                      <a:pt x="418" y="1330"/>
                      <a:pt x="588" y="1330"/>
                    </a:cubicBezTo>
                    <a:cubicBezTo>
                      <a:pt x="604" y="1330"/>
                      <a:pt x="684" y="1300"/>
                      <a:pt x="701" y="1282"/>
                    </a:cubicBezTo>
                    <a:cubicBezTo>
                      <a:pt x="743" y="1238"/>
                      <a:pt x="743" y="1231"/>
                      <a:pt x="771" y="1175"/>
                    </a:cubicBezTo>
                    <a:cubicBezTo>
                      <a:pt x="802" y="1114"/>
                      <a:pt x="832" y="1048"/>
                      <a:pt x="848" y="980"/>
                    </a:cubicBezTo>
                    <a:cubicBezTo>
                      <a:pt x="858" y="939"/>
                      <a:pt x="867" y="930"/>
                      <a:pt x="867" y="906"/>
                    </a:cubicBezTo>
                    <a:cubicBezTo>
                      <a:pt x="867" y="706"/>
                      <a:pt x="786" y="635"/>
                      <a:pt x="1104" y="635"/>
                    </a:cubicBezTo>
                    <a:cubicBezTo>
                      <a:pt x="1156" y="635"/>
                      <a:pt x="1200" y="656"/>
                      <a:pt x="1236" y="650"/>
                    </a:cubicBezTo>
                    <a:cubicBezTo>
                      <a:pt x="1353" y="628"/>
                      <a:pt x="1334" y="509"/>
                      <a:pt x="1301" y="464"/>
                    </a:cubicBezTo>
                    <a:cubicBezTo>
                      <a:pt x="1262" y="410"/>
                      <a:pt x="1126" y="348"/>
                      <a:pt x="1045" y="348"/>
                    </a:cubicBezTo>
                    <a:cubicBezTo>
                      <a:pt x="796" y="348"/>
                      <a:pt x="865" y="402"/>
                      <a:pt x="801" y="426"/>
                    </a:cubicBezTo>
                    <a:cubicBezTo>
                      <a:pt x="745" y="447"/>
                      <a:pt x="723" y="391"/>
                      <a:pt x="789" y="328"/>
                    </a:cubicBezTo>
                    <a:cubicBezTo>
                      <a:pt x="820" y="298"/>
                      <a:pt x="836" y="302"/>
                      <a:pt x="865" y="278"/>
                    </a:cubicBezTo>
                    <a:cubicBezTo>
                      <a:pt x="890" y="257"/>
                      <a:pt x="900" y="244"/>
                      <a:pt x="928" y="222"/>
                    </a:cubicBezTo>
                    <a:cubicBezTo>
                      <a:pt x="1010" y="158"/>
                      <a:pt x="975" y="91"/>
                      <a:pt x="910" y="51"/>
                    </a:cubicBezTo>
                    <a:lnTo>
                      <a:pt x="791" y="0"/>
                    </a:lnTo>
                    <a:lnTo>
                      <a:pt x="537" y="51"/>
                    </a:lnTo>
                    <a:cubicBezTo>
                      <a:pt x="477" y="68"/>
                      <a:pt x="325" y="151"/>
                      <a:pt x="290" y="177"/>
                    </a:cubicBezTo>
                    <a:cubicBezTo>
                      <a:pt x="241" y="214"/>
                      <a:pt x="196" y="269"/>
                      <a:pt x="192" y="332"/>
                    </a:cubicBezTo>
                    <a:cubicBezTo>
                      <a:pt x="190" y="364"/>
                      <a:pt x="212" y="401"/>
                      <a:pt x="224" y="4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16" name="组合 115">
              <a:extLst>
                <a:ext uri="{FF2B5EF4-FFF2-40B4-BE49-F238E27FC236}">
                  <a16:creationId xmlns="" xmlns:a16="http://schemas.microsoft.com/office/drawing/2014/main" id="{FEA07D1C-D375-4F55-AB53-36D14C973F84}"/>
                </a:ext>
              </a:extLst>
            </p:cNvPr>
            <p:cNvGrpSpPr/>
            <p:nvPr/>
          </p:nvGrpSpPr>
          <p:grpSpPr>
            <a:xfrm>
              <a:off x="7088496" y="5329775"/>
              <a:ext cx="487527" cy="574585"/>
              <a:chOff x="7333022" y="5329775"/>
              <a:chExt cx="487527" cy="574585"/>
            </a:xfrm>
            <a:grpFill/>
          </p:grpSpPr>
          <p:sp>
            <p:nvSpPr>
              <p:cNvPr id="117" name="Freeform 35">
                <a:extLst>
                  <a:ext uri="{FF2B5EF4-FFF2-40B4-BE49-F238E27FC236}">
                    <a16:creationId xmlns="" xmlns:a16="http://schemas.microsoft.com/office/drawing/2014/main" id="{A9A466D3-4E69-4935-A6D4-7E1F07208B72}"/>
                  </a:ext>
                </a:extLst>
              </p:cNvPr>
              <p:cNvSpPr>
                <a:spLocks/>
              </p:cNvSpPr>
              <p:nvPr/>
            </p:nvSpPr>
            <p:spPr bwMode="auto">
              <a:xfrm>
                <a:off x="7333022" y="5329775"/>
                <a:ext cx="487527" cy="574585"/>
              </a:xfrm>
              <a:custGeom>
                <a:avLst/>
                <a:gdLst>
                  <a:gd name="T0" fmla="*/ 730 w 1729"/>
                  <a:gd name="T1" fmla="*/ 127 h 2015"/>
                  <a:gd name="T2" fmla="*/ 750 w 1729"/>
                  <a:gd name="T3" fmla="*/ 200 h 2015"/>
                  <a:gd name="T4" fmla="*/ 772 w 1729"/>
                  <a:gd name="T5" fmla="*/ 627 h 2015"/>
                  <a:gd name="T6" fmla="*/ 771 w 1729"/>
                  <a:gd name="T7" fmla="*/ 718 h 2015"/>
                  <a:gd name="T8" fmla="*/ 341 w 1729"/>
                  <a:gd name="T9" fmla="*/ 914 h 2015"/>
                  <a:gd name="T10" fmla="*/ 162 w 1729"/>
                  <a:gd name="T11" fmla="*/ 813 h 2015"/>
                  <a:gd name="T12" fmla="*/ 80 w 1729"/>
                  <a:gd name="T13" fmla="*/ 806 h 2015"/>
                  <a:gd name="T14" fmla="*/ 10 w 1729"/>
                  <a:gd name="T15" fmla="*/ 1024 h 2015"/>
                  <a:gd name="T16" fmla="*/ 122 w 1729"/>
                  <a:gd name="T17" fmla="*/ 1208 h 2015"/>
                  <a:gd name="T18" fmla="*/ 569 w 1729"/>
                  <a:gd name="T19" fmla="*/ 1227 h 2015"/>
                  <a:gd name="T20" fmla="*/ 637 w 1729"/>
                  <a:gd name="T21" fmla="*/ 1193 h 2015"/>
                  <a:gd name="T22" fmla="*/ 395 w 1729"/>
                  <a:gd name="T23" fmla="*/ 1536 h 2015"/>
                  <a:gd name="T24" fmla="*/ 312 w 1729"/>
                  <a:gd name="T25" fmla="*/ 1597 h 2015"/>
                  <a:gd name="T26" fmla="*/ 263 w 1729"/>
                  <a:gd name="T27" fmla="*/ 1624 h 2015"/>
                  <a:gd name="T28" fmla="*/ 61 w 1729"/>
                  <a:gd name="T29" fmla="*/ 1795 h 2015"/>
                  <a:gd name="T30" fmla="*/ 256 w 1729"/>
                  <a:gd name="T31" fmla="*/ 2015 h 2015"/>
                  <a:gd name="T32" fmla="*/ 438 w 1729"/>
                  <a:gd name="T33" fmla="*/ 1986 h 2015"/>
                  <a:gd name="T34" fmla="*/ 560 w 1729"/>
                  <a:gd name="T35" fmla="*/ 1938 h 2015"/>
                  <a:gd name="T36" fmla="*/ 609 w 1729"/>
                  <a:gd name="T37" fmla="*/ 1903 h 2015"/>
                  <a:gd name="T38" fmla="*/ 667 w 1729"/>
                  <a:gd name="T39" fmla="*/ 1876 h 2015"/>
                  <a:gd name="T40" fmla="*/ 822 w 1729"/>
                  <a:gd name="T41" fmla="*/ 1692 h 2015"/>
                  <a:gd name="T42" fmla="*/ 891 w 1729"/>
                  <a:gd name="T43" fmla="*/ 1591 h 2015"/>
                  <a:gd name="T44" fmla="*/ 1006 w 1729"/>
                  <a:gd name="T45" fmla="*/ 1360 h 2015"/>
                  <a:gd name="T46" fmla="*/ 1037 w 1729"/>
                  <a:gd name="T47" fmla="*/ 1306 h 2015"/>
                  <a:gd name="T48" fmla="*/ 1132 w 1729"/>
                  <a:gd name="T49" fmla="*/ 1063 h 2015"/>
                  <a:gd name="T50" fmla="*/ 1155 w 1729"/>
                  <a:gd name="T51" fmla="*/ 1001 h 2015"/>
                  <a:gd name="T52" fmla="*/ 1236 w 1729"/>
                  <a:gd name="T53" fmla="*/ 912 h 2015"/>
                  <a:gd name="T54" fmla="*/ 1729 w 1729"/>
                  <a:gd name="T55" fmla="*/ 694 h 2015"/>
                  <a:gd name="T56" fmla="*/ 1378 w 1729"/>
                  <a:gd name="T57" fmla="*/ 564 h 2015"/>
                  <a:gd name="T58" fmla="*/ 1187 w 1729"/>
                  <a:gd name="T59" fmla="*/ 575 h 2015"/>
                  <a:gd name="T60" fmla="*/ 1151 w 1729"/>
                  <a:gd name="T61" fmla="*/ 247 h 2015"/>
                  <a:gd name="T62" fmla="*/ 978 w 1729"/>
                  <a:gd name="T63" fmla="*/ 65 h 2015"/>
                  <a:gd name="T64" fmla="*/ 857 w 1729"/>
                  <a:gd name="T65" fmla="*/ 0 h 2015"/>
                  <a:gd name="T66" fmla="*/ 767 w 1729"/>
                  <a:gd name="T67" fmla="*/ 36 h 2015"/>
                  <a:gd name="T68" fmla="*/ 730 w 1729"/>
                  <a:gd name="T69" fmla="*/ 127 h 2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9" h="2015">
                    <a:moveTo>
                      <a:pt x="730" y="127"/>
                    </a:moveTo>
                    <a:cubicBezTo>
                      <a:pt x="730" y="151"/>
                      <a:pt x="742" y="175"/>
                      <a:pt x="750" y="200"/>
                    </a:cubicBezTo>
                    <a:cubicBezTo>
                      <a:pt x="790" y="330"/>
                      <a:pt x="783" y="495"/>
                      <a:pt x="772" y="627"/>
                    </a:cubicBezTo>
                    <a:cubicBezTo>
                      <a:pt x="770" y="654"/>
                      <a:pt x="775" y="693"/>
                      <a:pt x="771" y="718"/>
                    </a:cubicBezTo>
                    <a:cubicBezTo>
                      <a:pt x="751" y="835"/>
                      <a:pt x="454" y="939"/>
                      <a:pt x="341" y="914"/>
                    </a:cubicBezTo>
                    <a:cubicBezTo>
                      <a:pt x="234" y="890"/>
                      <a:pt x="244" y="821"/>
                      <a:pt x="162" y="813"/>
                    </a:cubicBezTo>
                    <a:cubicBezTo>
                      <a:pt x="144" y="811"/>
                      <a:pt x="86" y="804"/>
                      <a:pt x="80" y="806"/>
                    </a:cubicBezTo>
                    <a:cubicBezTo>
                      <a:pt x="0" y="824"/>
                      <a:pt x="10" y="958"/>
                      <a:pt x="10" y="1024"/>
                    </a:cubicBezTo>
                    <a:cubicBezTo>
                      <a:pt x="10" y="1052"/>
                      <a:pt x="72" y="1166"/>
                      <a:pt x="122" y="1208"/>
                    </a:cubicBezTo>
                    <a:cubicBezTo>
                      <a:pt x="256" y="1320"/>
                      <a:pt x="426" y="1342"/>
                      <a:pt x="569" y="1227"/>
                    </a:cubicBezTo>
                    <a:cubicBezTo>
                      <a:pt x="598" y="1204"/>
                      <a:pt x="591" y="1194"/>
                      <a:pt x="637" y="1193"/>
                    </a:cubicBezTo>
                    <a:cubicBezTo>
                      <a:pt x="630" y="1276"/>
                      <a:pt x="466" y="1480"/>
                      <a:pt x="395" y="1536"/>
                    </a:cubicBezTo>
                    <a:cubicBezTo>
                      <a:pt x="361" y="1562"/>
                      <a:pt x="354" y="1575"/>
                      <a:pt x="312" y="1597"/>
                    </a:cubicBezTo>
                    <a:cubicBezTo>
                      <a:pt x="291" y="1608"/>
                      <a:pt x="281" y="1612"/>
                      <a:pt x="263" y="1624"/>
                    </a:cubicBezTo>
                    <a:cubicBezTo>
                      <a:pt x="164" y="1684"/>
                      <a:pt x="61" y="1608"/>
                      <a:pt x="61" y="1795"/>
                    </a:cubicBezTo>
                    <a:cubicBezTo>
                      <a:pt x="61" y="1902"/>
                      <a:pt x="158" y="2015"/>
                      <a:pt x="256" y="2015"/>
                    </a:cubicBezTo>
                    <a:cubicBezTo>
                      <a:pt x="397" y="2015"/>
                      <a:pt x="317" y="2003"/>
                      <a:pt x="438" y="1986"/>
                    </a:cubicBezTo>
                    <a:lnTo>
                      <a:pt x="560" y="1938"/>
                    </a:lnTo>
                    <a:cubicBezTo>
                      <a:pt x="578" y="1927"/>
                      <a:pt x="588" y="1915"/>
                      <a:pt x="609" y="1903"/>
                    </a:cubicBezTo>
                    <a:cubicBezTo>
                      <a:pt x="633" y="1888"/>
                      <a:pt x="645" y="1890"/>
                      <a:pt x="667" y="1876"/>
                    </a:cubicBezTo>
                    <a:cubicBezTo>
                      <a:pt x="738" y="1831"/>
                      <a:pt x="790" y="1735"/>
                      <a:pt x="822" y="1692"/>
                    </a:cubicBezTo>
                    <a:cubicBezTo>
                      <a:pt x="851" y="1652"/>
                      <a:pt x="867" y="1640"/>
                      <a:pt x="891" y="1591"/>
                    </a:cubicBezTo>
                    <a:cubicBezTo>
                      <a:pt x="929" y="1514"/>
                      <a:pt x="966" y="1439"/>
                      <a:pt x="1006" y="1360"/>
                    </a:cubicBezTo>
                    <a:cubicBezTo>
                      <a:pt x="1019" y="1335"/>
                      <a:pt x="1026" y="1328"/>
                      <a:pt x="1037" y="1306"/>
                    </a:cubicBezTo>
                    <a:cubicBezTo>
                      <a:pt x="1073" y="1230"/>
                      <a:pt x="1111" y="1145"/>
                      <a:pt x="1132" y="1063"/>
                    </a:cubicBezTo>
                    <a:cubicBezTo>
                      <a:pt x="1144" y="1016"/>
                      <a:pt x="1135" y="1039"/>
                      <a:pt x="1155" y="1001"/>
                    </a:cubicBezTo>
                    <a:cubicBezTo>
                      <a:pt x="1178" y="959"/>
                      <a:pt x="1194" y="935"/>
                      <a:pt x="1236" y="912"/>
                    </a:cubicBezTo>
                    <a:cubicBezTo>
                      <a:pt x="1404" y="823"/>
                      <a:pt x="1729" y="909"/>
                      <a:pt x="1729" y="694"/>
                    </a:cubicBezTo>
                    <a:cubicBezTo>
                      <a:pt x="1729" y="591"/>
                      <a:pt x="1501" y="532"/>
                      <a:pt x="1378" y="564"/>
                    </a:cubicBezTo>
                    <a:cubicBezTo>
                      <a:pt x="1356" y="570"/>
                      <a:pt x="1187" y="640"/>
                      <a:pt x="1187" y="575"/>
                    </a:cubicBezTo>
                    <a:cubicBezTo>
                      <a:pt x="1187" y="414"/>
                      <a:pt x="1289" y="383"/>
                      <a:pt x="1151" y="247"/>
                    </a:cubicBezTo>
                    <a:cubicBezTo>
                      <a:pt x="1090" y="188"/>
                      <a:pt x="1075" y="147"/>
                      <a:pt x="978" y="65"/>
                    </a:cubicBezTo>
                    <a:cubicBezTo>
                      <a:pt x="941" y="34"/>
                      <a:pt x="921" y="0"/>
                      <a:pt x="857" y="0"/>
                    </a:cubicBezTo>
                    <a:cubicBezTo>
                      <a:pt x="817" y="0"/>
                      <a:pt x="786" y="12"/>
                      <a:pt x="767" y="36"/>
                    </a:cubicBezTo>
                    <a:cubicBezTo>
                      <a:pt x="751" y="56"/>
                      <a:pt x="730" y="95"/>
                      <a:pt x="73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 name="Freeform 37">
                <a:extLst>
                  <a:ext uri="{FF2B5EF4-FFF2-40B4-BE49-F238E27FC236}">
                    <a16:creationId xmlns="" xmlns:a16="http://schemas.microsoft.com/office/drawing/2014/main" id="{D4188C29-0487-4F67-BAFD-9DF394339617}"/>
                  </a:ext>
                </a:extLst>
              </p:cNvPr>
              <p:cNvSpPr>
                <a:spLocks/>
              </p:cNvSpPr>
              <p:nvPr/>
            </p:nvSpPr>
            <p:spPr bwMode="auto">
              <a:xfrm>
                <a:off x="7654170" y="5739916"/>
                <a:ext cx="154770" cy="147032"/>
              </a:xfrm>
              <a:custGeom>
                <a:avLst/>
                <a:gdLst>
                  <a:gd name="T0" fmla="*/ 363 w 550"/>
                  <a:gd name="T1" fmla="*/ 516 h 516"/>
                  <a:gd name="T2" fmla="*/ 524 w 550"/>
                  <a:gd name="T3" fmla="*/ 262 h 516"/>
                  <a:gd name="T4" fmla="*/ 450 w 550"/>
                  <a:gd name="T5" fmla="*/ 176 h 516"/>
                  <a:gd name="T6" fmla="*/ 67 w 550"/>
                  <a:gd name="T7" fmla="*/ 0 h 516"/>
                  <a:gd name="T8" fmla="*/ 20 w 550"/>
                  <a:gd name="T9" fmla="*/ 157 h 516"/>
                  <a:gd name="T10" fmla="*/ 63 w 550"/>
                  <a:gd name="T11" fmla="*/ 233 h 516"/>
                  <a:gd name="T12" fmla="*/ 99 w 550"/>
                  <a:gd name="T13" fmla="*/ 315 h 516"/>
                  <a:gd name="T14" fmla="*/ 363 w 550"/>
                  <a:gd name="T15" fmla="*/ 516 h 5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516">
                    <a:moveTo>
                      <a:pt x="363" y="516"/>
                    </a:moveTo>
                    <a:cubicBezTo>
                      <a:pt x="550" y="516"/>
                      <a:pt x="524" y="376"/>
                      <a:pt x="524" y="262"/>
                    </a:cubicBezTo>
                    <a:cubicBezTo>
                      <a:pt x="524" y="246"/>
                      <a:pt x="491" y="223"/>
                      <a:pt x="450" y="176"/>
                    </a:cubicBezTo>
                    <a:cubicBezTo>
                      <a:pt x="343" y="53"/>
                      <a:pt x="249" y="0"/>
                      <a:pt x="67" y="0"/>
                    </a:cubicBezTo>
                    <a:cubicBezTo>
                      <a:pt x="9" y="0"/>
                      <a:pt x="0" y="107"/>
                      <a:pt x="20" y="157"/>
                    </a:cubicBezTo>
                    <a:cubicBezTo>
                      <a:pt x="30" y="183"/>
                      <a:pt x="49" y="206"/>
                      <a:pt x="63" y="233"/>
                    </a:cubicBezTo>
                    <a:cubicBezTo>
                      <a:pt x="78" y="263"/>
                      <a:pt x="82" y="288"/>
                      <a:pt x="99" y="315"/>
                    </a:cubicBezTo>
                    <a:cubicBezTo>
                      <a:pt x="138" y="380"/>
                      <a:pt x="276" y="516"/>
                      <a:pt x="363" y="5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grpSp>
        <p:nvGrpSpPr>
          <p:cNvPr id="121" name="组合 120">
            <a:extLst>
              <a:ext uri="{FF2B5EF4-FFF2-40B4-BE49-F238E27FC236}">
                <a16:creationId xmlns="" xmlns:a16="http://schemas.microsoft.com/office/drawing/2014/main" id="{9C2C456A-09DA-4BB6-A5EA-FD29310198E4}"/>
              </a:ext>
            </a:extLst>
          </p:cNvPr>
          <p:cNvGrpSpPr/>
          <p:nvPr/>
        </p:nvGrpSpPr>
        <p:grpSpPr>
          <a:xfrm>
            <a:off x="5470801" y="848016"/>
            <a:ext cx="1261074" cy="1246628"/>
            <a:chOff x="4065588" y="1646238"/>
            <a:chExt cx="969963" cy="958850"/>
          </a:xfrm>
          <a:solidFill>
            <a:schemeClr val="bg1"/>
          </a:solidFill>
        </p:grpSpPr>
        <p:sp>
          <p:nvSpPr>
            <p:cNvPr id="122" name="Freeform 5">
              <a:extLst>
                <a:ext uri="{FF2B5EF4-FFF2-40B4-BE49-F238E27FC236}">
                  <a16:creationId xmlns="" xmlns:a16="http://schemas.microsoft.com/office/drawing/2014/main" id="{FACD871E-5E59-49F9-B624-35AE35EB0275}"/>
                </a:ext>
              </a:extLst>
            </p:cNvPr>
            <p:cNvSpPr>
              <a:spLocks/>
            </p:cNvSpPr>
            <p:nvPr/>
          </p:nvSpPr>
          <p:spPr bwMode="auto">
            <a:xfrm>
              <a:off x="4478338" y="1900238"/>
              <a:ext cx="134938" cy="63500"/>
            </a:xfrm>
            <a:custGeom>
              <a:avLst/>
              <a:gdLst>
                <a:gd name="T0" fmla="*/ 0 w 584"/>
                <a:gd name="T1" fmla="*/ 272 h 272"/>
                <a:gd name="T2" fmla="*/ 122 w 584"/>
                <a:gd name="T3" fmla="*/ 233 h 272"/>
                <a:gd name="T4" fmla="*/ 584 w 584"/>
                <a:gd name="T5" fmla="*/ 272 h 272"/>
                <a:gd name="T6" fmla="*/ 471 w 584"/>
                <a:gd name="T7" fmla="*/ 123 h 272"/>
                <a:gd name="T8" fmla="*/ 116 w 584"/>
                <a:gd name="T9" fmla="*/ 134 h 272"/>
                <a:gd name="T10" fmla="*/ 0 w 584"/>
                <a:gd name="T11" fmla="*/ 272 h 272"/>
              </a:gdLst>
              <a:ahLst/>
              <a:cxnLst>
                <a:cxn ang="0">
                  <a:pos x="T0" y="T1"/>
                </a:cxn>
                <a:cxn ang="0">
                  <a:pos x="T2" y="T3"/>
                </a:cxn>
                <a:cxn ang="0">
                  <a:pos x="T4" y="T5"/>
                </a:cxn>
                <a:cxn ang="0">
                  <a:pos x="T6" y="T7"/>
                </a:cxn>
                <a:cxn ang="0">
                  <a:pos x="T8" y="T9"/>
                </a:cxn>
                <a:cxn ang="0">
                  <a:pos x="T10" y="T11"/>
                </a:cxn>
              </a:cxnLst>
              <a:rect l="0" t="0" r="r" b="b"/>
              <a:pathLst>
                <a:path w="584" h="272">
                  <a:moveTo>
                    <a:pt x="0" y="272"/>
                  </a:moveTo>
                  <a:lnTo>
                    <a:pt x="122" y="233"/>
                  </a:lnTo>
                  <a:cubicBezTo>
                    <a:pt x="349" y="156"/>
                    <a:pt x="436" y="269"/>
                    <a:pt x="584" y="272"/>
                  </a:cubicBezTo>
                  <a:cubicBezTo>
                    <a:pt x="584" y="179"/>
                    <a:pt x="535" y="154"/>
                    <a:pt x="471" y="123"/>
                  </a:cubicBezTo>
                  <a:cubicBezTo>
                    <a:pt x="224" y="0"/>
                    <a:pt x="315" y="35"/>
                    <a:pt x="116" y="134"/>
                  </a:cubicBezTo>
                  <a:cubicBezTo>
                    <a:pt x="51" y="166"/>
                    <a:pt x="7" y="183"/>
                    <a:pt x="0"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 name="Freeform 6">
              <a:extLst>
                <a:ext uri="{FF2B5EF4-FFF2-40B4-BE49-F238E27FC236}">
                  <a16:creationId xmlns="" xmlns:a16="http://schemas.microsoft.com/office/drawing/2014/main" id="{B1A34529-6730-4408-B1AB-3699768F976C}"/>
                </a:ext>
              </a:extLst>
            </p:cNvPr>
            <p:cNvSpPr>
              <a:spLocks/>
            </p:cNvSpPr>
            <p:nvPr/>
          </p:nvSpPr>
          <p:spPr bwMode="auto">
            <a:xfrm>
              <a:off x="4413250" y="2001838"/>
              <a:ext cx="39688" cy="90488"/>
            </a:xfrm>
            <a:custGeom>
              <a:avLst/>
              <a:gdLst>
                <a:gd name="T0" fmla="*/ 0 w 169"/>
                <a:gd name="T1" fmla="*/ 389 h 389"/>
                <a:gd name="T2" fmla="*/ 76 w 169"/>
                <a:gd name="T3" fmla="*/ 330 h 389"/>
                <a:gd name="T4" fmla="*/ 169 w 169"/>
                <a:gd name="T5" fmla="*/ 279 h 389"/>
                <a:gd name="T6" fmla="*/ 169 w 169"/>
                <a:gd name="T7" fmla="*/ 0 h 389"/>
                <a:gd name="T8" fmla="*/ 34 w 169"/>
                <a:gd name="T9" fmla="*/ 145 h 389"/>
                <a:gd name="T10" fmla="*/ 0 w 169"/>
                <a:gd name="T11" fmla="*/ 389 h 389"/>
              </a:gdLst>
              <a:ahLst/>
              <a:cxnLst>
                <a:cxn ang="0">
                  <a:pos x="T0" y="T1"/>
                </a:cxn>
                <a:cxn ang="0">
                  <a:pos x="T2" y="T3"/>
                </a:cxn>
                <a:cxn ang="0">
                  <a:pos x="T4" y="T5"/>
                </a:cxn>
                <a:cxn ang="0">
                  <a:pos x="T6" y="T7"/>
                </a:cxn>
                <a:cxn ang="0">
                  <a:pos x="T8" y="T9"/>
                </a:cxn>
                <a:cxn ang="0">
                  <a:pos x="T10" y="T11"/>
                </a:cxn>
              </a:cxnLst>
              <a:rect l="0" t="0" r="r" b="b"/>
              <a:pathLst>
                <a:path w="169" h="389">
                  <a:moveTo>
                    <a:pt x="0" y="389"/>
                  </a:moveTo>
                  <a:cubicBezTo>
                    <a:pt x="36" y="380"/>
                    <a:pt x="47" y="348"/>
                    <a:pt x="76" y="330"/>
                  </a:cubicBezTo>
                  <a:cubicBezTo>
                    <a:pt x="107" y="311"/>
                    <a:pt x="137" y="301"/>
                    <a:pt x="169" y="279"/>
                  </a:cubicBezTo>
                  <a:lnTo>
                    <a:pt x="169" y="0"/>
                  </a:lnTo>
                  <a:cubicBezTo>
                    <a:pt x="103" y="5"/>
                    <a:pt x="54" y="92"/>
                    <a:pt x="34" y="145"/>
                  </a:cubicBezTo>
                  <a:cubicBezTo>
                    <a:pt x="9" y="216"/>
                    <a:pt x="0" y="294"/>
                    <a:pt x="0" y="3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 name="Freeform 7">
              <a:extLst>
                <a:ext uri="{FF2B5EF4-FFF2-40B4-BE49-F238E27FC236}">
                  <a16:creationId xmlns="" xmlns:a16="http://schemas.microsoft.com/office/drawing/2014/main" id="{3970E8C0-B547-49B0-B7B8-145B4094DE43}"/>
                </a:ext>
              </a:extLst>
            </p:cNvPr>
            <p:cNvSpPr>
              <a:spLocks/>
            </p:cNvSpPr>
            <p:nvPr/>
          </p:nvSpPr>
          <p:spPr bwMode="auto">
            <a:xfrm>
              <a:off x="4637088" y="2001838"/>
              <a:ext cx="41275" cy="88900"/>
            </a:xfrm>
            <a:custGeom>
              <a:avLst/>
              <a:gdLst>
                <a:gd name="T0" fmla="*/ 0 w 178"/>
                <a:gd name="T1" fmla="*/ 279 h 381"/>
                <a:gd name="T2" fmla="*/ 178 w 178"/>
                <a:gd name="T3" fmla="*/ 381 h 381"/>
                <a:gd name="T4" fmla="*/ 17 w 178"/>
                <a:gd name="T5" fmla="*/ 0 h 381"/>
                <a:gd name="T6" fmla="*/ 0 w 178"/>
                <a:gd name="T7" fmla="*/ 279 h 381"/>
              </a:gdLst>
              <a:ahLst/>
              <a:cxnLst>
                <a:cxn ang="0">
                  <a:pos x="T0" y="T1"/>
                </a:cxn>
                <a:cxn ang="0">
                  <a:pos x="T2" y="T3"/>
                </a:cxn>
                <a:cxn ang="0">
                  <a:pos x="T4" y="T5"/>
                </a:cxn>
                <a:cxn ang="0">
                  <a:pos x="T6" y="T7"/>
                </a:cxn>
              </a:cxnLst>
              <a:rect l="0" t="0" r="r" b="b"/>
              <a:pathLst>
                <a:path w="178" h="381">
                  <a:moveTo>
                    <a:pt x="0" y="279"/>
                  </a:moveTo>
                  <a:cubicBezTo>
                    <a:pt x="51" y="306"/>
                    <a:pt x="127" y="369"/>
                    <a:pt x="178" y="381"/>
                  </a:cubicBezTo>
                  <a:cubicBezTo>
                    <a:pt x="178" y="237"/>
                    <a:pt x="125" y="25"/>
                    <a:pt x="17" y="0"/>
                  </a:cubicBezTo>
                  <a:lnTo>
                    <a:pt x="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 name="Freeform 8">
              <a:extLst>
                <a:ext uri="{FF2B5EF4-FFF2-40B4-BE49-F238E27FC236}">
                  <a16:creationId xmlns="" xmlns:a16="http://schemas.microsoft.com/office/drawing/2014/main" id="{1EE38B92-5F64-42E0-B2B6-203017C8CB22}"/>
                </a:ext>
              </a:extLst>
            </p:cNvPr>
            <p:cNvSpPr>
              <a:spLocks/>
            </p:cNvSpPr>
            <p:nvPr/>
          </p:nvSpPr>
          <p:spPr bwMode="auto">
            <a:xfrm>
              <a:off x="4557713" y="2289176"/>
              <a:ext cx="12700" cy="46038"/>
            </a:xfrm>
            <a:custGeom>
              <a:avLst/>
              <a:gdLst>
                <a:gd name="T0" fmla="*/ 0 w 54"/>
                <a:gd name="T1" fmla="*/ 192 h 192"/>
                <a:gd name="T2" fmla="*/ 47 w 54"/>
                <a:gd name="T3" fmla="*/ 116 h 192"/>
                <a:gd name="T4" fmla="*/ 53 w 54"/>
                <a:gd name="T5" fmla="*/ 0 h 192"/>
                <a:gd name="T6" fmla="*/ 2 w 54"/>
                <a:gd name="T7" fmla="*/ 22 h 192"/>
                <a:gd name="T8" fmla="*/ 0 w 54"/>
                <a:gd name="T9" fmla="*/ 192 h 192"/>
              </a:gdLst>
              <a:ahLst/>
              <a:cxnLst>
                <a:cxn ang="0">
                  <a:pos x="T0" y="T1"/>
                </a:cxn>
                <a:cxn ang="0">
                  <a:pos x="T2" y="T3"/>
                </a:cxn>
                <a:cxn ang="0">
                  <a:pos x="T4" y="T5"/>
                </a:cxn>
                <a:cxn ang="0">
                  <a:pos x="T6" y="T7"/>
                </a:cxn>
                <a:cxn ang="0">
                  <a:pos x="T8" y="T9"/>
                </a:cxn>
              </a:cxnLst>
              <a:rect l="0" t="0" r="r" b="b"/>
              <a:pathLst>
                <a:path w="54" h="192">
                  <a:moveTo>
                    <a:pt x="0" y="192"/>
                  </a:moveTo>
                  <a:cubicBezTo>
                    <a:pt x="37" y="174"/>
                    <a:pt x="40" y="164"/>
                    <a:pt x="47" y="116"/>
                  </a:cubicBezTo>
                  <a:cubicBezTo>
                    <a:pt x="53" y="75"/>
                    <a:pt x="54" y="46"/>
                    <a:pt x="53" y="0"/>
                  </a:cubicBezTo>
                  <a:lnTo>
                    <a:pt x="2" y="22"/>
                  </a:lnTo>
                  <a:lnTo>
                    <a:pt x="0"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 name="Freeform 9">
              <a:extLst>
                <a:ext uri="{FF2B5EF4-FFF2-40B4-BE49-F238E27FC236}">
                  <a16:creationId xmlns="" xmlns:a16="http://schemas.microsoft.com/office/drawing/2014/main" id="{16805E50-203E-4854-B22F-199D89EF2876}"/>
                </a:ext>
              </a:extLst>
            </p:cNvPr>
            <p:cNvSpPr>
              <a:spLocks/>
            </p:cNvSpPr>
            <p:nvPr/>
          </p:nvSpPr>
          <p:spPr bwMode="auto">
            <a:xfrm>
              <a:off x="4551363" y="2193926"/>
              <a:ext cx="20638" cy="17463"/>
            </a:xfrm>
            <a:custGeom>
              <a:avLst/>
              <a:gdLst>
                <a:gd name="T0" fmla="*/ 0 w 84"/>
                <a:gd name="T1" fmla="*/ 75 h 75"/>
                <a:gd name="T2" fmla="*/ 84 w 84"/>
                <a:gd name="T3" fmla="*/ 69 h 75"/>
                <a:gd name="T4" fmla="*/ 0 w 84"/>
                <a:gd name="T5" fmla="*/ 75 h 75"/>
              </a:gdLst>
              <a:ahLst/>
              <a:cxnLst>
                <a:cxn ang="0">
                  <a:pos x="T0" y="T1"/>
                </a:cxn>
                <a:cxn ang="0">
                  <a:pos x="T2" y="T3"/>
                </a:cxn>
                <a:cxn ang="0">
                  <a:pos x="T4" y="T5"/>
                </a:cxn>
              </a:cxnLst>
              <a:rect l="0" t="0" r="r" b="b"/>
              <a:pathLst>
                <a:path w="84" h="75">
                  <a:moveTo>
                    <a:pt x="0" y="75"/>
                  </a:moveTo>
                  <a:lnTo>
                    <a:pt x="84" y="69"/>
                  </a:lnTo>
                  <a:cubicBezTo>
                    <a:pt x="56" y="13"/>
                    <a:pt x="15" y="0"/>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 name="Freeform 10">
              <a:extLst>
                <a:ext uri="{FF2B5EF4-FFF2-40B4-BE49-F238E27FC236}">
                  <a16:creationId xmlns="" xmlns:a16="http://schemas.microsoft.com/office/drawing/2014/main" id="{290A8E02-BAD4-4405-A269-6E4F2E96DD00}"/>
                </a:ext>
              </a:extLst>
            </p:cNvPr>
            <p:cNvSpPr>
              <a:spLocks/>
            </p:cNvSpPr>
            <p:nvPr/>
          </p:nvSpPr>
          <p:spPr bwMode="auto">
            <a:xfrm>
              <a:off x="4476750" y="1973263"/>
              <a:ext cx="146050" cy="93663"/>
            </a:xfrm>
            <a:custGeom>
              <a:avLst/>
              <a:gdLst>
                <a:gd name="T0" fmla="*/ 0 w 631"/>
                <a:gd name="T1" fmla="*/ 75 h 403"/>
                <a:gd name="T2" fmla="*/ 0 w 631"/>
                <a:gd name="T3" fmla="*/ 372 h 403"/>
                <a:gd name="T4" fmla="*/ 330 w 631"/>
                <a:gd name="T5" fmla="*/ 329 h 403"/>
                <a:gd name="T6" fmla="*/ 592 w 631"/>
                <a:gd name="T7" fmla="*/ 338 h 403"/>
                <a:gd name="T8" fmla="*/ 469 w 631"/>
                <a:gd name="T9" fmla="*/ 29 h 403"/>
                <a:gd name="T10" fmla="*/ 65 w 631"/>
                <a:gd name="T11" fmla="*/ 47 h 403"/>
                <a:gd name="T12" fmla="*/ 0 w 631"/>
                <a:gd name="T13" fmla="*/ 75 h 403"/>
              </a:gdLst>
              <a:ahLst/>
              <a:cxnLst>
                <a:cxn ang="0">
                  <a:pos x="T0" y="T1"/>
                </a:cxn>
                <a:cxn ang="0">
                  <a:pos x="T2" y="T3"/>
                </a:cxn>
                <a:cxn ang="0">
                  <a:pos x="T4" y="T5"/>
                </a:cxn>
                <a:cxn ang="0">
                  <a:pos x="T6" y="T7"/>
                </a:cxn>
                <a:cxn ang="0">
                  <a:pos x="T8" y="T9"/>
                </a:cxn>
                <a:cxn ang="0">
                  <a:pos x="T10" y="T11"/>
                </a:cxn>
                <a:cxn ang="0">
                  <a:pos x="T12" y="T13"/>
                </a:cxn>
              </a:cxnLst>
              <a:rect l="0" t="0" r="r" b="b"/>
              <a:pathLst>
                <a:path w="631" h="403">
                  <a:moveTo>
                    <a:pt x="0" y="75"/>
                  </a:moveTo>
                  <a:lnTo>
                    <a:pt x="0" y="372"/>
                  </a:lnTo>
                  <a:cubicBezTo>
                    <a:pt x="68" y="372"/>
                    <a:pt x="180" y="329"/>
                    <a:pt x="330" y="329"/>
                  </a:cubicBezTo>
                  <a:cubicBezTo>
                    <a:pt x="435" y="329"/>
                    <a:pt x="592" y="403"/>
                    <a:pt x="592" y="338"/>
                  </a:cubicBezTo>
                  <a:cubicBezTo>
                    <a:pt x="592" y="31"/>
                    <a:pt x="631" y="64"/>
                    <a:pt x="469" y="29"/>
                  </a:cubicBezTo>
                  <a:cubicBezTo>
                    <a:pt x="360" y="6"/>
                    <a:pt x="174" y="0"/>
                    <a:pt x="65" y="47"/>
                  </a:cubicBezTo>
                  <a:cubicBezTo>
                    <a:pt x="37" y="59"/>
                    <a:pt x="29" y="68"/>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 name="Freeform 11">
              <a:extLst>
                <a:ext uri="{FF2B5EF4-FFF2-40B4-BE49-F238E27FC236}">
                  <a16:creationId xmlns="" xmlns:a16="http://schemas.microsoft.com/office/drawing/2014/main" id="{680B639A-A73A-4B74-8291-820CAD7AB060}"/>
                </a:ext>
              </a:extLst>
            </p:cNvPr>
            <p:cNvSpPr>
              <a:spLocks/>
            </p:cNvSpPr>
            <p:nvPr/>
          </p:nvSpPr>
          <p:spPr bwMode="auto">
            <a:xfrm>
              <a:off x="4486275" y="2066926"/>
              <a:ext cx="120650" cy="60325"/>
            </a:xfrm>
            <a:custGeom>
              <a:avLst/>
              <a:gdLst>
                <a:gd name="T0" fmla="*/ 0 w 525"/>
                <a:gd name="T1" fmla="*/ 80 h 257"/>
                <a:gd name="T2" fmla="*/ 262 w 525"/>
                <a:gd name="T3" fmla="*/ 257 h 257"/>
                <a:gd name="T4" fmla="*/ 525 w 525"/>
                <a:gd name="T5" fmla="*/ 54 h 257"/>
                <a:gd name="T6" fmla="*/ 120 w 525"/>
                <a:gd name="T7" fmla="*/ 30 h 257"/>
                <a:gd name="T8" fmla="*/ 0 w 525"/>
                <a:gd name="T9" fmla="*/ 80 h 257"/>
              </a:gdLst>
              <a:ahLst/>
              <a:cxnLst>
                <a:cxn ang="0">
                  <a:pos x="T0" y="T1"/>
                </a:cxn>
                <a:cxn ang="0">
                  <a:pos x="T2" y="T3"/>
                </a:cxn>
                <a:cxn ang="0">
                  <a:pos x="T4" y="T5"/>
                </a:cxn>
                <a:cxn ang="0">
                  <a:pos x="T6" y="T7"/>
                </a:cxn>
                <a:cxn ang="0">
                  <a:pos x="T8" y="T9"/>
                </a:cxn>
              </a:cxnLst>
              <a:rect l="0" t="0" r="r" b="b"/>
              <a:pathLst>
                <a:path w="525" h="257">
                  <a:moveTo>
                    <a:pt x="0" y="80"/>
                  </a:moveTo>
                  <a:cubicBezTo>
                    <a:pt x="12" y="126"/>
                    <a:pt x="165" y="257"/>
                    <a:pt x="262" y="257"/>
                  </a:cubicBezTo>
                  <a:cubicBezTo>
                    <a:pt x="350" y="257"/>
                    <a:pt x="482" y="136"/>
                    <a:pt x="525" y="54"/>
                  </a:cubicBezTo>
                  <a:cubicBezTo>
                    <a:pt x="440" y="13"/>
                    <a:pt x="241" y="0"/>
                    <a:pt x="120" y="30"/>
                  </a:cubicBezTo>
                  <a:cubicBezTo>
                    <a:pt x="69" y="43"/>
                    <a:pt x="42" y="57"/>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9" name="Freeform 12">
              <a:extLst>
                <a:ext uri="{FF2B5EF4-FFF2-40B4-BE49-F238E27FC236}">
                  <a16:creationId xmlns="" xmlns:a16="http://schemas.microsoft.com/office/drawing/2014/main" id="{A9813435-A4E8-4CE7-A6E4-2DCE6EE2507B}"/>
                </a:ext>
              </a:extLst>
            </p:cNvPr>
            <p:cNvSpPr>
              <a:spLocks/>
            </p:cNvSpPr>
            <p:nvPr/>
          </p:nvSpPr>
          <p:spPr bwMode="auto">
            <a:xfrm>
              <a:off x="4229100" y="1758951"/>
              <a:ext cx="622300" cy="609600"/>
            </a:xfrm>
            <a:custGeom>
              <a:avLst/>
              <a:gdLst>
                <a:gd name="T0" fmla="*/ 532 w 2683"/>
                <a:gd name="T1" fmla="*/ 2604 h 2604"/>
                <a:gd name="T2" fmla="*/ 693 w 2683"/>
                <a:gd name="T3" fmla="*/ 2071 h 2604"/>
                <a:gd name="T4" fmla="*/ 775 w 2683"/>
                <a:gd name="T5" fmla="*/ 1111 h 2604"/>
                <a:gd name="T6" fmla="*/ 945 w 2683"/>
                <a:gd name="T7" fmla="*/ 935 h 2604"/>
                <a:gd name="T8" fmla="*/ 1062 w 2683"/>
                <a:gd name="T9" fmla="*/ 704 h 2604"/>
                <a:gd name="T10" fmla="*/ 1320 w 2683"/>
                <a:gd name="T11" fmla="*/ 606 h 2604"/>
                <a:gd name="T12" fmla="*/ 1320 w 2683"/>
                <a:gd name="T13" fmla="*/ 589 h 2604"/>
                <a:gd name="T14" fmla="*/ 1131 w 2683"/>
                <a:gd name="T15" fmla="*/ 523 h 2604"/>
                <a:gd name="T16" fmla="*/ 1015 w 2683"/>
                <a:gd name="T17" fmla="*/ 344 h 2604"/>
                <a:gd name="T18" fmla="*/ 1286 w 2683"/>
                <a:gd name="T19" fmla="*/ 513 h 2604"/>
                <a:gd name="T20" fmla="*/ 1316 w 2683"/>
                <a:gd name="T21" fmla="*/ 408 h 2604"/>
                <a:gd name="T22" fmla="*/ 1320 w 2683"/>
                <a:gd name="T23" fmla="*/ 268 h 2604"/>
                <a:gd name="T24" fmla="*/ 1362 w 2683"/>
                <a:gd name="T25" fmla="*/ 259 h 2604"/>
                <a:gd name="T26" fmla="*/ 1413 w 2683"/>
                <a:gd name="T27" fmla="*/ 276 h 2604"/>
                <a:gd name="T28" fmla="*/ 1420 w 2683"/>
                <a:gd name="T29" fmla="*/ 430 h 2604"/>
                <a:gd name="T30" fmla="*/ 1490 w 2683"/>
                <a:gd name="T31" fmla="*/ 498 h 2604"/>
                <a:gd name="T32" fmla="*/ 1675 w 2683"/>
                <a:gd name="T33" fmla="*/ 344 h 2604"/>
                <a:gd name="T34" fmla="*/ 1717 w 2683"/>
                <a:gd name="T35" fmla="*/ 352 h 2604"/>
                <a:gd name="T36" fmla="*/ 1631 w 2683"/>
                <a:gd name="T37" fmla="*/ 503 h 2604"/>
                <a:gd name="T38" fmla="*/ 1500 w 2683"/>
                <a:gd name="T39" fmla="*/ 558 h 2604"/>
                <a:gd name="T40" fmla="*/ 1447 w 2683"/>
                <a:gd name="T41" fmla="*/ 572 h 2604"/>
                <a:gd name="T42" fmla="*/ 1734 w 2683"/>
                <a:gd name="T43" fmla="*/ 793 h 2604"/>
                <a:gd name="T44" fmla="*/ 1788 w 2683"/>
                <a:gd name="T45" fmla="*/ 916 h 2604"/>
                <a:gd name="T46" fmla="*/ 1958 w 2683"/>
                <a:gd name="T47" fmla="*/ 1094 h 2604"/>
                <a:gd name="T48" fmla="*/ 2022 w 2683"/>
                <a:gd name="T49" fmla="*/ 1377 h 2604"/>
                <a:gd name="T50" fmla="*/ 2031 w 2683"/>
                <a:gd name="T51" fmla="*/ 1538 h 2604"/>
                <a:gd name="T52" fmla="*/ 2031 w 2683"/>
                <a:gd name="T53" fmla="*/ 1969 h 2604"/>
                <a:gd name="T54" fmla="*/ 2200 w 2683"/>
                <a:gd name="T55" fmla="*/ 2587 h 2604"/>
                <a:gd name="T56" fmla="*/ 2683 w 2683"/>
                <a:gd name="T57" fmla="*/ 1597 h 2604"/>
                <a:gd name="T58" fmla="*/ 2559 w 2683"/>
                <a:gd name="T59" fmla="*/ 1018 h 2604"/>
                <a:gd name="T60" fmla="*/ 2439 w 2683"/>
                <a:gd name="T61" fmla="*/ 816 h 2604"/>
                <a:gd name="T62" fmla="*/ 2329 w 2683"/>
                <a:gd name="T63" fmla="*/ 680 h 2604"/>
                <a:gd name="T64" fmla="*/ 2291 w 2683"/>
                <a:gd name="T65" fmla="*/ 634 h 2604"/>
                <a:gd name="T66" fmla="*/ 1909 w 2683"/>
                <a:gd name="T67" fmla="*/ 363 h 2604"/>
                <a:gd name="T68" fmla="*/ 51 w 2683"/>
                <a:gd name="T69" fmla="*/ 1318 h 2604"/>
                <a:gd name="T70" fmla="*/ 34 w 2683"/>
                <a:gd name="T71" fmla="*/ 1429 h 2604"/>
                <a:gd name="T72" fmla="*/ 273 w 2683"/>
                <a:gd name="T73" fmla="*/ 2339 h 2604"/>
                <a:gd name="T74" fmla="*/ 359 w 2683"/>
                <a:gd name="T75" fmla="*/ 2447 h 2604"/>
                <a:gd name="T76" fmla="*/ 532 w 2683"/>
                <a:gd name="T77" fmla="*/ 2604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3" h="2604">
                  <a:moveTo>
                    <a:pt x="532" y="2604"/>
                  </a:moveTo>
                  <a:cubicBezTo>
                    <a:pt x="596" y="2558"/>
                    <a:pt x="692" y="2200"/>
                    <a:pt x="693" y="2071"/>
                  </a:cubicBezTo>
                  <a:cubicBezTo>
                    <a:pt x="696" y="1808"/>
                    <a:pt x="665" y="1336"/>
                    <a:pt x="775" y="1111"/>
                  </a:cubicBezTo>
                  <a:cubicBezTo>
                    <a:pt x="824" y="1010"/>
                    <a:pt x="891" y="987"/>
                    <a:pt x="945" y="935"/>
                  </a:cubicBezTo>
                  <a:cubicBezTo>
                    <a:pt x="1017" y="866"/>
                    <a:pt x="924" y="808"/>
                    <a:pt x="1062" y="704"/>
                  </a:cubicBezTo>
                  <a:cubicBezTo>
                    <a:pt x="1131" y="652"/>
                    <a:pt x="1203" y="606"/>
                    <a:pt x="1320" y="606"/>
                  </a:cubicBezTo>
                  <a:lnTo>
                    <a:pt x="1320" y="589"/>
                  </a:lnTo>
                  <a:cubicBezTo>
                    <a:pt x="1241" y="571"/>
                    <a:pt x="1192" y="564"/>
                    <a:pt x="1131" y="523"/>
                  </a:cubicBezTo>
                  <a:cubicBezTo>
                    <a:pt x="1049" y="468"/>
                    <a:pt x="1015" y="428"/>
                    <a:pt x="1015" y="344"/>
                  </a:cubicBezTo>
                  <a:cubicBezTo>
                    <a:pt x="1144" y="344"/>
                    <a:pt x="1115" y="513"/>
                    <a:pt x="1286" y="513"/>
                  </a:cubicBezTo>
                  <a:cubicBezTo>
                    <a:pt x="1324" y="513"/>
                    <a:pt x="1310" y="452"/>
                    <a:pt x="1316" y="408"/>
                  </a:cubicBezTo>
                  <a:cubicBezTo>
                    <a:pt x="1323" y="363"/>
                    <a:pt x="1320" y="314"/>
                    <a:pt x="1320" y="268"/>
                  </a:cubicBezTo>
                  <a:cubicBezTo>
                    <a:pt x="1353" y="265"/>
                    <a:pt x="1340" y="259"/>
                    <a:pt x="1362" y="259"/>
                  </a:cubicBezTo>
                  <a:cubicBezTo>
                    <a:pt x="1378" y="259"/>
                    <a:pt x="1389" y="271"/>
                    <a:pt x="1413" y="276"/>
                  </a:cubicBezTo>
                  <a:cubicBezTo>
                    <a:pt x="1413" y="336"/>
                    <a:pt x="1415" y="382"/>
                    <a:pt x="1420" y="430"/>
                  </a:cubicBezTo>
                  <a:cubicBezTo>
                    <a:pt x="1428" y="513"/>
                    <a:pt x="1410" y="526"/>
                    <a:pt x="1490" y="498"/>
                  </a:cubicBezTo>
                  <a:cubicBezTo>
                    <a:pt x="1608" y="456"/>
                    <a:pt x="1641" y="344"/>
                    <a:pt x="1675" y="344"/>
                  </a:cubicBezTo>
                  <a:cubicBezTo>
                    <a:pt x="1698" y="344"/>
                    <a:pt x="1699" y="348"/>
                    <a:pt x="1717" y="352"/>
                  </a:cubicBezTo>
                  <a:cubicBezTo>
                    <a:pt x="1733" y="417"/>
                    <a:pt x="1694" y="444"/>
                    <a:pt x="1631" y="503"/>
                  </a:cubicBezTo>
                  <a:cubicBezTo>
                    <a:pt x="1568" y="562"/>
                    <a:pt x="1544" y="551"/>
                    <a:pt x="1500" y="558"/>
                  </a:cubicBezTo>
                  <a:cubicBezTo>
                    <a:pt x="1483" y="560"/>
                    <a:pt x="1467" y="568"/>
                    <a:pt x="1447" y="572"/>
                  </a:cubicBezTo>
                  <a:cubicBezTo>
                    <a:pt x="1482" y="621"/>
                    <a:pt x="1689" y="653"/>
                    <a:pt x="1734" y="793"/>
                  </a:cubicBezTo>
                  <a:cubicBezTo>
                    <a:pt x="1750" y="846"/>
                    <a:pt x="1747" y="883"/>
                    <a:pt x="1788" y="916"/>
                  </a:cubicBezTo>
                  <a:cubicBezTo>
                    <a:pt x="1855" y="969"/>
                    <a:pt x="1897" y="974"/>
                    <a:pt x="1958" y="1094"/>
                  </a:cubicBezTo>
                  <a:cubicBezTo>
                    <a:pt x="1999" y="1177"/>
                    <a:pt x="2023" y="1255"/>
                    <a:pt x="2022" y="1377"/>
                  </a:cubicBezTo>
                  <a:cubicBezTo>
                    <a:pt x="2022" y="1434"/>
                    <a:pt x="2031" y="1471"/>
                    <a:pt x="2031" y="1538"/>
                  </a:cubicBezTo>
                  <a:lnTo>
                    <a:pt x="2031" y="1969"/>
                  </a:lnTo>
                  <a:cubicBezTo>
                    <a:pt x="2040" y="2142"/>
                    <a:pt x="2064" y="2496"/>
                    <a:pt x="2200" y="2587"/>
                  </a:cubicBezTo>
                  <a:cubicBezTo>
                    <a:pt x="2428" y="2435"/>
                    <a:pt x="2683" y="1983"/>
                    <a:pt x="2683" y="1597"/>
                  </a:cubicBezTo>
                  <a:cubicBezTo>
                    <a:pt x="2683" y="1366"/>
                    <a:pt x="2642" y="1192"/>
                    <a:pt x="2559" y="1018"/>
                  </a:cubicBezTo>
                  <a:cubicBezTo>
                    <a:pt x="2523" y="943"/>
                    <a:pt x="2483" y="882"/>
                    <a:pt x="2439" y="816"/>
                  </a:cubicBezTo>
                  <a:lnTo>
                    <a:pt x="2329" y="680"/>
                  </a:lnTo>
                  <a:cubicBezTo>
                    <a:pt x="2311" y="661"/>
                    <a:pt x="2309" y="653"/>
                    <a:pt x="2291" y="634"/>
                  </a:cubicBezTo>
                  <a:cubicBezTo>
                    <a:pt x="2202" y="536"/>
                    <a:pt x="2028" y="419"/>
                    <a:pt x="1909" y="363"/>
                  </a:cubicBezTo>
                  <a:cubicBezTo>
                    <a:pt x="1129" y="0"/>
                    <a:pt x="199" y="480"/>
                    <a:pt x="51" y="1318"/>
                  </a:cubicBezTo>
                  <a:cubicBezTo>
                    <a:pt x="44" y="1353"/>
                    <a:pt x="37" y="1398"/>
                    <a:pt x="34" y="1429"/>
                  </a:cubicBezTo>
                  <a:cubicBezTo>
                    <a:pt x="0" y="1758"/>
                    <a:pt x="90" y="2062"/>
                    <a:pt x="273" y="2339"/>
                  </a:cubicBezTo>
                  <a:cubicBezTo>
                    <a:pt x="309" y="2393"/>
                    <a:pt x="328" y="2407"/>
                    <a:pt x="359" y="2447"/>
                  </a:cubicBezTo>
                  <a:cubicBezTo>
                    <a:pt x="401" y="2501"/>
                    <a:pt x="474" y="2574"/>
                    <a:pt x="532" y="26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 name="Freeform 13">
              <a:extLst>
                <a:ext uri="{FF2B5EF4-FFF2-40B4-BE49-F238E27FC236}">
                  <a16:creationId xmlns="" xmlns:a16="http://schemas.microsoft.com/office/drawing/2014/main" id="{1B4C412D-A5D2-4275-9FA1-13E10FBC6775}"/>
                </a:ext>
              </a:extLst>
            </p:cNvPr>
            <p:cNvSpPr>
              <a:spLocks noEditPoints="1"/>
            </p:cNvSpPr>
            <p:nvPr/>
          </p:nvSpPr>
          <p:spPr bwMode="auto">
            <a:xfrm>
              <a:off x="4208463" y="1784351"/>
              <a:ext cx="668338" cy="698500"/>
            </a:xfrm>
            <a:custGeom>
              <a:avLst/>
              <a:gdLst>
                <a:gd name="T0" fmla="*/ 1575 w 2879"/>
                <a:gd name="T1" fmla="*/ 2823 h 2992"/>
                <a:gd name="T2" fmla="*/ 1761 w 2879"/>
                <a:gd name="T3" fmla="*/ 2882 h 2992"/>
                <a:gd name="T4" fmla="*/ 1321 w 2879"/>
                <a:gd name="T5" fmla="*/ 2857 h 2992"/>
                <a:gd name="T6" fmla="*/ 1355 w 2879"/>
                <a:gd name="T7" fmla="*/ 2848 h 2992"/>
                <a:gd name="T8" fmla="*/ 1524 w 2879"/>
                <a:gd name="T9" fmla="*/ 2798 h 2992"/>
                <a:gd name="T10" fmla="*/ 1363 w 2879"/>
                <a:gd name="T11" fmla="*/ 2798 h 2992"/>
                <a:gd name="T12" fmla="*/ 1316 w 2879"/>
                <a:gd name="T13" fmla="*/ 2911 h 2992"/>
                <a:gd name="T14" fmla="*/ 1160 w 2879"/>
                <a:gd name="T15" fmla="*/ 2772 h 2992"/>
                <a:gd name="T16" fmla="*/ 1084 w 2879"/>
                <a:gd name="T17" fmla="*/ 2874 h 2992"/>
                <a:gd name="T18" fmla="*/ 1143 w 2879"/>
                <a:gd name="T19" fmla="*/ 2755 h 2992"/>
                <a:gd name="T20" fmla="*/ 1084 w 2879"/>
                <a:gd name="T21" fmla="*/ 2874 h 2992"/>
                <a:gd name="T22" fmla="*/ 1599 w 2879"/>
                <a:gd name="T23" fmla="*/ 2806 h 2992"/>
                <a:gd name="T24" fmla="*/ 1837 w 2879"/>
                <a:gd name="T25" fmla="*/ 2730 h 2992"/>
                <a:gd name="T26" fmla="*/ 1803 w 2879"/>
                <a:gd name="T27" fmla="*/ 2815 h 2992"/>
                <a:gd name="T28" fmla="*/ 1710 w 2879"/>
                <a:gd name="T29" fmla="*/ 2815 h 2992"/>
                <a:gd name="T30" fmla="*/ 1427 w 2879"/>
                <a:gd name="T31" fmla="*/ 2339 h 2992"/>
                <a:gd name="T32" fmla="*/ 1311 w 2879"/>
                <a:gd name="T33" fmla="*/ 1892 h 2992"/>
                <a:gd name="T34" fmla="*/ 1346 w 2879"/>
                <a:gd name="T35" fmla="*/ 1665 h 2992"/>
                <a:gd name="T36" fmla="*/ 1457 w 2879"/>
                <a:gd name="T37" fmla="*/ 1886 h 2992"/>
                <a:gd name="T38" fmla="*/ 1511 w 2879"/>
                <a:gd name="T39" fmla="*/ 2100 h 2992"/>
                <a:gd name="T40" fmla="*/ 1627 w 2879"/>
                <a:gd name="T41" fmla="*/ 2196 h 2992"/>
                <a:gd name="T42" fmla="*/ 1479 w 2879"/>
                <a:gd name="T43" fmla="*/ 2701 h 2992"/>
                <a:gd name="T44" fmla="*/ 1353 w 2879"/>
                <a:gd name="T45" fmla="*/ 2165 h 2992"/>
                <a:gd name="T46" fmla="*/ 965 w 2879"/>
                <a:gd name="T47" fmla="*/ 2696 h 2992"/>
                <a:gd name="T48" fmla="*/ 329 w 2879"/>
                <a:gd name="T49" fmla="*/ 2283 h 2992"/>
                <a:gd name="T50" fmla="*/ 442 w 2879"/>
                <a:gd name="T51" fmla="*/ 514 h 2992"/>
                <a:gd name="T52" fmla="*/ 2390 w 2879"/>
                <a:gd name="T53" fmla="*/ 467 h 2992"/>
                <a:gd name="T54" fmla="*/ 2537 w 2879"/>
                <a:gd name="T55" fmla="*/ 2304 h 2992"/>
                <a:gd name="T56" fmla="*/ 1914 w 2879"/>
                <a:gd name="T57" fmla="*/ 2696 h 2992"/>
                <a:gd name="T58" fmla="*/ 2068 w 2879"/>
                <a:gd name="T59" fmla="*/ 2270 h 2992"/>
                <a:gd name="T60" fmla="*/ 1812 w 2879"/>
                <a:gd name="T61" fmla="*/ 1308 h 2992"/>
                <a:gd name="T62" fmla="*/ 1679 w 2879"/>
                <a:gd name="T63" fmla="*/ 1601 h 2992"/>
                <a:gd name="T64" fmla="*/ 1770 w 2879"/>
                <a:gd name="T65" fmla="*/ 2095 h 2992"/>
                <a:gd name="T66" fmla="*/ 1685 w 2879"/>
                <a:gd name="T67" fmla="*/ 2493 h 2992"/>
                <a:gd name="T68" fmla="*/ 1383 w 2879"/>
                <a:gd name="T69" fmla="*/ 1607 h 2992"/>
                <a:gd name="T70" fmla="*/ 1228 w 2879"/>
                <a:gd name="T71" fmla="*/ 2442 h 2992"/>
                <a:gd name="T72" fmla="*/ 1135 w 2879"/>
                <a:gd name="T73" fmla="*/ 1849 h 2992"/>
                <a:gd name="T74" fmla="*/ 958 w 2879"/>
                <a:gd name="T75" fmla="*/ 1385 h 2992"/>
                <a:gd name="T76" fmla="*/ 677 w 2879"/>
                <a:gd name="T77" fmla="*/ 2535 h 2992"/>
                <a:gd name="T78" fmla="*/ 914 w 2879"/>
                <a:gd name="T79" fmla="*/ 2806 h 2992"/>
                <a:gd name="T80" fmla="*/ 1934 w 2879"/>
                <a:gd name="T81" fmla="*/ 2911 h 2992"/>
                <a:gd name="T82" fmla="*/ 2320 w 2879"/>
                <a:gd name="T83" fmla="*/ 2603 h 2992"/>
                <a:gd name="T84" fmla="*/ 2523 w 2879"/>
                <a:gd name="T85" fmla="*/ 520 h 2992"/>
                <a:gd name="T86" fmla="*/ 1516 w 2879"/>
                <a:gd name="T87" fmla="*/ 29 h 2992"/>
                <a:gd name="T88" fmla="*/ 408 w 2879"/>
                <a:gd name="T89" fmla="*/ 463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9" h="2992">
                  <a:moveTo>
                    <a:pt x="1549" y="2908"/>
                  </a:moveTo>
                  <a:lnTo>
                    <a:pt x="1549" y="2823"/>
                  </a:lnTo>
                  <a:lnTo>
                    <a:pt x="1575" y="2823"/>
                  </a:lnTo>
                  <a:cubicBezTo>
                    <a:pt x="1577" y="2850"/>
                    <a:pt x="1583" y="2853"/>
                    <a:pt x="1583" y="2882"/>
                  </a:cubicBezTo>
                  <a:cubicBezTo>
                    <a:pt x="1583" y="2908"/>
                    <a:pt x="1573" y="2905"/>
                    <a:pt x="1549" y="2908"/>
                  </a:cubicBezTo>
                  <a:close/>
                  <a:moveTo>
                    <a:pt x="1761" y="2882"/>
                  </a:moveTo>
                  <a:cubicBezTo>
                    <a:pt x="1750" y="2860"/>
                    <a:pt x="1753" y="2873"/>
                    <a:pt x="1753" y="2840"/>
                  </a:cubicBezTo>
                  <a:cubicBezTo>
                    <a:pt x="1813" y="2845"/>
                    <a:pt x="1781" y="2880"/>
                    <a:pt x="1761" y="2882"/>
                  </a:cubicBezTo>
                  <a:close/>
                  <a:moveTo>
                    <a:pt x="1321" y="2857"/>
                  </a:moveTo>
                  <a:lnTo>
                    <a:pt x="1321" y="2806"/>
                  </a:lnTo>
                  <a:lnTo>
                    <a:pt x="1346" y="2806"/>
                  </a:lnTo>
                  <a:cubicBezTo>
                    <a:pt x="1348" y="2829"/>
                    <a:pt x="1350" y="2829"/>
                    <a:pt x="1355" y="2848"/>
                  </a:cubicBezTo>
                  <a:cubicBezTo>
                    <a:pt x="1341" y="2850"/>
                    <a:pt x="1328" y="2848"/>
                    <a:pt x="1321" y="2857"/>
                  </a:cubicBezTo>
                  <a:close/>
                  <a:moveTo>
                    <a:pt x="1363" y="2798"/>
                  </a:moveTo>
                  <a:lnTo>
                    <a:pt x="1524" y="2798"/>
                  </a:lnTo>
                  <a:cubicBezTo>
                    <a:pt x="1504" y="2840"/>
                    <a:pt x="1521" y="2884"/>
                    <a:pt x="1524" y="2925"/>
                  </a:cubicBezTo>
                  <a:lnTo>
                    <a:pt x="1338" y="2925"/>
                  </a:lnTo>
                  <a:cubicBezTo>
                    <a:pt x="1376" y="2868"/>
                    <a:pt x="1399" y="2865"/>
                    <a:pt x="1363" y="2798"/>
                  </a:cubicBezTo>
                  <a:close/>
                  <a:moveTo>
                    <a:pt x="1287" y="2874"/>
                  </a:moveTo>
                  <a:cubicBezTo>
                    <a:pt x="1307" y="2879"/>
                    <a:pt x="1312" y="2882"/>
                    <a:pt x="1338" y="2882"/>
                  </a:cubicBezTo>
                  <a:cubicBezTo>
                    <a:pt x="1331" y="2906"/>
                    <a:pt x="1340" y="2897"/>
                    <a:pt x="1316" y="2911"/>
                  </a:cubicBezTo>
                  <a:cubicBezTo>
                    <a:pt x="1275" y="2934"/>
                    <a:pt x="1165" y="2927"/>
                    <a:pt x="1143" y="2882"/>
                  </a:cubicBezTo>
                  <a:cubicBezTo>
                    <a:pt x="1135" y="2866"/>
                    <a:pt x="1139" y="2855"/>
                    <a:pt x="1145" y="2835"/>
                  </a:cubicBezTo>
                  <a:cubicBezTo>
                    <a:pt x="1153" y="2811"/>
                    <a:pt x="1158" y="2797"/>
                    <a:pt x="1160" y="2772"/>
                  </a:cubicBezTo>
                  <a:lnTo>
                    <a:pt x="1312" y="2783"/>
                  </a:lnTo>
                  <a:cubicBezTo>
                    <a:pt x="1289" y="2816"/>
                    <a:pt x="1287" y="2814"/>
                    <a:pt x="1287" y="2874"/>
                  </a:cubicBezTo>
                  <a:close/>
                  <a:moveTo>
                    <a:pt x="1084" y="2874"/>
                  </a:moveTo>
                  <a:cubicBezTo>
                    <a:pt x="1021" y="2874"/>
                    <a:pt x="1025" y="2869"/>
                    <a:pt x="974" y="2857"/>
                  </a:cubicBezTo>
                  <a:lnTo>
                    <a:pt x="1036" y="2731"/>
                  </a:lnTo>
                  <a:cubicBezTo>
                    <a:pt x="1070" y="2739"/>
                    <a:pt x="1099" y="2754"/>
                    <a:pt x="1143" y="2755"/>
                  </a:cubicBezTo>
                  <a:cubicBezTo>
                    <a:pt x="1125" y="2800"/>
                    <a:pt x="1149" y="2744"/>
                    <a:pt x="1122" y="2776"/>
                  </a:cubicBezTo>
                  <a:cubicBezTo>
                    <a:pt x="1104" y="2798"/>
                    <a:pt x="1114" y="2769"/>
                    <a:pt x="1116" y="2807"/>
                  </a:cubicBezTo>
                  <a:cubicBezTo>
                    <a:pt x="1118" y="2844"/>
                    <a:pt x="1120" y="2874"/>
                    <a:pt x="1084" y="2874"/>
                  </a:cubicBezTo>
                  <a:close/>
                  <a:moveTo>
                    <a:pt x="1736" y="2899"/>
                  </a:moveTo>
                  <a:cubicBezTo>
                    <a:pt x="1699" y="2908"/>
                    <a:pt x="1632" y="2924"/>
                    <a:pt x="1592" y="2925"/>
                  </a:cubicBezTo>
                  <a:cubicBezTo>
                    <a:pt x="1607" y="2859"/>
                    <a:pt x="1616" y="2924"/>
                    <a:pt x="1599" y="2806"/>
                  </a:cubicBezTo>
                  <a:cubicBezTo>
                    <a:pt x="1592" y="2802"/>
                    <a:pt x="1584" y="2800"/>
                    <a:pt x="1581" y="2800"/>
                  </a:cubicBezTo>
                  <a:lnTo>
                    <a:pt x="1558" y="2789"/>
                  </a:lnTo>
                  <a:cubicBezTo>
                    <a:pt x="1664" y="2765"/>
                    <a:pt x="1744" y="2775"/>
                    <a:pt x="1837" y="2730"/>
                  </a:cubicBezTo>
                  <a:lnTo>
                    <a:pt x="1888" y="2857"/>
                  </a:lnTo>
                  <a:cubicBezTo>
                    <a:pt x="1864" y="2869"/>
                    <a:pt x="1833" y="2876"/>
                    <a:pt x="1803" y="2882"/>
                  </a:cubicBezTo>
                  <a:lnTo>
                    <a:pt x="1803" y="2815"/>
                  </a:lnTo>
                  <a:cubicBezTo>
                    <a:pt x="1759" y="2811"/>
                    <a:pt x="1788" y="2804"/>
                    <a:pt x="1744" y="2815"/>
                  </a:cubicBezTo>
                  <a:cubicBezTo>
                    <a:pt x="1756" y="2797"/>
                    <a:pt x="1767" y="2781"/>
                    <a:pt x="1778" y="2764"/>
                  </a:cubicBezTo>
                  <a:cubicBezTo>
                    <a:pt x="1738" y="2773"/>
                    <a:pt x="1722" y="2778"/>
                    <a:pt x="1710" y="2815"/>
                  </a:cubicBezTo>
                  <a:cubicBezTo>
                    <a:pt x="1701" y="2846"/>
                    <a:pt x="1719" y="2868"/>
                    <a:pt x="1736" y="2899"/>
                  </a:cubicBezTo>
                  <a:close/>
                  <a:moveTo>
                    <a:pt x="1353" y="2165"/>
                  </a:moveTo>
                  <a:cubicBezTo>
                    <a:pt x="1390" y="2221"/>
                    <a:pt x="1360" y="2325"/>
                    <a:pt x="1427" y="2339"/>
                  </a:cubicBezTo>
                  <a:cubicBezTo>
                    <a:pt x="1434" y="2077"/>
                    <a:pt x="1373" y="2191"/>
                    <a:pt x="1342" y="2121"/>
                  </a:cubicBezTo>
                  <a:cubicBezTo>
                    <a:pt x="1327" y="2045"/>
                    <a:pt x="1349" y="2044"/>
                    <a:pt x="1358" y="1989"/>
                  </a:cubicBezTo>
                  <a:cubicBezTo>
                    <a:pt x="1365" y="1942"/>
                    <a:pt x="1321" y="1950"/>
                    <a:pt x="1311" y="1892"/>
                  </a:cubicBezTo>
                  <a:cubicBezTo>
                    <a:pt x="1357" y="1820"/>
                    <a:pt x="1435" y="1869"/>
                    <a:pt x="1428" y="1793"/>
                  </a:cubicBezTo>
                  <a:cubicBezTo>
                    <a:pt x="1395" y="1772"/>
                    <a:pt x="1337" y="1792"/>
                    <a:pt x="1316" y="1759"/>
                  </a:cubicBezTo>
                  <a:cubicBezTo>
                    <a:pt x="1296" y="1727"/>
                    <a:pt x="1329" y="1682"/>
                    <a:pt x="1346" y="1665"/>
                  </a:cubicBezTo>
                  <a:cubicBezTo>
                    <a:pt x="1395" y="1679"/>
                    <a:pt x="1376" y="1680"/>
                    <a:pt x="1400" y="1719"/>
                  </a:cubicBezTo>
                  <a:cubicBezTo>
                    <a:pt x="1515" y="1731"/>
                    <a:pt x="1523" y="1715"/>
                    <a:pt x="1625" y="1757"/>
                  </a:cubicBezTo>
                  <a:cubicBezTo>
                    <a:pt x="1634" y="1916"/>
                    <a:pt x="1547" y="1882"/>
                    <a:pt x="1457" y="1886"/>
                  </a:cubicBezTo>
                  <a:cubicBezTo>
                    <a:pt x="1427" y="1888"/>
                    <a:pt x="1405" y="1892"/>
                    <a:pt x="1385" y="1909"/>
                  </a:cubicBezTo>
                  <a:cubicBezTo>
                    <a:pt x="1409" y="1929"/>
                    <a:pt x="1409" y="1927"/>
                    <a:pt x="1448" y="1935"/>
                  </a:cubicBezTo>
                  <a:cubicBezTo>
                    <a:pt x="1533" y="1952"/>
                    <a:pt x="1492" y="2005"/>
                    <a:pt x="1511" y="2100"/>
                  </a:cubicBezTo>
                  <a:cubicBezTo>
                    <a:pt x="1550" y="2041"/>
                    <a:pt x="1523" y="1991"/>
                    <a:pt x="1577" y="1967"/>
                  </a:cubicBezTo>
                  <a:cubicBezTo>
                    <a:pt x="1610" y="2042"/>
                    <a:pt x="1601" y="2076"/>
                    <a:pt x="1577" y="2149"/>
                  </a:cubicBezTo>
                  <a:cubicBezTo>
                    <a:pt x="1617" y="2174"/>
                    <a:pt x="1618" y="2137"/>
                    <a:pt x="1627" y="2196"/>
                  </a:cubicBezTo>
                  <a:cubicBezTo>
                    <a:pt x="1638" y="2274"/>
                    <a:pt x="1612" y="2358"/>
                    <a:pt x="1557" y="2407"/>
                  </a:cubicBezTo>
                  <a:cubicBezTo>
                    <a:pt x="1497" y="2459"/>
                    <a:pt x="1503" y="2425"/>
                    <a:pt x="1502" y="2535"/>
                  </a:cubicBezTo>
                  <a:cubicBezTo>
                    <a:pt x="1502" y="2594"/>
                    <a:pt x="1503" y="2655"/>
                    <a:pt x="1479" y="2701"/>
                  </a:cubicBezTo>
                  <a:cubicBezTo>
                    <a:pt x="1383" y="2681"/>
                    <a:pt x="1423" y="2605"/>
                    <a:pt x="1425" y="2434"/>
                  </a:cubicBezTo>
                  <a:cubicBezTo>
                    <a:pt x="1366" y="2389"/>
                    <a:pt x="1294" y="2369"/>
                    <a:pt x="1302" y="2221"/>
                  </a:cubicBezTo>
                  <a:cubicBezTo>
                    <a:pt x="1305" y="2178"/>
                    <a:pt x="1313" y="2169"/>
                    <a:pt x="1353" y="2165"/>
                  </a:cubicBezTo>
                  <a:close/>
                  <a:moveTo>
                    <a:pt x="677" y="2535"/>
                  </a:moveTo>
                  <a:cubicBezTo>
                    <a:pt x="685" y="2563"/>
                    <a:pt x="678" y="2547"/>
                    <a:pt x="699" y="2565"/>
                  </a:cubicBezTo>
                  <a:cubicBezTo>
                    <a:pt x="752" y="2611"/>
                    <a:pt x="903" y="2695"/>
                    <a:pt x="965" y="2696"/>
                  </a:cubicBezTo>
                  <a:cubicBezTo>
                    <a:pt x="959" y="2722"/>
                    <a:pt x="954" y="2721"/>
                    <a:pt x="948" y="2747"/>
                  </a:cubicBezTo>
                  <a:cubicBezTo>
                    <a:pt x="896" y="2746"/>
                    <a:pt x="791" y="2693"/>
                    <a:pt x="755" y="2669"/>
                  </a:cubicBezTo>
                  <a:cubicBezTo>
                    <a:pt x="589" y="2561"/>
                    <a:pt x="451" y="2449"/>
                    <a:pt x="329" y="2283"/>
                  </a:cubicBezTo>
                  <a:cubicBezTo>
                    <a:pt x="91" y="1958"/>
                    <a:pt x="5" y="1570"/>
                    <a:pt x="97" y="1150"/>
                  </a:cubicBezTo>
                  <a:cubicBezTo>
                    <a:pt x="143" y="940"/>
                    <a:pt x="268" y="687"/>
                    <a:pt x="421" y="535"/>
                  </a:cubicBezTo>
                  <a:cubicBezTo>
                    <a:pt x="430" y="526"/>
                    <a:pt x="434" y="523"/>
                    <a:pt x="442" y="514"/>
                  </a:cubicBezTo>
                  <a:cubicBezTo>
                    <a:pt x="504" y="446"/>
                    <a:pt x="576" y="385"/>
                    <a:pt x="652" y="334"/>
                  </a:cubicBezTo>
                  <a:cubicBezTo>
                    <a:pt x="1121" y="23"/>
                    <a:pt x="1735" y="0"/>
                    <a:pt x="2203" y="315"/>
                  </a:cubicBezTo>
                  <a:lnTo>
                    <a:pt x="2390" y="467"/>
                  </a:lnTo>
                  <a:cubicBezTo>
                    <a:pt x="2613" y="693"/>
                    <a:pt x="2811" y="1034"/>
                    <a:pt x="2811" y="1375"/>
                  </a:cubicBezTo>
                  <a:lnTo>
                    <a:pt x="2811" y="1528"/>
                  </a:lnTo>
                  <a:cubicBezTo>
                    <a:pt x="2811" y="1813"/>
                    <a:pt x="2667" y="2145"/>
                    <a:pt x="2537" y="2304"/>
                  </a:cubicBezTo>
                  <a:cubicBezTo>
                    <a:pt x="2493" y="2358"/>
                    <a:pt x="2460" y="2391"/>
                    <a:pt x="2411" y="2440"/>
                  </a:cubicBezTo>
                  <a:cubicBezTo>
                    <a:pt x="2306" y="2545"/>
                    <a:pt x="2055" y="2744"/>
                    <a:pt x="1922" y="2747"/>
                  </a:cubicBezTo>
                  <a:cubicBezTo>
                    <a:pt x="1917" y="2727"/>
                    <a:pt x="1914" y="2722"/>
                    <a:pt x="1914" y="2696"/>
                  </a:cubicBezTo>
                  <a:cubicBezTo>
                    <a:pt x="1995" y="2694"/>
                    <a:pt x="2114" y="2602"/>
                    <a:pt x="2176" y="2569"/>
                  </a:cubicBezTo>
                  <a:cubicBezTo>
                    <a:pt x="2169" y="2539"/>
                    <a:pt x="2155" y="2526"/>
                    <a:pt x="2142" y="2501"/>
                  </a:cubicBezTo>
                  <a:cubicBezTo>
                    <a:pt x="2102" y="2424"/>
                    <a:pt x="2080" y="2361"/>
                    <a:pt x="2068" y="2270"/>
                  </a:cubicBezTo>
                  <a:cubicBezTo>
                    <a:pt x="2051" y="2134"/>
                    <a:pt x="2024" y="1600"/>
                    <a:pt x="2024" y="1502"/>
                  </a:cubicBezTo>
                  <a:cubicBezTo>
                    <a:pt x="2024" y="1424"/>
                    <a:pt x="1992" y="1413"/>
                    <a:pt x="1945" y="1378"/>
                  </a:cubicBezTo>
                  <a:cubicBezTo>
                    <a:pt x="1914" y="1354"/>
                    <a:pt x="1853" y="1317"/>
                    <a:pt x="1812" y="1308"/>
                  </a:cubicBezTo>
                  <a:cubicBezTo>
                    <a:pt x="1769" y="1389"/>
                    <a:pt x="1656" y="1489"/>
                    <a:pt x="1575" y="1511"/>
                  </a:cubicBezTo>
                  <a:cubicBezTo>
                    <a:pt x="1583" y="1540"/>
                    <a:pt x="1596" y="1544"/>
                    <a:pt x="1621" y="1558"/>
                  </a:cubicBezTo>
                  <a:cubicBezTo>
                    <a:pt x="1654" y="1577"/>
                    <a:pt x="1652" y="1575"/>
                    <a:pt x="1679" y="1601"/>
                  </a:cubicBezTo>
                  <a:cubicBezTo>
                    <a:pt x="1722" y="1645"/>
                    <a:pt x="1728" y="1668"/>
                    <a:pt x="1742" y="1733"/>
                  </a:cubicBezTo>
                  <a:cubicBezTo>
                    <a:pt x="1753" y="1781"/>
                    <a:pt x="1762" y="1854"/>
                    <a:pt x="1761" y="1908"/>
                  </a:cubicBezTo>
                  <a:cubicBezTo>
                    <a:pt x="1761" y="1979"/>
                    <a:pt x="1770" y="2024"/>
                    <a:pt x="1770" y="2095"/>
                  </a:cubicBezTo>
                  <a:cubicBezTo>
                    <a:pt x="1770" y="2175"/>
                    <a:pt x="1761" y="2221"/>
                    <a:pt x="1761" y="2298"/>
                  </a:cubicBezTo>
                  <a:cubicBezTo>
                    <a:pt x="1762" y="2375"/>
                    <a:pt x="1746" y="2429"/>
                    <a:pt x="1744" y="2493"/>
                  </a:cubicBezTo>
                  <a:lnTo>
                    <a:pt x="1685" y="2493"/>
                  </a:lnTo>
                  <a:cubicBezTo>
                    <a:pt x="1681" y="2447"/>
                    <a:pt x="1668" y="2400"/>
                    <a:pt x="1668" y="2349"/>
                  </a:cubicBezTo>
                  <a:cubicBezTo>
                    <a:pt x="1668" y="2091"/>
                    <a:pt x="1708" y="1881"/>
                    <a:pt x="1609" y="1688"/>
                  </a:cubicBezTo>
                  <a:cubicBezTo>
                    <a:pt x="1566" y="1604"/>
                    <a:pt x="1470" y="1541"/>
                    <a:pt x="1383" y="1607"/>
                  </a:cubicBezTo>
                  <a:cubicBezTo>
                    <a:pt x="1200" y="1748"/>
                    <a:pt x="1245" y="1884"/>
                    <a:pt x="1223" y="2031"/>
                  </a:cubicBezTo>
                  <a:cubicBezTo>
                    <a:pt x="1217" y="2072"/>
                    <a:pt x="1218" y="2102"/>
                    <a:pt x="1224" y="2141"/>
                  </a:cubicBezTo>
                  <a:lnTo>
                    <a:pt x="1228" y="2442"/>
                  </a:lnTo>
                  <a:cubicBezTo>
                    <a:pt x="1228" y="2487"/>
                    <a:pt x="1205" y="2500"/>
                    <a:pt x="1160" y="2501"/>
                  </a:cubicBezTo>
                  <a:cubicBezTo>
                    <a:pt x="1159" y="2465"/>
                    <a:pt x="1152" y="2467"/>
                    <a:pt x="1151" y="2425"/>
                  </a:cubicBezTo>
                  <a:lnTo>
                    <a:pt x="1135" y="1849"/>
                  </a:lnTo>
                  <a:cubicBezTo>
                    <a:pt x="1135" y="1673"/>
                    <a:pt x="1215" y="1607"/>
                    <a:pt x="1321" y="1536"/>
                  </a:cubicBezTo>
                  <a:cubicBezTo>
                    <a:pt x="1259" y="1444"/>
                    <a:pt x="1243" y="1545"/>
                    <a:pt x="1084" y="1308"/>
                  </a:cubicBezTo>
                  <a:cubicBezTo>
                    <a:pt x="1032" y="1335"/>
                    <a:pt x="1004" y="1350"/>
                    <a:pt x="958" y="1385"/>
                  </a:cubicBezTo>
                  <a:cubicBezTo>
                    <a:pt x="891" y="1434"/>
                    <a:pt x="881" y="1445"/>
                    <a:pt x="880" y="1511"/>
                  </a:cubicBezTo>
                  <a:cubicBezTo>
                    <a:pt x="878" y="1674"/>
                    <a:pt x="851" y="2123"/>
                    <a:pt x="824" y="2266"/>
                  </a:cubicBezTo>
                  <a:cubicBezTo>
                    <a:pt x="805" y="2361"/>
                    <a:pt x="772" y="2527"/>
                    <a:pt x="677" y="2535"/>
                  </a:cubicBezTo>
                  <a:close/>
                  <a:moveTo>
                    <a:pt x="0" y="1426"/>
                  </a:moveTo>
                  <a:cubicBezTo>
                    <a:pt x="0" y="1915"/>
                    <a:pt x="185" y="2298"/>
                    <a:pt x="549" y="2596"/>
                  </a:cubicBezTo>
                  <a:cubicBezTo>
                    <a:pt x="716" y="2732"/>
                    <a:pt x="761" y="2732"/>
                    <a:pt x="914" y="2806"/>
                  </a:cubicBezTo>
                  <a:cubicBezTo>
                    <a:pt x="902" y="2825"/>
                    <a:pt x="889" y="2842"/>
                    <a:pt x="889" y="2874"/>
                  </a:cubicBezTo>
                  <a:cubicBezTo>
                    <a:pt x="889" y="2941"/>
                    <a:pt x="1344" y="2992"/>
                    <a:pt x="1482" y="2992"/>
                  </a:cubicBezTo>
                  <a:cubicBezTo>
                    <a:pt x="1595" y="2992"/>
                    <a:pt x="1822" y="2950"/>
                    <a:pt x="1934" y="2911"/>
                  </a:cubicBezTo>
                  <a:cubicBezTo>
                    <a:pt x="1961" y="2902"/>
                    <a:pt x="1965" y="2897"/>
                    <a:pt x="1990" y="2891"/>
                  </a:cubicBezTo>
                  <a:cubicBezTo>
                    <a:pt x="1987" y="2857"/>
                    <a:pt x="1972" y="2841"/>
                    <a:pt x="1964" y="2806"/>
                  </a:cubicBezTo>
                  <a:cubicBezTo>
                    <a:pt x="2149" y="2709"/>
                    <a:pt x="2126" y="2751"/>
                    <a:pt x="2320" y="2603"/>
                  </a:cubicBezTo>
                  <a:cubicBezTo>
                    <a:pt x="2642" y="2357"/>
                    <a:pt x="2879" y="1923"/>
                    <a:pt x="2879" y="1477"/>
                  </a:cubicBezTo>
                  <a:cubicBezTo>
                    <a:pt x="2879" y="1164"/>
                    <a:pt x="2759" y="794"/>
                    <a:pt x="2563" y="565"/>
                  </a:cubicBezTo>
                  <a:cubicBezTo>
                    <a:pt x="2547" y="546"/>
                    <a:pt x="2538" y="540"/>
                    <a:pt x="2523" y="520"/>
                  </a:cubicBezTo>
                  <a:cubicBezTo>
                    <a:pt x="2507" y="499"/>
                    <a:pt x="2498" y="491"/>
                    <a:pt x="2479" y="471"/>
                  </a:cubicBezTo>
                  <a:cubicBezTo>
                    <a:pt x="2361" y="355"/>
                    <a:pt x="2228" y="254"/>
                    <a:pt x="2072" y="176"/>
                  </a:cubicBezTo>
                  <a:cubicBezTo>
                    <a:pt x="1922" y="101"/>
                    <a:pt x="1735" y="29"/>
                    <a:pt x="1516" y="29"/>
                  </a:cubicBezTo>
                  <a:cubicBezTo>
                    <a:pt x="1101" y="29"/>
                    <a:pt x="857" y="107"/>
                    <a:pt x="552" y="335"/>
                  </a:cubicBezTo>
                  <a:cubicBezTo>
                    <a:pt x="527" y="353"/>
                    <a:pt x="523" y="359"/>
                    <a:pt x="502" y="378"/>
                  </a:cubicBezTo>
                  <a:lnTo>
                    <a:pt x="408" y="463"/>
                  </a:lnTo>
                  <a:cubicBezTo>
                    <a:pt x="388" y="484"/>
                    <a:pt x="384" y="493"/>
                    <a:pt x="366" y="514"/>
                  </a:cubicBezTo>
                  <a:cubicBezTo>
                    <a:pt x="152" y="755"/>
                    <a:pt x="0" y="1086"/>
                    <a:pt x="0" y="1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 name="Freeform 14">
              <a:extLst>
                <a:ext uri="{FF2B5EF4-FFF2-40B4-BE49-F238E27FC236}">
                  <a16:creationId xmlns="" xmlns:a16="http://schemas.microsoft.com/office/drawing/2014/main" id="{410E041F-D3C9-4B08-A535-7AFD70150B8A}"/>
                </a:ext>
              </a:extLst>
            </p:cNvPr>
            <p:cNvSpPr>
              <a:spLocks noEditPoints="1"/>
            </p:cNvSpPr>
            <p:nvPr/>
          </p:nvSpPr>
          <p:spPr bwMode="auto">
            <a:xfrm>
              <a:off x="4065588" y="1646238"/>
              <a:ext cx="969963" cy="958850"/>
            </a:xfrm>
            <a:custGeom>
              <a:avLst/>
              <a:gdLst>
                <a:gd name="T0" fmla="*/ 2152 w 4182"/>
                <a:gd name="T1" fmla="*/ 4022 h 4106"/>
                <a:gd name="T2" fmla="*/ 1282 w 4182"/>
                <a:gd name="T3" fmla="*/ 3867 h 4106"/>
                <a:gd name="T4" fmla="*/ 834 w 4182"/>
                <a:gd name="T5" fmla="*/ 3603 h 4106"/>
                <a:gd name="T6" fmla="*/ 773 w 4182"/>
                <a:gd name="T7" fmla="*/ 3546 h 4106"/>
                <a:gd name="T8" fmla="*/ 646 w 4182"/>
                <a:gd name="T9" fmla="*/ 3427 h 4106"/>
                <a:gd name="T10" fmla="*/ 382 w 4182"/>
                <a:gd name="T11" fmla="*/ 3098 h 4106"/>
                <a:gd name="T12" fmla="*/ 94 w 4182"/>
                <a:gd name="T13" fmla="*/ 2184 h 4106"/>
                <a:gd name="T14" fmla="*/ 280 w 4182"/>
                <a:gd name="T15" fmla="*/ 1211 h 4106"/>
                <a:gd name="T16" fmla="*/ 567 w 4182"/>
                <a:gd name="T17" fmla="*/ 769 h 4106"/>
                <a:gd name="T18" fmla="*/ 630 w 4182"/>
                <a:gd name="T19" fmla="*/ 713 h 4106"/>
                <a:gd name="T20" fmla="*/ 953 w 4182"/>
                <a:gd name="T21" fmla="*/ 427 h 4106"/>
                <a:gd name="T22" fmla="*/ 2075 w 4182"/>
                <a:gd name="T23" fmla="*/ 85 h 4106"/>
                <a:gd name="T24" fmla="*/ 2939 w 4182"/>
                <a:gd name="T25" fmla="*/ 288 h 4106"/>
                <a:gd name="T26" fmla="*/ 3360 w 4182"/>
                <a:gd name="T27" fmla="*/ 578 h 4106"/>
                <a:gd name="T28" fmla="*/ 3483 w 4182"/>
                <a:gd name="T29" fmla="*/ 700 h 4106"/>
                <a:gd name="T30" fmla="*/ 3647 w 4182"/>
                <a:gd name="T31" fmla="*/ 893 h 4106"/>
                <a:gd name="T32" fmla="*/ 4023 w 4182"/>
                <a:gd name="T33" fmla="*/ 1947 h 4106"/>
                <a:gd name="T34" fmla="*/ 3777 w 4182"/>
                <a:gd name="T35" fmla="*/ 3014 h 4106"/>
                <a:gd name="T36" fmla="*/ 3473 w 4182"/>
                <a:gd name="T37" fmla="*/ 3429 h 4106"/>
                <a:gd name="T38" fmla="*/ 3077 w 4182"/>
                <a:gd name="T39" fmla="*/ 3745 h 4106"/>
                <a:gd name="T40" fmla="*/ 2914 w 4182"/>
                <a:gd name="T41" fmla="*/ 3827 h 4106"/>
                <a:gd name="T42" fmla="*/ 2567 w 4182"/>
                <a:gd name="T43" fmla="*/ 3955 h 4106"/>
                <a:gd name="T44" fmla="*/ 2152 w 4182"/>
                <a:gd name="T45" fmla="*/ 4022 h 4106"/>
                <a:gd name="T46" fmla="*/ 9 w 4182"/>
                <a:gd name="T47" fmla="*/ 1880 h 4106"/>
                <a:gd name="T48" fmla="*/ 62 w 4182"/>
                <a:gd name="T49" fmla="*/ 2563 h 4106"/>
                <a:gd name="T50" fmla="*/ 122 w 4182"/>
                <a:gd name="T51" fmla="*/ 2749 h 4106"/>
                <a:gd name="T52" fmla="*/ 480 w 4182"/>
                <a:gd name="T53" fmla="*/ 3373 h 4106"/>
                <a:gd name="T54" fmla="*/ 730 w 4182"/>
                <a:gd name="T55" fmla="*/ 3623 h 4106"/>
                <a:gd name="T56" fmla="*/ 868 w 4182"/>
                <a:gd name="T57" fmla="*/ 3730 h 4106"/>
                <a:gd name="T58" fmla="*/ 939 w 4182"/>
                <a:gd name="T59" fmla="*/ 3778 h 4106"/>
                <a:gd name="T60" fmla="*/ 1017 w 4182"/>
                <a:gd name="T61" fmla="*/ 3827 h 4106"/>
                <a:gd name="T62" fmla="*/ 1982 w 4182"/>
                <a:gd name="T63" fmla="*/ 4106 h 4106"/>
                <a:gd name="T64" fmla="*/ 2935 w 4182"/>
                <a:gd name="T65" fmla="*/ 3917 h 4106"/>
                <a:gd name="T66" fmla="*/ 3094 w 4182"/>
                <a:gd name="T67" fmla="*/ 3830 h 4106"/>
                <a:gd name="T68" fmla="*/ 3243 w 4182"/>
                <a:gd name="T69" fmla="*/ 3733 h 4106"/>
                <a:gd name="T70" fmla="*/ 3379 w 4182"/>
                <a:gd name="T71" fmla="*/ 3624 h 4106"/>
                <a:gd name="T72" fmla="*/ 3445 w 4182"/>
                <a:gd name="T73" fmla="*/ 3571 h 4106"/>
                <a:gd name="T74" fmla="*/ 3624 w 4182"/>
                <a:gd name="T75" fmla="*/ 3377 h 4106"/>
                <a:gd name="T76" fmla="*/ 3915 w 4182"/>
                <a:gd name="T77" fmla="*/ 2932 h 4106"/>
                <a:gd name="T78" fmla="*/ 3944 w 4182"/>
                <a:gd name="T79" fmla="*/ 1247 h 4106"/>
                <a:gd name="T80" fmla="*/ 3813 w 4182"/>
                <a:gd name="T81" fmla="*/ 1006 h 4106"/>
                <a:gd name="T82" fmla="*/ 3718 w 4182"/>
                <a:gd name="T83" fmla="*/ 847 h 4106"/>
                <a:gd name="T84" fmla="*/ 3470 w 4182"/>
                <a:gd name="T85" fmla="*/ 595 h 4106"/>
                <a:gd name="T86" fmla="*/ 3139 w 4182"/>
                <a:gd name="T87" fmla="*/ 308 h 4106"/>
                <a:gd name="T88" fmla="*/ 2067 w 4182"/>
                <a:gd name="T89" fmla="*/ 0 h 4106"/>
                <a:gd name="T90" fmla="*/ 787 w 4182"/>
                <a:gd name="T91" fmla="*/ 439 h 4106"/>
                <a:gd name="T92" fmla="*/ 89 w 4182"/>
                <a:gd name="T93" fmla="*/ 1459 h 4106"/>
                <a:gd name="T94" fmla="*/ 9 w 4182"/>
                <a:gd name="T95" fmla="*/ 1880 h 4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2" h="4106">
                  <a:moveTo>
                    <a:pt x="2152" y="4022"/>
                  </a:moveTo>
                  <a:cubicBezTo>
                    <a:pt x="1818" y="4022"/>
                    <a:pt x="1527" y="3989"/>
                    <a:pt x="1282" y="3867"/>
                  </a:cubicBezTo>
                  <a:cubicBezTo>
                    <a:pt x="1123" y="3787"/>
                    <a:pt x="973" y="3712"/>
                    <a:pt x="834" y="3603"/>
                  </a:cubicBezTo>
                  <a:cubicBezTo>
                    <a:pt x="808" y="3583"/>
                    <a:pt x="797" y="3565"/>
                    <a:pt x="773" y="3546"/>
                  </a:cubicBezTo>
                  <a:cubicBezTo>
                    <a:pt x="711" y="3497"/>
                    <a:pt x="693" y="3468"/>
                    <a:pt x="646" y="3427"/>
                  </a:cubicBezTo>
                  <a:cubicBezTo>
                    <a:pt x="560" y="3351"/>
                    <a:pt x="442" y="3197"/>
                    <a:pt x="382" y="3098"/>
                  </a:cubicBezTo>
                  <a:cubicBezTo>
                    <a:pt x="250" y="2879"/>
                    <a:pt x="94" y="2473"/>
                    <a:pt x="94" y="2184"/>
                  </a:cubicBezTo>
                  <a:cubicBezTo>
                    <a:pt x="94" y="1799"/>
                    <a:pt x="106" y="1560"/>
                    <a:pt x="280" y="1211"/>
                  </a:cubicBezTo>
                  <a:cubicBezTo>
                    <a:pt x="334" y="1105"/>
                    <a:pt x="478" y="840"/>
                    <a:pt x="567" y="769"/>
                  </a:cubicBezTo>
                  <a:cubicBezTo>
                    <a:pt x="595" y="747"/>
                    <a:pt x="604" y="739"/>
                    <a:pt x="630" y="713"/>
                  </a:cubicBezTo>
                  <a:lnTo>
                    <a:pt x="953" y="427"/>
                  </a:lnTo>
                  <a:cubicBezTo>
                    <a:pt x="1277" y="213"/>
                    <a:pt x="1674" y="85"/>
                    <a:pt x="2075" y="85"/>
                  </a:cubicBezTo>
                  <a:cubicBezTo>
                    <a:pt x="2385" y="85"/>
                    <a:pt x="2717" y="174"/>
                    <a:pt x="2939" y="288"/>
                  </a:cubicBezTo>
                  <a:lnTo>
                    <a:pt x="3360" y="578"/>
                  </a:lnTo>
                  <a:cubicBezTo>
                    <a:pt x="3430" y="647"/>
                    <a:pt x="3408" y="610"/>
                    <a:pt x="3483" y="700"/>
                  </a:cubicBezTo>
                  <a:cubicBezTo>
                    <a:pt x="3541" y="769"/>
                    <a:pt x="3569" y="789"/>
                    <a:pt x="3647" y="893"/>
                  </a:cubicBezTo>
                  <a:cubicBezTo>
                    <a:pt x="3850" y="1164"/>
                    <a:pt x="4023" y="1591"/>
                    <a:pt x="4023" y="1947"/>
                  </a:cubicBezTo>
                  <a:cubicBezTo>
                    <a:pt x="4023" y="2470"/>
                    <a:pt x="3975" y="2614"/>
                    <a:pt x="3777" y="3014"/>
                  </a:cubicBezTo>
                  <a:cubicBezTo>
                    <a:pt x="3733" y="3103"/>
                    <a:pt x="3548" y="3369"/>
                    <a:pt x="3473" y="3429"/>
                  </a:cubicBezTo>
                  <a:cubicBezTo>
                    <a:pt x="3340" y="3534"/>
                    <a:pt x="3274" y="3636"/>
                    <a:pt x="3077" y="3745"/>
                  </a:cubicBezTo>
                  <a:cubicBezTo>
                    <a:pt x="3019" y="3777"/>
                    <a:pt x="2974" y="3800"/>
                    <a:pt x="2914" y="3827"/>
                  </a:cubicBezTo>
                  <a:cubicBezTo>
                    <a:pt x="2776" y="3889"/>
                    <a:pt x="2714" y="3912"/>
                    <a:pt x="2567" y="3955"/>
                  </a:cubicBezTo>
                  <a:cubicBezTo>
                    <a:pt x="2455" y="3988"/>
                    <a:pt x="2297" y="4022"/>
                    <a:pt x="2152" y="4022"/>
                  </a:cubicBezTo>
                  <a:close/>
                  <a:moveTo>
                    <a:pt x="9" y="1880"/>
                  </a:moveTo>
                  <a:cubicBezTo>
                    <a:pt x="9" y="2149"/>
                    <a:pt x="0" y="2296"/>
                    <a:pt x="62" y="2563"/>
                  </a:cubicBezTo>
                  <a:cubicBezTo>
                    <a:pt x="76" y="2621"/>
                    <a:pt x="99" y="2693"/>
                    <a:pt x="122" y="2749"/>
                  </a:cubicBezTo>
                  <a:cubicBezTo>
                    <a:pt x="207" y="2959"/>
                    <a:pt x="341" y="3194"/>
                    <a:pt x="480" y="3373"/>
                  </a:cubicBezTo>
                  <a:cubicBezTo>
                    <a:pt x="543" y="3455"/>
                    <a:pt x="651" y="3558"/>
                    <a:pt x="730" y="3623"/>
                  </a:cubicBezTo>
                  <a:lnTo>
                    <a:pt x="868" y="3730"/>
                  </a:lnTo>
                  <a:cubicBezTo>
                    <a:pt x="893" y="3748"/>
                    <a:pt x="914" y="3762"/>
                    <a:pt x="939" y="3778"/>
                  </a:cubicBezTo>
                  <a:cubicBezTo>
                    <a:pt x="966" y="3795"/>
                    <a:pt x="993" y="3812"/>
                    <a:pt x="1017" y="3827"/>
                  </a:cubicBezTo>
                  <a:cubicBezTo>
                    <a:pt x="1283" y="3980"/>
                    <a:pt x="1622" y="4106"/>
                    <a:pt x="1982" y="4106"/>
                  </a:cubicBezTo>
                  <a:cubicBezTo>
                    <a:pt x="2426" y="4106"/>
                    <a:pt x="2563" y="4069"/>
                    <a:pt x="2935" y="3917"/>
                  </a:cubicBezTo>
                  <a:lnTo>
                    <a:pt x="3094" y="3830"/>
                  </a:lnTo>
                  <a:cubicBezTo>
                    <a:pt x="3147" y="3801"/>
                    <a:pt x="3197" y="3767"/>
                    <a:pt x="3243" y="3733"/>
                  </a:cubicBezTo>
                  <a:lnTo>
                    <a:pt x="3379" y="3624"/>
                  </a:lnTo>
                  <a:cubicBezTo>
                    <a:pt x="3403" y="3605"/>
                    <a:pt x="3422" y="3594"/>
                    <a:pt x="3445" y="3571"/>
                  </a:cubicBezTo>
                  <a:lnTo>
                    <a:pt x="3624" y="3377"/>
                  </a:lnTo>
                  <a:cubicBezTo>
                    <a:pt x="3763" y="3205"/>
                    <a:pt x="3800" y="3163"/>
                    <a:pt x="3915" y="2932"/>
                  </a:cubicBezTo>
                  <a:cubicBezTo>
                    <a:pt x="4155" y="2453"/>
                    <a:pt x="4182" y="1744"/>
                    <a:pt x="3944" y="1247"/>
                  </a:cubicBezTo>
                  <a:lnTo>
                    <a:pt x="3813" y="1006"/>
                  </a:lnTo>
                  <a:cubicBezTo>
                    <a:pt x="3780" y="952"/>
                    <a:pt x="3753" y="896"/>
                    <a:pt x="3718" y="847"/>
                  </a:cubicBezTo>
                  <a:lnTo>
                    <a:pt x="3470" y="595"/>
                  </a:lnTo>
                  <a:cubicBezTo>
                    <a:pt x="3363" y="487"/>
                    <a:pt x="3265" y="393"/>
                    <a:pt x="3139" y="308"/>
                  </a:cubicBezTo>
                  <a:cubicBezTo>
                    <a:pt x="2870" y="127"/>
                    <a:pt x="2419" y="0"/>
                    <a:pt x="2067" y="0"/>
                  </a:cubicBezTo>
                  <a:cubicBezTo>
                    <a:pt x="1608" y="0"/>
                    <a:pt x="1130" y="165"/>
                    <a:pt x="787" y="439"/>
                  </a:cubicBezTo>
                  <a:cubicBezTo>
                    <a:pt x="457" y="703"/>
                    <a:pt x="223" y="1059"/>
                    <a:pt x="89" y="1459"/>
                  </a:cubicBezTo>
                  <a:cubicBezTo>
                    <a:pt x="52" y="1570"/>
                    <a:pt x="9" y="1739"/>
                    <a:pt x="9" y="18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 name="Freeform 15">
              <a:extLst>
                <a:ext uri="{FF2B5EF4-FFF2-40B4-BE49-F238E27FC236}">
                  <a16:creationId xmlns="" xmlns:a16="http://schemas.microsoft.com/office/drawing/2014/main" id="{0F7E388E-23D7-4689-B575-A3A23C160575}"/>
                </a:ext>
              </a:extLst>
            </p:cNvPr>
            <p:cNvSpPr>
              <a:spLocks noEditPoints="1"/>
            </p:cNvSpPr>
            <p:nvPr/>
          </p:nvSpPr>
          <p:spPr bwMode="auto">
            <a:xfrm>
              <a:off x="4570413" y="2382838"/>
              <a:ext cx="298450" cy="184150"/>
            </a:xfrm>
            <a:custGeom>
              <a:avLst/>
              <a:gdLst>
                <a:gd name="T0" fmla="*/ 781 w 1287"/>
                <a:gd name="T1" fmla="*/ 444 h 788"/>
                <a:gd name="T2" fmla="*/ 1067 w 1287"/>
                <a:gd name="T3" fmla="*/ 69 h 788"/>
                <a:gd name="T4" fmla="*/ 1118 w 1287"/>
                <a:gd name="T5" fmla="*/ 128 h 788"/>
                <a:gd name="T6" fmla="*/ 1228 w 1287"/>
                <a:gd name="T7" fmla="*/ 204 h 788"/>
                <a:gd name="T8" fmla="*/ 1236 w 1287"/>
                <a:gd name="T9" fmla="*/ 187 h 788"/>
                <a:gd name="T10" fmla="*/ 1278 w 1287"/>
                <a:gd name="T11" fmla="*/ 86 h 788"/>
                <a:gd name="T12" fmla="*/ 1168 w 1287"/>
                <a:gd name="T13" fmla="*/ 103 h 788"/>
                <a:gd name="T14" fmla="*/ 997 w 1287"/>
                <a:gd name="T15" fmla="*/ 101 h 788"/>
                <a:gd name="T16" fmla="*/ 728 w 1287"/>
                <a:gd name="T17" fmla="*/ 306 h 788"/>
                <a:gd name="T18" fmla="*/ 779 w 1287"/>
                <a:gd name="T19" fmla="*/ 433 h 788"/>
                <a:gd name="T20" fmla="*/ 711 w 1287"/>
                <a:gd name="T21" fmla="*/ 314 h 788"/>
                <a:gd name="T22" fmla="*/ 398 w 1287"/>
                <a:gd name="T23" fmla="*/ 450 h 788"/>
                <a:gd name="T24" fmla="*/ 329 w 1287"/>
                <a:gd name="T25" fmla="*/ 484 h 788"/>
                <a:gd name="T26" fmla="*/ 152 w 1287"/>
                <a:gd name="T27" fmla="*/ 534 h 788"/>
                <a:gd name="T28" fmla="*/ 203 w 1287"/>
                <a:gd name="T29" fmla="*/ 721 h 788"/>
                <a:gd name="T30" fmla="*/ 102 w 1287"/>
                <a:gd name="T31" fmla="*/ 543 h 788"/>
                <a:gd name="T32" fmla="*/ 0 w 1287"/>
                <a:gd name="T33" fmla="*/ 534 h 788"/>
                <a:gd name="T34" fmla="*/ 42 w 1287"/>
                <a:gd name="T35" fmla="*/ 560 h 788"/>
                <a:gd name="T36" fmla="*/ 220 w 1287"/>
                <a:gd name="T37" fmla="*/ 534 h 788"/>
                <a:gd name="T38" fmla="*/ 313 w 1287"/>
                <a:gd name="T39" fmla="*/ 729 h 788"/>
                <a:gd name="T40" fmla="*/ 406 w 1287"/>
                <a:gd name="T41" fmla="*/ 678 h 788"/>
                <a:gd name="T42" fmla="*/ 421 w 1287"/>
                <a:gd name="T43" fmla="*/ 630 h 788"/>
                <a:gd name="T44" fmla="*/ 474 w 1287"/>
                <a:gd name="T45" fmla="*/ 458 h 788"/>
                <a:gd name="T46" fmla="*/ 584 w 1287"/>
                <a:gd name="T47" fmla="*/ 628 h 788"/>
                <a:gd name="T48" fmla="*/ 686 w 1287"/>
                <a:gd name="T49" fmla="*/ 619 h 788"/>
                <a:gd name="T50" fmla="*/ 609 w 1287"/>
                <a:gd name="T51" fmla="*/ 501 h 788"/>
                <a:gd name="T52" fmla="*/ 821 w 1287"/>
                <a:gd name="T53" fmla="*/ 534 h 788"/>
                <a:gd name="T54" fmla="*/ 838 w 1287"/>
                <a:gd name="T55" fmla="*/ 271 h 788"/>
                <a:gd name="T56" fmla="*/ 940 w 1287"/>
                <a:gd name="T57" fmla="*/ 450 h 788"/>
                <a:gd name="T58" fmla="*/ 1049 w 1287"/>
                <a:gd name="T59" fmla="*/ 264 h 788"/>
                <a:gd name="T60" fmla="*/ 957 w 1287"/>
                <a:gd name="T61" fmla="*/ 297 h 788"/>
                <a:gd name="T62" fmla="*/ 948 w 1287"/>
                <a:gd name="T63" fmla="*/ 221 h 788"/>
                <a:gd name="T64" fmla="*/ 897 w 1287"/>
                <a:gd name="T65" fmla="*/ 213 h 788"/>
                <a:gd name="T66" fmla="*/ 982 w 1287"/>
                <a:gd name="T67" fmla="*/ 145 h 788"/>
                <a:gd name="T68" fmla="*/ 1228 w 1287"/>
                <a:gd name="T69" fmla="*/ 20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7" h="788">
                  <a:moveTo>
                    <a:pt x="779" y="441"/>
                  </a:moveTo>
                  <a:lnTo>
                    <a:pt x="781" y="444"/>
                  </a:lnTo>
                  <a:cubicBezTo>
                    <a:pt x="781" y="444"/>
                    <a:pt x="778" y="442"/>
                    <a:pt x="779" y="441"/>
                  </a:cubicBezTo>
                  <a:close/>
                  <a:moveTo>
                    <a:pt x="1067" y="69"/>
                  </a:moveTo>
                  <a:cubicBezTo>
                    <a:pt x="1103" y="70"/>
                    <a:pt x="1119" y="73"/>
                    <a:pt x="1134" y="94"/>
                  </a:cubicBezTo>
                  <a:cubicBezTo>
                    <a:pt x="1128" y="119"/>
                    <a:pt x="1131" y="108"/>
                    <a:pt x="1118" y="128"/>
                  </a:cubicBezTo>
                  <a:cubicBezTo>
                    <a:pt x="1087" y="120"/>
                    <a:pt x="1071" y="104"/>
                    <a:pt x="1067" y="69"/>
                  </a:cubicBezTo>
                  <a:close/>
                  <a:moveTo>
                    <a:pt x="1228" y="204"/>
                  </a:moveTo>
                  <a:cubicBezTo>
                    <a:pt x="1197" y="204"/>
                    <a:pt x="1151" y="208"/>
                    <a:pt x="1134" y="145"/>
                  </a:cubicBezTo>
                  <a:lnTo>
                    <a:pt x="1236" y="187"/>
                  </a:lnTo>
                  <a:cubicBezTo>
                    <a:pt x="1285" y="186"/>
                    <a:pt x="1287" y="147"/>
                    <a:pt x="1287" y="94"/>
                  </a:cubicBezTo>
                  <a:lnTo>
                    <a:pt x="1278" y="86"/>
                  </a:lnTo>
                  <a:cubicBezTo>
                    <a:pt x="1254" y="104"/>
                    <a:pt x="1262" y="85"/>
                    <a:pt x="1261" y="128"/>
                  </a:cubicBezTo>
                  <a:cubicBezTo>
                    <a:pt x="1227" y="110"/>
                    <a:pt x="1223" y="103"/>
                    <a:pt x="1168" y="103"/>
                  </a:cubicBezTo>
                  <a:cubicBezTo>
                    <a:pt x="1185" y="67"/>
                    <a:pt x="1186" y="58"/>
                    <a:pt x="1177" y="18"/>
                  </a:cubicBezTo>
                  <a:cubicBezTo>
                    <a:pt x="1101" y="0"/>
                    <a:pt x="1032" y="42"/>
                    <a:pt x="997" y="101"/>
                  </a:cubicBezTo>
                  <a:cubicBezTo>
                    <a:pt x="973" y="143"/>
                    <a:pt x="994" y="128"/>
                    <a:pt x="952" y="149"/>
                  </a:cubicBezTo>
                  <a:cubicBezTo>
                    <a:pt x="891" y="179"/>
                    <a:pt x="764" y="296"/>
                    <a:pt x="728" y="306"/>
                  </a:cubicBezTo>
                  <a:lnTo>
                    <a:pt x="762" y="323"/>
                  </a:lnTo>
                  <a:cubicBezTo>
                    <a:pt x="765" y="356"/>
                    <a:pt x="776" y="400"/>
                    <a:pt x="779" y="433"/>
                  </a:cubicBezTo>
                  <a:cubicBezTo>
                    <a:pt x="741" y="413"/>
                    <a:pt x="721" y="392"/>
                    <a:pt x="686" y="374"/>
                  </a:cubicBezTo>
                  <a:cubicBezTo>
                    <a:pt x="696" y="354"/>
                    <a:pt x="705" y="339"/>
                    <a:pt x="711" y="314"/>
                  </a:cubicBezTo>
                  <a:cubicBezTo>
                    <a:pt x="687" y="327"/>
                    <a:pt x="665" y="337"/>
                    <a:pt x="638" y="351"/>
                  </a:cubicBezTo>
                  <a:cubicBezTo>
                    <a:pt x="545" y="401"/>
                    <a:pt x="522" y="421"/>
                    <a:pt x="398" y="450"/>
                  </a:cubicBezTo>
                  <a:cubicBezTo>
                    <a:pt x="405" y="534"/>
                    <a:pt x="425" y="404"/>
                    <a:pt x="466" y="577"/>
                  </a:cubicBezTo>
                  <a:cubicBezTo>
                    <a:pt x="379" y="531"/>
                    <a:pt x="382" y="491"/>
                    <a:pt x="329" y="484"/>
                  </a:cubicBezTo>
                  <a:cubicBezTo>
                    <a:pt x="287" y="478"/>
                    <a:pt x="268" y="491"/>
                    <a:pt x="233" y="497"/>
                  </a:cubicBezTo>
                  <a:cubicBezTo>
                    <a:pt x="181" y="506"/>
                    <a:pt x="165" y="486"/>
                    <a:pt x="152" y="534"/>
                  </a:cubicBezTo>
                  <a:cubicBezTo>
                    <a:pt x="181" y="537"/>
                    <a:pt x="183" y="541"/>
                    <a:pt x="203" y="551"/>
                  </a:cubicBezTo>
                  <a:cubicBezTo>
                    <a:pt x="203" y="623"/>
                    <a:pt x="216" y="664"/>
                    <a:pt x="203" y="721"/>
                  </a:cubicBezTo>
                  <a:cubicBezTo>
                    <a:pt x="173" y="728"/>
                    <a:pt x="175" y="729"/>
                    <a:pt x="135" y="729"/>
                  </a:cubicBezTo>
                  <a:cubicBezTo>
                    <a:pt x="121" y="700"/>
                    <a:pt x="102" y="589"/>
                    <a:pt x="102" y="543"/>
                  </a:cubicBezTo>
                  <a:cubicBezTo>
                    <a:pt x="142" y="539"/>
                    <a:pt x="116" y="555"/>
                    <a:pt x="135" y="518"/>
                  </a:cubicBezTo>
                  <a:cubicBezTo>
                    <a:pt x="103" y="518"/>
                    <a:pt x="28" y="528"/>
                    <a:pt x="0" y="534"/>
                  </a:cubicBezTo>
                  <a:lnTo>
                    <a:pt x="0" y="560"/>
                  </a:lnTo>
                  <a:lnTo>
                    <a:pt x="42" y="560"/>
                  </a:lnTo>
                  <a:cubicBezTo>
                    <a:pt x="42" y="675"/>
                    <a:pt x="45" y="788"/>
                    <a:pt x="166" y="760"/>
                  </a:cubicBezTo>
                  <a:cubicBezTo>
                    <a:pt x="291" y="731"/>
                    <a:pt x="222" y="614"/>
                    <a:pt x="220" y="534"/>
                  </a:cubicBezTo>
                  <a:cubicBezTo>
                    <a:pt x="250" y="528"/>
                    <a:pt x="248" y="526"/>
                    <a:pt x="288" y="526"/>
                  </a:cubicBezTo>
                  <a:cubicBezTo>
                    <a:pt x="318" y="657"/>
                    <a:pt x="328" y="555"/>
                    <a:pt x="313" y="729"/>
                  </a:cubicBezTo>
                  <a:cubicBezTo>
                    <a:pt x="354" y="720"/>
                    <a:pt x="351" y="712"/>
                    <a:pt x="406" y="712"/>
                  </a:cubicBezTo>
                  <a:lnTo>
                    <a:pt x="406" y="678"/>
                  </a:lnTo>
                  <a:cubicBezTo>
                    <a:pt x="354" y="677"/>
                    <a:pt x="338" y="656"/>
                    <a:pt x="330" y="560"/>
                  </a:cubicBezTo>
                  <a:cubicBezTo>
                    <a:pt x="364" y="578"/>
                    <a:pt x="392" y="604"/>
                    <a:pt x="421" y="630"/>
                  </a:cubicBezTo>
                  <a:cubicBezTo>
                    <a:pt x="494" y="693"/>
                    <a:pt x="484" y="673"/>
                    <a:pt x="525" y="670"/>
                  </a:cubicBezTo>
                  <a:cubicBezTo>
                    <a:pt x="518" y="589"/>
                    <a:pt x="474" y="546"/>
                    <a:pt x="474" y="458"/>
                  </a:cubicBezTo>
                  <a:cubicBezTo>
                    <a:pt x="491" y="450"/>
                    <a:pt x="504" y="446"/>
                    <a:pt x="525" y="441"/>
                  </a:cubicBezTo>
                  <a:cubicBezTo>
                    <a:pt x="531" y="514"/>
                    <a:pt x="584" y="547"/>
                    <a:pt x="584" y="628"/>
                  </a:cubicBezTo>
                  <a:cubicBezTo>
                    <a:pt x="556" y="638"/>
                    <a:pt x="578" y="617"/>
                    <a:pt x="559" y="653"/>
                  </a:cubicBezTo>
                  <a:cubicBezTo>
                    <a:pt x="621" y="648"/>
                    <a:pt x="618" y="619"/>
                    <a:pt x="686" y="619"/>
                  </a:cubicBezTo>
                  <a:lnTo>
                    <a:pt x="686" y="585"/>
                  </a:lnTo>
                  <a:cubicBezTo>
                    <a:pt x="641" y="584"/>
                    <a:pt x="647" y="581"/>
                    <a:pt x="609" y="501"/>
                  </a:cubicBezTo>
                  <a:cubicBezTo>
                    <a:pt x="599" y="478"/>
                    <a:pt x="564" y="384"/>
                    <a:pt x="628" y="403"/>
                  </a:cubicBezTo>
                  <a:cubicBezTo>
                    <a:pt x="686" y="420"/>
                    <a:pt x="739" y="533"/>
                    <a:pt x="821" y="534"/>
                  </a:cubicBezTo>
                  <a:cubicBezTo>
                    <a:pt x="821" y="435"/>
                    <a:pt x="782" y="377"/>
                    <a:pt x="804" y="280"/>
                  </a:cubicBezTo>
                  <a:lnTo>
                    <a:pt x="838" y="271"/>
                  </a:lnTo>
                  <a:lnTo>
                    <a:pt x="938" y="393"/>
                  </a:lnTo>
                  <a:cubicBezTo>
                    <a:pt x="955" y="421"/>
                    <a:pt x="941" y="401"/>
                    <a:pt x="940" y="450"/>
                  </a:cubicBezTo>
                  <a:cubicBezTo>
                    <a:pt x="1024" y="405"/>
                    <a:pt x="1066" y="358"/>
                    <a:pt x="1118" y="323"/>
                  </a:cubicBezTo>
                  <a:cubicBezTo>
                    <a:pt x="1114" y="316"/>
                    <a:pt x="1049" y="209"/>
                    <a:pt x="1049" y="264"/>
                  </a:cubicBezTo>
                  <a:cubicBezTo>
                    <a:pt x="1048" y="315"/>
                    <a:pt x="1063" y="359"/>
                    <a:pt x="991" y="365"/>
                  </a:cubicBezTo>
                  <a:cubicBezTo>
                    <a:pt x="979" y="317"/>
                    <a:pt x="967" y="336"/>
                    <a:pt x="957" y="297"/>
                  </a:cubicBezTo>
                  <a:cubicBezTo>
                    <a:pt x="990" y="297"/>
                    <a:pt x="991" y="300"/>
                    <a:pt x="1016" y="306"/>
                  </a:cubicBezTo>
                  <a:cubicBezTo>
                    <a:pt x="1015" y="253"/>
                    <a:pt x="991" y="231"/>
                    <a:pt x="948" y="221"/>
                  </a:cubicBezTo>
                  <a:lnTo>
                    <a:pt x="948" y="272"/>
                  </a:lnTo>
                  <a:cubicBezTo>
                    <a:pt x="909" y="263"/>
                    <a:pt x="898" y="258"/>
                    <a:pt x="897" y="213"/>
                  </a:cubicBezTo>
                  <a:cubicBezTo>
                    <a:pt x="962" y="198"/>
                    <a:pt x="958" y="208"/>
                    <a:pt x="1016" y="213"/>
                  </a:cubicBezTo>
                  <a:cubicBezTo>
                    <a:pt x="1015" y="161"/>
                    <a:pt x="1005" y="179"/>
                    <a:pt x="982" y="145"/>
                  </a:cubicBezTo>
                  <a:cubicBezTo>
                    <a:pt x="1051" y="112"/>
                    <a:pt x="1133" y="224"/>
                    <a:pt x="1134" y="289"/>
                  </a:cubicBezTo>
                  <a:cubicBezTo>
                    <a:pt x="1164" y="281"/>
                    <a:pt x="1211" y="229"/>
                    <a:pt x="1228"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 name="Freeform 16">
              <a:extLst>
                <a:ext uri="{FF2B5EF4-FFF2-40B4-BE49-F238E27FC236}">
                  <a16:creationId xmlns="" xmlns:a16="http://schemas.microsoft.com/office/drawing/2014/main" id="{058ECCBA-71F3-446A-9D41-2AF5322FCB9F}"/>
                </a:ext>
              </a:extLst>
            </p:cNvPr>
            <p:cNvSpPr>
              <a:spLocks noEditPoints="1"/>
            </p:cNvSpPr>
            <p:nvPr/>
          </p:nvSpPr>
          <p:spPr bwMode="auto">
            <a:xfrm>
              <a:off x="4165600" y="2305051"/>
              <a:ext cx="212725" cy="219075"/>
            </a:xfrm>
            <a:custGeom>
              <a:avLst/>
              <a:gdLst>
                <a:gd name="T0" fmla="*/ 770 w 914"/>
                <a:gd name="T1" fmla="*/ 779 h 937"/>
                <a:gd name="T2" fmla="*/ 796 w 914"/>
                <a:gd name="T3" fmla="*/ 686 h 937"/>
                <a:gd name="T4" fmla="*/ 855 w 914"/>
                <a:gd name="T5" fmla="*/ 720 h 937"/>
                <a:gd name="T6" fmla="*/ 770 w 914"/>
                <a:gd name="T7" fmla="*/ 779 h 937"/>
                <a:gd name="T8" fmla="*/ 677 w 914"/>
                <a:gd name="T9" fmla="*/ 712 h 937"/>
                <a:gd name="T10" fmla="*/ 728 w 914"/>
                <a:gd name="T11" fmla="*/ 618 h 937"/>
                <a:gd name="T12" fmla="*/ 677 w 914"/>
                <a:gd name="T13" fmla="*/ 712 h 937"/>
                <a:gd name="T14" fmla="*/ 421 w 914"/>
                <a:gd name="T15" fmla="*/ 642 h 937"/>
                <a:gd name="T16" fmla="*/ 381 w 914"/>
                <a:gd name="T17" fmla="*/ 618 h 937"/>
                <a:gd name="T18" fmla="*/ 388 w 914"/>
                <a:gd name="T19" fmla="*/ 600 h 937"/>
                <a:gd name="T20" fmla="*/ 415 w 914"/>
                <a:gd name="T21" fmla="*/ 542 h 937"/>
                <a:gd name="T22" fmla="*/ 482 w 914"/>
                <a:gd name="T23" fmla="*/ 576 h 937"/>
                <a:gd name="T24" fmla="*/ 421 w 914"/>
                <a:gd name="T25" fmla="*/ 642 h 937"/>
                <a:gd name="T26" fmla="*/ 447 w 914"/>
                <a:gd name="T27" fmla="*/ 510 h 937"/>
                <a:gd name="T28" fmla="*/ 533 w 914"/>
                <a:gd name="T29" fmla="*/ 500 h 937"/>
                <a:gd name="T30" fmla="*/ 499 w 914"/>
                <a:gd name="T31" fmla="*/ 559 h 937"/>
                <a:gd name="T32" fmla="*/ 447 w 914"/>
                <a:gd name="T33" fmla="*/ 510 h 937"/>
                <a:gd name="T34" fmla="*/ 0 w 914"/>
                <a:gd name="T35" fmla="*/ 136 h 937"/>
                <a:gd name="T36" fmla="*/ 180 w 914"/>
                <a:gd name="T37" fmla="*/ 231 h 937"/>
                <a:gd name="T38" fmla="*/ 279 w 914"/>
                <a:gd name="T39" fmla="*/ 212 h 937"/>
                <a:gd name="T40" fmla="*/ 228 w 914"/>
                <a:gd name="T41" fmla="*/ 280 h 937"/>
                <a:gd name="T42" fmla="*/ 322 w 914"/>
                <a:gd name="T43" fmla="*/ 271 h 937"/>
                <a:gd name="T44" fmla="*/ 247 w 914"/>
                <a:gd name="T45" fmla="*/ 350 h 937"/>
                <a:gd name="T46" fmla="*/ 152 w 914"/>
                <a:gd name="T47" fmla="*/ 390 h 937"/>
                <a:gd name="T48" fmla="*/ 245 w 914"/>
                <a:gd name="T49" fmla="*/ 491 h 937"/>
                <a:gd name="T50" fmla="*/ 290 w 914"/>
                <a:gd name="T51" fmla="*/ 409 h 937"/>
                <a:gd name="T52" fmla="*/ 372 w 914"/>
                <a:gd name="T53" fmla="*/ 339 h 937"/>
                <a:gd name="T54" fmla="*/ 364 w 914"/>
                <a:gd name="T55" fmla="*/ 432 h 937"/>
                <a:gd name="T56" fmla="*/ 440 w 914"/>
                <a:gd name="T57" fmla="*/ 398 h 937"/>
                <a:gd name="T58" fmla="*/ 346 w 914"/>
                <a:gd name="T59" fmla="*/ 532 h 937"/>
                <a:gd name="T60" fmla="*/ 288 w 914"/>
                <a:gd name="T61" fmla="*/ 551 h 937"/>
                <a:gd name="T62" fmla="*/ 491 w 914"/>
                <a:gd name="T63" fmla="*/ 720 h 937"/>
                <a:gd name="T64" fmla="*/ 474 w 914"/>
                <a:gd name="T65" fmla="*/ 678 h 937"/>
                <a:gd name="T66" fmla="*/ 584 w 914"/>
                <a:gd name="T67" fmla="*/ 551 h 937"/>
                <a:gd name="T68" fmla="*/ 643 w 914"/>
                <a:gd name="T69" fmla="*/ 576 h 937"/>
                <a:gd name="T70" fmla="*/ 601 w 914"/>
                <a:gd name="T71" fmla="*/ 813 h 937"/>
                <a:gd name="T72" fmla="*/ 711 w 914"/>
                <a:gd name="T73" fmla="*/ 745 h 937"/>
                <a:gd name="T74" fmla="*/ 688 w 914"/>
                <a:gd name="T75" fmla="*/ 850 h 937"/>
                <a:gd name="T76" fmla="*/ 914 w 914"/>
                <a:gd name="T77" fmla="*/ 737 h 937"/>
                <a:gd name="T78" fmla="*/ 830 w 914"/>
                <a:gd name="T79" fmla="*/ 678 h 937"/>
                <a:gd name="T80" fmla="*/ 747 w 914"/>
                <a:gd name="T81" fmla="*/ 617 h 937"/>
                <a:gd name="T82" fmla="*/ 661 w 914"/>
                <a:gd name="T83" fmla="*/ 559 h 937"/>
                <a:gd name="T84" fmla="*/ 539 w 914"/>
                <a:gd name="T85" fmla="*/ 468 h 937"/>
                <a:gd name="T86" fmla="*/ 505 w 914"/>
                <a:gd name="T87" fmla="*/ 427 h 937"/>
                <a:gd name="T88" fmla="*/ 464 w 914"/>
                <a:gd name="T89" fmla="*/ 400 h 937"/>
                <a:gd name="T90" fmla="*/ 332 w 914"/>
                <a:gd name="T91" fmla="*/ 244 h 937"/>
                <a:gd name="T92" fmla="*/ 291 w 914"/>
                <a:gd name="T93" fmla="*/ 208 h 937"/>
                <a:gd name="T94" fmla="*/ 228 w 914"/>
                <a:gd name="T95" fmla="*/ 119 h 937"/>
                <a:gd name="T96" fmla="*/ 175 w 914"/>
                <a:gd name="T97" fmla="*/ 201 h 937"/>
                <a:gd name="T98" fmla="*/ 76 w 914"/>
                <a:gd name="T99" fmla="*/ 237 h 937"/>
                <a:gd name="T100" fmla="*/ 39 w 914"/>
                <a:gd name="T101" fmla="*/ 191 h 937"/>
                <a:gd name="T102" fmla="*/ 228 w 914"/>
                <a:gd name="T103" fmla="*/ 110 h 937"/>
                <a:gd name="T104" fmla="*/ 169 w 914"/>
                <a:gd name="T105" fmla="*/ 0 h 937"/>
                <a:gd name="T106" fmla="*/ 134 w 914"/>
                <a:gd name="T107" fmla="*/ 41 h 937"/>
                <a:gd name="T108" fmla="*/ 117 w 914"/>
                <a:gd name="T109" fmla="*/ 58 h 937"/>
                <a:gd name="T110" fmla="*/ 0 w 914"/>
                <a:gd name="T111" fmla="*/ 136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4" h="937">
                  <a:moveTo>
                    <a:pt x="770" y="779"/>
                  </a:moveTo>
                  <a:cubicBezTo>
                    <a:pt x="781" y="756"/>
                    <a:pt x="795" y="719"/>
                    <a:pt x="796" y="686"/>
                  </a:cubicBezTo>
                  <a:cubicBezTo>
                    <a:pt x="852" y="686"/>
                    <a:pt x="838" y="687"/>
                    <a:pt x="855" y="720"/>
                  </a:cubicBezTo>
                  <a:lnTo>
                    <a:pt x="770" y="779"/>
                  </a:lnTo>
                  <a:close/>
                  <a:moveTo>
                    <a:pt x="677" y="712"/>
                  </a:moveTo>
                  <a:cubicBezTo>
                    <a:pt x="684" y="634"/>
                    <a:pt x="696" y="626"/>
                    <a:pt x="728" y="618"/>
                  </a:cubicBezTo>
                  <a:cubicBezTo>
                    <a:pt x="734" y="646"/>
                    <a:pt x="758" y="693"/>
                    <a:pt x="677" y="712"/>
                  </a:cubicBezTo>
                  <a:close/>
                  <a:moveTo>
                    <a:pt x="421" y="642"/>
                  </a:moveTo>
                  <a:cubicBezTo>
                    <a:pt x="399" y="627"/>
                    <a:pt x="412" y="627"/>
                    <a:pt x="381" y="618"/>
                  </a:cubicBezTo>
                  <a:cubicBezTo>
                    <a:pt x="383" y="614"/>
                    <a:pt x="387" y="603"/>
                    <a:pt x="388" y="600"/>
                  </a:cubicBezTo>
                  <a:cubicBezTo>
                    <a:pt x="416" y="544"/>
                    <a:pt x="411" y="591"/>
                    <a:pt x="415" y="542"/>
                  </a:cubicBezTo>
                  <a:cubicBezTo>
                    <a:pt x="466" y="543"/>
                    <a:pt x="448" y="553"/>
                    <a:pt x="482" y="576"/>
                  </a:cubicBezTo>
                  <a:lnTo>
                    <a:pt x="421" y="642"/>
                  </a:lnTo>
                  <a:close/>
                  <a:moveTo>
                    <a:pt x="447" y="510"/>
                  </a:moveTo>
                  <a:cubicBezTo>
                    <a:pt x="449" y="508"/>
                    <a:pt x="533" y="433"/>
                    <a:pt x="533" y="500"/>
                  </a:cubicBezTo>
                  <a:cubicBezTo>
                    <a:pt x="533" y="515"/>
                    <a:pt x="508" y="547"/>
                    <a:pt x="499" y="559"/>
                  </a:cubicBezTo>
                  <a:lnTo>
                    <a:pt x="447" y="510"/>
                  </a:lnTo>
                  <a:close/>
                  <a:moveTo>
                    <a:pt x="0" y="136"/>
                  </a:moveTo>
                  <a:cubicBezTo>
                    <a:pt x="0" y="253"/>
                    <a:pt x="70" y="313"/>
                    <a:pt x="180" y="231"/>
                  </a:cubicBezTo>
                  <a:cubicBezTo>
                    <a:pt x="215" y="204"/>
                    <a:pt x="223" y="212"/>
                    <a:pt x="279" y="212"/>
                  </a:cubicBezTo>
                  <a:cubicBezTo>
                    <a:pt x="255" y="246"/>
                    <a:pt x="242" y="223"/>
                    <a:pt x="228" y="280"/>
                  </a:cubicBezTo>
                  <a:cubicBezTo>
                    <a:pt x="265" y="279"/>
                    <a:pt x="275" y="271"/>
                    <a:pt x="322" y="271"/>
                  </a:cubicBezTo>
                  <a:cubicBezTo>
                    <a:pt x="310" y="321"/>
                    <a:pt x="280" y="319"/>
                    <a:pt x="247" y="350"/>
                  </a:cubicBezTo>
                  <a:cubicBezTo>
                    <a:pt x="174" y="419"/>
                    <a:pt x="221" y="391"/>
                    <a:pt x="152" y="390"/>
                  </a:cubicBezTo>
                  <a:cubicBezTo>
                    <a:pt x="156" y="432"/>
                    <a:pt x="224" y="486"/>
                    <a:pt x="245" y="491"/>
                  </a:cubicBezTo>
                  <a:cubicBezTo>
                    <a:pt x="232" y="433"/>
                    <a:pt x="252" y="442"/>
                    <a:pt x="290" y="409"/>
                  </a:cubicBezTo>
                  <a:cubicBezTo>
                    <a:pt x="326" y="378"/>
                    <a:pt x="327" y="363"/>
                    <a:pt x="372" y="339"/>
                  </a:cubicBezTo>
                  <a:cubicBezTo>
                    <a:pt x="372" y="386"/>
                    <a:pt x="367" y="397"/>
                    <a:pt x="364" y="432"/>
                  </a:cubicBezTo>
                  <a:cubicBezTo>
                    <a:pt x="438" y="397"/>
                    <a:pt x="398" y="402"/>
                    <a:pt x="440" y="398"/>
                  </a:cubicBezTo>
                  <a:cubicBezTo>
                    <a:pt x="436" y="449"/>
                    <a:pt x="387" y="495"/>
                    <a:pt x="346" y="532"/>
                  </a:cubicBezTo>
                  <a:cubicBezTo>
                    <a:pt x="322" y="554"/>
                    <a:pt x="330" y="551"/>
                    <a:pt x="288" y="551"/>
                  </a:cubicBezTo>
                  <a:cubicBezTo>
                    <a:pt x="316" y="593"/>
                    <a:pt x="445" y="709"/>
                    <a:pt x="491" y="720"/>
                  </a:cubicBezTo>
                  <a:cubicBezTo>
                    <a:pt x="488" y="684"/>
                    <a:pt x="492" y="705"/>
                    <a:pt x="474" y="678"/>
                  </a:cubicBezTo>
                  <a:cubicBezTo>
                    <a:pt x="513" y="667"/>
                    <a:pt x="565" y="586"/>
                    <a:pt x="584" y="551"/>
                  </a:cubicBezTo>
                  <a:cubicBezTo>
                    <a:pt x="604" y="561"/>
                    <a:pt x="623" y="565"/>
                    <a:pt x="643" y="576"/>
                  </a:cubicBezTo>
                  <a:cubicBezTo>
                    <a:pt x="615" y="696"/>
                    <a:pt x="591" y="697"/>
                    <a:pt x="601" y="813"/>
                  </a:cubicBezTo>
                  <a:cubicBezTo>
                    <a:pt x="655" y="800"/>
                    <a:pt x="658" y="760"/>
                    <a:pt x="711" y="745"/>
                  </a:cubicBezTo>
                  <a:cubicBezTo>
                    <a:pt x="707" y="763"/>
                    <a:pt x="687" y="838"/>
                    <a:pt x="688" y="850"/>
                  </a:cubicBezTo>
                  <a:cubicBezTo>
                    <a:pt x="695" y="937"/>
                    <a:pt x="793" y="765"/>
                    <a:pt x="914" y="737"/>
                  </a:cubicBezTo>
                  <a:cubicBezTo>
                    <a:pt x="910" y="689"/>
                    <a:pt x="877" y="682"/>
                    <a:pt x="830" y="678"/>
                  </a:cubicBezTo>
                  <a:cubicBezTo>
                    <a:pt x="826" y="643"/>
                    <a:pt x="828" y="647"/>
                    <a:pt x="747" y="617"/>
                  </a:cubicBezTo>
                  <a:cubicBezTo>
                    <a:pt x="696" y="598"/>
                    <a:pt x="754" y="617"/>
                    <a:pt x="661" y="559"/>
                  </a:cubicBezTo>
                  <a:lnTo>
                    <a:pt x="539" y="468"/>
                  </a:lnTo>
                  <a:cubicBezTo>
                    <a:pt x="518" y="450"/>
                    <a:pt x="528" y="447"/>
                    <a:pt x="505" y="427"/>
                  </a:cubicBezTo>
                  <a:cubicBezTo>
                    <a:pt x="493" y="418"/>
                    <a:pt x="474" y="409"/>
                    <a:pt x="464" y="400"/>
                  </a:cubicBezTo>
                  <a:cubicBezTo>
                    <a:pt x="442" y="380"/>
                    <a:pt x="389" y="297"/>
                    <a:pt x="332" y="244"/>
                  </a:cubicBezTo>
                  <a:cubicBezTo>
                    <a:pt x="319" y="231"/>
                    <a:pt x="300" y="219"/>
                    <a:pt x="291" y="208"/>
                  </a:cubicBezTo>
                  <a:cubicBezTo>
                    <a:pt x="261" y="168"/>
                    <a:pt x="287" y="158"/>
                    <a:pt x="228" y="119"/>
                  </a:cubicBezTo>
                  <a:cubicBezTo>
                    <a:pt x="228" y="186"/>
                    <a:pt x="225" y="176"/>
                    <a:pt x="175" y="201"/>
                  </a:cubicBezTo>
                  <a:cubicBezTo>
                    <a:pt x="140" y="218"/>
                    <a:pt x="125" y="237"/>
                    <a:pt x="76" y="237"/>
                  </a:cubicBezTo>
                  <a:cubicBezTo>
                    <a:pt x="50" y="237"/>
                    <a:pt x="35" y="210"/>
                    <a:pt x="39" y="191"/>
                  </a:cubicBezTo>
                  <a:cubicBezTo>
                    <a:pt x="48" y="156"/>
                    <a:pt x="162" y="79"/>
                    <a:pt x="228" y="110"/>
                  </a:cubicBezTo>
                  <a:cubicBezTo>
                    <a:pt x="223" y="86"/>
                    <a:pt x="185" y="12"/>
                    <a:pt x="169" y="0"/>
                  </a:cubicBezTo>
                  <a:cubicBezTo>
                    <a:pt x="125" y="12"/>
                    <a:pt x="158" y="6"/>
                    <a:pt x="134" y="41"/>
                  </a:cubicBezTo>
                  <a:cubicBezTo>
                    <a:pt x="126" y="54"/>
                    <a:pt x="133" y="47"/>
                    <a:pt x="117" y="58"/>
                  </a:cubicBezTo>
                  <a:cubicBezTo>
                    <a:pt x="84" y="84"/>
                    <a:pt x="0" y="102"/>
                    <a:pt x="0"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 name="Freeform 17">
              <a:extLst>
                <a:ext uri="{FF2B5EF4-FFF2-40B4-BE49-F238E27FC236}">
                  <a16:creationId xmlns="" xmlns:a16="http://schemas.microsoft.com/office/drawing/2014/main" id="{30CB7117-3F62-485B-AC02-555CEDCE057D}"/>
                </a:ext>
              </a:extLst>
            </p:cNvPr>
            <p:cNvSpPr>
              <a:spLocks noEditPoints="1"/>
            </p:cNvSpPr>
            <p:nvPr/>
          </p:nvSpPr>
          <p:spPr bwMode="auto">
            <a:xfrm>
              <a:off x="4154488" y="1903413"/>
              <a:ext cx="77788" cy="103188"/>
            </a:xfrm>
            <a:custGeom>
              <a:avLst/>
              <a:gdLst>
                <a:gd name="T0" fmla="*/ 169 w 339"/>
                <a:gd name="T1" fmla="*/ 304 h 445"/>
                <a:gd name="T2" fmla="*/ 172 w 339"/>
                <a:gd name="T3" fmla="*/ 307 h 445"/>
                <a:gd name="T4" fmla="*/ 169 w 339"/>
                <a:gd name="T5" fmla="*/ 304 h 445"/>
                <a:gd name="T6" fmla="*/ 195 w 339"/>
                <a:gd name="T7" fmla="*/ 228 h 445"/>
                <a:gd name="T8" fmla="*/ 254 w 339"/>
                <a:gd name="T9" fmla="*/ 245 h 445"/>
                <a:gd name="T10" fmla="*/ 195 w 339"/>
                <a:gd name="T11" fmla="*/ 304 h 445"/>
                <a:gd name="T12" fmla="*/ 222 w 339"/>
                <a:gd name="T13" fmla="*/ 272 h 445"/>
                <a:gd name="T14" fmla="*/ 195 w 339"/>
                <a:gd name="T15" fmla="*/ 228 h 445"/>
                <a:gd name="T16" fmla="*/ 119 w 339"/>
                <a:gd name="T17" fmla="*/ 144 h 445"/>
                <a:gd name="T18" fmla="*/ 152 w 339"/>
                <a:gd name="T19" fmla="*/ 177 h 445"/>
                <a:gd name="T20" fmla="*/ 119 w 339"/>
                <a:gd name="T21" fmla="*/ 144 h 445"/>
                <a:gd name="T22" fmla="*/ 271 w 339"/>
                <a:gd name="T23" fmla="*/ 203 h 445"/>
                <a:gd name="T24" fmla="*/ 246 w 339"/>
                <a:gd name="T25" fmla="*/ 203 h 445"/>
                <a:gd name="T26" fmla="*/ 262 w 339"/>
                <a:gd name="T27" fmla="*/ 59 h 445"/>
                <a:gd name="T28" fmla="*/ 271 w 339"/>
                <a:gd name="T29" fmla="*/ 203 h 445"/>
                <a:gd name="T30" fmla="*/ 0 w 339"/>
                <a:gd name="T31" fmla="*/ 220 h 445"/>
                <a:gd name="T32" fmla="*/ 59 w 339"/>
                <a:gd name="T33" fmla="*/ 211 h 445"/>
                <a:gd name="T34" fmla="*/ 117 w 339"/>
                <a:gd name="T35" fmla="*/ 264 h 445"/>
                <a:gd name="T36" fmla="*/ 93 w 339"/>
                <a:gd name="T37" fmla="*/ 338 h 445"/>
                <a:gd name="T38" fmla="*/ 25 w 339"/>
                <a:gd name="T39" fmla="*/ 313 h 445"/>
                <a:gd name="T40" fmla="*/ 19 w 339"/>
                <a:gd name="T41" fmla="*/ 386 h 445"/>
                <a:gd name="T42" fmla="*/ 263 w 339"/>
                <a:gd name="T43" fmla="*/ 339 h 445"/>
                <a:gd name="T44" fmla="*/ 300 w 339"/>
                <a:gd name="T45" fmla="*/ 266 h 445"/>
                <a:gd name="T46" fmla="*/ 339 w 339"/>
                <a:gd name="T47" fmla="*/ 194 h 445"/>
                <a:gd name="T48" fmla="*/ 296 w 339"/>
                <a:gd name="T49" fmla="*/ 194 h 445"/>
                <a:gd name="T50" fmla="*/ 322 w 339"/>
                <a:gd name="T51" fmla="*/ 67 h 445"/>
                <a:gd name="T52" fmla="*/ 296 w 339"/>
                <a:gd name="T53" fmla="*/ 25 h 445"/>
                <a:gd name="T54" fmla="*/ 161 w 339"/>
                <a:gd name="T55" fmla="*/ 93 h 445"/>
                <a:gd name="T56" fmla="*/ 161 w 339"/>
                <a:gd name="T57" fmla="*/ 0 h 445"/>
                <a:gd name="T58" fmla="*/ 54 w 339"/>
                <a:gd name="T59" fmla="*/ 104 h 445"/>
                <a:gd name="T60" fmla="*/ 0 w 339"/>
                <a:gd name="T61" fmla="*/ 2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9" h="445">
                  <a:moveTo>
                    <a:pt x="169" y="304"/>
                  </a:moveTo>
                  <a:lnTo>
                    <a:pt x="172" y="307"/>
                  </a:lnTo>
                  <a:cubicBezTo>
                    <a:pt x="172" y="307"/>
                    <a:pt x="169" y="305"/>
                    <a:pt x="169" y="304"/>
                  </a:cubicBezTo>
                  <a:close/>
                  <a:moveTo>
                    <a:pt x="195" y="228"/>
                  </a:moveTo>
                  <a:cubicBezTo>
                    <a:pt x="220" y="245"/>
                    <a:pt x="212" y="245"/>
                    <a:pt x="254" y="245"/>
                  </a:cubicBezTo>
                  <a:cubicBezTo>
                    <a:pt x="236" y="279"/>
                    <a:pt x="240" y="301"/>
                    <a:pt x="195" y="304"/>
                  </a:cubicBezTo>
                  <a:lnTo>
                    <a:pt x="222" y="272"/>
                  </a:lnTo>
                  <a:cubicBezTo>
                    <a:pt x="194" y="242"/>
                    <a:pt x="201" y="241"/>
                    <a:pt x="195" y="228"/>
                  </a:cubicBezTo>
                  <a:close/>
                  <a:moveTo>
                    <a:pt x="119" y="144"/>
                  </a:moveTo>
                  <a:cubicBezTo>
                    <a:pt x="148" y="151"/>
                    <a:pt x="145" y="148"/>
                    <a:pt x="152" y="177"/>
                  </a:cubicBezTo>
                  <a:cubicBezTo>
                    <a:pt x="110" y="167"/>
                    <a:pt x="124" y="175"/>
                    <a:pt x="119" y="144"/>
                  </a:cubicBezTo>
                  <a:close/>
                  <a:moveTo>
                    <a:pt x="271" y="203"/>
                  </a:moveTo>
                  <a:lnTo>
                    <a:pt x="246" y="203"/>
                  </a:lnTo>
                  <a:cubicBezTo>
                    <a:pt x="245" y="200"/>
                    <a:pt x="159" y="87"/>
                    <a:pt x="262" y="59"/>
                  </a:cubicBezTo>
                  <a:cubicBezTo>
                    <a:pt x="304" y="90"/>
                    <a:pt x="271" y="129"/>
                    <a:pt x="271" y="203"/>
                  </a:cubicBezTo>
                  <a:close/>
                  <a:moveTo>
                    <a:pt x="0" y="220"/>
                  </a:moveTo>
                  <a:cubicBezTo>
                    <a:pt x="0" y="273"/>
                    <a:pt x="21" y="221"/>
                    <a:pt x="59" y="211"/>
                  </a:cubicBezTo>
                  <a:lnTo>
                    <a:pt x="117" y="264"/>
                  </a:lnTo>
                  <a:cubicBezTo>
                    <a:pt x="113" y="286"/>
                    <a:pt x="103" y="318"/>
                    <a:pt x="93" y="338"/>
                  </a:cubicBezTo>
                  <a:cubicBezTo>
                    <a:pt x="77" y="331"/>
                    <a:pt x="44" y="317"/>
                    <a:pt x="25" y="313"/>
                  </a:cubicBezTo>
                  <a:cubicBezTo>
                    <a:pt x="14" y="338"/>
                    <a:pt x="3" y="359"/>
                    <a:pt x="19" y="386"/>
                  </a:cubicBezTo>
                  <a:cubicBezTo>
                    <a:pt x="55" y="445"/>
                    <a:pt x="210" y="443"/>
                    <a:pt x="263" y="339"/>
                  </a:cubicBezTo>
                  <a:cubicBezTo>
                    <a:pt x="273" y="318"/>
                    <a:pt x="286" y="286"/>
                    <a:pt x="300" y="266"/>
                  </a:cubicBezTo>
                  <a:cubicBezTo>
                    <a:pt x="325" y="229"/>
                    <a:pt x="338" y="248"/>
                    <a:pt x="339" y="194"/>
                  </a:cubicBezTo>
                  <a:lnTo>
                    <a:pt x="296" y="194"/>
                  </a:lnTo>
                  <a:lnTo>
                    <a:pt x="322" y="67"/>
                  </a:lnTo>
                  <a:cubicBezTo>
                    <a:pt x="322" y="47"/>
                    <a:pt x="308" y="43"/>
                    <a:pt x="296" y="25"/>
                  </a:cubicBezTo>
                  <a:cubicBezTo>
                    <a:pt x="194" y="27"/>
                    <a:pt x="219" y="77"/>
                    <a:pt x="161" y="93"/>
                  </a:cubicBezTo>
                  <a:lnTo>
                    <a:pt x="161" y="0"/>
                  </a:lnTo>
                  <a:cubicBezTo>
                    <a:pt x="62" y="0"/>
                    <a:pt x="96" y="14"/>
                    <a:pt x="54" y="104"/>
                  </a:cubicBezTo>
                  <a:cubicBezTo>
                    <a:pt x="38" y="138"/>
                    <a:pt x="0" y="185"/>
                    <a:pt x="0" y="2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 name="Freeform 18">
              <a:extLst>
                <a:ext uri="{FF2B5EF4-FFF2-40B4-BE49-F238E27FC236}">
                  <a16:creationId xmlns="" xmlns:a16="http://schemas.microsoft.com/office/drawing/2014/main" id="{DFF8B5D3-B107-4F5C-88C3-91C947C4C58A}"/>
                </a:ext>
              </a:extLst>
            </p:cNvPr>
            <p:cNvSpPr>
              <a:spLocks noEditPoints="1"/>
            </p:cNvSpPr>
            <p:nvPr/>
          </p:nvSpPr>
          <p:spPr bwMode="auto">
            <a:xfrm>
              <a:off x="4343400" y="1709738"/>
              <a:ext cx="93663" cy="111125"/>
            </a:xfrm>
            <a:custGeom>
              <a:avLst/>
              <a:gdLst>
                <a:gd name="T0" fmla="*/ 182 w 401"/>
                <a:gd name="T1" fmla="*/ 347 h 474"/>
                <a:gd name="T2" fmla="*/ 185 w 401"/>
                <a:gd name="T3" fmla="*/ 350 h 474"/>
                <a:gd name="T4" fmla="*/ 182 w 401"/>
                <a:gd name="T5" fmla="*/ 347 h 474"/>
                <a:gd name="T6" fmla="*/ 114 w 401"/>
                <a:gd name="T7" fmla="*/ 305 h 474"/>
                <a:gd name="T8" fmla="*/ 140 w 401"/>
                <a:gd name="T9" fmla="*/ 339 h 474"/>
                <a:gd name="T10" fmla="*/ 114 w 401"/>
                <a:gd name="T11" fmla="*/ 339 h 474"/>
                <a:gd name="T12" fmla="*/ 114 w 401"/>
                <a:gd name="T13" fmla="*/ 305 h 474"/>
                <a:gd name="T14" fmla="*/ 165 w 401"/>
                <a:gd name="T15" fmla="*/ 305 h 474"/>
                <a:gd name="T16" fmla="*/ 173 w 401"/>
                <a:gd name="T17" fmla="*/ 306 h 474"/>
                <a:gd name="T18" fmla="*/ 165 w 401"/>
                <a:gd name="T19" fmla="*/ 305 h 474"/>
                <a:gd name="T20" fmla="*/ 182 w 401"/>
                <a:gd name="T21" fmla="*/ 203 h 474"/>
                <a:gd name="T22" fmla="*/ 148 w 401"/>
                <a:gd name="T23" fmla="*/ 254 h 474"/>
                <a:gd name="T24" fmla="*/ 182 w 401"/>
                <a:gd name="T25" fmla="*/ 203 h 474"/>
                <a:gd name="T26" fmla="*/ 182 w 401"/>
                <a:gd name="T27" fmla="*/ 203 h 474"/>
                <a:gd name="T28" fmla="*/ 228 w 401"/>
                <a:gd name="T29" fmla="*/ 165 h 474"/>
                <a:gd name="T30" fmla="*/ 259 w 401"/>
                <a:gd name="T31" fmla="*/ 152 h 474"/>
                <a:gd name="T32" fmla="*/ 277 w 401"/>
                <a:gd name="T33" fmla="*/ 149 h 474"/>
                <a:gd name="T34" fmla="*/ 323 w 401"/>
                <a:gd name="T35" fmla="*/ 189 h 474"/>
                <a:gd name="T36" fmla="*/ 318 w 401"/>
                <a:gd name="T37" fmla="*/ 313 h 474"/>
                <a:gd name="T38" fmla="*/ 275 w 401"/>
                <a:gd name="T39" fmla="*/ 347 h 474"/>
                <a:gd name="T40" fmla="*/ 241 w 401"/>
                <a:gd name="T41" fmla="*/ 203 h 474"/>
                <a:gd name="T42" fmla="*/ 182 w 401"/>
                <a:gd name="T43" fmla="*/ 203 h 474"/>
                <a:gd name="T44" fmla="*/ 89 w 401"/>
                <a:gd name="T45" fmla="*/ 17 h 474"/>
                <a:gd name="T46" fmla="*/ 80 w 401"/>
                <a:gd name="T47" fmla="*/ 68 h 474"/>
                <a:gd name="T48" fmla="*/ 30 w 401"/>
                <a:gd name="T49" fmla="*/ 118 h 474"/>
                <a:gd name="T50" fmla="*/ 114 w 401"/>
                <a:gd name="T51" fmla="*/ 195 h 474"/>
                <a:gd name="T52" fmla="*/ 97 w 401"/>
                <a:gd name="T53" fmla="*/ 254 h 474"/>
                <a:gd name="T54" fmla="*/ 21 w 401"/>
                <a:gd name="T55" fmla="*/ 254 h 474"/>
                <a:gd name="T56" fmla="*/ 123 w 401"/>
                <a:gd name="T57" fmla="*/ 423 h 474"/>
                <a:gd name="T58" fmla="*/ 123 w 401"/>
                <a:gd name="T59" fmla="*/ 372 h 474"/>
                <a:gd name="T60" fmla="*/ 157 w 401"/>
                <a:gd name="T61" fmla="*/ 372 h 474"/>
                <a:gd name="T62" fmla="*/ 216 w 401"/>
                <a:gd name="T63" fmla="*/ 423 h 474"/>
                <a:gd name="T64" fmla="*/ 224 w 401"/>
                <a:gd name="T65" fmla="*/ 474 h 474"/>
                <a:gd name="T66" fmla="*/ 275 w 401"/>
                <a:gd name="T67" fmla="*/ 389 h 474"/>
                <a:gd name="T68" fmla="*/ 351 w 401"/>
                <a:gd name="T69" fmla="*/ 135 h 474"/>
                <a:gd name="T70" fmla="*/ 213 w 401"/>
                <a:gd name="T71" fmla="*/ 141 h 474"/>
                <a:gd name="T72" fmla="*/ 165 w 401"/>
                <a:gd name="T73" fmla="*/ 161 h 474"/>
                <a:gd name="T74" fmla="*/ 148 w 401"/>
                <a:gd name="T75" fmla="*/ 0 h 474"/>
                <a:gd name="T76" fmla="*/ 140 w 401"/>
                <a:gd name="T77" fmla="*/ 63 h 474"/>
                <a:gd name="T78" fmla="*/ 89 w 401"/>
                <a:gd name="T79" fmla="*/ 1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1" h="474">
                  <a:moveTo>
                    <a:pt x="182" y="347"/>
                  </a:moveTo>
                  <a:lnTo>
                    <a:pt x="185" y="350"/>
                  </a:lnTo>
                  <a:cubicBezTo>
                    <a:pt x="184" y="349"/>
                    <a:pt x="181" y="348"/>
                    <a:pt x="182" y="347"/>
                  </a:cubicBezTo>
                  <a:close/>
                  <a:moveTo>
                    <a:pt x="114" y="305"/>
                  </a:moveTo>
                  <a:cubicBezTo>
                    <a:pt x="139" y="323"/>
                    <a:pt x="125" y="310"/>
                    <a:pt x="140" y="339"/>
                  </a:cubicBezTo>
                  <a:lnTo>
                    <a:pt x="114" y="339"/>
                  </a:lnTo>
                  <a:lnTo>
                    <a:pt x="114" y="305"/>
                  </a:lnTo>
                  <a:close/>
                  <a:moveTo>
                    <a:pt x="165" y="305"/>
                  </a:moveTo>
                  <a:cubicBezTo>
                    <a:pt x="167" y="287"/>
                    <a:pt x="210" y="307"/>
                    <a:pt x="173" y="306"/>
                  </a:cubicBezTo>
                  <a:cubicBezTo>
                    <a:pt x="170" y="305"/>
                    <a:pt x="163" y="324"/>
                    <a:pt x="165" y="305"/>
                  </a:cubicBezTo>
                  <a:close/>
                  <a:moveTo>
                    <a:pt x="182" y="203"/>
                  </a:moveTo>
                  <a:cubicBezTo>
                    <a:pt x="181" y="244"/>
                    <a:pt x="183" y="250"/>
                    <a:pt x="148" y="254"/>
                  </a:cubicBezTo>
                  <a:cubicBezTo>
                    <a:pt x="162" y="228"/>
                    <a:pt x="159" y="220"/>
                    <a:pt x="182" y="203"/>
                  </a:cubicBezTo>
                  <a:close/>
                  <a:moveTo>
                    <a:pt x="182" y="203"/>
                  </a:moveTo>
                  <a:cubicBezTo>
                    <a:pt x="194" y="185"/>
                    <a:pt x="206" y="176"/>
                    <a:pt x="228" y="165"/>
                  </a:cubicBezTo>
                  <a:cubicBezTo>
                    <a:pt x="233" y="163"/>
                    <a:pt x="259" y="152"/>
                    <a:pt x="259" y="152"/>
                  </a:cubicBezTo>
                  <a:cubicBezTo>
                    <a:pt x="262" y="152"/>
                    <a:pt x="277" y="149"/>
                    <a:pt x="277" y="149"/>
                  </a:cubicBezTo>
                  <a:cubicBezTo>
                    <a:pt x="303" y="149"/>
                    <a:pt x="316" y="164"/>
                    <a:pt x="323" y="189"/>
                  </a:cubicBezTo>
                  <a:cubicBezTo>
                    <a:pt x="331" y="219"/>
                    <a:pt x="326" y="285"/>
                    <a:pt x="318" y="313"/>
                  </a:cubicBezTo>
                  <a:cubicBezTo>
                    <a:pt x="309" y="343"/>
                    <a:pt x="309" y="344"/>
                    <a:pt x="275" y="347"/>
                  </a:cubicBezTo>
                  <a:cubicBezTo>
                    <a:pt x="260" y="283"/>
                    <a:pt x="241" y="296"/>
                    <a:pt x="241" y="203"/>
                  </a:cubicBezTo>
                  <a:lnTo>
                    <a:pt x="182" y="203"/>
                  </a:lnTo>
                  <a:close/>
                  <a:moveTo>
                    <a:pt x="89" y="17"/>
                  </a:moveTo>
                  <a:cubicBezTo>
                    <a:pt x="86" y="52"/>
                    <a:pt x="80" y="36"/>
                    <a:pt x="80" y="68"/>
                  </a:cubicBezTo>
                  <a:cubicBezTo>
                    <a:pt x="80" y="112"/>
                    <a:pt x="114" y="118"/>
                    <a:pt x="30" y="118"/>
                  </a:cubicBezTo>
                  <a:cubicBezTo>
                    <a:pt x="31" y="187"/>
                    <a:pt x="62" y="167"/>
                    <a:pt x="114" y="195"/>
                  </a:cubicBezTo>
                  <a:cubicBezTo>
                    <a:pt x="107" y="226"/>
                    <a:pt x="100" y="218"/>
                    <a:pt x="97" y="254"/>
                  </a:cubicBezTo>
                  <a:cubicBezTo>
                    <a:pt x="45" y="253"/>
                    <a:pt x="74" y="242"/>
                    <a:pt x="21" y="254"/>
                  </a:cubicBezTo>
                  <a:cubicBezTo>
                    <a:pt x="0" y="345"/>
                    <a:pt x="9" y="414"/>
                    <a:pt x="123" y="423"/>
                  </a:cubicBezTo>
                  <a:lnTo>
                    <a:pt x="123" y="372"/>
                  </a:lnTo>
                  <a:lnTo>
                    <a:pt x="157" y="372"/>
                  </a:lnTo>
                  <a:cubicBezTo>
                    <a:pt x="157" y="429"/>
                    <a:pt x="157" y="423"/>
                    <a:pt x="216" y="423"/>
                  </a:cubicBezTo>
                  <a:cubicBezTo>
                    <a:pt x="221" y="443"/>
                    <a:pt x="224" y="448"/>
                    <a:pt x="224" y="474"/>
                  </a:cubicBezTo>
                  <a:cubicBezTo>
                    <a:pt x="265" y="453"/>
                    <a:pt x="271" y="445"/>
                    <a:pt x="275" y="389"/>
                  </a:cubicBezTo>
                  <a:cubicBezTo>
                    <a:pt x="401" y="389"/>
                    <a:pt x="351" y="263"/>
                    <a:pt x="351" y="135"/>
                  </a:cubicBezTo>
                  <a:cubicBezTo>
                    <a:pt x="231" y="107"/>
                    <a:pt x="263" y="115"/>
                    <a:pt x="213" y="141"/>
                  </a:cubicBezTo>
                  <a:cubicBezTo>
                    <a:pt x="194" y="152"/>
                    <a:pt x="187" y="156"/>
                    <a:pt x="165" y="161"/>
                  </a:cubicBezTo>
                  <a:cubicBezTo>
                    <a:pt x="191" y="50"/>
                    <a:pt x="280" y="70"/>
                    <a:pt x="148" y="0"/>
                  </a:cubicBezTo>
                  <a:cubicBezTo>
                    <a:pt x="150" y="27"/>
                    <a:pt x="173" y="61"/>
                    <a:pt x="140" y="63"/>
                  </a:cubicBezTo>
                  <a:cubicBezTo>
                    <a:pt x="106" y="65"/>
                    <a:pt x="142" y="53"/>
                    <a:pt x="8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 name="Freeform 19">
              <a:extLst>
                <a:ext uri="{FF2B5EF4-FFF2-40B4-BE49-F238E27FC236}">
                  <a16:creationId xmlns="" xmlns:a16="http://schemas.microsoft.com/office/drawing/2014/main" id="{0FD52AC2-91C2-45E1-AB39-EA5412AEFFC1}"/>
                </a:ext>
              </a:extLst>
            </p:cNvPr>
            <p:cNvSpPr>
              <a:spLocks noEditPoints="1"/>
            </p:cNvSpPr>
            <p:nvPr/>
          </p:nvSpPr>
          <p:spPr bwMode="auto">
            <a:xfrm>
              <a:off x="4846638" y="1912938"/>
              <a:ext cx="114300" cy="84138"/>
            </a:xfrm>
            <a:custGeom>
              <a:avLst/>
              <a:gdLst>
                <a:gd name="T0" fmla="*/ 279 w 491"/>
                <a:gd name="T1" fmla="*/ 240 h 360"/>
                <a:gd name="T2" fmla="*/ 313 w 491"/>
                <a:gd name="T3" fmla="*/ 282 h 360"/>
                <a:gd name="T4" fmla="*/ 294 w 491"/>
                <a:gd name="T5" fmla="*/ 268 h 360"/>
                <a:gd name="T6" fmla="*/ 279 w 491"/>
                <a:gd name="T7" fmla="*/ 240 h 360"/>
                <a:gd name="T8" fmla="*/ 279 w 491"/>
                <a:gd name="T9" fmla="*/ 181 h 360"/>
                <a:gd name="T10" fmla="*/ 282 w 491"/>
                <a:gd name="T11" fmla="*/ 183 h 360"/>
                <a:gd name="T12" fmla="*/ 279 w 491"/>
                <a:gd name="T13" fmla="*/ 181 h 360"/>
                <a:gd name="T14" fmla="*/ 237 w 491"/>
                <a:gd name="T15" fmla="*/ 130 h 360"/>
                <a:gd name="T16" fmla="*/ 247 w 491"/>
                <a:gd name="T17" fmla="*/ 138 h 360"/>
                <a:gd name="T18" fmla="*/ 237 w 491"/>
                <a:gd name="T19" fmla="*/ 130 h 360"/>
                <a:gd name="T20" fmla="*/ 321 w 491"/>
                <a:gd name="T21" fmla="*/ 113 h 360"/>
                <a:gd name="T22" fmla="*/ 372 w 491"/>
                <a:gd name="T23" fmla="*/ 113 h 360"/>
                <a:gd name="T24" fmla="*/ 372 w 491"/>
                <a:gd name="T25" fmla="*/ 122 h 360"/>
                <a:gd name="T26" fmla="*/ 321 w 491"/>
                <a:gd name="T27" fmla="*/ 122 h 360"/>
                <a:gd name="T28" fmla="*/ 321 w 491"/>
                <a:gd name="T29" fmla="*/ 113 h 360"/>
                <a:gd name="T30" fmla="*/ 279 w 491"/>
                <a:gd name="T31" fmla="*/ 113 h 360"/>
                <a:gd name="T32" fmla="*/ 293 w 491"/>
                <a:gd name="T33" fmla="*/ 117 h 360"/>
                <a:gd name="T34" fmla="*/ 279 w 491"/>
                <a:gd name="T35" fmla="*/ 113 h 360"/>
                <a:gd name="T36" fmla="*/ 0 w 491"/>
                <a:gd name="T37" fmla="*/ 54 h 360"/>
                <a:gd name="T38" fmla="*/ 243 w 491"/>
                <a:gd name="T39" fmla="*/ 184 h 360"/>
                <a:gd name="T40" fmla="*/ 299 w 491"/>
                <a:gd name="T41" fmla="*/ 339 h 360"/>
                <a:gd name="T42" fmla="*/ 333 w 491"/>
                <a:gd name="T43" fmla="*/ 355 h 360"/>
                <a:gd name="T44" fmla="*/ 330 w 491"/>
                <a:gd name="T45" fmla="*/ 215 h 360"/>
                <a:gd name="T46" fmla="*/ 491 w 491"/>
                <a:gd name="T47" fmla="*/ 147 h 360"/>
                <a:gd name="T48" fmla="*/ 398 w 491"/>
                <a:gd name="T49" fmla="*/ 155 h 360"/>
                <a:gd name="T50" fmla="*/ 398 w 491"/>
                <a:gd name="T51" fmla="*/ 138 h 360"/>
                <a:gd name="T52" fmla="*/ 465 w 491"/>
                <a:gd name="T53" fmla="*/ 96 h 360"/>
                <a:gd name="T54" fmla="*/ 355 w 491"/>
                <a:gd name="T55" fmla="*/ 88 h 360"/>
                <a:gd name="T56" fmla="*/ 389 w 491"/>
                <a:gd name="T57" fmla="*/ 20 h 360"/>
                <a:gd name="T58" fmla="*/ 296 w 491"/>
                <a:gd name="T59" fmla="*/ 62 h 360"/>
                <a:gd name="T60" fmla="*/ 279 w 491"/>
                <a:gd name="T61" fmla="*/ 71 h 360"/>
                <a:gd name="T62" fmla="*/ 262 w 491"/>
                <a:gd name="T63" fmla="*/ 45 h 360"/>
                <a:gd name="T64" fmla="*/ 194 w 491"/>
                <a:gd name="T65" fmla="*/ 79 h 360"/>
                <a:gd name="T66" fmla="*/ 220 w 491"/>
                <a:gd name="T67" fmla="*/ 122 h 360"/>
                <a:gd name="T68" fmla="*/ 101 w 491"/>
                <a:gd name="T69" fmla="*/ 62 h 360"/>
                <a:gd name="T70" fmla="*/ 110 w 491"/>
                <a:gd name="T71" fmla="*/ 3 h 360"/>
                <a:gd name="T72" fmla="*/ 39 w 491"/>
                <a:gd name="T73" fmla="*/ 8 h 360"/>
                <a:gd name="T74" fmla="*/ 0 w 491"/>
                <a:gd name="T75" fmla="*/ 5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360">
                  <a:moveTo>
                    <a:pt x="279" y="240"/>
                  </a:moveTo>
                  <a:cubicBezTo>
                    <a:pt x="309" y="248"/>
                    <a:pt x="310" y="248"/>
                    <a:pt x="313" y="282"/>
                  </a:cubicBezTo>
                  <a:cubicBezTo>
                    <a:pt x="306" y="278"/>
                    <a:pt x="302" y="277"/>
                    <a:pt x="294" y="268"/>
                  </a:cubicBezTo>
                  <a:cubicBezTo>
                    <a:pt x="272" y="243"/>
                    <a:pt x="287" y="255"/>
                    <a:pt x="279" y="240"/>
                  </a:cubicBezTo>
                  <a:close/>
                  <a:moveTo>
                    <a:pt x="279" y="181"/>
                  </a:moveTo>
                  <a:lnTo>
                    <a:pt x="282" y="183"/>
                  </a:lnTo>
                  <a:cubicBezTo>
                    <a:pt x="282" y="183"/>
                    <a:pt x="278" y="182"/>
                    <a:pt x="279" y="181"/>
                  </a:cubicBezTo>
                  <a:close/>
                  <a:moveTo>
                    <a:pt x="237" y="130"/>
                  </a:moveTo>
                  <a:cubicBezTo>
                    <a:pt x="251" y="116"/>
                    <a:pt x="264" y="151"/>
                    <a:pt x="247" y="138"/>
                  </a:cubicBezTo>
                  <a:cubicBezTo>
                    <a:pt x="241" y="134"/>
                    <a:pt x="225" y="142"/>
                    <a:pt x="237" y="130"/>
                  </a:cubicBezTo>
                  <a:close/>
                  <a:moveTo>
                    <a:pt x="321" y="113"/>
                  </a:moveTo>
                  <a:lnTo>
                    <a:pt x="372" y="113"/>
                  </a:lnTo>
                  <a:lnTo>
                    <a:pt x="372" y="122"/>
                  </a:lnTo>
                  <a:lnTo>
                    <a:pt x="321" y="122"/>
                  </a:lnTo>
                  <a:lnTo>
                    <a:pt x="321" y="113"/>
                  </a:lnTo>
                  <a:close/>
                  <a:moveTo>
                    <a:pt x="279" y="113"/>
                  </a:moveTo>
                  <a:cubicBezTo>
                    <a:pt x="288" y="104"/>
                    <a:pt x="325" y="126"/>
                    <a:pt x="293" y="117"/>
                  </a:cubicBezTo>
                  <a:cubicBezTo>
                    <a:pt x="286" y="116"/>
                    <a:pt x="265" y="127"/>
                    <a:pt x="279" y="113"/>
                  </a:cubicBezTo>
                  <a:close/>
                  <a:moveTo>
                    <a:pt x="0" y="54"/>
                  </a:moveTo>
                  <a:cubicBezTo>
                    <a:pt x="0" y="153"/>
                    <a:pt x="138" y="47"/>
                    <a:pt x="243" y="184"/>
                  </a:cubicBezTo>
                  <a:cubicBezTo>
                    <a:pt x="285" y="239"/>
                    <a:pt x="216" y="280"/>
                    <a:pt x="299" y="339"/>
                  </a:cubicBezTo>
                  <a:cubicBezTo>
                    <a:pt x="303" y="341"/>
                    <a:pt x="331" y="355"/>
                    <a:pt x="333" y="355"/>
                  </a:cubicBezTo>
                  <a:cubicBezTo>
                    <a:pt x="402" y="360"/>
                    <a:pt x="333" y="255"/>
                    <a:pt x="330" y="215"/>
                  </a:cubicBezTo>
                  <a:cubicBezTo>
                    <a:pt x="466" y="183"/>
                    <a:pt x="489" y="225"/>
                    <a:pt x="491" y="147"/>
                  </a:cubicBezTo>
                  <a:cubicBezTo>
                    <a:pt x="446" y="151"/>
                    <a:pt x="438" y="164"/>
                    <a:pt x="398" y="155"/>
                  </a:cubicBezTo>
                  <a:lnTo>
                    <a:pt x="398" y="138"/>
                  </a:lnTo>
                  <a:cubicBezTo>
                    <a:pt x="445" y="140"/>
                    <a:pt x="464" y="159"/>
                    <a:pt x="465" y="96"/>
                  </a:cubicBezTo>
                  <a:cubicBezTo>
                    <a:pt x="398" y="96"/>
                    <a:pt x="412" y="101"/>
                    <a:pt x="355" y="88"/>
                  </a:cubicBezTo>
                  <a:cubicBezTo>
                    <a:pt x="374" y="59"/>
                    <a:pt x="385" y="65"/>
                    <a:pt x="389" y="20"/>
                  </a:cubicBezTo>
                  <a:cubicBezTo>
                    <a:pt x="351" y="23"/>
                    <a:pt x="337" y="40"/>
                    <a:pt x="296" y="62"/>
                  </a:cubicBezTo>
                  <a:lnTo>
                    <a:pt x="279" y="71"/>
                  </a:lnTo>
                  <a:cubicBezTo>
                    <a:pt x="260" y="58"/>
                    <a:pt x="269" y="69"/>
                    <a:pt x="262" y="45"/>
                  </a:cubicBezTo>
                  <a:cubicBezTo>
                    <a:pt x="233" y="48"/>
                    <a:pt x="194" y="49"/>
                    <a:pt x="194" y="79"/>
                  </a:cubicBezTo>
                  <a:cubicBezTo>
                    <a:pt x="194" y="115"/>
                    <a:pt x="203" y="75"/>
                    <a:pt x="220" y="122"/>
                  </a:cubicBezTo>
                  <a:lnTo>
                    <a:pt x="101" y="62"/>
                  </a:lnTo>
                  <a:cubicBezTo>
                    <a:pt x="102" y="25"/>
                    <a:pt x="107" y="36"/>
                    <a:pt x="110" y="3"/>
                  </a:cubicBezTo>
                  <a:cubicBezTo>
                    <a:pt x="83" y="3"/>
                    <a:pt x="62" y="0"/>
                    <a:pt x="39" y="8"/>
                  </a:cubicBezTo>
                  <a:cubicBezTo>
                    <a:pt x="22" y="15"/>
                    <a:pt x="0" y="34"/>
                    <a:pt x="0"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 name="Freeform 20">
              <a:extLst>
                <a:ext uri="{FF2B5EF4-FFF2-40B4-BE49-F238E27FC236}">
                  <a16:creationId xmlns="" xmlns:a16="http://schemas.microsoft.com/office/drawing/2014/main" id="{7169669B-8C1F-4949-8442-A9F7B219EEBD}"/>
                </a:ext>
              </a:extLst>
            </p:cNvPr>
            <p:cNvSpPr>
              <a:spLocks noEditPoints="1"/>
            </p:cNvSpPr>
            <p:nvPr/>
          </p:nvSpPr>
          <p:spPr bwMode="auto">
            <a:xfrm>
              <a:off x="4837113" y="2320926"/>
              <a:ext cx="80963" cy="87313"/>
            </a:xfrm>
            <a:custGeom>
              <a:avLst/>
              <a:gdLst>
                <a:gd name="T0" fmla="*/ 153 w 348"/>
                <a:gd name="T1" fmla="*/ 178 h 373"/>
                <a:gd name="T2" fmla="*/ 45 w 348"/>
                <a:gd name="T3" fmla="*/ 212 h 373"/>
                <a:gd name="T4" fmla="*/ 68 w 348"/>
                <a:gd name="T5" fmla="*/ 169 h 373"/>
                <a:gd name="T6" fmla="*/ 153 w 348"/>
                <a:gd name="T7" fmla="*/ 178 h 373"/>
                <a:gd name="T8" fmla="*/ 127 w 348"/>
                <a:gd name="T9" fmla="*/ 356 h 373"/>
                <a:gd name="T10" fmla="*/ 136 w 348"/>
                <a:gd name="T11" fmla="*/ 364 h 373"/>
                <a:gd name="T12" fmla="*/ 195 w 348"/>
                <a:gd name="T13" fmla="*/ 373 h 373"/>
                <a:gd name="T14" fmla="*/ 221 w 348"/>
                <a:gd name="T15" fmla="*/ 186 h 373"/>
                <a:gd name="T16" fmla="*/ 153 w 348"/>
                <a:gd name="T17" fmla="*/ 178 h 373"/>
                <a:gd name="T18" fmla="*/ 153 w 348"/>
                <a:gd name="T19" fmla="*/ 144 h 373"/>
                <a:gd name="T20" fmla="*/ 94 w 348"/>
                <a:gd name="T21" fmla="*/ 126 h 373"/>
                <a:gd name="T22" fmla="*/ 94 w 348"/>
                <a:gd name="T23" fmla="*/ 102 h 373"/>
                <a:gd name="T24" fmla="*/ 204 w 348"/>
                <a:gd name="T25" fmla="*/ 135 h 373"/>
                <a:gd name="T26" fmla="*/ 280 w 348"/>
                <a:gd name="T27" fmla="*/ 212 h 373"/>
                <a:gd name="T28" fmla="*/ 324 w 348"/>
                <a:gd name="T29" fmla="*/ 172 h 373"/>
                <a:gd name="T30" fmla="*/ 348 w 348"/>
                <a:gd name="T31" fmla="*/ 102 h 373"/>
                <a:gd name="T32" fmla="*/ 194 w 348"/>
                <a:gd name="T33" fmla="*/ 52 h 373"/>
                <a:gd name="T34" fmla="*/ 170 w 348"/>
                <a:gd name="T35" fmla="*/ 0 h 373"/>
                <a:gd name="T36" fmla="*/ 127 w 348"/>
                <a:gd name="T37" fmla="*/ 0 h 373"/>
                <a:gd name="T38" fmla="*/ 0 w 348"/>
                <a:gd name="T39" fmla="*/ 229 h 373"/>
                <a:gd name="T40" fmla="*/ 68 w 348"/>
                <a:gd name="T41" fmla="*/ 305 h 373"/>
                <a:gd name="T42" fmla="*/ 212 w 348"/>
                <a:gd name="T43" fmla="*/ 246 h 373"/>
                <a:gd name="T44" fmla="*/ 110 w 348"/>
                <a:gd name="T45" fmla="*/ 305 h 373"/>
                <a:gd name="T46" fmla="*/ 127 w 348"/>
                <a:gd name="T47" fmla="*/ 35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8" h="373">
                  <a:moveTo>
                    <a:pt x="153" y="178"/>
                  </a:moveTo>
                  <a:cubicBezTo>
                    <a:pt x="137" y="192"/>
                    <a:pt x="55" y="260"/>
                    <a:pt x="45" y="212"/>
                  </a:cubicBezTo>
                  <a:cubicBezTo>
                    <a:pt x="41" y="191"/>
                    <a:pt x="56" y="188"/>
                    <a:pt x="68" y="169"/>
                  </a:cubicBezTo>
                  <a:cubicBezTo>
                    <a:pt x="113" y="169"/>
                    <a:pt x="118" y="170"/>
                    <a:pt x="153" y="178"/>
                  </a:cubicBezTo>
                  <a:close/>
                  <a:moveTo>
                    <a:pt x="127" y="356"/>
                  </a:moveTo>
                  <a:lnTo>
                    <a:pt x="136" y="364"/>
                  </a:lnTo>
                  <a:cubicBezTo>
                    <a:pt x="169" y="367"/>
                    <a:pt x="158" y="372"/>
                    <a:pt x="195" y="373"/>
                  </a:cubicBezTo>
                  <a:cubicBezTo>
                    <a:pt x="206" y="325"/>
                    <a:pt x="307" y="240"/>
                    <a:pt x="221" y="186"/>
                  </a:cubicBezTo>
                  <a:cubicBezTo>
                    <a:pt x="190" y="166"/>
                    <a:pt x="191" y="175"/>
                    <a:pt x="153" y="178"/>
                  </a:cubicBezTo>
                  <a:lnTo>
                    <a:pt x="153" y="144"/>
                  </a:lnTo>
                  <a:lnTo>
                    <a:pt x="94" y="126"/>
                  </a:lnTo>
                  <a:lnTo>
                    <a:pt x="94" y="102"/>
                  </a:lnTo>
                  <a:cubicBezTo>
                    <a:pt x="178" y="102"/>
                    <a:pt x="152" y="105"/>
                    <a:pt x="204" y="135"/>
                  </a:cubicBezTo>
                  <a:cubicBezTo>
                    <a:pt x="244" y="159"/>
                    <a:pt x="267" y="158"/>
                    <a:pt x="280" y="212"/>
                  </a:cubicBezTo>
                  <a:cubicBezTo>
                    <a:pt x="308" y="204"/>
                    <a:pt x="310" y="195"/>
                    <a:pt x="324" y="172"/>
                  </a:cubicBezTo>
                  <a:cubicBezTo>
                    <a:pt x="339" y="148"/>
                    <a:pt x="347" y="137"/>
                    <a:pt x="348" y="102"/>
                  </a:cubicBezTo>
                  <a:cubicBezTo>
                    <a:pt x="289" y="115"/>
                    <a:pt x="240" y="87"/>
                    <a:pt x="194" y="52"/>
                  </a:cubicBezTo>
                  <a:cubicBezTo>
                    <a:pt x="171" y="33"/>
                    <a:pt x="171" y="39"/>
                    <a:pt x="170" y="0"/>
                  </a:cubicBezTo>
                  <a:lnTo>
                    <a:pt x="127" y="0"/>
                  </a:lnTo>
                  <a:cubicBezTo>
                    <a:pt x="125" y="87"/>
                    <a:pt x="18" y="154"/>
                    <a:pt x="0" y="229"/>
                  </a:cubicBezTo>
                  <a:cubicBezTo>
                    <a:pt x="14" y="249"/>
                    <a:pt x="48" y="291"/>
                    <a:pt x="68" y="305"/>
                  </a:cubicBezTo>
                  <a:cubicBezTo>
                    <a:pt x="177" y="280"/>
                    <a:pt x="137" y="247"/>
                    <a:pt x="212" y="246"/>
                  </a:cubicBezTo>
                  <a:cubicBezTo>
                    <a:pt x="210" y="327"/>
                    <a:pt x="171" y="334"/>
                    <a:pt x="110" y="305"/>
                  </a:cubicBezTo>
                  <a:cubicBezTo>
                    <a:pt x="113" y="334"/>
                    <a:pt x="117" y="336"/>
                    <a:pt x="127" y="3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 name="Freeform 21">
              <a:extLst>
                <a:ext uri="{FF2B5EF4-FFF2-40B4-BE49-F238E27FC236}">
                  <a16:creationId xmlns="" xmlns:a16="http://schemas.microsoft.com/office/drawing/2014/main" id="{126B000D-936F-4052-9E8C-DBD88506123D}"/>
                </a:ext>
              </a:extLst>
            </p:cNvPr>
            <p:cNvSpPr>
              <a:spLocks/>
            </p:cNvSpPr>
            <p:nvPr/>
          </p:nvSpPr>
          <p:spPr bwMode="auto">
            <a:xfrm>
              <a:off x="4656138" y="1728788"/>
              <a:ext cx="77788" cy="79375"/>
            </a:xfrm>
            <a:custGeom>
              <a:avLst/>
              <a:gdLst>
                <a:gd name="T0" fmla="*/ 161 w 331"/>
                <a:gd name="T1" fmla="*/ 127 h 339"/>
                <a:gd name="T2" fmla="*/ 43 w 331"/>
                <a:gd name="T3" fmla="*/ 144 h 339"/>
                <a:gd name="T4" fmla="*/ 136 w 331"/>
                <a:gd name="T5" fmla="*/ 186 h 339"/>
                <a:gd name="T6" fmla="*/ 0 w 331"/>
                <a:gd name="T7" fmla="*/ 279 h 339"/>
                <a:gd name="T8" fmla="*/ 181 w 331"/>
                <a:gd name="T9" fmla="*/ 231 h 339"/>
                <a:gd name="T10" fmla="*/ 331 w 331"/>
                <a:gd name="T11" fmla="*/ 186 h 339"/>
                <a:gd name="T12" fmla="*/ 263 w 331"/>
                <a:gd name="T13" fmla="*/ 127 h 339"/>
                <a:gd name="T14" fmla="*/ 212 w 331"/>
                <a:gd name="T15" fmla="*/ 0 h 339"/>
                <a:gd name="T16" fmla="*/ 195 w 331"/>
                <a:gd name="T17" fmla="*/ 67 h 339"/>
                <a:gd name="T18" fmla="*/ 161 w 331"/>
                <a:gd name="T19" fmla="*/ 12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39">
                  <a:moveTo>
                    <a:pt x="161" y="127"/>
                  </a:moveTo>
                  <a:cubicBezTo>
                    <a:pt x="68" y="127"/>
                    <a:pt x="43" y="51"/>
                    <a:pt x="43" y="144"/>
                  </a:cubicBezTo>
                  <a:cubicBezTo>
                    <a:pt x="43" y="189"/>
                    <a:pt x="91" y="186"/>
                    <a:pt x="136" y="186"/>
                  </a:cubicBezTo>
                  <a:cubicBezTo>
                    <a:pt x="73" y="280"/>
                    <a:pt x="0" y="206"/>
                    <a:pt x="0" y="279"/>
                  </a:cubicBezTo>
                  <a:cubicBezTo>
                    <a:pt x="0" y="321"/>
                    <a:pt x="93" y="339"/>
                    <a:pt x="181" y="231"/>
                  </a:cubicBezTo>
                  <a:cubicBezTo>
                    <a:pt x="233" y="167"/>
                    <a:pt x="252" y="186"/>
                    <a:pt x="331" y="186"/>
                  </a:cubicBezTo>
                  <a:cubicBezTo>
                    <a:pt x="320" y="140"/>
                    <a:pt x="319" y="128"/>
                    <a:pt x="263" y="127"/>
                  </a:cubicBezTo>
                  <a:cubicBezTo>
                    <a:pt x="264" y="75"/>
                    <a:pt x="301" y="20"/>
                    <a:pt x="212" y="0"/>
                  </a:cubicBezTo>
                  <a:cubicBezTo>
                    <a:pt x="210" y="29"/>
                    <a:pt x="202" y="41"/>
                    <a:pt x="195" y="67"/>
                  </a:cubicBezTo>
                  <a:cubicBezTo>
                    <a:pt x="188" y="96"/>
                    <a:pt x="192" y="127"/>
                    <a:pt x="161"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 name="Freeform 22">
              <a:extLst>
                <a:ext uri="{FF2B5EF4-FFF2-40B4-BE49-F238E27FC236}">
                  <a16:creationId xmlns="" xmlns:a16="http://schemas.microsoft.com/office/drawing/2014/main" id="{01A1D06B-008E-4FD6-B762-EB4957B8C092}"/>
                </a:ext>
              </a:extLst>
            </p:cNvPr>
            <p:cNvSpPr>
              <a:spLocks/>
            </p:cNvSpPr>
            <p:nvPr/>
          </p:nvSpPr>
          <p:spPr bwMode="auto">
            <a:xfrm>
              <a:off x="4362450" y="2473326"/>
              <a:ext cx="66675" cy="68263"/>
            </a:xfrm>
            <a:custGeom>
              <a:avLst/>
              <a:gdLst>
                <a:gd name="T0" fmla="*/ 0 w 293"/>
                <a:gd name="T1" fmla="*/ 203 h 296"/>
                <a:gd name="T2" fmla="*/ 0 w 293"/>
                <a:gd name="T3" fmla="*/ 237 h 296"/>
                <a:gd name="T4" fmla="*/ 212 w 293"/>
                <a:gd name="T5" fmla="*/ 296 h 296"/>
                <a:gd name="T6" fmla="*/ 237 w 293"/>
                <a:gd name="T7" fmla="*/ 237 h 296"/>
                <a:gd name="T8" fmla="*/ 224 w 293"/>
                <a:gd name="T9" fmla="*/ 219 h 296"/>
                <a:gd name="T10" fmla="*/ 208 w 293"/>
                <a:gd name="T11" fmla="*/ 223 h 296"/>
                <a:gd name="T12" fmla="*/ 173 w 293"/>
                <a:gd name="T13" fmla="*/ 242 h 296"/>
                <a:gd name="T14" fmla="*/ 102 w 293"/>
                <a:gd name="T15" fmla="*/ 229 h 296"/>
                <a:gd name="T16" fmla="*/ 119 w 293"/>
                <a:gd name="T17" fmla="*/ 169 h 296"/>
                <a:gd name="T18" fmla="*/ 161 w 293"/>
                <a:gd name="T19" fmla="*/ 220 h 296"/>
                <a:gd name="T20" fmla="*/ 212 w 293"/>
                <a:gd name="T21" fmla="*/ 119 h 296"/>
                <a:gd name="T22" fmla="*/ 144 w 293"/>
                <a:gd name="T23" fmla="*/ 136 h 296"/>
                <a:gd name="T24" fmla="*/ 229 w 293"/>
                <a:gd name="T25" fmla="*/ 161 h 296"/>
                <a:gd name="T26" fmla="*/ 288 w 293"/>
                <a:gd name="T27" fmla="*/ 85 h 296"/>
                <a:gd name="T28" fmla="*/ 85 w 293"/>
                <a:gd name="T29" fmla="*/ 0 h 296"/>
                <a:gd name="T30" fmla="*/ 97 w 293"/>
                <a:gd name="T31" fmla="*/ 58 h 296"/>
                <a:gd name="T32" fmla="*/ 55 w 293"/>
                <a:gd name="T33" fmla="*/ 173 h 296"/>
                <a:gd name="T34" fmla="*/ 0 w 293"/>
                <a:gd name="T35" fmla="*/ 20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3" h="296">
                  <a:moveTo>
                    <a:pt x="0" y="203"/>
                  </a:moveTo>
                  <a:lnTo>
                    <a:pt x="0" y="237"/>
                  </a:lnTo>
                  <a:cubicBezTo>
                    <a:pt x="83" y="244"/>
                    <a:pt x="103" y="296"/>
                    <a:pt x="212" y="296"/>
                  </a:cubicBezTo>
                  <a:cubicBezTo>
                    <a:pt x="220" y="263"/>
                    <a:pt x="231" y="258"/>
                    <a:pt x="237" y="237"/>
                  </a:cubicBezTo>
                  <a:cubicBezTo>
                    <a:pt x="240" y="227"/>
                    <a:pt x="250" y="215"/>
                    <a:pt x="224" y="219"/>
                  </a:cubicBezTo>
                  <a:cubicBezTo>
                    <a:pt x="217" y="220"/>
                    <a:pt x="214" y="220"/>
                    <a:pt x="208" y="223"/>
                  </a:cubicBezTo>
                  <a:cubicBezTo>
                    <a:pt x="192" y="229"/>
                    <a:pt x="188" y="234"/>
                    <a:pt x="173" y="242"/>
                  </a:cubicBezTo>
                  <a:cubicBezTo>
                    <a:pt x="135" y="263"/>
                    <a:pt x="135" y="251"/>
                    <a:pt x="102" y="229"/>
                  </a:cubicBezTo>
                  <a:cubicBezTo>
                    <a:pt x="109" y="197"/>
                    <a:pt x="116" y="205"/>
                    <a:pt x="119" y="169"/>
                  </a:cubicBezTo>
                  <a:cubicBezTo>
                    <a:pt x="167" y="170"/>
                    <a:pt x="161" y="173"/>
                    <a:pt x="161" y="220"/>
                  </a:cubicBezTo>
                  <a:cubicBezTo>
                    <a:pt x="191" y="201"/>
                    <a:pt x="208" y="163"/>
                    <a:pt x="212" y="119"/>
                  </a:cubicBezTo>
                  <a:cubicBezTo>
                    <a:pt x="195" y="127"/>
                    <a:pt x="166" y="131"/>
                    <a:pt x="144" y="136"/>
                  </a:cubicBezTo>
                  <a:cubicBezTo>
                    <a:pt x="152" y="42"/>
                    <a:pt x="229" y="60"/>
                    <a:pt x="229" y="161"/>
                  </a:cubicBezTo>
                  <a:cubicBezTo>
                    <a:pt x="293" y="156"/>
                    <a:pt x="266" y="132"/>
                    <a:pt x="288" y="85"/>
                  </a:cubicBezTo>
                  <a:cubicBezTo>
                    <a:pt x="186" y="31"/>
                    <a:pt x="142" y="28"/>
                    <a:pt x="85" y="0"/>
                  </a:cubicBezTo>
                  <a:cubicBezTo>
                    <a:pt x="88" y="29"/>
                    <a:pt x="98" y="39"/>
                    <a:pt x="97" y="58"/>
                  </a:cubicBezTo>
                  <a:lnTo>
                    <a:pt x="55" y="173"/>
                  </a:lnTo>
                  <a:cubicBezTo>
                    <a:pt x="39" y="206"/>
                    <a:pt x="44" y="203"/>
                    <a:pt x="0"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 name="Freeform 23">
              <a:extLst>
                <a:ext uri="{FF2B5EF4-FFF2-40B4-BE49-F238E27FC236}">
                  <a16:creationId xmlns="" xmlns:a16="http://schemas.microsoft.com/office/drawing/2014/main" id="{2B5CD12E-CE01-4FF8-9C39-FC424BAB2C33}"/>
                </a:ext>
              </a:extLst>
            </p:cNvPr>
            <p:cNvSpPr>
              <a:spLocks noEditPoints="1"/>
            </p:cNvSpPr>
            <p:nvPr/>
          </p:nvSpPr>
          <p:spPr bwMode="auto">
            <a:xfrm>
              <a:off x="4141788" y="2263776"/>
              <a:ext cx="57150" cy="57150"/>
            </a:xfrm>
            <a:custGeom>
              <a:avLst/>
              <a:gdLst>
                <a:gd name="T0" fmla="*/ 36 w 248"/>
                <a:gd name="T1" fmla="*/ 186 h 245"/>
                <a:gd name="T2" fmla="*/ 28 w 248"/>
                <a:gd name="T3" fmla="*/ 152 h 245"/>
                <a:gd name="T4" fmla="*/ 211 w 248"/>
                <a:gd name="T5" fmla="*/ 106 h 245"/>
                <a:gd name="T6" fmla="*/ 173 w 248"/>
                <a:gd name="T7" fmla="*/ 154 h 245"/>
                <a:gd name="T8" fmla="*/ 36 w 248"/>
                <a:gd name="T9" fmla="*/ 186 h 245"/>
                <a:gd name="T10" fmla="*/ 2 w 248"/>
                <a:gd name="T11" fmla="*/ 101 h 245"/>
                <a:gd name="T12" fmla="*/ 104 w 248"/>
                <a:gd name="T13" fmla="*/ 245 h 245"/>
                <a:gd name="T14" fmla="*/ 248 w 248"/>
                <a:gd name="T15" fmla="*/ 110 h 245"/>
                <a:gd name="T16" fmla="*/ 121 w 248"/>
                <a:gd name="T17" fmla="*/ 0 h 245"/>
                <a:gd name="T18" fmla="*/ 2 w 248"/>
                <a:gd name="T19" fmla="*/ 10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5">
                  <a:moveTo>
                    <a:pt x="36" y="186"/>
                  </a:moveTo>
                  <a:cubicBezTo>
                    <a:pt x="31" y="163"/>
                    <a:pt x="28" y="170"/>
                    <a:pt x="28" y="152"/>
                  </a:cubicBezTo>
                  <a:cubicBezTo>
                    <a:pt x="28" y="83"/>
                    <a:pt x="227" y="25"/>
                    <a:pt x="211" y="106"/>
                  </a:cubicBezTo>
                  <a:cubicBezTo>
                    <a:pt x="208" y="123"/>
                    <a:pt x="185" y="145"/>
                    <a:pt x="173" y="154"/>
                  </a:cubicBezTo>
                  <a:cubicBezTo>
                    <a:pt x="134" y="183"/>
                    <a:pt x="102" y="186"/>
                    <a:pt x="36" y="186"/>
                  </a:cubicBezTo>
                  <a:close/>
                  <a:moveTo>
                    <a:pt x="2" y="101"/>
                  </a:moveTo>
                  <a:cubicBezTo>
                    <a:pt x="2" y="165"/>
                    <a:pt x="0" y="245"/>
                    <a:pt x="104" y="245"/>
                  </a:cubicBezTo>
                  <a:cubicBezTo>
                    <a:pt x="171" y="245"/>
                    <a:pt x="248" y="201"/>
                    <a:pt x="248" y="110"/>
                  </a:cubicBezTo>
                  <a:cubicBezTo>
                    <a:pt x="248" y="57"/>
                    <a:pt x="168" y="0"/>
                    <a:pt x="121" y="0"/>
                  </a:cubicBezTo>
                  <a:cubicBezTo>
                    <a:pt x="68" y="0"/>
                    <a:pt x="2" y="49"/>
                    <a:pt x="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 name="Freeform 24">
              <a:extLst>
                <a:ext uri="{FF2B5EF4-FFF2-40B4-BE49-F238E27FC236}">
                  <a16:creationId xmlns="" xmlns:a16="http://schemas.microsoft.com/office/drawing/2014/main" id="{637E4A11-CDA2-494F-9341-A7B95EC27801}"/>
                </a:ext>
              </a:extLst>
            </p:cNvPr>
            <p:cNvSpPr>
              <a:spLocks/>
            </p:cNvSpPr>
            <p:nvPr/>
          </p:nvSpPr>
          <p:spPr bwMode="auto">
            <a:xfrm>
              <a:off x="4416425" y="2482851"/>
              <a:ext cx="52388" cy="73025"/>
            </a:xfrm>
            <a:custGeom>
              <a:avLst/>
              <a:gdLst>
                <a:gd name="T0" fmla="*/ 33 w 220"/>
                <a:gd name="T1" fmla="*/ 132 h 310"/>
                <a:gd name="T2" fmla="*/ 128 w 220"/>
                <a:gd name="T3" fmla="*/ 242 h 310"/>
                <a:gd name="T4" fmla="*/ 50 w 220"/>
                <a:gd name="T5" fmla="*/ 183 h 310"/>
                <a:gd name="T6" fmla="*/ 16 w 220"/>
                <a:gd name="T7" fmla="*/ 183 h 310"/>
                <a:gd name="T8" fmla="*/ 0 w 220"/>
                <a:gd name="T9" fmla="*/ 267 h 310"/>
                <a:gd name="T10" fmla="*/ 110 w 220"/>
                <a:gd name="T11" fmla="*/ 310 h 310"/>
                <a:gd name="T12" fmla="*/ 194 w 220"/>
                <a:gd name="T13" fmla="*/ 250 h 310"/>
                <a:gd name="T14" fmla="*/ 127 w 220"/>
                <a:gd name="T15" fmla="*/ 81 h 310"/>
                <a:gd name="T16" fmla="*/ 177 w 220"/>
                <a:gd name="T17" fmla="*/ 174 h 310"/>
                <a:gd name="T18" fmla="*/ 211 w 220"/>
                <a:gd name="T19" fmla="*/ 174 h 310"/>
                <a:gd name="T20" fmla="*/ 220 w 220"/>
                <a:gd name="T21" fmla="*/ 73 h 310"/>
                <a:gd name="T22" fmla="*/ 66 w 220"/>
                <a:gd name="T23" fmla="*/ 72 h 310"/>
                <a:gd name="T24" fmla="*/ 33 w 220"/>
                <a:gd name="T25" fmla="*/ 13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310">
                  <a:moveTo>
                    <a:pt x="33" y="132"/>
                  </a:moveTo>
                  <a:cubicBezTo>
                    <a:pt x="33" y="182"/>
                    <a:pt x="114" y="205"/>
                    <a:pt x="128" y="242"/>
                  </a:cubicBezTo>
                  <a:cubicBezTo>
                    <a:pt x="149" y="292"/>
                    <a:pt x="50" y="309"/>
                    <a:pt x="50" y="183"/>
                  </a:cubicBezTo>
                  <a:lnTo>
                    <a:pt x="16" y="183"/>
                  </a:lnTo>
                  <a:cubicBezTo>
                    <a:pt x="11" y="207"/>
                    <a:pt x="2" y="240"/>
                    <a:pt x="0" y="267"/>
                  </a:cubicBezTo>
                  <a:cubicBezTo>
                    <a:pt x="27" y="274"/>
                    <a:pt x="96" y="310"/>
                    <a:pt x="110" y="310"/>
                  </a:cubicBezTo>
                  <a:cubicBezTo>
                    <a:pt x="130" y="310"/>
                    <a:pt x="194" y="278"/>
                    <a:pt x="194" y="250"/>
                  </a:cubicBezTo>
                  <a:cubicBezTo>
                    <a:pt x="194" y="125"/>
                    <a:pt x="35" y="142"/>
                    <a:pt x="127" y="81"/>
                  </a:cubicBezTo>
                  <a:cubicBezTo>
                    <a:pt x="165" y="91"/>
                    <a:pt x="176" y="128"/>
                    <a:pt x="177" y="174"/>
                  </a:cubicBezTo>
                  <a:lnTo>
                    <a:pt x="211" y="174"/>
                  </a:lnTo>
                  <a:cubicBezTo>
                    <a:pt x="211" y="125"/>
                    <a:pt x="220" y="115"/>
                    <a:pt x="220" y="73"/>
                  </a:cubicBezTo>
                  <a:cubicBezTo>
                    <a:pt x="155" y="104"/>
                    <a:pt x="141" y="0"/>
                    <a:pt x="66" y="72"/>
                  </a:cubicBezTo>
                  <a:cubicBezTo>
                    <a:pt x="57" y="81"/>
                    <a:pt x="33" y="115"/>
                    <a:pt x="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 name="Freeform 25">
              <a:extLst>
                <a:ext uri="{FF2B5EF4-FFF2-40B4-BE49-F238E27FC236}">
                  <a16:creationId xmlns="" xmlns:a16="http://schemas.microsoft.com/office/drawing/2014/main" id="{628EA20E-B82C-4980-9917-248D8FC511E2}"/>
                </a:ext>
              </a:extLst>
            </p:cNvPr>
            <p:cNvSpPr>
              <a:spLocks/>
            </p:cNvSpPr>
            <p:nvPr/>
          </p:nvSpPr>
          <p:spPr bwMode="auto">
            <a:xfrm>
              <a:off x="4468813" y="2500313"/>
              <a:ext cx="58738" cy="63500"/>
            </a:xfrm>
            <a:custGeom>
              <a:avLst/>
              <a:gdLst>
                <a:gd name="T0" fmla="*/ 6 w 252"/>
                <a:gd name="T1" fmla="*/ 101 h 271"/>
                <a:gd name="T2" fmla="*/ 99 w 252"/>
                <a:gd name="T3" fmla="*/ 50 h 271"/>
                <a:gd name="T4" fmla="*/ 74 w 252"/>
                <a:gd name="T5" fmla="*/ 228 h 271"/>
                <a:gd name="T6" fmla="*/ 40 w 252"/>
                <a:gd name="T7" fmla="*/ 228 h 271"/>
                <a:gd name="T8" fmla="*/ 40 w 252"/>
                <a:gd name="T9" fmla="*/ 262 h 271"/>
                <a:gd name="T10" fmla="*/ 175 w 252"/>
                <a:gd name="T11" fmla="*/ 271 h 271"/>
                <a:gd name="T12" fmla="*/ 160 w 252"/>
                <a:gd name="T13" fmla="*/ 59 h 271"/>
                <a:gd name="T14" fmla="*/ 209 w 252"/>
                <a:gd name="T15" fmla="*/ 127 h 271"/>
                <a:gd name="T16" fmla="*/ 243 w 252"/>
                <a:gd name="T17" fmla="*/ 127 h 271"/>
                <a:gd name="T18" fmla="*/ 252 w 252"/>
                <a:gd name="T19" fmla="*/ 42 h 271"/>
                <a:gd name="T20" fmla="*/ 23 w 252"/>
                <a:gd name="T21" fmla="*/ 0 h 271"/>
                <a:gd name="T22" fmla="*/ 6 w 252"/>
                <a:gd name="T23" fmla="*/ 10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71">
                  <a:moveTo>
                    <a:pt x="6" y="101"/>
                  </a:moveTo>
                  <a:cubicBezTo>
                    <a:pt x="94" y="81"/>
                    <a:pt x="0" y="50"/>
                    <a:pt x="99" y="50"/>
                  </a:cubicBezTo>
                  <a:cubicBezTo>
                    <a:pt x="90" y="92"/>
                    <a:pt x="74" y="181"/>
                    <a:pt x="74" y="228"/>
                  </a:cubicBezTo>
                  <a:lnTo>
                    <a:pt x="40" y="228"/>
                  </a:lnTo>
                  <a:lnTo>
                    <a:pt x="40" y="262"/>
                  </a:lnTo>
                  <a:lnTo>
                    <a:pt x="175" y="271"/>
                  </a:lnTo>
                  <a:cubicBezTo>
                    <a:pt x="136" y="196"/>
                    <a:pt x="149" y="238"/>
                    <a:pt x="160" y="59"/>
                  </a:cubicBezTo>
                  <a:cubicBezTo>
                    <a:pt x="208" y="60"/>
                    <a:pt x="205" y="74"/>
                    <a:pt x="209" y="127"/>
                  </a:cubicBezTo>
                  <a:lnTo>
                    <a:pt x="243" y="127"/>
                  </a:lnTo>
                  <a:lnTo>
                    <a:pt x="252" y="42"/>
                  </a:lnTo>
                  <a:cubicBezTo>
                    <a:pt x="191" y="13"/>
                    <a:pt x="70" y="22"/>
                    <a:pt x="23" y="0"/>
                  </a:cubicBezTo>
                  <a:cubicBezTo>
                    <a:pt x="20" y="41"/>
                    <a:pt x="6" y="53"/>
                    <a:pt x="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 name="Freeform 26">
              <a:extLst>
                <a:ext uri="{FF2B5EF4-FFF2-40B4-BE49-F238E27FC236}">
                  <a16:creationId xmlns="" xmlns:a16="http://schemas.microsoft.com/office/drawing/2014/main" id="{A8DEE6D6-42F1-43AA-B873-F5C60E1AFCAD}"/>
                </a:ext>
              </a:extLst>
            </p:cNvPr>
            <p:cNvSpPr>
              <a:spLocks/>
            </p:cNvSpPr>
            <p:nvPr/>
          </p:nvSpPr>
          <p:spPr bwMode="auto">
            <a:xfrm>
              <a:off x="4119563" y="2219326"/>
              <a:ext cx="63500" cy="47625"/>
            </a:xfrm>
            <a:custGeom>
              <a:avLst/>
              <a:gdLst>
                <a:gd name="T0" fmla="*/ 93 w 271"/>
                <a:gd name="T1" fmla="*/ 161 h 204"/>
                <a:gd name="T2" fmla="*/ 34 w 271"/>
                <a:gd name="T3" fmla="*/ 136 h 204"/>
                <a:gd name="T4" fmla="*/ 93 w 271"/>
                <a:gd name="T5" fmla="*/ 26 h 204"/>
                <a:gd name="T6" fmla="*/ 0 w 271"/>
                <a:gd name="T7" fmla="*/ 51 h 204"/>
                <a:gd name="T8" fmla="*/ 68 w 271"/>
                <a:gd name="T9" fmla="*/ 204 h 204"/>
                <a:gd name="T10" fmla="*/ 119 w 271"/>
                <a:gd name="T11" fmla="*/ 204 h 204"/>
                <a:gd name="T12" fmla="*/ 169 w 271"/>
                <a:gd name="T13" fmla="*/ 68 h 204"/>
                <a:gd name="T14" fmla="*/ 202 w 271"/>
                <a:gd name="T15" fmla="*/ 41 h 204"/>
                <a:gd name="T16" fmla="*/ 186 w 271"/>
                <a:gd name="T17" fmla="*/ 161 h 204"/>
                <a:gd name="T18" fmla="*/ 271 w 271"/>
                <a:gd name="T19" fmla="*/ 153 h 204"/>
                <a:gd name="T20" fmla="*/ 251 w 271"/>
                <a:gd name="T21" fmla="*/ 71 h 204"/>
                <a:gd name="T22" fmla="*/ 220 w 271"/>
                <a:gd name="T23" fmla="*/ 0 h 204"/>
                <a:gd name="T24" fmla="*/ 127 w 271"/>
                <a:gd name="T25" fmla="*/ 0 h 204"/>
                <a:gd name="T26" fmla="*/ 105 w 271"/>
                <a:gd name="T27" fmla="*/ 71 h 204"/>
                <a:gd name="T28" fmla="*/ 93 w 271"/>
                <a:gd name="T29" fmla="*/ 16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04">
                  <a:moveTo>
                    <a:pt x="93" y="161"/>
                  </a:moveTo>
                  <a:cubicBezTo>
                    <a:pt x="61" y="159"/>
                    <a:pt x="54" y="149"/>
                    <a:pt x="34" y="136"/>
                  </a:cubicBezTo>
                  <a:cubicBezTo>
                    <a:pt x="47" y="82"/>
                    <a:pt x="67" y="65"/>
                    <a:pt x="93" y="26"/>
                  </a:cubicBezTo>
                  <a:cubicBezTo>
                    <a:pt x="69" y="26"/>
                    <a:pt x="0" y="31"/>
                    <a:pt x="0" y="51"/>
                  </a:cubicBezTo>
                  <a:cubicBezTo>
                    <a:pt x="0" y="94"/>
                    <a:pt x="32" y="204"/>
                    <a:pt x="68" y="204"/>
                  </a:cubicBezTo>
                  <a:lnTo>
                    <a:pt x="119" y="204"/>
                  </a:lnTo>
                  <a:cubicBezTo>
                    <a:pt x="134" y="204"/>
                    <a:pt x="191" y="161"/>
                    <a:pt x="169" y="68"/>
                  </a:cubicBezTo>
                  <a:lnTo>
                    <a:pt x="202" y="41"/>
                  </a:lnTo>
                  <a:cubicBezTo>
                    <a:pt x="248" y="109"/>
                    <a:pt x="219" y="100"/>
                    <a:pt x="186" y="161"/>
                  </a:cubicBezTo>
                  <a:cubicBezTo>
                    <a:pt x="231" y="161"/>
                    <a:pt x="238" y="156"/>
                    <a:pt x="271" y="153"/>
                  </a:cubicBezTo>
                  <a:cubicBezTo>
                    <a:pt x="260" y="130"/>
                    <a:pt x="260" y="100"/>
                    <a:pt x="251" y="71"/>
                  </a:cubicBezTo>
                  <a:cubicBezTo>
                    <a:pt x="239" y="31"/>
                    <a:pt x="229" y="38"/>
                    <a:pt x="220" y="0"/>
                  </a:cubicBezTo>
                  <a:lnTo>
                    <a:pt x="127" y="0"/>
                  </a:lnTo>
                  <a:cubicBezTo>
                    <a:pt x="121" y="28"/>
                    <a:pt x="112" y="36"/>
                    <a:pt x="105" y="71"/>
                  </a:cubicBezTo>
                  <a:cubicBezTo>
                    <a:pt x="99" y="102"/>
                    <a:pt x="93" y="132"/>
                    <a:pt x="93"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 name="Freeform 27">
              <a:extLst>
                <a:ext uri="{FF2B5EF4-FFF2-40B4-BE49-F238E27FC236}">
                  <a16:creationId xmlns="" xmlns:a16="http://schemas.microsoft.com/office/drawing/2014/main" id="{771C686E-07BC-4551-9E1A-7C086341C58E}"/>
                </a:ext>
              </a:extLst>
            </p:cNvPr>
            <p:cNvSpPr>
              <a:spLocks/>
            </p:cNvSpPr>
            <p:nvPr/>
          </p:nvSpPr>
          <p:spPr bwMode="auto">
            <a:xfrm>
              <a:off x="4875213" y="2268538"/>
              <a:ext cx="66675" cy="61913"/>
            </a:xfrm>
            <a:custGeom>
              <a:avLst/>
              <a:gdLst>
                <a:gd name="T0" fmla="*/ 0 w 288"/>
                <a:gd name="T1" fmla="*/ 212 h 262"/>
                <a:gd name="T2" fmla="*/ 85 w 288"/>
                <a:gd name="T3" fmla="*/ 229 h 262"/>
                <a:gd name="T4" fmla="*/ 60 w 288"/>
                <a:gd name="T5" fmla="*/ 144 h 262"/>
                <a:gd name="T6" fmla="*/ 212 w 288"/>
                <a:gd name="T7" fmla="*/ 262 h 262"/>
                <a:gd name="T8" fmla="*/ 246 w 288"/>
                <a:gd name="T9" fmla="*/ 262 h 262"/>
                <a:gd name="T10" fmla="*/ 288 w 288"/>
                <a:gd name="T11" fmla="*/ 135 h 262"/>
                <a:gd name="T12" fmla="*/ 246 w 288"/>
                <a:gd name="T13" fmla="*/ 144 h 262"/>
                <a:gd name="T14" fmla="*/ 85 w 288"/>
                <a:gd name="T15" fmla="*/ 85 h 262"/>
                <a:gd name="T16" fmla="*/ 178 w 288"/>
                <a:gd name="T17" fmla="*/ 25 h 262"/>
                <a:gd name="T18" fmla="*/ 85 w 288"/>
                <a:gd name="T19" fmla="*/ 0 h 262"/>
                <a:gd name="T20" fmla="*/ 0 w 288"/>
                <a:gd name="T21" fmla="*/ 2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62">
                  <a:moveTo>
                    <a:pt x="0" y="212"/>
                  </a:moveTo>
                  <a:cubicBezTo>
                    <a:pt x="40" y="215"/>
                    <a:pt x="41" y="228"/>
                    <a:pt x="85" y="229"/>
                  </a:cubicBezTo>
                  <a:cubicBezTo>
                    <a:pt x="70" y="200"/>
                    <a:pt x="60" y="189"/>
                    <a:pt x="60" y="144"/>
                  </a:cubicBezTo>
                  <a:cubicBezTo>
                    <a:pt x="215" y="226"/>
                    <a:pt x="232" y="177"/>
                    <a:pt x="212" y="262"/>
                  </a:cubicBezTo>
                  <a:lnTo>
                    <a:pt x="246" y="262"/>
                  </a:lnTo>
                  <a:cubicBezTo>
                    <a:pt x="251" y="203"/>
                    <a:pt x="284" y="187"/>
                    <a:pt x="288" y="135"/>
                  </a:cubicBezTo>
                  <a:cubicBezTo>
                    <a:pt x="255" y="138"/>
                    <a:pt x="268" y="144"/>
                    <a:pt x="246" y="144"/>
                  </a:cubicBezTo>
                  <a:cubicBezTo>
                    <a:pt x="200" y="144"/>
                    <a:pt x="140" y="97"/>
                    <a:pt x="85" y="85"/>
                  </a:cubicBezTo>
                  <a:cubicBezTo>
                    <a:pt x="129" y="19"/>
                    <a:pt x="136" y="104"/>
                    <a:pt x="178" y="25"/>
                  </a:cubicBezTo>
                  <a:cubicBezTo>
                    <a:pt x="142" y="22"/>
                    <a:pt x="119" y="8"/>
                    <a:pt x="85" y="0"/>
                  </a:cubicBezTo>
                  <a:cubicBezTo>
                    <a:pt x="69" y="33"/>
                    <a:pt x="3" y="184"/>
                    <a:pt x="0"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 name="Freeform 28">
              <a:extLst>
                <a:ext uri="{FF2B5EF4-FFF2-40B4-BE49-F238E27FC236}">
                  <a16:creationId xmlns="" xmlns:a16="http://schemas.microsoft.com/office/drawing/2014/main" id="{35A41A92-5686-4D88-A0A2-CF67F8B2B52C}"/>
                </a:ext>
              </a:extLst>
            </p:cNvPr>
            <p:cNvSpPr>
              <a:spLocks/>
            </p:cNvSpPr>
            <p:nvPr/>
          </p:nvSpPr>
          <p:spPr bwMode="auto">
            <a:xfrm>
              <a:off x="4840288" y="1944688"/>
              <a:ext cx="66675" cy="44450"/>
            </a:xfrm>
            <a:custGeom>
              <a:avLst/>
              <a:gdLst>
                <a:gd name="T0" fmla="*/ 82 w 291"/>
                <a:gd name="T1" fmla="*/ 43 h 187"/>
                <a:gd name="T2" fmla="*/ 115 w 291"/>
                <a:gd name="T3" fmla="*/ 102 h 187"/>
                <a:gd name="T4" fmla="*/ 56 w 291"/>
                <a:gd name="T5" fmla="*/ 102 h 187"/>
                <a:gd name="T6" fmla="*/ 22 w 291"/>
                <a:gd name="T7" fmla="*/ 34 h 187"/>
                <a:gd name="T8" fmla="*/ 90 w 291"/>
                <a:gd name="T9" fmla="*/ 161 h 187"/>
                <a:gd name="T10" fmla="*/ 170 w 291"/>
                <a:gd name="T11" fmla="*/ 157 h 187"/>
                <a:gd name="T12" fmla="*/ 234 w 291"/>
                <a:gd name="T13" fmla="*/ 187 h 187"/>
                <a:gd name="T14" fmla="*/ 251 w 291"/>
                <a:gd name="T15" fmla="*/ 144 h 187"/>
                <a:gd name="T16" fmla="*/ 209 w 291"/>
                <a:gd name="T17" fmla="*/ 102 h 187"/>
                <a:gd name="T18" fmla="*/ 257 w 291"/>
                <a:gd name="T19" fmla="*/ 55 h 187"/>
                <a:gd name="T20" fmla="*/ 166 w 291"/>
                <a:gd name="T21" fmla="*/ 0 h 187"/>
                <a:gd name="T22" fmla="*/ 192 w 291"/>
                <a:gd name="T23" fmla="*/ 60 h 187"/>
                <a:gd name="T24" fmla="*/ 149 w 291"/>
                <a:gd name="T25" fmla="*/ 68 h 187"/>
                <a:gd name="T26" fmla="*/ 90 w 291"/>
                <a:gd name="T27" fmla="*/ 0 h 187"/>
                <a:gd name="T28" fmla="*/ 82 w 291"/>
                <a:gd name="T29" fmla="*/ 4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187">
                  <a:moveTo>
                    <a:pt x="82" y="43"/>
                  </a:moveTo>
                  <a:cubicBezTo>
                    <a:pt x="82" y="68"/>
                    <a:pt x="104" y="85"/>
                    <a:pt x="115" y="102"/>
                  </a:cubicBezTo>
                  <a:lnTo>
                    <a:pt x="56" y="102"/>
                  </a:lnTo>
                  <a:cubicBezTo>
                    <a:pt x="56" y="59"/>
                    <a:pt x="56" y="43"/>
                    <a:pt x="22" y="34"/>
                  </a:cubicBezTo>
                  <a:cubicBezTo>
                    <a:pt x="0" y="80"/>
                    <a:pt x="40" y="161"/>
                    <a:pt x="90" y="161"/>
                  </a:cubicBezTo>
                  <a:cubicBezTo>
                    <a:pt x="128" y="161"/>
                    <a:pt x="144" y="148"/>
                    <a:pt x="170" y="157"/>
                  </a:cubicBezTo>
                  <a:cubicBezTo>
                    <a:pt x="198" y="168"/>
                    <a:pt x="183" y="182"/>
                    <a:pt x="234" y="187"/>
                  </a:cubicBezTo>
                  <a:cubicBezTo>
                    <a:pt x="243" y="169"/>
                    <a:pt x="246" y="167"/>
                    <a:pt x="251" y="144"/>
                  </a:cubicBezTo>
                  <a:cubicBezTo>
                    <a:pt x="220" y="103"/>
                    <a:pt x="223" y="155"/>
                    <a:pt x="209" y="102"/>
                  </a:cubicBezTo>
                  <a:cubicBezTo>
                    <a:pt x="268" y="102"/>
                    <a:pt x="291" y="103"/>
                    <a:pt x="257" y="55"/>
                  </a:cubicBezTo>
                  <a:cubicBezTo>
                    <a:pt x="232" y="20"/>
                    <a:pt x="211" y="11"/>
                    <a:pt x="166" y="0"/>
                  </a:cubicBezTo>
                  <a:cubicBezTo>
                    <a:pt x="175" y="38"/>
                    <a:pt x="183" y="28"/>
                    <a:pt x="192" y="60"/>
                  </a:cubicBezTo>
                  <a:cubicBezTo>
                    <a:pt x="158" y="60"/>
                    <a:pt x="172" y="57"/>
                    <a:pt x="149" y="68"/>
                  </a:cubicBezTo>
                  <a:cubicBezTo>
                    <a:pt x="141" y="32"/>
                    <a:pt x="131" y="4"/>
                    <a:pt x="90" y="0"/>
                  </a:cubicBezTo>
                  <a:cubicBezTo>
                    <a:pt x="87" y="34"/>
                    <a:pt x="82" y="21"/>
                    <a:pt x="8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 name="Freeform 29">
              <a:extLst>
                <a:ext uri="{FF2B5EF4-FFF2-40B4-BE49-F238E27FC236}">
                  <a16:creationId xmlns="" xmlns:a16="http://schemas.microsoft.com/office/drawing/2014/main" id="{3284D659-F426-4E84-B2CE-71332C22BF1E}"/>
                </a:ext>
              </a:extLst>
            </p:cNvPr>
            <p:cNvSpPr>
              <a:spLocks/>
            </p:cNvSpPr>
            <p:nvPr/>
          </p:nvSpPr>
          <p:spPr bwMode="auto">
            <a:xfrm>
              <a:off x="4900613" y="2216151"/>
              <a:ext cx="61913" cy="57150"/>
            </a:xfrm>
            <a:custGeom>
              <a:avLst/>
              <a:gdLst>
                <a:gd name="T0" fmla="*/ 34 w 271"/>
                <a:gd name="T1" fmla="*/ 102 h 246"/>
                <a:gd name="T2" fmla="*/ 93 w 271"/>
                <a:gd name="T3" fmla="*/ 85 h 246"/>
                <a:gd name="T4" fmla="*/ 110 w 271"/>
                <a:gd name="T5" fmla="*/ 127 h 246"/>
                <a:gd name="T6" fmla="*/ 26 w 271"/>
                <a:gd name="T7" fmla="*/ 110 h 246"/>
                <a:gd name="T8" fmla="*/ 0 w 271"/>
                <a:gd name="T9" fmla="*/ 221 h 246"/>
                <a:gd name="T10" fmla="*/ 212 w 271"/>
                <a:gd name="T11" fmla="*/ 246 h 246"/>
                <a:gd name="T12" fmla="*/ 246 w 271"/>
                <a:gd name="T13" fmla="*/ 246 h 246"/>
                <a:gd name="T14" fmla="*/ 271 w 271"/>
                <a:gd name="T15" fmla="*/ 110 h 246"/>
                <a:gd name="T16" fmla="*/ 121 w 271"/>
                <a:gd name="T17" fmla="*/ 83 h 246"/>
                <a:gd name="T18" fmla="*/ 51 w 271"/>
                <a:gd name="T19" fmla="*/ 0 h 246"/>
                <a:gd name="T20" fmla="*/ 34 w 271"/>
                <a:gd name="T21" fmla="*/ 10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246">
                  <a:moveTo>
                    <a:pt x="34" y="102"/>
                  </a:moveTo>
                  <a:cubicBezTo>
                    <a:pt x="57" y="90"/>
                    <a:pt x="59" y="86"/>
                    <a:pt x="93" y="85"/>
                  </a:cubicBezTo>
                  <a:cubicBezTo>
                    <a:pt x="102" y="116"/>
                    <a:pt x="102" y="96"/>
                    <a:pt x="110" y="127"/>
                  </a:cubicBezTo>
                  <a:cubicBezTo>
                    <a:pt x="37" y="134"/>
                    <a:pt x="92" y="155"/>
                    <a:pt x="26" y="110"/>
                  </a:cubicBezTo>
                  <a:cubicBezTo>
                    <a:pt x="8" y="144"/>
                    <a:pt x="0" y="169"/>
                    <a:pt x="0" y="221"/>
                  </a:cubicBezTo>
                  <a:cubicBezTo>
                    <a:pt x="95" y="213"/>
                    <a:pt x="185" y="129"/>
                    <a:pt x="212" y="246"/>
                  </a:cubicBezTo>
                  <a:lnTo>
                    <a:pt x="246" y="246"/>
                  </a:lnTo>
                  <a:cubicBezTo>
                    <a:pt x="246" y="188"/>
                    <a:pt x="270" y="167"/>
                    <a:pt x="271" y="110"/>
                  </a:cubicBezTo>
                  <a:cubicBezTo>
                    <a:pt x="215" y="140"/>
                    <a:pt x="204" y="160"/>
                    <a:pt x="121" y="83"/>
                  </a:cubicBezTo>
                  <a:cubicBezTo>
                    <a:pt x="56" y="24"/>
                    <a:pt x="114" y="6"/>
                    <a:pt x="51" y="0"/>
                  </a:cubicBezTo>
                  <a:cubicBezTo>
                    <a:pt x="48" y="37"/>
                    <a:pt x="35" y="63"/>
                    <a:pt x="3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 name="Freeform 30">
              <a:extLst>
                <a:ext uri="{FF2B5EF4-FFF2-40B4-BE49-F238E27FC236}">
                  <a16:creationId xmlns="" xmlns:a16="http://schemas.microsoft.com/office/drawing/2014/main" id="{2D9996A0-EB79-4D71-A262-4CC24B676C34}"/>
                </a:ext>
              </a:extLst>
            </p:cNvPr>
            <p:cNvSpPr>
              <a:spLocks/>
            </p:cNvSpPr>
            <p:nvPr/>
          </p:nvSpPr>
          <p:spPr bwMode="auto">
            <a:xfrm>
              <a:off x="4700588" y="1784351"/>
              <a:ext cx="17463" cy="30163"/>
            </a:xfrm>
            <a:custGeom>
              <a:avLst/>
              <a:gdLst>
                <a:gd name="T0" fmla="*/ 0 w 76"/>
                <a:gd name="T1" fmla="*/ 52 h 129"/>
                <a:gd name="T2" fmla="*/ 59 w 76"/>
                <a:gd name="T3" fmla="*/ 129 h 129"/>
                <a:gd name="T4" fmla="*/ 76 w 76"/>
                <a:gd name="T5" fmla="*/ 95 h 129"/>
                <a:gd name="T6" fmla="*/ 0 w 76"/>
                <a:gd name="T7" fmla="*/ 52 h 129"/>
              </a:gdLst>
              <a:ahLst/>
              <a:cxnLst>
                <a:cxn ang="0">
                  <a:pos x="T0" y="T1"/>
                </a:cxn>
                <a:cxn ang="0">
                  <a:pos x="T2" y="T3"/>
                </a:cxn>
                <a:cxn ang="0">
                  <a:pos x="T4" y="T5"/>
                </a:cxn>
                <a:cxn ang="0">
                  <a:pos x="T6" y="T7"/>
                </a:cxn>
              </a:cxnLst>
              <a:rect l="0" t="0" r="r" b="b"/>
              <a:pathLst>
                <a:path w="76" h="129">
                  <a:moveTo>
                    <a:pt x="0" y="52"/>
                  </a:moveTo>
                  <a:cubicBezTo>
                    <a:pt x="0" y="115"/>
                    <a:pt x="19" y="109"/>
                    <a:pt x="59" y="129"/>
                  </a:cubicBezTo>
                  <a:cubicBezTo>
                    <a:pt x="61" y="125"/>
                    <a:pt x="76" y="96"/>
                    <a:pt x="76" y="95"/>
                  </a:cubicBezTo>
                  <a:cubicBezTo>
                    <a:pt x="76" y="57"/>
                    <a:pt x="0" y="0"/>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 name="Freeform 31">
              <a:extLst>
                <a:ext uri="{FF2B5EF4-FFF2-40B4-BE49-F238E27FC236}">
                  <a16:creationId xmlns="" xmlns:a16="http://schemas.microsoft.com/office/drawing/2014/main" id="{6AC0AD3A-6639-4FD7-A637-FDB4EF573099}"/>
                </a:ext>
              </a:extLst>
            </p:cNvPr>
            <p:cNvSpPr>
              <a:spLocks/>
            </p:cNvSpPr>
            <p:nvPr/>
          </p:nvSpPr>
          <p:spPr bwMode="auto">
            <a:xfrm>
              <a:off x="4854575" y="2428876"/>
              <a:ext cx="3175" cy="1588"/>
            </a:xfrm>
            <a:custGeom>
              <a:avLst/>
              <a:gdLst>
                <a:gd name="T0" fmla="*/ 0 w 8"/>
                <a:gd name="T1" fmla="*/ 10 h 10"/>
                <a:gd name="T2" fmla="*/ 8 w 8"/>
                <a:gd name="T3" fmla="*/ 10 h 10"/>
                <a:gd name="T4" fmla="*/ 1 w 8"/>
                <a:gd name="T5" fmla="*/ 0 h 10"/>
                <a:gd name="T6" fmla="*/ 0 w 8"/>
                <a:gd name="T7" fmla="*/ 10 h 10"/>
              </a:gdLst>
              <a:ahLst/>
              <a:cxnLst>
                <a:cxn ang="0">
                  <a:pos x="T0" y="T1"/>
                </a:cxn>
                <a:cxn ang="0">
                  <a:pos x="T2" y="T3"/>
                </a:cxn>
                <a:cxn ang="0">
                  <a:pos x="T4" y="T5"/>
                </a:cxn>
                <a:cxn ang="0">
                  <a:pos x="T6" y="T7"/>
                </a:cxn>
              </a:cxnLst>
              <a:rect l="0" t="0" r="r" b="b"/>
              <a:pathLst>
                <a:path w="8" h="10">
                  <a:moveTo>
                    <a:pt x="0" y="10"/>
                  </a:moveTo>
                  <a:lnTo>
                    <a:pt x="8" y="10"/>
                  </a:lnTo>
                  <a:lnTo>
                    <a:pt x="1"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9" name="Freeform 38">
              <a:extLst>
                <a:ext uri="{FF2B5EF4-FFF2-40B4-BE49-F238E27FC236}">
                  <a16:creationId xmlns="" xmlns:a16="http://schemas.microsoft.com/office/drawing/2014/main" id="{1B54BC4E-7388-4728-A01B-60E568041FFD}"/>
                </a:ext>
              </a:extLst>
            </p:cNvPr>
            <p:cNvSpPr>
              <a:spLocks/>
            </p:cNvSpPr>
            <p:nvPr/>
          </p:nvSpPr>
          <p:spPr bwMode="auto">
            <a:xfrm>
              <a:off x="4529138" y="2244726"/>
              <a:ext cx="14288" cy="31750"/>
            </a:xfrm>
            <a:custGeom>
              <a:avLst/>
              <a:gdLst>
                <a:gd name="T0" fmla="*/ 6 w 58"/>
                <a:gd name="T1" fmla="*/ 7 h 134"/>
                <a:gd name="T2" fmla="*/ 57 w 58"/>
                <a:gd name="T3" fmla="*/ 134 h 134"/>
                <a:gd name="T4" fmla="*/ 43 w 58"/>
                <a:gd name="T5" fmla="*/ 0 h 134"/>
                <a:gd name="T6" fmla="*/ 6 w 58"/>
                <a:gd name="T7" fmla="*/ 7 h 134"/>
              </a:gdLst>
              <a:ahLst/>
              <a:cxnLst>
                <a:cxn ang="0">
                  <a:pos x="T0" y="T1"/>
                </a:cxn>
                <a:cxn ang="0">
                  <a:pos x="T2" y="T3"/>
                </a:cxn>
                <a:cxn ang="0">
                  <a:pos x="T4" y="T5"/>
                </a:cxn>
                <a:cxn ang="0">
                  <a:pos x="T6" y="T7"/>
                </a:cxn>
              </a:cxnLst>
              <a:rect l="0" t="0" r="r" b="b"/>
              <a:pathLst>
                <a:path w="58" h="134">
                  <a:moveTo>
                    <a:pt x="6" y="7"/>
                  </a:moveTo>
                  <a:cubicBezTo>
                    <a:pt x="2" y="72"/>
                    <a:pt x="0" y="116"/>
                    <a:pt x="57" y="134"/>
                  </a:cubicBezTo>
                  <a:cubicBezTo>
                    <a:pt x="58" y="85"/>
                    <a:pt x="57" y="40"/>
                    <a:pt x="43" y="0"/>
                  </a:cubicBezTo>
                  <a:lnTo>
                    <a:pt x="6"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51" name="组合 50">
            <a:extLst>
              <a:ext uri="{FF2B5EF4-FFF2-40B4-BE49-F238E27FC236}">
                <a16:creationId xmlns="" xmlns:a16="http://schemas.microsoft.com/office/drawing/2014/main" id="{8D62FF53-4242-45D7-9276-50AAC04C9B6F}"/>
              </a:ext>
            </a:extLst>
          </p:cNvPr>
          <p:cNvGrpSpPr/>
          <p:nvPr/>
        </p:nvGrpSpPr>
        <p:grpSpPr>
          <a:xfrm>
            <a:off x="4050670" y="5902658"/>
            <a:ext cx="4090660" cy="341302"/>
            <a:chOff x="4381430" y="2965463"/>
            <a:chExt cx="4090660" cy="341302"/>
          </a:xfrm>
        </p:grpSpPr>
        <p:grpSp>
          <p:nvGrpSpPr>
            <p:cNvPr id="52" name="组合 51">
              <a:extLst>
                <a:ext uri="{FF2B5EF4-FFF2-40B4-BE49-F238E27FC236}">
                  <a16:creationId xmlns="" xmlns:a16="http://schemas.microsoft.com/office/drawing/2014/main" id="{436205CA-26EE-49E3-8CD1-ED6EF4AEE41C}"/>
                </a:ext>
              </a:extLst>
            </p:cNvPr>
            <p:cNvGrpSpPr/>
            <p:nvPr/>
          </p:nvGrpSpPr>
          <p:grpSpPr>
            <a:xfrm>
              <a:off x="4381430" y="2965463"/>
              <a:ext cx="1765370" cy="341302"/>
              <a:chOff x="4381430" y="2858500"/>
              <a:chExt cx="1765370" cy="341302"/>
            </a:xfrm>
          </p:grpSpPr>
          <p:sp>
            <p:nvSpPr>
              <p:cNvPr id="56" name="矩形: 圆角 55">
                <a:extLst>
                  <a:ext uri="{FF2B5EF4-FFF2-40B4-BE49-F238E27FC236}">
                    <a16:creationId xmlns="" xmlns:a16="http://schemas.microsoft.com/office/drawing/2014/main" id="{D4791B52-F4FD-4411-A5F8-78DC93A02F66}"/>
                  </a:ext>
                </a:extLst>
              </p:cNvPr>
              <p:cNvSpPr/>
              <p:nvPr/>
            </p:nvSpPr>
            <p:spPr>
              <a:xfrm>
                <a:off x="4381430" y="2859397"/>
                <a:ext cx="1765370" cy="3404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副标题 16">
                <a:extLst>
                  <a:ext uri="{FF2B5EF4-FFF2-40B4-BE49-F238E27FC236}">
                    <a16:creationId xmlns="" xmlns:a16="http://schemas.microsoft.com/office/drawing/2014/main" id="{AFCE5FD3-A6E4-4B69-927C-7EE5EE85CA5A}"/>
                  </a:ext>
                </a:extLst>
              </p:cNvPr>
              <p:cNvSpPr txBox="1">
                <a:spLocks/>
              </p:cNvSpPr>
              <p:nvPr/>
            </p:nvSpPr>
            <p:spPr>
              <a:xfrm>
                <a:off x="4917867" y="2858500"/>
                <a:ext cx="692497" cy="306046"/>
              </a:xfrm>
              <a:prstGeom prst="rect">
                <a:avLst/>
              </a:prstGeom>
              <a:noFill/>
            </p:spPr>
            <p:txBody>
              <a:bodyPr vert="horz" wrap="none" lIns="0" tIns="0" rIns="0" bIns="0" rtlCol="0" anchor="ctr">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800" b="0" kern="1200" dirty="0">
                    <a:solidFill>
                      <a:schemeClr val="bg1">
                        <a:lumMod val="75000"/>
                      </a:schemeClr>
                    </a:solidFill>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zh-CN" altLang="en-US" dirty="0">
                    <a:solidFill>
                      <a:schemeClr val="bg1"/>
                    </a:solidFill>
                    <a:latin typeface="+mn-ea"/>
                  </a:rPr>
                  <a:t>陶丽华</a:t>
                </a:r>
                <a:endParaRPr lang="en-US" dirty="0">
                  <a:solidFill>
                    <a:schemeClr val="bg1"/>
                  </a:solidFill>
                  <a:latin typeface="+mn-ea"/>
                </a:endParaRPr>
              </a:p>
            </p:txBody>
          </p:sp>
        </p:grpSp>
        <p:grpSp>
          <p:nvGrpSpPr>
            <p:cNvPr id="53" name="组合 52">
              <a:extLst>
                <a:ext uri="{FF2B5EF4-FFF2-40B4-BE49-F238E27FC236}">
                  <a16:creationId xmlns="" xmlns:a16="http://schemas.microsoft.com/office/drawing/2014/main" id="{4033DEA2-5741-45F4-AAD9-8F7723E54CD1}"/>
                </a:ext>
              </a:extLst>
            </p:cNvPr>
            <p:cNvGrpSpPr/>
            <p:nvPr/>
          </p:nvGrpSpPr>
          <p:grpSpPr>
            <a:xfrm>
              <a:off x="6706720" y="2965463"/>
              <a:ext cx="1765370" cy="341302"/>
              <a:chOff x="4381430" y="2858500"/>
              <a:chExt cx="1765370" cy="341302"/>
            </a:xfrm>
          </p:grpSpPr>
          <p:sp>
            <p:nvSpPr>
              <p:cNvPr id="54" name="矩形: 圆角 53">
                <a:extLst>
                  <a:ext uri="{FF2B5EF4-FFF2-40B4-BE49-F238E27FC236}">
                    <a16:creationId xmlns="" xmlns:a16="http://schemas.microsoft.com/office/drawing/2014/main" id="{5785A2EF-3D15-486B-860F-718362246C1C}"/>
                  </a:ext>
                </a:extLst>
              </p:cNvPr>
              <p:cNvSpPr/>
              <p:nvPr/>
            </p:nvSpPr>
            <p:spPr>
              <a:xfrm>
                <a:off x="4381430" y="2859397"/>
                <a:ext cx="1765370" cy="3404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副标题 16">
                <a:extLst>
                  <a:ext uri="{FF2B5EF4-FFF2-40B4-BE49-F238E27FC236}">
                    <a16:creationId xmlns="" xmlns:a16="http://schemas.microsoft.com/office/drawing/2014/main" id="{424AEEE3-EA88-4DED-B5D2-08BC4180CD74}"/>
                  </a:ext>
                </a:extLst>
              </p:cNvPr>
              <p:cNvSpPr txBox="1">
                <a:spLocks/>
              </p:cNvSpPr>
              <p:nvPr/>
            </p:nvSpPr>
            <p:spPr>
              <a:xfrm>
                <a:off x="4840923" y="2858500"/>
                <a:ext cx="846386" cy="306046"/>
              </a:xfrm>
              <a:prstGeom prst="rect">
                <a:avLst/>
              </a:prstGeom>
              <a:noFill/>
            </p:spPr>
            <p:txBody>
              <a:bodyPr vert="horz" wrap="none" lIns="0" tIns="0" rIns="0" bIns="0" rtlCol="0" anchor="ctr">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800" b="0" kern="1200" dirty="0">
                    <a:solidFill>
                      <a:schemeClr val="bg1">
                        <a:lumMod val="75000"/>
                      </a:schemeClr>
                    </a:solidFill>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US" altLang="zh-CN" dirty="0">
                    <a:solidFill>
                      <a:schemeClr val="bg1"/>
                    </a:solidFill>
                    <a:latin typeface="+mn-ea"/>
                  </a:rPr>
                  <a:t>2019.4.6</a:t>
                </a:r>
                <a:endParaRPr lang="en-US" dirty="0">
                  <a:solidFill>
                    <a:schemeClr val="bg1"/>
                  </a:solidFill>
                  <a:latin typeface="+mn-ea"/>
                </a:endParaRPr>
              </a:p>
            </p:txBody>
          </p:sp>
        </p:grpSp>
      </p:grpSp>
    </p:spTree>
    <p:extLst>
      <p:ext uri="{BB962C8B-B14F-4D97-AF65-F5344CB8AC3E}">
        <p14:creationId xmlns:p14="http://schemas.microsoft.com/office/powerpoint/2010/main" val="34836283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平行四边形 60">
            <a:extLst>
              <a:ext uri="{FF2B5EF4-FFF2-40B4-BE49-F238E27FC236}">
                <a16:creationId xmlns="" xmlns:a16="http://schemas.microsoft.com/office/drawing/2014/main" id="{E0E3EF71-7B3D-44DA-8623-490FEF177D67}"/>
              </a:ext>
            </a:extLst>
          </p:cNvPr>
          <p:cNvSpPr/>
          <p:nvPr/>
        </p:nvSpPr>
        <p:spPr>
          <a:xfrm>
            <a:off x="5613177" y="2231919"/>
            <a:ext cx="1320208" cy="191565"/>
          </a:xfrm>
          <a:prstGeom prst="parallelogram">
            <a:avLst>
              <a:gd name="adj" fmla="val 28050"/>
            </a:avLst>
          </a:prstGeom>
          <a:gradFill>
            <a:gsLst>
              <a:gs pos="13000">
                <a:schemeClr val="accent2"/>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62" name="平行四边形 61">
            <a:extLst>
              <a:ext uri="{FF2B5EF4-FFF2-40B4-BE49-F238E27FC236}">
                <a16:creationId xmlns="" xmlns:a16="http://schemas.microsoft.com/office/drawing/2014/main" id="{ADE3AFB2-3155-402E-8166-464C9DEFAB47}"/>
              </a:ext>
            </a:extLst>
          </p:cNvPr>
          <p:cNvSpPr/>
          <p:nvPr/>
        </p:nvSpPr>
        <p:spPr>
          <a:xfrm>
            <a:off x="9179921" y="2231919"/>
            <a:ext cx="1320208" cy="191565"/>
          </a:xfrm>
          <a:prstGeom prst="parallelogram">
            <a:avLst>
              <a:gd name="adj" fmla="val 28050"/>
            </a:avLst>
          </a:prstGeom>
          <a:gradFill>
            <a:gsLst>
              <a:gs pos="13000">
                <a:schemeClr val="accent2"/>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53" name="平行四边形 52">
            <a:extLst>
              <a:ext uri="{FF2B5EF4-FFF2-40B4-BE49-F238E27FC236}">
                <a16:creationId xmlns="" xmlns:a16="http://schemas.microsoft.com/office/drawing/2014/main" id="{6FC4B7D2-1DB1-41EE-8B67-E33AE41D979B}"/>
              </a:ext>
            </a:extLst>
          </p:cNvPr>
          <p:cNvSpPr/>
          <p:nvPr/>
        </p:nvSpPr>
        <p:spPr>
          <a:xfrm>
            <a:off x="2071868" y="2246555"/>
            <a:ext cx="1320208" cy="191565"/>
          </a:xfrm>
          <a:prstGeom prst="parallelogram">
            <a:avLst>
              <a:gd name="adj" fmla="val 28050"/>
            </a:avLst>
          </a:prstGeom>
          <a:gradFill>
            <a:gsLst>
              <a:gs pos="13000">
                <a:schemeClr val="accent2"/>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7" name="文本框 46">
            <a:extLst>
              <a:ext uri="{FF2B5EF4-FFF2-40B4-BE49-F238E27FC236}">
                <a16:creationId xmlns="" xmlns:a16="http://schemas.microsoft.com/office/drawing/2014/main" id="{1B543351-78E7-46BA-B893-5F6C7ABCF397}"/>
              </a:ext>
            </a:extLst>
          </p:cNvPr>
          <p:cNvSpPr txBox="1"/>
          <p:nvPr/>
        </p:nvSpPr>
        <p:spPr>
          <a:xfrm>
            <a:off x="1545934" y="1634218"/>
            <a:ext cx="2141316" cy="923330"/>
          </a:xfrm>
          <a:prstGeom prst="rect">
            <a:avLst/>
          </a:prstGeom>
          <a:noFill/>
        </p:spPr>
        <p:txBody>
          <a:bodyPr wrap="square" rtlCol="0">
            <a:spAutoFit/>
          </a:bodyPr>
          <a:lstStyle/>
          <a:p>
            <a:r>
              <a:rPr lang="en-US" altLang="zh-CN" sz="5400" i="1" dirty="0">
                <a:solidFill>
                  <a:schemeClr val="accent1"/>
                </a:solidFill>
                <a:latin typeface="思源宋体 CN Heavy" panose="02020900000000000000" pitchFamily="18" charset="-122"/>
                <a:ea typeface="思源宋体 CN Heavy" panose="02020900000000000000" pitchFamily="18" charset="-122"/>
              </a:rPr>
              <a:t>11</a:t>
            </a:r>
            <a:endParaRPr lang="zh-CN" altLang="en-US" i="1" dirty="0">
              <a:solidFill>
                <a:schemeClr val="accent1"/>
              </a:solidFill>
            </a:endParaRPr>
          </a:p>
        </p:txBody>
      </p:sp>
      <p:sp>
        <p:nvSpPr>
          <p:cNvPr id="48" name="矩形 47">
            <a:extLst>
              <a:ext uri="{FF2B5EF4-FFF2-40B4-BE49-F238E27FC236}">
                <a16:creationId xmlns="" xmlns:a16="http://schemas.microsoft.com/office/drawing/2014/main" id="{26E3A986-A360-465D-91EA-64CE8A12065C}"/>
              </a:ext>
            </a:extLst>
          </p:cNvPr>
          <p:cNvSpPr/>
          <p:nvPr/>
        </p:nvSpPr>
        <p:spPr>
          <a:xfrm>
            <a:off x="2500819" y="2038011"/>
            <a:ext cx="954107" cy="400110"/>
          </a:xfrm>
          <a:prstGeom prst="rect">
            <a:avLst/>
          </a:prstGeom>
        </p:spPr>
        <p:txBody>
          <a:bodyPr wrap="none">
            <a:spAutoFit/>
          </a:bodyPr>
          <a:lstStyle/>
          <a:p>
            <a:r>
              <a:rPr lang="zh-CN" altLang="en-US" sz="2000" dirty="0"/>
              <a:t>个学部</a:t>
            </a:r>
          </a:p>
        </p:txBody>
      </p:sp>
      <p:sp>
        <p:nvSpPr>
          <p:cNvPr id="49" name="文本框 48">
            <a:extLst>
              <a:ext uri="{FF2B5EF4-FFF2-40B4-BE49-F238E27FC236}">
                <a16:creationId xmlns="" xmlns:a16="http://schemas.microsoft.com/office/drawing/2014/main" id="{F8DDC236-69A2-4727-B2B3-0A8832CD24CA}"/>
              </a:ext>
            </a:extLst>
          </p:cNvPr>
          <p:cNvSpPr txBox="1"/>
          <p:nvPr/>
        </p:nvSpPr>
        <p:spPr>
          <a:xfrm>
            <a:off x="5046418" y="1634218"/>
            <a:ext cx="2141316" cy="923330"/>
          </a:xfrm>
          <a:prstGeom prst="rect">
            <a:avLst/>
          </a:prstGeom>
          <a:noFill/>
        </p:spPr>
        <p:txBody>
          <a:bodyPr wrap="square" rtlCol="0">
            <a:spAutoFit/>
          </a:bodyPr>
          <a:lstStyle/>
          <a:p>
            <a:r>
              <a:rPr lang="en-US" altLang="zh-CN" sz="5400" i="1" dirty="0">
                <a:solidFill>
                  <a:schemeClr val="accent1"/>
                </a:solidFill>
                <a:latin typeface="思源宋体 CN Heavy" panose="02020900000000000000" pitchFamily="18" charset="-122"/>
                <a:ea typeface="思源宋体 CN Heavy" panose="02020900000000000000" pitchFamily="18" charset="-122"/>
              </a:rPr>
              <a:t>36</a:t>
            </a:r>
            <a:endParaRPr lang="zh-CN" altLang="en-US" i="1" dirty="0">
              <a:solidFill>
                <a:schemeClr val="accent1"/>
              </a:solidFill>
            </a:endParaRPr>
          </a:p>
        </p:txBody>
      </p:sp>
      <p:sp>
        <p:nvSpPr>
          <p:cNvPr id="50" name="矩形 49">
            <a:extLst>
              <a:ext uri="{FF2B5EF4-FFF2-40B4-BE49-F238E27FC236}">
                <a16:creationId xmlns="" xmlns:a16="http://schemas.microsoft.com/office/drawing/2014/main" id="{E5AB90ED-1F0C-4897-B982-F6D537AFDB0C}"/>
              </a:ext>
            </a:extLst>
          </p:cNvPr>
          <p:cNvSpPr/>
          <p:nvPr/>
        </p:nvSpPr>
        <p:spPr>
          <a:xfrm>
            <a:off x="6001303" y="2038011"/>
            <a:ext cx="954107" cy="400110"/>
          </a:xfrm>
          <a:prstGeom prst="rect">
            <a:avLst/>
          </a:prstGeom>
        </p:spPr>
        <p:txBody>
          <a:bodyPr wrap="none">
            <a:spAutoFit/>
          </a:bodyPr>
          <a:lstStyle/>
          <a:p>
            <a:r>
              <a:rPr lang="zh-CN" altLang="en-US" sz="2000" dirty="0"/>
              <a:t>个学院</a:t>
            </a:r>
          </a:p>
        </p:txBody>
      </p:sp>
      <p:sp>
        <p:nvSpPr>
          <p:cNvPr id="51" name="文本框 50">
            <a:extLst>
              <a:ext uri="{FF2B5EF4-FFF2-40B4-BE49-F238E27FC236}">
                <a16:creationId xmlns="" xmlns:a16="http://schemas.microsoft.com/office/drawing/2014/main" id="{8586B04A-EE4C-437B-B024-8125D7D86563}"/>
              </a:ext>
            </a:extLst>
          </p:cNvPr>
          <p:cNvSpPr txBox="1"/>
          <p:nvPr/>
        </p:nvSpPr>
        <p:spPr>
          <a:xfrm>
            <a:off x="8142619" y="1635145"/>
            <a:ext cx="2141316" cy="923330"/>
          </a:xfrm>
          <a:prstGeom prst="rect">
            <a:avLst/>
          </a:prstGeom>
          <a:noFill/>
        </p:spPr>
        <p:txBody>
          <a:bodyPr wrap="square" rtlCol="0">
            <a:spAutoFit/>
          </a:bodyPr>
          <a:lstStyle/>
          <a:p>
            <a:r>
              <a:rPr lang="en-US" altLang="zh-CN" sz="5400" i="1" dirty="0">
                <a:solidFill>
                  <a:schemeClr val="accent1"/>
                </a:solidFill>
                <a:latin typeface="思源宋体 CN Heavy" panose="02020900000000000000" pitchFamily="18" charset="-122"/>
                <a:ea typeface="思源宋体 CN Heavy" panose="02020900000000000000" pitchFamily="18" charset="-122"/>
              </a:rPr>
              <a:t>105</a:t>
            </a:r>
            <a:endParaRPr lang="zh-CN" altLang="en-US" i="1" dirty="0">
              <a:solidFill>
                <a:schemeClr val="accent1"/>
              </a:solidFill>
            </a:endParaRPr>
          </a:p>
        </p:txBody>
      </p:sp>
      <p:sp>
        <p:nvSpPr>
          <p:cNvPr id="52" name="矩形 51">
            <a:extLst>
              <a:ext uri="{FF2B5EF4-FFF2-40B4-BE49-F238E27FC236}">
                <a16:creationId xmlns="" xmlns:a16="http://schemas.microsoft.com/office/drawing/2014/main" id="{E9112307-8286-4B36-949D-B4691EFE42DD}"/>
              </a:ext>
            </a:extLst>
          </p:cNvPr>
          <p:cNvSpPr/>
          <p:nvPr/>
        </p:nvSpPr>
        <p:spPr>
          <a:xfrm>
            <a:off x="9534884" y="2038011"/>
            <a:ext cx="1467068" cy="400110"/>
          </a:xfrm>
          <a:prstGeom prst="rect">
            <a:avLst/>
          </a:prstGeom>
        </p:spPr>
        <p:txBody>
          <a:bodyPr wrap="none">
            <a:spAutoFit/>
          </a:bodyPr>
          <a:lstStyle/>
          <a:p>
            <a:r>
              <a:rPr lang="zh-CN" altLang="en-US" sz="2000" dirty="0"/>
              <a:t>个本科专业</a:t>
            </a:r>
          </a:p>
        </p:txBody>
      </p:sp>
      <p:sp>
        <p:nvSpPr>
          <p:cNvPr id="54" name="文本框 53">
            <a:extLst>
              <a:ext uri="{FF2B5EF4-FFF2-40B4-BE49-F238E27FC236}">
                <a16:creationId xmlns="" xmlns:a16="http://schemas.microsoft.com/office/drawing/2014/main" id="{7EFF5FB2-1C15-4606-BF66-1F5B6307D65D}"/>
              </a:ext>
            </a:extLst>
          </p:cNvPr>
          <p:cNvSpPr txBox="1"/>
          <p:nvPr/>
        </p:nvSpPr>
        <p:spPr>
          <a:xfrm>
            <a:off x="1101004" y="2734850"/>
            <a:ext cx="2762046" cy="523220"/>
          </a:xfrm>
          <a:prstGeom prst="rect">
            <a:avLst/>
          </a:prstGeom>
          <a:noFill/>
        </p:spPr>
        <p:txBody>
          <a:bodyPr wrap="square" rtlCol="0">
            <a:spAutoFit/>
          </a:bodyPr>
          <a:lstStyle/>
          <a:p>
            <a:pPr algn="ctr"/>
            <a:r>
              <a:rPr lang="zh-CN" altLang="en-US" sz="2800" dirty="0">
                <a:latin typeface="+mj-ea"/>
                <a:ea typeface="+mj-ea"/>
              </a:rPr>
              <a:t>请输入标题</a:t>
            </a:r>
          </a:p>
        </p:txBody>
      </p:sp>
      <p:sp>
        <p:nvSpPr>
          <p:cNvPr id="56" name="文本框 55">
            <a:extLst>
              <a:ext uri="{FF2B5EF4-FFF2-40B4-BE49-F238E27FC236}">
                <a16:creationId xmlns="" xmlns:a16="http://schemas.microsoft.com/office/drawing/2014/main" id="{FC317361-AC39-4B04-A2F3-75EDD0DBC73E}"/>
              </a:ext>
            </a:extLst>
          </p:cNvPr>
          <p:cNvSpPr txBox="1"/>
          <p:nvPr/>
        </p:nvSpPr>
        <p:spPr>
          <a:xfrm>
            <a:off x="660989" y="3484392"/>
            <a:ext cx="3642076" cy="2058384"/>
          </a:xfrm>
          <a:prstGeom prst="rect">
            <a:avLst/>
          </a:prstGeom>
          <a:noFill/>
        </p:spPr>
        <p:txBody>
          <a:bodyPr wrap="square" rtlCol="0">
            <a:spAutoFit/>
          </a:bodyPr>
          <a:lstStyle/>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p:txBody>
      </p:sp>
      <p:sp>
        <p:nvSpPr>
          <p:cNvPr id="57" name="文本框 56">
            <a:extLst>
              <a:ext uri="{FF2B5EF4-FFF2-40B4-BE49-F238E27FC236}">
                <a16:creationId xmlns="" xmlns:a16="http://schemas.microsoft.com/office/drawing/2014/main" id="{4F5859B8-97D0-4C0A-ABCF-959CC4452873}"/>
              </a:ext>
            </a:extLst>
          </p:cNvPr>
          <p:cNvSpPr txBox="1"/>
          <p:nvPr/>
        </p:nvSpPr>
        <p:spPr>
          <a:xfrm>
            <a:off x="4620280" y="2734850"/>
            <a:ext cx="2762046" cy="523220"/>
          </a:xfrm>
          <a:prstGeom prst="rect">
            <a:avLst/>
          </a:prstGeom>
          <a:noFill/>
        </p:spPr>
        <p:txBody>
          <a:bodyPr wrap="square" rtlCol="0">
            <a:spAutoFit/>
          </a:bodyPr>
          <a:lstStyle/>
          <a:p>
            <a:pPr algn="ctr"/>
            <a:r>
              <a:rPr lang="zh-CN" altLang="en-US" sz="2800" dirty="0">
                <a:latin typeface="+mj-ea"/>
                <a:ea typeface="+mj-ea"/>
              </a:rPr>
              <a:t>请输入标题</a:t>
            </a:r>
          </a:p>
        </p:txBody>
      </p:sp>
      <p:sp>
        <p:nvSpPr>
          <p:cNvPr id="58" name="文本框 57">
            <a:extLst>
              <a:ext uri="{FF2B5EF4-FFF2-40B4-BE49-F238E27FC236}">
                <a16:creationId xmlns="" xmlns:a16="http://schemas.microsoft.com/office/drawing/2014/main" id="{EE00D579-85BA-4A35-9A63-E5F1CA8C1733}"/>
              </a:ext>
            </a:extLst>
          </p:cNvPr>
          <p:cNvSpPr txBox="1"/>
          <p:nvPr/>
        </p:nvSpPr>
        <p:spPr>
          <a:xfrm>
            <a:off x="4180265" y="3484392"/>
            <a:ext cx="3642076" cy="2058384"/>
          </a:xfrm>
          <a:prstGeom prst="rect">
            <a:avLst/>
          </a:prstGeom>
          <a:noFill/>
        </p:spPr>
        <p:txBody>
          <a:bodyPr wrap="square" rtlCol="0">
            <a:spAutoFit/>
          </a:bodyPr>
          <a:lstStyle/>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p:txBody>
      </p:sp>
      <p:sp>
        <p:nvSpPr>
          <p:cNvPr id="59" name="文本框 58">
            <a:extLst>
              <a:ext uri="{FF2B5EF4-FFF2-40B4-BE49-F238E27FC236}">
                <a16:creationId xmlns="" xmlns:a16="http://schemas.microsoft.com/office/drawing/2014/main" id="{BEF4F4AF-8C12-4B4D-828E-CA00B3A76A8F}"/>
              </a:ext>
            </a:extLst>
          </p:cNvPr>
          <p:cNvSpPr txBox="1"/>
          <p:nvPr/>
        </p:nvSpPr>
        <p:spPr>
          <a:xfrm>
            <a:off x="8139556" y="2734850"/>
            <a:ext cx="2762046" cy="523220"/>
          </a:xfrm>
          <a:prstGeom prst="rect">
            <a:avLst/>
          </a:prstGeom>
          <a:noFill/>
        </p:spPr>
        <p:txBody>
          <a:bodyPr wrap="square" rtlCol="0">
            <a:spAutoFit/>
          </a:bodyPr>
          <a:lstStyle/>
          <a:p>
            <a:pPr algn="ctr"/>
            <a:r>
              <a:rPr lang="zh-CN" altLang="en-US" sz="2800" dirty="0">
                <a:latin typeface="+mj-ea"/>
                <a:ea typeface="+mj-ea"/>
              </a:rPr>
              <a:t>请输入标题</a:t>
            </a:r>
          </a:p>
        </p:txBody>
      </p:sp>
      <p:sp>
        <p:nvSpPr>
          <p:cNvPr id="60" name="文本框 59">
            <a:extLst>
              <a:ext uri="{FF2B5EF4-FFF2-40B4-BE49-F238E27FC236}">
                <a16:creationId xmlns="" xmlns:a16="http://schemas.microsoft.com/office/drawing/2014/main" id="{B5F56F31-09FF-4211-811C-F866BAB7795E}"/>
              </a:ext>
            </a:extLst>
          </p:cNvPr>
          <p:cNvSpPr txBox="1"/>
          <p:nvPr/>
        </p:nvSpPr>
        <p:spPr>
          <a:xfrm>
            <a:off x="7699541" y="3483536"/>
            <a:ext cx="3642076" cy="2058384"/>
          </a:xfrm>
          <a:prstGeom prst="rect">
            <a:avLst/>
          </a:prstGeom>
          <a:noFill/>
        </p:spPr>
        <p:txBody>
          <a:bodyPr wrap="square" rtlCol="0">
            <a:spAutoFit/>
          </a:bodyPr>
          <a:lstStyle/>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a:p>
            <a:pPr algn="ctr">
              <a:lnSpc>
                <a:spcPct val="130000"/>
              </a:lnSpc>
            </a:pPr>
            <a:r>
              <a:rPr lang="zh-CN" altLang="en-US" sz="2000" dirty="0">
                <a:latin typeface="+mn-ea"/>
              </a:rPr>
              <a:t>输入数据的解释说明文字</a:t>
            </a:r>
            <a:endParaRPr lang="en-US" altLang="zh-CN" sz="2000" dirty="0">
              <a:latin typeface="+mn-ea"/>
            </a:endParaRPr>
          </a:p>
        </p:txBody>
      </p:sp>
      <p:sp>
        <p:nvSpPr>
          <p:cNvPr id="3" name="文本占位符 2">
            <a:extLst>
              <a:ext uri="{FF2B5EF4-FFF2-40B4-BE49-F238E27FC236}">
                <a16:creationId xmlns="" xmlns:a16="http://schemas.microsoft.com/office/drawing/2014/main" id="{7895EFDA-B5D5-4DF1-9383-C2A14A46FE02}"/>
              </a:ext>
            </a:extLst>
          </p:cNvPr>
          <p:cNvSpPr>
            <a:spLocks noGrp="1"/>
          </p:cNvSpPr>
          <p:nvPr>
            <p:ph type="body" idx="13"/>
          </p:nvPr>
        </p:nvSpPr>
        <p:spPr>
          <a:xfrm>
            <a:off x="1097899" y="253874"/>
            <a:ext cx="1934002" cy="605909"/>
          </a:xfrm>
        </p:spPr>
        <p:txBody>
          <a:bodyPr/>
          <a:lstStyle/>
          <a:p>
            <a:r>
              <a:rPr lang="zh-CN" altLang="en-US" dirty="0"/>
              <a:t>数据展示</a:t>
            </a:r>
          </a:p>
        </p:txBody>
      </p:sp>
    </p:spTree>
    <p:extLst>
      <p:ext uri="{BB962C8B-B14F-4D97-AF65-F5344CB8AC3E}">
        <p14:creationId xmlns:p14="http://schemas.microsoft.com/office/powerpoint/2010/main" val="23189895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表格 46">
            <a:extLst>
              <a:ext uri="{FF2B5EF4-FFF2-40B4-BE49-F238E27FC236}">
                <a16:creationId xmlns="" xmlns:a16="http://schemas.microsoft.com/office/drawing/2014/main" id="{D8CBFC45-EB1C-4D1B-8BA2-62C977613A18}"/>
              </a:ext>
            </a:extLst>
          </p:cNvPr>
          <p:cNvGraphicFramePr>
            <a:graphicFrameLocks noGrp="1"/>
          </p:cNvGraphicFramePr>
          <p:nvPr>
            <p:extLst>
              <p:ext uri="{D42A27DB-BD31-4B8C-83A1-F6EECF244321}">
                <p14:modId xmlns:p14="http://schemas.microsoft.com/office/powerpoint/2010/main" val="780513664"/>
              </p:ext>
            </p:extLst>
          </p:nvPr>
        </p:nvGraphicFramePr>
        <p:xfrm>
          <a:off x="666776" y="1621463"/>
          <a:ext cx="10866410" cy="2790462"/>
        </p:xfrm>
        <a:graphic>
          <a:graphicData uri="http://schemas.openxmlformats.org/drawingml/2006/table">
            <a:tbl>
              <a:tblPr>
                <a:tableStyleId>{5C22544A-7EE6-4342-B048-85BDC9FD1C3A}</a:tableStyleId>
              </a:tblPr>
              <a:tblGrid>
                <a:gridCol w="2173282">
                  <a:extLst>
                    <a:ext uri="{9D8B030D-6E8A-4147-A177-3AD203B41FA5}">
                      <a16:colId xmlns="" xmlns:a16="http://schemas.microsoft.com/office/drawing/2014/main" val="3775537908"/>
                    </a:ext>
                  </a:extLst>
                </a:gridCol>
                <a:gridCol w="2173282">
                  <a:extLst>
                    <a:ext uri="{9D8B030D-6E8A-4147-A177-3AD203B41FA5}">
                      <a16:colId xmlns="" xmlns:a16="http://schemas.microsoft.com/office/drawing/2014/main" val="4246228751"/>
                    </a:ext>
                  </a:extLst>
                </a:gridCol>
                <a:gridCol w="2173282">
                  <a:extLst>
                    <a:ext uri="{9D8B030D-6E8A-4147-A177-3AD203B41FA5}">
                      <a16:colId xmlns="" xmlns:a16="http://schemas.microsoft.com/office/drawing/2014/main" val="574302166"/>
                    </a:ext>
                  </a:extLst>
                </a:gridCol>
                <a:gridCol w="2173282">
                  <a:extLst>
                    <a:ext uri="{9D8B030D-6E8A-4147-A177-3AD203B41FA5}">
                      <a16:colId xmlns="" xmlns:a16="http://schemas.microsoft.com/office/drawing/2014/main" val="601335369"/>
                    </a:ext>
                  </a:extLst>
                </a:gridCol>
                <a:gridCol w="2173282">
                  <a:extLst>
                    <a:ext uri="{9D8B030D-6E8A-4147-A177-3AD203B41FA5}">
                      <a16:colId xmlns="" xmlns:a16="http://schemas.microsoft.com/office/drawing/2014/main" val="3908154918"/>
                    </a:ext>
                  </a:extLst>
                </a:gridCol>
              </a:tblGrid>
              <a:tr h="465077">
                <a:tc>
                  <a:txBody>
                    <a:bodyPr/>
                    <a:lstStyle/>
                    <a:p>
                      <a:pPr algn="ctr"/>
                      <a:r>
                        <a:rPr lang="zh-CN" altLang="en-US" sz="2000" dirty="0">
                          <a:solidFill>
                            <a:schemeClr val="bg1"/>
                          </a:solidFill>
                          <a:latin typeface="+mj-ea"/>
                          <a:ea typeface="+mj-ea"/>
                        </a:rPr>
                        <a:t>年份</a:t>
                      </a:r>
                    </a:p>
                  </a:txBody>
                  <a:tcPr anchor="ctr">
                    <a:solidFill>
                      <a:schemeClr val="accent1"/>
                    </a:solidFill>
                  </a:tcPr>
                </a:tc>
                <a:tc>
                  <a:txBody>
                    <a:bodyPr/>
                    <a:lstStyle/>
                    <a:p>
                      <a:pPr algn="ctr"/>
                      <a:r>
                        <a:rPr lang="zh-CN" altLang="en-US" sz="2000" dirty="0">
                          <a:solidFill>
                            <a:schemeClr val="bg1"/>
                          </a:solidFill>
                          <a:latin typeface="+mj-ea"/>
                          <a:ea typeface="+mj-ea"/>
                        </a:rPr>
                        <a:t>属性</a:t>
                      </a:r>
                      <a:r>
                        <a:rPr lang="en-US" altLang="zh-CN" sz="2000" dirty="0">
                          <a:solidFill>
                            <a:schemeClr val="bg1"/>
                          </a:solidFill>
                          <a:latin typeface="+mj-ea"/>
                          <a:ea typeface="+mj-ea"/>
                        </a:rPr>
                        <a:t>1</a:t>
                      </a:r>
                      <a:endParaRPr lang="zh-CN" altLang="en-US" sz="2000" dirty="0">
                        <a:solidFill>
                          <a:schemeClr val="bg1"/>
                        </a:solidFill>
                        <a:latin typeface="+mj-ea"/>
                        <a:ea typeface="+mj-ea"/>
                      </a:endParaRPr>
                    </a:p>
                  </a:txBody>
                  <a:tcPr anchor="ctr">
                    <a:solidFill>
                      <a:schemeClr val="accent1"/>
                    </a:solidFill>
                  </a:tcPr>
                </a:tc>
                <a:tc>
                  <a:txBody>
                    <a:bodyPr/>
                    <a:lstStyle/>
                    <a:p>
                      <a:pPr algn="ctr"/>
                      <a:r>
                        <a:rPr lang="zh-CN" altLang="en-US" sz="2000" dirty="0">
                          <a:solidFill>
                            <a:schemeClr val="bg1"/>
                          </a:solidFill>
                          <a:latin typeface="+mj-ea"/>
                          <a:ea typeface="+mj-ea"/>
                        </a:rPr>
                        <a:t>属性</a:t>
                      </a:r>
                      <a:r>
                        <a:rPr lang="en-US" altLang="zh-CN" sz="2000" dirty="0">
                          <a:solidFill>
                            <a:schemeClr val="bg1"/>
                          </a:solidFill>
                          <a:latin typeface="+mj-ea"/>
                          <a:ea typeface="+mj-ea"/>
                        </a:rPr>
                        <a:t>2</a:t>
                      </a:r>
                      <a:endParaRPr lang="zh-CN" altLang="en-US" sz="2000" dirty="0">
                        <a:solidFill>
                          <a:schemeClr val="bg1"/>
                        </a:solidFill>
                        <a:latin typeface="+mj-ea"/>
                        <a:ea typeface="+mj-ea"/>
                      </a:endParaRPr>
                    </a:p>
                  </a:txBody>
                  <a:tcPr anchor="ctr">
                    <a:solidFill>
                      <a:schemeClr val="accent1"/>
                    </a:solidFill>
                  </a:tcPr>
                </a:tc>
                <a:tc>
                  <a:txBody>
                    <a:bodyPr/>
                    <a:lstStyle/>
                    <a:p>
                      <a:pPr algn="ctr"/>
                      <a:r>
                        <a:rPr lang="zh-CN" altLang="en-US" sz="2000" dirty="0">
                          <a:solidFill>
                            <a:schemeClr val="bg1"/>
                          </a:solidFill>
                          <a:latin typeface="+mj-ea"/>
                          <a:ea typeface="+mj-ea"/>
                        </a:rPr>
                        <a:t>属性</a:t>
                      </a:r>
                      <a:r>
                        <a:rPr lang="en-US" altLang="zh-CN" sz="2000" dirty="0">
                          <a:solidFill>
                            <a:schemeClr val="bg1"/>
                          </a:solidFill>
                          <a:latin typeface="+mj-ea"/>
                          <a:ea typeface="+mj-ea"/>
                        </a:rPr>
                        <a:t>3</a:t>
                      </a:r>
                      <a:endParaRPr lang="zh-CN" altLang="en-US" sz="2000" dirty="0">
                        <a:solidFill>
                          <a:schemeClr val="bg1"/>
                        </a:solidFill>
                        <a:latin typeface="+mj-ea"/>
                        <a:ea typeface="+mj-ea"/>
                      </a:endParaRPr>
                    </a:p>
                  </a:txBody>
                  <a:tcPr anchor="ctr">
                    <a:solidFill>
                      <a:schemeClr val="accent1"/>
                    </a:solidFill>
                  </a:tcPr>
                </a:tc>
                <a:tc>
                  <a:txBody>
                    <a:bodyPr/>
                    <a:lstStyle/>
                    <a:p>
                      <a:pPr algn="ctr"/>
                      <a:r>
                        <a:rPr lang="zh-CN" altLang="en-US" sz="2000" dirty="0">
                          <a:solidFill>
                            <a:schemeClr val="bg1"/>
                          </a:solidFill>
                          <a:latin typeface="+mj-ea"/>
                          <a:ea typeface="+mj-ea"/>
                        </a:rPr>
                        <a:t>属性</a:t>
                      </a:r>
                      <a:r>
                        <a:rPr lang="en-US" altLang="zh-CN" sz="2000" dirty="0">
                          <a:solidFill>
                            <a:schemeClr val="bg1"/>
                          </a:solidFill>
                          <a:latin typeface="+mj-ea"/>
                          <a:ea typeface="+mj-ea"/>
                        </a:rPr>
                        <a:t>4</a:t>
                      </a:r>
                      <a:endParaRPr lang="zh-CN" altLang="en-US" sz="2000" dirty="0">
                        <a:solidFill>
                          <a:schemeClr val="bg1"/>
                        </a:solidFill>
                        <a:latin typeface="+mj-ea"/>
                        <a:ea typeface="+mj-ea"/>
                      </a:endParaRPr>
                    </a:p>
                  </a:txBody>
                  <a:tcPr anchor="ctr">
                    <a:solidFill>
                      <a:schemeClr val="accent1"/>
                    </a:solidFill>
                  </a:tcPr>
                </a:tc>
                <a:extLst>
                  <a:ext uri="{0D108BD9-81ED-4DB2-BD59-A6C34878D82A}">
                    <a16:rowId xmlns="" xmlns:a16="http://schemas.microsoft.com/office/drawing/2014/main" val="1349368554"/>
                  </a:ext>
                </a:extLst>
              </a:tr>
              <a:tr h="465077">
                <a:tc>
                  <a:txBody>
                    <a:bodyPr/>
                    <a:lstStyle/>
                    <a:p>
                      <a:pPr algn="ctr"/>
                      <a:r>
                        <a:rPr lang="en-US" altLang="zh-CN" sz="2000" dirty="0"/>
                        <a:t>2014</a:t>
                      </a:r>
                      <a:endParaRPr lang="zh-CN" altLang="en-US" sz="2000" dirty="0"/>
                    </a:p>
                  </a:txBody>
                  <a:tcPr anchor="ctr">
                    <a:solidFill>
                      <a:schemeClr val="bg1">
                        <a:lumMod val="95000"/>
                      </a:schemeClr>
                    </a:solidFill>
                  </a:tcPr>
                </a:tc>
                <a:tc>
                  <a:txBody>
                    <a:bodyPr/>
                    <a:lstStyle/>
                    <a:p>
                      <a:pPr algn="ctr"/>
                      <a:r>
                        <a:rPr lang="zh-CN" altLang="en-US" dirty="0"/>
                        <a:t>关键词</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rPr>
                        <a:t>关键词</a:t>
                      </a: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rPr>
                        <a:t>关键词</a:t>
                      </a: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rPr>
                        <a:t>输入关键词</a:t>
                      </a: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endParaRPr>
                    </a:p>
                  </a:txBody>
                  <a:tcPr anchor="ctr">
                    <a:solidFill>
                      <a:schemeClr val="bg1">
                        <a:lumMod val="95000"/>
                      </a:schemeClr>
                    </a:solidFill>
                  </a:tcPr>
                </a:tc>
                <a:extLst>
                  <a:ext uri="{0D108BD9-81ED-4DB2-BD59-A6C34878D82A}">
                    <a16:rowId xmlns="" xmlns:a16="http://schemas.microsoft.com/office/drawing/2014/main" val="1578645370"/>
                  </a:ext>
                </a:extLst>
              </a:tr>
              <a:tr h="465077">
                <a:tc>
                  <a:txBody>
                    <a:bodyPr/>
                    <a:lstStyle/>
                    <a:p>
                      <a:pPr algn="ctr"/>
                      <a:r>
                        <a:rPr lang="en-US" altLang="zh-CN" sz="2000" dirty="0"/>
                        <a:t>2015</a:t>
                      </a:r>
                      <a:endParaRPr lang="zh-CN" altLang="en-US" sz="2000" dirty="0"/>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关键词</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关键词</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rPr>
                        <a:t>关键词</a:t>
                      </a: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rPr>
                        <a:t>输入关键词</a:t>
                      </a: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endParaRPr>
                    </a:p>
                  </a:txBody>
                  <a:tcPr anchor="ctr">
                    <a:solidFill>
                      <a:schemeClr val="bg1">
                        <a:lumMod val="95000"/>
                      </a:schemeClr>
                    </a:solidFill>
                  </a:tcPr>
                </a:tc>
                <a:extLst>
                  <a:ext uri="{0D108BD9-81ED-4DB2-BD59-A6C34878D82A}">
                    <a16:rowId xmlns="" xmlns:a16="http://schemas.microsoft.com/office/drawing/2014/main" val="1198935940"/>
                  </a:ext>
                </a:extLst>
              </a:tr>
              <a:tr h="465077">
                <a:tc>
                  <a:txBody>
                    <a:bodyPr/>
                    <a:lstStyle/>
                    <a:p>
                      <a:pPr algn="ctr"/>
                      <a:r>
                        <a:rPr lang="en-US" altLang="zh-CN" sz="2000" dirty="0"/>
                        <a:t>2016</a:t>
                      </a:r>
                      <a:endParaRPr lang="zh-CN" altLang="en-US" sz="2000" dirty="0"/>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rPr>
                        <a:t>关键词</a:t>
                      </a: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endParaRP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关键词</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关键词</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rPr>
                        <a:t>输入关键词</a:t>
                      </a:r>
                      <a:endPar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endParaRPr>
                    </a:p>
                  </a:txBody>
                  <a:tcPr anchor="ctr">
                    <a:solidFill>
                      <a:schemeClr val="bg1">
                        <a:lumMod val="95000"/>
                      </a:schemeClr>
                    </a:solidFill>
                  </a:tcPr>
                </a:tc>
                <a:extLst>
                  <a:ext uri="{0D108BD9-81ED-4DB2-BD59-A6C34878D82A}">
                    <a16:rowId xmlns="" xmlns:a16="http://schemas.microsoft.com/office/drawing/2014/main" val="1319552740"/>
                  </a:ext>
                </a:extLst>
              </a:tr>
              <a:tr h="465077">
                <a:tc>
                  <a:txBody>
                    <a:bodyPr/>
                    <a:lstStyle/>
                    <a:p>
                      <a:pPr algn="ctr"/>
                      <a:r>
                        <a:rPr lang="en-US" altLang="zh-CN" sz="2000" dirty="0"/>
                        <a:t>2017</a:t>
                      </a:r>
                      <a:endParaRPr lang="zh-CN" altLang="en-US" sz="2000" dirty="0"/>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关键词</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关键词</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关键词</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输入关键词</a:t>
                      </a:r>
                    </a:p>
                  </a:txBody>
                  <a:tcPr anchor="ctr">
                    <a:solidFill>
                      <a:schemeClr val="bg1">
                        <a:lumMod val="95000"/>
                      </a:schemeClr>
                    </a:solidFill>
                  </a:tcPr>
                </a:tc>
                <a:extLst>
                  <a:ext uri="{0D108BD9-81ED-4DB2-BD59-A6C34878D82A}">
                    <a16:rowId xmlns="" xmlns:a16="http://schemas.microsoft.com/office/drawing/2014/main" val="4271220047"/>
                  </a:ext>
                </a:extLst>
              </a:tr>
              <a:tr h="465077">
                <a:tc>
                  <a:txBody>
                    <a:bodyPr/>
                    <a:lstStyle/>
                    <a:p>
                      <a:pPr algn="ctr"/>
                      <a:r>
                        <a:rPr lang="en-US" altLang="zh-CN" sz="2000" dirty="0"/>
                        <a:t>2018</a:t>
                      </a:r>
                      <a:endParaRPr lang="zh-CN" altLang="en-US" sz="2000" dirty="0"/>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关键词</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关键词</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关键词</a:t>
                      </a:r>
                    </a:p>
                  </a:txBody>
                  <a:tcPr anchor="c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Segoe UI Light"/>
                          <a:ea typeface="思源黑体 CN Light"/>
                          <a:cs typeface="+mn-cs"/>
                        </a:rPr>
                        <a:t>输入关键词</a:t>
                      </a:r>
                    </a:p>
                  </a:txBody>
                  <a:tcPr anchor="ctr">
                    <a:solidFill>
                      <a:schemeClr val="bg1">
                        <a:lumMod val="95000"/>
                      </a:schemeClr>
                    </a:solidFill>
                  </a:tcPr>
                </a:tc>
                <a:extLst>
                  <a:ext uri="{0D108BD9-81ED-4DB2-BD59-A6C34878D82A}">
                    <a16:rowId xmlns="" xmlns:a16="http://schemas.microsoft.com/office/drawing/2014/main" val="2518708686"/>
                  </a:ext>
                </a:extLst>
              </a:tr>
            </a:tbl>
          </a:graphicData>
        </a:graphic>
      </p:graphicFrame>
      <p:sp>
        <p:nvSpPr>
          <p:cNvPr id="48" name="文本框 47">
            <a:extLst>
              <a:ext uri="{FF2B5EF4-FFF2-40B4-BE49-F238E27FC236}">
                <a16:creationId xmlns="" xmlns:a16="http://schemas.microsoft.com/office/drawing/2014/main" id="{2DA6A419-5492-4A53-9F6B-C3628C9BBEA1}"/>
              </a:ext>
            </a:extLst>
          </p:cNvPr>
          <p:cNvSpPr txBox="1"/>
          <p:nvPr/>
        </p:nvSpPr>
        <p:spPr>
          <a:xfrm>
            <a:off x="4533418" y="1058571"/>
            <a:ext cx="3125164" cy="461665"/>
          </a:xfrm>
          <a:prstGeom prst="rect">
            <a:avLst/>
          </a:prstGeom>
          <a:noFill/>
        </p:spPr>
        <p:txBody>
          <a:bodyPr wrap="square" rtlCol="0">
            <a:spAutoFit/>
          </a:bodyPr>
          <a:lstStyle/>
          <a:p>
            <a:pPr algn="ctr"/>
            <a:r>
              <a:rPr lang="zh-CN" altLang="en-US" sz="2400" dirty="0">
                <a:latin typeface="+mj-ea"/>
                <a:ea typeface="+mj-ea"/>
              </a:rPr>
              <a:t>输入图表名</a:t>
            </a:r>
          </a:p>
        </p:txBody>
      </p:sp>
      <p:sp>
        <p:nvSpPr>
          <p:cNvPr id="53" name="文本框 52">
            <a:extLst>
              <a:ext uri="{FF2B5EF4-FFF2-40B4-BE49-F238E27FC236}">
                <a16:creationId xmlns="" xmlns:a16="http://schemas.microsoft.com/office/drawing/2014/main" id="{94AD20B8-6B88-490C-94DC-E6B7BDEC4F96}"/>
              </a:ext>
            </a:extLst>
          </p:cNvPr>
          <p:cNvSpPr txBox="1"/>
          <p:nvPr/>
        </p:nvSpPr>
        <p:spPr>
          <a:xfrm>
            <a:off x="613795" y="4561543"/>
            <a:ext cx="3125164" cy="523220"/>
          </a:xfrm>
          <a:prstGeom prst="rect">
            <a:avLst/>
          </a:prstGeom>
          <a:noFill/>
        </p:spPr>
        <p:txBody>
          <a:bodyPr wrap="square" rtlCol="0">
            <a:spAutoFit/>
          </a:bodyPr>
          <a:lstStyle/>
          <a:p>
            <a:r>
              <a:rPr lang="zh-CN" altLang="en-US" sz="2800" dirty="0">
                <a:latin typeface="+mj-ea"/>
                <a:ea typeface="+mj-ea"/>
              </a:rPr>
              <a:t>输入你的标题</a:t>
            </a:r>
          </a:p>
        </p:txBody>
      </p:sp>
      <p:sp>
        <p:nvSpPr>
          <p:cNvPr id="54" name="文本框 53">
            <a:extLst>
              <a:ext uri="{FF2B5EF4-FFF2-40B4-BE49-F238E27FC236}">
                <a16:creationId xmlns="" xmlns:a16="http://schemas.microsoft.com/office/drawing/2014/main" id="{E3423FE8-D95A-4253-B927-9E621F911D3D}"/>
              </a:ext>
            </a:extLst>
          </p:cNvPr>
          <p:cNvSpPr txBox="1"/>
          <p:nvPr/>
        </p:nvSpPr>
        <p:spPr>
          <a:xfrm>
            <a:off x="572023" y="5084763"/>
            <a:ext cx="9195093" cy="858055"/>
          </a:xfrm>
          <a:prstGeom prst="rect">
            <a:avLst/>
          </a:prstGeom>
          <a:noFill/>
        </p:spPr>
        <p:txBody>
          <a:bodyPr wrap="square" rtlCol="0">
            <a:spAutoFit/>
          </a:bodyPr>
          <a:lstStyle/>
          <a:p>
            <a:pPr>
              <a:lnSpc>
                <a:spcPct val="130000"/>
              </a:lnSpc>
            </a:pPr>
            <a:r>
              <a:rPr lang="zh-CN" altLang="en-US" sz="2000" dirty="0">
                <a:latin typeface="+mn-ea"/>
              </a:rPr>
              <a:t>输入该数据解释说明文字  输入该数据解释说明文字  输入该数据解释说明文字</a:t>
            </a:r>
            <a:endParaRPr lang="en-US" altLang="zh-CN" sz="2000" dirty="0">
              <a:latin typeface="+mn-ea"/>
            </a:endParaRPr>
          </a:p>
          <a:p>
            <a:pPr>
              <a:lnSpc>
                <a:spcPct val="130000"/>
              </a:lnSpc>
            </a:pPr>
            <a:r>
              <a:rPr lang="zh-CN" altLang="en-US" sz="2000" dirty="0">
                <a:latin typeface="+mn-ea"/>
              </a:rPr>
              <a:t>输入该数据解释说明文字  输入该数据解释说明文字</a:t>
            </a:r>
            <a:endParaRPr lang="en-US" altLang="zh-CN" sz="2000" dirty="0">
              <a:latin typeface="+mn-ea"/>
            </a:endParaRPr>
          </a:p>
        </p:txBody>
      </p:sp>
      <p:sp>
        <p:nvSpPr>
          <p:cNvPr id="3" name="文本占位符 2">
            <a:extLst>
              <a:ext uri="{FF2B5EF4-FFF2-40B4-BE49-F238E27FC236}">
                <a16:creationId xmlns="" xmlns:a16="http://schemas.microsoft.com/office/drawing/2014/main" id="{82B1F042-FE1F-4799-8928-920BC0AC922F}"/>
              </a:ext>
            </a:extLst>
          </p:cNvPr>
          <p:cNvSpPr>
            <a:spLocks noGrp="1"/>
          </p:cNvSpPr>
          <p:nvPr>
            <p:ph type="body" idx="13"/>
          </p:nvPr>
        </p:nvSpPr>
        <p:spPr>
          <a:xfrm>
            <a:off x="1097899" y="253874"/>
            <a:ext cx="1217169" cy="605909"/>
          </a:xfrm>
        </p:spPr>
        <p:txBody>
          <a:bodyPr/>
          <a:lstStyle/>
          <a:p>
            <a:r>
              <a:rPr lang="zh-CN" altLang="en-US" dirty="0"/>
              <a:t>表格</a:t>
            </a:r>
          </a:p>
        </p:txBody>
      </p:sp>
    </p:spTree>
    <p:extLst>
      <p:ext uri="{BB962C8B-B14F-4D97-AF65-F5344CB8AC3E}">
        <p14:creationId xmlns:p14="http://schemas.microsoft.com/office/powerpoint/2010/main" val="39895150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a:extLst>
              <a:ext uri="{FF2B5EF4-FFF2-40B4-BE49-F238E27FC236}">
                <a16:creationId xmlns="" xmlns:a16="http://schemas.microsoft.com/office/drawing/2014/main" id="{C6A48CF1-2908-4E7D-B689-1EC937F592BC}"/>
              </a:ext>
            </a:extLst>
          </p:cNvPr>
          <p:cNvGraphicFramePr/>
          <p:nvPr>
            <p:extLst>
              <p:ext uri="{D42A27DB-BD31-4B8C-83A1-F6EECF244321}">
                <p14:modId xmlns:p14="http://schemas.microsoft.com/office/powerpoint/2010/main" val="1189104802"/>
              </p:ext>
            </p:extLst>
          </p:nvPr>
        </p:nvGraphicFramePr>
        <p:xfrm>
          <a:off x="648447" y="1142878"/>
          <a:ext cx="10870453" cy="2876675"/>
        </p:xfrm>
        <a:graphic>
          <a:graphicData uri="http://schemas.openxmlformats.org/drawingml/2006/chart">
            <c:chart xmlns:c="http://schemas.openxmlformats.org/drawingml/2006/chart" xmlns:r="http://schemas.openxmlformats.org/officeDocument/2006/relationships" r:id="rId2"/>
          </a:graphicData>
        </a:graphic>
      </p:graphicFrame>
      <p:sp>
        <p:nvSpPr>
          <p:cNvPr id="50" name="平行四边形 49">
            <a:extLst>
              <a:ext uri="{FF2B5EF4-FFF2-40B4-BE49-F238E27FC236}">
                <a16:creationId xmlns="" xmlns:a16="http://schemas.microsoft.com/office/drawing/2014/main" id="{7178EB57-A203-467B-BC19-DBAAEC0DF1D1}"/>
              </a:ext>
            </a:extLst>
          </p:cNvPr>
          <p:cNvSpPr/>
          <p:nvPr/>
        </p:nvSpPr>
        <p:spPr>
          <a:xfrm>
            <a:off x="2893187" y="4511532"/>
            <a:ext cx="1768805" cy="174139"/>
          </a:xfrm>
          <a:prstGeom prst="parallelogram">
            <a:avLst>
              <a:gd name="adj" fmla="val 44691"/>
            </a:avLst>
          </a:prstGeom>
          <a:gradFill>
            <a:gsLst>
              <a:gs pos="13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 xmlns:a16="http://schemas.microsoft.com/office/drawing/2014/main" id="{02FD2587-C8E0-4059-80C6-85CBEDB47CFA}"/>
              </a:ext>
            </a:extLst>
          </p:cNvPr>
          <p:cNvSpPr txBox="1"/>
          <p:nvPr/>
        </p:nvSpPr>
        <p:spPr>
          <a:xfrm>
            <a:off x="2319191" y="4207786"/>
            <a:ext cx="3125164" cy="523220"/>
          </a:xfrm>
          <a:prstGeom prst="rect">
            <a:avLst/>
          </a:prstGeom>
          <a:noFill/>
        </p:spPr>
        <p:txBody>
          <a:bodyPr wrap="square" rtlCol="0">
            <a:spAutoFit/>
          </a:bodyPr>
          <a:lstStyle/>
          <a:p>
            <a:r>
              <a:rPr lang="zh-CN" altLang="en-US" sz="2800" dirty="0">
                <a:latin typeface="+mj-ea"/>
                <a:ea typeface="+mj-ea"/>
              </a:rPr>
              <a:t>输入你的标题</a:t>
            </a:r>
          </a:p>
        </p:txBody>
      </p:sp>
      <p:sp>
        <p:nvSpPr>
          <p:cNvPr id="52" name="文本框 51">
            <a:extLst>
              <a:ext uri="{FF2B5EF4-FFF2-40B4-BE49-F238E27FC236}">
                <a16:creationId xmlns="" xmlns:a16="http://schemas.microsoft.com/office/drawing/2014/main" id="{BD4BC2FE-6B9C-4E69-B437-4A1FBF52A24A}"/>
              </a:ext>
            </a:extLst>
          </p:cNvPr>
          <p:cNvSpPr txBox="1"/>
          <p:nvPr/>
        </p:nvSpPr>
        <p:spPr>
          <a:xfrm>
            <a:off x="967195" y="4731006"/>
            <a:ext cx="6039743" cy="1258165"/>
          </a:xfrm>
          <a:prstGeom prst="rect">
            <a:avLst/>
          </a:prstGeom>
          <a:noFill/>
        </p:spPr>
        <p:txBody>
          <a:bodyPr wrap="square" rtlCol="0">
            <a:spAutoFit/>
          </a:bodyPr>
          <a:lstStyle/>
          <a:p>
            <a:pPr>
              <a:lnSpc>
                <a:spcPct val="130000"/>
              </a:lnSpc>
            </a:pPr>
            <a:r>
              <a:rPr lang="zh-CN" altLang="en-US" sz="2000" dirty="0">
                <a:latin typeface="+mn-ea"/>
              </a:rPr>
              <a:t>输入该数据解释说明文字  输入该数据解释</a:t>
            </a:r>
            <a:endParaRPr lang="en-US" altLang="zh-CN" sz="2000" dirty="0">
              <a:latin typeface="+mn-ea"/>
            </a:endParaRPr>
          </a:p>
          <a:p>
            <a:pPr>
              <a:lnSpc>
                <a:spcPct val="130000"/>
              </a:lnSpc>
            </a:pPr>
            <a:r>
              <a:rPr lang="zh-CN" altLang="en-US" sz="2000" dirty="0">
                <a:latin typeface="+mn-ea"/>
              </a:rPr>
              <a:t>输入该数据解释说明文字  输入该数据解释</a:t>
            </a:r>
            <a:endParaRPr lang="en-US" altLang="zh-CN" sz="2000" dirty="0">
              <a:latin typeface="+mn-ea"/>
            </a:endParaRPr>
          </a:p>
          <a:p>
            <a:pPr>
              <a:lnSpc>
                <a:spcPct val="130000"/>
              </a:lnSpc>
            </a:pPr>
            <a:r>
              <a:rPr lang="zh-CN" altLang="en-US" sz="2000" dirty="0">
                <a:latin typeface="+mn-ea"/>
              </a:rPr>
              <a:t>输入该数据解释说明文字  输入该数据解释</a:t>
            </a:r>
            <a:endParaRPr lang="en-US" altLang="zh-CN" sz="2000" dirty="0">
              <a:latin typeface="+mn-ea"/>
            </a:endParaRPr>
          </a:p>
        </p:txBody>
      </p:sp>
      <p:sp>
        <p:nvSpPr>
          <p:cNvPr id="53" name="平行四边形 52">
            <a:extLst>
              <a:ext uri="{FF2B5EF4-FFF2-40B4-BE49-F238E27FC236}">
                <a16:creationId xmlns="" xmlns:a16="http://schemas.microsoft.com/office/drawing/2014/main" id="{3110AD0B-C55D-4F6E-809F-CC9DBE7E6034}"/>
              </a:ext>
            </a:extLst>
          </p:cNvPr>
          <p:cNvSpPr/>
          <p:nvPr/>
        </p:nvSpPr>
        <p:spPr>
          <a:xfrm>
            <a:off x="8154930" y="4511532"/>
            <a:ext cx="1768805" cy="174139"/>
          </a:xfrm>
          <a:prstGeom prst="parallelogram">
            <a:avLst>
              <a:gd name="adj" fmla="val 44691"/>
            </a:avLst>
          </a:prstGeom>
          <a:gradFill>
            <a:gsLst>
              <a:gs pos="13000">
                <a:schemeClr val="accent2"/>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 xmlns:a16="http://schemas.microsoft.com/office/drawing/2014/main" id="{B3C301B4-CBDE-4CF9-94F3-69D1597DA3AC}"/>
              </a:ext>
            </a:extLst>
          </p:cNvPr>
          <p:cNvSpPr txBox="1"/>
          <p:nvPr/>
        </p:nvSpPr>
        <p:spPr>
          <a:xfrm>
            <a:off x="7580934" y="4207786"/>
            <a:ext cx="3125164" cy="523220"/>
          </a:xfrm>
          <a:prstGeom prst="rect">
            <a:avLst/>
          </a:prstGeom>
          <a:noFill/>
        </p:spPr>
        <p:txBody>
          <a:bodyPr wrap="square" rtlCol="0">
            <a:spAutoFit/>
          </a:bodyPr>
          <a:lstStyle/>
          <a:p>
            <a:r>
              <a:rPr lang="zh-CN" altLang="en-US" sz="2800" dirty="0">
                <a:latin typeface="+mj-ea"/>
                <a:ea typeface="+mj-ea"/>
              </a:rPr>
              <a:t>输入你的标题</a:t>
            </a:r>
          </a:p>
        </p:txBody>
      </p:sp>
      <p:sp>
        <p:nvSpPr>
          <p:cNvPr id="55" name="文本框 54">
            <a:extLst>
              <a:ext uri="{FF2B5EF4-FFF2-40B4-BE49-F238E27FC236}">
                <a16:creationId xmlns="" xmlns:a16="http://schemas.microsoft.com/office/drawing/2014/main" id="{926839EE-3FED-40C9-BB84-2142A0F44857}"/>
              </a:ext>
            </a:extLst>
          </p:cNvPr>
          <p:cNvSpPr txBox="1"/>
          <p:nvPr/>
        </p:nvSpPr>
        <p:spPr>
          <a:xfrm>
            <a:off x="6379573" y="4731006"/>
            <a:ext cx="6039743" cy="1258165"/>
          </a:xfrm>
          <a:prstGeom prst="rect">
            <a:avLst/>
          </a:prstGeom>
          <a:noFill/>
        </p:spPr>
        <p:txBody>
          <a:bodyPr wrap="square" rtlCol="0">
            <a:spAutoFit/>
          </a:bodyPr>
          <a:lstStyle/>
          <a:p>
            <a:pPr>
              <a:lnSpc>
                <a:spcPct val="130000"/>
              </a:lnSpc>
            </a:pPr>
            <a:r>
              <a:rPr lang="zh-CN" altLang="en-US" sz="2000" dirty="0">
                <a:latin typeface="+mn-ea"/>
              </a:rPr>
              <a:t>输入该数据解释说明文字  输入该数据解释</a:t>
            </a:r>
            <a:endParaRPr lang="en-US" altLang="zh-CN" sz="2000" dirty="0">
              <a:latin typeface="+mn-ea"/>
            </a:endParaRPr>
          </a:p>
          <a:p>
            <a:pPr>
              <a:lnSpc>
                <a:spcPct val="130000"/>
              </a:lnSpc>
            </a:pPr>
            <a:r>
              <a:rPr lang="zh-CN" altLang="en-US" sz="2000" dirty="0">
                <a:latin typeface="+mn-ea"/>
              </a:rPr>
              <a:t>输入该数据解释说明文字  输入该数据解释</a:t>
            </a:r>
            <a:endParaRPr lang="en-US" altLang="zh-CN" sz="2000" dirty="0">
              <a:latin typeface="+mn-ea"/>
            </a:endParaRPr>
          </a:p>
          <a:p>
            <a:pPr>
              <a:lnSpc>
                <a:spcPct val="130000"/>
              </a:lnSpc>
            </a:pPr>
            <a:r>
              <a:rPr lang="zh-CN" altLang="en-US" sz="2000" dirty="0">
                <a:latin typeface="+mn-ea"/>
              </a:rPr>
              <a:t>输入该数据解释说明文字  输入该数据解释</a:t>
            </a:r>
            <a:endParaRPr lang="en-US" altLang="zh-CN" sz="2000" dirty="0">
              <a:latin typeface="+mn-ea"/>
            </a:endParaRPr>
          </a:p>
        </p:txBody>
      </p:sp>
      <p:sp>
        <p:nvSpPr>
          <p:cNvPr id="5" name="文本占位符 4">
            <a:extLst>
              <a:ext uri="{FF2B5EF4-FFF2-40B4-BE49-F238E27FC236}">
                <a16:creationId xmlns="" xmlns:a16="http://schemas.microsoft.com/office/drawing/2014/main" id="{20DECD11-4FCC-4EB0-8F00-8EE310D64C94}"/>
              </a:ext>
            </a:extLst>
          </p:cNvPr>
          <p:cNvSpPr>
            <a:spLocks noGrp="1"/>
          </p:cNvSpPr>
          <p:nvPr>
            <p:ph type="body" idx="13"/>
          </p:nvPr>
        </p:nvSpPr>
        <p:spPr>
          <a:xfrm>
            <a:off x="1097899" y="253874"/>
            <a:ext cx="1580948" cy="605909"/>
          </a:xfrm>
        </p:spPr>
        <p:txBody>
          <a:bodyPr/>
          <a:lstStyle/>
          <a:p>
            <a:r>
              <a:rPr lang="zh-CN" altLang="en-US" dirty="0"/>
              <a:t>柱状图</a:t>
            </a:r>
          </a:p>
        </p:txBody>
      </p:sp>
    </p:spTree>
    <p:extLst>
      <p:ext uri="{BB962C8B-B14F-4D97-AF65-F5344CB8AC3E}">
        <p14:creationId xmlns:p14="http://schemas.microsoft.com/office/powerpoint/2010/main" val="32204006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图表 49">
            <a:extLst>
              <a:ext uri="{FF2B5EF4-FFF2-40B4-BE49-F238E27FC236}">
                <a16:creationId xmlns="" xmlns:a16="http://schemas.microsoft.com/office/drawing/2014/main" id="{53240FC5-9CF2-42B8-ABF7-D9C122F79481}"/>
              </a:ext>
            </a:extLst>
          </p:cNvPr>
          <p:cNvGraphicFramePr/>
          <p:nvPr>
            <p:extLst>
              <p:ext uri="{D42A27DB-BD31-4B8C-83A1-F6EECF244321}">
                <p14:modId xmlns:p14="http://schemas.microsoft.com/office/powerpoint/2010/main" val="124377952"/>
              </p:ext>
            </p:extLst>
          </p:nvPr>
        </p:nvGraphicFramePr>
        <p:xfrm>
          <a:off x="660400" y="1788445"/>
          <a:ext cx="5230664" cy="4349381"/>
        </p:xfrm>
        <a:graphic>
          <a:graphicData uri="http://schemas.openxmlformats.org/drawingml/2006/chart">
            <c:chart xmlns:c="http://schemas.openxmlformats.org/drawingml/2006/chart" xmlns:r="http://schemas.openxmlformats.org/officeDocument/2006/relationships" r:id="rId2"/>
          </a:graphicData>
        </a:graphic>
      </p:graphicFrame>
      <p:sp>
        <p:nvSpPr>
          <p:cNvPr id="51" name="文本框 50">
            <a:extLst>
              <a:ext uri="{FF2B5EF4-FFF2-40B4-BE49-F238E27FC236}">
                <a16:creationId xmlns="" xmlns:a16="http://schemas.microsoft.com/office/drawing/2014/main" id="{8557EB31-821B-4C55-8028-E0E0BF26E73B}"/>
              </a:ext>
            </a:extLst>
          </p:cNvPr>
          <p:cNvSpPr txBox="1"/>
          <p:nvPr/>
        </p:nvSpPr>
        <p:spPr>
          <a:xfrm>
            <a:off x="1852262" y="1192472"/>
            <a:ext cx="3125164" cy="400110"/>
          </a:xfrm>
          <a:prstGeom prst="rect">
            <a:avLst/>
          </a:prstGeom>
          <a:noFill/>
        </p:spPr>
        <p:txBody>
          <a:bodyPr wrap="square" rtlCol="0">
            <a:spAutoFit/>
          </a:bodyPr>
          <a:lstStyle/>
          <a:p>
            <a:pPr algn="ctr"/>
            <a:r>
              <a:rPr lang="zh-CN" altLang="en-US" sz="2000" dirty="0">
                <a:latin typeface="+mj-ea"/>
                <a:ea typeface="+mj-ea"/>
              </a:rPr>
              <a:t>输入图表名</a:t>
            </a:r>
          </a:p>
        </p:txBody>
      </p:sp>
      <p:cxnSp>
        <p:nvCxnSpPr>
          <p:cNvPr id="48" name="直接连接符 47">
            <a:extLst>
              <a:ext uri="{FF2B5EF4-FFF2-40B4-BE49-F238E27FC236}">
                <a16:creationId xmlns="" xmlns:a16="http://schemas.microsoft.com/office/drawing/2014/main" id="{E4E4DCC9-09FE-4739-B416-CB1A54D15C8F}"/>
              </a:ext>
            </a:extLst>
          </p:cNvPr>
          <p:cNvCxnSpPr/>
          <p:nvPr/>
        </p:nvCxnSpPr>
        <p:spPr>
          <a:xfrm>
            <a:off x="6096000" y="1944547"/>
            <a:ext cx="0" cy="3819645"/>
          </a:xfrm>
          <a:prstGeom prst="line">
            <a:avLst/>
          </a:prstGeom>
          <a:ln w="12700">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 xmlns:a16="http://schemas.microsoft.com/office/drawing/2014/main" id="{1A64C53E-9BC8-43FD-9F04-793F996E69F6}"/>
              </a:ext>
            </a:extLst>
          </p:cNvPr>
          <p:cNvSpPr/>
          <p:nvPr/>
        </p:nvSpPr>
        <p:spPr>
          <a:xfrm>
            <a:off x="6709157" y="1944547"/>
            <a:ext cx="610806" cy="6108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 xmlns:a16="http://schemas.microsoft.com/office/drawing/2014/main" id="{8E171C41-CD65-4A42-93F3-BB9C9B3F7ED7}"/>
              </a:ext>
            </a:extLst>
          </p:cNvPr>
          <p:cNvSpPr/>
          <p:nvPr/>
        </p:nvSpPr>
        <p:spPr>
          <a:xfrm>
            <a:off x="6709157" y="3404626"/>
            <a:ext cx="610806" cy="6108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 xmlns:a16="http://schemas.microsoft.com/office/drawing/2014/main" id="{78FD4298-0D73-4744-8EBB-29A41C042FEF}"/>
              </a:ext>
            </a:extLst>
          </p:cNvPr>
          <p:cNvSpPr/>
          <p:nvPr/>
        </p:nvSpPr>
        <p:spPr>
          <a:xfrm>
            <a:off x="6709157" y="4864705"/>
            <a:ext cx="610806" cy="610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 xmlns:a16="http://schemas.microsoft.com/office/drawing/2014/main" id="{13B750E1-5C3C-4253-ABF6-5903A0641A17}"/>
              </a:ext>
            </a:extLst>
          </p:cNvPr>
          <p:cNvSpPr txBox="1"/>
          <p:nvPr/>
        </p:nvSpPr>
        <p:spPr>
          <a:xfrm>
            <a:off x="7579368" y="1585613"/>
            <a:ext cx="3125164" cy="523220"/>
          </a:xfrm>
          <a:prstGeom prst="rect">
            <a:avLst/>
          </a:prstGeom>
          <a:noFill/>
        </p:spPr>
        <p:txBody>
          <a:bodyPr wrap="square" rtlCol="0">
            <a:spAutoFit/>
          </a:bodyPr>
          <a:lstStyle/>
          <a:p>
            <a:r>
              <a:rPr lang="zh-CN" altLang="en-US" sz="2800" dirty="0">
                <a:latin typeface="+mj-ea"/>
                <a:ea typeface="+mj-ea"/>
              </a:rPr>
              <a:t>输入标题</a:t>
            </a:r>
          </a:p>
        </p:txBody>
      </p:sp>
      <p:sp>
        <p:nvSpPr>
          <p:cNvPr id="53" name="文本框 52">
            <a:extLst>
              <a:ext uri="{FF2B5EF4-FFF2-40B4-BE49-F238E27FC236}">
                <a16:creationId xmlns="" xmlns:a16="http://schemas.microsoft.com/office/drawing/2014/main" id="{A77EBF4F-C412-4F87-93C2-80E8293A10CC}"/>
              </a:ext>
            </a:extLst>
          </p:cNvPr>
          <p:cNvSpPr txBox="1"/>
          <p:nvPr/>
        </p:nvSpPr>
        <p:spPr>
          <a:xfrm>
            <a:off x="7579368" y="2059870"/>
            <a:ext cx="4062709" cy="858055"/>
          </a:xfrm>
          <a:prstGeom prst="rect">
            <a:avLst/>
          </a:prstGeom>
          <a:noFill/>
        </p:spPr>
        <p:txBody>
          <a:bodyPr wrap="square" rtlCol="0">
            <a:spAutoFit/>
          </a:bodyPr>
          <a:lstStyle/>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r>
              <a:rPr lang="zh-CN" altLang="en-US" sz="2000" dirty="0">
                <a:latin typeface="+mn-ea"/>
              </a:rPr>
              <a:t>在这里输入正文    在这里输入正文</a:t>
            </a:r>
          </a:p>
        </p:txBody>
      </p:sp>
      <p:sp>
        <p:nvSpPr>
          <p:cNvPr id="67" name="文本框 66">
            <a:extLst>
              <a:ext uri="{FF2B5EF4-FFF2-40B4-BE49-F238E27FC236}">
                <a16:creationId xmlns="" xmlns:a16="http://schemas.microsoft.com/office/drawing/2014/main" id="{8619E3E7-68DF-406A-99D2-CA75E067CD9F}"/>
              </a:ext>
            </a:extLst>
          </p:cNvPr>
          <p:cNvSpPr txBox="1"/>
          <p:nvPr/>
        </p:nvSpPr>
        <p:spPr>
          <a:xfrm>
            <a:off x="7579368" y="2997554"/>
            <a:ext cx="3125164" cy="523220"/>
          </a:xfrm>
          <a:prstGeom prst="rect">
            <a:avLst/>
          </a:prstGeom>
          <a:noFill/>
        </p:spPr>
        <p:txBody>
          <a:bodyPr wrap="square" rtlCol="0">
            <a:spAutoFit/>
          </a:bodyPr>
          <a:lstStyle/>
          <a:p>
            <a:r>
              <a:rPr lang="zh-CN" altLang="en-US" sz="2800" dirty="0">
                <a:latin typeface="+mj-ea"/>
                <a:ea typeface="+mj-ea"/>
              </a:rPr>
              <a:t>输入标题</a:t>
            </a:r>
          </a:p>
        </p:txBody>
      </p:sp>
      <p:sp>
        <p:nvSpPr>
          <p:cNvPr id="68" name="文本框 67">
            <a:extLst>
              <a:ext uri="{FF2B5EF4-FFF2-40B4-BE49-F238E27FC236}">
                <a16:creationId xmlns="" xmlns:a16="http://schemas.microsoft.com/office/drawing/2014/main" id="{C082B108-C0A1-4462-95F8-A961616ECB75}"/>
              </a:ext>
            </a:extLst>
          </p:cNvPr>
          <p:cNvSpPr txBox="1"/>
          <p:nvPr/>
        </p:nvSpPr>
        <p:spPr>
          <a:xfrm>
            <a:off x="7579368" y="3471811"/>
            <a:ext cx="4062709" cy="858055"/>
          </a:xfrm>
          <a:prstGeom prst="rect">
            <a:avLst/>
          </a:prstGeom>
          <a:noFill/>
        </p:spPr>
        <p:txBody>
          <a:bodyPr wrap="square" rtlCol="0">
            <a:spAutoFit/>
          </a:bodyPr>
          <a:lstStyle/>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r>
              <a:rPr lang="zh-CN" altLang="en-US" sz="2000" dirty="0">
                <a:latin typeface="+mn-ea"/>
              </a:rPr>
              <a:t>在这里输入正文    在这里输入正文</a:t>
            </a:r>
          </a:p>
        </p:txBody>
      </p:sp>
      <p:sp>
        <p:nvSpPr>
          <p:cNvPr id="70" name="文本框 69">
            <a:extLst>
              <a:ext uri="{FF2B5EF4-FFF2-40B4-BE49-F238E27FC236}">
                <a16:creationId xmlns="" xmlns:a16="http://schemas.microsoft.com/office/drawing/2014/main" id="{CA59D9A2-B749-4359-A39F-458C4FC96D35}"/>
              </a:ext>
            </a:extLst>
          </p:cNvPr>
          <p:cNvSpPr txBox="1"/>
          <p:nvPr/>
        </p:nvSpPr>
        <p:spPr>
          <a:xfrm>
            <a:off x="7579368" y="4427541"/>
            <a:ext cx="3125164" cy="523220"/>
          </a:xfrm>
          <a:prstGeom prst="rect">
            <a:avLst/>
          </a:prstGeom>
          <a:noFill/>
        </p:spPr>
        <p:txBody>
          <a:bodyPr wrap="square" rtlCol="0">
            <a:spAutoFit/>
          </a:bodyPr>
          <a:lstStyle/>
          <a:p>
            <a:r>
              <a:rPr lang="zh-CN" altLang="en-US" sz="2800" dirty="0">
                <a:latin typeface="+mj-ea"/>
                <a:ea typeface="+mj-ea"/>
              </a:rPr>
              <a:t>输入标题</a:t>
            </a:r>
          </a:p>
        </p:txBody>
      </p:sp>
      <p:sp>
        <p:nvSpPr>
          <p:cNvPr id="71" name="文本框 70">
            <a:extLst>
              <a:ext uri="{FF2B5EF4-FFF2-40B4-BE49-F238E27FC236}">
                <a16:creationId xmlns="" xmlns:a16="http://schemas.microsoft.com/office/drawing/2014/main" id="{423DB658-0329-433D-9399-D052ECB92D69}"/>
              </a:ext>
            </a:extLst>
          </p:cNvPr>
          <p:cNvSpPr txBox="1"/>
          <p:nvPr/>
        </p:nvSpPr>
        <p:spPr>
          <a:xfrm>
            <a:off x="7579368" y="4901798"/>
            <a:ext cx="4062709" cy="858055"/>
          </a:xfrm>
          <a:prstGeom prst="rect">
            <a:avLst/>
          </a:prstGeom>
          <a:noFill/>
        </p:spPr>
        <p:txBody>
          <a:bodyPr wrap="square" rtlCol="0">
            <a:spAutoFit/>
          </a:bodyPr>
          <a:lstStyle/>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r>
              <a:rPr lang="zh-CN" altLang="en-US" sz="2000" dirty="0">
                <a:latin typeface="+mn-ea"/>
              </a:rPr>
              <a:t>在这里输入正文    在这里输入正文</a:t>
            </a:r>
          </a:p>
        </p:txBody>
      </p:sp>
      <p:sp>
        <p:nvSpPr>
          <p:cNvPr id="4" name="文本占位符 3">
            <a:extLst>
              <a:ext uri="{FF2B5EF4-FFF2-40B4-BE49-F238E27FC236}">
                <a16:creationId xmlns="" xmlns:a16="http://schemas.microsoft.com/office/drawing/2014/main" id="{F63904E8-F1F2-434B-9432-2F2A96F15227}"/>
              </a:ext>
            </a:extLst>
          </p:cNvPr>
          <p:cNvSpPr>
            <a:spLocks noGrp="1"/>
          </p:cNvSpPr>
          <p:nvPr>
            <p:ph type="body" idx="13"/>
          </p:nvPr>
        </p:nvSpPr>
        <p:spPr>
          <a:xfrm>
            <a:off x="1097899" y="253874"/>
            <a:ext cx="1580948" cy="605909"/>
          </a:xfrm>
        </p:spPr>
        <p:txBody>
          <a:bodyPr/>
          <a:lstStyle/>
          <a:p>
            <a:r>
              <a:rPr lang="zh-CN" altLang="en-US" dirty="0"/>
              <a:t>柱状图</a:t>
            </a:r>
          </a:p>
        </p:txBody>
      </p:sp>
      <p:sp>
        <p:nvSpPr>
          <p:cNvPr id="114" name="ebook_274884">
            <a:extLst>
              <a:ext uri="{FF2B5EF4-FFF2-40B4-BE49-F238E27FC236}">
                <a16:creationId xmlns="" xmlns:a16="http://schemas.microsoft.com/office/drawing/2014/main" id="{BEB91F5E-E5AA-4AB2-AB06-05A9DDB89666}"/>
              </a:ext>
            </a:extLst>
          </p:cNvPr>
          <p:cNvSpPr>
            <a:spLocks noChangeAspect="1"/>
          </p:cNvSpPr>
          <p:nvPr/>
        </p:nvSpPr>
        <p:spPr bwMode="auto">
          <a:xfrm>
            <a:off x="6783307" y="3549809"/>
            <a:ext cx="462506" cy="32044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sp>
      <p:pic>
        <p:nvPicPr>
          <p:cNvPr id="115" name="图形 114" descr="握手">
            <a:extLst>
              <a:ext uri="{FF2B5EF4-FFF2-40B4-BE49-F238E27FC236}">
                <a16:creationId xmlns="" xmlns:a16="http://schemas.microsoft.com/office/drawing/2014/main" id="{BB9A8EED-7649-42B2-BBB8-4C46FDB79ACA}"/>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6743900" y="4899448"/>
            <a:ext cx="541320" cy="541320"/>
          </a:xfrm>
          <a:prstGeom prst="rect">
            <a:avLst/>
          </a:prstGeom>
        </p:spPr>
      </p:pic>
      <p:pic>
        <p:nvPicPr>
          <p:cNvPr id="116" name="图形 115" descr="黑板">
            <a:extLst>
              <a:ext uri="{FF2B5EF4-FFF2-40B4-BE49-F238E27FC236}">
                <a16:creationId xmlns="" xmlns:a16="http://schemas.microsoft.com/office/drawing/2014/main" id="{12B2886A-C82C-4C4A-84C7-6B5723F2E4D7}"/>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6784199" y="2019589"/>
            <a:ext cx="460722" cy="460722"/>
          </a:xfrm>
          <a:prstGeom prst="rect">
            <a:avLst/>
          </a:prstGeom>
        </p:spPr>
      </p:pic>
    </p:spTree>
    <p:extLst>
      <p:ext uri="{BB962C8B-B14F-4D97-AF65-F5344CB8AC3E}">
        <p14:creationId xmlns:p14="http://schemas.microsoft.com/office/powerpoint/2010/main" val="17209001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 xmlns:a16="http://schemas.microsoft.com/office/drawing/2014/main" id="{C6E02EB1-33C4-4FB5-B77A-C870C91C1C87}"/>
              </a:ext>
            </a:extLst>
          </p:cNvPr>
          <p:cNvGraphicFramePr/>
          <p:nvPr>
            <p:extLst>
              <p:ext uri="{D42A27DB-BD31-4B8C-83A1-F6EECF244321}">
                <p14:modId xmlns:p14="http://schemas.microsoft.com/office/powerpoint/2010/main" val="928815673"/>
              </p:ext>
            </p:extLst>
          </p:nvPr>
        </p:nvGraphicFramePr>
        <p:xfrm>
          <a:off x="660400" y="1114417"/>
          <a:ext cx="10858499" cy="2774050"/>
        </p:xfrm>
        <a:graphic>
          <a:graphicData uri="http://schemas.openxmlformats.org/drawingml/2006/chart">
            <c:chart xmlns:c="http://schemas.openxmlformats.org/drawingml/2006/chart" xmlns:r="http://schemas.openxmlformats.org/officeDocument/2006/relationships" r:id="rId2"/>
          </a:graphicData>
        </a:graphic>
      </p:graphicFrame>
      <p:sp>
        <p:nvSpPr>
          <p:cNvPr id="48" name="平行四边形 47">
            <a:extLst>
              <a:ext uri="{FF2B5EF4-FFF2-40B4-BE49-F238E27FC236}">
                <a16:creationId xmlns="" xmlns:a16="http://schemas.microsoft.com/office/drawing/2014/main" id="{2112E50F-5AD4-4ECD-A858-2A0870BD9B0F}"/>
              </a:ext>
            </a:extLst>
          </p:cNvPr>
          <p:cNvSpPr/>
          <p:nvPr/>
        </p:nvSpPr>
        <p:spPr>
          <a:xfrm>
            <a:off x="2051284" y="4511532"/>
            <a:ext cx="1442593" cy="174139"/>
          </a:xfrm>
          <a:prstGeom prst="parallelogram">
            <a:avLst>
              <a:gd name="adj" fmla="val 44691"/>
            </a:avLst>
          </a:prstGeom>
          <a:gradFill>
            <a:gsLst>
              <a:gs pos="13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 xmlns:a16="http://schemas.microsoft.com/office/drawing/2014/main" id="{1FF3A3BF-7E91-4439-9D44-6119BF918AB5}"/>
              </a:ext>
            </a:extLst>
          </p:cNvPr>
          <p:cNvSpPr txBox="1"/>
          <p:nvPr/>
        </p:nvSpPr>
        <p:spPr>
          <a:xfrm>
            <a:off x="1477288" y="4207786"/>
            <a:ext cx="2100409" cy="523220"/>
          </a:xfrm>
          <a:prstGeom prst="rect">
            <a:avLst/>
          </a:prstGeom>
          <a:noFill/>
        </p:spPr>
        <p:txBody>
          <a:bodyPr wrap="square" rtlCol="0">
            <a:spAutoFit/>
          </a:bodyPr>
          <a:lstStyle/>
          <a:p>
            <a:r>
              <a:rPr lang="zh-CN" altLang="en-US" sz="2800" dirty="0">
                <a:latin typeface="+mj-ea"/>
                <a:ea typeface="+mj-ea"/>
              </a:rPr>
              <a:t>输入小标题</a:t>
            </a:r>
          </a:p>
        </p:txBody>
      </p:sp>
      <p:sp>
        <p:nvSpPr>
          <p:cNvPr id="50" name="文本框 49">
            <a:extLst>
              <a:ext uri="{FF2B5EF4-FFF2-40B4-BE49-F238E27FC236}">
                <a16:creationId xmlns="" xmlns:a16="http://schemas.microsoft.com/office/drawing/2014/main" id="{B7B282BC-61FD-4987-8781-BC1C82CD11E1}"/>
              </a:ext>
            </a:extLst>
          </p:cNvPr>
          <p:cNvSpPr txBox="1"/>
          <p:nvPr/>
        </p:nvSpPr>
        <p:spPr>
          <a:xfrm>
            <a:off x="1058635" y="4731006"/>
            <a:ext cx="3178085" cy="1258165"/>
          </a:xfrm>
          <a:prstGeom prst="rect">
            <a:avLst/>
          </a:prstGeom>
          <a:noFill/>
        </p:spPr>
        <p:txBody>
          <a:bodyPr wrap="square" rtlCol="0">
            <a:spAutoFit/>
          </a:bodyPr>
          <a:lstStyle/>
          <a:p>
            <a:pPr>
              <a:lnSpc>
                <a:spcPct val="130000"/>
              </a:lnSpc>
            </a:pPr>
            <a:r>
              <a:rPr lang="zh-CN" altLang="en-US" sz="2000" dirty="0">
                <a:latin typeface="+mn-ea"/>
              </a:rPr>
              <a:t>输入该数据解释说明文字  </a:t>
            </a:r>
            <a:endParaRPr lang="en-US" altLang="zh-CN" sz="2000" dirty="0">
              <a:latin typeface="+mn-ea"/>
            </a:endParaRPr>
          </a:p>
          <a:p>
            <a:pPr>
              <a:lnSpc>
                <a:spcPct val="130000"/>
              </a:lnSpc>
            </a:pPr>
            <a:r>
              <a:rPr lang="zh-CN" altLang="en-US" sz="2000" dirty="0">
                <a:latin typeface="+mn-ea"/>
              </a:rPr>
              <a:t>输入该数据解释说明文字 </a:t>
            </a:r>
            <a:endParaRPr lang="en-US" altLang="zh-CN" sz="2000" dirty="0">
              <a:latin typeface="+mn-ea"/>
            </a:endParaRPr>
          </a:p>
          <a:p>
            <a:pPr>
              <a:lnSpc>
                <a:spcPct val="130000"/>
              </a:lnSpc>
            </a:pPr>
            <a:r>
              <a:rPr lang="zh-CN" altLang="en-US" sz="2000" dirty="0">
                <a:latin typeface="+mn-ea"/>
              </a:rPr>
              <a:t>输入该数据解释说明文字</a:t>
            </a:r>
            <a:endParaRPr lang="en-US" altLang="zh-CN" sz="2000" dirty="0">
              <a:latin typeface="+mn-ea"/>
            </a:endParaRPr>
          </a:p>
        </p:txBody>
      </p:sp>
      <p:sp>
        <p:nvSpPr>
          <p:cNvPr id="57" name="平行四边形 56">
            <a:extLst>
              <a:ext uri="{FF2B5EF4-FFF2-40B4-BE49-F238E27FC236}">
                <a16:creationId xmlns="" xmlns:a16="http://schemas.microsoft.com/office/drawing/2014/main" id="{18D76938-1F1A-4567-97EE-B787B8761588}"/>
              </a:ext>
            </a:extLst>
          </p:cNvPr>
          <p:cNvSpPr/>
          <p:nvPr/>
        </p:nvSpPr>
        <p:spPr>
          <a:xfrm>
            <a:off x="5792068" y="4511532"/>
            <a:ext cx="1442593" cy="174139"/>
          </a:xfrm>
          <a:prstGeom prst="parallelogram">
            <a:avLst>
              <a:gd name="adj" fmla="val 44691"/>
            </a:avLst>
          </a:prstGeom>
          <a:gradFill>
            <a:gsLst>
              <a:gs pos="13000">
                <a:schemeClr val="accent2"/>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 xmlns:a16="http://schemas.microsoft.com/office/drawing/2014/main" id="{B68C767E-3443-4BF5-97E0-ACF8BBB16903}"/>
              </a:ext>
            </a:extLst>
          </p:cNvPr>
          <p:cNvSpPr txBox="1"/>
          <p:nvPr/>
        </p:nvSpPr>
        <p:spPr>
          <a:xfrm>
            <a:off x="5165980" y="4207786"/>
            <a:ext cx="2100409" cy="523220"/>
          </a:xfrm>
          <a:prstGeom prst="rect">
            <a:avLst/>
          </a:prstGeom>
          <a:noFill/>
        </p:spPr>
        <p:txBody>
          <a:bodyPr wrap="square" rtlCol="0">
            <a:spAutoFit/>
          </a:bodyPr>
          <a:lstStyle/>
          <a:p>
            <a:pPr algn="ctr"/>
            <a:r>
              <a:rPr lang="zh-CN" altLang="en-US" sz="2800" dirty="0">
                <a:latin typeface="+mj-ea"/>
                <a:ea typeface="+mj-ea"/>
              </a:rPr>
              <a:t>输入小标题</a:t>
            </a:r>
          </a:p>
        </p:txBody>
      </p:sp>
      <p:sp>
        <p:nvSpPr>
          <p:cNvPr id="59" name="文本框 58">
            <a:extLst>
              <a:ext uri="{FF2B5EF4-FFF2-40B4-BE49-F238E27FC236}">
                <a16:creationId xmlns="" xmlns:a16="http://schemas.microsoft.com/office/drawing/2014/main" id="{09E824BE-EF06-40C3-B566-45F682B8DCD1}"/>
              </a:ext>
            </a:extLst>
          </p:cNvPr>
          <p:cNvSpPr txBox="1"/>
          <p:nvPr/>
        </p:nvSpPr>
        <p:spPr>
          <a:xfrm>
            <a:off x="4627142" y="4731006"/>
            <a:ext cx="3178085" cy="1258165"/>
          </a:xfrm>
          <a:prstGeom prst="rect">
            <a:avLst/>
          </a:prstGeom>
          <a:noFill/>
        </p:spPr>
        <p:txBody>
          <a:bodyPr wrap="square" rtlCol="0">
            <a:spAutoFit/>
          </a:bodyPr>
          <a:lstStyle/>
          <a:p>
            <a:pPr algn="ctr">
              <a:lnSpc>
                <a:spcPct val="130000"/>
              </a:lnSpc>
            </a:pPr>
            <a:r>
              <a:rPr lang="zh-CN" altLang="en-US" sz="2000" dirty="0">
                <a:latin typeface="+mn-ea"/>
              </a:rPr>
              <a:t>输入该数据解释说明文字  </a:t>
            </a:r>
            <a:endParaRPr lang="en-US" altLang="zh-CN" sz="2000" dirty="0">
              <a:latin typeface="+mn-ea"/>
            </a:endParaRPr>
          </a:p>
          <a:p>
            <a:pPr algn="ctr">
              <a:lnSpc>
                <a:spcPct val="130000"/>
              </a:lnSpc>
            </a:pPr>
            <a:r>
              <a:rPr lang="zh-CN" altLang="en-US" sz="2000" dirty="0">
                <a:latin typeface="+mn-ea"/>
              </a:rPr>
              <a:t>输入该数据解释说明文字 </a:t>
            </a:r>
            <a:endParaRPr lang="en-US" altLang="zh-CN" sz="2000" dirty="0">
              <a:latin typeface="+mn-ea"/>
            </a:endParaRPr>
          </a:p>
          <a:p>
            <a:pPr algn="ctr">
              <a:lnSpc>
                <a:spcPct val="130000"/>
              </a:lnSpc>
            </a:pPr>
            <a:r>
              <a:rPr lang="zh-CN" altLang="en-US" sz="2000" dirty="0">
                <a:latin typeface="+mn-ea"/>
              </a:rPr>
              <a:t>输入该数据解释说明文字</a:t>
            </a:r>
            <a:endParaRPr lang="en-US" altLang="zh-CN" sz="2000" dirty="0">
              <a:latin typeface="+mn-ea"/>
            </a:endParaRPr>
          </a:p>
        </p:txBody>
      </p:sp>
      <p:sp>
        <p:nvSpPr>
          <p:cNvPr id="60" name="平行四边形 59">
            <a:extLst>
              <a:ext uri="{FF2B5EF4-FFF2-40B4-BE49-F238E27FC236}">
                <a16:creationId xmlns="" xmlns:a16="http://schemas.microsoft.com/office/drawing/2014/main" id="{8698FB5E-417A-4C7C-8F21-93D00C0854A6}"/>
              </a:ext>
            </a:extLst>
          </p:cNvPr>
          <p:cNvSpPr/>
          <p:nvPr/>
        </p:nvSpPr>
        <p:spPr>
          <a:xfrm>
            <a:off x="9360575" y="4511532"/>
            <a:ext cx="1442593" cy="174139"/>
          </a:xfrm>
          <a:prstGeom prst="parallelogram">
            <a:avLst>
              <a:gd name="adj" fmla="val 44691"/>
            </a:avLst>
          </a:prstGeom>
          <a:gradFill>
            <a:gsLst>
              <a:gs pos="13000">
                <a:schemeClr val="accent3"/>
              </a:gs>
              <a:gs pos="100000">
                <a:schemeClr val="accent3">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 xmlns:a16="http://schemas.microsoft.com/office/drawing/2014/main" id="{CE7E5731-7283-4FFE-B899-CCF546C967B6}"/>
              </a:ext>
            </a:extLst>
          </p:cNvPr>
          <p:cNvSpPr txBox="1"/>
          <p:nvPr/>
        </p:nvSpPr>
        <p:spPr>
          <a:xfrm>
            <a:off x="8734487" y="4207786"/>
            <a:ext cx="2100409" cy="523220"/>
          </a:xfrm>
          <a:prstGeom prst="rect">
            <a:avLst/>
          </a:prstGeom>
          <a:noFill/>
        </p:spPr>
        <p:txBody>
          <a:bodyPr wrap="square" rtlCol="0">
            <a:spAutoFit/>
          </a:bodyPr>
          <a:lstStyle/>
          <a:p>
            <a:pPr algn="ctr"/>
            <a:r>
              <a:rPr lang="zh-CN" altLang="en-US" sz="2800" dirty="0">
                <a:latin typeface="+mj-ea"/>
                <a:ea typeface="+mj-ea"/>
              </a:rPr>
              <a:t>输入小标题</a:t>
            </a:r>
          </a:p>
        </p:txBody>
      </p:sp>
      <p:sp>
        <p:nvSpPr>
          <p:cNvPr id="62" name="文本框 61">
            <a:extLst>
              <a:ext uri="{FF2B5EF4-FFF2-40B4-BE49-F238E27FC236}">
                <a16:creationId xmlns="" xmlns:a16="http://schemas.microsoft.com/office/drawing/2014/main" id="{2A5EE579-0952-4F28-B359-F701CD3FD031}"/>
              </a:ext>
            </a:extLst>
          </p:cNvPr>
          <p:cNvSpPr txBox="1"/>
          <p:nvPr/>
        </p:nvSpPr>
        <p:spPr>
          <a:xfrm>
            <a:off x="8195649" y="4731006"/>
            <a:ext cx="3178085" cy="1258165"/>
          </a:xfrm>
          <a:prstGeom prst="rect">
            <a:avLst/>
          </a:prstGeom>
          <a:noFill/>
        </p:spPr>
        <p:txBody>
          <a:bodyPr wrap="square" rtlCol="0">
            <a:spAutoFit/>
          </a:bodyPr>
          <a:lstStyle/>
          <a:p>
            <a:pPr algn="ctr">
              <a:lnSpc>
                <a:spcPct val="130000"/>
              </a:lnSpc>
            </a:pPr>
            <a:r>
              <a:rPr lang="zh-CN" altLang="en-US" sz="2000" dirty="0">
                <a:latin typeface="+mn-ea"/>
              </a:rPr>
              <a:t>输入该数据解释说明文字  </a:t>
            </a:r>
            <a:endParaRPr lang="en-US" altLang="zh-CN" sz="2000" dirty="0">
              <a:latin typeface="+mn-ea"/>
            </a:endParaRPr>
          </a:p>
          <a:p>
            <a:pPr algn="ctr">
              <a:lnSpc>
                <a:spcPct val="130000"/>
              </a:lnSpc>
            </a:pPr>
            <a:r>
              <a:rPr lang="zh-CN" altLang="en-US" sz="2000" dirty="0">
                <a:latin typeface="+mn-ea"/>
              </a:rPr>
              <a:t>输入该数据解释说明文字 </a:t>
            </a:r>
            <a:endParaRPr lang="en-US" altLang="zh-CN" sz="2000" dirty="0">
              <a:latin typeface="+mn-ea"/>
            </a:endParaRPr>
          </a:p>
          <a:p>
            <a:pPr algn="ctr">
              <a:lnSpc>
                <a:spcPct val="130000"/>
              </a:lnSpc>
            </a:pPr>
            <a:r>
              <a:rPr lang="zh-CN" altLang="en-US" sz="2000" dirty="0">
                <a:latin typeface="+mn-ea"/>
              </a:rPr>
              <a:t>输入该数据解释说明文字</a:t>
            </a:r>
            <a:endParaRPr lang="en-US" altLang="zh-CN" sz="2000" dirty="0">
              <a:latin typeface="+mn-ea"/>
            </a:endParaRPr>
          </a:p>
        </p:txBody>
      </p:sp>
      <p:sp>
        <p:nvSpPr>
          <p:cNvPr id="4" name="文本占位符 3">
            <a:extLst>
              <a:ext uri="{FF2B5EF4-FFF2-40B4-BE49-F238E27FC236}">
                <a16:creationId xmlns="" xmlns:a16="http://schemas.microsoft.com/office/drawing/2014/main" id="{5F3733F5-AFA1-43BA-AAAE-BE9F3467BBA6}"/>
              </a:ext>
            </a:extLst>
          </p:cNvPr>
          <p:cNvSpPr>
            <a:spLocks noGrp="1"/>
          </p:cNvSpPr>
          <p:nvPr>
            <p:ph type="body" idx="13"/>
          </p:nvPr>
        </p:nvSpPr>
        <p:spPr>
          <a:xfrm>
            <a:off x="1097899" y="253874"/>
            <a:ext cx="1580948" cy="605909"/>
          </a:xfrm>
        </p:spPr>
        <p:txBody>
          <a:bodyPr/>
          <a:lstStyle/>
          <a:p>
            <a:r>
              <a:rPr lang="zh-CN" altLang="en-US" dirty="0"/>
              <a:t>曲线图</a:t>
            </a:r>
          </a:p>
        </p:txBody>
      </p:sp>
    </p:spTree>
    <p:extLst>
      <p:ext uri="{BB962C8B-B14F-4D97-AF65-F5344CB8AC3E}">
        <p14:creationId xmlns:p14="http://schemas.microsoft.com/office/powerpoint/2010/main" val="183126207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a:extLst>
              <a:ext uri="{FF2B5EF4-FFF2-40B4-BE49-F238E27FC236}">
                <a16:creationId xmlns="" xmlns:a16="http://schemas.microsoft.com/office/drawing/2014/main" id="{8557EB31-821B-4C55-8028-E0E0BF26E73B}"/>
              </a:ext>
            </a:extLst>
          </p:cNvPr>
          <p:cNvSpPr txBox="1"/>
          <p:nvPr/>
        </p:nvSpPr>
        <p:spPr>
          <a:xfrm>
            <a:off x="1935550" y="1284223"/>
            <a:ext cx="3125164" cy="400110"/>
          </a:xfrm>
          <a:prstGeom prst="rect">
            <a:avLst/>
          </a:prstGeom>
          <a:noFill/>
        </p:spPr>
        <p:txBody>
          <a:bodyPr wrap="square" rtlCol="0">
            <a:spAutoFit/>
          </a:bodyPr>
          <a:lstStyle/>
          <a:p>
            <a:pPr algn="ctr"/>
            <a:r>
              <a:rPr lang="zh-CN" altLang="en-US" sz="2000" dirty="0">
                <a:latin typeface="+mj-ea"/>
                <a:ea typeface="+mj-ea"/>
              </a:rPr>
              <a:t>输入图表名</a:t>
            </a:r>
          </a:p>
        </p:txBody>
      </p:sp>
      <p:cxnSp>
        <p:nvCxnSpPr>
          <p:cNvPr id="48" name="直接连接符 47">
            <a:extLst>
              <a:ext uri="{FF2B5EF4-FFF2-40B4-BE49-F238E27FC236}">
                <a16:creationId xmlns="" xmlns:a16="http://schemas.microsoft.com/office/drawing/2014/main" id="{E4E4DCC9-09FE-4739-B416-CB1A54D15C8F}"/>
              </a:ext>
            </a:extLst>
          </p:cNvPr>
          <p:cNvCxnSpPr/>
          <p:nvPr/>
        </p:nvCxnSpPr>
        <p:spPr>
          <a:xfrm>
            <a:off x="6096000" y="1944547"/>
            <a:ext cx="0" cy="3819645"/>
          </a:xfrm>
          <a:prstGeom prst="line">
            <a:avLst/>
          </a:prstGeom>
          <a:ln w="12700">
            <a:solidFill>
              <a:schemeClr val="accent1">
                <a:alpha val="20000"/>
              </a:schemeClr>
            </a:solidFill>
          </a:ln>
        </p:spPr>
        <p:style>
          <a:lnRef idx="1">
            <a:schemeClr val="accent1"/>
          </a:lnRef>
          <a:fillRef idx="0">
            <a:schemeClr val="accent1"/>
          </a:fillRef>
          <a:effectRef idx="0">
            <a:schemeClr val="accent1"/>
          </a:effectRef>
          <a:fontRef idx="minor">
            <a:schemeClr val="tx1"/>
          </a:fontRef>
        </p:style>
      </p:cxnSp>
      <p:graphicFrame>
        <p:nvGraphicFramePr>
          <p:cNvPr id="53" name="图表 52">
            <a:extLst>
              <a:ext uri="{FF2B5EF4-FFF2-40B4-BE49-F238E27FC236}">
                <a16:creationId xmlns="" xmlns:a16="http://schemas.microsoft.com/office/drawing/2014/main" id="{754423B7-33AF-473F-ABDC-6F1333D9AF03}"/>
              </a:ext>
            </a:extLst>
          </p:cNvPr>
          <p:cNvGraphicFramePr/>
          <p:nvPr>
            <p:extLst>
              <p:ext uri="{D42A27DB-BD31-4B8C-83A1-F6EECF244321}">
                <p14:modId xmlns:p14="http://schemas.microsoft.com/office/powerpoint/2010/main" val="301412845"/>
              </p:ext>
            </p:extLst>
          </p:nvPr>
        </p:nvGraphicFramePr>
        <p:xfrm>
          <a:off x="660400" y="1885873"/>
          <a:ext cx="5435600" cy="4223472"/>
        </p:xfrm>
        <a:graphic>
          <a:graphicData uri="http://schemas.openxmlformats.org/drawingml/2006/chart">
            <c:chart xmlns:c="http://schemas.openxmlformats.org/drawingml/2006/chart" xmlns:r="http://schemas.openxmlformats.org/officeDocument/2006/relationships" r:id="rId2"/>
          </a:graphicData>
        </a:graphic>
      </p:graphicFrame>
      <p:sp>
        <p:nvSpPr>
          <p:cNvPr id="3" name="文本占位符 2">
            <a:extLst>
              <a:ext uri="{FF2B5EF4-FFF2-40B4-BE49-F238E27FC236}">
                <a16:creationId xmlns="" xmlns:a16="http://schemas.microsoft.com/office/drawing/2014/main" id="{D25D5909-B66E-4D1C-AC93-9BBBE7FD73AB}"/>
              </a:ext>
            </a:extLst>
          </p:cNvPr>
          <p:cNvSpPr>
            <a:spLocks noGrp="1"/>
          </p:cNvSpPr>
          <p:nvPr>
            <p:ph type="body" idx="13"/>
          </p:nvPr>
        </p:nvSpPr>
        <p:spPr>
          <a:xfrm>
            <a:off x="1097899" y="253874"/>
            <a:ext cx="1580948" cy="605909"/>
          </a:xfrm>
        </p:spPr>
        <p:txBody>
          <a:bodyPr/>
          <a:lstStyle/>
          <a:p>
            <a:r>
              <a:rPr lang="zh-CN" altLang="en-US" dirty="0"/>
              <a:t>曲线图</a:t>
            </a:r>
          </a:p>
        </p:txBody>
      </p:sp>
      <p:sp>
        <p:nvSpPr>
          <p:cNvPr id="132" name="矩形 131">
            <a:extLst>
              <a:ext uri="{FF2B5EF4-FFF2-40B4-BE49-F238E27FC236}">
                <a16:creationId xmlns="" xmlns:a16="http://schemas.microsoft.com/office/drawing/2014/main" id="{5895E86B-7A0F-4CBC-A5E8-D520DBAE12F6}"/>
              </a:ext>
            </a:extLst>
          </p:cNvPr>
          <p:cNvSpPr/>
          <p:nvPr/>
        </p:nvSpPr>
        <p:spPr>
          <a:xfrm>
            <a:off x="6709157" y="1944547"/>
            <a:ext cx="610806" cy="6108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矩形 132">
            <a:extLst>
              <a:ext uri="{FF2B5EF4-FFF2-40B4-BE49-F238E27FC236}">
                <a16:creationId xmlns="" xmlns:a16="http://schemas.microsoft.com/office/drawing/2014/main" id="{4B23FA83-D042-4ED4-B3FE-F64424CD6517}"/>
              </a:ext>
            </a:extLst>
          </p:cNvPr>
          <p:cNvSpPr/>
          <p:nvPr/>
        </p:nvSpPr>
        <p:spPr>
          <a:xfrm>
            <a:off x="6709157" y="3404626"/>
            <a:ext cx="610806" cy="6108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矩形 133">
            <a:extLst>
              <a:ext uri="{FF2B5EF4-FFF2-40B4-BE49-F238E27FC236}">
                <a16:creationId xmlns="" xmlns:a16="http://schemas.microsoft.com/office/drawing/2014/main" id="{04771FE4-DAC2-43FB-B787-690501FFD25B}"/>
              </a:ext>
            </a:extLst>
          </p:cNvPr>
          <p:cNvSpPr/>
          <p:nvPr/>
        </p:nvSpPr>
        <p:spPr>
          <a:xfrm>
            <a:off x="6709157" y="4864705"/>
            <a:ext cx="610806" cy="61080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文本框 134">
            <a:extLst>
              <a:ext uri="{FF2B5EF4-FFF2-40B4-BE49-F238E27FC236}">
                <a16:creationId xmlns="" xmlns:a16="http://schemas.microsoft.com/office/drawing/2014/main" id="{60488326-DCAC-4DA3-A054-EE765604C4C8}"/>
              </a:ext>
            </a:extLst>
          </p:cNvPr>
          <p:cNvSpPr txBox="1"/>
          <p:nvPr/>
        </p:nvSpPr>
        <p:spPr>
          <a:xfrm>
            <a:off x="7579368" y="1585613"/>
            <a:ext cx="3125164" cy="523220"/>
          </a:xfrm>
          <a:prstGeom prst="rect">
            <a:avLst/>
          </a:prstGeom>
          <a:noFill/>
        </p:spPr>
        <p:txBody>
          <a:bodyPr wrap="square" rtlCol="0">
            <a:spAutoFit/>
          </a:bodyPr>
          <a:lstStyle/>
          <a:p>
            <a:r>
              <a:rPr lang="zh-CN" altLang="en-US" sz="2800" dirty="0">
                <a:latin typeface="+mj-ea"/>
                <a:ea typeface="+mj-ea"/>
              </a:rPr>
              <a:t>输入标题</a:t>
            </a:r>
          </a:p>
        </p:txBody>
      </p:sp>
      <p:sp>
        <p:nvSpPr>
          <p:cNvPr id="136" name="文本框 135">
            <a:extLst>
              <a:ext uri="{FF2B5EF4-FFF2-40B4-BE49-F238E27FC236}">
                <a16:creationId xmlns="" xmlns:a16="http://schemas.microsoft.com/office/drawing/2014/main" id="{9109FE1F-FBAE-4A04-8208-883305838DA8}"/>
              </a:ext>
            </a:extLst>
          </p:cNvPr>
          <p:cNvSpPr txBox="1"/>
          <p:nvPr/>
        </p:nvSpPr>
        <p:spPr>
          <a:xfrm>
            <a:off x="7579368" y="2059870"/>
            <a:ext cx="4062709" cy="858055"/>
          </a:xfrm>
          <a:prstGeom prst="rect">
            <a:avLst/>
          </a:prstGeom>
          <a:noFill/>
        </p:spPr>
        <p:txBody>
          <a:bodyPr wrap="square" rtlCol="0">
            <a:spAutoFit/>
          </a:bodyPr>
          <a:lstStyle/>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r>
              <a:rPr lang="zh-CN" altLang="en-US" sz="2000" dirty="0">
                <a:latin typeface="+mn-ea"/>
              </a:rPr>
              <a:t>在这里输入正文    在这里输入正文</a:t>
            </a:r>
          </a:p>
        </p:txBody>
      </p:sp>
      <p:sp>
        <p:nvSpPr>
          <p:cNvPr id="137" name="文本框 136">
            <a:extLst>
              <a:ext uri="{FF2B5EF4-FFF2-40B4-BE49-F238E27FC236}">
                <a16:creationId xmlns="" xmlns:a16="http://schemas.microsoft.com/office/drawing/2014/main" id="{E7792D46-76D2-483B-8847-9304653370BE}"/>
              </a:ext>
            </a:extLst>
          </p:cNvPr>
          <p:cNvSpPr txBox="1"/>
          <p:nvPr/>
        </p:nvSpPr>
        <p:spPr>
          <a:xfrm>
            <a:off x="7579368" y="2997554"/>
            <a:ext cx="3125164" cy="523220"/>
          </a:xfrm>
          <a:prstGeom prst="rect">
            <a:avLst/>
          </a:prstGeom>
          <a:noFill/>
        </p:spPr>
        <p:txBody>
          <a:bodyPr wrap="square" rtlCol="0">
            <a:spAutoFit/>
          </a:bodyPr>
          <a:lstStyle/>
          <a:p>
            <a:r>
              <a:rPr lang="zh-CN" altLang="en-US" sz="2800" dirty="0">
                <a:latin typeface="+mj-ea"/>
                <a:ea typeface="+mj-ea"/>
              </a:rPr>
              <a:t>输入标题</a:t>
            </a:r>
          </a:p>
        </p:txBody>
      </p:sp>
      <p:sp>
        <p:nvSpPr>
          <p:cNvPr id="138" name="文本框 137">
            <a:extLst>
              <a:ext uri="{FF2B5EF4-FFF2-40B4-BE49-F238E27FC236}">
                <a16:creationId xmlns="" xmlns:a16="http://schemas.microsoft.com/office/drawing/2014/main" id="{BA92CF38-8632-416C-AF03-198F720DFBB1}"/>
              </a:ext>
            </a:extLst>
          </p:cNvPr>
          <p:cNvSpPr txBox="1"/>
          <p:nvPr/>
        </p:nvSpPr>
        <p:spPr>
          <a:xfrm>
            <a:off x="7579368" y="3471811"/>
            <a:ext cx="4062709" cy="858055"/>
          </a:xfrm>
          <a:prstGeom prst="rect">
            <a:avLst/>
          </a:prstGeom>
          <a:noFill/>
        </p:spPr>
        <p:txBody>
          <a:bodyPr wrap="square" rtlCol="0">
            <a:spAutoFit/>
          </a:bodyPr>
          <a:lstStyle/>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r>
              <a:rPr lang="zh-CN" altLang="en-US" sz="2000" dirty="0">
                <a:latin typeface="+mn-ea"/>
              </a:rPr>
              <a:t>在这里输入正文    在这里输入正文</a:t>
            </a:r>
          </a:p>
        </p:txBody>
      </p:sp>
      <p:sp>
        <p:nvSpPr>
          <p:cNvPr id="139" name="文本框 138">
            <a:extLst>
              <a:ext uri="{FF2B5EF4-FFF2-40B4-BE49-F238E27FC236}">
                <a16:creationId xmlns="" xmlns:a16="http://schemas.microsoft.com/office/drawing/2014/main" id="{98630F76-4C03-4D50-868B-47178328669F}"/>
              </a:ext>
            </a:extLst>
          </p:cNvPr>
          <p:cNvSpPr txBox="1"/>
          <p:nvPr/>
        </p:nvSpPr>
        <p:spPr>
          <a:xfrm>
            <a:off x="7579368" y="4427541"/>
            <a:ext cx="3125164" cy="523220"/>
          </a:xfrm>
          <a:prstGeom prst="rect">
            <a:avLst/>
          </a:prstGeom>
          <a:noFill/>
        </p:spPr>
        <p:txBody>
          <a:bodyPr wrap="square" rtlCol="0">
            <a:spAutoFit/>
          </a:bodyPr>
          <a:lstStyle/>
          <a:p>
            <a:r>
              <a:rPr lang="zh-CN" altLang="en-US" sz="2800" dirty="0">
                <a:latin typeface="+mj-ea"/>
                <a:ea typeface="+mj-ea"/>
              </a:rPr>
              <a:t>输入标题</a:t>
            </a:r>
          </a:p>
        </p:txBody>
      </p:sp>
      <p:sp>
        <p:nvSpPr>
          <p:cNvPr id="140" name="文本框 139">
            <a:extLst>
              <a:ext uri="{FF2B5EF4-FFF2-40B4-BE49-F238E27FC236}">
                <a16:creationId xmlns="" xmlns:a16="http://schemas.microsoft.com/office/drawing/2014/main" id="{15B471BF-4802-4633-AE57-3235861FEBF9}"/>
              </a:ext>
            </a:extLst>
          </p:cNvPr>
          <p:cNvSpPr txBox="1"/>
          <p:nvPr/>
        </p:nvSpPr>
        <p:spPr>
          <a:xfrm>
            <a:off x="7579368" y="4901798"/>
            <a:ext cx="4062709" cy="858055"/>
          </a:xfrm>
          <a:prstGeom prst="rect">
            <a:avLst/>
          </a:prstGeom>
          <a:noFill/>
        </p:spPr>
        <p:txBody>
          <a:bodyPr wrap="square" rtlCol="0">
            <a:spAutoFit/>
          </a:bodyPr>
          <a:lstStyle/>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r>
              <a:rPr lang="zh-CN" altLang="en-US" sz="2000" dirty="0">
                <a:latin typeface="+mn-ea"/>
              </a:rPr>
              <a:t>在这里输入正文    在这里输入正文</a:t>
            </a:r>
          </a:p>
        </p:txBody>
      </p:sp>
      <p:sp>
        <p:nvSpPr>
          <p:cNvPr id="141" name="ebook_274884">
            <a:extLst>
              <a:ext uri="{FF2B5EF4-FFF2-40B4-BE49-F238E27FC236}">
                <a16:creationId xmlns="" xmlns:a16="http://schemas.microsoft.com/office/drawing/2014/main" id="{40FF8405-8CF9-40A6-98B3-84C6C93204B7}"/>
              </a:ext>
            </a:extLst>
          </p:cNvPr>
          <p:cNvSpPr>
            <a:spLocks noChangeAspect="1"/>
          </p:cNvSpPr>
          <p:nvPr/>
        </p:nvSpPr>
        <p:spPr bwMode="auto">
          <a:xfrm>
            <a:off x="6783307" y="3549809"/>
            <a:ext cx="462506" cy="32044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bg1"/>
          </a:solidFill>
          <a:ln>
            <a:noFill/>
          </a:ln>
        </p:spPr>
      </p:sp>
      <p:pic>
        <p:nvPicPr>
          <p:cNvPr id="142" name="图形 141" descr="握手">
            <a:extLst>
              <a:ext uri="{FF2B5EF4-FFF2-40B4-BE49-F238E27FC236}">
                <a16:creationId xmlns="" xmlns:a16="http://schemas.microsoft.com/office/drawing/2014/main" id="{9EA56988-1F2E-41DF-B4BE-B5427285308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6743900" y="4899448"/>
            <a:ext cx="541320" cy="541320"/>
          </a:xfrm>
          <a:prstGeom prst="rect">
            <a:avLst/>
          </a:prstGeom>
        </p:spPr>
      </p:pic>
      <p:pic>
        <p:nvPicPr>
          <p:cNvPr id="143" name="图形 142" descr="黑板">
            <a:extLst>
              <a:ext uri="{FF2B5EF4-FFF2-40B4-BE49-F238E27FC236}">
                <a16:creationId xmlns="" xmlns:a16="http://schemas.microsoft.com/office/drawing/2014/main" id="{F479B8C1-047C-4661-B221-D8ABF731DBDB}"/>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6784199" y="2019589"/>
            <a:ext cx="460722" cy="460722"/>
          </a:xfrm>
          <a:prstGeom prst="rect">
            <a:avLst/>
          </a:prstGeom>
        </p:spPr>
      </p:pic>
    </p:spTree>
    <p:extLst>
      <p:ext uri="{BB962C8B-B14F-4D97-AF65-F5344CB8AC3E}">
        <p14:creationId xmlns:p14="http://schemas.microsoft.com/office/powerpoint/2010/main" val="16052317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平行四边形 77">
            <a:extLst>
              <a:ext uri="{FF2B5EF4-FFF2-40B4-BE49-F238E27FC236}">
                <a16:creationId xmlns="" xmlns:a16="http://schemas.microsoft.com/office/drawing/2014/main" id="{6FD2D090-01C3-48EE-A759-564720B7A1F0}"/>
              </a:ext>
            </a:extLst>
          </p:cNvPr>
          <p:cNvSpPr/>
          <p:nvPr/>
        </p:nvSpPr>
        <p:spPr>
          <a:xfrm>
            <a:off x="8949701" y="1469451"/>
            <a:ext cx="1768805" cy="174139"/>
          </a:xfrm>
          <a:prstGeom prst="parallelogram">
            <a:avLst>
              <a:gd name="adj" fmla="val 44691"/>
            </a:avLst>
          </a:prstGeom>
          <a:gradFill>
            <a:gsLst>
              <a:gs pos="13000">
                <a:schemeClr val="accent4"/>
              </a:gs>
              <a:gs pos="100000">
                <a:schemeClr val="accent4">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9" name="图表 48">
            <a:extLst>
              <a:ext uri="{FF2B5EF4-FFF2-40B4-BE49-F238E27FC236}">
                <a16:creationId xmlns="" xmlns:a16="http://schemas.microsoft.com/office/drawing/2014/main" id="{4BEB1B4D-2700-437D-848A-0F811D7EDBA4}"/>
              </a:ext>
            </a:extLst>
          </p:cNvPr>
          <p:cNvGraphicFramePr/>
          <p:nvPr>
            <p:extLst>
              <p:ext uri="{D42A27DB-BD31-4B8C-83A1-F6EECF244321}">
                <p14:modId xmlns:p14="http://schemas.microsoft.com/office/powerpoint/2010/main" val="2598189706"/>
              </p:ext>
            </p:extLst>
          </p:nvPr>
        </p:nvGraphicFramePr>
        <p:xfrm>
          <a:off x="2493039" y="1730234"/>
          <a:ext cx="7205921" cy="3756308"/>
        </p:xfrm>
        <a:graphic>
          <a:graphicData uri="http://schemas.openxmlformats.org/drawingml/2006/chart">
            <c:chart xmlns:c="http://schemas.openxmlformats.org/drawingml/2006/chart" xmlns:r="http://schemas.openxmlformats.org/officeDocument/2006/relationships" r:id="rId2"/>
          </a:graphicData>
        </a:graphic>
      </p:graphicFrame>
      <p:cxnSp>
        <p:nvCxnSpPr>
          <p:cNvPr id="50" name="Straight Connector 4">
            <a:extLst>
              <a:ext uri="{FF2B5EF4-FFF2-40B4-BE49-F238E27FC236}">
                <a16:creationId xmlns="" xmlns:a16="http://schemas.microsoft.com/office/drawing/2014/main" id="{F5ABE5E2-DBC6-4F29-BEAE-E22EE23F83AE}"/>
              </a:ext>
            </a:extLst>
          </p:cNvPr>
          <p:cNvCxnSpPr>
            <a:cxnSpLocks/>
          </p:cNvCxnSpPr>
          <p:nvPr/>
        </p:nvCxnSpPr>
        <p:spPr>
          <a:xfrm>
            <a:off x="7435706" y="4172521"/>
            <a:ext cx="863917" cy="0"/>
          </a:xfrm>
          <a:prstGeom prst="line">
            <a:avLst/>
          </a:prstGeom>
          <a:ln w="25400">
            <a:solidFill>
              <a:srgbClr val="034C9C"/>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 xmlns:a16="http://schemas.microsoft.com/office/drawing/2014/main" id="{9C2C5C0F-28F2-424F-A388-B72303A3CE3C}"/>
              </a:ext>
            </a:extLst>
          </p:cNvPr>
          <p:cNvGrpSpPr/>
          <p:nvPr/>
        </p:nvGrpSpPr>
        <p:grpSpPr>
          <a:xfrm>
            <a:off x="8405460" y="3910911"/>
            <a:ext cx="3359790" cy="1778885"/>
            <a:chOff x="8405460" y="3910911"/>
            <a:chExt cx="3359790" cy="1778885"/>
          </a:xfrm>
        </p:grpSpPr>
        <p:sp>
          <p:nvSpPr>
            <p:cNvPr id="77" name="平行四边形 76">
              <a:extLst>
                <a:ext uri="{FF2B5EF4-FFF2-40B4-BE49-F238E27FC236}">
                  <a16:creationId xmlns="" xmlns:a16="http://schemas.microsoft.com/office/drawing/2014/main" id="{FF6AECD7-D52A-4527-B886-14B5E12613FB}"/>
                </a:ext>
              </a:extLst>
            </p:cNvPr>
            <p:cNvSpPr/>
            <p:nvPr/>
          </p:nvSpPr>
          <p:spPr>
            <a:xfrm>
              <a:off x="8979456" y="4214657"/>
              <a:ext cx="1768805" cy="174139"/>
            </a:xfrm>
            <a:prstGeom prst="parallelogram">
              <a:avLst>
                <a:gd name="adj" fmla="val 44691"/>
              </a:avLst>
            </a:prstGeom>
            <a:gradFill>
              <a:gsLst>
                <a:gs pos="13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 xmlns:a16="http://schemas.microsoft.com/office/drawing/2014/main" id="{0E050E96-7CC4-4457-A81F-0A174CF0BF96}"/>
                </a:ext>
              </a:extLst>
            </p:cNvPr>
            <p:cNvSpPr txBox="1"/>
            <p:nvPr/>
          </p:nvSpPr>
          <p:spPr>
            <a:xfrm>
              <a:off x="8405460" y="3910911"/>
              <a:ext cx="3125164" cy="523220"/>
            </a:xfrm>
            <a:prstGeom prst="rect">
              <a:avLst/>
            </a:prstGeom>
            <a:noFill/>
          </p:spPr>
          <p:txBody>
            <a:bodyPr wrap="square" rtlCol="0">
              <a:spAutoFit/>
            </a:bodyPr>
            <a:lstStyle/>
            <a:p>
              <a:r>
                <a:rPr lang="zh-CN" altLang="en-US" sz="2800" dirty="0">
                  <a:latin typeface="+mj-ea"/>
                  <a:ea typeface="+mj-ea"/>
                </a:rPr>
                <a:t>输入你的标题</a:t>
              </a:r>
            </a:p>
          </p:txBody>
        </p:sp>
        <p:sp>
          <p:nvSpPr>
            <p:cNvPr id="54" name="文本框 53">
              <a:extLst>
                <a:ext uri="{FF2B5EF4-FFF2-40B4-BE49-F238E27FC236}">
                  <a16:creationId xmlns="" xmlns:a16="http://schemas.microsoft.com/office/drawing/2014/main" id="{D6AF52A2-4C84-4B39-99F0-C653244A7A86}"/>
                </a:ext>
              </a:extLst>
            </p:cNvPr>
            <p:cNvSpPr txBox="1"/>
            <p:nvPr/>
          </p:nvSpPr>
          <p:spPr>
            <a:xfrm>
              <a:off x="8405460" y="4434131"/>
              <a:ext cx="3359790" cy="1255665"/>
            </a:xfrm>
            <a:prstGeom prst="rect">
              <a:avLst/>
            </a:prstGeom>
            <a:noFill/>
          </p:spPr>
          <p:txBody>
            <a:bodyPr wrap="square" rtlCol="0">
              <a:spAutoFit/>
            </a:bodyPr>
            <a:lstStyle/>
            <a:p>
              <a:pPr>
                <a:lnSpc>
                  <a:spcPct val="130000"/>
                </a:lnSpc>
              </a:pPr>
              <a:r>
                <a:rPr lang="zh-CN" altLang="en-US" sz="2000" dirty="0">
                  <a:latin typeface="+mn-ea"/>
                </a:rPr>
                <a:t>输入对该数据解释说明文字</a:t>
              </a:r>
              <a:endParaRPr lang="en-US" altLang="zh-CN" sz="2000" dirty="0">
                <a:latin typeface="+mn-ea"/>
              </a:endParaRPr>
            </a:p>
            <a:p>
              <a:pPr>
                <a:lnSpc>
                  <a:spcPct val="130000"/>
                </a:lnSpc>
              </a:pPr>
              <a:r>
                <a:rPr lang="zh-CN" altLang="en-US" sz="2000" dirty="0">
                  <a:latin typeface="+mn-ea"/>
                </a:rPr>
                <a:t>输入对该数据解释说明文字</a:t>
              </a:r>
              <a:endParaRPr lang="en-US" altLang="zh-CN" sz="2000" dirty="0">
                <a:latin typeface="+mn-ea"/>
              </a:endParaRPr>
            </a:p>
            <a:p>
              <a:pPr>
                <a:lnSpc>
                  <a:spcPct val="130000"/>
                </a:lnSpc>
              </a:pPr>
              <a:r>
                <a:rPr lang="zh-CN" altLang="en-US" sz="2000" dirty="0">
                  <a:latin typeface="+mn-ea"/>
                </a:rPr>
                <a:t>输入对该数据解释说明文字</a:t>
              </a:r>
              <a:endParaRPr lang="en-US" altLang="zh-CN" sz="2000" dirty="0">
                <a:latin typeface="+mn-ea"/>
              </a:endParaRPr>
            </a:p>
          </p:txBody>
        </p:sp>
      </p:grpSp>
      <p:cxnSp>
        <p:nvCxnSpPr>
          <p:cNvPr id="56" name="Straight Connector 4">
            <a:extLst>
              <a:ext uri="{FF2B5EF4-FFF2-40B4-BE49-F238E27FC236}">
                <a16:creationId xmlns="" xmlns:a16="http://schemas.microsoft.com/office/drawing/2014/main" id="{2C4A4C8A-040C-4D54-9764-B07CD6FFDB6B}"/>
              </a:ext>
            </a:extLst>
          </p:cNvPr>
          <p:cNvCxnSpPr>
            <a:cxnSpLocks/>
          </p:cNvCxnSpPr>
          <p:nvPr/>
        </p:nvCxnSpPr>
        <p:spPr>
          <a:xfrm flipH="1">
            <a:off x="3918938" y="4298562"/>
            <a:ext cx="863917" cy="0"/>
          </a:xfrm>
          <a:prstGeom prst="line">
            <a:avLst/>
          </a:prstGeom>
          <a:ln w="25400">
            <a:solidFill>
              <a:srgbClr val="FFA405"/>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 xmlns:a16="http://schemas.microsoft.com/office/drawing/2014/main" id="{C3301A81-9015-49F4-B6D8-3586A5BD8646}"/>
              </a:ext>
            </a:extLst>
          </p:cNvPr>
          <p:cNvGrpSpPr/>
          <p:nvPr/>
        </p:nvGrpSpPr>
        <p:grpSpPr>
          <a:xfrm>
            <a:off x="345724" y="4036952"/>
            <a:ext cx="3444227" cy="1778885"/>
            <a:chOff x="345724" y="4036952"/>
            <a:chExt cx="3444227" cy="1778885"/>
          </a:xfrm>
        </p:grpSpPr>
        <p:sp>
          <p:nvSpPr>
            <p:cNvPr id="76" name="平行四边形 75">
              <a:extLst>
                <a:ext uri="{FF2B5EF4-FFF2-40B4-BE49-F238E27FC236}">
                  <a16:creationId xmlns="" xmlns:a16="http://schemas.microsoft.com/office/drawing/2014/main" id="{C690DAFC-C8F3-44F9-AA74-4EE269E5174B}"/>
                </a:ext>
              </a:extLst>
            </p:cNvPr>
            <p:cNvSpPr/>
            <p:nvPr/>
          </p:nvSpPr>
          <p:spPr>
            <a:xfrm>
              <a:off x="1963271" y="4347061"/>
              <a:ext cx="1768805" cy="174139"/>
            </a:xfrm>
            <a:prstGeom prst="parallelogram">
              <a:avLst>
                <a:gd name="adj" fmla="val 44691"/>
              </a:avLst>
            </a:prstGeom>
            <a:gradFill>
              <a:gsLst>
                <a:gs pos="13000">
                  <a:schemeClr val="accent2"/>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 xmlns:a16="http://schemas.microsoft.com/office/drawing/2014/main" id="{D6B027D5-21E4-4298-BFE0-79CCA3B73EE4}"/>
                </a:ext>
              </a:extLst>
            </p:cNvPr>
            <p:cNvSpPr txBox="1"/>
            <p:nvPr/>
          </p:nvSpPr>
          <p:spPr>
            <a:xfrm>
              <a:off x="606912" y="4036952"/>
              <a:ext cx="3125164" cy="523220"/>
            </a:xfrm>
            <a:prstGeom prst="rect">
              <a:avLst/>
            </a:prstGeom>
            <a:noFill/>
          </p:spPr>
          <p:txBody>
            <a:bodyPr wrap="square" rtlCol="0">
              <a:spAutoFit/>
            </a:bodyPr>
            <a:lstStyle/>
            <a:p>
              <a:pPr algn="r"/>
              <a:r>
                <a:rPr lang="zh-CN" altLang="en-US" sz="2800" dirty="0">
                  <a:latin typeface="+mj-ea"/>
                  <a:ea typeface="+mj-ea"/>
                </a:rPr>
                <a:t>输入你的标题</a:t>
              </a:r>
            </a:p>
          </p:txBody>
        </p:sp>
        <p:sp>
          <p:nvSpPr>
            <p:cNvPr id="58" name="文本框 57">
              <a:extLst>
                <a:ext uri="{FF2B5EF4-FFF2-40B4-BE49-F238E27FC236}">
                  <a16:creationId xmlns="" xmlns:a16="http://schemas.microsoft.com/office/drawing/2014/main" id="{472ED4AA-EC7B-4B57-A8CF-B95B80D449D4}"/>
                </a:ext>
              </a:extLst>
            </p:cNvPr>
            <p:cNvSpPr txBox="1"/>
            <p:nvPr/>
          </p:nvSpPr>
          <p:spPr>
            <a:xfrm>
              <a:off x="345724" y="4560172"/>
              <a:ext cx="3444227" cy="1255665"/>
            </a:xfrm>
            <a:prstGeom prst="rect">
              <a:avLst/>
            </a:prstGeom>
            <a:noFill/>
          </p:spPr>
          <p:txBody>
            <a:bodyPr wrap="square" rtlCol="0">
              <a:spAutoFit/>
            </a:bodyPr>
            <a:lstStyle/>
            <a:p>
              <a:pPr algn="r">
                <a:lnSpc>
                  <a:spcPct val="130000"/>
                </a:lnSpc>
              </a:pPr>
              <a:r>
                <a:rPr lang="zh-CN" altLang="en-US" sz="2000" dirty="0">
                  <a:latin typeface="+mn-ea"/>
                </a:rPr>
                <a:t>输入对该数据解释说明文字</a:t>
              </a:r>
              <a:endParaRPr lang="en-US" altLang="zh-CN" sz="2000" dirty="0">
                <a:latin typeface="+mn-ea"/>
              </a:endParaRPr>
            </a:p>
            <a:p>
              <a:pPr algn="r">
                <a:lnSpc>
                  <a:spcPct val="130000"/>
                </a:lnSpc>
              </a:pPr>
              <a:r>
                <a:rPr lang="zh-CN" altLang="en-US" sz="2000" dirty="0">
                  <a:latin typeface="+mn-ea"/>
                </a:rPr>
                <a:t>输入对该数据解释说明文字</a:t>
              </a:r>
              <a:endParaRPr lang="en-US" altLang="zh-CN" sz="2000" dirty="0">
                <a:latin typeface="+mn-ea"/>
              </a:endParaRPr>
            </a:p>
            <a:p>
              <a:pPr algn="r">
                <a:lnSpc>
                  <a:spcPct val="130000"/>
                </a:lnSpc>
              </a:pPr>
              <a:r>
                <a:rPr lang="zh-CN" altLang="en-US" sz="2000" dirty="0">
                  <a:latin typeface="+mn-ea"/>
                </a:rPr>
                <a:t>输入对该数据解释说明文字</a:t>
              </a:r>
              <a:endParaRPr lang="en-US" altLang="zh-CN" sz="2000" dirty="0">
                <a:latin typeface="+mn-ea"/>
              </a:endParaRPr>
            </a:p>
          </p:txBody>
        </p:sp>
      </p:grpSp>
      <p:grpSp>
        <p:nvGrpSpPr>
          <p:cNvPr id="4" name="组合 3">
            <a:extLst>
              <a:ext uri="{FF2B5EF4-FFF2-40B4-BE49-F238E27FC236}">
                <a16:creationId xmlns="" xmlns:a16="http://schemas.microsoft.com/office/drawing/2014/main" id="{BF72B77D-DD5F-409E-BD21-6104520401FD}"/>
              </a:ext>
            </a:extLst>
          </p:cNvPr>
          <p:cNvGrpSpPr/>
          <p:nvPr/>
        </p:nvGrpSpPr>
        <p:grpSpPr>
          <a:xfrm>
            <a:off x="462989" y="1571818"/>
            <a:ext cx="3326962" cy="1778885"/>
            <a:chOff x="462989" y="1571818"/>
            <a:chExt cx="3326962" cy="1778885"/>
          </a:xfrm>
        </p:grpSpPr>
        <p:sp>
          <p:nvSpPr>
            <p:cNvPr id="75" name="平行四边形 74">
              <a:extLst>
                <a:ext uri="{FF2B5EF4-FFF2-40B4-BE49-F238E27FC236}">
                  <a16:creationId xmlns="" xmlns:a16="http://schemas.microsoft.com/office/drawing/2014/main" id="{E1DF65AF-AA49-4642-AA07-A7B8D1FB41B2}"/>
                </a:ext>
              </a:extLst>
            </p:cNvPr>
            <p:cNvSpPr/>
            <p:nvPr/>
          </p:nvSpPr>
          <p:spPr>
            <a:xfrm>
              <a:off x="2021146" y="1851883"/>
              <a:ext cx="1768805" cy="174139"/>
            </a:xfrm>
            <a:prstGeom prst="parallelogram">
              <a:avLst>
                <a:gd name="adj" fmla="val 44691"/>
              </a:avLst>
            </a:prstGeom>
            <a:gradFill>
              <a:gsLst>
                <a:gs pos="13000">
                  <a:schemeClr val="accent3"/>
                </a:gs>
                <a:gs pos="100000">
                  <a:schemeClr val="accent3">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 xmlns:a16="http://schemas.microsoft.com/office/drawing/2014/main" id="{633293C6-C322-450A-9E4F-9F8EB1E2BD6A}"/>
                </a:ext>
              </a:extLst>
            </p:cNvPr>
            <p:cNvSpPr txBox="1"/>
            <p:nvPr/>
          </p:nvSpPr>
          <p:spPr>
            <a:xfrm>
              <a:off x="664787" y="1571818"/>
              <a:ext cx="3125164" cy="523220"/>
            </a:xfrm>
            <a:prstGeom prst="rect">
              <a:avLst/>
            </a:prstGeom>
            <a:noFill/>
          </p:spPr>
          <p:txBody>
            <a:bodyPr wrap="square" rtlCol="0">
              <a:spAutoFit/>
            </a:bodyPr>
            <a:lstStyle/>
            <a:p>
              <a:pPr algn="r"/>
              <a:r>
                <a:rPr lang="zh-CN" altLang="en-US" sz="2800" dirty="0">
                  <a:latin typeface="+mj-ea"/>
                  <a:ea typeface="+mj-ea"/>
                </a:rPr>
                <a:t>输入你的标题</a:t>
              </a:r>
            </a:p>
          </p:txBody>
        </p:sp>
        <p:sp>
          <p:nvSpPr>
            <p:cNvPr id="60" name="文本框 59">
              <a:extLst>
                <a:ext uri="{FF2B5EF4-FFF2-40B4-BE49-F238E27FC236}">
                  <a16:creationId xmlns="" xmlns:a16="http://schemas.microsoft.com/office/drawing/2014/main" id="{159039E4-0E4A-4D8A-8475-18C1861515BB}"/>
                </a:ext>
              </a:extLst>
            </p:cNvPr>
            <p:cNvSpPr txBox="1"/>
            <p:nvPr/>
          </p:nvSpPr>
          <p:spPr>
            <a:xfrm>
              <a:off x="462989" y="2095038"/>
              <a:ext cx="3326962" cy="1255665"/>
            </a:xfrm>
            <a:prstGeom prst="rect">
              <a:avLst/>
            </a:prstGeom>
            <a:noFill/>
          </p:spPr>
          <p:txBody>
            <a:bodyPr wrap="square" rtlCol="0">
              <a:spAutoFit/>
            </a:bodyPr>
            <a:lstStyle/>
            <a:p>
              <a:pPr algn="r">
                <a:lnSpc>
                  <a:spcPct val="130000"/>
                </a:lnSpc>
              </a:pPr>
              <a:r>
                <a:rPr lang="zh-CN" altLang="en-US" sz="2000" dirty="0">
                  <a:latin typeface="+mn-ea"/>
                </a:rPr>
                <a:t>输入对该数据解释说明文字</a:t>
              </a:r>
              <a:endParaRPr lang="en-US" altLang="zh-CN" sz="2000" dirty="0">
                <a:latin typeface="+mn-ea"/>
              </a:endParaRPr>
            </a:p>
            <a:p>
              <a:pPr algn="r">
                <a:lnSpc>
                  <a:spcPct val="130000"/>
                </a:lnSpc>
              </a:pPr>
              <a:r>
                <a:rPr lang="zh-CN" altLang="en-US" sz="2000" dirty="0">
                  <a:latin typeface="+mn-ea"/>
                </a:rPr>
                <a:t>输入对该数据解释说明文字</a:t>
              </a:r>
              <a:endParaRPr lang="en-US" altLang="zh-CN" sz="2000" dirty="0">
                <a:latin typeface="+mn-ea"/>
              </a:endParaRPr>
            </a:p>
            <a:p>
              <a:pPr algn="r">
                <a:lnSpc>
                  <a:spcPct val="130000"/>
                </a:lnSpc>
              </a:pPr>
              <a:r>
                <a:rPr lang="zh-CN" altLang="en-US" sz="2000" dirty="0">
                  <a:latin typeface="+mn-ea"/>
                </a:rPr>
                <a:t>输入对该数据解释说明文字</a:t>
              </a:r>
              <a:endParaRPr lang="en-US" altLang="zh-CN" sz="2000" dirty="0">
                <a:latin typeface="+mn-ea"/>
              </a:endParaRPr>
            </a:p>
          </p:txBody>
        </p:sp>
      </p:grpSp>
      <p:grpSp>
        <p:nvGrpSpPr>
          <p:cNvPr id="66" name="组合 65">
            <a:extLst>
              <a:ext uri="{FF2B5EF4-FFF2-40B4-BE49-F238E27FC236}">
                <a16:creationId xmlns="" xmlns:a16="http://schemas.microsoft.com/office/drawing/2014/main" id="{82B5E7A1-7417-4A25-B92D-69D628A9160F}"/>
              </a:ext>
            </a:extLst>
          </p:cNvPr>
          <p:cNvGrpSpPr/>
          <p:nvPr/>
        </p:nvGrpSpPr>
        <p:grpSpPr>
          <a:xfrm>
            <a:off x="3965239" y="1851883"/>
            <a:ext cx="1045699" cy="831261"/>
            <a:chOff x="3826339" y="1851883"/>
            <a:chExt cx="1045699" cy="831261"/>
          </a:xfrm>
        </p:grpSpPr>
        <p:cxnSp>
          <p:nvCxnSpPr>
            <p:cNvPr id="61" name="Straight Connector 4">
              <a:extLst>
                <a:ext uri="{FF2B5EF4-FFF2-40B4-BE49-F238E27FC236}">
                  <a16:creationId xmlns="" xmlns:a16="http://schemas.microsoft.com/office/drawing/2014/main" id="{A7F54D78-72BE-4973-A02F-A12756F42011}"/>
                </a:ext>
              </a:extLst>
            </p:cNvPr>
            <p:cNvCxnSpPr>
              <a:cxnSpLocks/>
            </p:cNvCxnSpPr>
            <p:nvPr/>
          </p:nvCxnSpPr>
          <p:spPr>
            <a:xfrm flipH="1">
              <a:off x="3826339" y="1851884"/>
              <a:ext cx="525742" cy="0"/>
            </a:xfrm>
            <a:prstGeom prst="line">
              <a:avLst/>
            </a:prstGeom>
            <a:ln w="25400">
              <a:solidFill>
                <a:srgbClr val="B5B5B5"/>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AA0AE346-94B3-4A49-848E-9A1D5598FC6A}"/>
                </a:ext>
              </a:extLst>
            </p:cNvPr>
            <p:cNvCxnSpPr>
              <a:cxnSpLocks/>
            </p:cNvCxnSpPr>
            <p:nvPr/>
          </p:nvCxnSpPr>
          <p:spPr>
            <a:xfrm>
              <a:off x="4352081" y="1851883"/>
              <a:ext cx="519957" cy="831261"/>
            </a:xfrm>
            <a:prstGeom prst="line">
              <a:avLst/>
            </a:prstGeom>
            <a:ln w="25400">
              <a:solidFill>
                <a:srgbClr val="B5B5B5"/>
              </a:solidFill>
              <a:prstDash val="dash"/>
            </a:ln>
          </p:spPr>
          <p:style>
            <a:lnRef idx="1">
              <a:schemeClr val="accent1"/>
            </a:lnRef>
            <a:fillRef idx="0">
              <a:schemeClr val="accent1"/>
            </a:fillRef>
            <a:effectRef idx="0">
              <a:schemeClr val="accent1"/>
            </a:effectRef>
            <a:fontRef idx="minor">
              <a:schemeClr val="tx1"/>
            </a:fontRef>
          </p:style>
        </p:cxnSp>
      </p:grpSp>
      <p:grpSp>
        <p:nvGrpSpPr>
          <p:cNvPr id="67" name="组合 66">
            <a:extLst>
              <a:ext uri="{FF2B5EF4-FFF2-40B4-BE49-F238E27FC236}">
                <a16:creationId xmlns="" xmlns:a16="http://schemas.microsoft.com/office/drawing/2014/main" id="{4F03B2E8-2F1C-4243-AE43-366915462E4C}"/>
              </a:ext>
            </a:extLst>
          </p:cNvPr>
          <p:cNvGrpSpPr/>
          <p:nvPr/>
        </p:nvGrpSpPr>
        <p:grpSpPr>
          <a:xfrm flipH="1">
            <a:off x="5840691" y="1398439"/>
            <a:ext cx="2458931" cy="831261"/>
            <a:chOff x="3061863" y="1851883"/>
            <a:chExt cx="1810174" cy="831261"/>
          </a:xfrm>
        </p:grpSpPr>
        <p:cxnSp>
          <p:nvCxnSpPr>
            <p:cNvPr id="68" name="Straight Connector 4">
              <a:extLst>
                <a:ext uri="{FF2B5EF4-FFF2-40B4-BE49-F238E27FC236}">
                  <a16:creationId xmlns="" xmlns:a16="http://schemas.microsoft.com/office/drawing/2014/main" id="{068F062B-5A36-49F7-A95A-3E38EE172C5E}"/>
                </a:ext>
              </a:extLst>
            </p:cNvPr>
            <p:cNvCxnSpPr>
              <a:cxnSpLocks/>
            </p:cNvCxnSpPr>
            <p:nvPr/>
          </p:nvCxnSpPr>
          <p:spPr>
            <a:xfrm flipH="1">
              <a:off x="3061863" y="1851884"/>
              <a:ext cx="891251" cy="0"/>
            </a:xfrm>
            <a:prstGeom prst="line">
              <a:avLst/>
            </a:prstGeom>
            <a:ln w="25400">
              <a:solidFill>
                <a:srgbClr val="D4D9DD"/>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C7EE9C30-0160-45AF-8FA5-DC67FD5852CB}"/>
                </a:ext>
              </a:extLst>
            </p:cNvPr>
            <p:cNvCxnSpPr>
              <a:cxnSpLocks/>
            </p:cNvCxnSpPr>
            <p:nvPr/>
          </p:nvCxnSpPr>
          <p:spPr>
            <a:xfrm>
              <a:off x="3954564" y="1851883"/>
              <a:ext cx="917473" cy="831261"/>
            </a:xfrm>
            <a:prstGeom prst="line">
              <a:avLst/>
            </a:prstGeom>
            <a:ln w="25400">
              <a:solidFill>
                <a:srgbClr val="D4D9DD"/>
              </a:solidFill>
              <a:prstDash val="dash"/>
            </a:ln>
          </p:spPr>
          <p:style>
            <a:lnRef idx="1">
              <a:schemeClr val="accent1"/>
            </a:lnRef>
            <a:fillRef idx="0">
              <a:schemeClr val="accent1"/>
            </a:fillRef>
            <a:effectRef idx="0">
              <a:schemeClr val="accent1"/>
            </a:effectRef>
            <a:fontRef idx="minor">
              <a:schemeClr val="tx1"/>
            </a:fontRef>
          </p:style>
        </p:cxnSp>
      </p:grpSp>
      <p:sp>
        <p:nvSpPr>
          <p:cNvPr id="70" name="文本框 69">
            <a:extLst>
              <a:ext uri="{FF2B5EF4-FFF2-40B4-BE49-F238E27FC236}">
                <a16:creationId xmlns="" xmlns:a16="http://schemas.microsoft.com/office/drawing/2014/main" id="{C561664F-4589-47E7-82BE-427D601D3E3B}"/>
              </a:ext>
            </a:extLst>
          </p:cNvPr>
          <p:cNvSpPr txBox="1"/>
          <p:nvPr/>
        </p:nvSpPr>
        <p:spPr>
          <a:xfrm>
            <a:off x="8393736" y="1165705"/>
            <a:ext cx="3125164" cy="523220"/>
          </a:xfrm>
          <a:prstGeom prst="rect">
            <a:avLst/>
          </a:prstGeom>
          <a:noFill/>
        </p:spPr>
        <p:txBody>
          <a:bodyPr wrap="square" rtlCol="0">
            <a:spAutoFit/>
          </a:bodyPr>
          <a:lstStyle/>
          <a:p>
            <a:r>
              <a:rPr lang="zh-CN" altLang="en-US" sz="2800" dirty="0">
                <a:latin typeface="+mj-ea"/>
                <a:ea typeface="+mj-ea"/>
              </a:rPr>
              <a:t>输入你的标题</a:t>
            </a:r>
          </a:p>
        </p:txBody>
      </p:sp>
      <p:sp>
        <p:nvSpPr>
          <p:cNvPr id="71" name="文本框 70">
            <a:extLst>
              <a:ext uri="{FF2B5EF4-FFF2-40B4-BE49-F238E27FC236}">
                <a16:creationId xmlns="" xmlns:a16="http://schemas.microsoft.com/office/drawing/2014/main" id="{DC7360DC-5CB9-4B6C-8131-253CD57B4D4F}"/>
              </a:ext>
            </a:extLst>
          </p:cNvPr>
          <p:cNvSpPr txBox="1"/>
          <p:nvPr/>
        </p:nvSpPr>
        <p:spPr>
          <a:xfrm>
            <a:off x="8393735" y="1688925"/>
            <a:ext cx="3582291" cy="1255665"/>
          </a:xfrm>
          <a:prstGeom prst="rect">
            <a:avLst/>
          </a:prstGeom>
          <a:noFill/>
        </p:spPr>
        <p:txBody>
          <a:bodyPr wrap="square" rtlCol="0">
            <a:spAutoFit/>
          </a:bodyPr>
          <a:lstStyle/>
          <a:p>
            <a:pPr>
              <a:lnSpc>
                <a:spcPct val="130000"/>
              </a:lnSpc>
            </a:pPr>
            <a:r>
              <a:rPr lang="zh-CN" altLang="en-US" sz="2000" dirty="0">
                <a:latin typeface="+mn-ea"/>
              </a:rPr>
              <a:t>输入对该数据解释说明文字</a:t>
            </a:r>
            <a:endParaRPr lang="en-US" altLang="zh-CN" sz="2000" dirty="0">
              <a:latin typeface="+mn-ea"/>
            </a:endParaRPr>
          </a:p>
          <a:p>
            <a:pPr>
              <a:lnSpc>
                <a:spcPct val="130000"/>
              </a:lnSpc>
            </a:pPr>
            <a:r>
              <a:rPr lang="zh-CN" altLang="en-US" sz="2000" dirty="0">
                <a:latin typeface="+mn-ea"/>
              </a:rPr>
              <a:t>输入对该数据解释说明文字</a:t>
            </a:r>
            <a:endParaRPr lang="en-US" altLang="zh-CN" sz="2000" dirty="0">
              <a:latin typeface="+mn-ea"/>
            </a:endParaRPr>
          </a:p>
          <a:p>
            <a:pPr>
              <a:lnSpc>
                <a:spcPct val="130000"/>
              </a:lnSpc>
            </a:pPr>
            <a:r>
              <a:rPr lang="zh-CN" altLang="en-US" sz="2000" dirty="0">
                <a:latin typeface="+mn-ea"/>
              </a:rPr>
              <a:t>输入对该数据解释说明文字</a:t>
            </a:r>
            <a:endParaRPr lang="en-US" altLang="zh-CN" sz="2000" dirty="0">
              <a:latin typeface="+mn-ea"/>
            </a:endParaRPr>
          </a:p>
        </p:txBody>
      </p:sp>
      <p:sp>
        <p:nvSpPr>
          <p:cNvPr id="3" name="文本占位符 2">
            <a:extLst>
              <a:ext uri="{FF2B5EF4-FFF2-40B4-BE49-F238E27FC236}">
                <a16:creationId xmlns="" xmlns:a16="http://schemas.microsoft.com/office/drawing/2014/main" id="{28201ECF-3A36-474B-B1BA-8AE88DEF2B44}"/>
              </a:ext>
            </a:extLst>
          </p:cNvPr>
          <p:cNvSpPr>
            <a:spLocks noGrp="1"/>
          </p:cNvSpPr>
          <p:nvPr>
            <p:ph type="body" idx="13"/>
          </p:nvPr>
        </p:nvSpPr>
        <p:spPr>
          <a:xfrm>
            <a:off x="1097899" y="253874"/>
            <a:ext cx="1580948" cy="605909"/>
          </a:xfrm>
        </p:spPr>
        <p:txBody>
          <a:bodyPr/>
          <a:lstStyle/>
          <a:p>
            <a:r>
              <a:rPr lang="zh-CN" altLang="en-US" dirty="0"/>
              <a:t>饼状图</a:t>
            </a:r>
          </a:p>
        </p:txBody>
      </p:sp>
    </p:spTree>
    <p:extLst>
      <p:ext uri="{BB962C8B-B14F-4D97-AF65-F5344CB8AC3E}">
        <p14:creationId xmlns:p14="http://schemas.microsoft.com/office/powerpoint/2010/main" val="123365341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 name="图表 48">
            <a:extLst>
              <a:ext uri="{FF2B5EF4-FFF2-40B4-BE49-F238E27FC236}">
                <a16:creationId xmlns="" xmlns:a16="http://schemas.microsoft.com/office/drawing/2014/main" id="{5C995C31-ABA2-4638-8D88-F00819429667}"/>
              </a:ext>
            </a:extLst>
          </p:cNvPr>
          <p:cNvGraphicFramePr/>
          <p:nvPr>
            <p:extLst>
              <p:ext uri="{D42A27DB-BD31-4B8C-83A1-F6EECF244321}">
                <p14:modId xmlns:p14="http://schemas.microsoft.com/office/powerpoint/2010/main" val="2388775909"/>
              </p:ext>
            </p:extLst>
          </p:nvPr>
        </p:nvGraphicFramePr>
        <p:xfrm>
          <a:off x="747262" y="1472402"/>
          <a:ext cx="3446938" cy="229795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2" name="图表 51">
            <a:extLst>
              <a:ext uri="{FF2B5EF4-FFF2-40B4-BE49-F238E27FC236}">
                <a16:creationId xmlns="" xmlns:a16="http://schemas.microsoft.com/office/drawing/2014/main" id="{0B1AB69A-B4E8-4FAB-987B-8A3CC717D265}"/>
              </a:ext>
            </a:extLst>
          </p:cNvPr>
          <p:cNvGraphicFramePr/>
          <p:nvPr>
            <p:extLst>
              <p:ext uri="{D42A27DB-BD31-4B8C-83A1-F6EECF244321}">
                <p14:modId xmlns:p14="http://schemas.microsoft.com/office/powerpoint/2010/main" val="4061637683"/>
              </p:ext>
            </p:extLst>
          </p:nvPr>
        </p:nvGraphicFramePr>
        <p:xfrm>
          <a:off x="4361699" y="1472402"/>
          <a:ext cx="3446938" cy="229795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4" name="图表 53">
            <a:extLst>
              <a:ext uri="{FF2B5EF4-FFF2-40B4-BE49-F238E27FC236}">
                <a16:creationId xmlns="" xmlns:a16="http://schemas.microsoft.com/office/drawing/2014/main" id="{1B7D2AE2-57CB-4B1F-9184-F08EFD5EBCD1}"/>
              </a:ext>
            </a:extLst>
          </p:cNvPr>
          <p:cNvGraphicFramePr/>
          <p:nvPr>
            <p:extLst>
              <p:ext uri="{D42A27DB-BD31-4B8C-83A1-F6EECF244321}">
                <p14:modId xmlns:p14="http://schemas.microsoft.com/office/powerpoint/2010/main" val="1166540197"/>
              </p:ext>
            </p:extLst>
          </p:nvPr>
        </p:nvGraphicFramePr>
        <p:xfrm>
          <a:off x="7976135" y="1472404"/>
          <a:ext cx="3446937" cy="2297958"/>
        </p:xfrm>
        <a:graphic>
          <a:graphicData uri="http://schemas.openxmlformats.org/drawingml/2006/chart">
            <c:chart xmlns:c="http://schemas.openxmlformats.org/drawingml/2006/chart" xmlns:r="http://schemas.openxmlformats.org/officeDocument/2006/relationships" r:id="rId4"/>
          </a:graphicData>
        </a:graphic>
      </p:graphicFrame>
      <p:sp>
        <p:nvSpPr>
          <p:cNvPr id="59" name="平行四边形 58" hidden="1">
            <a:extLst>
              <a:ext uri="{FF2B5EF4-FFF2-40B4-BE49-F238E27FC236}">
                <a16:creationId xmlns="" xmlns:a16="http://schemas.microsoft.com/office/drawing/2014/main" id="{B6F58EC6-2BE6-48DB-987A-547366193EB3}"/>
              </a:ext>
            </a:extLst>
          </p:cNvPr>
          <p:cNvSpPr/>
          <p:nvPr/>
        </p:nvSpPr>
        <p:spPr>
          <a:xfrm>
            <a:off x="9403615" y="4273735"/>
            <a:ext cx="1768805" cy="174139"/>
          </a:xfrm>
          <a:prstGeom prst="parallelogram">
            <a:avLst>
              <a:gd name="adj" fmla="val 44691"/>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 xmlns:a16="http://schemas.microsoft.com/office/drawing/2014/main" id="{ED795CF9-62F7-4795-B1BD-8B6731C7B92F}"/>
              </a:ext>
            </a:extLst>
          </p:cNvPr>
          <p:cNvSpPr txBox="1"/>
          <p:nvPr/>
        </p:nvSpPr>
        <p:spPr>
          <a:xfrm>
            <a:off x="8132413" y="3952021"/>
            <a:ext cx="3125164" cy="523220"/>
          </a:xfrm>
          <a:prstGeom prst="rect">
            <a:avLst/>
          </a:prstGeom>
          <a:noFill/>
        </p:spPr>
        <p:txBody>
          <a:bodyPr wrap="square" rtlCol="0">
            <a:spAutoFit/>
          </a:bodyPr>
          <a:lstStyle/>
          <a:p>
            <a:pPr algn="ctr"/>
            <a:r>
              <a:rPr lang="zh-CN" altLang="en-US" sz="2800" dirty="0">
                <a:latin typeface="+mj-ea"/>
                <a:ea typeface="+mj-ea"/>
              </a:rPr>
              <a:t>输入你的标题</a:t>
            </a:r>
          </a:p>
        </p:txBody>
      </p:sp>
      <p:sp>
        <p:nvSpPr>
          <p:cNvPr id="61" name="文本框 60">
            <a:extLst>
              <a:ext uri="{FF2B5EF4-FFF2-40B4-BE49-F238E27FC236}">
                <a16:creationId xmlns="" xmlns:a16="http://schemas.microsoft.com/office/drawing/2014/main" id="{2C032AC9-124C-49D7-93A6-A8F4E0629FC7}"/>
              </a:ext>
            </a:extLst>
          </p:cNvPr>
          <p:cNvSpPr txBox="1"/>
          <p:nvPr/>
        </p:nvSpPr>
        <p:spPr>
          <a:xfrm>
            <a:off x="8132413" y="4681550"/>
            <a:ext cx="3125164" cy="1258165"/>
          </a:xfrm>
          <a:prstGeom prst="rect">
            <a:avLst/>
          </a:prstGeom>
          <a:noFill/>
        </p:spPr>
        <p:txBody>
          <a:bodyPr wrap="square" rtlCol="0">
            <a:spAutoFit/>
          </a:bodyPr>
          <a:lstStyle/>
          <a:p>
            <a:pPr algn="ctr">
              <a:lnSpc>
                <a:spcPct val="130000"/>
              </a:lnSpc>
            </a:pPr>
            <a:r>
              <a:rPr lang="zh-CN" altLang="en-US" sz="2000" dirty="0">
                <a:latin typeface="+mn-ea"/>
              </a:rPr>
              <a:t>输入该数据解释说明文字</a:t>
            </a:r>
            <a:endParaRPr lang="en-US" altLang="zh-CN" sz="2000" dirty="0">
              <a:latin typeface="+mn-ea"/>
            </a:endParaRPr>
          </a:p>
          <a:p>
            <a:pPr algn="ctr">
              <a:lnSpc>
                <a:spcPct val="130000"/>
              </a:lnSpc>
            </a:pPr>
            <a:r>
              <a:rPr lang="zh-CN" altLang="en-US" sz="2000" dirty="0">
                <a:latin typeface="+mn-ea"/>
              </a:rPr>
              <a:t>输入该数据解释说明文字</a:t>
            </a:r>
            <a:endParaRPr lang="en-US" altLang="zh-CN" sz="2000" dirty="0">
              <a:latin typeface="+mn-ea"/>
            </a:endParaRPr>
          </a:p>
          <a:p>
            <a:pPr algn="ctr">
              <a:lnSpc>
                <a:spcPct val="130000"/>
              </a:lnSpc>
            </a:pPr>
            <a:r>
              <a:rPr lang="zh-CN" altLang="en-US" sz="2000" dirty="0">
                <a:latin typeface="+mn-ea"/>
              </a:rPr>
              <a:t>输入该数据解释说明文字</a:t>
            </a:r>
            <a:endParaRPr lang="en-US" altLang="zh-CN" sz="2000" dirty="0">
              <a:latin typeface="+mn-ea"/>
            </a:endParaRPr>
          </a:p>
        </p:txBody>
      </p:sp>
      <p:sp>
        <p:nvSpPr>
          <p:cNvPr id="62" name="文本框 61">
            <a:extLst>
              <a:ext uri="{FF2B5EF4-FFF2-40B4-BE49-F238E27FC236}">
                <a16:creationId xmlns="" xmlns:a16="http://schemas.microsoft.com/office/drawing/2014/main" id="{94D57804-BA91-4E44-BCDD-172B7EB12270}"/>
              </a:ext>
            </a:extLst>
          </p:cNvPr>
          <p:cNvSpPr txBox="1"/>
          <p:nvPr/>
        </p:nvSpPr>
        <p:spPr>
          <a:xfrm>
            <a:off x="4575997" y="3952021"/>
            <a:ext cx="3125164" cy="523220"/>
          </a:xfrm>
          <a:prstGeom prst="rect">
            <a:avLst/>
          </a:prstGeom>
          <a:noFill/>
        </p:spPr>
        <p:txBody>
          <a:bodyPr wrap="square" rtlCol="0">
            <a:spAutoFit/>
          </a:bodyPr>
          <a:lstStyle/>
          <a:p>
            <a:pPr algn="ctr"/>
            <a:r>
              <a:rPr lang="zh-CN" altLang="en-US" sz="2800" dirty="0">
                <a:latin typeface="+mj-ea"/>
                <a:ea typeface="+mj-ea"/>
              </a:rPr>
              <a:t>输入你的标题</a:t>
            </a:r>
          </a:p>
        </p:txBody>
      </p:sp>
      <p:sp>
        <p:nvSpPr>
          <p:cNvPr id="63" name="文本框 62">
            <a:extLst>
              <a:ext uri="{FF2B5EF4-FFF2-40B4-BE49-F238E27FC236}">
                <a16:creationId xmlns="" xmlns:a16="http://schemas.microsoft.com/office/drawing/2014/main" id="{DC6258B9-B8DF-4771-B49A-2F7E4C4F76AB}"/>
              </a:ext>
            </a:extLst>
          </p:cNvPr>
          <p:cNvSpPr txBox="1"/>
          <p:nvPr/>
        </p:nvSpPr>
        <p:spPr>
          <a:xfrm>
            <a:off x="4575997" y="4680034"/>
            <a:ext cx="3125164" cy="1258165"/>
          </a:xfrm>
          <a:prstGeom prst="rect">
            <a:avLst/>
          </a:prstGeom>
          <a:noFill/>
        </p:spPr>
        <p:txBody>
          <a:bodyPr wrap="square" rtlCol="0">
            <a:spAutoFit/>
          </a:bodyPr>
          <a:lstStyle/>
          <a:p>
            <a:pPr algn="ctr">
              <a:lnSpc>
                <a:spcPct val="130000"/>
              </a:lnSpc>
            </a:pPr>
            <a:r>
              <a:rPr lang="zh-CN" altLang="en-US" sz="2000" dirty="0">
                <a:latin typeface="+mn-ea"/>
              </a:rPr>
              <a:t>输入该数据解释说明文字</a:t>
            </a:r>
            <a:endParaRPr lang="en-US" altLang="zh-CN" sz="2000" dirty="0">
              <a:latin typeface="+mn-ea"/>
            </a:endParaRPr>
          </a:p>
          <a:p>
            <a:pPr algn="ctr">
              <a:lnSpc>
                <a:spcPct val="130000"/>
              </a:lnSpc>
            </a:pPr>
            <a:r>
              <a:rPr lang="zh-CN" altLang="en-US" sz="2000" dirty="0">
                <a:latin typeface="+mn-ea"/>
              </a:rPr>
              <a:t>输入该数据解释说明文字</a:t>
            </a:r>
            <a:endParaRPr lang="en-US" altLang="zh-CN" sz="2000" dirty="0">
              <a:latin typeface="+mn-ea"/>
            </a:endParaRPr>
          </a:p>
          <a:p>
            <a:pPr algn="ctr">
              <a:lnSpc>
                <a:spcPct val="130000"/>
              </a:lnSpc>
            </a:pPr>
            <a:r>
              <a:rPr lang="zh-CN" altLang="en-US" sz="2000" dirty="0">
                <a:latin typeface="+mn-ea"/>
              </a:rPr>
              <a:t>输入该数据解释说明文字</a:t>
            </a:r>
            <a:endParaRPr lang="en-US" altLang="zh-CN" sz="2000" dirty="0">
              <a:latin typeface="+mn-ea"/>
            </a:endParaRPr>
          </a:p>
        </p:txBody>
      </p:sp>
      <p:sp>
        <p:nvSpPr>
          <p:cNvPr id="64" name="文本框 63">
            <a:extLst>
              <a:ext uri="{FF2B5EF4-FFF2-40B4-BE49-F238E27FC236}">
                <a16:creationId xmlns="" xmlns:a16="http://schemas.microsoft.com/office/drawing/2014/main" id="{26A9EE14-7A5C-4FCF-87C6-7C6DF96D62CB}"/>
              </a:ext>
            </a:extLst>
          </p:cNvPr>
          <p:cNvSpPr txBox="1"/>
          <p:nvPr/>
        </p:nvSpPr>
        <p:spPr>
          <a:xfrm>
            <a:off x="934423" y="3952021"/>
            <a:ext cx="3125164" cy="523220"/>
          </a:xfrm>
          <a:prstGeom prst="rect">
            <a:avLst/>
          </a:prstGeom>
          <a:noFill/>
        </p:spPr>
        <p:txBody>
          <a:bodyPr wrap="square" rtlCol="0">
            <a:spAutoFit/>
          </a:bodyPr>
          <a:lstStyle/>
          <a:p>
            <a:pPr algn="ctr"/>
            <a:r>
              <a:rPr lang="zh-CN" altLang="en-US" sz="2800" dirty="0">
                <a:latin typeface="+mj-ea"/>
                <a:ea typeface="+mj-ea"/>
              </a:rPr>
              <a:t>输入你的标题</a:t>
            </a:r>
          </a:p>
        </p:txBody>
      </p:sp>
      <p:sp>
        <p:nvSpPr>
          <p:cNvPr id="65" name="文本框 64">
            <a:extLst>
              <a:ext uri="{FF2B5EF4-FFF2-40B4-BE49-F238E27FC236}">
                <a16:creationId xmlns="" xmlns:a16="http://schemas.microsoft.com/office/drawing/2014/main" id="{195D609A-2C85-41E4-B071-2D558E51186A}"/>
              </a:ext>
            </a:extLst>
          </p:cNvPr>
          <p:cNvSpPr txBox="1"/>
          <p:nvPr/>
        </p:nvSpPr>
        <p:spPr>
          <a:xfrm>
            <a:off x="934423" y="4680034"/>
            <a:ext cx="3125164" cy="1258165"/>
          </a:xfrm>
          <a:prstGeom prst="rect">
            <a:avLst/>
          </a:prstGeom>
          <a:noFill/>
        </p:spPr>
        <p:txBody>
          <a:bodyPr wrap="square" rtlCol="0">
            <a:spAutoFit/>
          </a:bodyPr>
          <a:lstStyle/>
          <a:p>
            <a:pPr algn="ctr">
              <a:lnSpc>
                <a:spcPct val="130000"/>
              </a:lnSpc>
            </a:pPr>
            <a:r>
              <a:rPr lang="zh-CN" altLang="en-US" sz="2000" dirty="0">
                <a:latin typeface="+mn-ea"/>
              </a:rPr>
              <a:t>输入该数据解释说明文字</a:t>
            </a:r>
            <a:endParaRPr lang="en-US" altLang="zh-CN" sz="2000" dirty="0">
              <a:latin typeface="+mn-ea"/>
            </a:endParaRPr>
          </a:p>
          <a:p>
            <a:pPr algn="ctr">
              <a:lnSpc>
                <a:spcPct val="130000"/>
              </a:lnSpc>
            </a:pPr>
            <a:r>
              <a:rPr lang="zh-CN" altLang="en-US" sz="2000" dirty="0">
                <a:latin typeface="+mn-ea"/>
              </a:rPr>
              <a:t>输入该数据解释说明文字</a:t>
            </a:r>
            <a:endParaRPr lang="en-US" altLang="zh-CN" sz="2000" dirty="0">
              <a:latin typeface="+mn-ea"/>
            </a:endParaRPr>
          </a:p>
          <a:p>
            <a:pPr algn="ctr">
              <a:lnSpc>
                <a:spcPct val="130000"/>
              </a:lnSpc>
            </a:pPr>
            <a:r>
              <a:rPr lang="zh-CN" altLang="en-US" sz="2000" dirty="0">
                <a:latin typeface="+mn-ea"/>
              </a:rPr>
              <a:t>输入该数据解释说明文字</a:t>
            </a:r>
            <a:endParaRPr lang="en-US" altLang="zh-CN" sz="2000" dirty="0">
              <a:latin typeface="+mn-ea"/>
            </a:endParaRPr>
          </a:p>
        </p:txBody>
      </p:sp>
      <p:cxnSp>
        <p:nvCxnSpPr>
          <p:cNvPr id="67" name="直接连接符 66">
            <a:extLst>
              <a:ext uri="{FF2B5EF4-FFF2-40B4-BE49-F238E27FC236}">
                <a16:creationId xmlns="" xmlns:a16="http://schemas.microsoft.com/office/drawing/2014/main" id="{CC466003-F958-4FAB-8705-FAF530CA9958}"/>
              </a:ext>
            </a:extLst>
          </p:cNvPr>
          <p:cNvCxnSpPr>
            <a:cxnSpLocks/>
          </p:cNvCxnSpPr>
          <p:nvPr/>
        </p:nvCxnSpPr>
        <p:spPr>
          <a:xfrm>
            <a:off x="2263126" y="4586819"/>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 xmlns:a16="http://schemas.microsoft.com/office/drawing/2014/main" id="{5995B289-A615-4E7F-9AE0-D5772A59FBB4}"/>
              </a:ext>
            </a:extLst>
          </p:cNvPr>
          <p:cNvCxnSpPr>
            <a:cxnSpLocks/>
          </p:cNvCxnSpPr>
          <p:nvPr/>
        </p:nvCxnSpPr>
        <p:spPr>
          <a:xfrm>
            <a:off x="5909151" y="4586819"/>
            <a:ext cx="37369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 xmlns:a16="http://schemas.microsoft.com/office/drawing/2014/main" id="{33C2F7FE-4785-4155-AF80-49A6E3F4061C}"/>
              </a:ext>
            </a:extLst>
          </p:cNvPr>
          <p:cNvCxnSpPr>
            <a:cxnSpLocks/>
          </p:cNvCxnSpPr>
          <p:nvPr/>
        </p:nvCxnSpPr>
        <p:spPr>
          <a:xfrm>
            <a:off x="9508146" y="4586819"/>
            <a:ext cx="373697" cy="0"/>
          </a:xfrm>
          <a:prstGeom prst="line">
            <a:avLst/>
          </a:prstGeom>
          <a:ln w="38100">
            <a:solidFill>
              <a:srgbClr val="B5B5B5"/>
            </a:solidFill>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63147E27-6B4F-4F8E-A778-3BBCDE1728D2}"/>
              </a:ext>
            </a:extLst>
          </p:cNvPr>
          <p:cNvSpPr>
            <a:spLocks noGrp="1"/>
          </p:cNvSpPr>
          <p:nvPr>
            <p:ph type="body" idx="13"/>
          </p:nvPr>
        </p:nvSpPr>
        <p:spPr>
          <a:xfrm>
            <a:off x="1097899" y="253874"/>
            <a:ext cx="1580948" cy="605909"/>
          </a:xfrm>
        </p:spPr>
        <p:txBody>
          <a:bodyPr/>
          <a:lstStyle/>
          <a:p>
            <a:r>
              <a:rPr lang="zh-CN" altLang="en-US" dirty="0"/>
              <a:t>环形图</a:t>
            </a:r>
          </a:p>
        </p:txBody>
      </p:sp>
    </p:spTree>
    <p:extLst>
      <p:ext uri="{BB962C8B-B14F-4D97-AF65-F5344CB8AC3E}">
        <p14:creationId xmlns:p14="http://schemas.microsoft.com/office/powerpoint/2010/main" val="129666382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 xmlns:a16="http://schemas.microsoft.com/office/drawing/2014/main" id="{9182B907-FCD2-4262-B24D-75375E5DC9B2}"/>
              </a:ext>
            </a:extLst>
          </p:cNvPr>
          <p:cNvGrpSpPr/>
          <p:nvPr/>
        </p:nvGrpSpPr>
        <p:grpSpPr>
          <a:xfrm>
            <a:off x="3837771" y="1344730"/>
            <a:ext cx="4518699" cy="4518699"/>
            <a:chOff x="3837771" y="1344730"/>
            <a:chExt cx="4518699" cy="4518699"/>
          </a:xfrm>
        </p:grpSpPr>
        <p:sp>
          <p:nvSpPr>
            <p:cNvPr id="3" name="矩形: 圆角 2">
              <a:extLst>
                <a:ext uri="{FF2B5EF4-FFF2-40B4-BE49-F238E27FC236}">
                  <a16:creationId xmlns="" xmlns:a16="http://schemas.microsoft.com/office/drawing/2014/main" id="{8E40EFF3-DFC4-45C9-BBFC-3947CF740343}"/>
                </a:ext>
              </a:extLst>
            </p:cNvPr>
            <p:cNvSpPr/>
            <p:nvPr/>
          </p:nvSpPr>
          <p:spPr>
            <a:xfrm rot="2700000">
              <a:off x="5585714" y="1344731"/>
              <a:ext cx="1022813" cy="451869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a:extLst>
                <a:ext uri="{FF2B5EF4-FFF2-40B4-BE49-F238E27FC236}">
                  <a16:creationId xmlns="" xmlns:a16="http://schemas.microsoft.com/office/drawing/2014/main" id="{7588BA73-5E6E-4587-8F0A-0057266066E8}"/>
                </a:ext>
              </a:extLst>
            </p:cNvPr>
            <p:cNvSpPr/>
            <p:nvPr/>
          </p:nvSpPr>
          <p:spPr>
            <a:xfrm rot="18900000" flipV="1">
              <a:off x="5585714" y="1344730"/>
              <a:ext cx="1022813" cy="451869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占位符 1">
            <a:extLst>
              <a:ext uri="{FF2B5EF4-FFF2-40B4-BE49-F238E27FC236}">
                <a16:creationId xmlns="" xmlns:a16="http://schemas.microsoft.com/office/drawing/2014/main" id="{9AC65047-85C6-46C7-9C26-13C3BBF927DF}"/>
              </a:ext>
            </a:extLst>
          </p:cNvPr>
          <p:cNvSpPr>
            <a:spLocks noGrp="1"/>
          </p:cNvSpPr>
          <p:nvPr>
            <p:ph type="body" idx="13"/>
          </p:nvPr>
        </p:nvSpPr>
        <p:spPr>
          <a:xfrm>
            <a:off x="1097899" y="253874"/>
            <a:ext cx="2376551" cy="605909"/>
          </a:xfrm>
        </p:spPr>
        <p:txBody>
          <a:bodyPr/>
          <a:lstStyle/>
          <a:p>
            <a:r>
              <a:rPr lang="en-US" altLang="zh-CN" dirty="0"/>
              <a:t>SWOT</a:t>
            </a:r>
            <a:r>
              <a:rPr lang="zh-CN" altLang="en-US" dirty="0"/>
              <a:t>分析</a:t>
            </a:r>
          </a:p>
        </p:txBody>
      </p:sp>
      <p:grpSp>
        <p:nvGrpSpPr>
          <p:cNvPr id="32" name="组合 31">
            <a:extLst>
              <a:ext uri="{FF2B5EF4-FFF2-40B4-BE49-F238E27FC236}">
                <a16:creationId xmlns="" xmlns:a16="http://schemas.microsoft.com/office/drawing/2014/main" id="{64E1E1FC-4231-480E-96C1-9A7741C9D947}"/>
              </a:ext>
            </a:extLst>
          </p:cNvPr>
          <p:cNvGrpSpPr/>
          <p:nvPr/>
        </p:nvGrpSpPr>
        <p:grpSpPr>
          <a:xfrm>
            <a:off x="660400" y="1309859"/>
            <a:ext cx="3415668" cy="1889593"/>
            <a:chOff x="660400" y="1309859"/>
            <a:chExt cx="3415668" cy="1889593"/>
          </a:xfrm>
        </p:grpSpPr>
        <p:sp>
          <p:nvSpPr>
            <p:cNvPr id="18" name="文本框 17">
              <a:extLst>
                <a:ext uri="{FF2B5EF4-FFF2-40B4-BE49-F238E27FC236}">
                  <a16:creationId xmlns="" xmlns:a16="http://schemas.microsoft.com/office/drawing/2014/main" id="{D6BC11BD-915C-4744-A144-D57EB3531AAA}"/>
                </a:ext>
              </a:extLst>
            </p:cNvPr>
            <p:cNvSpPr txBox="1"/>
            <p:nvPr/>
          </p:nvSpPr>
          <p:spPr>
            <a:xfrm>
              <a:off x="660400" y="1309859"/>
              <a:ext cx="1528624" cy="523220"/>
            </a:xfrm>
            <a:prstGeom prst="rect">
              <a:avLst/>
            </a:prstGeom>
            <a:noFill/>
          </p:spPr>
          <p:txBody>
            <a:bodyPr wrap="none" lIns="0" rtlCol="0">
              <a:spAutoFit/>
            </a:bodyPr>
            <a:lstStyle/>
            <a:p>
              <a:r>
                <a:rPr lang="zh-CN" altLang="en-US" sz="2800" b="1" dirty="0">
                  <a:solidFill>
                    <a:schemeClr val="tx1">
                      <a:lumMod val="85000"/>
                      <a:lumOff val="15000"/>
                    </a:schemeClr>
                  </a:solidFill>
                  <a:latin typeface="+mj-ea"/>
                  <a:ea typeface="+mj-ea"/>
                </a:rPr>
                <a:t>优势分析</a:t>
              </a:r>
            </a:p>
          </p:txBody>
        </p:sp>
        <p:sp>
          <p:nvSpPr>
            <p:cNvPr id="19" name="文本框 18">
              <a:extLst>
                <a:ext uri="{FF2B5EF4-FFF2-40B4-BE49-F238E27FC236}">
                  <a16:creationId xmlns="" xmlns:a16="http://schemas.microsoft.com/office/drawing/2014/main" id="{D9DE21A5-EBF7-4CCB-8F80-4CD245543D2D}"/>
                </a:ext>
              </a:extLst>
            </p:cNvPr>
            <p:cNvSpPr txBox="1"/>
            <p:nvPr/>
          </p:nvSpPr>
          <p:spPr>
            <a:xfrm>
              <a:off x="660400" y="2029452"/>
              <a:ext cx="3415668" cy="1170000"/>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rPr>
                <a:t>在这里输入对项目的具体优势分析  在这里输入对项目的具体优势分析   在这里</a:t>
              </a:r>
            </a:p>
          </p:txBody>
        </p:sp>
        <p:cxnSp>
          <p:nvCxnSpPr>
            <p:cNvPr id="30" name="直接连接符 29">
              <a:extLst>
                <a:ext uri="{FF2B5EF4-FFF2-40B4-BE49-F238E27FC236}">
                  <a16:creationId xmlns="" xmlns:a16="http://schemas.microsoft.com/office/drawing/2014/main" id="{C8FDA9A1-E60E-4243-90A8-56CB42EBFF76}"/>
                </a:ext>
              </a:extLst>
            </p:cNvPr>
            <p:cNvCxnSpPr>
              <a:cxnSpLocks/>
            </p:cNvCxnSpPr>
            <p:nvPr/>
          </p:nvCxnSpPr>
          <p:spPr>
            <a:xfrm>
              <a:off x="682977" y="1930967"/>
              <a:ext cx="513537" cy="0"/>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 xmlns:a16="http://schemas.microsoft.com/office/drawing/2014/main" id="{13280046-B6F1-4437-ACBA-46E69D82DEE6}"/>
              </a:ext>
            </a:extLst>
          </p:cNvPr>
          <p:cNvGrpSpPr/>
          <p:nvPr/>
        </p:nvGrpSpPr>
        <p:grpSpPr>
          <a:xfrm>
            <a:off x="660400" y="3878670"/>
            <a:ext cx="3415668" cy="1889593"/>
            <a:chOff x="660400" y="1309859"/>
            <a:chExt cx="3415668" cy="1889593"/>
          </a:xfrm>
        </p:grpSpPr>
        <p:sp>
          <p:nvSpPr>
            <p:cNvPr id="34" name="文本框 33">
              <a:extLst>
                <a:ext uri="{FF2B5EF4-FFF2-40B4-BE49-F238E27FC236}">
                  <a16:creationId xmlns="" xmlns:a16="http://schemas.microsoft.com/office/drawing/2014/main" id="{C77CADB5-93BE-4698-A5DA-EEB123ECD346}"/>
                </a:ext>
              </a:extLst>
            </p:cNvPr>
            <p:cNvSpPr txBox="1"/>
            <p:nvPr/>
          </p:nvSpPr>
          <p:spPr>
            <a:xfrm>
              <a:off x="660400" y="1309859"/>
              <a:ext cx="1528624" cy="523220"/>
            </a:xfrm>
            <a:prstGeom prst="rect">
              <a:avLst/>
            </a:prstGeom>
            <a:noFill/>
          </p:spPr>
          <p:txBody>
            <a:bodyPr wrap="none" lIns="0" rtlCol="0">
              <a:spAutoFit/>
            </a:bodyPr>
            <a:lstStyle/>
            <a:p>
              <a:r>
                <a:rPr lang="zh-CN" altLang="en-US" sz="2800" b="1" dirty="0">
                  <a:solidFill>
                    <a:schemeClr val="tx1">
                      <a:lumMod val="85000"/>
                      <a:lumOff val="15000"/>
                    </a:schemeClr>
                  </a:solidFill>
                  <a:latin typeface="+mj-ea"/>
                  <a:ea typeface="+mj-ea"/>
                </a:rPr>
                <a:t>机会分析</a:t>
              </a:r>
            </a:p>
          </p:txBody>
        </p:sp>
        <p:sp>
          <p:nvSpPr>
            <p:cNvPr id="35" name="文本框 34">
              <a:extLst>
                <a:ext uri="{FF2B5EF4-FFF2-40B4-BE49-F238E27FC236}">
                  <a16:creationId xmlns="" xmlns:a16="http://schemas.microsoft.com/office/drawing/2014/main" id="{601592BD-3CD3-4834-88F6-E9D39C720083}"/>
                </a:ext>
              </a:extLst>
            </p:cNvPr>
            <p:cNvSpPr txBox="1"/>
            <p:nvPr/>
          </p:nvSpPr>
          <p:spPr>
            <a:xfrm>
              <a:off x="660400" y="2029452"/>
              <a:ext cx="3415668" cy="1170000"/>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rPr>
                <a:t>在这里输入对项目的具体机会分析  在这里输入对项目的具体机会分析   在这里</a:t>
              </a:r>
            </a:p>
          </p:txBody>
        </p:sp>
        <p:cxnSp>
          <p:nvCxnSpPr>
            <p:cNvPr id="36" name="直接连接符 35">
              <a:extLst>
                <a:ext uri="{FF2B5EF4-FFF2-40B4-BE49-F238E27FC236}">
                  <a16:creationId xmlns="" xmlns:a16="http://schemas.microsoft.com/office/drawing/2014/main" id="{529C8CB8-CC54-484C-B022-C3800CA072E4}"/>
                </a:ext>
              </a:extLst>
            </p:cNvPr>
            <p:cNvCxnSpPr>
              <a:cxnSpLocks/>
            </p:cNvCxnSpPr>
            <p:nvPr/>
          </p:nvCxnSpPr>
          <p:spPr>
            <a:xfrm>
              <a:off x="682977" y="1930967"/>
              <a:ext cx="51353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 xmlns:a16="http://schemas.microsoft.com/office/drawing/2014/main" id="{E9B73341-0EF0-440C-9FAC-5A08EA3E6796}"/>
              </a:ext>
            </a:extLst>
          </p:cNvPr>
          <p:cNvGrpSpPr/>
          <p:nvPr/>
        </p:nvGrpSpPr>
        <p:grpSpPr>
          <a:xfrm>
            <a:off x="8150839" y="1309859"/>
            <a:ext cx="3415668" cy="1889593"/>
            <a:chOff x="660400" y="1309859"/>
            <a:chExt cx="3415668" cy="1889593"/>
          </a:xfrm>
        </p:grpSpPr>
        <p:sp>
          <p:nvSpPr>
            <p:cNvPr id="38" name="文本框 37">
              <a:extLst>
                <a:ext uri="{FF2B5EF4-FFF2-40B4-BE49-F238E27FC236}">
                  <a16:creationId xmlns="" xmlns:a16="http://schemas.microsoft.com/office/drawing/2014/main" id="{E1A48156-EB69-4E47-BC21-F5F13E2003C3}"/>
                </a:ext>
              </a:extLst>
            </p:cNvPr>
            <p:cNvSpPr txBox="1"/>
            <p:nvPr/>
          </p:nvSpPr>
          <p:spPr>
            <a:xfrm>
              <a:off x="660400" y="1309859"/>
              <a:ext cx="1528624" cy="523220"/>
            </a:xfrm>
            <a:prstGeom prst="rect">
              <a:avLst/>
            </a:prstGeom>
            <a:noFill/>
          </p:spPr>
          <p:txBody>
            <a:bodyPr wrap="none" lIns="0" rtlCol="0">
              <a:spAutoFit/>
            </a:bodyPr>
            <a:lstStyle/>
            <a:p>
              <a:r>
                <a:rPr lang="zh-CN" altLang="en-US" sz="2800" b="1" dirty="0">
                  <a:solidFill>
                    <a:schemeClr val="tx1">
                      <a:lumMod val="85000"/>
                      <a:lumOff val="15000"/>
                    </a:schemeClr>
                  </a:solidFill>
                  <a:latin typeface="+mj-ea"/>
                  <a:ea typeface="+mj-ea"/>
                </a:rPr>
                <a:t>劣势分析</a:t>
              </a:r>
            </a:p>
          </p:txBody>
        </p:sp>
        <p:sp>
          <p:nvSpPr>
            <p:cNvPr id="39" name="文本框 38">
              <a:extLst>
                <a:ext uri="{FF2B5EF4-FFF2-40B4-BE49-F238E27FC236}">
                  <a16:creationId xmlns="" xmlns:a16="http://schemas.microsoft.com/office/drawing/2014/main" id="{A3011CFD-6789-49F1-9766-E235BDB122D3}"/>
                </a:ext>
              </a:extLst>
            </p:cNvPr>
            <p:cNvSpPr txBox="1"/>
            <p:nvPr/>
          </p:nvSpPr>
          <p:spPr>
            <a:xfrm>
              <a:off x="660400" y="2029452"/>
              <a:ext cx="3415668" cy="1170000"/>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rPr>
                <a:t>在这里输入对项目的具体劣势分析  在这里输入对项目的具体劣势分析   在这里</a:t>
              </a:r>
            </a:p>
          </p:txBody>
        </p:sp>
        <p:cxnSp>
          <p:nvCxnSpPr>
            <p:cNvPr id="40" name="直接连接符 39">
              <a:extLst>
                <a:ext uri="{FF2B5EF4-FFF2-40B4-BE49-F238E27FC236}">
                  <a16:creationId xmlns="" xmlns:a16="http://schemas.microsoft.com/office/drawing/2014/main" id="{4BF65ED8-F6D9-42AD-9A49-A67559CDE805}"/>
                </a:ext>
              </a:extLst>
            </p:cNvPr>
            <p:cNvCxnSpPr>
              <a:cxnSpLocks/>
            </p:cNvCxnSpPr>
            <p:nvPr/>
          </p:nvCxnSpPr>
          <p:spPr>
            <a:xfrm>
              <a:off x="682977" y="1930967"/>
              <a:ext cx="513537"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 xmlns:a16="http://schemas.microsoft.com/office/drawing/2014/main" id="{ECEC0E09-FEC2-41DB-9890-4B7A59A66838}"/>
              </a:ext>
            </a:extLst>
          </p:cNvPr>
          <p:cNvGrpSpPr/>
          <p:nvPr/>
        </p:nvGrpSpPr>
        <p:grpSpPr>
          <a:xfrm>
            <a:off x="8150839" y="3878670"/>
            <a:ext cx="3415668" cy="1889593"/>
            <a:chOff x="660400" y="1309859"/>
            <a:chExt cx="3415668" cy="1889593"/>
          </a:xfrm>
        </p:grpSpPr>
        <p:sp>
          <p:nvSpPr>
            <p:cNvPr id="42" name="文本框 41">
              <a:extLst>
                <a:ext uri="{FF2B5EF4-FFF2-40B4-BE49-F238E27FC236}">
                  <a16:creationId xmlns="" xmlns:a16="http://schemas.microsoft.com/office/drawing/2014/main" id="{026D6AAD-37AE-4D02-BEE3-FC14951631DA}"/>
                </a:ext>
              </a:extLst>
            </p:cNvPr>
            <p:cNvSpPr txBox="1"/>
            <p:nvPr/>
          </p:nvSpPr>
          <p:spPr>
            <a:xfrm>
              <a:off x="660400" y="1309859"/>
              <a:ext cx="1528624" cy="523220"/>
            </a:xfrm>
            <a:prstGeom prst="rect">
              <a:avLst/>
            </a:prstGeom>
            <a:noFill/>
          </p:spPr>
          <p:txBody>
            <a:bodyPr wrap="none" lIns="0" rtlCol="0">
              <a:spAutoFit/>
            </a:bodyPr>
            <a:lstStyle/>
            <a:p>
              <a:r>
                <a:rPr lang="zh-CN" altLang="en-US" sz="2800" b="1" dirty="0">
                  <a:solidFill>
                    <a:schemeClr val="tx1">
                      <a:lumMod val="85000"/>
                      <a:lumOff val="15000"/>
                    </a:schemeClr>
                  </a:solidFill>
                  <a:latin typeface="+mj-ea"/>
                  <a:ea typeface="+mj-ea"/>
                </a:rPr>
                <a:t>威胁分析</a:t>
              </a:r>
            </a:p>
          </p:txBody>
        </p:sp>
        <p:sp>
          <p:nvSpPr>
            <p:cNvPr id="43" name="文本框 42">
              <a:extLst>
                <a:ext uri="{FF2B5EF4-FFF2-40B4-BE49-F238E27FC236}">
                  <a16:creationId xmlns="" xmlns:a16="http://schemas.microsoft.com/office/drawing/2014/main" id="{1ECCC396-BCE6-4146-801F-E2DF6601F15A}"/>
                </a:ext>
              </a:extLst>
            </p:cNvPr>
            <p:cNvSpPr txBox="1"/>
            <p:nvPr/>
          </p:nvSpPr>
          <p:spPr>
            <a:xfrm>
              <a:off x="660400" y="2029452"/>
              <a:ext cx="3415668" cy="1170000"/>
            </a:xfrm>
            <a:prstGeom prst="rect">
              <a:avLst/>
            </a:prstGeom>
            <a:noFill/>
          </p:spPr>
          <p:txBody>
            <a:bodyPr wrap="square" lIns="0" rtlCol="0">
              <a:spAutoFit/>
            </a:bodyPr>
            <a:lstStyle/>
            <a:p>
              <a:pPr algn="just">
                <a:lnSpc>
                  <a:spcPct val="120000"/>
                </a:lnSpc>
              </a:pPr>
              <a:r>
                <a:rPr lang="zh-CN" altLang="en-US" sz="2000" dirty="0">
                  <a:solidFill>
                    <a:schemeClr val="tx1">
                      <a:lumMod val="75000"/>
                      <a:lumOff val="25000"/>
                    </a:schemeClr>
                  </a:solidFill>
                </a:rPr>
                <a:t>在这里输入对项目的具体威胁分析  在这里输入对项目的具体威胁分析   在这里</a:t>
              </a:r>
            </a:p>
          </p:txBody>
        </p:sp>
        <p:cxnSp>
          <p:nvCxnSpPr>
            <p:cNvPr id="44" name="直接连接符 43">
              <a:extLst>
                <a:ext uri="{FF2B5EF4-FFF2-40B4-BE49-F238E27FC236}">
                  <a16:creationId xmlns="" xmlns:a16="http://schemas.microsoft.com/office/drawing/2014/main" id="{6770D560-8DCB-49F8-9EE9-A052550D1BB9}"/>
                </a:ext>
              </a:extLst>
            </p:cNvPr>
            <p:cNvCxnSpPr>
              <a:cxnSpLocks/>
            </p:cNvCxnSpPr>
            <p:nvPr/>
          </p:nvCxnSpPr>
          <p:spPr>
            <a:xfrm>
              <a:off x="682977" y="1930967"/>
              <a:ext cx="513537" cy="0"/>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 xmlns:a16="http://schemas.microsoft.com/office/drawing/2014/main" id="{11293161-8114-4016-82A6-C818A100B53F}"/>
              </a:ext>
            </a:extLst>
          </p:cNvPr>
          <p:cNvGrpSpPr/>
          <p:nvPr/>
        </p:nvGrpSpPr>
        <p:grpSpPr>
          <a:xfrm>
            <a:off x="4422900" y="1773032"/>
            <a:ext cx="868428" cy="1067921"/>
            <a:chOff x="4422900" y="1773032"/>
            <a:chExt cx="868428" cy="1067921"/>
          </a:xfrm>
        </p:grpSpPr>
        <p:sp>
          <p:nvSpPr>
            <p:cNvPr id="9" name="椭圆 8">
              <a:extLst>
                <a:ext uri="{FF2B5EF4-FFF2-40B4-BE49-F238E27FC236}">
                  <a16:creationId xmlns="" xmlns:a16="http://schemas.microsoft.com/office/drawing/2014/main" id="{B8856682-B05D-410B-B71F-D6165392464F}"/>
                </a:ext>
              </a:extLst>
            </p:cNvPr>
            <p:cNvSpPr/>
            <p:nvPr/>
          </p:nvSpPr>
          <p:spPr>
            <a:xfrm flipH="1">
              <a:off x="4422900" y="1931077"/>
              <a:ext cx="868428" cy="868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chemeClr val="accent2"/>
                </a:solidFill>
                <a:latin typeface="+mj-lt"/>
              </a:endParaRPr>
            </a:p>
          </p:txBody>
        </p:sp>
        <p:sp>
          <p:nvSpPr>
            <p:cNvPr id="14" name="文本框 13">
              <a:extLst>
                <a:ext uri="{FF2B5EF4-FFF2-40B4-BE49-F238E27FC236}">
                  <a16:creationId xmlns="" xmlns:a16="http://schemas.microsoft.com/office/drawing/2014/main" id="{F6EFD6F7-E4EB-4163-B04E-513D28B66866}"/>
                </a:ext>
              </a:extLst>
            </p:cNvPr>
            <p:cNvSpPr txBox="1"/>
            <p:nvPr/>
          </p:nvSpPr>
          <p:spPr>
            <a:xfrm>
              <a:off x="4546260" y="1773032"/>
              <a:ext cx="719327" cy="1067921"/>
            </a:xfrm>
            <a:prstGeom prst="rect">
              <a:avLst/>
            </a:prstGeom>
            <a:noFill/>
          </p:spPr>
          <p:txBody>
            <a:bodyPr wrap="square" rtlCol="0">
              <a:spAutoFit/>
            </a:bodyPr>
            <a:lstStyle/>
            <a:p>
              <a:pPr algn="l">
                <a:lnSpc>
                  <a:spcPct val="130000"/>
                </a:lnSpc>
              </a:pPr>
              <a:r>
                <a:rPr lang="en-US" altLang="zh-CN" sz="5400" b="1"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S</a:t>
              </a:r>
              <a:endParaRPr lang="zh-CN" altLang="en-US" sz="5400" b="1"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grpSp>
      <p:grpSp>
        <p:nvGrpSpPr>
          <p:cNvPr id="7" name="组合 6">
            <a:extLst>
              <a:ext uri="{FF2B5EF4-FFF2-40B4-BE49-F238E27FC236}">
                <a16:creationId xmlns="" xmlns:a16="http://schemas.microsoft.com/office/drawing/2014/main" id="{6E860D86-F553-4963-80C8-E0CAFDC7253C}"/>
              </a:ext>
            </a:extLst>
          </p:cNvPr>
          <p:cNvGrpSpPr/>
          <p:nvPr/>
        </p:nvGrpSpPr>
        <p:grpSpPr>
          <a:xfrm>
            <a:off x="6900674" y="1720295"/>
            <a:ext cx="868428" cy="1079210"/>
            <a:chOff x="6900674" y="1720295"/>
            <a:chExt cx="868428" cy="1079210"/>
          </a:xfrm>
        </p:grpSpPr>
        <p:sp>
          <p:nvSpPr>
            <p:cNvPr id="10" name="椭圆 9">
              <a:extLst>
                <a:ext uri="{FF2B5EF4-FFF2-40B4-BE49-F238E27FC236}">
                  <a16:creationId xmlns="" xmlns:a16="http://schemas.microsoft.com/office/drawing/2014/main" id="{E495B9AC-AD0B-4EB2-958D-AE644CF52F43}"/>
                </a:ext>
              </a:extLst>
            </p:cNvPr>
            <p:cNvSpPr/>
            <p:nvPr/>
          </p:nvSpPr>
          <p:spPr>
            <a:xfrm flipH="1">
              <a:off x="6900674" y="1931077"/>
              <a:ext cx="868428" cy="868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a:extLst>
                <a:ext uri="{FF2B5EF4-FFF2-40B4-BE49-F238E27FC236}">
                  <a16:creationId xmlns="" xmlns:a16="http://schemas.microsoft.com/office/drawing/2014/main" id="{44B440D8-E4D3-4C70-896D-91D9407FAB2B}"/>
                </a:ext>
              </a:extLst>
            </p:cNvPr>
            <p:cNvSpPr txBox="1"/>
            <p:nvPr/>
          </p:nvSpPr>
          <p:spPr>
            <a:xfrm>
              <a:off x="6961824" y="1720295"/>
              <a:ext cx="719327" cy="1067921"/>
            </a:xfrm>
            <a:prstGeom prst="rect">
              <a:avLst/>
            </a:prstGeom>
            <a:noFill/>
          </p:spPr>
          <p:txBody>
            <a:bodyPr wrap="square" rtlCol="0">
              <a:spAutoFit/>
            </a:bodyPr>
            <a:lstStyle/>
            <a:p>
              <a:pPr algn="l">
                <a:lnSpc>
                  <a:spcPct val="130000"/>
                </a:lnSpc>
              </a:pPr>
              <a:r>
                <a:rPr lang="en-US" altLang="zh-CN" sz="5400" b="1" dirty="0">
                  <a:solidFill>
                    <a:schemeClr val="accent2"/>
                  </a:solidFill>
                  <a:latin typeface="思源宋体 CN Heavy" panose="02020900000000000000" pitchFamily="18" charset="-122"/>
                  <a:ea typeface="思源宋体 CN Heavy" panose="02020900000000000000" pitchFamily="18" charset="-122"/>
                  <a:cs typeface="Arial" panose="020B0604020202020204" pitchFamily="34" charset="0"/>
                </a:rPr>
                <a:t>w</a:t>
              </a:r>
              <a:endParaRPr lang="zh-CN" altLang="en-US" sz="5400" b="1" dirty="0">
                <a:solidFill>
                  <a:schemeClr val="accent2"/>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grpSp>
      <p:grpSp>
        <p:nvGrpSpPr>
          <p:cNvPr id="13" name="组合 12">
            <a:extLst>
              <a:ext uri="{FF2B5EF4-FFF2-40B4-BE49-F238E27FC236}">
                <a16:creationId xmlns="" xmlns:a16="http://schemas.microsoft.com/office/drawing/2014/main" id="{BD1B467C-33CE-4676-9E4C-F34F1E0338D2}"/>
              </a:ext>
            </a:extLst>
          </p:cNvPr>
          <p:cNvGrpSpPr/>
          <p:nvPr/>
        </p:nvGrpSpPr>
        <p:grpSpPr>
          <a:xfrm>
            <a:off x="4422900" y="4201050"/>
            <a:ext cx="868428" cy="1067921"/>
            <a:chOff x="4422900" y="4201050"/>
            <a:chExt cx="868428" cy="1067921"/>
          </a:xfrm>
        </p:grpSpPr>
        <p:sp>
          <p:nvSpPr>
            <p:cNvPr id="11" name="椭圆 10">
              <a:extLst>
                <a:ext uri="{FF2B5EF4-FFF2-40B4-BE49-F238E27FC236}">
                  <a16:creationId xmlns="" xmlns:a16="http://schemas.microsoft.com/office/drawing/2014/main" id="{7951F8F1-3830-456E-81A7-119C8471572E}"/>
                </a:ext>
              </a:extLst>
            </p:cNvPr>
            <p:cNvSpPr/>
            <p:nvPr/>
          </p:nvSpPr>
          <p:spPr>
            <a:xfrm flipH="1">
              <a:off x="4422900" y="4400543"/>
              <a:ext cx="868428" cy="868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 xmlns:a16="http://schemas.microsoft.com/office/drawing/2014/main" id="{120687FD-C4AC-407F-BE2F-55D082ECFA89}"/>
                </a:ext>
              </a:extLst>
            </p:cNvPr>
            <p:cNvSpPr txBox="1"/>
            <p:nvPr/>
          </p:nvSpPr>
          <p:spPr>
            <a:xfrm>
              <a:off x="4542281" y="4201050"/>
              <a:ext cx="719327" cy="1067921"/>
            </a:xfrm>
            <a:prstGeom prst="rect">
              <a:avLst/>
            </a:prstGeom>
            <a:noFill/>
          </p:spPr>
          <p:txBody>
            <a:bodyPr wrap="square" rtlCol="0">
              <a:spAutoFit/>
            </a:bodyPr>
            <a:lstStyle/>
            <a:p>
              <a:pPr algn="l">
                <a:lnSpc>
                  <a:spcPct val="130000"/>
                </a:lnSpc>
              </a:pPr>
              <a:r>
                <a:rPr lang="en-US" altLang="zh-CN" sz="5400" b="1" dirty="0">
                  <a:solidFill>
                    <a:schemeClr val="accent2"/>
                  </a:solidFill>
                  <a:latin typeface="思源宋体 CN Heavy" panose="02020900000000000000" pitchFamily="18" charset="-122"/>
                  <a:ea typeface="思源宋体 CN Heavy" panose="02020900000000000000" pitchFamily="18" charset="-122"/>
                  <a:cs typeface="Arial" panose="020B0604020202020204" pitchFamily="34" charset="0"/>
                </a:rPr>
                <a:t>o</a:t>
              </a:r>
              <a:endParaRPr lang="zh-CN" altLang="en-US" sz="5400" b="1" dirty="0">
                <a:solidFill>
                  <a:schemeClr val="accent2"/>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grpSp>
      <p:grpSp>
        <p:nvGrpSpPr>
          <p:cNvPr id="20" name="组合 19">
            <a:extLst>
              <a:ext uri="{FF2B5EF4-FFF2-40B4-BE49-F238E27FC236}">
                <a16:creationId xmlns="" xmlns:a16="http://schemas.microsoft.com/office/drawing/2014/main" id="{23B22E3C-EEF0-4806-92BC-953BC675A169}"/>
              </a:ext>
            </a:extLst>
          </p:cNvPr>
          <p:cNvGrpSpPr/>
          <p:nvPr/>
        </p:nvGrpSpPr>
        <p:grpSpPr>
          <a:xfrm>
            <a:off x="6900674" y="4289507"/>
            <a:ext cx="868428" cy="1067921"/>
            <a:chOff x="6900674" y="4289507"/>
            <a:chExt cx="868428" cy="1067921"/>
          </a:xfrm>
        </p:grpSpPr>
        <p:sp>
          <p:nvSpPr>
            <p:cNvPr id="12" name="椭圆 11">
              <a:extLst>
                <a:ext uri="{FF2B5EF4-FFF2-40B4-BE49-F238E27FC236}">
                  <a16:creationId xmlns="" xmlns:a16="http://schemas.microsoft.com/office/drawing/2014/main" id="{91BDC311-A1F9-43BC-A304-77049D7EB10C}"/>
                </a:ext>
              </a:extLst>
            </p:cNvPr>
            <p:cNvSpPr/>
            <p:nvPr/>
          </p:nvSpPr>
          <p:spPr>
            <a:xfrm flipH="1">
              <a:off x="6900674" y="4400543"/>
              <a:ext cx="868428" cy="8684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 xmlns:a16="http://schemas.microsoft.com/office/drawing/2014/main" id="{B5D3E8CA-5B4A-4376-9432-247E40E52620}"/>
                </a:ext>
              </a:extLst>
            </p:cNvPr>
            <p:cNvSpPr txBox="1"/>
            <p:nvPr/>
          </p:nvSpPr>
          <p:spPr>
            <a:xfrm>
              <a:off x="6996418" y="4289507"/>
              <a:ext cx="719327" cy="1067921"/>
            </a:xfrm>
            <a:prstGeom prst="rect">
              <a:avLst/>
            </a:prstGeom>
            <a:noFill/>
          </p:spPr>
          <p:txBody>
            <a:bodyPr wrap="square" rtlCol="0">
              <a:spAutoFit/>
            </a:bodyPr>
            <a:lstStyle/>
            <a:p>
              <a:pPr algn="l">
                <a:lnSpc>
                  <a:spcPct val="130000"/>
                </a:lnSpc>
              </a:pPr>
              <a:r>
                <a:rPr lang="en-US" altLang="zh-CN" sz="5400" b="1"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rPr>
                <a:t>T</a:t>
              </a:r>
              <a:endParaRPr lang="zh-CN" altLang="en-US" sz="5400" b="1" dirty="0">
                <a:solidFill>
                  <a:schemeClr val="accent1"/>
                </a:solidFill>
                <a:latin typeface="思源宋体 CN Heavy" panose="02020900000000000000" pitchFamily="18" charset="-122"/>
                <a:ea typeface="思源宋体 CN Heavy" panose="02020900000000000000" pitchFamily="18" charset="-122"/>
                <a:cs typeface="Arial" panose="020B0604020202020204" pitchFamily="34" charset="0"/>
              </a:endParaRPr>
            </a:p>
          </p:txBody>
        </p:sp>
      </p:grpSp>
      <p:sp>
        <p:nvSpPr>
          <p:cNvPr id="5" name="椭圆 4">
            <a:extLst>
              <a:ext uri="{FF2B5EF4-FFF2-40B4-BE49-F238E27FC236}">
                <a16:creationId xmlns="" xmlns:a16="http://schemas.microsoft.com/office/drawing/2014/main" id="{EF51D8B1-2C4A-4EBD-93FA-3F09EF67D352}"/>
              </a:ext>
            </a:extLst>
          </p:cNvPr>
          <p:cNvSpPr/>
          <p:nvPr/>
        </p:nvSpPr>
        <p:spPr>
          <a:xfrm>
            <a:off x="5280754" y="2791471"/>
            <a:ext cx="1627713" cy="1627713"/>
          </a:xfrm>
          <a:prstGeom prst="ellipse">
            <a:avLst/>
          </a:prstGeom>
          <a:pattFill prst="dk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small-sharp-pencil_16463">
            <a:extLst>
              <a:ext uri="{FF2B5EF4-FFF2-40B4-BE49-F238E27FC236}">
                <a16:creationId xmlns="" xmlns:a16="http://schemas.microsoft.com/office/drawing/2014/main" id="{CBF81F89-2974-4B5A-899E-F7D63E40A33F}"/>
              </a:ext>
            </a:extLst>
          </p:cNvPr>
          <p:cNvSpPr>
            <a:spLocks noChangeAspect="1"/>
          </p:cNvSpPr>
          <p:nvPr/>
        </p:nvSpPr>
        <p:spPr bwMode="auto">
          <a:xfrm>
            <a:off x="5732740" y="3199452"/>
            <a:ext cx="790224" cy="804464"/>
          </a:xfrm>
          <a:custGeom>
            <a:avLst/>
            <a:gdLst>
              <a:gd name="connsiteX0" fmla="*/ 295041 w 590280"/>
              <a:gd name="connsiteY0" fmla="*/ 572408 h 600916"/>
              <a:gd name="connsiteX1" fmla="*/ 350237 w 590280"/>
              <a:gd name="connsiteY1" fmla="*/ 573002 h 600916"/>
              <a:gd name="connsiteX2" fmla="*/ 403447 w 590280"/>
              <a:gd name="connsiteY2" fmla="*/ 574190 h 600916"/>
              <a:gd name="connsiteX3" fmla="*/ 497956 w 590280"/>
              <a:gd name="connsiteY3" fmla="*/ 578545 h 600916"/>
              <a:gd name="connsiteX4" fmla="*/ 590280 w 590280"/>
              <a:gd name="connsiteY4" fmla="*/ 586662 h 600916"/>
              <a:gd name="connsiteX5" fmla="*/ 497956 w 590280"/>
              <a:gd name="connsiteY5" fmla="*/ 594779 h 600916"/>
              <a:gd name="connsiteX6" fmla="*/ 403447 w 590280"/>
              <a:gd name="connsiteY6" fmla="*/ 599134 h 600916"/>
              <a:gd name="connsiteX7" fmla="*/ 350237 w 590280"/>
              <a:gd name="connsiteY7" fmla="*/ 600322 h 600916"/>
              <a:gd name="connsiteX8" fmla="*/ 295041 w 590280"/>
              <a:gd name="connsiteY8" fmla="*/ 600916 h 600916"/>
              <a:gd name="connsiteX9" fmla="*/ 240043 w 590280"/>
              <a:gd name="connsiteY9" fmla="*/ 600322 h 600916"/>
              <a:gd name="connsiteX10" fmla="*/ 186634 w 590280"/>
              <a:gd name="connsiteY10" fmla="*/ 599134 h 600916"/>
              <a:gd name="connsiteX11" fmla="*/ 92126 w 590280"/>
              <a:gd name="connsiteY11" fmla="*/ 594779 h 600916"/>
              <a:gd name="connsiteX12" fmla="*/ 0 w 590280"/>
              <a:gd name="connsiteY12" fmla="*/ 586662 h 600916"/>
              <a:gd name="connsiteX13" fmla="*/ 92126 w 590280"/>
              <a:gd name="connsiteY13" fmla="*/ 578545 h 600916"/>
              <a:gd name="connsiteX14" fmla="*/ 186634 w 590280"/>
              <a:gd name="connsiteY14" fmla="*/ 574190 h 600916"/>
              <a:gd name="connsiteX15" fmla="*/ 240043 w 590280"/>
              <a:gd name="connsiteY15" fmla="*/ 573002 h 600916"/>
              <a:gd name="connsiteX16" fmla="*/ 295041 w 590280"/>
              <a:gd name="connsiteY16" fmla="*/ 572408 h 600916"/>
              <a:gd name="connsiteX17" fmla="*/ 535091 w 590280"/>
              <a:gd name="connsiteY17" fmla="*/ 487517 h 600916"/>
              <a:gd name="connsiteX18" fmla="*/ 584352 w 590280"/>
              <a:gd name="connsiteY18" fmla="*/ 580734 h 600916"/>
              <a:gd name="connsiteX19" fmla="*/ 490994 w 590280"/>
              <a:gd name="connsiteY19" fmla="*/ 531547 h 600916"/>
              <a:gd name="connsiteX20" fmla="*/ 243214 w 590280"/>
              <a:gd name="connsiteY20" fmla="*/ 67371 h 600916"/>
              <a:gd name="connsiteX21" fmla="*/ 446918 w 590280"/>
              <a:gd name="connsiteY21" fmla="*/ 270623 h 600916"/>
              <a:gd name="connsiteX22" fmla="*/ 522960 w 590280"/>
              <a:gd name="connsiteY22" fmla="*/ 459003 h 600916"/>
              <a:gd name="connsiteX23" fmla="*/ 462405 w 590280"/>
              <a:gd name="connsiteY23" fmla="*/ 519483 h 600916"/>
              <a:gd name="connsiteX24" fmla="*/ 273789 w 590280"/>
              <a:gd name="connsiteY24" fmla="*/ 443536 h 600916"/>
              <a:gd name="connsiteX25" fmla="*/ 70283 w 590280"/>
              <a:gd name="connsiteY25" fmla="*/ 240085 h 600916"/>
              <a:gd name="connsiteX26" fmla="*/ 125633 w 590280"/>
              <a:gd name="connsiteY26" fmla="*/ 437 h 600916"/>
              <a:gd name="connsiteX27" fmla="*/ 222987 w 590280"/>
              <a:gd name="connsiteY27" fmla="*/ 46960 h 600916"/>
              <a:gd name="connsiteX28" fmla="*/ 49825 w 590280"/>
              <a:gd name="connsiteY28" fmla="*/ 219863 h 600916"/>
              <a:gd name="connsiteX29" fmla="*/ 34534 w 590280"/>
              <a:gd name="connsiteY29" fmla="*/ 31692 h 600916"/>
              <a:gd name="connsiteX30" fmla="*/ 125633 w 590280"/>
              <a:gd name="connsiteY30" fmla="*/ 437 h 600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90280" h="600916">
                <a:moveTo>
                  <a:pt x="295041" y="572408"/>
                </a:moveTo>
                <a:cubicBezTo>
                  <a:pt x="313506" y="572606"/>
                  <a:pt x="331970" y="572804"/>
                  <a:pt x="350237" y="573002"/>
                </a:cubicBezTo>
                <a:cubicBezTo>
                  <a:pt x="368305" y="573002"/>
                  <a:pt x="386174" y="573794"/>
                  <a:pt x="403447" y="574190"/>
                </a:cubicBezTo>
                <a:cubicBezTo>
                  <a:pt x="437995" y="575180"/>
                  <a:pt x="470358" y="576764"/>
                  <a:pt x="497956" y="578545"/>
                </a:cubicBezTo>
                <a:cubicBezTo>
                  <a:pt x="553350" y="581911"/>
                  <a:pt x="590280" y="586662"/>
                  <a:pt x="590280" y="586662"/>
                </a:cubicBezTo>
                <a:cubicBezTo>
                  <a:pt x="590280" y="586662"/>
                  <a:pt x="553350" y="591414"/>
                  <a:pt x="497956" y="594779"/>
                </a:cubicBezTo>
                <a:cubicBezTo>
                  <a:pt x="470358" y="596561"/>
                  <a:pt x="437995" y="598145"/>
                  <a:pt x="403447" y="599134"/>
                </a:cubicBezTo>
                <a:cubicBezTo>
                  <a:pt x="386174" y="599530"/>
                  <a:pt x="368305" y="600322"/>
                  <a:pt x="350237" y="600322"/>
                </a:cubicBezTo>
                <a:cubicBezTo>
                  <a:pt x="331970" y="600520"/>
                  <a:pt x="313506" y="600718"/>
                  <a:pt x="295041" y="600916"/>
                </a:cubicBezTo>
                <a:cubicBezTo>
                  <a:pt x="276576" y="600718"/>
                  <a:pt x="258111" y="600520"/>
                  <a:pt x="240043" y="600322"/>
                </a:cubicBezTo>
                <a:cubicBezTo>
                  <a:pt x="221777" y="600322"/>
                  <a:pt x="203908" y="599530"/>
                  <a:pt x="186634" y="599134"/>
                </a:cubicBezTo>
                <a:cubicBezTo>
                  <a:pt x="152087" y="598145"/>
                  <a:pt x="119922" y="596561"/>
                  <a:pt x="92126" y="594779"/>
                </a:cubicBezTo>
                <a:cubicBezTo>
                  <a:pt x="36731" y="591414"/>
                  <a:pt x="0" y="586662"/>
                  <a:pt x="0" y="586662"/>
                </a:cubicBezTo>
                <a:cubicBezTo>
                  <a:pt x="0" y="586662"/>
                  <a:pt x="36731" y="581911"/>
                  <a:pt x="92126" y="578545"/>
                </a:cubicBezTo>
                <a:cubicBezTo>
                  <a:pt x="119724" y="576764"/>
                  <a:pt x="152087" y="575180"/>
                  <a:pt x="186634" y="574190"/>
                </a:cubicBezTo>
                <a:cubicBezTo>
                  <a:pt x="203908" y="573794"/>
                  <a:pt x="221777" y="573002"/>
                  <a:pt x="240043" y="573002"/>
                </a:cubicBezTo>
                <a:cubicBezTo>
                  <a:pt x="258111" y="572804"/>
                  <a:pt x="276576" y="572606"/>
                  <a:pt x="295041" y="572408"/>
                </a:cubicBezTo>
                <a:close/>
                <a:moveTo>
                  <a:pt x="535091" y="487517"/>
                </a:moveTo>
                <a:lnTo>
                  <a:pt x="584352" y="580734"/>
                </a:lnTo>
                <a:lnTo>
                  <a:pt x="490994" y="531547"/>
                </a:lnTo>
                <a:close/>
                <a:moveTo>
                  <a:pt x="243214" y="67371"/>
                </a:moveTo>
                <a:lnTo>
                  <a:pt x="446918" y="270623"/>
                </a:lnTo>
                <a:lnTo>
                  <a:pt x="522960" y="459003"/>
                </a:lnTo>
                <a:lnTo>
                  <a:pt x="462405" y="519483"/>
                </a:lnTo>
                <a:lnTo>
                  <a:pt x="273789" y="443536"/>
                </a:lnTo>
                <a:lnTo>
                  <a:pt x="70283" y="240085"/>
                </a:lnTo>
                <a:close/>
                <a:moveTo>
                  <a:pt x="125633" y="437"/>
                </a:moveTo>
                <a:cubicBezTo>
                  <a:pt x="159739" y="3189"/>
                  <a:pt x="194888" y="18903"/>
                  <a:pt x="222987" y="46960"/>
                </a:cubicBezTo>
                <a:lnTo>
                  <a:pt x="49825" y="219863"/>
                </a:lnTo>
                <a:cubicBezTo>
                  <a:pt x="-6373" y="163749"/>
                  <a:pt x="-13125" y="79478"/>
                  <a:pt x="34534" y="31692"/>
                </a:cubicBezTo>
                <a:cubicBezTo>
                  <a:pt x="58463" y="7898"/>
                  <a:pt x="91527" y="-2314"/>
                  <a:pt x="125633" y="437"/>
                </a:cubicBezTo>
                <a:close/>
              </a:path>
            </a:pathLst>
          </a:custGeom>
          <a:solidFill>
            <a:schemeClr val="accent1"/>
          </a:solidFill>
          <a:ln>
            <a:noFill/>
          </a:ln>
        </p:spPr>
      </p:sp>
    </p:spTree>
    <p:extLst>
      <p:ext uri="{BB962C8B-B14F-4D97-AF65-F5344CB8AC3E}">
        <p14:creationId xmlns:p14="http://schemas.microsoft.com/office/powerpoint/2010/main" val="331575251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a:extLst>
              <a:ext uri="{FF2B5EF4-FFF2-40B4-BE49-F238E27FC236}">
                <a16:creationId xmlns="" xmlns:a16="http://schemas.microsoft.com/office/drawing/2014/main" id="{B09CD695-3C74-4642-B1C0-93EC60E8412E}"/>
              </a:ext>
            </a:extLst>
          </p:cNvPr>
          <p:cNvCxnSpPr/>
          <p:nvPr/>
        </p:nvCxnSpPr>
        <p:spPr>
          <a:xfrm>
            <a:off x="6096000" y="1324530"/>
            <a:ext cx="0" cy="572770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1" name="椭圆 50">
            <a:extLst>
              <a:ext uri="{FF2B5EF4-FFF2-40B4-BE49-F238E27FC236}">
                <a16:creationId xmlns="" xmlns:a16="http://schemas.microsoft.com/office/drawing/2014/main" id="{9B4349AE-ADA0-4E47-83D1-ADFAE01D6D6C}"/>
              </a:ext>
            </a:extLst>
          </p:cNvPr>
          <p:cNvSpPr/>
          <p:nvPr/>
        </p:nvSpPr>
        <p:spPr>
          <a:xfrm>
            <a:off x="5968677" y="1641065"/>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8063AD33-A5EC-4C0F-B8E4-22F6446F9731}"/>
              </a:ext>
            </a:extLst>
          </p:cNvPr>
          <p:cNvSpPr/>
          <p:nvPr/>
        </p:nvSpPr>
        <p:spPr>
          <a:xfrm>
            <a:off x="5968677" y="2907226"/>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Straight Connector 4">
            <a:extLst>
              <a:ext uri="{FF2B5EF4-FFF2-40B4-BE49-F238E27FC236}">
                <a16:creationId xmlns="" xmlns:a16="http://schemas.microsoft.com/office/drawing/2014/main" id="{8AB514AA-15A7-42DD-8E8B-05C78AEB1A57}"/>
              </a:ext>
            </a:extLst>
          </p:cNvPr>
          <p:cNvCxnSpPr/>
          <p:nvPr/>
        </p:nvCxnSpPr>
        <p:spPr>
          <a:xfrm flipH="1">
            <a:off x="4878026" y="1770385"/>
            <a:ext cx="1112167" cy="0"/>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 xmlns:a16="http://schemas.microsoft.com/office/drawing/2014/main" id="{D0B8832A-8B78-4A1C-9D71-4F9971ECA84F}"/>
              </a:ext>
            </a:extLst>
          </p:cNvPr>
          <p:cNvGrpSpPr/>
          <p:nvPr/>
        </p:nvGrpSpPr>
        <p:grpSpPr>
          <a:xfrm>
            <a:off x="1093434" y="1537553"/>
            <a:ext cx="3436713" cy="1705755"/>
            <a:chOff x="1093434" y="1537553"/>
            <a:chExt cx="3436713" cy="1705755"/>
          </a:xfrm>
        </p:grpSpPr>
        <p:sp>
          <p:nvSpPr>
            <p:cNvPr id="54" name="文本框 53">
              <a:extLst>
                <a:ext uri="{FF2B5EF4-FFF2-40B4-BE49-F238E27FC236}">
                  <a16:creationId xmlns="" xmlns:a16="http://schemas.microsoft.com/office/drawing/2014/main" id="{2FA56124-315A-4A3B-8E9B-225692C80522}"/>
                </a:ext>
              </a:extLst>
            </p:cNvPr>
            <p:cNvSpPr txBox="1"/>
            <p:nvPr/>
          </p:nvSpPr>
          <p:spPr>
            <a:xfrm>
              <a:off x="2747649" y="1537553"/>
              <a:ext cx="1782498" cy="461665"/>
            </a:xfrm>
            <a:prstGeom prst="rect">
              <a:avLst/>
            </a:prstGeom>
            <a:noFill/>
          </p:spPr>
          <p:txBody>
            <a:bodyPr wrap="square" rtlCol="0">
              <a:spAutoFit/>
            </a:bodyPr>
            <a:lstStyle/>
            <a:p>
              <a:pPr algn="r"/>
              <a:r>
                <a:rPr lang="zh-CN" altLang="en-US" sz="2400" dirty="0">
                  <a:latin typeface="+mj-ea"/>
                  <a:ea typeface="+mj-ea"/>
                </a:rPr>
                <a:t>输入时间</a:t>
              </a:r>
            </a:p>
          </p:txBody>
        </p:sp>
        <p:sp>
          <p:nvSpPr>
            <p:cNvPr id="55" name="文本框 54">
              <a:extLst>
                <a:ext uri="{FF2B5EF4-FFF2-40B4-BE49-F238E27FC236}">
                  <a16:creationId xmlns="" xmlns:a16="http://schemas.microsoft.com/office/drawing/2014/main" id="{B2FDA230-97F5-46BA-BEBD-2EF10F6E807A}"/>
                </a:ext>
              </a:extLst>
            </p:cNvPr>
            <p:cNvSpPr txBox="1"/>
            <p:nvPr/>
          </p:nvSpPr>
          <p:spPr>
            <a:xfrm>
              <a:off x="1093434" y="1987643"/>
              <a:ext cx="3436713" cy="1255665"/>
            </a:xfrm>
            <a:prstGeom prst="rect">
              <a:avLst/>
            </a:prstGeom>
            <a:noFill/>
          </p:spPr>
          <p:txBody>
            <a:bodyPr wrap="square" rtlCol="0">
              <a:spAutoFit/>
            </a:bodyPr>
            <a:lstStyle/>
            <a:p>
              <a:pPr algn="r">
                <a:lnSpc>
                  <a:spcPct val="130000"/>
                </a:lnSpc>
              </a:pPr>
              <a:r>
                <a:rPr lang="zh-CN" altLang="en-US" sz="2000" dirty="0">
                  <a:latin typeface="+mn-ea"/>
                </a:rPr>
                <a:t>在这里输入解释说明文字</a:t>
              </a:r>
              <a:endParaRPr lang="en-US" altLang="zh-CN" sz="2000" dirty="0">
                <a:latin typeface="+mn-ea"/>
              </a:endParaRPr>
            </a:p>
            <a:p>
              <a:pPr algn="r">
                <a:lnSpc>
                  <a:spcPct val="130000"/>
                </a:lnSpc>
              </a:pPr>
              <a:r>
                <a:rPr lang="zh-CN" altLang="en-US" sz="2000" dirty="0">
                  <a:latin typeface="+mn-ea"/>
                </a:rPr>
                <a:t>在这里输入解释说明文字</a:t>
              </a:r>
            </a:p>
            <a:p>
              <a:pPr algn="r">
                <a:lnSpc>
                  <a:spcPct val="130000"/>
                </a:lnSpc>
              </a:pPr>
              <a:r>
                <a:rPr lang="zh-CN" altLang="en-US" sz="2000" dirty="0">
                  <a:latin typeface="+mn-ea"/>
                </a:rPr>
                <a:t>在这里输入解释说明文字</a:t>
              </a:r>
            </a:p>
          </p:txBody>
        </p:sp>
      </p:grpSp>
      <p:cxnSp>
        <p:nvCxnSpPr>
          <p:cNvPr id="58" name="Straight Connector 4">
            <a:extLst>
              <a:ext uri="{FF2B5EF4-FFF2-40B4-BE49-F238E27FC236}">
                <a16:creationId xmlns="" xmlns:a16="http://schemas.microsoft.com/office/drawing/2014/main" id="{E7C08B80-1BF5-47CB-BC1A-EADFF53064E1}"/>
              </a:ext>
            </a:extLst>
          </p:cNvPr>
          <p:cNvCxnSpPr>
            <a:cxnSpLocks/>
          </p:cNvCxnSpPr>
          <p:nvPr/>
        </p:nvCxnSpPr>
        <p:spPr>
          <a:xfrm>
            <a:off x="6207796" y="3031597"/>
            <a:ext cx="1112167" cy="0"/>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59" name="椭圆 58">
            <a:extLst>
              <a:ext uri="{FF2B5EF4-FFF2-40B4-BE49-F238E27FC236}">
                <a16:creationId xmlns="" xmlns:a16="http://schemas.microsoft.com/office/drawing/2014/main" id="{4BE621E2-1B4A-4B5D-B5F8-E6BD1E99F709}"/>
              </a:ext>
            </a:extLst>
          </p:cNvPr>
          <p:cNvSpPr/>
          <p:nvPr/>
        </p:nvSpPr>
        <p:spPr>
          <a:xfrm>
            <a:off x="5968677" y="4204403"/>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Straight Connector 4">
            <a:extLst>
              <a:ext uri="{FF2B5EF4-FFF2-40B4-BE49-F238E27FC236}">
                <a16:creationId xmlns="" xmlns:a16="http://schemas.microsoft.com/office/drawing/2014/main" id="{65F70729-58F9-4D56-88FC-AE5DA85ECF3C}"/>
              </a:ext>
            </a:extLst>
          </p:cNvPr>
          <p:cNvCxnSpPr/>
          <p:nvPr/>
        </p:nvCxnSpPr>
        <p:spPr>
          <a:xfrm flipH="1">
            <a:off x="4878026" y="4327014"/>
            <a:ext cx="1112167" cy="0"/>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64" name="椭圆 63">
            <a:extLst>
              <a:ext uri="{FF2B5EF4-FFF2-40B4-BE49-F238E27FC236}">
                <a16:creationId xmlns="" xmlns:a16="http://schemas.microsoft.com/office/drawing/2014/main" id="{48DD1B29-5DC9-4449-ADB2-965604E3235B}"/>
              </a:ext>
            </a:extLst>
          </p:cNvPr>
          <p:cNvSpPr/>
          <p:nvPr/>
        </p:nvSpPr>
        <p:spPr>
          <a:xfrm>
            <a:off x="5968677" y="5510912"/>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Straight Connector 4">
            <a:extLst>
              <a:ext uri="{FF2B5EF4-FFF2-40B4-BE49-F238E27FC236}">
                <a16:creationId xmlns="" xmlns:a16="http://schemas.microsoft.com/office/drawing/2014/main" id="{F75017A7-8D60-4F85-878E-523F569173B8}"/>
              </a:ext>
            </a:extLst>
          </p:cNvPr>
          <p:cNvCxnSpPr>
            <a:cxnSpLocks/>
          </p:cNvCxnSpPr>
          <p:nvPr/>
        </p:nvCxnSpPr>
        <p:spPr>
          <a:xfrm>
            <a:off x="6207796" y="5630588"/>
            <a:ext cx="1112167" cy="0"/>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4" name="文本占位符 3">
            <a:extLst>
              <a:ext uri="{FF2B5EF4-FFF2-40B4-BE49-F238E27FC236}">
                <a16:creationId xmlns="" xmlns:a16="http://schemas.microsoft.com/office/drawing/2014/main" id="{5F396DB7-4654-42D8-BDD5-762D688EB98A}"/>
              </a:ext>
            </a:extLst>
          </p:cNvPr>
          <p:cNvSpPr>
            <a:spLocks noGrp="1"/>
          </p:cNvSpPr>
          <p:nvPr>
            <p:ph type="body" idx="4294967295"/>
          </p:nvPr>
        </p:nvSpPr>
        <p:spPr>
          <a:xfrm>
            <a:off x="0" y="254000"/>
            <a:ext cx="2649538" cy="606425"/>
          </a:xfrm>
        </p:spPr>
        <p:txBody>
          <a:bodyPr/>
          <a:lstStyle/>
          <a:p>
            <a:r>
              <a:rPr lang="zh-CN" altLang="en-US" dirty="0"/>
              <a:t>时间轴（长）</a:t>
            </a:r>
          </a:p>
        </p:txBody>
      </p:sp>
      <p:sp>
        <p:nvSpPr>
          <p:cNvPr id="111" name="矩形: 圆角 110">
            <a:extLst>
              <a:ext uri="{FF2B5EF4-FFF2-40B4-BE49-F238E27FC236}">
                <a16:creationId xmlns="" xmlns:a16="http://schemas.microsoft.com/office/drawing/2014/main" id="{91068ADA-F3F4-45C8-909B-BC93931315B2}"/>
              </a:ext>
            </a:extLst>
          </p:cNvPr>
          <p:cNvSpPr/>
          <p:nvPr/>
        </p:nvSpPr>
        <p:spPr>
          <a:xfrm>
            <a:off x="-431984" y="253874"/>
            <a:ext cx="2400992" cy="6059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2" name="组合 111">
            <a:extLst>
              <a:ext uri="{FF2B5EF4-FFF2-40B4-BE49-F238E27FC236}">
                <a16:creationId xmlns="" xmlns:a16="http://schemas.microsoft.com/office/drawing/2014/main" id="{072265A1-4E23-4C60-AA5C-1714F20700E3}"/>
              </a:ext>
            </a:extLst>
          </p:cNvPr>
          <p:cNvGrpSpPr/>
          <p:nvPr/>
        </p:nvGrpSpPr>
        <p:grpSpPr>
          <a:xfrm>
            <a:off x="237423" y="135299"/>
            <a:ext cx="847682" cy="847682"/>
            <a:chOff x="237423" y="135299"/>
            <a:chExt cx="847682" cy="847682"/>
          </a:xfrm>
        </p:grpSpPr>
        <p:sp>
          <p:nvSpPr>
            <p:cNvPr id="113" name="椭圆 112">
              <a:extLst>
                <a:ext uri="{FF2B5EF4-FFF2-40B4-BE49-F238E27FC236}">
                  <a16:creationId xmlns="" xmlns:a16="http://schemas.microsoft.com/office/drawing/2014/main" id="{46E23E7B-F64B-4EF3-B86B-C4503D5C6588}"/>
                </a:ext>
              </a:extLst>
            </p:cNvPr>
            <p:cNvSpPr/>
            <p:nvPr/>
          </p:nvSpPr>
          <p:spPr>
            <a:xfrm>
              <a:off x="237423" y="135299"/>
              <a:ext cx="847682" cy="847682"/>
            </a:xfrm>
            <a:prstGeom prst="ellipse">
              <a:avLst/>
            </a:prstGeom>
            <a:pattFill prst="dk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a:extLst>
                <a:ext uri="{FF2B5EF4-FFF2-40B4-BE49-F238E27FC236}">
                  <a16:creationId xmlns="" xmlns:a16="http://schemas.microsoft.com/office/drawing/2014/main" id="{A30BD3A8-2CA0-4D8A-B618-EBC1ACE4867B}"/>
                </a:ext>
              </a:extLst>
            </p:cNvPr>
            <p:cNvGrpSpPr/>
            <p:nvPr/>
          </p:nvGrpSpPr>
          <p:grpSpPr>
            <a:xfrm>
              <a:off x="293735" y="191234"/>
              <a:ext cx="735058" cy="735811"/>
              <a:chOff x="3497262" y="849313"/>
              <a:chExt cx="4651376" cy="4656138"/>
            </a:xfrm>
            <a:solidFill>
              <a:schemeClr val="accent1"/>
            </a:solidFill>
          </p:grpSpPr>
          <p:sp>
            <p:nvSpPr>
              <p:cNvPr id="115" name="Freeform 7">
                <a:extLst>
                  <a:ext uri="{FF2B5EF4-FFF2-40B4-BE49-F238E27FC236}">
                    <a16:creationId xmlns="" xmlns:a16="http://schemas.microsoft.com/office/drawing/2014/main" id="{9886CAEC-2A21-40C6-BF58-EEE9429AC4CD}"/>
                  </a:ext>
                </a:extLst>
              </p:cNvPr>
              <p:cNvSpPr>
                <a:spLocks noEditPoints="1"/>
              </p:cNvSpPr>
              <p:nvPr/>
            </p:nvSpPr>
            <p:spPr bwMode="auto">
              <a:xfrm>
                <a:off x="3497262" y="849313"/>
                <a:ext cx="4651376" cy="4656138"/>
              </a:xfrm>
              <a:custGeom>
                <a:avLst/>
                <a:gdLst>
                  <a:gd name="T0" fmla="*/ 1839 w 1839"/>
                  <a:gd name="T1" fmla="*/ 954 h 1840"/>
                  <a:gd name="T2" fmla="*/ 1836 w 1839"/>
                  <a:gd name="T3" fmla="*/ 991 h 1840"/>
                  <a:gd name="T4" fmla="*/ 1539 w 1839"/>
                  <a:gd name="T5" fmla="*/ 1599 h 1840"/>
                  <a:gd name="T6" fmla="*/ 1101 w 1839"/>
                  <a:gd name="T7" fmla="*/ 1821 h 1840"/>
                  <a:gd name="T8" fmla="*/ 965 w 1839"/>
                  <a:gd name="T9" fmla="*/ 1838 h 1840"/>
                  <a:gd name="T10" fmla="*/ 955 w 1839"/>
                  <a:gd name="T11" fmla="*/ 1840 h 1840"/>
                  <a:gd name="T12" fmla="*/ 887 w 1839"/>
                  <a:gd name="T13" fmla="*/ 1840 h 1840"/>
                  <a:gd name="T14" fmla="*/ 850 w 1839"/>
                  <a:gd name="T15" fmla="*/ 1836 h 1840"/>
                  <a:gd name="T16" fmla="*/ 210 w 1839"/>
                  <a:gd name="T17" fmla="*/ 1500 h 1840"/>
                  <a:gd name="T18" fmla="*/ 21 w 1839"/>
                  <a:gd name="T19" fmla="*/ 1101 h 1840"/>
                  <a:gd name="T20" fmla="*/ 5 w 1839"/>
                  <a:gd name="T21" fmla="*/ 866 h 1840"/>
                  <a:gd name="T22" fmla="*/ 285 w 1839"/>
                  <a:gd name="T23" fmla="*/ 262 h 1840"/>
                  <a:gd name="T24" fmla="*/ 714 w 1839"/>
                  <a:gd name="T25" fmla="*/ 28 h 1840"/>
                  <a:gd name="T26" fmla="*/ 976 w 1839"/>
                  <a:gd name="T27" fmla="*/ 6 h 1840"/>
                  <a:gd name="T28" fmla="*/ 1757 w 1839"/>
                  <a:gd name="T29" fmla="*/ 544 h 1840"/>
                  <a:gd name="T30" fmla="*/ 1834 w 1839"/>
                  <a:gd name="T31" fmla="*/ 832 h 1840"/>
                  <a:gd name="T32" fmla="*/ 1837 w 1839"/>
                  <a:gd name="T33" fmla="*/ 879 h 1840"/>
                  <a:gd name="T34" fmla="*/ 1839 w 1839"/>
                  <a:gd name="T35" fmla="*/ 889 h 1840"/>
                  <a:gd name="T36" fmla="*/ 1839 w 1839"/>
                  <a:gd name="T37" fmla="*/ 954 h 1840"/>
                  <a:gd name="T38" fmla="*/ 920 w 1839"/>
                  <a:gd name="T39" fmla="*/ 1808 h 1840"/>
                  <a:gd name="T40" fmla="*/ 1807 w 1839"/>
                  <a:gd name="T41" fmla="*/ 923 h 1840"/>
                  <a:gd name="T42" fmla="*/ 923 w 1839"/>
                  <a:gd name="T43" fmla="*/ 36 h 1840"/>
                  <a:gd name="T44" fmla="*/ 35 w 1839"/>
                  <a:gd name="T45" fmla="*/ 920 h 1840"/>
                  <a:gd name="T46" fmla="*/ 920 w 1839"/>
                  <a:gd name="T47" fmla="*/ 1808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9" h="1840">
                    <a:moveTo>
                      <a:pt x="1839" y="954"/>
                    </a:moveTo>
                    <a:cubicBezTo>
                      <a:pt x="1838" y="966"/>
                      <a:pt x="1837" y="979"/>
                      <a:pt x="1836" y="991"/>
                    </a:cubicBezTo>
                    <a:cubicBezTo>
                      <a:pt x="1815" y="1232"/>
                      <a:pt x="1716" y="1435"/>
                      <a:pt x="1539" y="1599"/>
                    </a:cubicBezTo>
                    <a:cubicBezTo>
                      <a:pt x="1414" y="1714"/>
                      <a:pt x="1268" y="1787"/>
                      <a:pt x="1101" y="1821"/>
                    </a:cubicBezTo>
                    <a:cubicBezTo>
                      <a:pt x="1056" y="1830"/>
                      <a:pt x="1011" y="1836"/>
                      <a:pt x="965" y="1838"/>
                    </a:cubicBezTo>
                    <a:cubicBezTo>
                      <a:pt x="962" y="1838"/>
                      <a:pt x="958" y="1839"/>
                      <a:pt x="955" y="1840"/>
                    </a:cubicBezTo>
                    <a:cubicBezTo>
                      <a:pt x="932" y="1840"/>
                      <a:pt x="909" y="1840"/>
                      <a:pt x="887" y="1840"/>
                    </a:cubicBezTo>
                    <a:cubicBezTo>
                      <a:pt x="875" y="1838"/>
                      <a:pt x="862" y="1837"/>
                      <a:pt x="850" y="1836"/>
                    </a:cubicBezTo>
                    <a:cubicBezTo>
                      <a:pt x="590" y="1814"/>
                      <a:pt x="377" y="1701"/>
                      <a:pt x="210" y="1500"/>
                    </a:cubicBezTo>
                    <a:cubicBezTo>
                      <a:pt x="113" y="1384"/>
                      <a:pt x="51" y="1250"/>
                      <a:pt x="21" y="1101"/>
                    </a:cubicBezTo>
                    <a:cubicBezTo>
                      <a:pt x="6" y="1023"/>
                      <a:pt x="0" y="945"/>
                      <a:pt x="5" y="866"/>
                    </a:cubicBezTo>
                    <a:cubicBezTo>
                      <a:pt x="22" y="630"/>
                      <a:pt x="115" y="428"/>
                      <a:pt x="285" y="262"/>
                    </a:cubicBezTo>
                    <a:cubicBezTo>
                      <a:pt x="406" y="144"/>
                      <a:pt x="549" y="67"/>
                      <a:pt x="714" y="28"/>
                    </a:cubicBezTo>
                    <a:cubicBezTo>
                      <a:pt x="800" y="8"/>
                      <a:pt x="887" y="0"/>
                      <a:pt x="976" y="6"/>
                    </a:cubicBezTo>
                    <a:cubicBezTo>
                      <a:pt x="1317" y="27"/>
                      <a:pt x="1615" y="233"/>
                      <a:pt x="1757" y="544"/>
                    </a:cubicBezTo>
                    <a:cubicBezTo>
                      <a:pt x="1798" y="636"/>
                      <a:pt x="1824" y="731"/>
                      <a:pt x="1834" y="832"/>
                    </a:cubicBezTo>
                    <a:cubicBezTo>
                      <a:pt x="1835" y="847"/>
                      <a:pt x="1836" y="863"/>
                      <a:pt x="1837" y="879"/>
                    </a:cubicBezTo>
                    <a:cubicBezTo>
                      <a:pt x="1837" y="882"/>
                      <a:pt x="1838" y="886"/>
                      <a:pt x="1839" y="889"/>
                    </a:cubicBezTo>
                    <a:cubicBezTo>
                      <a:pt x="1839" y="911"/>
                      <a:pt x="1839" y="932"/>
                      <a:pt x="1839" y="954"/>
                    </a:cubicBezTo>
                    <a:close/>
                    <a:moveTo>
                      <a:pt x="920" y="1808"/>
                    </a:moveTo>
                    <a:cubicBezTo>
                      <a:pt x="1408" y="1808"/>
                      <a:pt x="1806" y="1411"/>
                      <a:pt x="1807" y="923"/>
                    </a:cubicBezTo>
                    <a:cubicBezTo>
                      <a:pt x="1807" y="435"/>
                      <a:pt x="1410" y="36"/>
                      <a:pt x="923" y="36"/>
                    </a:cubicBezTo>
                    <a:cubicBezTo>
                      <a:pt x="434" y="35"/>
                      <a:pt x="35" y="433"/>
                      <a:pt x="35" y="920"/>
                    </a:cubicBezTo>
                    <a:cubicBezTo>
                      <a:pt x="35" y="1409"/>
                      <a:pt x="432" y="1807"/>
                      <a:pt x="920" y="18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
                <a:extLst>
                  <a:ext uri="{FF2B5EF4-FFF2-40B4-BE49-F238E27FC236}">
                    <a16:creationId xmlns="" xmlns:a16="http://schemas.microsoft.com/office/drawing/2014/main" id="{076D6181-0977-48D0-8F19-82C1387DD1C5}"/>
                  </a:ext>
                </a:extLst>
              </p:cNvPr>
              <p:cNvSpPr>
                <a:spLocks noEditPoints="1"/>
              </p:cNvSpPr>
              <p:nvPr/>
            </p:nvSpPr>
            <p:spPr bwMode="auto">
              <a:xfrm>
                <a:off x="4164013" y="1536700"/>
                <a:ext cx="3333750" cy="3371850"/>
              </a:xfrm>
              <a:custGeom>
                <a:avLst/>
                <a:gdLst>
                  <a:gd name="T0" fmla="*/ 426 w 1318"/>
                  <a:gd name="T1" fmla="*/ 1249 h 1332"/>
                  <a:gd name="T2" fmla="*/ 40 w 1318"/>
                  <a:gd name="T3" fmla="*/ 476 h 1332"/>
                  <a:gd name="T4" fmla="*/ 1280 w 1318"/>
                  <a:gd name="T5" fmla="*/ 499 h 1332"/>
                  <a:gd name="T6" fmla="*/ 886 w 1318"/>
                  <a:gd name="T7" fmla="*/ 1249 h 1332"/>
                  <a:gd name="T8" fmla="*/ 625 w 1318"/>
                  <a:gd name="T9" fmla="*/ 1329 h 1332"/>
                  <a:gd name="T10" fmla="*/ 876 w 1318"/>
                  <a:gd name="T11" fmla="*/ 1229 h 1332"/>
                  <a:gd name="T12" fmla="*/ 643 w 1318"/>
                  <a:gd name="T13" fmla="*/ 29 h 1332"/>
                  <a:gd name="T14" fmla="*/ 436 w 1318"/>
                  <a:gd name="T15" fmla="*/ 1228 h 1332"/>
                  <a:gd name="T16" fmla="*/ 316 w 1318"/>
                  <a:gd name="T17" fmla="*/ 1131 h 1332"/>
                  <a:gd name="T18" fmla="*/ 365 w 1318"/>
                  <a:gd name="T19" fmla="*/ 1074 h 1332"/>
                  <a:gd name="T20" fmla="*/ 410 w 1318"/>
                  <a:gd name="T21" fmla="*/ 650 h 1332"/>
                  <a:gd name="T22" fmla="*/ 450 w 1318"/>
                  <a:gd name="T23" fmla="*/ 607 h 1332"/>
                  <a:gd name="T24" fmla="*/ 608 w 1318"/>
                  <a:gd name="T25" fmla="*/ 676 h 1332"/>
                  <a:gd name="T26" fmla="*/ 536 w 1318"/>
                  <a:gd name="T27" fmla="*/ 748 h 1332"/>
                  <a:gd name="T28" fmla="*/ 528 w 1318"/>
                  <a:gd name="T29" fmla="*/ 1091 h 1332"/>
                  <a:gd name="T30" fmla="*/ 546 w 1318"/>
                  <a:gd name="T31" fmla="*/ 1115 h 1332"/>
                  <a:gd name="T32" fmla="*/ 564 w 1318"/>
                  <a:gd name="T33" fmla="*/ 1037 h 1332"/>
                  <a:gd name="T34" fmla="*/ 656 w 1318"/>
                  <a:gd name="T35" fmla="*/ 701 h 1332"/>
                  <a:gd name="T36" fmla="*/ 726 w 1318"/>
                  <a:gd name="T37" fmla="*/ 737 h 1332"/>
                  <a:gd name="T38" fmla="*/ 762 w 1318"/>
                  <a:gd name="T39" fmla="*/ 1087 h 1332"/>
                  <a:gd name="T40" fmla="*/ 780 w 1318"/>
                  <a:gd name="T41" fmla="*/ 1114 h 1332"/>
                  <a:gd name="T42" fmla="*/ 800 w 1318"/>
                  <a:gd name="T43" fmla="*/ 1079 h 1332"/>
                  <a:gd name="T44" fmla="*/ 799 w 1318"/>
                  <a:gd name="T45" fmla="*/ 793 h 1332"/>
                  <a:gd name="T46" fmla="*/ 718 w 1318"/>
                  <a:gd name="T47" fmla="*/ 677 h 1332"/>
                  <a:gd name="T48" fmla="*/ 778 w 1318"/>
                  <a:gd name="T49" fmla="*/ 637 h 1332"/>
                  <a:gd name="T50" fmla="*/ 842 w 1318"/>
                  <a:gd name="T51" fmla="*/ 586 h 1332"/>
                  <a:gd name="T52" fmla="*/ 917 w 1318"/>
                  <a:gd name="T53" fmla="*/ 643 h 1332"/>
                  <a:gd name="T54" fmla="*/ 935 w 1318"/>
                  <a:gd name="T55" fmla="*/ 977 h 1332"/>
                  <a:gd name="T56" fmla="*/ 986 w 1318"/>
                  <a:gd name="T57" fmla="*/ 1141 h 1332"/>
                  <a:gd name="T58" fmla="*/ 876 w 1318"/>
                  <a:gd name="T59" fmla="*/ 1229 h 1332"/>
                  <a:gd name="T60" fmla="*/ 723 w 1318"/>
                  <a:gd name="T61" fmla="*/ 882 h 1332"/>
                  <a:gd name="T62" fmla="*/ 707 w 1318"/>
                  <a:gd name="T63" fmla="*/ 882 h 1332"/>
                  <a:gd name="T64" fmla="*/ 690 w 1318"/>
                  <a:gd name="T65" fmla="*/ 939 h 1332"/>
                  <a:gd name="T66" fmla="*/ 668 w 1318"/>
                  <a:gd name="T67" fmla="*/ 861 h 1332"/>
                  <a:gd name="T68" fmla="*/ 627 w 1318"/>
                  <a:gd name="T69" fmla="*/ 849 h 1332"/>
                  <a:gd name="T70" fmla="*/ 660 w 1318"/>
                  <a:gd name="T71" fmla="*/ 840 h 1332"/>
                  <a:gd name="T72" fmla="*/ 743 w 1318"/>
                  <a:gd name="T73" fmla="*/ 798 h 1332"/>
                  <a:gd name="T74" fmla="*/ 661 w 1318"/>
                  <a:gd name="T75" fmla="*/ 765 h 1332"/>
                  <a:gd name="T76" fmla="*/ 632 w 1318"/>
                  <a:gd name="T77" fmla="*/ 752 h 1332"/>
                  <a:gd name="T78" fmla="*/ 609 w 1318"/>
                  <a:gd name="T79" fmla="*/ 746 h 1332"/>
                  <a:gd name="T80" fmla="*/ 612 w 1318"/>
                  <a:gd name="T81" fmla="*/ 790 h 1332"/>
                  <a:gd name="T82" fmla="*/ 655 w 1318"/>
                  <a:gd name="T83" fmla="*/ 796 h 1332"/>
                  <a:gd name="T84" fmla="*/ 606 w 1318"/>
                  <a:gd name="T85" fmla="*/ 833 h 1332"/>
                  <a:gd name="T86" fmla="*/ 619 w 1318"/>
                  <a:gd name="T87" fmla="*/ 871 h 1332"/>
                  <a:gd name="T88" fmla="*/ 611 w 1318"/>
                  <a:gd name="T89" fmla="*/ 928 h 1332"/>
                  <a:gd name="T90" fmla="*/ 647 w 1318"/>
                  <a:gd name="T91" fmla="*/ 971 h 1332"/>
                  <a:gd name="T92" fmla="*/ 651 w 1318"/>
                  <a:gd name="T93" fmla="*/ 1048 h 1332"/>
                  <a:gd name="T94" fmla="*/ 628 w 1318"/>
                  <a:gd name="T95" fmla="*/ 997 h 1332"/>
                  <a:gd name="T96" fmla="*/ 615 w 1318"/>
                  <a:gd name="T97" fmla="*/ 960 h 1332"/>
                  <a:gd name="T98" fmla="*/ 597 w 1318"/>
                  <a:gd name="T99" fmla="*/ 978 h 1332"/>
                  <a:gd name="T100" fmla="*/ 645 w 1318"/>
                  <a:gd name="T101" fmla="*/ 1079 h 1332"/>
                  <a:gd name="T102" fmla="*/ 649 w 1318"/>
                  <a:gd name="T103" fmla="*/ 1180 h 1332"/>
                  <a:gd name="T104" fmla="*/ 682 w 1318"/>
                  <a:gd name="T105" fmla="*/ 1189 h 1332"/>
                  <a:gd name="T106" fmla="*/ 696 w 1318"/>
                  <a:gd name="T107" fmla="*/ 1080 h 1332"/>
                  <a:gd name="T108" fmla="*/ 740 w 1318"/>
                  <a:gd name="T109" fmla="*/ 960 h 1332"/>
                  <a:gd name="T110" fmla="*/ 715 w 1318"/>
                  <a:gd name="T111" fmla="*/ 957 h 1332"/>
                  <a:gd name="T112" fmla="*/ 867 w 1318"/>
                  <a:gd name="T113" fmla="*/ 1275 h 1332"/>
                  <a:gd name="T114" fmla="*/ 475 w 1318"/>
                  <a:gd name="T115" fmla="*/ 1212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8" h="1332">
                    <a:moveTo>
                      <a:pt x="410" y="1281"/>
                    </a:moveTo>
                    <a:cubicBezTo>
                      <a:pt x="415" y="1271"/>
                      <a:pt x="420" y="1260"/>
                      <a:pt x="426" y="1249"/>
                    </a:cubicBezTo>
                    <a:cubicBezTo>
                      <a:pt x="254" y="1177"/>
                      <a:pt x="130" y="1058"/>
                      <a:pt x="61" y="885"/>
                    </a:cubicBezTo>
                    <a:cubicBezTo>
                      <a:pt x="7" y="752"/>
                      <a:pt x="0" y="614"/>
                      <a:pt x="40" y="476"/>
                    </a:cubicBezTo>
                    <a:cubicBezTo>
                      <a:pt x="122" y="192"/>
                      <a:pt x="382" y="0"/>
                      <a:pt x="672" y="8"/>
                    </a:cubicBezTo>
                    <a:cubicBezTo>
                      <a:pt x="972" y="17"/>
                      <a:pt x="1215" y="227"/>
                      <a:pt x="1280" y="499"/>
                    </a:cubicBezTo>
                    <a:cubicBezTo>
                      <a:pt x="1318" y="655"/>
                      <a:pt x="1299" y="805"/>
                      <a:pt x="1224" y="947"/>
                    </a:cubicBezTo>
                    <a:cubicBezTo>
                      <a:pt x="1150" y="1089"/>
                      <a:pt x="1036" y="1189"/>
                      <a:pt x="886" y="1249"/>
                    </a:cubicBezTo>
                    <a:cubicBezTo>
                      <a:pt x="892" y="1260"/>
                      <a:pt x="897" y="1271"/>
                      <a:pt x="903" y="1283"/>
                    </a:cubicBezTo>
                    <a:cubicBezTo>
                      <a:pt x="813" y="1318"/>
                      <a:pt x="720" y="1332"/>
                      <a:pt x="625" y="1329"/>
                    </a:cubicBezTo>
                    <a:cubicBezTo>
                      <a:pt x="559" y="1326"/>
                      <a:pt x="444" y="1301"/>
                      <a:pt x="410" y="1281"/>
                    </a:cubicBezTo>
                    <a:close/>
                    <a:moveTo>
                      <a:pt x="876" y="1229"/>
                    </a:moveTo>
                    <a:cubicBezTo>
                      <a:pt x="1097" y="1152"/>
                      <a:pt x="1310" y="903"/>
                      <a:pt x="1273" y="578"/>
                    </a:cubicBezTo>
                    <a:cubicBezTo>
                      <a:pt x="1238" y="266"/>
                      <a:pt x="968" y="22"/>
                      <a:pt x="643" y="29"/>
                    </a:cubicBezTo>
                    <a:cubicBezTo>
                      <a:pt x="319" y="36"/>
                      <a:pt x="54" y="295"/>
                      <a:pt x="37" y="617"/>
                    </a:cubicBezTo>
                    <a:cubicBezTo>
                      <a:pt x="21" y="923"/>
                      <a:pt x="227" y="1156"/>
                      <a:pt x="436" y="1228"/>
                    </a:cubicBezTo>
                    <a:cubicBezTo>
                      <a:pt x="440" y="1220"/>
                      <a:pt x="444" y="1212"/>
                      <a:pt x="449" y="1203"/>
                    </a:cubicBezTo>
                    <a:cubicBezTo>
                      <a:pt x="401" y="1184"/>
                      <a:pt x="357" y="1161"/>
                      <a:pt x="316" y="1131"/>
                    </a:cubicBezTo>
                    <a:cubicBezTo>
                      <a:pt x="335" y="1132"/>
                      <a:pt x="346" y="1122"/>
                      <a:pt x="353" y="1106"/>
                    </a:cubicBezTo>
                    <a:cubicBezTo>
                      <a:pt x="357" y="1095"/>
                      <a:pt x="362" y="1085"/>
                      <a:pt x="365" y="1074"/>
                    </a:cubicBezTo>
                    <a:cubicBezTo>
                      <a:pt x="389" y="985"/>
                      <a:pt x="401" y="895"/>
                      <a:pt x="406" y="804"/>
                    </a:cubicBezTo>
                    <a:cubicBezTo>
                      <a:pt x="408" y="752"/>
                      <a:pt x="409" y="701"/>
                      <a:pt x="410" y="650"/>
                    </a:cubicBezTo>
                    <a:cubicBezTo>
                      <a:pt x="410" y="646"/>
                      <a:pt x="412" y="642"/>
                      <a:pt x="415" y="640"/>
                    </a:cubicBezTo>
                    <a:cubicBezTo>
                      <a:pt x="426" y="628"/>
                      <a:pt x="437" y="616"/>
                      <a:pt x="450" y="607"/>
                    </a:cubicBezTo>
                    <a:cubicBezTo>
                      <a:pt x="465" y="596"/>
                      <a:pt x="482" y="588"/>
                      <a:pt x="500" y="577"/>
                    </a:cubicBezTo>
                    <a:cubicBezTo>
                      <a:pt x="523" y="626"/>
                      <a:pt x="560" y="656"/>
                      <a:pt x="608" y="676"/>
                    </a:cubicBezTo>
                    <a:cubicBezTo>
                      <a:pt x="597" y="684"/>
                      <a:pt x="587" y="691"/>
                      <a:pt x="578" y="697"/>
                    </a:cubicBezTo>
                    <a:cubicBezTo>
                      <a:pt x="558" y="710"/>
                      <a:pt x="545" y="727"/>
                      <a:pt x="536" y="748"/>
                    </a:cubicBezTo>
                    <a:cubicBezTo>
                      <a:pt x="524" y="774"/>
                      <a:pt x="518" y="802"/>
                      <a:pt x="519" y="831"/>
                    </a:cubicBezTo>
                    <a:cubicBezTo>
                      <a:pt x="522" y="918"/>
                      <a:pt x="525" y="1004"/>
                      <a:pt x="528" y="1091"/>
                    </a:cubicBezTo>
                    <a:cubicBezTo>
                      <a:pt x="528" y="1096"/>
                      <a:pt x="529" y="1101"/>
                      <a:pt x="530" y="1106"/>
                    </a:cubicBezTo>
                    <a:cubicBezTo>
                      <a:pt x="531" y="1116"/>
                      <a:pt x="537" y="1119"/>
                      <a:pt x="546" y="1115"/>
                    </a:cubicBezTo>
                    <a:cubicBezTo>
                      <a:pt x="556" y="1111"/>
                      <a:pt x="562" y="1104"/>
                      <a:pt x="562" y="1094"/>
                    </a:cubicBezTo>
                    <a:cubicBezTo>
                      <a:pt x="563" y="1075"/>
                      <a:pt x="564" y="1056"/>
                      <a:pt x="564" y="1037"/>
                    </a:cubicBezTo>
                    <a:cubicBezTo>
                      <a:pt x="565" y="971"/>
                      <a:pt x="564" y="905"/>
                      <a:pt x="566" y="839"/>
                    </a:cubicBezTo>
                    <a:cubicBezTo>
                      <a:pt x="567" y="775"/>
                      <a:pt x="597" y="728"/>
                      <a:pt x="656" y="701"/>
                    </a:cubicBezTo>
                    <a:cubicBezTo>
                      <a:pt x="659" y="700"/>
                      <a:pt x="662" y="698"/>
                      <a:pt x="665" y="699"/>
                    </a:cubicBezTo>
                    <a:cubicBezTo>
                      <a:pt x="690" y="705"/>
                      <a:pt x="712" y="714"/>
                      <a:pt x="726" y="737"/>
                    </a:cubicBezTo>
                    <a:cubicBezTo>
                      <a:pt x="747" y="772"/>
                      <a:pt x="760" y="810"/>
                      <a:pt x="761" y="851"/>
                    </a:cubicBezTo>
                    <a:cubicBezTo>
                      <a:pt x="762" y="929"/>
                      <a:pt x="762" y="1008"/>
                      <a:pt x="762" y="1087"/>
                    </a:cubicBezTo>
                    <a:cubicBezTo>
                      <a:pt x="762" y="1091"/>
                      <a:pt x="762" y="1094"/>
                      <a:pt x="763" y="1098"/>
                    </a:cubicBezTo>
                    <a:cubicBezTo>
                      <a:pt x="764" y="1108"/>
                      <a:pt x="771" y="1114"/>
                      <a:pt x="780" y="1114"/>
                    </a:cubicBezTo>
                    <a:cubicBezTo>
                      <a:pt x="790" y="1114"/>
                      <a:pt x="797" y="1108"/>
                      <a:pt x="799" y="1099"/>
                    </a:cubicBezTo>
                    <a:cubicBezTo>
                      <a:pt x="800" y="1092"/>
                      <a:pt x="800" y="1085"/>
                      <a:pt x="800" y="1079"/>
                    </a:cubicBezTo>
                    <a:cubicBezTo>
                      <a:pt x="801" y="1051"/>
                      <a:pt x="801" y="1024"/>
                      <a:pt x="801" y="996"/>
                    </a:cubicBezTo>
                    <a:cubicBezTo>
                      <a:pt x="803" y="929"/>
                      <a:pt x="805" y="861"/>
                      <a:pt x="799" y="793"/>
                    </a:cubicBezTo>
                    <a:cubicBezTo>
                      <a:pt x="795" y="742"/>
                      <a:pt x="772" y="705"/>
                      <a:pt x="727" y="682"/>
                    </a:cubicBezTo>
                    <a:cubicBezTo>
                      <a:pt x="724" y="680"/>
                      <a:pt x="721" y="679"/>
                      <a:pt x="718" y="677"/>
                    </a:cubicBezTo>
                    <a:cubicBezTo>
                      <a:pt x="716" y="676"/>
                      <a:pt x="714" y="675"/>
                      <a:pt x="712" y="674"/>
                    </a:cubicBezTo>
                    <a:cubicBezTo>
                      <a:pt x="736" y="664"/>
                      <a:pt x="760" y="655"/>
                      <a:pt x="778" y="637"/>
                    </a:cubicBezTo>
                    <a:cubicBezTo>
                      <a:pt x="796" y="619"/>
                      <a:pt x="811" y="599"/>
                      <a:pt x="827" y="580"/>
                    </a:cubicBezTo>
                    <a:cubicBezTo>
                      <a:pt x="831" y="582"/>
                      <a:pt x="836" y="584"/>
                      <a:pt x="842" y="586"/>
                    </a:cubicBezTo>
                    <a:cubicBezTo>
                      <a:pt x="869" y="597"/>
                      <a:pt x="891" y="615"/>
                      <a:pt x="912" y="634"/>
                    </a:cubicBezTo>
                    <a:cubicBezTo>
                      <a:pt x="915" y="636"/>
                      <a:pt x="917" y="640"/>
                      <a:pt x="917" y="643"/>
                    </a:cubicBezTo>
                    <a:cubicBezTo>
                      <a:pt x="918" y="676"/>
                      <a:pt x="917" y="709"/>
                      <a:pt x="919" y="742"/>
                    </a:cubicBezTo>
                    <a:cubicBezTo>
                      <a:pt x="924" y="820"/>
                      <a:pt x="929" y="898"/>
                      <a:pt x="935" y="977"/>
                    </a:cubicBezTo>
                    <a:cubicBezTo>
                      <a:pt x="938" y="1014"/>
                      <a:pt x="942" y="1052"/>
                      <a:pt x="958" y="1087"/>
                    </a:cubicBezTo>
                    <a:cubicBezTo>
                      <a:pt x="966" y="1105"/>
                      <a:pt x="976" y="1123"/>
                      <a:pt x="986" y="1141"/>
                    </a:cubicBezTo>
                    <a:cubicBezTo>
                      <a:pt x="948" y="1166"/>
                      <a:pt x="907" y="1187"/>
                      <a:pt x="863" y="1204"/>
                    </a:cubicBezTo>
                    <a:cubicBezTo>
                      <a:pt x="868" y="1213"/>
                      <a:pt x="872" y="1221"/>
                      <a:pt x="876" y="1229"/>
                    </a:cubicBezTo>
                    <a:close/>
                    <a:moveTo>
                      <a:pt x="715" y="957"/>
                    </a:moveTo>
                    <a:cubicBezTo>
                      <a:pt x="734" y="933"/>
                      <a:pt x="731" y="908"/>
                      <a:pt x="723" y="882"/>
                    </a:cubicBezTo>
                    <a:cubicBezTo>
                      <a:pt x="722" y="879"/>
                      <a:pt x="717" y="876"/>
                      <a:pt x="714" y="873"/>
                    </a:cubicBezTo>
                    <a:cubicBezTo>
                      <a:pt x="712" y="876"/>
                      <a:pt x="708" y="879"/>
                      <a:pt x="707" y="882"/>
                    </a:cubicBezTo>
                    <a:cubicBezTo>
                      <a:pt x="704" y="893"/>
                      <a:pt x="702" y="905"/>
                      <a:pt x="699" y="916"/>
                    </a:cubicBezTo>
                    <a:cubicBezTo>
                      <a:pt x="697" y="924"/>
                      <a:pt x="693" y="931"/>
                      <a:pt x="690" y="939"/>
                    </a:cubicBezTo>
                    <a:cubicBezTo>
                      <a:pt x="688" y="921"/>
                      <a:pt x="688" y="904"/>
                      <a:pt x="687" y="887"/>
                    </a:cubicBezTo>
                    <a:cubicBezTo>
                      <a:pt x="687" y="871"/>
                      <a:pt x="683" y="866"/>
                      <a:pt x="668" y="861"/>
                    </a:cubicBezTo>
                    <a:cubicBezTo>
                      <a:pt x="659" y="858"/>
                      <a:pt x="650" y="856"/>
                      <a:pt x="641" y="854"/>
                    </a:cubicBezTo>
                    <a:cubicBezTo>
                      <a:pt x="636" y="852"/>
                      <a:pt x="631" y="850"/>
                      <a:pt x="627" y="849"/>
                    </a:cubicBezTo>
                    <a:cubicBezTo>
                      <a:pt x="627" y="847"/>
                      <a:pt x="627" y="846"/>
                      <a:pt x="627" y="845"/>
                    </a:cubicBezTo>
                    <a:cubicBezTo>
                      <a:pt x="638" y="843"/>
                      <a:pt x="649" y="841"/>
                      <a:pt x="660" y="840"/>
                    </a:cubicBezTo>
                    <a:cubicBezTo>
                      <a:pt x="677" y="838"/>
                      <a:pt x="695" y="837"/>
                      <a:pt x="712" y="837"/>
                    </a:cubicBezTo>
                    <a:cubicBezTo>
                      <a:pt x="735" y="836"/>
                      <a:pt x="741" y="814"/>
                      <a:pt x="743" y="798"/>
                    </a:cubicBezTo>
                    <a:cubicBezTo>
                      <a:pt x="744" y="783"/>
                      <a:pt x="736" y="773"/>
                      <a:pt x="716" y="770"/>
                    </a:cubicBezTo>
                    <a:cubicBezTo>
                      <a:pt x="698" y="767"/>
                      <a:pt x="679" y="766"/>
                      <a:pt x="661" y="765"/>
                    </a:cubicBezTo>
                    <a:cubicBezTo>
                      <a:pt x="654" y="764"/>
                      <a:pt x="647" y="764"/>
                      <a:pt x="640" y="763"/>
                    </a:cubicBezTo>
                    <a:cubicBezTo>
                      <a:pt x="633" y="762"/>
                      <a:pt x="630" y="759"/>
                      <a:pt x="632" y="752"/>
                    </a:cubicBezTo>
                    <a:cubicBezTo>
                      <a:pt x="633" y="750"/>
                      <a:pt x="632" y="746"/>
                      <a:pt x="631" y="745"/>
                    </a:cubicBezTo>
                    <a:cubicBezTo>
                      <a:pt x="626" y="740"/>
                      <a:pt x="613" y="740"/>
                      <a:pt x="609" y="746"/>
                    </a:cubicBezTo>
                    <a:cubicBezTo>
                      <a:pt x="605" y="754"/>
                      <a:pt x="601" y="763"/>
                      <a:pt x="599" y="771"/>
                    </a:cubicBezTo>
                    <a:cubicBezTo>
                      <a:pt x="597" y="782"/>
                      <a:pt x="602" y="788"/>
                      <a:pt x="612" y="790"/>
                    </a:cubicBezTo>
                    <a:cubicBezTo>
                      <a:pt x="624" y="791"/>
                      <a:pt x="635" y="791"/>
                      <a:pt x="646" y="790"/>
                    </a:cubicBezTo>
                    <a:cubicBezTo>
                      <a:pt x="652" y="790"/>
                      <a:pt x="654" y="791"/>
                      <a:pt x="655" y="796"/>
                    </a:cubicBezTo>
                    <a:cubicBezTo>
                      <a:pt x="657" y="806"/>
                      <a:pt x="653" y="811"/>
                      <a:pt x="642" y="815"/>
                    </a:cubicBezTo>
                    <a:cubicBezTo>
                      <a:pt x="630" y="820"/>
                      <a:pt x="617" y="826"/>
                      <a:pt x="606" y="833"/>
                    </a:cubicBezTo>
                    <a:cubicBezTo>
                      <a:pt x="596" y="840"/>
                      <a:pt x="597" y="848"/>
                      <a:pt x="604" y="856"/>
                    </a:cubicBezTo>
                    <a:cubicBezTo>
                      <a:pt x="609" y="862"/>
                      <a:pt x="614" y="867"/>
                      <a:pt x="619" y="871"/>
                    </a:cubicBezTo>
                    <a:cubicBezTo>
                      <a:pt x="623" y="875"/>
                      <a:pt x="624" y="878"/>
                      <a:pt x="621" y="884"/>
                    </a:cubicBezTo>
                    <a:cubicBezTo>
                      <a:pt x="614" y="897"/>
                      <a:pt x="610" y="912"/>
                      <a:pt x="611" y="928"/>
                    </a:cubicBezTo>
                    <a:cubicBezTo>
                      <a:pt x="612" y="938"/>
                      <a:pt x="616" y="945"/>
                      <a:pt x="624" y="951"/>
                    </a:cubicBezTo>
                    <a:cubicBezTo>
                      <a:pt x="632" y="957"/>
                      <a:pt x="640" y="964"/>
                      <a:pt x="647" y="971"/>
                    </a:cubicBezTo>
                    <a:cubicBezTo>
                      <a:pt x="649" y="973"/>
                      <a:pt x="651" y="976"/>
                      <a:pt x="651" y="979"/>
                    </a:cubicBezTo>
                    <a:cubicBezTo>
                      <a:pt x="651" y="1001"/>
                      <a:pt x="651" y="1024"/>
                      <a:pt x="651" y="1048"/>
                    </a:cubicBezTo>
                    <a:cubicBezTo>
                      <a:pt x="648" y="1044"/>
                      <a:pt x="645" y="1040"/>
                      <a:pt x="641" y="1036"/>
                    </a:cubicBezTo>
                    <a:cubicBezTo>
                      <a:pt x="633" y="1024"/>
                      <a:pt x="627" y="1012"/>
                      <a:pt x="628" y="997"/>
                    </a:cubicBezTo>
                    <a:cubicBezTo>
                      <a:pt x="628" y="988"/>
                      <a:pt x="626" y="979"/>
                      <a:pt x="624" y="971"/>
                    </a:cubicBezTo>
                    <a:cubicBezTo>
                      <a:pt x="622" y="966"/>
                      <a:pt x="617" y="960"/>
                      <a:pt x="615" y="960"/>
                    </a:cubicBezTo>
                    <a:cubicBezTo>
                      <a:pt x="610" y="961"/>
                      <a:pt x="605" y="965"/>
                      <a:pt x="600" y="969"/>
                    </a:cubicBezTo>
                    <a:cubicBezTo>
                      <a:pt x="598" y="971"/>
                      <a:pt x="597" y="975"/>
                      <a:pt x="597" y="978"/>
                    </a:cubicBezTo>
                    <a:cubicBezTo>
                      <a:pt x="598" y="991"/>
                      <a:pt x="598" y="1004"/>
                      <a:pt x="599" y="1017"/>
                    </a:cubicBezTo>
                    <a:cubicBezTo>
                      <a:pt x="602" y="1047"/>
                      <a:pt x="616" y="1069"/>
                      <a:pt x="645" y="1079"/>
                    </a:cubicBezTo>
                    <a:cubicBezTo>
                      <a:pt x="651" y="1081"/>
                      <a:pt x="651" y="1085"/>
                      <a:pt x="651" y="1090"/>
                    </a:cubicBezTo>
                    <a:cubicBezTo>
                      <a:pt x="651" y="1120"/>
                      <a:pt x="651" y="1150"/>
                      <a:pt x="649" y="1180"/>
                    </a:cubicBezTo>
                    <a:cubicBezTo>
                      <a:pt x="649" y="1191"/>
                      <a:pt x="653" y="1196"/>
                      <a:pt x="662" y="1200"/>
                    </a:cubicBezTo>
                    <a:cubicBezTo>
                      <a:pt x="676" y="1207"/>
                      <a:pt x="681" y="1204"/>
                      <a:pt x="682" y="1189"/>
                    </a:cubicBezTo>
                    <a:cubicBezTo>
                      <a:pt x="684" y="1158"/>
                      <a:pt x="685" y="1127"/>
                      <a:pt x="686" y="1096"/>
                    </a:cubicBezTo>
                    <a:cubicBezTo>
                      <a:pt x="686" y="1088"/>
                      <a:pt x="689" y="1084"/>
                      <a:pt x="696" y="1080"/>
                    </a:cubicBezTo>
                    <a:cubicBezTo>
                      <a:pt x="711" y="1072"/>
                      <a:pt x="725" y="1062"/>
                      <a:pt x="731" y="1044"/>
                    </a:cubicBezTo>
                    <a:cubicBezTo>
                      <a:pt x="739" y="1017"/>
                      <a:pt x="739" y="989"/>
                      <a:pt x="740" y="960"/>
                    </a:cubicBezTo>
                    <a:cubicBezTo>
                      <a:pt x="737" y="959"/>
                      <a:pt x="735" y="958"/>
                      <a:pt x="732" y="958"/>
                    </a:cubicBezTo>
                    <a:cubicBezTo>
                      <a:pt x="727" y="958"/>
                      <a:pt x="722" y="958"/>
                      <a:pt x="715" y="957"/>
                    </a:cubicBezTo>
                    <a:close/>
                    <a:moveTo>
                      <a:pt x="445" y="1274"/>
                    </a:moveTo>
                    <a:cubicBezTo>
                      <a:pt x="586" y="1320"/>
                      <a:pt x="726" y="1321"/>
                      <a:pt x="867" y="1275"/>
                    </a:cubicBezTo>
                    <a:cubicBezTo>
                      <a:pt x="857" y="1253"/>
                      <a:pt x="847" y="1233"/>
                      <a:pt x="837" y="1213"/>
                    </a:cubicBezTo>
                    <a:cubicBezTo>
                      <a:pt x="716" y="1251"/>
                      <a:pt x="596" y="1250"/>
                      <a:pt x="475" y="1212"/>
                    </a:cubicBezTo>
                    <a:cubicBezTo>
                      <a:pt x="465" y="1233"/>
                      <a:pt x="455" y="1253"/>
                      <a:pt x="445" y="1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0">
                <a:extLst>
                  <a:ext uri="{FF2B5EF4-FFF2-40B4-BE49-F238E27FC236}">
                    <a16:creationId xmlns="" xmlns:a16="http://schemas.microsoft.com/office/drawing/2014/main" id="{32CF52E8-1501-4A21-92A5-B14653A1FE63}"/>
                  </a:ext>
                </a:extLst>
              </p:cNvPr>
              <p:cNvSpPr>
                <a:spLocks noEditPoints="1"/>
              </p:cNvSpPr>
              <p:nvPr/>
            </p:nvSpPr>
            <p:spPr bwMode="auto">
              <a:xfrm>
                <a:off x="3932238" y="2098675"/>
                <a:ext cx="374650" cy="471488"/>
              </a:xfrm>
              <a:custGeom>
                <a:avLst/>
                <a:gdLst>
                  <a:gd name="T0" fmla="*/ 129 w 148"/>
                  <a:gd name="T1" fmla="*/ 97 h 186"/>
                  <a:gd name="T2" fmla="*/ 138 w 148"/>
                  <a:gd name="T3" fmla="*/ 90 h 186"/>
                  <a:gd name="T4" fmla="*/ 148 w 148"/>
                  <a:gd name="T5" fmla="*/ 88 h 186"/>
                  <a:gd name="T6" fmla="*/ 147 w 148"/>
                  <a:gd name="T7" fmla="*/ 97 h 186"/>
                  <a:gd name="T8" fmla="*/ 142 w 148"/>
                  <a:gd name="T9" fmla="*/ 106 h 186"/>
                  <a:gd name="T10" fmla="*/ 114 w 148"/>
                  <a:gd name="T11" fmla="*/ 150 h 186"/>
                  <a:gd name="T12" fmla="*/ 62 w 148"/>
                  <a:gd name="T13" fmla="*/ 185 h 186"/>
                  <a:gd name="T14" fmla="*/ 31 w 148"/>
                  <a:gd name="T15" fmla="*/ 185 h 186"/>
                  <a:gd name="T16" fmla="*/ 10 w 148"/>
                  <a:gd name="T17" fmla="*/ 147 h 186"/>
                  <a:gd name="T18" fmla="*/ 21 w 148"/>
                  <a:gd name="T19" fmla="*/ 147 h 186"/>
                  <a:gd name="T20" fmla="*/ 36 w 148"/>
                  <a:gd name="T21" fmla="*/ 154 h 186"/>
                  <a:gd name="T22" fmla="*/ 47 w 148"/>
                  <a:gd name="T23" fmla="*/ 140 h 186"/>
                  <a:gd name="T24" fmla="*/ 49 w 148"/>
                  <a:gd name="T25" fmla="*/ 134 h 186"/>
                  <a:gd name="T26" fmla="*/ 43 w 148"/>
                  <a:gd name="T27" fmla="*/ 107 h 186"/>
                  <a:gd name="T28" fmla="*/ 36 w 148"/>
                  <a:gd name="T29" fmla="*/ 101 h 186"/>
                  <a:gd name="T30" fmla="*/ 10 w 148"/>
                  <a:gd name="T31" fmla="*/ 102 h 186"/>
                  <a:gd name="T32" fmla="*/ 4 w 148"/>
                  <a:gd name="T33" fmla="*/ 105 h 186"/>
                  <a:gd name="T34" fmla="*/ 0 w 148"/>
                  <a:gd name="T35" fmla="*/ 95 h 186"/>
                  <a:gd name="T36" fmla="*/ 5 w 148"/>
                  <a:gd name="T37" fmla="*/ 84 h 186"/>
                  <a:gd name="T38" fmla="*/ 33 w 148"/>
                  <a:gd name="T39" fmla="*/ 25 h 186"/>
                  <a:gd name="T40" fmla="*/ 43 w 148"/>
                  <a:gd name="T41" fmla="*/ 8 h 186"/>
                  <a:gd name="T42" fmla="*/ 61 w 148"/>
                  <a:gd name="T43" fmla="*/ 1 h 186"/>
                  <a:gd name="T44" fmla="*/ 69 w 148"/>
                  <a:gd name="T45" fmla="*/ 14 h 186"/>
                  <a:gd name="T46" fmla="*/ 67 w 148"/>
                  <a:gd name="T47" fmla="*/ 42 h 186"/>
                  <a:gd name="T48" fmla="*/ 79 w 148"/>
                  <a:gd name="T49" fmla="*/ 48 h 186"/>
                  <a:gd name="T50" fmla="*/ 85 w 148"/>
                  <a:gd name="T51" fmla="*/ 36 h 186"/>
                  <a:gd name="T52" fmla="*/ 126 w 148"/>
                  <a:gd name="T53" fmla="*/ 17 h 186"/>
                  <a:gd name="T54" fmla="*/ 138 w 148"/>
                  <a:gd name="T55" fmla="*/ 40 h 186"/>
                  <a:gd name="T56" fmla="*/ 127 w 148"/>
                  <a:gd name="T57" fmla="*/ 92 h 186"/>
                  <a:gd name="T58" fmla="*/ 127 w 148"/>
                  <a:gd name="T59" fmla="*/ 95 h 186"/>
                  <a:gd name="T60" fmla="*/ 129 w 148"/>
                  <a:gd name="T61" fmla="*/ 97 h 186"/>
                  <a:gd name="T62" fmla="*/ 72 w 148"/>
                  <a:gd name="T63" fmla="*/ 131 h 186"/>
                  <a:gd name="T64" fmla="*/ 69 w 148"/>
                  <a:gd name="T65" fmla="*/ 133 h 186"/>
                  <a:gd name="T66" fmla="*/ 78 w 148"/>
                  <a:gd name="T67" fmla="*/ 142 h 186"/>
                  <a:gd name="T68" fmla="*/ 97 w 148"/>
                  <a:gd name="T69" fmla="*/ 139 h 186"/>
                  <a:gd name="T70" fmla="*/ 110 w 148"/>
                  <a:gd name="T71" fmla="*/ 118 h 186"/>
                  <a:gd name="T72" fmla="*/ 130 w 148"/>
                  <a:gd name="T73" fmla="*/ 37 h 186"/>
                  <a:gd name="T74" fmla="*/ 118 w 148"/>
                  <a:gd name="T75" fmla="*/ 23 h 186"/>
                  <a:gd name="T76" fmla="*/ 91 w 148"/>
                  <a:gd name="T77" fmla="*/ 41 h 186"/>
                  <a:gd name="T78" fmla="*/ 92 w 148"/>
                  <a:gd name="T79" fmla="*/ 65 h 186"/>
                  <a:gd name="T80" fmla="*/ 109 w 148"/>
                  <a:gd name="T81" fmla="*/ 97 h 186"/>
                  <a:gd name="T82" fmla="*/ 107 w 148"/>
                  <a:gd name="T83" fmla="*/ 109 h 186"/>
                  <a:gd name="T84" fmla="*/ 96 w 148"/>
                  <a:gd name="T85" fmla="*/ 104 h 186"/>
                  <a:gd name="T86" fmla="*/ 85 w 148"/>
                  <a:gd name="T87" fmla="*/ 92 h 186"/>
                  <a:gd name="T88" fmla="*/ 80 w 148"/>
                  <a:gd name="T89" fmla="*/ 88 h 186"/>
                  <a:gd name="T90" fmla="*/ 78 w 148"/>
                  <a:gd name="T91" fmla="*/ 89 h 186"/>
                  <a:gd name="T92" fmla="*/ 79 w 148"/>
                  <a:gd name="T93" fmla="*/ 99 h 186"/>
                  <a:gd name="T94" fmla="*/ 87 w 148"/>
                  <a:gd name="T95" fmla="*/ 113 h 186"/>
                  <a:gd name="T96" fmla="*/ 89 w 148"/>
                  <a:gd name="T97" fmla="*/ 126 h 186"/>
                  <a:gd name="T98" fmla="*/ 77 w 148"/>
                  <a:gd name="T99" fmla="*/ 131 h 186"/>
                  <a:gd name="T100" fmla="*/ 72 w 148"/>
                  <a:gd name="T101" fmla="*/ 131 h 186"/>
                  <a:gd name="T102" fmla="*/ 40 w 148"/>
                  <a:gd name="T103" fmla="*/ 71 h 186"/>
                  <a:gd name="T104" fmla="*/ 62 w 148"/>
                  <a:gd name="T105" fmla="*/ 82 h 186"/>
                  <a:gd name="T106" fmla="*/ 68 w 148"/>
                  <a:gd name="T107" fmla="*/ 81 h 186"/>
                  <a:gd name="T108" fmla="*/ 69 w 148"/>
                  <a:gd name="T109" fmla="*/ 73 h 186"/>
                  <a:gd name="T110" fmla="*/ 54 w 148"/>
                  <a:gd name="T111" fmla="*/ 61 h 186"/>
                  <a:gd name="T112" fmla="*/ 40 w 148"/>
                  <a:gd name="T113" fmla="*/ 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8" h="186">
                    <a:moveTo>
                      <a:pt x="129" y="97"/>
                    </a:moveTo>
                    <a:cubicBezTo>
                      <a:pt x="132" y="94"/>
                      <a:pt x="134" y="91"/>
                      <a:pt x="138" y="90"/>
                    </a:cubicBezTo>
                    <a:cubicBezTo>
                      <a:pt x="141" y="88"/>
                      <a:pt x="144" y="88"/>
                      <a:pt x="148" y="88"/>
                    </a:cubicBezTo>
                    <a:cubicBezTo>
                      <a:pt x="148" y="91"/>
                      <a:pt x="148" y="94"/>
                      <a:pt x="147" y="97"/>
                    </a:cubicBezTo>
                    <a:cubicBezTo>
                      <a:pt x="146" y="100"/>
                      <a:pt x="144" y="104"/>
                      <a:pt x="142" y="106"/>
                    </a:cubicBezTo>
                    <a:cubicBezTo>
                      <a:pt x="127" y="118"/>
                      <a:pt x="120" y="134"/>
                      <a:pt x="114" y="150"/>
                    </a:cubicBezTo>
                    <a:cubicBezTo>
                      <a:pt x="104" y="175"/>
                      <a:pt x="89" y="185"/>
                      <a:pt x="62" y="185"/>
                    </a:cubicBezTo>
                    <a:cubicBezTo>
                      <a:pt x="52" y="185"/>
                      <a:pt x="42" y="186"/>
                      <a:pt x="31" y="185"/>
                    </a:cubicBezTo>
                    <a:cubicBezTo>
                      <a:pt x="12" y="184"/>
                      <a:pt x="1" y="164"/>
                      <a:pt x="10" y="147"/>
                    </a:cubicBezTo>
                    <a:cubicBezTo>
                      <a:pt x="14" y="140"/>
                      <a:pt x="18" y="143"/>
                      <a:pt x="21" y="147"/>
                    </a:cubicBezTo>
                    <a:cubicBezTo>
                      <a:pt x="24" y="153"/>
                      <a:pt x="29" y="155"/>
                      <a:pt x="36" y="154"/>
                    </a:cubicBezTo>
                    <a:cubicBezTo>
                      <a:pt x="44" y="152"/>
                      <a:pt x="46" y="147"/>
                      <a:pt x="47" y="140"/>
                    </a:cubicBezTo>
                    <a:cubicBezTo>
                      <a:pt x="47" y="138"/>
                      <a:pt x="48" y="136"/>
                      <a:pt x="49" y="134"/>
                    </a:cubicBezTo>
                    <a:cubicBezTo>
                      <a:pt x="55" y="118"/>
                      <a:pt x="55" y="118"/>
                      <a:pt x="43" y="107"/>
                    </a:cubicBezTo>
                    <a:cubicBezTo>
                      <a:pt x="41" y="105"/>
                      <a:pt x="38" y="103"/>
                      <a:pt x="36" y="101"/>
                    </a:cubicBezTo>
                    <a:cubicBezTo>
                      <a:pt x="23" y="89"/>
                      <a:pt x="23" y="89"/>
                      <a:pt x="10" y="102"/>
                    </a:cubicBezTo>
                    <a:cubicBezTo>
                      <a:pt x="9" y="103"/>
                      <a:pt x="6" y="104"/>
                      <a:pt x="4" y="105"/>
                    </a:cubicBezTo>
                    <a:cubicBezTo>
                      <a:pt x="3" y="101"/>
                      <a:pt x="0" y="98"/>
                      <a:pt x="0" y="95"/>
                    </a:cubicBezTo>
                    <a:cubicBezTo>
                      <a:pt x="0" y="91"/>
                      <a:pt x="3" y="87"/>
                      <a:pt x="5" y="84"/>
                    </a:cubicBezTo>
                    <a:cubicBezTo>
                      <a:pt x="16" y="65"/>
                      <a:pt x="28" y="48"/>
                      <a:pt x="33" y="25"/>
                    </a:cubicBezTo>
                    <a:cubicBezTo>
                      <a:pt x="34" y="19"/>
                      <a:pt x="39" y="13"/>
                      <a:pt x="43" y="8"/>
                    </a:cubicBezTo>
                    <a:cubicBezTo>
                      <a:pt x="47" y="1"/>
                      <a:pt x="54" y="0"/>
                      <a:pt x="61" y="1"/>
                    </a:cubicBezTo>
                    <a:cubicBezTo>
                      <a:pt x="67" y="3"/>
                      <a:pt x="70" y="8"/>
                      <a:pt x="69" y="14"/>
                    </a:cubicBezTo>
                    <a:cubicBezTo>
                      <a:pt x="69" y="23"/>
                      <a:pt x="68" y="32"/>
                      <a:pt x="67" y="42"/>
                    </a:cubicBezTo>
                    <a:cubicBezTo>
                      <a:pt x="70" y="43"/>
                      <a:pt x="74" y="45"/>
                      <a:pt x="79" y="48"/>
                    </a:cubicBezTo>
                    <a:cubicBezTo>
                      <a:pt x="81" y="44"/>
                      <a:pt x="83" y="40"/>
                      <a:pt x="85" y="36"/>
                    </a:cubicBezTo>
                    <a:cubicBezTo>
                      <a:pt x="92" y="22"/>
                      <a:pt x="111" y="14"/>
                      <a:pt x="126" y="17"/>
                    </a:cubicBezTo>
                    <a:cubicBezTo>
                      <a:pt x="135" y="20"/>
                      <a:pt x="140" y="29"/>
                      <a:pt x="138" y="40"/>
                    </a:cubicBezTo>
                    <a:cubicBezTo>
                      <a:pt x="135" y="58"/>
                      <a:pt x="131" y="75"/>
                      <a:pt x="127" y="92"/>
                    </a:cubicBezTo>
                    <a:cubicBezTo>
                      <a:pt x="127" y="93"/>
                      <a:pt x="127" y="94"/>
                      <a:pt x="127" y="95"/>
                    </a:cubicBezTo>
                    <a:cubicBezTo>
                      <a:pt x="127" y="96"/>
                      <a:pt x="128" y="96"/>
                      <a:pt x="129" y="97"/>
                    </a:cubicBezTo>
                    <a:close/>
                    <a:moveTo>
                      <a:pt x="72" y="131"/>
                    </a:moveTo>
                    <a:cubicBezTo>
                      <a:pt x="71" y="132"/>
                      <a:pt x="70" y="132"/>
                      <a:pt x="69" y="133"/>
                    </a:cubicBezTo>
                    <a:cubicBezTo>
                      <a:pt x="72" y="136"/>
                      <a:pt x="75" y="142"/>
                      <a:pt x="78" y="142"/>
                    </a:cubicBezTo>
                    <a:cubicBezTo>
                      <a:pt x="84" y="143"/>
                      <a:pt x="93" y="143"/>
                      <a:pt x="97" y="139"/>
                    </a:cubicBezTo>
                    <a:cubicBezTo>
                      <a:pt x="103" y="134"/>
                      <a:pt x="108" y="126"/>
                      <a:pt x="110" y="118"/>
                    </a:cubicBezTo>
                    <a:cubicBezTo>
                      <a:pt x="118" y="92"/>
                      <a:pt x="124" y="64"/>
                      <a:pt x="130" y="37"/>
                    </a:cubicBezTo>
                    <a:cubicBezTo>
                      <a:pt x="131" y="30"/>
                      <a:pt x="125" y="23"/>
                      <a:pt x="118" y="23"/>
                    </a:cubicBezTo>
                    <a:cubicBezTo>
                      <a:pt x="105" y="24"/>
                      <a:pt x="97" y="31"/>
                      <a:pt x="91" y="41"/>
                    </a:cubicBezTo>
                    <a:cubicBezTo>
                      <a:pt x="86" y="50"/>
                      <a:pt x="87" y="57"/>
                      <a:pt x="92" y="65"/>
                    </a:cubicBezTo>
                    <a:cubicBezTo>
                      <a:pt x="99" y="75"/>
                      <a:pt x="104" y="86"/>
                      <a:pt x="109" y="97"/>
                    </a:cubicBezTo>
                    <a:cubicBezTo>
                      <a:pt x="110" y="100"/>
                      <a:pt x="108" y="105"/>
                      <a:pt x="107" y="109"/>
                    </a:cubicBezTo>
                    <a:cubicBezTo>
                      <a:pt x="103" y="107"/>
                      <a:pt x="99" y="107"/>
                      <a:pt x="96" y="104"/>
                    </a:cubicBezTo>
                    <a:cubicBezTo>
                      <a:pt x="91" y="101"/>
                      <a:pt x="88" y="96"/>
                      <a:pt x="85" y="92"/>
                    </a:cubicBezTo>
                    <a:cubicBezTo>
                      <a:pt x="83" y="91"/>
                      <a:pt x="82" y="89"/>
                      <a:pt x="80" y="88"/>
                    </a:cubicBezTo>
                    <a:cubicBezTo>
                      <a:pt x="79" y="88"/>
                      <a:pt x="78" y="89"/>
                      <a:pt x="78" y="89"/>
                    </a:cubicBezTo>
                    <a:cubicBezTo>
                      <a:pt x="78" y="92"/>
                      <a:pt x="78" y="96"/>
                      <a:pt x="79" y="99"/>
                    </a:cubicBezTo>
                    <a:cubicBezTo>
                      <a:pt x="82" y="104"/>
                      <a:pt x="85" y="108"/>
                      <a:pt x="87" y="113"/>
                    </a:cubicBezTo>
                    <a:cubicBezTo>
                      <a:pt x="89" y="117"/>
                      <a:pt x="91" y="123"/>
                      <a:pt x="89" y="126"/>
                    </a:cubicBezTo>
                    <a:cubicBezTo>
                      <a:pt x="87" y="129"/>
                      <a:pt x="81" y="130"/>
                      <a:pt x="77" y="131"/>
                    </a:cubicBezTo>
                    <a:cubicBezTo>
                      <a:pt x="75" y="132"/>
                      <a:pt x="74" y="131"/>
                      <a:pt x="72" y="131"/>
                    </a:cubicBezTo>
                    <a:close/>
                    <a:moveTo>
                      <a:pt x="40" y="71"/>
                    </a:moveTo>
                    <a:cubicBezTo>
                      <a:pt x="49" y="75"/>
                      <a:pt x="55" y="79"/>
                      <a:pt x="62" y="82"/>
                    </a:cubicBezTo>
                    <a:cubicBezTo>
                      <a:pt x="64" y="83"/>
                      <a:pt x="68" y="82"/>
                      <a:pt x="68" y="81"/>
                    </a:cubicBezTo>
                    <a:cubicBezTo>
                      <a:pt x="69" y="79"/>
                      <a:pt x="70" y="75"/>
                      <a:pt x="69" y="73"/>
                    </a:cubicBezTo>
                    <a:cubicBezTo>
                      <a:pt x="64" y="68"/>
                      <a:pt x="60" y="63"/>
                      <a:pt x="54" y="61"/>
                    </a:cubicBezTo>
                    <a:cubicBezTo>
                      <a:pt x="51" y="60"/>
                      <a:pt x="46" y="66"/>
                      <a:pt x="40"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1">
                <a:extLst>
                  <a:ext uri="{FF2B5EF4-FFF2-40B4-BE49-F238E27FC236}">
                    <a16:creationId xmlns="" xmlns:a16="http://schemas.microsoft.com/office/drawing/2014/main" id="{793B71AC-6F66-4515-BCF3-CB7603457888}"/>
                  </a:ext>
                </a:extLst>
              </p:cNvPr>
              <p:cNvSpPr>
                <a:spLocks noEditPoints="1"/>
              </p:cNvSpPr>
              <p:nvPr/>
            </p:nvSpPr>
            <p:spPr bwMode="auto">
              <a:xfrm>
                <a:off x="4860925" y="1165225"/>
                <a:ext cx="396875" cy="512763"/>
              </a:xfrm>
              <a:custGeom>
                <a:avLst/>
                <a:gdLst>
                  <a:gd name="T0" fmla="*/ 117 w 157"/>
                  <a:gd name="T1" fmla="*/ 182 h 203"/>
                  <a:gd name="T2" fmla="*/ 105 w 157"/>
                  <a:gd name="T3" fmla="*/ 203 h 203"/>
                  <a:gd name="T4" fmla="*/ 95 w 157"/>
                  <a:gd name="T5" fmla="*/ 182 h 203"/>
                  <a:gd name="T6" fmla="*/ 70 w 157"/>
                  <a:gd name="T7" fmla="*/ 170 h 203"/>
                  <a:gd name="T8" fmla="*/ 52 w 157"/>
                  <a:gd name="T9" fmla="*/ 167 h 203"/>
                  <a:gd name="T10" fmla="*/ 26 w 157"/>
                  <a:gd name="T11" fmla="*/ 179 h 203"/>
                  <a:gd name="T12" fmla="*/ 25 w 157"/>
                  <a:gd name="T13" fmla="*/ 115 h 203"/>
                  <a:gd name="T14" fmla="*/ 45 w 157"/>
                  <a:gd name="T15" fmla="*/ 104 h 203"/>
                  <a:gd name="T16" fmla="*/ 38 w 157"/>
                  <a:gd name="T17" fmla="*/ 76 h 203"/>
                  <a:gd name="T18" fmla="*/ 11 w 157"/>
                  <a:gd name="T19" fmla="*/ 56 h 203"/>
                  <a:gd name="T20" fmla="*/ 39 w 157"/>
                  <a:gd name="T21" fmla="*/ 40 h 203"/>
                  <a:gd name="T22" fmla="*/ 47 w 157"/>
                  <a:gd name="T23" fmla="*/ 8 h 203"/>
                  <a:gd name="T24" fmla="*/ 59 w 157"/>
                  <a:gd name="T25" fmla="*/ 31 h 203"/>
                  <a:gd name="T26" fmla="*/ 68 w 157"/>
                  <a:gd name="T27" fmla="*/ 1 h 203"/>
                  <a:gd name="T28" fmla="*/ 86 w 157"/>
                  <a:gd name="T29" fmla="*/ 33 h 203"/>
                  <a:gd name="T30" fmla="*/ 69 w 157"/>
                  <a:gd name="T31" fmla="*/ 64 h 203"/>
                  <a:gd name="T32" fmla="*/ 82 w 157"/>
                  <a:gd name="T33" fmla="*/ 72 h 203"/>
                  <a:gd name="T34" fmla="*/ 146 w 157"/>
                  <a:gd name="T35" fmla="*/ 60 h 203"/>
                  <a:gd name="T36" fmla="*/ 151 w 157"/>
                  <a:gd name="T37" fmla="*/ 150 h 203"/>
                  <a:gd name="T38" fmla="*/ 112 w 157"/>
                  <a:gd name="T39" fmla="*/ 167 h 203"/>
                  <a:gd name="T40" fmla="*/ 117 w 157"/>
                  <a:gd name="T41" fmla="*/ 145 h 203"/>
                  <a:gd name="T42" fmla="*/ 144 w 157"/>
                  <a:gd name="T43" fmla="*/ 140 h 203"/>
                  <a:gd name="T44" fmla="*/ 110 w 157"/>
                  <a:gd name="T45" fmla="*/ 61 h 203"/>
                  <a:gd name="T46" fmla="*/ 69 w 157"/>
                  <a:gd name="T47" fmla="*/ 117 h 203"/>
                  <a:gd name="T48" fmla="*/ 84 w 157"/>
                  <a:gd name="T49" fmla="*/ 95 h 203"/>
                  <a:gd name="T50" fmla="*/ 101 w 157"/>
                  <a:gd name="T51" fmla="*/ 106 h 203"/>
                  <a:gd name="T52" fmla="*/ 106 w 157"/>
                  <a:gd name="T53" fmla="*/ 130 h 203"/>
                  <a:gd name="T54" fmla="*/ 47 w 157"/>
                  <a:gd name="T55" fmla="*/ 149 h 203"/>
                  <a:gd name="T56" fmla="*/ 74 w 157"/>
                  <a:gd name="T57" fmla="*/ 142 h 203"/>
                  <a:gd name="T58" fmla="*/ 72 w 157"/>
                  <a:gd name="T59" fmla="*/ 133 h 203"/>
                  <a:gd name="T60" fmla="*/ 52 w 157"/>
                  <a:gd name="T61" fmla="*/ 130 h 203"/>
                  <a:gd name="T62" fmla="*/ 89 w 157"/>
                  <a:gd name="T63" fmla="*/ 158 h 203"/>
                  <a:gd name="T64" fmla="*/ 77 w 157"/>
                  <a:gd name="T65" fmla="*/ 160 h 203"/>
                  <a:gd name="T66" fmla="*/ 89 w 157"/>
                  <a:gd name="T67"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7" h="203">
                    <a:moveTo>
                      <a:pt x="112" y="167"/>
                    </a:moveTo>
                    <a:cubicBezTo>
                      <a:pt x="114" y="174"/>
                      <a:pt x="116" y="178"/>
                      <a:pt x="117" y="182"/>
                    </a:cubicBezTo>
                    <a:cubicBezTo>
                      <a:pt x="117" y="185"/>
                      <a:pt x="119" y="189"/>
                      <a:pt x="117" y="191"/>
                    </a:cubicBezTo>
                    <a:cubicBezTo>
                      <a:pt x="114" y="196"/>
                      <a:pt x="109" y="202"/>
                      <a:pt x="105" y="203"/>
                    </a:cubicBezTo>
                    <a:cubicBezTo>
                      <a:pt x="98" y="203"/>
                      <a:pt x="97" y="195"/>
                      <a:pt x="96" y="189"/>
                    </a:cubicBezTo>
                    <a:cubicBezTo>
                      <a:pt x="96" y="187"/>
                      <a:pt x="96" y="185"/>
                      <a:pt x="95" y="182"/>
                    </a:cubicBezTo>
                    <a:cubicBezTo>
                      <a:pt x="93" y="182"/>
                      <a:pt x="92" y="182"/>
                      <a:pt x="91" y="182"/>
                    </a:cubicBezTo>
                    <a:cubicBezTo>
                      <a:pt x="75" y="187"/>
                      <a:pt x="73" y="186"/>
                      <a:pt x="70" y="170"/>
                    </a:cubicBezTo>
                    <a:cubicBezTo>
                      <a:pt x="69" y="163"/>
                      <a:pt x="63" y="158"/>
                      <a:pt x="56" y="160"/>
                    </a:cubicBezTo>
                    <a:cubicBezTo>
                      <a:pt x="54" y="161"/>
                      <a:pt x="53" y="164"/>
                      <a:pt x="52" y="167"/>
                    </a:cubicBezTo>
                    <a:cubicBezTo>
                      <a:pt x="51" y="172"/>
                      <a:pt x="50" y="181"/>
                      <a:pt x="49" y="181"/>
                    </a:cubicBezTo>
                    <a:cubicBezTo>
                      <a:pt x="41" y="182"/>
                      <a:pt x="33" y="183"/>
                      <a:pt x="26" y="179"/>
                    </a:cubicBezTo>
                    <a:cubicBezTo>
                      <a:pt x="9" y="171"/>
                      <a:pt x="0" y="136"/>
                      <a:pt x="10" y="119"/>
                    </a:cubicBezTo>
                    <a:cubicBezTo>
                      <a:pt x="14" y="111"/>
                      <a:pt x="18" y="110"/>
                      <a:pt x="25" y="115"/>
                    </a:cubicBezTo>
                    <a:cubicBezTo>
                      <a:pt x="30" y="118"/>
                      <a:pt x="33" y="117"/>
                      <a:pt x="36" y="114"/>
                    </a:cubicBezTo>
                    <a:cubicBezTo>
                      <a:pt x="39" y="110"/>
                      <a:pt x="42" y="107"/>
                      <a:pt x="45" y="104"/>
                    </a:cubicBezTo>
                    <a:cubicBezTo>
                      <a:pt x="52" y="98"/>
                      <a:pt x="53" y="91"/>
                      <a:pt x="49" y="82"/>
                    </a:cubicBezTo>
                    <a:cubicBezTo>
                      <a:pt x="46" y="78"/>
                      <a:pt x="44" y="75"/>
                      <a:pt x="38" y="76"/>
                    </a:cubicBezTo>
                    <a:cubicBezTo>
                      <a:pt x="26" y="77"/>
                      <a:pt x="16" y="71"/>
                      <a:pt x="12" y="61"/>
                    </a:cubicBezTo>
                    <a:cubicBezTo>
                      <a:pt x="11" y="59"/>
                      <a:pt x="11" y="57"/>
                      <a:pt x="11" y="56"/>
                    </a:cubicBezTo>
                    <a:cubicBezTo>
                      <a:pt x="18" y="55"/>
                      <a:pt x="25" y="56"/>
                      <a:pt x="31" y="54"/>
                    </a:cubicBezTo>
                    <a:cubicBezTo>
                      <a:pt x="37" y="52"/>
                      <a:pt x="39" y="48"/>
                      <a:pt x="39" y="40"/>
                    </a:cubicBezTo>
                    <a:cubicBezTo>
                      <a:pt x="38" y="32"/>
                      <a:pt x="39" y="23"/>
                      <a:pt x="41" y="15"/>
                    </a:cubicBezTo>
                    <a:cubicBezTo>
                      <a:pt x="41" y="12"/>
                      <a:pt x="45" y="10"/>
                      <a:pt x="47" y="8"/>
                    </a:cubicBezTo>
                    <a:cubicBezTo>
                      <a:pt x="48" y="10"/>
                      <a:pt x="51" y="12"/>
                      <a:pt x="52" y="14"/>
                    </a:cubicBezTo>
                    <a:cubicBezTo>
                      <a:pt x="54" y="19"/>
                      <a:pt x="56" y="25"/>
                      <a:pt x="59" y="31"/>
                    </a:cubicBezTo>
                    <a:cubicBezTo>
                      <a:pt x="70" y="24"/>
                      <a:pt x="72" y="19"/>
                      <a:pt x="68" y="8"/>
                    </a:cubicBezTo>
                    <a:cubicBezTo>
                      <a:pt x="67" y="6"/>
                      <a:pt x="68" y="3"/>
                      <a:pt x="68" y="1"/>
                    </a:cubicBezTo>
                    <a:cubicBezTo>
                      <a:pt x="70" y="1"/>
                      <a:pt x="73" y="0"/>
                      <a:pt x="75" y="1"/>
                    </a:cubicBezTo>
                    <a:cubicBezTo>
                      <a:pt x="88" y="6"/>
                      <a:pt x="93" y="21"/>
                      <a:pt x="86" y="33"/>
                    </a:cubicBezTo>
                    <a:cubicBezTo>
                      <a:pt x="82" y="40"/>
                      <a:pt x="77" y="46"/>
                      <a:pt x="73" y="52"/>
                    </a:cubicBezTo>
                    <a:cubicBezTo>
                      <a:pt x="71" y="56"/>
                      <a:pt x="69" y="60"/>
                      <a:pt x="69" y="64"/>
                    </a:cubicBezTo>
                    <a:cubicBezTo>
                      <a:pt x="69" y="67"/>
                      <a:pt x="70" y="72"/>
                      <a:pt x="72" y="74"/>
                    </a:cubicBezTo>
                    <a:cubicBezTo>
                      <a:pt x="73" y="75"/>
                      <a:pt x="79" y="73"/>
                      <a:pt x="82" y="72"/>
                    </a:cubicBezTo>
                    <a:cubicBezTo>
                      <a:pt x="93" y="66"/>
                      <a:pt x="104" y="59"/>
                      <a:pt x="115" y="54"/>
                    </a:cubicBezTo>
                    <a:cubicBezTo>
                      <a:pt x="126" y="50"/>
                      <a:pt x="136" y="54"/>
                      <a:pt x="146" y="60"/>
                    </a:cubicBezTo>
                    <a:cubicBezTo>
                      <a:pt x="149" y="62"/>
                      <a:pt x="152" y="66"/>
                      <a:pt x="152" y="69"/>
                    </a:cubicBezTo>
                    <a:cubicBezTo>
                      <a:pt x="155" y="96"/>
                      <a:pt x="157" y="123"/>
                      <a:pt x="151" y="150"/>
                    </a:cubicBezTo>
                    <a:cubicBezTo>
                      <a:pt x="148" y="166"/>
                      <a:pt x="139" y="171"/>
                      <a:pt x="123" y="169"/>
                    </a:cubicBezTo>
                    <a:cubicBezTo>
                      <a:pt x="120" y="168"/>
                      <a:pt x="117" y="168"/>
                      <a:pt x="112" y="167"/>
                    </a:cubicBezTo>
                    <a:close/>
                    <a:moveTo>
                      <a:pt x="106" y="130"/>
                    </a:moveTo>
                    <a:cubicBezTo>
                      <a:pt x="111" y="136"/>
                      <a:pt x="116" y="140"/>
                      <a:pt x="117" y="145"/>
                    </a:cubicBezTo>
                    <a:cubicBezTo>
                      <a:pt x="118" y="154"/>
                      <a:pt x="119" y="155"/>
                      <a:pt x="127" y="154"/>
                    </a:cubicBezTo>
                    <a:cubicBezTo>
                      <a:pt x="136" y="154"/>
                      <a:pt x="141" y="149"/>
                      <a:pt x="144" y="140"/>
                    </a:cubicBezTo>
                    <a:cubicBezTo>
                      <a:pt x="150" y="120"/>
                      <a:pt x="146" y="99"/>
                      <a:pt x="144" y="79"/>
                    </a:cubicBezTo>
                    <a:cubicBezTo>
                      <a:pt x="142" y="61"/>
                      <a:pt x="126" y="53"/>
                      <a:pt x="110" y="61"/>
                    </a:cubicBezTo>
                    <a:cubicBezTo>
                      <a:pt x="93" y="70"/>
                      <a:pt x="77" y="80"/>
                      <a:pt x="66" y="96"/>
                    </a:cubicBezTo>
                    <a:cubicBezTo>
                      <a:pt x="59" y="105"/>
                      <a:pt x="59" y="108"/>
                      <a:pt x="69" y="117"/>
                    </a:cubicBezTo>
                    <a:cubicBezTo>
                      <a:pt x="71" y="114"/>
                      <a:pt x="74" y="111"/>
                      <a:pt x="76" y="108"/>
                    </a:cubicBezTo>
                    <a:cubicBezTo>
                      <a:pt x="79" y="104"/>
                      <a:pt x="81" y="99"/>
                      <a:pt x="84" y="95"/>
                    </a:cubicBezTo>
                    <a:cubicBezTo>
                      <a:pt x="89" y="89"/>
                      <a:pt x="99" y="88"/>
                      <a:pt x="104" y="93"/>
                    </a:cubicBezTo>
                    <a:cubicBezTo>
                      <a:pt x="109" y="99"/>
                      <a:pt x="103" y="102"/>
                      <a:pt x="101" y="106"/>
                    </a:cubicBezTo>
                    <a:cubicBezTo>
                      <a:pt x="99" y="108"/>
                      <a:pt x="98" y="111"/>
                      <a:pt x="96" y="114"/>
                    </a:cubicBezTo>
                    <a:cubicBezTo>
                      <a:pt x="106" y="117"/>
                      <a:pt x="112" y="122"/>
                      <a:pt x="106" y="130"/>
                    </a:cubicBezTo>
                    <a:close/>
                    <a:moveTo>
                      <a:pt x="50" y="122"/>
                    </a:moveTo>
                    <a:cubicBezTo>
                      <a:pt x="41" y="131"/>
                      <a:pt x="40" y="139"/>
                      <a:pt x="47" y="149"/>
                    </a:cubicBezTo>
                    <a:cubicBezTo>
                      <a:pt x="52" y="157"/>
                      <a:pt x="58" y="150"/>
                      <a:pt x="63" y="148"/>
                    </a:cubicBezTo>
                    <a:cubicBezTo>
                      <a:pt x="67" y="147"/>
                      <a:pt x="71" y="145"/>
                      <a:pt x="74" y="142"/>
                    </a:cubicBezTo>
                    <a:cubicBezTo>
                      <a:pt x="83" y="135"/>
                      <a:pt x="87" y="125"/>
                      <a:pt x="86" y="113"/>
                    </a:cubicBezTo>
                    <a:cubicBezTo>
                      <a:pt x="80" y="119"/>
                      <a:pt x="75" y="126"/>
                      <a:pt x="72" y="133"/>
                    </a:cubicBezTo>
                    <a:cubicBezTo>
                      <a:pt x="69" y="138"/>
                      <a:pt x="68" y="143"/>
                      <a:pt x="62" y="142"/>
                    </a:cubicBezTo>
                    <a:cubicBezTo>
                      <a:pt x="55" y="141"/>
                      <a:pt x="53" y="137"/>
                      <a:pt x="52" y="130"/>
                    </a:cubicBezTo>
                    <a:cubicBezTo>
                      <a:pt x="52" y="128"/>
                      <a:pt x="51" y="125"/>
                      <a:pt x="50" y="122"/>
                    </a:cubicBezTo>
                    <a:close/>
                    <a:moveTo>
                      <a:pt x="89" y="158"/>
                    </a:moveTo>
                    <a:cubicBezTo>
                      <a:pt x="86" y="155"/>
                      <a:pt x="84" y="153"/>
                      <a:pt x="82" y="151"/>
                    </a:cubicBezTo>
                    <a:cubicBezTo>
                      <a:pt x="80" y="154"/>
                      <a:pt x="77" y="157"/>
                      <a:pt x="77" y="160"/>
                    </a:cubicBezTo>
                    <a:cubicBezTo>
                      <a:pt x="76" y="162"/>
                      <a:pt x="80" y="165"/>
                      <a:pt x="82" y="167"/>
                    </a:cubicBezTo>
                    <a:cubicBezTo>
                      <a:pt x="84" y="164"/>
                      <a:pt x="86" y="162"/>
                      <a:pt x="8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
                <a:extLst>
                  <a:ext uri="{FF2B5EF4-FFF2-40B4-BE49-F238E27FC236}">
                    <a16:creationId xmlns="" xmlns:a16="http://schemas.microsoft.com/office/drawing/2014/main" id="{622E8D64-8194-4B03-8832-3B939324262D}"/>
                  </a:ext>
                </a:extLst>
              </p:cNvPr>
              <p:cNvSpPr>
                <a:spLocks noEditPoints="1"/>
              </p:cNvSpPr>
              <p:nvPr/>
            </p:nvSpPr>
            <p:spPr bwMode="auto">
              <a:xfrm>
                <a:off x="7315200" y="2152650"/>
                <a:ext cx="554038" cy="392113"/>
              </a:xfrm>
              <a:custGeom>
                <a:avLst/>
                <a:gdLst>
                  <a:gd name="T0" fmla="*/ 151 w 219"/>
                  <a:gd name="T1" fmla="*/ 35 h 155"/>
                  <a:gd name="T2" fmla="*/ 185 w 219"/>
                  <a:gd name="T3" fmla="*/ 42 h 155"/>
                  <a:gd name="T4" fmla="*/ 203 w 219"/>
                  <a:gd name="T5" fmla="*/ 42 h 155"/>
                  <a:gd name="T6" fmla="*/ 209 w 219"/>
                  <a:gd name="T7" fmla="*/ 48 h 155"/>
                  <a:gd name="T8" fmla="*/ 202 w 219"/>
                  <a:gd name="T9" fmla="*/ 53 h 155"/>
                  <a:gd name="T10" fmla="*/ 190 w 219"/>
                  <a:gd name="T11" fmla="*/ 54 h 155"/>
                  <a:gd name="T12" fmla="*/ 169 w 219"/>
                  <a:gd name="T13" fmla="*/ 64 h 155"/>
                  <a:gd name="T14" fmla="*/ 194 w 219"/>
                  <a:gd name="T15" fmla="*/ 69 h 155"/>
                  <a:gd name="T16" fmla="*/ 219 w 219"/>
                  <a:gd name="T17" fmla="*/ 70 h 155"/>
                  <a:gd name="T18" fmla="*/ 193 w 219"/>
                  <a:gd name="T19" fmla="*/ 82 h 155"/>
                  <a:gd name="T20" fmla="*/ 145 w 219"/>
                  <a:gd name="T21" fmla="*/ 92 h 155"/>
                  <a:gd name="T22" fmla="*/ 144 w 219"/>
                  <a:gd name="T23" fmla="*/ 104 h 155"/>
                  <a:gd name="T24" fmla="*/ 157 w 219"/>
                  <a:gd name="T25" fmla="*/ 142 h 155"/>
                  <a:gd name="T26" fmla="*/ 153 w 219"/>
                  <a:gd name="T27" fmla="*/ 154 h 155"/>
                  <a:gd name="T28" fmla="*/ 140 w 219"/>
                  <a:gd name="T29" fmla="*/ 151 h 155"/>
                  <a:gd name="T30" fmla="*/ 126 w 219"/>
                  <a:gd name="T31" fmla="*/ 136 h 155"/>
                  <a:gd name="T32" fmla="*/ 115 w 219"/>
                  <a:gd name="T33" fmla="*/ 106 h 155"/>
                  <a:gd name="T34" fmla="*/ 118 w 219"/>
                  <a:gd name="T35" fmla="*/ 105 h 155"/>
                  <a:gd name="T36" fmla="*/ 131 w 219"/>
                  <a:gd name="T37" fmla="*/ 125 h 155"/>
                  <a:gd name="T38" fmla="*/ 142 w 219"/>
                  <a:gd name="T39" fmla="*/ 134 h 155"/>
                  <a:gd name="T40" fmla="*/ 142 w 219"/>
                  <a:gd name="T41" fmla="*/ 119 h 155"/>
                  <a:gd name="T42" fmla="*/ 123 w 219"/>
                  <a:gd name="T43" fmla="*/ 97 h 155"/>
                  <a:gd name="T44" fmla="*/ 120 w 219"/>
                  <a:gd name="T45" fmla="*/ 94 h 155"/>
                  <a:gd name="T46" fmla="*/ 99 w 219"/>
                  <a:gd name="T47" fmla="*/ 66 h 155"/>
                  <a:gd name="T48" fmla="*/ 61 w 219"/>
                  <a:gd name="T49" fmla="*/ 43 h 155"/>
                  <a:gd name="T50" fmla="*/ 19 w 219"/>
                  <a:gd name="T51" fmla="*/ 36 h 155"/>
                  <a:gd name="T52" fmla="*/ 3 w 219"/>
                  <a:gd name="T53" fmla="*/ 33 h 155"/>
                  <a:gd name="T54" fmla="*/ 4 w 219"/>
                  <a:gd name="T55" fmla="*/ 17 h 155"/>
                  <a:gd name="T56" fmla="*/ 31 w 219"/>
                  <a:gd name="T57" fmla="*/ 3 h 155"/>
                  <a:gd name="T58" fmla="*/ 46 w 219"/>
                  <a:gd name="T59" fmla="*/ 4 h 155"/>
                  <a:gd name="T60" fmla="*/ 38 w 219"/>
                  <a:gd name="T61" fmla="*/ 24 h 155"/>
                  <a:gd name="T62" fmla="*/ 57 w 219"/>
                  <a:gd name="T63" fmla="*/ 34 h 155"/>
                  <a:gd name="T64" fmla="*/ 109 w 219"/>
                  <a:gd name="T65" fmla="*/ 66 h 155"/>
                  <a:gd name="T66" fmla="*/ 124 w 219"/>
                  <a:gd name="T67" fmla="*/ 61 h 155"/>
                  <a:gd name="T68" fmla="*/ 113 w 219"/>
                  <a:gd name="T69" fmla="*/ 59 h 155"/>
                  <a:gd name="T70" fmla="*/ 112 w 219"/>
                  <a:gd name="T71" fmla="*/ 57 h 155"/>
                  <a:gd name="T72" fmla="*/ 142 w 219"/>
                  <a:gd name="T73" fmla="*/ 48 h 155"/>
                  <a:gd name="T74" fmla="*/ 168 w 219"/>
                  <a:gd name="T75" fmla="*/ 51 h 155"/>
                  <a:gd name="T76" fmla="*/ 129 w 219"/>
                  <a:gd name="T77" fmla="*/ 45 h 155"/>
                  <a:gd name="T78" fmla="*/ 111 w 219"/>
                  <a:gd name="T79" fmla="*/ 52 h 155"/>
                  <a:gd name="T80" fmla="*/ 102 w 219"/>
                  <a:gd name="T81" fmla="*/ 53 h 155"/>
                  <a:gd name="T82" fmla="*/ 100 w 219"/>
                  <a:gd name="T83" fmla="*/ 50 h 155"/>
                  <a:gd name="T84" fmla="*/ 113 w 219"/>
                  <a:gd name="T85" fmla="*/ 43 h 155"/>
                  <a:gd name="T86" fmla="*/ 110 w 219"/>
                  <a:gd name="T87" fmla="*/ 40 h 155"/>
                  <a:gd name="T88" fmla="*/ 101 w 219"/>
                  <a:gd name="T89" fmla="*/ 41 h 155"/>
                  <a:gd name="T90" fmla="*/ 91 w 219"/>
                  <a:gd name="T91" fmla="*/ 37 h 155"/>
                  <a:gd name="T92" fmla="*/ 97 w 219"/>
                  <a:gd name="T93" fmla="*/ 24 h 155"/>
                  <a:gd name="T94" fmla="*/ 119 w 219"/>
                  <a:gd name="T95" fmla="*/ 19 h 155"/>
                  <a:gd name="T96" fmla="*/ 115 w 219"/>
                  <a:gd name="T97" fmla="*/ 29 h 155"/>
                  <a:gd name="T98" fmla="*/ 136 w 219"/>
                  <a:gd name="T99" fmla="*/ 28 h 155"/>
                  <a:gd name="T100" fmla="*/ 156 w 219"/>
                  <a:gd name="T101" fmla="*/ 13 h 155"/>
                  <a:gd name="T102" fmla="*/ 168 w 219"/>
                  <a:gd name="T103" fmla="*/ 13 h 155"/>
                  <a:gd name="T104" fmla="*/ 164 w 219"/>
                  <a:gd name="T105" fmla="*/ 27 h 155"/>
                  <a:gd name="T106" fmla="*/ 152 w 219"/>
                  <a:gd name="T107" fmla="*/ 33 h 155"/>
                  <a:gd name="T108" fmla="*/ 151 w 219"/>
                  <a:gd name="T109" fmla="*/ 35 h 155"/>
                  <a:gd name="T110" fmla="*/ 126 w 219"/>
                  <a:gd name="T111" fmla="*/ 76 h 155"/>
                  <a:gd name="T112" fmla="*/ 124 w 219"/>
                  <a:gd name="T113" fmla="*/ 80 h 155"/>
                  <a:gd name="T114" fmla="*/ 137 w 219"/>
                  <a:gd name="T115" fmla="*/ 86 h 155"/>
                  <a:gd name="T116" fmla="*/ 138 w 219"/>
                  <a:gd name="T117" fmla="*/ 79 h 155"/>
                  <a:gd name="T118" fmla="*/ 126 w 219"/>
                  <a:gd name="T119" fmla="*/ 7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9" h="155">
                    <a:moveTo>
                      <a:pt x="151" y="35"/>
                    </a:moveTo>
                    <a:cubicBezTo>
                      <a:pt x="162" y="39"/>
                      <a:pt x="172" y="45"/>
                      <a:pt x="185" y="42"/>
                    </a:cubicBezTo>
                    <a:cubicBezTo>
                      <a:pt x="191" y="41"/>
                      <a:pt x="197" y="41"/>
                      <a:pt x="203" y="42"/>
                    </a:cubicBezTo>
                    <a:cubicBezTo>
                      <a:pt x="205" y="42"/>
                      <a:pt x="207" y="46"/>
                      <a:pt x="209" y="48"/>
                    </a:cubicBezTo>
                    <a:cubicBezTo>
                      <a:pt x="207" y="50"/>
                      <a:pt x="205" y="53"/>
                      <a:pt x="202" y="53"/>
                    </a:cubicBezTo>
                    <a:cubicBezTo>
                      <a:pt x="198" y="54"/>
                      <a:pt x="194" y="54"/>
                      <a:pt x="190" y="54"/>
                    </a:cubicBezTo>
                    <a:cubicBezTo>
                      <a:pt x="181" y="53"/>
                      <a:pt x="175" y="57"/>
                      <a:pt x="169" y="64"/>
                    </a:cubicBezTo>
                    <a:cubicBezTo>
                      <a:pt x="177" y="70"/>
                      <a:pt x="185" y="72"/>
                      <a:pt x="194" y="69"/>
                    </a:cubicBezTo>
                    <a:cubicBezTo>
                      <a:pt x="203" y="66"/>
                      <a:pt x="211" y="64"/>
                      <a:pt x="219" y="70"/>
                    </a:cubicBezTo>
                    <a:cubicBezTo>
                      <a:pt x="213" y="82"/>
                      <a:pt x="204" y="86"/>
                      <a:pt x="193" y="82"/>
                    </a:cubicBezTo>
                    <a:cubicBezTo>
                      <a:pt x="175" y="77"/>
                      <a:pt x="159" y="82"/>
                      <a:pt x="145" y="92"/>
                    </a:cubicBezTo>
                    <a:cubicBezTo>
                      <a:pt x="139" y="96"/>
                      <a:pt x="142" y="100"/>
                      <a:pt x="144" y="104"/>
                    </a:cubicBezTo>
                    <a:cubicBezTo>
                      <a:pt x="153" y="115"/>
                      <a:pt x="157" y="128"/>
                      <a:pt x="157" y="142"/>
                    </a:cubicBezTo>
                    <a:cubicBezTo>
                      <a:pt x="157" y="146"/>
                      <a:pt x="155" y="153"/>
                      <a:pt x="153" y="154"/>
                    </a:cubicBezTo>
                    <a:cubicBezTo>
                      <a:pt x="149" y="155"/>
                      <a:pt x="143" y="153"/>
                      <a:pt x="140" y="151"/>
                    </a:cubicBezTo>
                    <a:cubicBezTo>
                      <a:pt x="134" y="147"/>
                      <a:pt x="129" y="142"/>
                      <a:pt x="126" y="136"/>
                    </a:cubicBezTo>
                    <a:cubicBezTo>
                      <a:pt x="121" y="126"/>
                      <a:pt x="119" y="116"/>
                      <a:pt x="115" y="106"/>
                    </a:cubicBezTo>
                    <a:cubicBezTo>
                      <a:pt x="116" y="106"/>
                      <a:pt x="117" y="105"/>
                      <a:pt x="118" y="105"/>
                    </a:cubicBezTo>
                    <a:cubicBezTo>
                      <a:pt x="122" y="111"/>
                      <a:pt x="126" y="118"/>
                      <a:pt x="131" y="125"/>
                    </a:cubicBezTo>
                    <a:cubicBezTo>
                      <a:pt x="134" y="128"/>
                      <a:pt x="138" y="131"/>
                      <a:pt x="142" y="134"/>
                    </a:cubicBezTo>
                    <a:cubicBezTo>
                      <a:pt x="142" y="129"/>
                      <a:pt x="144" y="124"/>
                      <a:pt x="142" y="119"/>
                    </a:cubicBezTo>
                    <a:cubicBezTo>
                      <a:pt x="138" y="110"/>
                      <a:pt x="135" y="99"/>
                      <a:pt x="123" y="97"/>
                    </a:cubicBezTo>
                    <a:cubicBezTo>
                      <a:pt x="122" y="97"/>
                      <a:pt x="120" y="95"/>
                      <a:pt x="120" y="94"/>
                    </a:cubicBezTo>
                    <a:cubicBezTo>
                      <a:pt x="119" y="80"/>
                      <a:pt x="108" y="73"/>
                      <a:pt x="99" y="66"/>
                    </a:cubicBezTo>
                    <a:cubicBezTo>
                      <a:pt x="87" y="58"/>
                      <a:pt x="74" y="50"/>
                      <a:pt x="61" y="43"/>
                    </a:cubicBezTo>
                    <a:cubicBezTo>
                      <a:pt x="48" y="36"/>
                      <a:pt x="34" y="34"/>
                      <a:pt x="19" y="36"/>
                    </a:cubicBezTo>
                    <a:cubicBezTo>
                      <a:pt x="14" y="37"/>
                      <a:pt x="5" y="37"/>
                      <a:pt x="3" y="33"/>
                    </a:cubicBezTo>
                    <a:cubicBezTo>
                      <a:pt x="0" y="30"/>
                      <a:pt x="2" y="22"/>
                      <a:pt x="4" y="17"/>
                    </a:cubicBezTo>
                    <a:cubicBezTo>
                      <a:pt x="10" y="3"/>
                      <a:pt x="17" y="0"/>
                      <a:pt x="31" y="3"/>
                    </a:cubicBezTo>
                    <a:cubicBezTo>
                      <a:pt x="36" y="3"/>
                      <a:pt x="40" y="4"/>
                      <a:pt x="46" y="4"/>
                    </a:cubicBezTo>
                    <a:cubicBezTo>
                      <a:pt x="43" y="11"/>
                      <a:pt x="41" y="17"/>
                      <a:pt x="38" y="24"/>
                    </a:cubicBezTo>
                    <a:cubicBezTo>
                      <a:pt x="44" y="27"/>
                      <a:pt x="51" y="31"/>
                      <a:pt x="57" y="34"/>
                    </a:cubicBezTo>
                    <a:cubicBezTo>
                      <a:pt x="75" y="45"/>
                      <a:pt x="92" y="55"/>
                      <a:pt x="109" y="66"/>
                    </a:cubicBezTo>
                    <a:cubicBezTo>
                      <a:pt x="117" y="71"/>
                      <a:pt x="120" y="69"/>
                      <a:pt x="124" y="61"/>
                    </a:cubicBezTo>
                    <a:cubicBezTo>
                      <a:pt x="120" y="61"/>
                      <a:pt x="116" y="60"/>
                      <a:pt x="113" y="59"/>
                    </a:cubicBezTo>
                    <a:cubicBezTo>
                      <a:pt x="113" y="58"/>
                      <a:pt x="112" y="58"/>
                      <a:pt x="112" y="57"/>
                    </a:cubicBezTo>
                    <a:cubicBezTo>
                      <a:pt x="122" y="54"/>
                      <a:pt x="132" y="51"/>
                      <a:pt x="142" y="48"/>
                    </a:cubicBezTo>
                    <a:cubicBezTo>
                      <a:pt x="147" y="60"/>
                      <a:pt x="157" y="61"/>
                      <a:pt x="168" y="51"/>
                    </a:cubicBezTo>
                    <a:cubicBezTo>
                      <a:pt x="160" y="42"/>
                      <a:pt x="142" y="39"/>
                      <a:pt x="129" y="45"/>
                    </a:cubicBezTo>
                    <a:cubicBezTo>
                      <a:pt x="123" y="47"/>
                      <a:pt x="117" y="50"/>
                      <a:pt x="111" y="52"/>
                    </a:cubicBezTo>
                    <a:cubicBezTo>
                      <a:pt x="109" y="53"/>
                      <a:pt x="105" y="52"/>
                      <a:pt x="102" y="53"/>
                    </a:cubicBezTo>
                    <a:cubicBezTo>
                      <a:pt x="102" y="52"/>
                      <a:pt x="101" y="51"/>
                      <a:pt x="100" y="50"/>
                    </a:cubicBezTo>
                    <a:cubicBezTo>
                      <a:pt x="104" y="47"/>
                      <a:pt x="109" y="45"/>
                      <a:pt x="113" y="43"/>
                    </a:cubicBezTo>
                    <a:cubicBezTo>
                      <a:pt x="112" y="42"/>
                      <a:pt x="111" y="41"/>
                      <a:pt x="110" y="40"/>
                    </a:cubicBezTo>
                    <a:cubicBezTo>
                      <a:pt x="107" y="40"/>
                      <a:pt x="104" y="41"/>
                      <a:pt x="101" y="41"/>
                    </a:cubicBezTo>
                    <a:cubicBezTo>
                      <a:pt x="98" y="40"/>
                      <a:pt x="92" y="39"/>
                      <a:pt x="91" y="37"/>
                    </a:cubicBezTo>
                    <a:cubicBezTo>
                      <a:pt x="89" y="31"/>
                      <a:pt x="91" y="26"/>
                      <a:pt x="97" y="24"/>
                    </a:cubicBezTo>
                    <a:cubicBezTo>
                      <a:pt x="104" y="22"/>
                      <a:pt x="111" y="21"/>
                      <a:pt x="119" y="19"/>
                    </a:cubicBezTo>
                    <a:cubicBezTo>
                      <a:pt x="117" y="23"/>
                      <a:pt x="116" y="26"/>
                      <a:pt x="115" y="29"/>
                    </a:cubicBezTo>
                    <a:cubicBezTo>
                      <a:pt x="123" y="34"/>
                      <a:pt x="130" y="32"/>
                      <a:pt x="136" y="28"/>
                    </a:cubicBezTo>
                    <a:cubicBezTo>
                      <a:pt x="143" y="23"/>
                      <a:pt x="149" y="17"/>
                      <a:pt x="156" y="13"/>
                    </a:cubicBezTo>
                    <a:cubicBezTo>
                      <a:pt x="159" y="11"/>
                      <a:pt x="165" y="11"/>
                      <a:pt x="168" y="13"/>
                    </a:cubicBezTo>
                    <a:cubicBezTo>
                      <a:pt x="172" y="15"/>
                      <a:pt x="169" y="25"/>
                      <a:pt x="164" y="27"/>
                    </a:cubicBezTo>
                    <a:cubicBezTo>
                      <a:pt x="160" y="29"/>
                      <a:pt x="156" y="31"/>
                      <a:pt x="152" y="33"/>
                    </a:cubicBezTo>
                    <a:cubicBezTo>
                      <a:pt x="151" y="34"/>
                      <a:pt x="151" y="34"/>
                      <a:pt x="151" y="35"/>
                    </a:cubicBezTo>
                    <a:close/>
                    <a:moveTo>
                      <a:pt x="126" y="76"/>
                    </a:moveTo>
                    <a:cubicBezTo>
                      <a:pt x="125" y="77"/>
                      <a:pt x="125" y="78"/>
                      <a:pt x="124" y="80"/>
                    </a:cubicBezTo>
                    <a:cubicBezTo>
                      <a:pt x="128" y="82"/>
                      <a:pt x="132" y="84"/>
                      <a:pt x="137" y="86"/>
                    </a:cubicBezTo>
                    <a:cubicBezTo>
                      <a:pt x="137" y="83"/>
                      <a:pt x="139" y="81"/>
                      <a:pt x="138" y="79"/>
                    </a:cubicBezTo>
                    <a:cubicBezTo>
                      <a:pt x="135" y="72"/>
                      <a:pt x="130" y="74"/>
                      <a:pt x="12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3">
                <a:extLst>
                  <a:ext uri="{FF2B5EF4-FFF2-40B4-BE49-F238E27FC236}">
                    <a16:creationId xmlns="" xmlns:a16="http://schemas.microsoft.com/office/drawing/2014/main" id="{B6FDF453-2119-4BFB-9879-BD8ED2D57450}"/>
                  </a:ext>
                </a:extLst>
              </p:cNvPr>
              <p:cNvSpPr>
                <a:spLocks/>
              </p:cNvSpPr>
              <p:nvPr/>
            </p:nvSpPr>
            <p:spPr bwMode="auto">
              <a:xfrm>
                <a:off x="4657725" y="4679950"/>
                <a:ext cx="366713" cy="349250"/>
              </a:xfrm>
              <a:custGeom>
                <a:avLst/>
                <a:gdLst>
                  <a:gd name="T0" fmla="*/ 59 w 145"/>
                  <a:gd name="T1" fmla="*/ 69 h 138"/>
                  <a:gd name="T2" fmla="*/ 18 w 145"/>
                  <a:gd name="T3" fmla="*/ 105 h 138"/>
                  <a:gd name="T4" fmla="*/ 0 w 145"/>
                  <a:gd name="T5" fmla="*/ 104 h 138"/>
                  <a:gd name="T6" fmla="*/ 18 w 145"/>
                  <a:gd name="T7" fmla="*/ 38 h 138"/>
                  <a:gd name="T8" fmla="*/ 23 w 145"/>
                  <a:gd name="T9" fmla="*/ 21 h 138"/>
                  <a:gd name="T10" fmla="*/ 21 w 145"/>
                  <a:gd name="T11" fmla="*/ 5 h 138"/>
                  <a:gd name="T12" fmla="*/ 20 w 145"/>
                  <a:gd name="T13" fmla="*/ 1 h 138"/>
                  <a:gd name="T14" fmla="*/ 24 w 145"/>
                  <a:gd name="T15" fmla="*/ 0 h 138"/>
                  <a:gd name="T16" fmla="*/ 62 w 145"/>
                  <a:gd name="T17" fmla="*/ 23 h 138"/>
                  <a:gd name="T18" fmla="*/ 56 w 145"/>
                  <a:gd name="T19" fmla="*/ 25 h 138"/>
                  <a:gd name="T20" fmla="*/ 43 w 145"/>
                  <a:gd name="T21" fmla="*/ 33 h 138"/>
                  <a:gd name="T22" fmla="*/ 31 w 145"/>
                  <a:gd name="T23" fmla="*/ 84 h 138"/>
                  <a:gd name="T24" fmla="*/ 63 w 145"/>
                  <a:gd name="T25" fmla="*/ 56 h 138"/>
                  <a:gd name="T26" fmla="*/ 66 w 145"/>
                  <a:gd name="T27" fmla="*/ 33 h 138"/>
                  <a:gd name="T28" fmla="*/ 64 w 145"/>
                  <a:gd name="T29" fmla="*/ 28 h 138"/>
                  <a:gd name="T30" fmla="*/ 66 w 145"/>
                  <a:gd name="T31" fmla="*/ 26 h 138"/>
                  <a:gd name="T32" fmla="*/ 106 w 145"/>
                  <a:gd name="T33" fmla="*/ 50 h 138"/>
                  <a:gd name="T34" fmla="*/ 106 w 145"/>
                  <a:gd name="T35" fmla="*/ 52 h 138"/>
                  <a:gd name="T36" fmla="*/ 100 w 145"/>
                  <a:gd name="T37" fmla="*/ 52 h 138"/>
                  <a:gd name="T38" fmla="*/ 88 w 145"/>
                  <a:gd name="T39" fmla="*/ 58 h 138"/>
                  <a:gd name="T40" fmla="*/ 76 w 145"/>
                  <a:gd name="T41" fmla="*/ 110 h 138"/>
                  <a:gd name="T42" fmla="*/ 96 w 145"/>
                  <a:gd name="T43" fmla="*/ 93 h 138"/>
                  <a:gd name="T44" fmla="*/ 113 w 145"/>
                  <a:gd name="T45" fmla="*/ 79 h 138"/>
                  <a:gd name="T46" fmla="*/ 113 w 145"/>
                  <a:gd name="T47" fmla="*/ 60 h 138"/>
                  <a:gd name="T48" fmla="*/ 112 w 145"/>
                  <a:gd name="T49" fmla="*/ 56 h 138"/>
                  <a:gd name="T50" fmla="*/ 145 w 145"/>
                  <a:gd name="T51" fmla="*/ 73 h 138"/>
                  <a:gd name="T52" fmla="*/ 139 w 145"/>
                  <a:gd name="T53" fmla="*/ 76 h 138"/>
                  <a:gd name="T54" fmla="*/ 123 w 145"/>
                  <a:gd name="T55" fmla="*/ 80 h 138"/>
                  <a:gd name="T56" fmla="*/ 62 w 145"/>
                  <a:gd name="T57" fmla="*/ 132 h 138"/>
                  <a:gd name="T58" fmla="*/ 44 w 145"/>
                  <a:gd name="T59" fmla="*/ 131 h 138"/>
                  <a:gd name="T60" fmla="*/ 61 w 145"/>
                  <a:gd name="T61" fmla="*/ 70 h 138"/>
                  <a:gd name="T62" fmla="*/ 59 w 145"/>
                  <a:gd name="T63"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5" h="138">
                    <a:moveTo>
                      <a:pt x="59" y="69"/>
                    </a:moveTo>
                    <a:cubicBezTo>
                      <a:pt x="45" y="81"/>
                      <a:pt x="31" y="92"/>
                      <a:pt x="18" y="105"/>
                    </a:cubicBezTo>
                    <a:cubicBezTo>
                      <a:pt x="11" y="110"/>
                      <a:pt x="6" y="112"/>
                      <a:pt x="0" y="104"/>
                    </a:cubicBezTo>
                    <a:cubicBezTo>
                      <a:pt x="6" y="83"/>
                      <a:pt x="12" y="61"/>
                      <a:pt x="18" y="38"/>
                    </a:cubicBezTo>
                    <a:cubicBezTo>
                      <a:pt x="19" y="33"/>
                      <a:pt x="22" y="27"/>
                      <a:pt x="23" y="21"/>
                    </a:cubicBezTo>
                    <a:cubicBezTo>
                      <a:pt x="23" y="16"/>
                      <a:pt x="21" y="10"/>
                      <a:pt x="21" y="5"/>
                    </a:cubicBezTo>
                    <a:cubicBezTo>
                      <a:pt x="21" y="4"/>
                      <a:pt x="20" y="2"/>
                      <a:pt x="20" y="1"/>
                    </a:cubicBezTo>
                    <a:cubicBezTo>
                      <a:pt x="21" y="0"/>
                      <a:pt x="23" y="0"/>
                      <a:pt x="24" y="0"/>
                    </a:cubicBezTo>
                    <a:cubicBezTo>
                      <a:pt x="36" y="8"/>
                      <a:pt x="48" y="15"/>
                      <a:pt x="62" y="23"/>
                    </a:cubicBezTo>
                    <a:cubicBezTo>
                      <a:pt x="59" y="24"/>
                      <a:pt x="57" y="26"/>
                      <a:pt x="56" y="25"/>
                    </a:cubicBezTo>
                    <a:cubicBezTo>
                      <a:pt x="48" y="21"/>
                      <a:pt x="45" y="26"/>
                      <a:pt x="43" y="33"/>
                    </a:cubicBezTo>
                    <a:cubicBezTo>
                      <a:pt x="39" y="50"/>
                      <a:pt x="34" y="66"/>
                      <a:pt x="31" y="84"/>
                    </a:cubicBezTo>
                    <a:cubicBezTo>
                      <a:pt x="42" y="75"/>
                      <a:pt x="53" y="66"/>
                      <a:pt x="63" y="56"/>
                    </a:cubicBezTo>
                    <a:cubicBezTo>
                      <a:pt x="69" y="50"/>
                      <a:pt x="70" y="41"/>
                      <a:pt x="66" y="33"/>
                    </a:cubicBezTo>
                    <a:cubicBezTo>
                      <a:pt x="66" y="31"/>
                      <a:pt x="65" y="29"/>
                      <a:pt x="64" y="28"/>
                    </a:cubicBezTo>
                    <a:cubicBezTo>
                      <a:pt x="65" y="27"/>
                      <a:pt x="65" y="26"/>
                      <a:pt x="66" y="26"/>
                    </a:cubicBezTo>
                    <a:cubicBezTo>
                      <a:pt x="79" y="34"/>
                      <a:pt x="93" y="42"/>
                      <a:pt x="106" y="50"/>
                    </a:cubicBezTo>
                    <a:cubicBezTo>
                      <a:pt x="106" y="50"/>
                      <a:pt x="106" y="51"/>
                      <a:pt x="106" y="52"/>
                    </a:cubicBezTo>
                    <a:cubicBezTo>
                      <a:pt x="104" y="52"/>
                      <a:pt x="102" y="53"/>
                      <a:pt x="100" y="52"/>
                    </a:cubicBezTo>
                    <a:cubicBezTo>
                      <a:pt x="94" y="49"/>
                      <a:pt x="90" y="51"/>
                      <a:pt x="88" y="58"/>
                    </a:cubicBezTo>
                    <a:cubicBezTo>
                      <a:pt x="84" y="75"/>
                      <a:pt x="79" y="92"/>
                      <a:pt x="76" y="110"/>
                    </a:cubicBezTo>
                    <a:cubicBezTo>
                      <a:pt x="83" y="104"/>
                      <a:pt x="89" y="98"/>
                      <a:pt x="96" y="93"/>
                    </a:cubicBezTo>
                    <a:cubicBezTo>
                      <a:pt x="102" y="88"/>
                      <a:pt x="107" y="83"/>
                      <a:pt x="113" y="79"/>
                    </a:cubicBezTo>
                    <a:cubicBezTo>
                      <a:pt x="122" y="71"/>
                      <a:pt x="122" y="68"/>
                      <a:pt x="113" y="60"/>
                    </a:cubicBezTo>
                    <a:cubicBezTo>
                      <a:pt x="113" y="59"/>
                      <a:pt x="112" y="58"/>
                      <a:pt x="112" y="56"/>
                    </a:cubicBezTo>
                    <a:cubicBezTo>
                      <a:pt x="124" y="59"/>
                      <a:pt x="133" y="67"/>
                      <a:pt x="145" y="73"/>
                    </a:cubicBezTo>
                    <a:cubicBezTo>
                      <a:pt x="142" y="74"/>
                      <a:pt x="140" y="76"/>
                      <a:pt x="139" y="76"/>
                    </a:cubicBezTo>
                    <a:cubicBezTo>
                      <a:pt x="132" y="72"/>
                      <a:pt x="127" y="76"/>
                      <a:pt x="123" y="80"/>
                    </a:cubicBezTo>
                    <a:cubicBezTo>
                      <a:pt x="102" y="97"/>
                      <a:pt x="82" y="114"/>
                      <a:pt x="62" y="132"/>
                    </a:cubicBezTo>
                    <a:cubicBezTo>
                      <a:pt x="56" y="137"/>
                      <a:pt x="51" y="138"/>
                      <a:pt x="44" y="131"/>
                    </a:cubicBezTo>
                    <a:cubicBezTo>
                      <a:pt x="50" y="111"/>
                      <a:pt x="55" y="91"/>
                      <a:pt x="61" y="70"/>
                    </a:cubicBezTo>
                    <a:cubicBezTo>
                      <a:pt x="60" y="70"/>
                      <a:pt x="60" y="70"/>
                      <a:pt x="5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4">
                <a:extLst>
                  <a:ext uri="{FF2B5EF4-FFF2-40B4-BE49-F238E27FC236}">
                    <a16:creationId xmlns="" xmlns:a16="http://schemas.microsoft.com/office/drawing/2014/main" id="{46768233-C319-41EB-9784-F36762C92E69}"/>
                  </a:ext>
                </a:extLst>
              </p:cNvPr>
              <p:cNvSpPr>
                <a:spLocks/>
              </p:cNvSpPr>
              <p:nvPr/>
            </p:nvSpPr>
            <p:spPr bwMode="auto">
              <a:xfrm>
                <a:off x="6388100" y="1263650"/>
                <a:ext cx="366713" cy="339725"/>
              </a:xfrm>
              <a:custGeom>
                <a:avLst/>
                <a:gdLst>
                  <a:gd name="T0" fmla="*/ 66 w 145"/>
                  <a:gd name="T1" fmla="*/ 79 h 134"/>
                  <a:gd name="T2" fmla="*/ 45 w 145"/>
                  <a:gd name="T3" fmla="*/ 79 h 134"/>
                  <a:gd name="T4" fmla="*/ 23 w 145"/>
                  <a:gd name="T5" fmla="*/ 48 h 134"/>
                  <a:gd name="T6" fmla="*/ 28 w 145"/>
                  <a:gd name="T7" fmla="*/ 42 h 134"/>
                  <a:gd name="T8" fmla="*/ 33 w 145"/>
                  <a:gd name="T9" fmla="*/ 46 h 134"/>
                  <a:gd name="T10" fmla="*/ 77 w 145"/>
                  <a:gd name="T11" fmla="*/ 56 h 134"/>
                  <a:gd name="T12" fmla="*/ 81 w 145"/>
                  <a:gd name="T13" fmla="*/ 53 h 134"/>
                  <a:gd name="T14" fmla="*/ 93 w 145"/>
                  <a:gd name="T15" fmla="*/ 10 h 134"/>
                  <a:gd name="T16" fmla="*/ 96 w 145"/>
                  <a:gd name="T17" fmla="*/ 0 h 134"/>
                  <a:gd name="T18" fmla="*/ 106 w 145"/>
                  <a:gd name="T19" fmla="*/ 4 h 134"/>
                  <a:gd name="T20" fmla="*/ 116 w 145"/>
                  <a:gd name="T21" fmla="*/ 44 h 134"/>
                  <a:gd name="T22" fmla="*/ 124 w 145"/>
                  <a:gd name="T23" fmla="*/ 58 h 134"/>
                  <a:gd name="T24" fmla="*/ 143 w 145"/>
                  <a:gd name="T25" fmla="*/ 69 h 134"/>
                  <a:gd name="T26" fmla="*/ 136 w 145"/>
                  <a:gd name="T27" fmla="*/ 79 h 134"/>
                  <a:gd name="T28" fmla="*/ 124 w 145"/>
                  <a:gd name="T29" fmla="*/ 77 h 134"/>
                  <a:gd name="T30" fmla="*/ 90 w 145"/>
                  <a:gd name="T31" fmla="*/ 86 h 134"/>
                  <a:gd name="T32" fmla="*/ 52 w 145"/>
                  <a:gd name="T33" fmla="*/ 121 h 134"/>
                  <a:gd name="T34" fmla="*/ 10 w 145"/>
                  <a:gd name="T35" fmla="*/ 131 h 134"/>
                  <a:gd name="T36" fmla="*/ 2 w 145"/>
                  <a:gd name="T37" fmla="*/ 117 h 134"/>
                  <a:gd name="T38" fmla="*/ 14 w 145"/>
                  <a:gd name="T39" fmla="*/ 109 h 134"/>
                  <a:gd name="T40" fmla="*/ 33 w 145"/>
                  <a:gd name="T41" fmla="*/ 105 h 134"/>
                  <a:gd name="T42" fmla="*/ 66 w 145"/>
                  <a:gd name="T43" fmla="*/ 7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4">
                    <a:moveTo>
                      <a:pt x="66" y="79"/>
                    </a:moveTo>
                    <a:cubicBezTo>
                      <a:pt x="58" y="79"/>
                      <a:pt x="51" y="79"/>
                      <a:pt x="45" y="79"/>
                    </a:cubicBezTo>
                    <a:cubicBezTo>
                      <a:pt x="23" y="78"/>
                      <a:pt x="20" y="64"/>
                      <a:pt x="23" y="48"/>
                    </a:cubicBezTo>
                    <a:cubicBezTo>
                      <a:pt x="23" y="45"/>
                      <a:pt x="26" y="43"/>
                      <a:pt x="28" y="42"/>
                    </a:cubicBezTo>
                    <a:cubicBezTo>
                      <a:pt x="29" y="42"/>
                      <a:pt x="32" y="44"/>
                      <a:pt x="33" y="46"/>
                    </a:cubicBezTo>
                    <a:cubicBezTo>
                      <a:pt x="41" y="56"/>
                      <a:pt x="66" y="62"/>
                      <a:pt x="77" y="56"/>
                    </a:cubicBezTo>
                    <a:cubicBezTo>
                      <a:pt x="79" y="55"/>
                      <a:pt x="80" y="54"/>
                      <a:pt x="81" y="53"/>
                    </a:cubicBezTo>
                    <a:cubicBezTo>
                      <a:pt x="88" y="40"/>
                      <a:pt x="94" y="26"/>
                      <a:pt x="93" y="10"/>
                    </a:cubicBezTo>
                    <a:cubicBezTo>
                      <a:pt x="93" y="7"/>
                      <a:pt x="95" y="3"/>
                      <a:pt x="96" y="0"/>
                    </a:cubicBezTo>
                    <a:cubicBezTo>
                      <a:pt x="99" y="1"/>
                      <a:pt x="104" y="1"/>
                      <a:pt x="106" y="4"/>
                    </a:cubicBezTo>
                    <a:cubicBezTo>
                      <a:pt x="119" y="19"/>
                      <a:pt x="124" y="27"/>
                      <a:pt x="116" y="44"/>
                    </a:cubicBezTo>
                    <a:cubicBezTo>
                      <a:pt x="110" y="55"/>
                      <a:pt x="112" y="57"/>
                      <a:pt x="124" y="58"/>
                    </a:cubicBezTo>
                    <a:cubicBezTo>
                      <a:pt x="132" y="59"/>
                      <a:pt x="140" y="61"/>
                      <a:pt x="143" y="69"/>
                    </a:cubicBezTo>
                    <a:cubicBezTo>
                      <a:pt x="145" y="76"/>
                      <a:pt x="142" y="79"/>
                      <a:pt x="136" y="79"/>
                    </a:cubicBezTo>
                    <a:cubicBezTo>
                      <a:pt x="132" y="78"/>
                      <a:pt x="128" y="78"/>
                      <a:pt x="124" y="77"/>
                    </a:cubicBezTo>
                    <a:cubicBezTo>
                      <a:pt x="111" y="72"/>
                      <a:pt x="100" y="75"/>
                      <a:pt x="90" y="86"/>
                    </a:cubicBezTo>
                    <a:cubicBezTo>
                      <a:pt x="78" y="98"/>
                      <a:pt x="65" y="109"/>
                      <a:pt x="52" y="121"/>
                    </a:cubicBezTo>
                    <a:cubicBezTo>
                      <a:pt x="40" y="134"/>
                      <a:pt x="25" y="133"/>
                      <a:pt x="10" y="131"/>
                    </a:cubicBezTo>
                    <a:cubicBezTo>
                      <a:pt x="3" y="130"/>
                      <a:pt x="0" y="124"/>
                      <a:pt x="2" y="117"/>
                    </a:cubicBezTo>
                    <a:cubicBezTo>
                      <a:pt x="3" y="111"/>
                      <a:pt x="7" y="108"/>
                      <a:pt x="14" y="109"/>
                    </a:cubicBezTo>
                    <a:cubicBezTo>
                      <a:pt x="20" y="109"/>
                      <a:pt x="27" y="108"/>
                      <a:pt x="33" y="105"/>
                    </a:cubicBezTo>
                    <a:cubicBezTo>
                      <a:pt x="45" y="99"/>
                      <a:pt x="57" y="92"/>
                      <a:pt x="6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5">
                <a:extLst>
                  <a:ext uri="{FF2B5EF4-FFF2-40B4-BE49-F238E27FC236}">
                    <a16:creationId xmlns="" xmlns:a16="http://schemas.microsoft.com/office/drawing/2014/main" id="{2B824C64-B778-4AFC-AC24-131FD5A744D4}"/>
                  </a:ext>
                </a:extLst>
              </p:cNvPr>
              <p:cNvSpPr>
                <a:spLocks/>
              </p:cNvSpPr>
              <p:nvPr/>
            </p:nvSpPr>
            <p:spPr bwMode="auto">
              <a:xfrm>
                <a:off x="4316413" y="4483100"/>
                <a:ext cx="387350" cy="379413"/>
              </a:xfrm>
              <a:custGeom>
                <a:avLst/>
                <a:gdLst>
                  <a:gd name="T0" fmla="*/ 66 w 153"/>
                  <a:gd name="T1" fmla="*/ 60 h 150"/>
                  <a:gd name="T2" fmla="*/ 92 w 153"/>
                  <a:gd name="T3" fmla="*/ 82 h 150"/>
                  <a:gd name="T4" fmla="*/ 112 w 153"/>
                  <a:gd name="T5" fmla="*/ 58 h 150"/>
                  <a:gd name="T6" fmla="*/ 112 w 153"/>
                  <a:gd name="T7" fmla="*/ 41 h 150"/>
                  <a:gd name="T8" fmla="*/ 153 w 153"/>
                  <a:gd name="T9" fmla="*/ 76 h 150"/>
                  <a:gd name="T10" fmla="*/ 143 w 153"/>
                  <a:gd name="T11" fmla="*/ 73 h 150"/>
                  <a:gd name="T12" fmla="*/ 130 w 153"/>
                  <a:gd name="T13" fmla="*/ 75 h 150"/>
                  <a:gd name="T14" fmla="*/ 84 w 153"/>
                  <a:gd name="T15" fmla="*/ 129 h 150"/>
                  <a:gd name="T16" fmla="*/ 84 w 153"/>
                  <a:gd name="T17" fmla="*/ 143 h 150"/>
                  <a:gd name="T18" fmla="*/ 86 w 153"/>
                  <a:gd name="T19" fmla="*/ 150 h 150"/>
                  <a:gd name="T20" fmla="*/ 47 w 153"/>
                  <a:gd name="T21" fmla="*/ 114 h 150"/>
                  <a:gd name="T22" fmla="*/ 71 w 153"/>
                  <a:gd name="T23" fmla="*/ 108 h 150"/>
                  <a:gd name="T24" fmla="*/ 88 w 153"/>
                  <a:gd name="T25" fmla="*/ 87 h 150"/>
                  <a:gd name="T26" fmla="*/ 62 w 153"/>
                  <a:gd name="T27" fmla="*/ 64 h 150"/>
                  <a:gd name="T28" fmla="*/ 39 w 153"/>
                  <a:gd name="T29" fmla="*/ 93 h 150"/>
                  <a:gd name="T30" fmla="*/ 39 w 153"/>
                  <a:gd name="T31" fmla="*/ 104 h 150"/>
                  <a:gd name="T32" fmla="*/ 41 w 153"/>
                  <a:gd name="T33" fmla="*/ 110 h 150"/>
                  <a:gd name="T34" fmla="*/ 39 w 153"/>
                  <a:gd name="T35" fmla="*/ 112 h 150"/>
                  <a:gd name="T36" fmla="*/ 0 w 153"/>
                  <a:gd name="T37" fmla="*/ 78 h 150"/>
                  <a:gd name="T38" fmla="*/ 1 w 153"/>
                  <a:gd name="T39" fmla="*/ 76 h 150"/>
                  <a:gd name="T40" fmla="*/ 6 w 153"/>
                  <a:gd name="T41" fmla="*/ 77 h 150"/>
                  <a:gd name="T42" fmla="*/ 22 w 153"/>
                  <a:gd name="T43" fmla="*/ 74 h 150"/>
                  <a:gd name="T44" fmla="*/ 65 w 153"/>
                  <a:gd name="T45" fmla="*/ 24 h 150"/>
                  <a:gd name="T46" fmla="*/ 66 w 153"/>
                  <a:gd name="T47" fmla="*/ 6 h 150"/>
                  <a:gd name="T48" fmla="*/ 67 w 153"/>
                  <a:gd name="T49" fmla="*/ 0 h 150"/>
                  <a:gd name="T50" fmla="*/ 107 w 153"/>
                  <a:gd name="T51" fmla="*/ 35 h 150"/>
                  <a:gd name="T52" fmla="*/ 99 w 153"/>
                  <a:gd name="T53" fmla="*/ 35 h 150"/>
                  <a:gd name="T54" fmla="*/ 85 w 153"/>
                  <a:gd name="T55" fmla="*/ 38 h 150"/>
                  <a:gd name="T56" fmla="*/ 66 w 153"/>
                  <a:gd name="T57" fmla="*/ 6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 h="150">
                    <a:moveTo>
                      <a:pt x="66" y="60"/>
                    </a:moveTo>
                    <a:cubicBezTo>
                      <a:pt x="75" y="68"/>
                      <a:pt x="83" y="75"/>
                      <a:pt x="92" y="82"/>
                    </a:cubicBezTo>
                    <a:cubicBezTo>
                      <a:pt x="99" y="74"/>
                      <a:pt x="107" y="66"/>
                      <a:pt x="112" y="58"/>
                    </a:cubicBezTo>
                    <a:cubicBezTo>
                      <a:pt x="115" y="54"/>
                      <a:pt x="112" y="47"/>
                      <a:pt x="112" y="41"/>
                    </a:cubicBezTo>
                    <a:cubicBezTo>
                      <a:pt x="115" y="41"/>
                      <a:pt x="141" y="61"/>
                      <a:pt x="153" y="76"/>
                    </a:cubicBezTo>
                    <a:cubicBezTo>
                      <a:pt x="148" y="74"/>
                      <a:pt x="146" y="74"/>
                      <a:pt x="143" y="73"/>
                    </a:cubicBezTo>
                    <a:cubicBezTo>
                      <a:pt x="138" y="70"/>
                      <a:pt x="134" y="71"/>
                      <a:pt x="130" y="75"/>
                    </a:cubicBezTo>
                    <a:cubicBezTo>
                      <a:pt x="115" y="93"/>
                      <a:pt x="100" y="111"/>
                      <a:pt x="84" y="129"/>
                    </a:cubicBezTo>
                    <a:cubicBezTo>
                      <a:pt x="80" y="134"/>
                      <a:pt x="80" y="138"/>
                      <a:pt x="84" y="143"/>
                    </a:cubicBezTo>
                    <a:cubicBezTo>
                      <a:pt x="85" y="145"/>
                      <a:pt x="86" y="147"/>
                      <a:pt x="86" y="150"/>
                    </a:cubicBezTo>
                    <a:cubicBezTo>
                      <a:pt x="72" y="139"/>
                      <a:pt x="58" y="129"/>
                      <a:pt x="47" y="114"/>
                    </a:cubicBezTo>
                    <a:cubicBezTo>
                      <a:pt x="59" y="123"/>
                      <a:pt x="65" y="115"/>
                      <a:pt x="71" y="108"/>
                    </a:cubicBezTo>
                    <a:cubicBezTo>
                      <a:pt x="76" y="101"/>
                      <a:pt x="82" y="94"/>
                      <a:pt x="88" y="87"/>
                    </a:cubicBezTo>
                    <a:cubicBezTo>
                      <a:pt x="80" y="79"/>
                      <a:pt x="71" y="72"/>
                      <a:pt x="62" y="64"/>
                    </a:cubicBezTo>
                    <a:cubicBezTo>
                      <a:pt x="54" y="74"/>
                      <a:pt x="46" y="83"/>
                      <a:pt x="39" y="93"/>
                    </a:cubicBezTo>
                    <a:cubicBezTo>
                      <a:pt x="37" y="95"/>
                      <a:pt x="38" y="100"/>
                      <a:pt x="39" y="104"/>
                    </a:cubicBezTo>
                    <a:cubicBezTo>
                      <a:pt x="39" y="106"/>
                      <a:pt x="40" y="108"/>
                      <a:pt x="41" y="110"/>
                    </a:cubicBezTo>
                    <a:cubicBezTo>
                      <a:pt x="41" y="110"/>
                      <a:pt x="40" y="111"/>
                      <a:pt x="39" y="112"/>
                    </a:cubicBezTo>
                    <a:cubicBezTo>
                      <a:pt x="26" y="100"/>
                      <a:pt x="13" y="89"/>
                      <a:pt x="0" y="78"/>
                    </a:cubicBezTo>
                    <a:cubicBezTo>
                      <a:pt x="0" y="78"/>
                      <a:pt x="1" y="77"/>
                      <a:pt x="1" y="76"/>
                    </a:cubicBezTo>
                    <a:cubicBezTo>
                      <a:pt x="3" y="76"/>
                      <a:pt x="5" y="76"/>
                      <a:pt x="6" y="77"/>
                    </a:cubicBezTo>
                    <a:cubicBezTo>
                      <a:pt x="13" y="82"/>
                      <a:pt x="18" y="79"/>
                      <a:pt x="22" y="74"/>
                    </a:cubicBezTo>
                    <a:cubicBezTo>
                      <a:pt x="36" y="57"/>
                      <a:pt x="50" y="40"/>
                      <a:pt x="65" y="24"/>
                    </a:cubicBezTo>
                    <a:cubicBezTo>
                      <a:pt x="70" y="18"/>
                      <a:pt x="72" y="12"/>
                      <a:pt x="66" y="6"/>
                    </a:cubicBezTo>
                    <a:cubicBezTo>
                      <a:pt x="65" y="5"/>
                      <a:pt x="65" y="3"/>
                      <a:pt x="67" y="0"/>
                    </a:cubicBezTo>
                    <a:cubicBezTo>
                      <a:pt x="80" y="11"/>
                      <a:pt x="92" y="22"/>
                      <a:pt x="107" y="35"/>
                    </a:cubicBezTo>
                    <a:cubicBezTo>
                      <a:pt x="103" y="35"/>
                      <a:pt x="101" y="36"/>
                      <a:pt x="99" y="35"/>
                    </a:cubicBezTo>
                    <a:cubicBezTo>
                      <a:pt x="93" y="31"/>
                      <a:pt x="89" y="33"/>
                      <a:pt x="85" y="38"/>
                    </a:cubicBezTo>
                    <a:cubicBezTo>
                      <a:pt x="79" y="45"/>
                      <a:pt x="73" y="52"/>
                      <a:pt x="6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6">
                <a:extLst>
                  <a:ext uri="{FF2B5EF4-FFF2-40B4-BE49-F238E27FC236}">
                    <a16:creationId xmlns="" xmlns:a16="http://schemas.microsoft.com/office/drawing/2014/main" id="{B8FE89A5-41FB-45C0-A523-13E1D35035C8}"/>
                  </a:ext>
                </a:extLst>
              </p:cNvPr>
              <p:cNvSpPr>
                <a:spLocks noEditPoints="1"/>
              </p:cNvSpPr>
              <p:nvPr/>
            </p:nvSpPr>
            <p:spPr bwMode="auto">
              <a:xfrm>
                <a:off x="7073900" y="4445000"/>
                <a:ext cx="347663" cy="314325"/>
              </a:xfrm>
              <a:custGeom>
                <a:avLst/>
                <a:gdLst>
                  <a:gd name="T0" fmla="*/ 109 w 138"/>
                  <a:gd name="T1" fmla="*/ 88 h 124"/>
                  <a:gd name="T2" fmla="*/ 72 w 138"/>
                  <a:gd name="T3" fmla="*/ 124 h 124"/>
                  <a:gd name="T4" fmla="*/ 70 w 138"/>
                  <a:gd name="T5" fmla="*/ 123 h 124"/>
                  <a:gd name="T6" fmla="*/ 72 w 138"/>
                  <a:gd name="T7" fmla="*/ 117 h 124"/>
                  <a:gd name="T8" fmla="*/ 70 w 138"/>
                  <a:gd name="T9" fmla="*/ 102 h 124"/>
                  <a:gd name="T10" fmla="*/ 25 w 138"/>
                  <a:gd name="T11" fmla="*/ 57 h 124"/>
                  <a:gd name="T12" fmla="*/ 4 w 138"/>
                  <a:gd name="T13" fmla="*/ 54 h 124"/>
                  <a:gd name="T14" fmla="*/ 0 w 138"/>
                  <a:gd name="T15" fmla="*/ 55 h 124"/>
                  <a:gd name="T16" fmla="*/ 1 w 138"/>
                  <a:gd name="T17" fmla="*/ 50 h 124"/>
                  <a:gd name="T18" fmla="*/ 42 w 138"/>
                  <a:gd name="T19" fmla="*/ 10 h 124"/>
                  <a:gd name="T20" fmla="*/ 66 w 138"/>
                  <a:gd name="T21" fmla="*/ 0 h 124"/>
                  <a:gd name="T22" fmla="*/ 86 w 138"/>
                  <a:gd name="T23" fmla="*/ 32 h 124"/>
                  <a:gd name="T24" fmla="*/ 75 w 138"/>
                  <a:gd name="T25" fmla="*/ 51 h 124"/>
                  <a:gd name="T26" fmla="*/ 116 w 138"/>
                  <a:gd name="T27" fmla="*/ 52 h 124"/>
                  <a:gd name="T28" fmla="*/ 127 w 138"/>
                  <a:gd name="T29" fmla="*/ 53 h 124"/>
                  <a:gd name="T30" fmla="*/ 125 w 138"/>
                  <a:gd name="T31" fmla="*/ 44 h 124"/>
                  <a:gd name="T32" fmla="*/ 126 w 138"/>
                  <a:gd name="T33" fmla="*/ 38 h 124"/>
                  <a:gd name="T34" fmla="*/ 130 w 138"/>
                  <a:gd name="T35" fmla="*/ 67 h 124"/>
                  <a:gd name="T36" fmla="*/ 100 w 138"/>
                  <a:gd name="T37" fmla="*/ 72 h 124"/>
                  <a:gd name="T38" fmla="*/ 88 w 138"/>
                  <a:gd name="T39" fmla="*/ 60 h 124"/>
                  <a:gd name="T40" fmla="*/ 64 w 138"/>
                  <a:gd name="T41" fmla="*/ 63 h 124"/>
                  <a:gd name="T42" fmla="*/ 90 w 138"/>
                  <a:gd name="T43" fmla="*/ 88 h 124"/>
                  <a:gd name="T44" fmla="*/ 101 w 138"/>
                  <a:gd name="T45" fmla="*/ 87 h 124"/>
                  <a:gd name="T46" fmla="*/ 108 w 138"/>
                  <a:gd name="T47" fmla="*/ 85 h 124"/>
                  <a:gd name="T48" fmla="*/ 109 w 138"/>
                  <a:gd name="T49" fmla="*/ 88 h 124"/>
                  <a:gd name="T50" fmla="*/ 58 w 138"/>
                  <a:gd name="T51" fmla="*/ 61 h 124"/>
                  <a:gd name="T52" fmla="*/ 71 w 138"/>
                  <a:gd name="T53" fmla="*/ 36 h 124"/>
                  <a:gd name="T54" fmla="*/ 53 w 138"/>
                  <a:gd name="T55" fmla="*/ 19 h 124"/>
                  <a:gd name="T56" fmla="*/ 35 w 138"/>
                  <a:gd name="T57" fmla="*/ 26 h 124"/>
                  <a:gd name="T58" fmla="*/ 40 w 138"/>
                  <a:gd name="T59" fmla="*/ 39 h 124"/>
                  <a:gd name="T60" fmla="*/ 58 w 138"/>
                  <a:gd name="T61" fmla="*/ 6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24">
                    <a:moveTo>
                      <a:pt x="109" y="88"/>
                    </a:moveTo>
                    <a:cubicBezTo>
                      <a:pt x="97" y="100"/>
                      <a:pt x="85" y="112"/>
                      <a:pt x="72" y="124"/>
                    </a:cubicBezTo>
                    <a:cubicBezTo>
                      <a:pt x="72" y="124"/>
                      <a:pt x="71" y="124"/>
                      <a:pt x="70" y="123"/>
                    </a:cubicBezTo>
                    <a:cubicBezTo>
                      <a:pt x="71" y="121"/>
                      <a:pt x="71" y="119"/>
                      <a:pt x="72" y="117"/>
                    </a:cubicBezTo>
                    <a:cubicBezTo>
                      <a:pt x="76" y="112"/>
                      <a:pt x="75" y="107"/>
                      <a:pt x="70" y="102"/>
                    </a:cubicBezTo>
                    <a:cubicBezTo>
                      <a:pt x="55" y="87"/>
                      <a:pt x="40" y="72"/>
                      <a:pt x="25" y="57"/>
                    </a:cubicBezTo>
                    <a:cubicBezTo>
                      <a:pt x="18" y="50"/>
                      <a:pt x="12" y="46"/>
                      <a:pt x="4" y="54"/>
                    </a:cubicBezTo>
                    <a:cubicBezTo>
                      <a:pt x="4" y="55"/>
                      <a:pt x="2" y="55"/>
                      <a:pt x="0" y="55"/>
                    </a:cubicBezTo>
                    <a:cubicBezTo>
                      <a:pt x="1" y="53"/>
                      <a:pt x="1" y="51"/>
                      <a:pt x="1" y="50"/>
                    </a:cubicBezTo>
                    <a:cubicBezTo>
                      <a:pt x="15" y="37"/>
                      <a:pt x="28" y="23"/>
                      <a:pt x="42" y="10"/>
                    </a:cubicBezTo>
                    <a:cubicBezTo>
                      <a:pt x="49" y="5"/>
                      <a:pt x="58" y="1"/>
                      <a:pt x="66" y="0"/>
                    </a:cubicBezTo>
                    <a:cubicBezTo>
                      <a:pt x="83" y="0"/>
                      <a:pt x="93" y="17"/>
                      <a:pt x="86" y="32"/>
                    </a:cubicBezTo>
                    <a:cubicBezTo>
                      <a:pt x="84" y="38"/>
                      <a:pt x="79" y="43"/>
                      <a:pt x="75" y="51"/>
                    </a:cubicBezTo>
                    <a:cubicBezTo>
                      <a:pt x="90" y="39"/>
                      <a:pt x="103" y="44"/>
                      <a:pt x="116" y="52"/>
                    </a:cubicBezTo>
                    <a:cubicBezTo>
                      <a:pt x="119" y="53"/>
                      <a:pt x="123" y="53"/>
                      <a:pt x="127" y="53"/>
                    </a:cubicBezTo>
                    <a:cubicBezTo>
                      <a:pt x="126" y="50"/>
                      <a:pt x="126" y="47"/>
                      <a:pt x="125" y="44"/>
                    </a:cubicBezTo>
                    <a:cubicBezTo>
                      <a:pt x="125" y="42"/>
                      <a:pt x="125" y="40"/>
                      <a:pt x="126" y="38"/>
                    </a:cubicBezTo>
                    <a:cubicBezTo>
                      <a:pt x="136" y="47"/>
                      <a:pt x="138" y="57"/>
                      <a:pt x="130" y="67"/>
                    </a:cubicBezTo>
                    <a:cubicBezTo>
                      <a:pt x="121" y="78"/>
                      <a:pt x="110" y="79"/>
                      <a:pt x="100" y="72"/>
                    </a:cubicBezTo>
                    <a:cubicBezTo>
                      <a:pt x="96" y="68"/>
                      <a:pt x="92" y="64"/>
                      <a:pt x="88" y="60"/>
                    </a:cubicBezTo>
                    <a:cubicBezTo>
                      <a:pt x="79" y="54"/>
                      <a:pt x="73" y="55"/>
                      <a:pt x="64" y="63"/>
                    </a:cubicBezTo>
                    <a:cubicBezTo>
                      <a:pt x="73" y="71"/>
                      <a:pt x="81" y="80"/>
                      <a:pt x="90" y="88"/>
                    </a:cubicBezTo>
                    <a:cubicBezTo>
                      <a:pt x="92" y="90"/>
                      <a:pt x="97" y="88"/>
                      <a:pt x="101" y="87"/>
                    </a:cubicBezTo>
                    <a:cubicBezTo>
                      <a:pt x="104" y="87"/>
                      <a:pt x="106" y="86"/>
                      <a:pt x="108" y="85"/>
                    </a:cubicBezTo>
                    <a:cubicBezTo>
                      <a:pt x="108" y="86"/>
                      <a:pt x="108" y="87"/>
                      <a:pt x="109" y="88"/>
                    </a:cubicBezTo>
                    <a:close/>
                    <a:moveTo>
                      <a:pt x="58" y="61"/>
                    </a:moveTo>
                    <a:cubicBezTo>
                      <a:pt x="67" y="52"/>
                      <a:pt x="73" y="46"/>
                      <a:pt x="71" y="36"/>
                    </a:cubicBezTo>
                    <a:cubicBezTo>
                      <a:pt x="69" y="27"/>
                      <a:pt x="62" y="21"/>
                      <a:pt x="53" y="19"/>
                    </a:cubicBezTo>
                    <a:cubicBezTo>
                      <a:pt x="46" y="16"/>
                      <a:pt x="39" y="19"/>
                      <a:pt x="35" y="26"/>
                    </a:cubicBezTo>
                    <a:cubicBezTo>
                      <a:pt x="31" y="32"/>
                      <a:pt x="36" y="35"/>
                      <a:pt x="40" y="39"/>
                    </a:cubicBezTo>
                    <a:cubicBezTo>
                      <a:pt x="46" y="46"/>
                      <a:pt x="52" y="53"/>
                      <a:pt x="5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7">
                <a:extLst>
                  <a:ext uri="{FF2B5EF4-FFF2-40B4-BE49-F238E27FC236}">
                    <a16:creationId xmlns="" xmlns:a16="http://schemas.microsoft.com/office/drawing/2014/main" id="{DC627F36-315A-4294-8D3C-8A026B1FF261}"/>
                  </a:ext>
                </a:extLst>
              </p:cNvPr>
              <p:cNvSpPr>
                <a:spLocks/>
              </p:cNvSpPr>
              <p:nvPr/>
            </p:nvSpPr>
            <p:spPr bwMode="auto">
              <a:xfrm>
                <a:off x="6873875" y="4589463"/>
                <a:ext cx="346075" cy="346075"/>
              </a:xfrm>
              <a:custGeom>
                <a:avLst/>
                <a:gdLst>
                  <a:gd name="T0" fmla="*/ 0 w 137"/>
                  <a:gd name="T1" fmla="*/ 55 h 137"/>
                  <a:gd name="T2" fmla="*/ 73 w 137"/>
                  <a:gd name="T3" fmla="*/ 0 h 137"/>
                  <a:gd name="T4" fmla="*/ 95 w 137"/>
                  <a:gd name="T5" fmla="*/ 27 h 137"/>
                  <a:gd name="T6" fmla="*/ 94 w 137"/>
                  <a:gd name="T7" fmla="*/ 30 h 137"/>
                  <a:gd name="T8" fmla="*/ 87 w 137"/>
                  <a:gd name="T9" fmla="*/ 28 h 137"/>
                  <a:gd name="T10" fmla="*/ 43 w 137"/>
                  <a:gd name="T11" fmla="*/ 31 h 137"/>
                  <a:gd name="T12" fmla="*/ 41 w 137"/>
                  <a:gd name="T13" fmla="*/ 45 h 137"/>
                  <a:gd name="T14" fmla="*/ 60 w 137"/>
                  <a:gd name="T15" fmla="*/ 70 h 137"/>
                  <a:gd name="T16" fmla="*/ 69 w 137"/>
                  <a:gd name="T17" fmla="*/ 54 h 137"/>
                  <a:gd name="T18" fmla="*/ 69 w 137"/>
                  <a:gd name="T19" fmla="*/ 38 h 137"/>
                  <a:gd name="T20" fmla="*/ 71 w 137"/>
                  <a:gd name="T21" fmla="*/ 37 h 137"/>
                  <a:gd name="T22" fmla="*/ 96 w 137"/>
                  <a:gd name="T23" fmla="*/ 69 h 137"/>
                  <a:gd name="T24" fmla="*/ 96 w 137"/>
                  <a:gd name="T25" fmla="*/ 72 h 137"/>
                  <a:gd name="T26" fmla="*/ 63 w 137"/>
                  <a:gd name="T27" fmla="*/ 74 h 137"/>
                  <a:gd name="T28" fmla="*/ 84 w 137"/>
                  <a:gd name="T29" fmla="*/ 101 h 137"/>
                  <a:gd name="T30" fmla="*/ 98 w 137"/>
                  <a:gd name="T31" fmla="*/ 102 h 137"/>
                  <a:gd name="T32" fmla="*/ 112 w 137"/>
                  <a:gd name="T33" fmla="*/ 59 h 137"/>
                  <a:gd name="T34" fmla="*/ 112 w 137"/>
                  <a:gd name="T35" fmla="*/ 50 h 137"/>
                  <a:gd name="T36" fmla="*/ 115 w 137"/>
                  <a:gd name="T37" fmla="*/ 50 h 137"/>
                  <a:gd name="T38" fmla="*/ 116 w 137"/>
                  <a:gd name="T39" fmla="*/ 51 h 137"/>
                  <a:gd name="T40" fmla="*/ 137 w 137"/>
                  <a:gd name="T41" fmla="*/ 80 h 137"/>
                  <a:gd name="T42" fmla="*/ 62 w 137"/>
                  <a:gd name="T43" fmla="*/ 137 h 137"/>
                  <a:gd name="T44" fmla="*/ 60 w 137"/>
                  <a:gd name="T45" fmla="*/ 136 h 137"/>
                  <a:gd name="T46" fmla="*/ 62 w 137"/>
                  <a:gd name="T47" fmla="*/ 131 h 137"/>
                  <a:gd name="T48" fmla="*/ 63 w 137"/>
                  <a:gd name="T49" fmla="*/ 114 h 137"/>
                  <a:gd name="T50" fmla="*/ 23 w 137"/>
                  <a:gd name="T51" fmla="*/ 62 h 137"/>
                  <a:gd name="T52" fmla="*/ 6 w 137"/>
                  <a:gd name="T53" fmla="*/ 57 h 137"/>
                  <a:gd name="T54" fmla="*/ 1 w 137"/>
                  <a:gd name="T55" fmla="*/ 58 h 137"/>
                  <a:gd name="T56" fmla="*/ 0 w 137"/>
                  <a:gd name="T57" fmla="*/ 5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7" h="137">
                    <a:moveTo>
                      <a:pt x="0" y="55"/>
                    </a:moveTo>
                    <a:cubicBezTo>
                      <a:pt x="24" y="37"/>
                      <a:pt x="48" y="19"/>
                      <a:pt x="73" y="0"/>
                    </a:cubicBezTo>
                    <a:cubicBezTo>
                      <a:pt x="81" y="9"/>
                      <a:pt x="88" y="18"/>
                      <a:pt x="95" y="27"/>
                    </a:cubicBezTo>
                    <a:cubicBezTo>
                      <a:pt x="95" y="28"/>
                      <a:pt x="95" y="29"/>
                      <a:pt x="94" y="30"/>
                    </a:cubicBezTo>
                    <a:cubicBezTo>
                      <a:pt x="92" y="29"/>
                      <a:pt x="89" y="29"/>
                      <a:pt x="87" y="28"/>
                    </a:cubicBezTo>
                    <a:cubicBezTo>
                      <a:pt x="70" y="19"/>
                      <a:pt x="56" y="20"/>
                      <a:pt x="43" y="31"/>
                    </a:cubicBezTo>
                    <a:cubicBezTo>
                      <a:pt x="38" y="35"/>
                      <a:pt x="36" y="39"/>
                      <a:pt x="41" y="45"/>
                    </a:cubicBezTo>
                    <a:cubicBezTo>
                      <a:pt x="47" y="52"/>
                      <a:pt x="52" y="60"/>
                      <a:pt x="60" y="70"/>
                    </a:cubicBezTo>
                    <a:cubicBezTo>
                      <a:pt x="64" y="64"/>
                      <a:pt x="68" y="59"/>
                      <a:pt x="69" y="54"/>
                    </a:cubicBezTo>
                    <a:cubicBezTo>
                      <a:pt x="71" y="49"/>
                      <a:pt x="69" y="43"/>
                      <a:pt x="69" y="38"/>
                    </a:cubicBezTo>
                    <a:cubicBezTo>
                      <a:pt x="70" y="37"/>
                      <a:pt x="71" y="37"/>
                      <a:pt x="71" y="37"/>
                    </a:cubicBezTo>
                    <a:cubicBezTo>
                      <a:pt x="80" y="47"/>
                      <a:pt x="88" y="58"/>
                      <a:pt x="96" y="69"/>
                    </a:cubicBezTo>
                    <a:cubicBezTo>
                      <a:pt x="96" y="70"/>
                      <a:pt x="96" y="71"/>
                      <a:pt x="96" y="72"/>
                    </a:cubicBezTo>
                    <a:cubicBezTo>
                      <a:pt x="84" y="68"/>
                      <a:pt x="72" y="61"/>
                      <a:pt x="63" y="74"/>
                    </a:cubicBezTo>
                    <a:cubicBezTo>
                      <a:pt x="69" y="83"/>
                      <a:pt x="77" y="92"/>
                      <a:pt x="84" y="101"/>
                    </a:cubicBezTo>
                    <a:cubicBezTo>
                      <a:pt x="88" y="107"/>
                      <a:pt x="92" y="106"/>
                      <a:pt x="98" y="102"/>
                    </a:cubicBezTo>
                    <a:cubicBezTo>
                      <a:pt x="112" y="93"/>
                      <a:pt x="117" y="77"/>
                      <a:pt x="112" y="59"/>
                    </a:cubicBezTo>
                    <a:cubicBezTo>
                      <a:pt x="112" y="56"/>
                      <a:pt x="112" y="53"/>
                      <a:pt x="112" y="50"/>
                    </a:cubicBezTo>
                    <a:cubicBezTo>
                      <a:pt x="113" y="50"/>
                      <a:pt x="114" y="50"/>
                      <a:pt x="115" y="50"/>
                    </a:cubicBezTo>
                    <a:cubicBezTo>
                      <a:pt x="115" y="50"/>
                      <a:pt x="116" y="51"/>
                      <a:pt x="116" y="51"/>
                    </a:cubicBezTo>
                    <a:cubicBezTo>
                      <a:pt x="123" y="61"/>
                      <a:pt x="130" y="70"/>
                      <a:pt x="137" y="80"/>
                    </a:cubicBezTo>
                    <a:cubicBezTo>
                      <a:pt x="112" y="99"/>
                      <a:pt x="87" y="118"/>
                      <a:pt x="62" y="137"/>
                    </a:cubicBezTo>
                    <a:cubicBezTo>
                      <a:pt x="62" y="137"/>
                      <a:pt x="61" y="136"/>
                      <a:pt x="60" y="136"/>
                    </a:cubicBezTo>
                    <a:cubicBezTo>
                      <a:pt x="61" y="134"/>
                      <a:pt x="61" y="132"/>
                      <a:pt x="62" y="131"/>
                    </a:cubicBezTo>
                    <a:cubicBezTo>
                      <a:pt x="68" y="125"/>
                      <a:pt x="67" y="120"/>
                      <a:pt x="63" y="114"/>
                    </a:cubicBezTo>
                    <a:cubicBezTo>
                      <a:pt x="49" y="97"/>
                      <a:pt x="36" y="79"/>
                      <a:pt x="23" y="62"/>
                    </a:cubicBezTo>
                    <a:cubicBezTo>
                      <a:pt x="18" y="55"/>
                      <a:pt x="13" y="53"/>
                      <a:pt x="6" y="57"/>
                    </a:cubicBezTo>
                    <a:cubicBezTo>
                      <a:pt x="5" y="58"/>
                      <a:pt x="3" y="58"/>
                      <a:pt x="1" y="58"/>
                    </a:cubicBezTo>
                    <a:cubicBezTo>
                      <a:pt x="1" y="57"/>
                      <a:pt x="0" y="56"/>
                      <a:pt x="0"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8">
                <a:extLst>
                  <a:ext uri="{FF2B5EF4-FFF2-40B4-BE49-F238E27FC236}">
                    <a16:creationId xmlns="" xmlns:a16="http://schemas.microsoft.com/office/drawing/2014/main" id="{198C0925-F0EB-4E5F-90E9-A92592EE5A8B}"/>
                  </a:ext>
                </a:extLst>
              </p:cNvPr>
              <p:cNvSpPr>
                <a:spLocks/>
              </p:cNvSpPr>
              <p:nvPr/>
            </p:nvSpPr>
            <p:spPr bwMode="auto">
              <a:xfrm>
                <a:off x="4948238" y="4872038"/>
                <a:ext cx="311150" cy="331788"/>
              </a:xfrm>
              <a:custGeom>
                <a:avLst/>
                <a:gdLst>
                  <a:gd name="T0" fmla="*/ 0 w 123"/>
                  <a:gd name="T1" fmla="*/ 93 h 131"/>
                  <a:gd name="T2" fmla="*/ 4 w 123"/>
                  <a:gd name="T3" fmla="*/ 92 h 131"/>
                  <a:gd name="T4" fmla="*/ 21 w 123"/>
                  <a:gd name="T5" fmla="*/ 82 h 131"/>
                  <a:gd name="T6" fmla="*/ 44 w 123"/>
                  <a:gd name="T7" fmla="*/ 25 h 131"/>
                  <a:gd name="T8" fmla="*/ 39 w 123"/>
                  <a:gd name="T9" fmla="*/ 6 h 131"/>
                  <a:gd name="T10" fmla="*/ 38 w 123"/>
                  <a:gd name="T11" fmla="*/ 0 h 131"/>
                  <a:gd name="T12" fmla="*/ 123 w 123"/>
                  <a:gd name="T13" fmla="*/ 35 h 131"/>
                  <a:gd name="T14" fmla="*/ 111 w 123"/>
                  <a:gd name="T15" fmla="*/ 68 h 131"/>
                  <a:gd name="T16" fmla="*/ 108 w 123"/>
                  <a:gd name="T17" fmla="*/ 69 h 131"/>
                  <a:gd name="T18" fmla="*/ 106 w 123"/>
                  <a:gd name="T19" fmla="*/ 61 h 131"/>
                  <a:gd name="T20" fmla="*/ 82 w 123"/>
                  <a:gd name="T21" fmla="*/ 25 h 131"/>
                  <a:gd name="T22" fmla="*/ 68 w 123"/>
                  <a:gd name="T23" fmla="*/ 31 h 131"/>
                  <a:gd name="T24" fmla="*/ 58 w 123"/>
                  <a:gd name="T25" fmla="*/ 56 h 131"/>
                  <a:gd name="T26" fmla="*/ 89 w 123"/>
                  <a:gd name="T27" fmla="*/ 50 h 131"/>
                  <a:gd name="T28" fmla="*/ 91 w 123"/>
                  <a:gd name="T29" fmla="*/ 52 h 131"/>
                  <a:gd name="T30" fmla="*/ 76 w 123"/>
                  <a:gd name="T31" fmla="*/ 89 h 131"/>
                  <a:gd name="T32" fmla="*/ 73 w 123"/>
                  <a:gd name="T33" fmla="*/ 91 h 131"/>
                  <a:gd name="T34" fmla="*/ 55 w 123"/>
                  <a:gd name="T35" fmla="*/ 64 h 131"/>
                  <a:gd name="T36" fmla="*/ 41 w 123"/>
                  <a:gd name="T37" fmla="*/ 97 h 131"/>
                  <a:gd name="T38" fmla="*/ 49 w 123"/>
                  <a:gd name="T39" fmla="*/ 109 h 131"/>
                  <a:gd name="T40" fmla="*/ 93 w 123"/>
                  <a:gd name="T41" fmla="*/ 99 h 131"/>
                  <a:gd name="T42" fmla="*/ 101 w 123"/>
                  <a:gd name="T43" fmla="*/ 94 h 131"/>
                  <a:gd name="T44" fmla="*/ 102 w 123"/>
                  <a:gd name="T45" fmla="*/ 96 h 131"/>
                  <a:gd name="T46" fmla="*/ 95 w 123"/>
                  <a:gd name="T47" fmla="*/ 113 h 131"/>
                  <a:gd name="T48" fmla="*/ 87 w 123"/>
                  <a:gd name="T49" fmla="*/ 131 h 131"/>
                  <a:gd name="T50" fmla="*/ 0 w 123"/>
                  <a:gd name="T51" fmla="*/ 96 h 131"/>
                  <a:gd name="T52" fmla="*/ 0 w 123"/>
                  <a:gd name="T53"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31">
                    <a:moveTo>
                      <a:pt x="0" y="93"/>
                    </a:moveTo>
                    <a:cubicBezTo>
                      <a:pt x="2" y="93"/>
                      <a:pt x="3" y="92"/>
                      <a:pt x="4" y="92"/>
                    </a:cubicBezTo>
                    <a:cubicBezTo>
                      <a:pt x="14" y="96"/>
                      <a:pt x="18" y="91"/>
                      <a:pt x="21" y="82"/>
                    </a:cubicBezTo>
                    <a:cubicBezTo>
                      <a:pt x="28" y="63"/>
                      <a:pt x="36" y="44"/>
                      <a:pt x="44" y="25"/>
                    </a:cubicBezTo>
                    <a:cubicBezTo>
                      <a:pt x="47" y="17"/>
                      <a:pt x="48" y="11"/>
                      <a:pt x="39" y="6"/>
                    </a:cubicBezTo>
                    <a:cubicBezTo>
                      <a:pt x="38" y="6"/>
                      <a:pt x="37" y="4"/>
                      <a:pt x="38" y="0"/>
                    </a:cubicBezTo>
                    <a:cubicBezTo>
                      <a:pt x="66" y="12"/>
                      <a:pt x="94" y="23"/>
                      <a:pt x="123" y="35"/>
                    </a:cubicBezTo>
                    <a:cubicBezTo>
                      <a:pt x="119" y="46"/>
                      <a:pt x="115" y="57"/>
                      <a:pt x="111" y="68"/>
                    </a:cubicBezTo>
                    <a:cubicBezTo>
                      <a:pt x="110" y="68"/>
                      <a:pt x="109" y="68"/>
                      <a:pt x="108" y="69"/>
                    </a:cubicBezTo>
                    <a:cubicBezTo>
                      <a:pt x="108" y="66"/>
                      <a:pt x="106" y="63"/>
                      <a:pt x="106" y="61"/>
                    </a:cubicBezTo>
                    <a:cubicBezTo>
                      <a:pt x="106" y="43"/>
                      <a:pt x="98" y="31"/>
                      <a:pt x="82" y="25"/>
                    </a:cubicBezTo>
                    <a:cubicBezTo>
                      <a:pt x="75" y="22"/>
                      <a:pt x="70" y="23"/>
                      <a:pt x="68" y="31"/>
                    </a:cubicBezTo>
                    <a:cubicBezTo>
                      <a:pt x="65" y="39"/>
                      <a:pt x="61" y="48"/>
                      <a:pt x="58" y="56"/>
                    </a:cubicBezTo>
                    <a:cubicBezTo>
                      <a:pt x="70" y="67"/>
                      <a:pt x="79" y="57"/>
                      <a:pt x="89" y="50"/>
                    </a:cubicBezTo>
                    <a:cubicBezTo>
                      <a:pt x="89" y="51"/>
                      <a:pt x="90" y="51"/>
                      <a:pt x="91" y="52"/>
                    </a:cubicBezTo>
                    <a:cubicBezTo>
                      <a:pt x="86" y="64"/>
                      <a:pt x="81" y="77"/>
                      <a:pt x="76" y="89"/>
                    </a:cubicBezTo>
                    <a:cubicBezTo>
                      <a:pt x="75" y="90"/>
                      <a:pt x="74" y="90"/>
                      <a:pt x="73" y="91"/>
                    </a:cubicBezTo>
                    <a:cubicBezTo>
                      <a:pt x="70" y="80"/>
                      <a:pt x="71" y="66"/>
                      <a:pt x="55" y="64"/>
                    </a:cubicBezTo>
                    <a:cubicBezTo>
                      <a:pt x="51" y="74"/>
                      <a:pt x="46" y="86"/>
                      <a:pt x="41" y="97"/>
                    </a:cubicBezTo>
                    <a:cubicBezTo>
                      <a:pt x="39" y="104"/>
                      <a:pt x="44" y="107"/>
                      <a:pt x="49" y="109"/>
                    </a:cubicBezTo>
                    <a:cubicBezTo>
                      <a:pt x="65" y="116"/>
                      <a:pt x="80" y="112"/>
                      <a:pt x="93" y="99"/>
                    </a:cubicBezTo>
                    <a:cubicBezTo>
                      <a:pt x="95" y="97"/>
                      <a:pt x="98" y="95"/>
                      <a:pt x="101" y="94"/>
                    </a:cubicBezTo>
                    <a:cubicBezTo>
                      <a:pt x="101" y="95"/>
                      <a:pt x="102" y="95"/>
                      <a:pt x="102" y="96"/>
                    </a:cubicBezTo>
                    <a:cubicBezTo>
                      <a:pt x="100" y="102"/>
                      <a:pt x="98" y="107"/>
                      <a:pt x="95" y="113"/>
                    </a:cubicBezTo>
                    <a:cubicBezTo>
                      <a:pt x="93" y="119"/>
                      <a:pt x="90" y="124"/>
                      <a:pt x="87" y="131"/>
                    </a:cubicBezTo>
                    <a:cubicBezTo>
                      <a:pt x="58" y="119"/>
                      <a:pt x="29" y="107"/>
                      <a:pt x="0" y="96"/>
                    </a:cubicBezTo>
                    <a:cubicBezTo>
                      <a:pt x="0" y="95"/>
                      <a:pt x="0" y="94"/>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9">
                <a:extLst>
                  <a:ext uri="{FF2B5EF4-FFF2-40B4-BE49-F238E27FC236}">
                    <a16:creationId xmlns="" xmlns:a16="http://schemas.microsoft.com/office/drawing/2014/main" id="{B66BAAF2-EA2B-4E11-B268-FE217EFA8511}"/>
                  </a:ext>
                </a:extLst>
              </p:cNvPr>
              <p:cNvSpPr>
                <a:spLocks noEditPoints="1"/>
              </p:cNvSpPr>
              <p:nvPr/>
            </p:nvSpPr>
            <p:spPr bwMode="auto">
              <a:xfrm>
                <a:off x="3871913" y="3857625"/>
                <a:ext cx="261938" cy="266700"/>
              </a:xfrm>
              <a:custGeom>
                <a:avLst/>
                <a:gdLst>
                  <a:gd name="T0" fmla="*/ 50 w 104"/>
                  <a:gd name="T1" fmla="*/ 104 h 105"/>
                  <a:gd name="T2" fmla="*/ 0 w 104"/>
                  <a:gd name="T3" fmla="*/ 51 h 105"/>
                  <a:gd name="T4" fmla="*/ 53 w 104"/>
                  <a:gd name="T5" fmla="*/ 1 h 105"/>
                  <a:gd name="T6" fmla="*/ 104 w 104"/>
                  <a:gd name="T7" fmla="*/ 52 h 105"/>
                  <a:gd name="T8" fmla="*/ 50 w 104"/>
                  <a:gd name="T9" fmla="*/ 104 h 105"/>
                  <a:gd name="T10" fmla="*/ 69 w 104"/>
                  <a:gd name="T11" fmla="*/ 21 h 105"/>
                  <a:gd name="T12" fmla="*/ 15 w 104"/>
                  <a:gd name="T13" fmla="*/ 47 h 105"/>
                  <a:gd name="T14" fmla="*/ 9 w 104"/>
                  <a:gd name="T15" fmla="*/ 72 h 105"/>
                  <a:gd name="T16" fmla="*/ 32 w 104"/>
                  <a:gd name="T17" fmla="*/ 84 h 105"/>
                  <a:gd name="T18" fmla="*/ 89 w 104"/>
                  <a:gd name="T19" fmla="*/ 57 h 105"/>
                  <a:gd name="T20" fmla="*/ 94 w 104"/>
                  <a:gd name="T21" fmla="*/ 34 h 105"/>
                  <a:gd name="T22" fmla="*/ 69 w 104"/>
                  <a:gd name="T23" fmla="*/ 2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05">
                    <a:moveTo>
                      <a:pt x="50" y="104"/>
                    </a:moveTo>
                    <a:cubicBezTo>
                      <a:pt x="22" y="104"/>
                      <a:pt x="0" y="81"/>
                      <a:pt x="0" y="51"/>
                    </a:cubicBezTo>
                    <a:cubicBezTo>
                      <a:pt x="0" y="23"/>
                      <a:pt x="23" y="1"/>
                      <a:pt x="53" y="1"/>
                    </a:cubicBezTo>
                    <a:cubicBezTo>
                      <a:pt x="81" y="0"/>
                      <a:pt x="103" y="23"/>
                      <a:pt x="104" y="52"/>
                    </a:cubicBezTo>
                    <a:cubicBezTo>
                      <a:pt x="104" y="76"/>
                      <a:pt x="81" y="105"/>
                      <a:pt x="50" y="104"/>
                    </a:cubicBezTo>
                    <a:close/>
                    <a:moveTo>
                      <a:pt x="69" y="21"/>
                    </a:moveTo>
                    <a:cubicBezTo>
                      <a:pt x="51" y="23"/>
                      <a:pt x="31" y="32"/>
                      <a:pt x="15" y="47"/>
                    </a:cubicBezTo>
                    <a:cubicBezTo>
                      <a:pt x="6" y="55"/>
                      <a:pt x="5" y="64"/>
                      <a:pt x="9" y="72"/>
                    </a:cubicBezTo>
                    <a:cubicBezTo>
                      <a:pt x="13" y="81"/>
                      <a:pt x="21" y="86"/>
                      <a:pt x="32" y="84"/>
                    </a:cubicBezTo>
                    <a:cubicBezTo>
                      <a:pt x="54" y="81"/>
                      <a:pt x="73" y="72"/>
                      <a:pt x="89" y="57"/>
                    </a:cubicBezTo>
                    <a:cubicBezTo>
                      <a:pt x="96" y="51"/>
                      <a:pt x="98" y="43"/>
                      <a:pt x="94" y="34"/>
                    </a:cubicBezTo>
                    <a:cubicBezTo>
                      <a:pt x="90" y="25"/>
                      <a:pt x="84" y="21"/>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20">
                <a:extLst>
                  <a:ext uri="{FF2B5EF4-FFF2-40B4-BE49-F238E27FC236}">
                    <a16:creationId xmlns="" xmlns:a16="http://schemas.microsoft.com/office/drawing/2014/main" id="{7A71E03B-E4BE-485A-98DA-F660D8DB8D8C}"/>
                  </a:ext>
                </a:extLst>
              </p:cNvPr>
              <p:cNvSpPr>
                <a:spLocks/>
              </p:cNvSpPr>
              <p:nvPr/>
            </p:nvSpPr>
            <p:spPr bwMode="auto">
              <a:xfrm>
                <a:off x="6243638" y="4929188"/>
                <a:ext cx="303213" cy="317500"/>
              </a:xfrm>
              <a:custGeom>
                <a:avLst/>
                <a:gdLst>
                  <a:gd name="T0" fmla="*/ 105 w 120"/>
                  <a:gd name="T1" fmla="*/ 0 h 126"/>
                  <a:gd name="T2" fmla="*/ 105 w 120"/>
                  <a:gd name="T3" fmla="*/ 2 h 126"/>
                  <a:gd name="T4" fmla="*/ 98 w 120"/>
                  <a:gd name="T5" fmla="*/ 27 h 126"/>
                  <a:gd name="T6" fmla="*/ 120 w 120"/>
                  <a:gd name="T7" fmla="*/ 99 h 126"/>
                  <a:gd name="T8" fmla="*/ 100 w 120"/>
                  <a:gd name="T9" fmla="*/ 98 h 126"/>
                  <a:gd name="T10" fmla="*/ 37 w 120"/>
                  <a:gd name="T11" fmla="*/ 49 h 126"/>
                  <a:gd name="T12" fmla="*/ 28 w 120"/>
                  <a:gd name="T13" fmla="*/ 43 h 126"/>
                  <a:gd name="T14" fmla="*/ 47 w 120"/>
                  <a:gd name="T15" fmla="*/ 107 h 126"/>
                  <a:gd name="T16" fmla="*/ 60 w 120"/>
                  <a:gd name="T17" fmla="*/ 113 h 126"/>
                  <a:gd name="T18" fmla="*/ 69 w 120"/>
                  <a:gd name="T19" fmla="*/ 112 h 126"/>
                  <a:gd name="T20" fmla="*/ 28 w 120"/>
                  <a:gd name="T21" fmla="*/ 123 h 126"/>
                  <a:gd name="T22" fmla="*/ 35 w 120"/>
                  <a:gd name="T23" fmla="*/ 119 h 126"/>
                  <a:gd name="T24" fmla="*/ 39 w 120"/>
                  <a:gd name="T25" fmla="*/ 108 h 126"/>
                  <a:gd name="T26" fmla="*/ 19 w 120"/>
                  <a:gd name="T27" fmla="*/ 39 h 126"/>
                  <a:gd name="T28" fmla="*/ 9 w 120"/>
                  <a:gd name="T29" fmla="*/ 32 h 126"/>
                  <a:gd name="T30" fmla="*/ 1 w 120"/>
                  <a:gd name="T31" fmla="*/ 32 h 126"/>
                  <a:gd name="T32" fmla="*/ 0 w 120"/>
                  <a:gd name="T33" fmla="*/ 28 h 126"/>
                  <a:gd name="T34" fmla="*/ 34 w 120"/>
                  <a:gd name="T35" fmla="*/ 19 h 126"/>
                  <a:gd name="T36" fmla="*/ 40 w 120"/>
                  <a:gd name="T37" fmla="*/ 23 h 126"/>
                  <a:gd name="T38" fmla="*/ 96 w 120"/>
                  <a:gd name="T39" fmla="*/ 66 h 126"/>
                  <a:gd name="T40" fmla="*/ 104 w 120"/>
                  <a:gd name="T41" fmla="*/ 72 h 126"/>
                  <a:gd name="T42" fmla="*/ 88 w 120"/>
                  <a:gd name="T43" fmla="*/ 19 h 126"/>
                  <a:gd name="T44" fmla="*/ 78 w 120"/>
                  <a:gd name="T45" fmla="*/ 12 h 126"/>
                  <a:gd name="T46" fmla="*/ 70 w 120"/>
                  <a:gd name="T47" fmla="*/ 12 h 126"/>
                  <a:gd name="T48" fmla="*/ 69 w 120"/>
                  <a:gd name="T49" fmla="*/ 8 h 126"/>
                  <a:gd name="T50" fmla="*/ 87 w 120"/>
                  <a:gd name="T51" fmla="*/ 3 h 126"/>
                  <a:gd name="T52" fmla="*/ 105 w 120"/>
                  <a:gd name="T5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6">
                    <a:moveTo>
                      <a:pt x="105" y="0"/>
                    </a:moveTo>
                    <a:cubicBezTo>
                      <a:pt x="105" y="0"/>
                      <a:pt x="105" y="2"/>
                      <a:pt x="105" y="2"/>
                    </a:cubicBezTo>
                    <a:cubicBezTo>
                      <a:pt x="93" y="8"/>
                      <a:pt x="95" y="17"/>
                      <a:pt x="98" y="27"/>
                    </a:cubicBezTo>
                    <a:cubicBezTo>
                      <a:pt x="106" y="51"/>
                      <a:pt x="113" y="75"/>
                      <a:pt x="120" y="99"/>
                    </a:cubicBezTo>
                    <a:cubicBezTo>
                      <a:pt x="113" y="103"/>
                      <a:pt x="107" y="104"/>
                      <a:pt x="100" y="98"/>
                    </a:cubicBezTo>
                    <a:cubicBezTo>
                      <a:pt x="79" y="81"/>
                      <a:pt x="58" y="65"/>
                      <a:pt x="37" y="49"/>
                    </a:cubicBezTo>
                    <a:cubicBezTo>
                      <a:pt x="35" y="47"/>
                      <a:pt x="32" y="46"/>
                      <a:pt x="28" y="43"/>
                    </a:cubicBezTo>
                    <a:cubicBezTo>
                      <a:pt x="35" y="66"/>
                      <a:pt x="41" y="86"/>
                      <a:pt x="47" y="107"/>
                    </a:cubicBezTo>
                    <a:cubicBezTo>
                      <a:pt x="49" y="113"/>
                      <a:pt x="54" y="113"/>
                      <a:pt x="60" y="113"/>
                    </a:cubicBezTo>
                    <a:cubicBezTo>
                      <a:pt x="62" y="112"/>
                      <a:pt x="65" y="112"/>
                      <a:pt x="69" y="112"/>
                    </a:cubicBezTo>
                    <a:cubicBezTo>
                      <a:pt x="61" y="119"/>
                      <a:pt x="34" y="126"/>
                      <a:pt x="28" y="123"/>
                    </a:cubicBezTo>
                    <a:cubicBezTo>
                      <a:pt x="31" y="122"/>
                      <a:pt x="34" y="121"/>
                      <a:pt x="35" y="119"/>
                    </a:cubicBezTo>
                    <a:cubicBezTo>
                      <a:pt x="37" y="116"/>
                      <a:pt x="40" y="111"/>
                      <a:pt x="39" y="108"/>
                    </a:cubicBezTo>
                    <a:cubicBezTo>
                      <a:pt x="33" y="85"/>
                      <a:pt x="26" y="62"/>
                      <a:pt x="19" y="39"/>
                    </a:cubicBezTo>
                    <a:cubicBezTo>
                      <a:pt x="18" y="34"/>
                      <a:pt x="14" y="31"/>
                      <a:pt x="9" y="32"/>
                    </a:cubicBezTo>
                    <a:cubicBezTo>
                      <a:pt x="6" y="32"/>
                      <a:pt x="3" y="32"/>
                      <a:pt x="1" y="32"/>
                    </a:cubicBezTo>
                    <a:cubicBezTo>
                      <a:pt x="0" y="31"/>
                      <a:pt x="0" y="30"/>
                      <a:pt x="0" y="28"/>
                    </a:cubicBezTo>
                    <a:cubicBezTo>
                      <a:pt x="11" y="25"/>
                      <a:pt x="23" y="22"/>
                      <a:pt x="34" y="19"/>
                    </a:cubicBezTo>
                    <a:cubicBezTo>
                      <a:pt x="36" y="19"/>
                      <a:pt x="38" y="21"/>
                      <a:pt x="40" y="23"/>
                    </a:cubicBezTo>
                    <a:cubicBezTo>
                      <a:pt x="59" y="37"/>
                      <a:pt x="77" y="52"/>
                      <a:pt x="96" y="66"/>
                    </a:cubicBezTo>
                    <a:cubicBezTo>
                      <a:pt x="98" y="68"/>
                      <a:pt x="100" y="69"/>
                      <a:pt x="104" y="72"/>
                    </a:cubicBezTo>
                    <a:cubicBezTo>
                      <a:pt x="99" y="53"/>
                      <a:pt x="94" y="36"/>
                      <a:pt x="88" y="19"/>
                    </a:cubicBezTo>
                    <a:cubicBezTo>
                      <a:pt x="87" y="16"/>
                      <a:pt x="81" y="14"/>
                      <a:pt x="78" y="12"/>
                    </a:cubicBezTo>
                    <a:cubicBezTo>
                      <a:pt x="75" y="12"/>
                      <a:pt x="72" y="12"/>
                      <a:pt x="70" y="12"/>
                    </a:cubicBezTo>
                    <a:cubicBezTo>
                      <a:pt x="70" y="11"/>
                      <a:pt x="69" y="10"/>
                      <a:pt x="69" y="8"/>
                    </a:cubicBezTo>
                    <a:cubicBezTo>
                      <a:pt x="75" y="7"/>
                      <a:pt x="81" y="4"/>
                      <a:pt x="87" y="3"/>
                    </a:cubicBezTo>
                    <a:cubicBezTo>
                      <a:pt x="93" y="1"/>
                      <a:pt x="99" y="1"/>
                      <a:pt x="1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1">
                <a:extLst>
                  <a:ext uri="{FF2B5EF4-FFF2-40B4-BE49-F238E27FC236}">
                    <a16:creationId xmlns="" xmlns:a16="http://schemas.microsoft.com/office/drawing/2014/main" id="{F1637724-70BD-4A3D-B61C-434CA57B02F8}"/>
                  </a:ext>
                </a:extLst>
              </p:cNvPr>
              <p:cNvSpPr>
                <a:spLocks/>
              </p:cNvSpPr>
              <p:nvPr/>
            </p:nvSpPr>
            <p:spPr bwMode="auto">
              <a:xfrm>
                <a:off x="3760788" y="3636963"/>
                <a:ext cx="307975" cy="244475"/>
              </a:xfrm>
              <a:custGeom>
                <a:avLst/>
                <a:gdLst>
                  <a:gd name="T0" fmla="*/ 2 w 122"/>
                  <a:gd name="T1" fmla="*/ 22 h 96"/>
                  <a:gd name="T2" fmla="*/ 33 w 122"/>
                  <a:gd name="T3" fmla="*/ 13 h 96"/>
                  <a:gd name="T4" fmla="*/ 39 w 122"/>
                  <a:gd name="T5" fmla="*/ 14 h 96"/>
                  <a:gd name="T6" fmla="*/ 36 w 122"/>
                  <a:gd name="T7" fmla="*/ 19 h 96"/>
                  <a:gd name="T8" fmla="*/ 17 w 122"/>
                  <a:gd name="T9" fmla="*/ 47 h 96"/>
                  <a:gd name="T10" fmla="*/ 22 w 122"/>
                  <a:gd name="T11" fmla="*/ 67 h 96"/>
                  <a:gd name="T12" fmla="*/ 47 w 122"/>
                  <a:gd name="T13" fmla="*/ 63 h 96"/>
                  <a:gd name="T14" fmla="*/ 51 w 122"/>
                  <a:gd name="T15" fmla="*/ 32 h 96"/>
                  <a:gd name="T16" fmla="*/ 83 w 122"/>
                  <a:gd name="T17" fmla="*/ 1 h 96"/>
                  <a:gd name="T18" fmla="*/ 113 w 122"/>
                  <a:gd name="T19" fmla="*/ 37 h 96"/>
                  <a:gd name="T20" fmla="*/ 122 w 122"/>
                  <a:gd name="T21" fmla="*/ 60 h 96"/>
                  <a:gd name="T22" fmla="*/ 121 w 122"/>
                  <a:gd name="T23" fmla="*/ 62 h 96"/>
                  <a:gd name="T24" fmla="*/ 90 w 122"/>
                  <a:gd name="T25" fmla="*/ 71 h 96"/>
                  <a:gd name="T26" fmla="*/ 87 w 122"/>
                  <a:gd name="T27" fmla="*/ 70 h 96"/>
                  <a:gd name="T28" fmla="*/ 88 w 122"/>
                  <a:gd name="T29" fmla="*/ 66 h 96"/>
                  <a:gd name="T30" fmla="*/ 100 w 122"/>
                  <a:gd name="T31" fmla="*/ 54 h 96"/>
                  <a:gd name="T32" fmla="*/ 103 w 122"/>
                  <a:gd name="T33" fmla="*/ 23 h 96"/>
                  <a:gd name="T34" fmla="*/ 90 w 122"/>
                  <a:gd name="T35" fmla="*/ 17 h 96"/>
                  <a:gd name="T36" fmla="*/ 79 w 122"/>
                  <a:gd name="T37" fmla="*/ 26 h 96"/>
                  <a:gd name="T38" fmla="*/ 76 w 122"/>
                  <a:gd name="T39" fmla="*/ 46 h 96"/>
                  <a:gd name="T40" fmla="*/ 72 w 122"/>
                  <a:gd name="T41" fmla="*/ 70 h 96"/>
                  <a:gd name="T42" fmla="*/ 25 w 122"/>
                  <a:gd name="T43" fmla="*/ 81 h 96"/>
                  <a:gd name="T44" fmla="*/ 10 w 122"/>
                  <a:gd name="T45" fmla="*/ 50 h 96"/>
                  <a:gd name="T46" fmla="*/ 0 w 122"/>
                  <a:gd name="T47" fmla="*/ 24 h 96"/>
                  <a:gd name="T48" fmla="*/ 2 w 122"/>
                  <a:gd name="T49" fmla="*/ 2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2" h="96">
                    <a:moveTo>
                      <a:pt x="2" y="22"/>
                    </a:moveTo>
                    <a:cubicBezTo>
                      <a:pt x="12" y="19"/>
                      <a:pt x="23" y="16"/>
                      <a:pt x="33" y="13"/>
                    </a:cubicBezTo>
                    <a:cubicBezTo>
                      <a:pt x="35" y="12"/>
                      <a:pt x="37" y="13"/>
                      <a:pt x="39" y="14"/>
                    </a:cubicBezTo>
                    <a:cubicBezTo>
                      <a:pt x="38" y="16"/>
                      <a:pt x="38" y="18"/>
                      <a:pt x="36" y="19"/>
                    </a:cubicBezTo>
                    <a:cubicBezTo>
                      <a:pt x="27" y="26"/>
                      <a:pt x="17" y="34"/>
                      <a:pt x="17" y="47"/>
                    </a:cubicBezTo>
                    <a:cubicBezTo>
                      <a:pt x="16" y="53"/>
                      <a:pt x="18" y="62"/>
                      <a:pt x="22" y="67"/>
                    </a:cubicBezTo>
                    <a:cubicBezTo>
                      <a:pt x="29" y="77"/>
                      <a:pt x="44" y="75"/>
                      <a:pt x="47" y="63"/>
                    </a:cubicBezTo>
                    <a:cubicBezTo>
                      <a:pt x="50" y="53"/>
                      <a:pt x="50" y="43"/>
                      <a:pt x="51" y="32"/>
                    </a:cubicBezTo>
                    <a:cubicBezTo>
                      <a:pt x="54" y="9"/>
                      <a:pt x="64" y="0"/>
                      <a:pt x="83" y="1"/>
                    </a:cubicBezTo>
                    <a:cubicBezTo>
                      <a:pt x="100" y="2"/>
                      <a:pt x="113" y="18"/>
                      <a:pt x="113" y="37"/>
                    </a:cubicBezTo>
                    <a:cubicBezTo>
                      <a:pt x="113" y="46"/>
                      <a:pt x="109" y="56"/>
                      <a:pt x="122" y="60"/>
                    </a:cubicBezTo>
                    <a:cubicBezTo>
                      <a:pt x="122" y="61"/>
                      <a:pt x="121" y="61"/>
                      <a:pt x="121" y="62"/>
                    </a:cubicBezTo>
                    <a:cubicBezTo>
                      <a:pt x="111" y="65"/>
                      <a:pt x="101" y="68"/>
                      <a:pt x="90" y="71"/>
                    </a:cubicBezTo>
                    <a:cubicBezTo>
                      <a:pt x="89" y="71"/>
                      <a:pt x="87" y="71"/>
                      <a:pt x="87" y="70"/>
                    </a:cubicBezTo>
                    <a:cubicBezTo>
                      <a:pt x="87" y="69"/>
                      <a:pt x="87" y="67"/>
                      <a:pt x="88" y="66"/>
                    </a:cubicBezTo>
                    <a:cubicBezTo>
                      <a:pt x="92" y="62"/>
                      <a:pt x="97" y="59"/>
                      <a:pt x="100" y="54"/>
                    </a:cubicBezTo>
                    <a:cubicBezTo>
                      <a:pt x="109" y="45"/>
                      <a:pt x="110" y="32"/>
                      <a:pt x="103" y="23"/>
                    </a:cubicBezTo>
                    <a:cubicBezTo>
                      <a:pt x="100" y="20"/>
                      <a:pt x="94" y="17"/>
                      <a:pt x="90" y="17"/>
                    </a:cubicBezTo>
                    <a:cubicBezTo>
                      <a:pt x="86" y="18"/>
                      <a:pt x="81" y="22"/>
                      <a:pt x="79" y="26"/>
                    </a:cubicBezTo>
                    <a:cubicBezTo>
                      <a:pt x="77" y="32"/>
                      <a:pt x="77" y="39"/>
                      <a:pt x="76" y="46"/>
                    </a:cubicBezTo>
                    <a:cubicBezTo>
                      <a:pt x="75" y="54"/>
                      <a:pt x="74" y="62"/>
                      <a:pt x="72" y="70"/>
                    </a:cubicBezTo>
                    <a:cubicBezTo>
                      <a:pt x="66" y="90"/>
                      <a:pt x="40" y="96"/>
                      <a:pt x="25" y="81"/>
                    </a:cubicBezTo>
                    <a:cubicBezTo>
                      <a:pt x="16" y="73"/>
                      <a:pt x="12" y="62"/>
                      <a:pt x="10" y="50"/>
                    </a:cubicBezTo>
                    <a:cubicBezTo>
                      <a:pt x="9" y="41"/>
                      <a:pt x="14" y="29"/>
                      <a:pt x="0" y="24"/>
                    </a:cubicBezTo>
                    <a:cubicBezTo>
                      <a:pt x="0" y="24"/>
                      <a:pt x="1" y="23"/>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22">
                <a:extLst>
                  <a:ext uri="{FF2B5EF4-FFF2-40B4-BE49-F238E27FC236}">
                    <a16:creationId xmlns="" xmlns:a16="http://schemas.microsoft.com/office/drawing/2014/main" id="{DD64826B-7286-4FEE-9E60-C2165D6C15CF}"/>
                  </a:ext>
                </a:extLst>
              </p:cNvPr>
              <p:cNvSpPr>
                <a:spLocks/>
              </p:cNvSpPr>
              <p:nvPr/>
            </p:nvSpPr>
            <p:spPr bwMode="auto">
              <a:xfrm>
                <a:off x="7272338" y="4254500"/>
                <a:ext cx="279400" cy="293688"/>
              </a:xfrm>
              <a:custGeom>
                <a:avLst/>
                <a:gdLst>
                  <a:gd name="T0" fmla="*/ 30 w 110"/>
                  <a:gd name="T1" fmla="*/ 0 h 116"/>
                  <a:gd name="T2" fmla="*/ 60 w 110"/>
                  <a:gd name="T3" fmla="*/ 19 h 116"/>
                  <a:gd name="T4" fmla="*/ 59 w 110"/>
                  <a:gd name="T5" fmla="*/ 22 h 116"/>
                  <a:gd name="T6" fmla="*/ 49 w 110"/>
                  <a:gd name="T7" fmla="*/ 21 h 116"/>
                  <a:gd name="T8" fmla="*/ 15 w 110"/>
                  <a:gd name="T9" fmla="*/ 33 h 116"/>
                  <a:gd name="T10" fmla="*/ 13 w 110"/>
                  <a:gd name="T11" fmla="*/ 48 h 116"/>
                  <a:gd name="T12" fmla="*/ 30 w 110"/>
                  <a:gd name="T13" fmla="*/ 55 h 116"/>
                  <a:gd name="T14" fmla="*/ 47 w 110"/>
                  <a:gd name="T15" fmla="*/ 45 h 116"/>
                  <a:gd name="T16" fmla="*/ 65 w 110"/>
                  <a:gd name="T17" fmla="*/ 33 h 116"/>
                  <a:gd name="T18" fmla="*/ 96 w 110"/>
                  <a:gd name="T19" fmla="*/ 35 h 116"/>
                  <a:gd name="T20" fmla="*/ 106 w 110"/>
                  <a:gd name="T21" fmla="*/ 69 h 116"/>
                  <a:gd name="T22" fmla="*/ 87 w 110"/>
                  <a:gd name="T23" fmla="*/ 97 h 116"/>
                  <a:gd name="T24" fmla="*/ 80 w 110"/>
                  <a:gd name="T25" fmla="*/ 112 h 116"/>
                  <a:gd name="T26" fmla="*/ 77 w 110"/>
                  <a:gd name="T27" fmla="*/ 116 h 116"/>
                  <a:gd name="T28" fmla="*/ 45 w 110"/>
                  <a:gd name="T29" fmla="*/ 95 h 116"/>
                  <a:gd name="T30" fmla="*/ 45 w 110"/>
                  <a:gd name="T31" fmla="*/ 93 h 116"/>
                  <a:gd name="T32" fmla="*/ 53 w 110"/>
                  <a:gd name="T33" fmla="*/ 92 h 116"/>
                  <a:gd name="T34" fmla="*/ 80 w 110"/>
                  <a:gd name="T35" fmla="*/ 92 h 116"/>
                  <a:gd name="T36" fmla="*/ 99 w 110"/>
                  <a:gd name="T37" fmla="*/ 70 h 116"/>
                  <a:gd name="T38" fmla="*/ 79 w 110"/>
                  <a:gd name="T39" fmla="*/ 55 h 116"/>
                  <a:gd name="T40" fmla="*/ 64 w 110"/>
                  <a:gd name="T41" fmla="*/ 64 h 116"/>
                  <a:gd name="T42" fmla="*/ 46 w 110"/>
                  <a:gd name="T43" fmla="*/ 76 h 116"/>
                  <a:gd name="T44" fmla="*/ 14 w 110"/>
                  <a:gd name="T45" fmla="*/ 74 h 116"/>
                  <a:gd name="T46" fmla="*/ 5 w 110"/>
                  <a:gd name="T47" fmla="*/ 40 h 116"/>
                  <a:gd name="T48" fmla="*/ 16 w 110"/>
                  <a:gd name="T49" fmla="*/ 22 h 116"/>
                  <a:gd name="T50" fmla="*/ 30 w 110"/>
                  <a:gd name="T5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0" h="116">
                    <a:moveTo>
                      <a:pt x="30" y="0"/>
                    </a:moveTo>
                    <a:cubicBezTo>
                      <a:pt x="41" y="6"/>
                      <a:pt x="50" y="12"/>
                      <a:pt x="60" y="19"/>
                    </a:cubicBezTo>
                    <a:cubicBezTo>
                      <a:pt x="60" y="20"/>
                      <a:pt x="59" y="21"/>
                      <a:pt x="59" y="22"/>
                    </a:cubicBezTo>
                    <a:cubicBezTo>
                      <a:pt x="56" y="21"/>
                      <a:pt x="52" y="21"/>
                      <a:pt x="49" y="21"/>
                    </a:cubicBezTo>
                    <a:cubicBezTo>
                      <a:pt x="33" y="18"/>
                      <a:pt x="21" y="22"/>
                      <a:pt x="15" y="33"/>
                    </a:cubicBezTo>
                    <a:cubicBezTo>
                      <a:pt x="13" y="37"/>
                      <a:pt x="12" y="43"/>
                      <a:pt x="13" y="48"/>
                    </a:cubicBezTo>
                    <a:cubicBezTo>
                      <a:pt x="15" y="55"/>
                      <a:pt x="23" y="58"/>
                      <a:pt x="30" y="55"/>
                    </a:cubicBezTo>
                    <a:cubicBezTo>
                      <a:pt x="36" y="52"/>
                      <a:pt x="41" y="48"/>
                      <a:pt x="47" y="45"/>
                    </a:cubicBezTo>
                    <a:cubicBezTo>
                      <a:pt x="53" y="41"/>
                      <a:pt x="58" y="36"/>
                      <a:pt x="65" y="33"/>
                    </a:cubicBezTo>
                    <a:cubicBezTo>
                      <a:pt x="75" y="28"/>
                      <a:pt x="86" y="27"/>
                      <a:pt x="96" y="35"/>
                    </a:cubicBezTo>
                    <a:cubicBezTo>
                      <a:pt x="107" y="44"/>
                      <a:pt x="110" y="56"/>
                      <a:pt x="106" y="69"/>
                    </a:cubicBezTo>
                    <a:cubicBezTo>
                      <a:pt x="103" y="81"/>
                      <a:pt x="96" y="89"/>
                      <a:pt x="87" y="97"/>
                    </a:cubicBezTo>
                    <a:cubicBezTo>
                      <a:pt x="82" y="101"/>
                      <a:pt x="76" y="104"/>
                      <a:pt x="80" y="112"/>
                    </a:cubicBezTo>
                    <a:cubicBezTo>
                      <a:pt x="80" y="112"/>
                      <a:pt x="79" y="114"/>
                      <a:pt x="77" y="116"/>
                    </a:cubicBezTo>
                    <a:cubicBezTo>
                      <a:pt x="66" y="109"/>
                      <a:pt x="56" y="102"/>
                      <a:pt x="45" y="95"/>
                    </a:cubicBezTo>
                    <a:cubicBezTo>
                      <a:pt x="45" y="94"/>
                      <a:pt x="45" y="93"/>
                      <a:pt x="45" y="93"/>
                    </a:cubicBezTo>
                    <a:cubicBezTo>
                      <a:pt x="48" y="92"/>
                      <a:pt x="50" y="92"/>
                      <a:pt x="53" y="92"/>
                    </a:cubicBezTo>
                    <a:cubicBezTo>
                      <a:pt x="62" y="92"/>
                      <a:pt x="71" y="93"/>
                      <a:pt x="80" y="92"/>
                    </a:cubicBezTo>
                    <a:cubicBezTo>
                      <a:pt x="91" y="90"/>
                      <a:pt x="98" y="80"/>
                      <a:pt x="99" y="70"/>
                    </a:cubicBezTo>
                    <a:cubicBezTo>
                      <a:pt x="100" y="58"/>
                      <a:pt x="90" y="51"/>
                      <a:pt x="79" y="55"/>
                    </a:cubicBezTo>
                    <a:cubicBezTo>
                      <a:pt x="74" y="58"/>
                      <a:pt x="69" y="61"/>
                      <a:pt x="64" y="64"/>
                    </a:cubicBezTo>
                    <a:cubicBezTo>
                      <a:pt x="58" y="68"/>
                      <a:pt x="52" y="73"/>
                      <a:pt x="46" y="76"/>
                    </a:cubicBezTo>
                    <a:cubicBezTo>
                      <a:pt x="32" y="83"/>
                      <a:pt x="23" y="82"/>
                      <a:pt x="14" y="74"/>
                    </a:cubicBezTo>
                    <a:cubicBezTo>
                      <a:pt x="3" y="65"/>
                      <a:pt x="0" y="52"/>
                      <a:pt x="5" y="40"/>
                    </a:cubicBezTo>
                    <a:cubicBezTo>
                      <a:pt x="8" y="33"/>
                      <a:pt x="12" y="27"/>
                      <a:pt x="16" y="22"/>
                    </a:cubicBezTo>
                    <a:cubicBezTo>
                      <a:pt x="21" y="16"/>
                      <a:pt x="29" y="6"/>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3">
                <a:extLst>
                  <a:ext uri="{FF2B5EF4-FFF2-40B4-BE49-F238E27FC236}">
                    <a16:creationId xmlns="" xmlns:a16="http://schemas.microsoft.com/office/drawing/2014/main" id="{792F7FE4-D9DD-40D6-B46B-38BB95E632EA}"/>
                  </a:ext>
                </a:extLst>
              </p:cNvPr>
              <p:cNvSpPr>
                <a:spLocks/>
              </p:cNvSpPr>
              <p:nvPr/>
            </p:nvSpPr>
            <p:spPr bwMode="auto">
              <a:xfrm>
                <a:off x="5219700" y="4976813"/>
                <a:ext cx="239713" cy="280988"/>
              </a:xfrm>
              <a:custGeom>
                <a:avLst/>
                <a:gdLst>
                  <a:gd name="T0" fmla="*/ 95 w 95"/>
                  <a:gd name="T1" fmla="*/ 13 h 111"/>
                  <a:gd name="T2" fmla="*/ 87 w 95"/>
                  <a:gd name="T3" fmla="*/ 44 h 111"/>
                  <a:gd name="T4" fmla="*/ 84 w 95"/>
                  <a:gd name="T5" fmla="*/ 49 h 111"/>
                  <a:gd name="T6" fmla="*/ 81 w 95"/>
                  <a:gd name="T7" fmla="*/ 43 h 111"/>
                  <a:gd name="T8" fmla="*/ 76 w 95"/>
                  <a:gd name="T9" fmla="*/ 25 h 111"/>
                  <a:gd name="T10" fmla="*/ 56 w 95"/>
                  <a:gd name="T11" fmla="*/ 11 h 111"/>
                  <a:gd name="T12" fmla="*/ 39 w 95"/>
                  <a:gd name="T13" fmla="*/ 19 h 111"/>
                  <a:gd name="T14" fmla="*/ 44 w 95"/>
                  <a:gd name="T15" fmla="*/ 35 h 111"/>
                  <a:gd name="T16" fmla="*/ 58 w 95"/>
                  <a:gd name="T17" fmla="*/ 46 h 111"/>
                  <a:gd name="T18" fmla="*/ 76 w 95"/>
                  <a:gd name="T19" fmla="*/ 62 h 111"/>
                  <a:gd name="T20" fmla="*/ 58 w 95"/>
                  <a:gd name="T21" fmla="*/ 108 h 111"/>
                  <a:gd name="T22" fmla="*/ 19 w 95"/>
                  <a:gd name="T23" fmla="*/ 98 h 111"/>
                  <a:gd name="T24" fmla="*/ 5 w 95"/>
                  <a:gd name="T25" fmla="*/ 97 h 111"/>
                  <a:gd name="T26" fmla="*/ 0 w 95"/>
                  <a:gd name="T27" fmla="*/ 94 h 111"/>
                  <a:gd name="T28" fmla="*/ 7 w 95"/>
                  <a:gd name="T29" fmla="*/ 63 h 111"/>
                  <a:gd name="T30" fmla="*/ 11 w 95"/>
                  <a:gd name="T31" fmla="*/ 60 h 111"/>
                  <a:gd name="T32" fmla="*/ 14 w 95"/>
                  <a:gd name="T33" fmla="*/ 64 h 111"/>
                  <a:gd name="T34" fmla="*/ 18 w 95"/>
                  <a:gd name="T35" fmla="*/ 83 h 111"/>
                  <a:gd name="T36" fmla="*/ 45 w 95"/>
                  <a:gd name="T37" fmla="*/ 103 h 111"/>
                  <a:gd name="T38" fmla="*/ 60 w 95"/>
                  <a:gd name="T39" fmla="*/ 94 h 111"/>
                  <a:gd name="T40" fmla="*/ 56 w 95"/>
                  <a:gd name="T41" fmla="*/ 78 h 111"/>
                  <a:gd name="T42" fmla="*/ 43 w 95"/>
                  <a:gd name="T43" fmla="*/ 67 h 111"/>
                  <a:gd name="T44" fmla="*/ 31 w 95"/>
                  <a:gd name="T45" fmla="*/ 58 h 111"/>
                  <a:gd name="T46" fmla="*/ 21 w 95"/>
                  <a:gd name="T47" fmla="*/ 19 h 111"/>
                  <a:gd name="T48" fmla="*/ 61 w 95"/>
                  <a:gd name="T49" fmla="*/ 5 h 111"/>
                  <a:gd name="T50" fmla="*/ 66 w 95"/>
                  <a:gd name="T51" fmla="*/ 8 h 111"/>
                  <a:gd name="T52" fmla="*/ 95 w 95"/>
                  <a:gd name="T53"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5" h="111">
                    <a:moveTo>
                      <a:pt x="95" y="13"/>
                    </a:moveTo>
                    <a:cubicBezTo>
                      <a:pt x="92" y="26"/>
                      <a:pt x="90" y="35"/>
                      <a:pt x="87" y="44"/>
                    </a:cubicBezTo>
                    <a:cubicBezTo>
                      <a:pt x="87" y="46"/>
                      <a:pt x="85" y="47"/>
                      <a:pt x="84" y="49"/>
                    </a:cubicBezTo>
                    <a:cubicBezTo>
                      <a:pt x="83" y="47"/>
                      <a:pt x="81" y="45"/>
                      <a:pt x="81" y="43"/>
                    </a:cubicBezTo>
                    <a:cubicBezTo>
                      <a:pt x="79" y="37"/>
                      <a:pt x="78" y="31"/>
                      <a:pt x="76" y="25"/>
                    </a:cubicBezTo>
                    <a:cubicBezTo>
                      <a:pt x="72" y="17"/>
                      <a:pt x="65" y="12"/>
                      <a:pt x="56" y="11"/>
                    </a:cubicBezTo>
                    <a:cubicBezTo>
                      <a:pt x="49" y="10"/>
                      <a:pt x="43" y="12"/>
                      <a:pt x="39" y="19"/>
                    </a:cubicBezTo>
                    <a:cubicBezTo>
                      <a:pt x="36" y="25"/>
                      <a:pt x="39" y="30"/>
                      <a:pt x="44" y="35"/>
                    </a:cubicBezTo>
                    <a:cubicBezTo>
                      <a:pt x="48" y="39"/>
                      <a:pt x="53" y="42"/>
                      <a:pt x="58" y="46"/>
                    </a:cubicBezTo>
                    <a:cubicBezTo>
                      <a:pt x="64" y="51"/>
                      <a:pt x="71" y="56"/>
                      <a:pt x="76" y="62"/>
                    </a:cubicBezTo>
                    <a:cubicBezTo>
                      <a:pt x="91" y="79"/>
                      <a:pt x="81" y="104"/>
                      <a:pt x="58" y="108"/>
                    </a:cubicBezTo>
                    <a:cubicBezTo>
                      <a:pt x="44" y="111"/>
                      <a:pt x="31" y="107"/>
                      <a:pt x="19" y="98"/>
                    </a:cubicBezTo>
                    <a:cubicBezTo>
                      <a:pt x="14" y="95"/>
                      <a:pt x="10" y="92"/>
                      <a:pt x="5" y="97"/>
                    </a:cubicBezTo>
                    <a:cubicBezTo>
                      <a:pt x="5" y="97"/>
                      <a:pt x="0" y="94"/>
                      <a:pt x="0" y="94"/>
                    </a:cubicBezTo>
                    <a:cubicBezTo>
                      <a:pt x="2" y="83"/>
                      <a:pt x="5" y="73"/>
                      <a:pt x="7" y="63"/>
                    </a:cubicBezTo>
                    <a:cubicBezTo>
                      <a:pt x="8" y="62"/>
                      <a:pt x="10" y="61"/>
                      <a:pt x="11" y="60"/>
                    </a:cubicBezTo>
                    <a:cubicBezTo>
                      <a:pt x="12" y="61"/>
                      <a:pt x="13" y="63"/>
                      <a:pt x="14" y="64"/>
                    </a:cubicBezTo>
                    <a:cubicBezTo>
                      <a:pt x="15" y="70"/>
                      <a:pt x="16" y="77"/>
                      <a:pt x="18" y="83"/>
                    </a:cubicBezTo>
                    <a:cubicBezTo>
                      <a:pt x="22" y="96"/>
                      <a:pt x="33" y="103"/>
                      <a:pt x="45" y="103"/>
                    </a:cubicBezTo>
                    <a:cubicBezTo>
                      <a:pt x="52" y="103"/>
                      <a:pt x="57" y="100"/>
                      <a:pt x="60" y="94"/>
                    </a:cubicBezTo>
                    <a:cubicBezTo>
                      <a:pt x="63" y="87"/>
                      <a:pt x="61" y="82"/>
                      <a:pt x="56" y="78"/>
                    </a:cubicBezTo>
                    <a:cubicBezTo>
                      <a:pt x="52" y="74"/>
                      <a:pt x="47" y="70"/>
                      <a:pt x="43" y="67"/>
                    </a:cubicBezTo>
                    <a:cubicBezTo>
                      <a:pt x="39" y="64"/>
                      <a:pt x="34" y="61"/>
                      <a:pt x="31" y="58"/>
                    </a:cubicBezTo>
                    <a:cubicBezTo>
                      <a:pt x="15" y="45"/>
                      <a:pt x="13" y="34"/>
                      <a:pt x="21" y="19"/>
                    </a:cubicBezTo>
                    <a:cubicBezTo>
                      <a:pt x="29" y="5"/>
                      <a:pt x="44" y="0"/>
                      <a:pt x="61" y="5"/>
                    </a:cubicBezTo>
                    <a:cubicBezTo>
                      <a:pt x="63" y="6"/>
                      <a:pt x="65" y="7"/>
                      <a:pt x="66" y="8"/>
                    </a:cubicBezTo>
                    <a:cubicBezTo>
                      <a:pt x="75" y="11"/>
                      <a:pt x="81" y="24"/>
                      <a:pt x="95"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24">
                <a:extLst>
                  <a:ext uri="{FF2B5EF4-FFF2-40B4-BE49-F238E27FC236}">
                    <a16:creationId xmlns="" xmlns:a16="http://schemas.microsoft.com/office/drawing/2014/main" id="{7639D7BC-0653-4E32-B002-53BAD346C6A3}"/>
                  </a:ext>
                </a:extLst>
              </p:cNvPr>
              <p:cNvSpPr>
                <a:spLocks/>
              </p:cNvSpPr>
              <p:nvPr/>
            </p:nvSpPr>
            <p:spPr bwMode="auto">
              <a:xfrm>
                <a:off x="4162425" y="4287838"/>
                <a:ext cx="319088" cy="311150"/>
              </a:xfrm>
              <a:custGeom>
                <a:avLst/>
                <a:gdLst>
                  <a:gd name="T0" fmla="*/ 126 w 126"/>
                  <a:gd name="T1" fmla="*/ 72 h 123"/>
                  <a:gd name="T2" fmla="*/ 100 w 126"/>
                  <a:gd name="T3" fmla="*/ 95 h 123"/>
                  <a:gd name="T4" fmla="*/ 97 w 126"/>
                  <a:gd name="T5" fmla="*/ 94 h 123"/>
                  <a:gd name="T6" fmla="*/ 98 w 126"/>
                  <a:gd name="T7" fmla="*/ 86 h 123"/>
                  <a:gd name="T8" fmla="*/ 97 w 126"/>
                  <a:gd name="T9" fmla="*/ 49 h 123"/>
                  <a:gd name="T10" fmla="*/ 90 w 126"/>
                  <a:gd name="T11" fmla="*/ 55 h 123"/>
                  <a:gd name="T12" fmla="*/ 41 w 126"/>
                  <a:gd name="T13" fmla="*/ 99 h 123"/>
                  <a:gd name="T14" fmla="*/ 38 w 126"/>
                  <a:gd name="T15" fmla="*/ 119 h 123"/>
                  <a:gd name="T16" fmla="*/ 39 w 126"/>
                  <a:gd name="T17" fmla="*/ 123 h 123"/>
                  <a:gd name="T18" fmla="*/ 0 w 126"/>
                  <a:gd name="T19" fmla="*/ 80 h 123"/>
                  <a:gd name="T20" fmla="*/ 5 w 126"/>
                  <a:gd name="T21" fmla="*/ 82 h 123"/>
                  <a:gd name="T22" fmla="*/ 23 w 126"/>
                  <a:gd name="T23" fmla="*/ 82 h 123"/>
                  <a:gd name="T24" fmla="*/ 80 w 126"/>
                  <a:gd name="T25" fmla="*/ 31 h 123"/>
                  <a:gd name="T26" fmla="*/ 45 w 126"/>
                  <a:gd name="T27" fmla="*/ 25 h 123"/>
                  <a:gd name="T28" fmla="*/ 36 w 126"/>
                  <a:gd name="T29" fmla="*/ 25 h 123"/>
                  <a:gd name="T30" fmla="*/ 36 w 126"/>
                  <a:gd name="T31" fmla="*/ 22 h 123"/>
                  <a:gd name="T32" fmla="*/ 62 w 126"/>
                  <a:gd name="T33" fmla="*/ 0 h 123"/>
                  <a:gd name="T34" fmla="*/ 94 w 126"/>
                  <a:gd name="T35" fmla="*/ 35 h 123"/>
                  <a:gd name="T36" fmla="*/ 126 w 126"/>
                  <a:gd name="T37" fmla="*/ 7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23">
                    <a:moveTo>
                      <a:pt x="126" y="72"/>
                    </a:moveTo>
                    <a:cubicBezTo>
                      <a:pt x="117" y="80"/>
                      <a:pt x="108" y="87"/>
                      <a:pt x="100" y="95"/>
                    </a:cubicBezTo>
                    <a:cubicBezTo>
                      <a:pt x="99" y="95"/>
                      <a:pt x="98" y="95"/>
                      <a:pt x="97" y="94"/>
                    </a:cubicBezTo>
                    <a:cubicBezTo>
                      <a:pt x="98" y="92"/>
                      <a:pt x="97" y="88"/>
                      <a:pt x="98" y="86"/>
                    </a:cubicBezTo>
                    <a:cubicBezTo>
                      <a:pt x="105" y="74"/>
                      <a:pt x="108" y="62"/>
                      <a:pt x="97" y="49"/>
                    </a:cubicBezTo>
                    <a:cubicBezTo>
                      <a:pt x="95" y="51"/>
                      <a:pt x="92" y="53"/>
                      <a:pt x="90" y="55"/>
                    </a:cubicBezTo>
                    <a:cubicBezTo>
                      <a:pt x="74" y="70"/>
                      <a:pt x="57" y="84"/>
                      <a:pt x="41" y="99"/>
                    </a:cubicBezTo>
                    <a:cubicBezTo>
                      <a:pt x="31" y="108"/>
                      <a:pt x="31" y="108"/>
                      <a:pt x="38" y="119"/>
                    </a:cubicBezTo>
                    <a:cubicBezTo>
                      <a:pt x="38" y="120"/>
                      <a:pt x="38" y="121"/>
                      <a:pt x="39" y="123"/>
                    </a:cubicBezTo>
                    <a:cubicBezTo>
                      <a:pt x="33" y="123"/>
                      <a:pt x="8" y="97"/>
                      <a:pt x="0" y="80"/>
                    </a:cubicBezTo>
                    <a:cubicBezTo>
                      <a:pt x="2" y="80"/>
                      <a:pt x="4" y="81"/>
                      <a:pt x="5" y="82"/>
                    </a:cubicBezTo>
                    <a:cubicBezTo>
                      <a:pt x="11" y="88"/>
                      <a:pt x="16" y="88"/>
                      <a:pt x="23" y="82"/>
                    </a:cubicBezTo>
                    <a:cubicBezTo>
                      <a:pt x="42" y="65"/>
                      <a:pt x="61" y="48"/>
                      <a:pt x="80" y="31"/>
                    </a:cubicBezTo>
                    <a:cubicBezTo>
                      <a:pt x="73" y="20"/>
                      <a:pt x="62" y="18"/>
                      <a:pt x="45" y="25"/>
                    </a:cubicBezTo>
                    <a:cubicBezTo>
                      <a:pt x="42" y="26"/>
                      <a:pt x="39" y="25"/>
                      <a:pt x="36" y="25"/>
                    </a:cubicBezTo>
                    <a:cubicBezTo>
                      <a:pt x="36" y="24"/>
                      <a:pt x="36" y="23"/>
                      <a:pt x="36" y="22"/>
                    </a:cubicBezTo>
                    <a:cubicBezTo>
                      <a:pt x="44" y="15"/>
                      <a:pt x="53" y="8"/>
                      <a:pt x="62" y="0"/>
                    </a:cubicBezTo>
                    <a:cubicBezTo>
                      <a:pt x="73" y="12"/>
                      <a:pt x="83" y="23"/>
                      <a:pt x="94" y="35"/>
                    </a:cubicBezTo>
                    <a:cubicBezTo>
                      <a:pt x="104" y="47"/>
                      <a:pt x="115" y="59"/>
                      <a:pt x="126"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5">
                <a:extLst>
                  <a:ext uri="{FF2B5EF4-FFF2-40B4-BE49-F238E27FC236}">
                    <a16:creationId xmlns="" xmlns:a16="http://schemas.microsoft.com/office/drawing/2014/main" id="{8207B8EB-EBF8-463F-90B5-9D9FD575E3F4}"/>
                  </a:ext>
                </a:extLst>
              </p:cNvPr>
              <p:cNvSpPr>
                <a:spLocks/>
              </p:cNvSpPr>
              <p:nvPr/>
            </p:nvSpPr>
            <p:spPr bwMode="auto">
              <a:xfrm>
                <a:off x="5484813" y="5014913"/>
                <a:ext cx="252413" cy="282575"/>
              </a:xfrm>
              <a:custGeom>
                <a:avLst/>
                <a:gdLst>
                  <a:gd name="T0" fmla="*/ 39 w 100"/>
                  <a:gd name="T1" fmla="*/ 11 h 112"/>
                  <a:gd name="T2" fmla="*/ 16 w 100"/>
                  <a:gd name="T3" fmla="*/ 19 h 112"/>
                  <a:gd name="T4" fmla="*/ 0 w 100"/>
                  <a:gd name="T5" fmla="*/ 36 h 112"/>
                  <a:gd name="T6" fmla="*/ 4 w 100"/>
                  <a:gd name="T7" fmla="*/ 0 h 112"/>
                  <a:gd name="T8" fmla="*/ 100 w 100"/>
                  <a:gd name="T9" fmla="*/ 11 h 112"/>
                  <a:gd name="T10" fmla="*/ 97 w 100"/>
                  <a:gd name="T11" fmla="*/ 42 h 112"/>
                  <a:gd name="T12" fmla="*/ 94 w 100"/>
                  <a:gd name="T13" fmla="*/ 46 h 112"/>
                  <a:gd name="T14" fmla="*/ 90 w 100"/>
                  <a:gd name="T15" fmla="*/ 42 h 112"/>
                  <a:gd name="T16" fmla="*/ 84 w 100"/>
                  <a:gd name="T17" fmla="*/ 26 h 112"/>
                  <a:gd name="T18" fmla="*/ 63 w 100"/>
                  <a:gd name="T19" fmla="*/ 13 h 112"/>
                  <a:gd name="T20" fmla="*/ 56 w 100"/>
                  <a:gd name="T21" fmla="*/ 81 h 112"/>
                  <a:gd name="T22" fmla="*/ 55 w 100"/>
                  <a:gd name="T23" fmla="*/ 86 h 112"/>
                  <a:gd name="T24" fmla="*/ 67 w 100"/>
                  <a:gd name="T25" fmla="*/ 106 h 112"/>
                  <a:gd name="T26" fmla="*/ 69 w 100"/>
                  <a:gd name="T27" fmla="*/ 107 h 112"/>
                  <a:gd name="T28" fmla="*/ 12 w 100"/>
                  <a:gd name="T29" fmla="*/ 101 h 112"/>
                  <a:gd name="T30" fmla="*/ 13 w 100"/>
                  <a:gd name="T31" fmla="*/ 100 h 112"/>
                  <a:gd name="T32" fmla="*/ 31 w 100"/>
                  <a:gd name="T33" fmla="*/ 81 h 112"/>
                  <a:gd name="T34" fmla="*/ 38 w 100"/>
                  <a:gd name="T35" fmla="*/ 22 h 112"/>
                  <a:gd name="T36" fmla="*/ 39 w 100"/>
                  <a:gd name="T37" fmla="*/ 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 h="112">
                    <a:moveTo>
                      <a:pt x="39" y="11"/>
                    </a:moveTo>
                    <a:cubicBezTo>
                      <a:pt x="29" y="9"/>
                      <a:pt x="22" y="13"/>
                      <a:pt x="16" y="19"/>
                    </a:cubicBezTo>
                    <a:cubicBezTo>
                      <a:pt x="10" y="23"/>
                      <a:pt x="11" y="34"/>
                      <a:pt x="0" y="36"/>
                    </a:cubicBezTo>
                    <a:cubicBezTo>
                      <a:pt x="1" y="23"/>
                      <a:pt x="3" y="12"/>
                      <a:pt x="4" y="0"/>
                    </a:cubicBezTo>
                    <a:cubicBezTo>
                      <a:pt x="36" y="3"/>
                      <a:pt x="67" y="7"/>
                      <a:pt x="100" y="11"/>
                    </a:cubicBezTo>
                    <a:cubicBezTo>
                      <a:pt x="99" y="22"/>
                      <a:pt x="98" y="32"/>
                      <a:pt x="97" y="42"/>
                    </a:cubicBezTo>
                    <a:cubicBezTo>
                      <a:pt x="97" y="44"/>
                      <a:pt x="95" y="45"/>
                      <a:pt x="94" y="46"/>
                    </a:cubicBezTo>
                    <a:cubicBezTo>
                      <a:pt x="92" y="45"/>
                      <a:pt x="90" y="44"/>
                      <a:pt x="90" y="42"/>
                    </a:cubicBezTo>
                    <a:cubicBezTo>
                      <a:pt x="87" y="37"/>
                      <a:pt x="86" y="31"/>
                      <a:pt x="84" y="26"/>
                    </a:cubicBezTo>
                    <a:cubicBezTo>
                      <a:pt x="80" y="18"/>
                      <a:pt x="73" y="14"/>
                      <a:pt x="63" y="13"/>
                    </a:cubicBezTo>
                    <a:cubicBezTo>
                      <a:pt x="61" y="36"/>
                      <a:pt x="58" y="58"/>
                      <a:pt x="56" y="81"/>
                    </a:cubicBezTo>
                    <a:cubicBezTo>
                      <a:pt x="56" y="82"/>
                      <a:pt x="56" y="84"/>
                      <a:pt x="55" y="86"/>
                    </a:cubicBezTo>
                    <a:cubicBezTo>
                      <a:pt x="53" y="100"/>
                      <a:pt x="53" y="100"/>
                      <a:pt x="67" y="106"/>
                    </a:cubicBezTo>
                    <a:cubicBezTo>
                      <a:pt x="68" y="106"/>
                      <a:pt x="68" y="107"/>
                      <a:pt x="69" y="107"/>
                    </a:cubicBezTo>
                    <a:cubicBezTo>
                      <a:pt x="64" y="112"/>
                      <a:pt x="16" y="106"/>
                      <a:pt x="12" y="101"/>
                    </a:cubicBezTo>
                    <a:cubicBezTo>
                      <a:pt x="12" y="100"/>
                      <a:pt x="12" y="100"/>
                      <a:pt x="13" y="100"/>
                    </a:cubicBezTo>
                    <a:cubicBezTo>
                      <a:pt x="30" y="98"/>
                      <a:pt x="29" y="98"/>
                      <a:pt x="31" y="81"/>
                    </a:cubicBezTo>
                    <a:cubicBezTo>
                      <a:pt x="33" y="61"/>
                      <a:pt x="36" y="42"/>
                      <a:pt x="38" y="22"/>
                    </a:cubicBezTo>
                    <a:cubicBezTo>
                      <a:pt x="38" y="18"/>
                      <a:pt x="38" y="15"/>
                      <a:pt x="3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6">
                <a:extLst>
                  <a:ext uri="{FF2B5EF4-FFF2-40B4-BE49-F238E27FC236}">
                    <a16:creationId xmlns="" xmlns:a16="http://schemas.microsoft.com/office/drawing/2014/main" id="{2DFE30B0-ABB6-4B86-92E0-0DF1DD842396}"/>
                  </a:ext>
                </a:extLst>
              </p:cNvPr>
              <p:cNvSpPr>
                <a:spLocks/>
              </p:cNvSpPr>
              <p:nvPr/>
            </p:nvSpPr>
            <p:spPr bwMode="auto">
              <a:xfrm>
                <a:off x="7454900" y="3878263"/>
                <a:ext cx="315913" cy="282575"/>
              </a:xfrm>
              <a:custGeom>
                <a:avLst/>
                <a:gdLst>
                  <a:gd name="T0" fmla="*/ 20 w 125"/>
                  <a:gd name="T1" fmla="*/ 58 h 112"/>
                  <a:gd name="T2" fmla="*/ 30 w 125"/>
                  <a:gd name="T3" fmla="*/ 93 h 112"/>
                  <a:gd name="T4" fmla="*/ 34 w 125"/>
                  <a:gd name="T5" fmla="*/ 101 h 112"/>
                  <a:gd name="T6" fmla="*/ 31 w 125"/>
                  <a:gd name="T7" fmla="*/ 103 h 112"/>
                  <a:gd name="T8" fmla="*/ 0 w 125"/>
                  <a:gd name="T9" fmla="*/ 88 h 112"/>
                  <a:gd name="T10" fmla="*/ 40 w 125"/>
                  <a:gd name="T11" fmla="*/ 0 h 112"/>
                  <a:gd name="T12" fmla="*/ 72 w 125"/>
                  <a:gd name="T13" fmla="*/ 14 h 112"/>
                  <a:gd name="T14" fmla="*/ 72 w 125"/>
                  <a:gd name="T15" fmla="*/ 17 h 112"/>
                  <a:gd name="T16" fmla="*/ 63 w 125"/>
                  <a:gd name="T17" fmla="*/ 19 h 112"/>
                  <a:gd name="T18" fmla="*/ 31 w 125"/>
                  <a:gd name="T19" fmla="*/ 36 h 112"/>
                  <a:gd name="T20" fmla="*/ 71 w 125"/>
                  <a:gd name="T21" fmla="*/ 54 h 112"/>
                  <a:gd name="T22" fmla="*/ 102 w 125"/>
                  <a:gd name="T23" fmla="*/ 68 h 112"/>
                  <a:gd name="T24" fmla="*/ 118 w 125"/>
                  <a:gd name="T25" fmla="*/ 63 h 112"/>
                  <a:gd name="T26" fmla="*/ 123 w 125"/>
                  <a:gd name="T27" fmla="*/ 59 h 112"/>
                  <a:gd name="T28" fmla="*/ 125 w 125"/>
                  <a:gd name="T29" fmla="*/ 61 h 112"/>
                  <a:gd name="T30" fmla="*/ 101 w 125"/>
                  <a:gd name="T31" fmla="*/ 112 h 112"/>
                  <a:gd name="T32" fmla="*/ 97 w 125"/>
                  <a:gd name="T33" fmla="*/ 111 h 112"/>
                  <a:gd name="T34" fmla="*/ 99 w 125"/>
                  <a:gd name="T35" fmla="*/ 103 h 112"/>
                  <a:gd name="T36" fmla="*/ 94 w 125"/>
                  <a:gd name="T37" fmla="*/ 92 h 112"/>
                  <a:gd name="T38" fmla="*/ 20 w 125"/>
                  <a:gd name="T39" fmla="*/ 5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5" h="112">
                    <a:moveTo>
                      <a:pt x="20" y="58"/>
                    </a:moveTo>
                    <a:cubicBezTo>
                      <a:pt x="14" y="73"/>
                      <a:pt x="20" y="84"/>
                      <a:pt x="30" y="93"/>
                    </a:cubicBezTo>
                    <a:cubicBezTo>
                      <a:pt x="32" y="95"/>
                      <a:pt x="33" y="99"/>
                      <a:pt x="34" y="101"/>
                    </a:cubicBezTo>
                    <a:cubicBezTo>
                      <a:pt x="33" y="102"/>
                      <a:pt x="32" y="102"/>
                      <a:pt x="31" y="103"/>
                    </a:cubicBezTo>
                    <a:cubicBezTo>
                      <a:pt x="21" y="98"/>
                      <a:pt x="11" y="93"/>
                      <a:pt x="0" y="88"/>
                    </a:cubicBezTo>
                    <a:cubicBezTo>
                      <a:pt x="13" y="59"/>
                      <a:pt x="26" y="30"/>
                      <a:pt x="40" y="0"/>
                    </a:cubicBezTo>
                    <a:cubicBezTo>
                      <a:pt x="51" y="5"/>
                      <a:pt x="61" y="10"/>
                      <a:pt x="72" y="14"/>
                    </a:cubicBezTo>
                    <a:cubicBezTo>
                      <a:pt x="72" y="15"/>
                      <a:pt x="72" y="16"/>
                      <a:pt x="72" y="17"/>
                    </a:cubicBezTo>
                    <a:cubicBezTo>
                      <a:pt x="69" y="18"/>
                      <a:pt x="66" y="19"/>
                      <a:pt x="63" y="19"/>
                    </a:cubicBezTo>
                    <a:cubicBezTo>
                      <a:pt x="46" y="18"/>
                      <a:pt x="38" y="22"/>
                      <a:pt x="31" y="36"/>
                    </a:cubicBezTo>
                    <a:cubicBezTo>
                      <a:pt x="44" y="42"/>
                      <a:pt x="58" y="48"/>
                      <a:pt x="71" y="54"/>
                    </a:cubicBezTo>
                    <a:cubicBezTo>
                      <a:pt x="81" y="59"/>
                      <a:pt x="92" y="63"/>
                      <a:pt x="102" y="68"/>
                    </a:cubicBezTo>
                    <a:cubicBezTo>
                      <a:pt x="109" y="72"/>
                      <a:pt x="114" y="70"/>
                      <a:pt x="118" y="63"/>
                    </a:cubicBezTo>
                    <a:cubicBezTo>
                      <a:pt x="119" y="62"/>
                      <a:pt x="121" y="60"/>
                      <a:pt x="123" y="59"/>
                    </a:cubicBezTo>
                    <a:cubicBezTo>
                      <a:pt x="123" y="60"/>
                      <a:pt x="124" y="60"/>
                      <a:pt x="125" y="61"/>
                    </a:cubicBezTo>
                    <a:cubicBezTo>
                      <a:pt x="117" y="78"/>
                      <a:pt x="109" y="95"/>
                      <a:pt x="101" y="112"/>
                    </a:cubicBezTo>
                    <a:cubicBezTo>
                      <a:pt x="101" y="112"/>
                      <a:pt x="98" y="112"/>
                      <a:pt x="97" y="111"/>
                    </a:cubicBezTo>
                    <a:cubicBezTo>
                      <a:pt x="98" y="108"/>
                      <a:pt x="100" y="105"/>
                      <a:pt x="99" y="103"/>
                    </a:cubicBezTo>
                    <a:cubicBezTo>
                      <a:pt x="99" y="99"/>
                      <a:pt x="97" y="93"/>
                      <a:pt x="94" y="92"/>
                    </a:cubicBezTo>
                    <a:cubicBezTo>
                      <a:pt x="70" y="80"/>
                      <a:pt x="46" y="69"/>
                      <a:pt x="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7">
                <a:extLst>
                  <a:ext uri="{FF2B5EF4-FFF2-40B4-BE49-F238E27FC236}">
                    <a16:creationId xmlns="" xmlns:a16="http://schemas.microsoft.com/office/drawing/2014/main" id="{CA7D0366-4930-4AE8-9A2F-14C75FBF32C2}"/>
                  </a:ext>
                </a:extLst>
              </p:cNvPr>
              <p:cNvSpPr>
                <a:spLocks/>
              </p:cNvSpPr>
              <p:nvPr/>
            </p:nvSpPr>
            <p:spPr bwMode="auto">
              <a:xfrm>
                <a:off x="7308850" y="2306638"/>
                <a:ext cx="269875" cy="209550"/>
              </a:xfrm>
              <a:custGeom>
                <a:avLst/>
                <a:gdLst>
                  <a:gd name="T0" fmla="*/ 91 w 107"/>
                  <a:gd name="T1" fmla="*/ 26 h 83"/>
                  <a:gd name="T2" fmla="*/ 69 w 107"/>
                  <a:gd name="T3" fmla="*/ 11 h 83"/>
                  <a:gd name="T4" fmla="*/ 64 w 107"/>
                  <a:gd name="T5" fmla="*/ 3 h 83"/>
                  <a:gd name="T6" fmla="*/ 73 w 107"/>
                  <a:gd name="T7" fmla="*/ 4 h 83"/>
                  <a:gd name="T8" fmla="*/ 101 w 107"/>
                  <a:gd name="T9" fmla="*/ 24 h 83"/>
                  <a:gd name="T10" fmla="*/ 105 w 107"/>
                  <a:gd name="T11" fmla="*/ 33 h 83"/>
                  <a:gd name="T12" fmla="*/ 97 w 107"/>
                  <a:gd name="T13" fmla="*/ 41 h 83"/>
                  <a:gd name="T14" fmla="*/ 79 w 107"/>
                  <a:gd name="T15" fmla="*/ 34 h 83"/>
                  <a:gd name="T16" fmla="*/ 84 w 107"/>
                  <a:gd name="T17" fmla="*/ 53 h 83"/>
                  <a:gd name="T18" fmla="*/ 94 w 107"/>
                  <a:gd name="T19" fmla="*/ 63 h 83"/>
                  <a:gd name="T20" fmla="*/ 89 w 107"/>
                  <a:gd name="T21" fmla="*/ 79 h 83"/>
                  <a:gd name="T22" fmla="*/ 77 w 107"/>
                  <a:gd name="T23" fmla="*/ 74 h 83"/>
                  <a:gd name="T24" fmla="*/ 72 w 107"/>
                  <a:gd name="T25" fmla="*/ 67 h 83"/>
                  <a:gd name="T26" fmla="*/ 58 w 107"/>
                  <a:gd name="T27" fmla="*/ 62 h 83"/>
                  <a:gd name="T28" fmla="*/ 25 w 107"/>
                  <a:gd name="T29" fmla="*/ 65 h 83"/>
                  <a:gd name="T30" fmla="*/ 12 w 107"/>
                  <a:gd name="T31" fmla="*/ 59 h 83"/>
                  <a:gd name="T32" fmla="*/ 1 w 107"/>
                  <a:gd name="T33" fmla="*/ 22 h 83"/>
                  <a:gd name="T34" fmla="*/ 4 w 107"/>
                  <a:gd name="T35" fmla="*/ 16 h 83"/>
                  <a:gd name="T36" fmla="*/ 11 w 107"/>
                  <a:gd name="T37" fmla="*/ 35 h 83"/>
                  <a:gd name="T38" fmla="*/ 35 w 107"/>
                  <a:gd name="T39" fmla="*/ 50 h 83"/>
                  <a:gd name="T40" fmla="*/ 50 w 107"/>
                  <a:gd name="T41" fmla="*/ 47 h 83"/>
                  <a:gd name="T42" fmla="*/ 51 w 107"/>
                  <a:gd name="T43" fmla="*/ 44 h 83"/>
                  <a:gd name="T44" fmla="*/ 34 w 107"/>
                  <a:gd name="T45" fmla="*/ 30 h 83"/>
                  <a:gd name="T46" fmla="*/ 38 w 107"/>
                  <a:gd name="T47" fmla="*/ 0 h 83"/>
                  <a:gd name="T48" fmla="*/ 64 w 107"/>
                  <a:gd name="T49" fmla="*/ 33 h 83"/>
                  <a:gd name="T50" fmla="*/ 90 w 107"/>
                  <a:gd name="T51" fmla="*/ 28 h 83"/>
                  <a:gd name="T52" fmla="*/ 91 w 107"/>
                  <a:gd name="T53" fmla="*/ 2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 h="83">
                    <a:moveTo>
                      <a:pt x="91" y="26"/>
                    </a:moveTo>
                    <a:cubicBezTo>
                      <a:pt x="84" y="21"/>
                      <a:pt x="76" y="16"/>
                      <a:pt x="69" y="11"/>
                    </a:cubicBezTo>
                    <a:cubicBezTo>
                      <a:pt x="67" y="9"/>
                      <a:pt x="66" y="6"/>
                      <a:pt x="64" y="3"/>
                    </a:cubicBezTo>
                    <a:cubicBezTo>
                      <a:pt x="67" y="4"/>
                      <a:pt x="71" y="3"/>
                      <a:pt x="73" y="4"/>
                    </a:cubicBezTo>
                    <a:cubicBezTo>
                      <a:pt x="83" y="10"/>
                      <a:pt x="92" y="17"/>
                      <a:pt x="101" y="24"/>
                    </a:cubicBezTo>
                    <a:cubicBezTo>
                      <a:pt x="103" y="26"/>
                      <a:pt x="105" y="30"/>
                      <a:pt x="105" y="33"/>
                    </a:cubicBezTo>
                    <a:cubicBezTo>
                      <a:pt x="107" y="39"/>
                      <a:pt x="103" y="43"/>
                      <a:pt x="97" y="41"/>
                    </a:cubicBezTo>
                    <a:cubicBezTo>
                      <a:pt x="91" y="39"/>
                      <a:pt x="85" y="37"/>
                      <a:pt x="79" y="34"/>
                    </a:cubicBezTo>
                    <a:cubicBezTo>
                      <a:pt x="75" y="43"/>
                      <a:pt x="79" y="48"/>
                      <a:pt x="84" y="53"/>
                    </a:cubicBezTo>
                    <a:cubicBezTo>
                      <a:pt x="88" y="56"/>
                      <a:pt x="92" y="59"/>
                      <a:pt x="94" y="63"/>
                    </a:cubicBezTo>
                    <a:cubicBezTo>
                      <a:pt x="97" y="69"/>
                      <a:pt x="94" y="75"/>
                      <a:pt x="89" y="79"/>
                    </a:cubicBezTo>
                    <a:cubicBezTo>
                      <a:pt x="83" y="83"/>
                      <a:pt x="80" y="77"/>
                      <a:pt x="77" y="74"/>
                    </a:cubicBezTo>
                    <a:cubicBezTo>
                      <a:pt x="76" y="72"/>
                      <a:pt x="74" y="69"/>
                      <a:pt x="72" y="67"/>
                    </a:cubicBezTo>
                    <a:cubicBezTo>
                      <a:pt x="69" y="61"/>
                      <a:pt x="64" y="61"/>
                      <a:pt x="58" y="62"/>
                    </a:cubicBezTo>
                    <a:cubicBezTo>
                      <a:pt x="47" y="64"/>
                      <a:pt x="36" y="65"/>
                      <a:pt x="25" y="65"/>
                    </a:cubicBezTo>
                    <a:cubicBezTo>
                      <a:pt x="21" y="65"/>
                      <a:pt x="15" y="63"/>
                      <a:pt x="12" y="59"/>
                    </a:cubicBezTo>
                    <a:cubicBezTo>
                      <a:pt x="3" y="49"/>
                      <a:pt x="1" y="36"/>
                      <a:pt x="1" y="22"/>
                    </a:cubicBezTo>
                    <a:cubicBezTo>
                      <a:pt x="0" y="21"/>
                      <a:pt x="2" y="20"/>
                      <a:pt x="4" y="16"/>
                    </a:cubicBezTo>
                    <a:cubicBezTo>
                      <a:pt x="7" y="24"/>
                      <a:pt x="9" y="29"/>
                      <a:pt x="11" y="35"/>
                    </a:cubicBezTo>
                    <a:cubicBezTo>
                      <a:pt x="16" y="49"/>
                      <a:pt x="19" y="52"/>
                      <a:pt x="35" y="50"/>
                    </a:cubicBezTo>
                    <a:cubicBezTo>
                      <a:pt x="40" y="50"/>
                      <a:pt x="45" y="48"/>
                      <a:pt x="50" y="47"/>
                    </a:cubicBezTo>
                    <a:cubicBezTo>
                      <a:pt x="50" y="46"/>
                      <a:pt x="50" y="45"/>
                      <a:pt x="51" y="44"/>
                    </a:cubicBezTo>
                    <a:cubicBezTo>
                      <a:pt x="45" y="40"/>
                      <a:pt x="39" y="35"/>
                      <a:pt x="34" y="30"/>
                    </a:cubicBezTo>
                    <a:cubicBezTo>
                      <a:pt x="24" y="20"/>
                      <a:pt x="25" y="8"/>
                      <a:pt x="38" y="0"/>
                    </a:cubicBezTo>
                    <a:cubicBezTo>
                      <a:pt x="44" y="13"/>
                      <a:pt x="50" y="25"/>
                      <a:pt x="64" y="33"/>
                    </a:cubicBezTo>
                    <a:cubicBezTo>
                      <a:pt x="69" y="13"/>
                      <a:pt x="81" y="29"/>
                      <a:pt x="90" y="28"/>
                    </a:cubicBezTo>
                    <a:cubicBezTo>
                      <a:pt x="90" y="27"/>
                      <a:pt x="91" y="27"/>
                      <a:pt x="9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8">
                <a:extLst>
                  <a:ext uri="{FF2B5EF4-FFF2-40B4-BE49-F238E27FC236}">
                    <a16:creationId xmlns="" xmlns:a16="http://schemas.microsoft.com/office/drawing/2014/main" id="{46E42EB0-52F3-42C9-AACE-05E2EDECFE08}"/>
                  </a:ext>
                </a:extLst>
              </p:cNvPr>
              <p:cNvSpPr>
                <a:spLocks/>
              </p:cNvSpPr>
              <p:nvPr/>
            </p:nvSpPr>
            <p:spPr bwMode="auto">
              <a:xfrm>
                <a:off x="3978275" y="4043363"/>
                <a:ext cx="325438" cy="315913"/>
              </a:xfrm>
              <a:custGeom>
                <a:avLst/>
                <a:gdLst>
                  <a:gd name="T0" fmla="*/ 111 w 129"/>
                  <a:gd name="T1" fmla="*/ 60 h 125"/>
                  <a:gd name="T2" fmla="*/ 129 w 129"/>
                  <a:gd name="T3" fmla="*/ 92 h 125"/>
                  <a:gd name="T4" fmla="*/ 127 w 129"/>
                  <a:gd name="T5" fmla="*/ 93 h 125"/>
                  <a:gd name="T6" fmla="*/ 122 w 129"/>
                  <a:gd name="T7" fmla="*/ 91 h 125"/>
                  <a:gd name="T8" fmla="*/ 104 w 129"/>
                  <a:gd name="T9" fmla="*/ 90 h 125"/>
                  <a:gd name="T10" fmla="*/ 63 w 129"/>
                  <a:gd name="T11" fmla="*/ 114 h 125"/>
                  <a:gd name="T12" fmla="*/ 17 w 129"/>
                  <a:gd name="T13" fmla="*/ 104 h 125"/>
                  <a:gd name="T14" fmla="*/ 11 w 129"/>
                  <a:gd name="T15" fmla="*/ 92 h 125"/>
                  <a:gd name="T16" fmla="*/ 25 w 129"/>
                  <a:gd name="T17" fmla="*/ 46 h 125"/>
                  <a:gd name="T18" fmla="*/ 68 w 129"/>
                  <a:gd name="T19" fmla="*/ 22 h 125"/>
                  <a:gd name="T20" fmla="*/ 74 w 129"/>
                  <a:gd name="T21" fmla="*/ 6 h 125"/>
                  <a:gd name="T22" fmla="*/ 74 w 129"/>
                  <a:gd name="T23" fmla="*/ 1 h 125"/>
                  <a:gd name="T24" fmla="*/ 77 w 129"/>
                  <a:gd name="T25" fmla="*/ 0 h 125"/>
                  <a:gd name="T26" fmla="*/ 103 w 129"/>
                  <a:gd name="T27" fmla="*/ 47 h 125"/>
                  <a:gd name="T28" fmla="*/ 97 w 129"/>
                  <a:gd name="T29" fmla="*/ 46 h 125"/>
                  <a:gd name="T30" fmla="*/ 76 w 129"/>
                  <a:gd name="T31" fmla="*/ 43 h 125"/>
                  <a:gd name="T32" fmla="*/ 31 w 129"/>
                  <a:gd name="T33" fmla="*/ 69 h 125"/>
                  <a:gd name="T34" fmla="*/ 21 w 129"/>
                  <a:gd name="T35" fmla="*/ 100 h 125"/>
                  <a:gd name="T36" fmla="*/ 53 w 129"/>
                  <a:gd name="T37" fmla="*/ 111 h 125"/>
                  <a:gd name="T38" fmla="*/ 104 w 129"/>
                  <a:gd name="T39" fmla="*/ 82 h 125"/>
                  <a:gd name="T40" fmla="*/ 108 w 129"/>
                  <a:gd name="T41" fmla="*/ 68 h 125"/>
                  <a:gd name="T42" fmla="*/ 108 w 129"/>
                  <a:gd name="T43" fmla="*/ 61 h 125"/>
                  <a:gd name="T44" fmla="*/ 111 w 129"/>
                  <a:gd name="T45" fmla="*/ 6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5">
                    <a:moveTo>
                      <a:pt x="111" y="60"/>
                    </a:moveTo>
                    <a:cubicBezTo>
                      <a:pt x="117" y="70"/>
                      <a:pt x="123" y="81"/>
                      <a:pt x="129" y="92"/>
                    </a:cubicBezTo>
                    <a:cubicBezTo>
                      <a:pt x="128" y="92"/>
                      <a:pt x="128" y="93"/>
                      <a:pt x="127" y="93"/>
                    </a:cubicBezTo>
                    <a:cubicBezTo>
                      <a:pt x="126" y="93"/>
                      <a:pt x="123" y="93"/>
                      <a:pt x="122" y="91"/>
                    </a:cubicBezTo>
                    <a:cubicBezTo>
                      <a:pt x="116" y="85"/>
                      <a:pt x="111" y="86"/>
                      <a:pt x="104" y="90"/>
                    </a:cubicBezTo>
                    <a:cubicBezTo>
                      <a:pt x="90" y="98"/>
                      <a:pt x="77" y="106"/>
                      <a:pt x="63" y="114"/>
                    </a:cubicBezTo>
                    <a:cubicBezTo>
                      <a:pt x="44" y="125"/>
                      <a:pt x="30" y="122"/>
                      <a:pt x="17" y="104"/>
                    </a:cubicBezTo>
                    <a:cubicBezTo>
                      <a:pt x="15" y="100"/>
                      <a:pt x="12" y="96"/>
                      <a:pt x="11" y="92"/>
                    </a:cubicBezTo>
                    <a:cubicBezTo>
                      <a:pt x="0" y="70"/>
                      <a:pt x="4" y="58"/>
                      <a:pt x="25" y="46"/>
                    </a:cubicBezTo>
                    <a:cubicBezTo>
                      <a:pt x="39" y="38"/>
                      <a:pt x="54" y="30"/>
                      <a:pt x="68" y="22"/>
                    </a:cubicBezTo>
                    <a:cubicBezTo>
                      <a:pt x="75" y="18"/>
                      <a:pt x="78" y="14"/>
                      <a:pt x="74" y="6"/>
                    </a:cubicBezTo>
                    <a:cubicBezTo>
                      <a:pt x="73" y="5"/>
                      <a:pt x="74" y="3"/>
                      <a:pt x="74" y="1"/>
                    </a:cubicBezTo>
                    <a:cubicBezTo>
                      <a:pt x="75" y="1"/>
                      <a:pt x="76" y="1"/>
                      <a:pt x="77" y="0"/>
                    </a:cubicBezTo>
                    <a:cubicBezTo>
                      <a:pt x="85" y="15"/>
                      <a:pt x="94" y="30"/>
                      <a:pt x="103" y="47"/>
                    </a:cubicBezTo>
                    <a:cubicBezTo>
                      <a:pt x="99" y="46"/>
                      <a:pt x="97" y="47"/>
                      <a:pt x="97" y="46"/>
                    </a:cubicBezTo>
                    <a:cubicBezTo>
                      <a:pt x="91" y="36"/>
                      <a:pt x="84" y="38"/>
                      <a:pt x="76" y="43"/>
                    </a:cubicBezTo>
                    <a:cubicBezTo>
                      <a:pt x="61" y="52"/>
                      <a:pt x="46" y="60"/>
                      <a:pt x="31" y="69"/>
                    </a:cubicBezTo>
                    <a:cubicBezTo>
                      <a:pt x="17" y="77"/>
                      <a:pt x="14" y="87"/>
                      <a:pt x="21" y="100"/>
                    </a:cubicBezTo>
                    <a:cubicBezTo>
                      <a:pt x="28" y="114"/>
                      <a:pt x="40" y="118"/>
                      <a:pt x="53" y="111"/>
                    </a:cubicBezTo>
                    <a:cubicBezTo>
                      <a:pt x="71" y="102"/>
                      <a:pt x="87" y="92"/>
                      <a:pt x="104" y="82"/>
                    </a:cubicBezTo>
                    <a:cubicBezTo>
                      <a:pt x="110" y="79"/>
                      <a:pt x="109" y="74"/>
                      <a:pt x="108" y="68"/>
                    </a:cubicBezTo>
                    <a:cubicBezTo>
                      <a:pt x="108" y="66"/>
                      <a:pt x="108" y="63"/>
                      <a:pt x="108" y="61"/>
                    </a:cubicBezTo>
                    <a:cubicBezTo>
                      <a:pt x="109" y="60"/>
                      <a:pt x="110" y="60"/>
                      <a:pt x="11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29">
                <a:extLst>
                  <a:ext uri="{FF2B5EF4-FFF2-40B4-BE49-F238E27FC236}">
                    <a16:creationId xmlns="" xmlns:a16="http://schemas.microsoft.com/office/drawing/2014/main" id="{7490E4A4-2E8D-44DD-AA45-E8C3497D32E9}"/>
                  </a:ext>
                </a:extLst>
              </p:cNvPr>
              <p:cNvSpPr>
                <a:spLocks/>
              </p:cNvSpPr>
              <p:nvPr/>
            </p:nvSpPr>
            <p:spPr bwMode="auto">
              <a:xfrm>
                <a:off x="7570788" y="3622675"/>
                <a:ext cx="304800" cy="268288"/>
              </a:xfrm>
              <a:custGeom>
                <a:avLst/>
                <a:gdLst>
                  <a:gd name="T0" fmla="*/ 120 w 120"/>
                  <a:gd name="T1" fmla="*/ 53 h 106"/>
                  <a:gd name="T2" fmla="*/ 104 w 120"/>
                  <a:gd name="T3" fmla="*/ 106 h 106"/>
                  <a:gd name="T4" fmla="*/ 101 w 120"/>
                  <a:gd name="T5" fmla="*/ 106 h 106"/>
                  <a:gd name="T6" fmla="*/ 100 w 120"/>
                  <a:gd name="T7" fmla="*/ 101 h 106"/>
                  <a:gd name="T8" fmla="*/ 90 w 120"/>
                  <a:gd name="T9" fmla="*/ 84 h 106"/>
                  <a:gd name="T10" fmla="*/ 30 w 120"/>
                  <a:gd name="T11" fmla="*/ 85 h 106"/>
                  <a:gd name="T12" fmla="*/ 0 w 120"/>
                  <a:gd name="T13" fmla="*/ 94 h 106"/>
                  <a:gd name="T14" fmla="*/ 14 w 120"/>
                  <a:gd name="T15" fmla="*/ 49 h 106"/>
                  <a:gd name="T16" fmla="*/ 17 w 120"/>
                  <a:gd name="T17" fmla="*/ 49 h 106"/>
                  <a:gd name="T18" fmla="*/ 18 w 120"/>
                  <a:gd name="T19" fmla="*/ 55 h 106"/>
                  <a:gd name="T20" fmla="*/ 25 w 120"/>
                  <a:gd name="T21" fmla="*/ 62 h 106"/>
                  <a:gd name="T22" fmla="*/ 64 w 120"/>
                  <a:gd name="T23" fmla="*/ 56 h 106"/>
                  <a:gd name="T24" fmla="*/ 38 w 120"/>
                  <a:gd name="T25" fmla="*/ 31 h 106"/>
                  <a:gd name="T26" fmla="*/ 24 w 120"/>
                  <a:gd name="T27" fmla="*/ 34 h 106"/>
                  <a:gd name="T28" fmla="*/ 20 w 120"/>
                  <a:gd name="T29" fmla="*/ 38 h 106"/>
                  <a:gd name="T30" fmla="*/ 29 w 120"/>
                  <a:gd name="T31" fmla="*/ 0 h 106"/>
                  <a:gd name="T32" fmla="*/ 33 w 120"/>
                  <a:gd name="T33" fmla="*/ 5 h 106"/>
                  <a:gd name="T34" fmla="*/ 42 w 120"/>
                  <a:gd name="T35" fmla="*/ 25 h 106"/>
                  <a:gd name="T36" fmla="*/ 58 w 120"/>
                  <a:gd name="T37" fmla="*/ 40 h 106"/>
                  <a:gd name="T38" fmla="*/ 98 w 120"/>
                  <a:gd name="T39" fmla="*/ 63 h 106"/>
                  <a:gd name="T40" fmla="*/ 114 w 120"/>
                  <a:gd name="T41" fmla="*/ 56 h 106"/>
                  <a:gd name="T42" fmla="*/ 118 w 120"/>
                  <a:gd name="T43" fmla="*/ 51 h 106"/>
                  <a:gd name="T44" fmla="*/ 120 w 120"/>
                  <a:gd name="T4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06">
                    <a:moveTo>
                      <a:pt x="120" y="53"/>
                    </a:moveTo>
                    <a:cubicBezTo>
                      <a:pt x="115" y="71"/>
                      <a:pt x="109" y="88"/>
                      <a:pt x="104" y="106"/>
                    </a:cubicBezTo>
                    <a:cubicBezTo>
                      <a:pt x="103" y="106"/>
                      <a:pt x="102" y="106"/>
                      <a:pt x="101" y="106"/>
                    </a:cubicBezTo>
                    <a:cubicBezTo>
                      <a:pt x="101" y="104"/>
                      <a:pt x="100" y="102"/>
                      <a:pt x="100" y="101"/>
                    </a:cubicBezTo>
                    <a:cubicBezTo>
                      <a:pt x="102" y="89"/>
                      <a:pt x="100" y="89"/>
                      <a:pt x="90" y="84"/>
                    </a:cubicBezTo>
                    <a:cubicBezTo>
                      <a:pt x="70" y="75"/>
                      <a:pt x="50" y="81"/>
                      <a:pt x="30" y="85"/>
                    </a:cubicBezTo>
                    <a:cubicBezTo>
                      <a:pt x="20" y="86"/>
                      <a:pt x="11" y="91"/>
                      <a:pt x="0" y="94"/>
                    </a:cubicBezTo>
                    <a:cubicBezTo>
                      <a:pt x="5" y="80"/>
                      <a:pt x="9" y="64"/>
                      <a:pt x="14" y="49"/>
                    </a:cubicBezTo>
                    <a:cubicBezTo>
                      <a:pt x="15" y="49"/>
                      <a:pt x="16" y="49"/>
                      <a:pt x="17" y="49"/>
                    </a:cubicBezTo>
                    <a:cubicBezTo>
                      <a:pt x="17" y="51"/>
                      <a:pt x="18" y="53"/>
                      <a:pt x="18" y="55"/>
                    </a:cubicBezTo>
                    <a:cubicBezTo>
                      <a:pt x="17" y="61"/>
                      <a:pt x="20" y="63"/>
                      <a:pt x="25" y="62"/>
                    </a:cubicBezTo>
                    <a:cubicBezTo>
                      <a:pt x="37" y="60"/>
                      <a:pt x="49" y="58"/>
                      <a:pt x="64" y="56"/>
                    </a:cubicBezTo>
                    <a:cubicBezTo>
                      <a:pt x="54" y="47"/>
                      <a:pt x="46" y="39"/>
                      <a:pt x="38" y="31"/>
                    </a:cubicBezTo>
                    <a:cubicBezTo>
                      <a:pt x="32" y="26"/>
                      <a:pt x="27" y="28"/>
                      <a:pt x="24" y="34"/>
                    </a:cubicBezTo>
                    <a:cubicBezTo>
                      <a:pt x="23" y="36"/>
                      <a:pt x="22" y="37"/>
                      <a:pt x="20" y="38"/>
                    </a:cubicBezTo>
                    <a:cubicBezTo>
                      <a:pt x="20" y="25"/>
                      <a:pt x="25" y="14"/>
                      <a:pt x="29" y="0"/>
                    </a:cubicBezTo>
                    <a:cubicBezTo>
                      <a:pt x="31" y="3"/>
                      <a:pt x="33" y="4"/>
                      <a:pt x="33" y="5"/>
                    </a:cubicBezTo>
                    <a:cubicBezTo>
                      <a:pt x="31" y="14"/>
                      <a:pt x="36" y="20"/>
                      <a:pt x="42" y="25"/>
                    </a:cubicBezTo>
                    <a:cubicBezTo>
                      <a:pt x="47" y="30"/>
                      <a:pt x="53" y="34"/>
                      <a:pt x="58" y="40"/>
                    </a:cubicBezTo>
                    <a:cubicBezTo>
                      <a:pt x="68" y="52"/>
                      <a:pt x="82" y="59"/>
                      <a:pt x="98" y="63"/>
                    </a:cubicBezTo>
                    <a:cubicBezTo>
                      <a:pt x="106" y="65"/>
                      <a:pt x="110" y="63"/>
                      <a:pt x="114" y="56"/>
                    </a:cubicBezTo>
                    <a:cubicBezTo>
                      <a:pt x="114" y="54"/>
                      <a:pt x="116" y="53"/>
                      <a:pt x="118" y="51"/>
                    </a:cubicBezTo>
                    <a:cubicBezTo>
                      <a:pt x="118" y="52"/>
                      <a:pt x="119" y="52"/>
                      <a:pt x="12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0">
                <a:extLst>
                  <a:ext uri="{FF2B5EF4-FFF2-40B4-BE49-F238E27FC236}">
                    <a16:creationId xmlns="" xmlns:a16="http://schemas.microsoft.com/office/drawing/2014/main" id="{CD809A23-A1D1-4628-8E1A-A462FCE5C3DB}"/>
                  </a:ext>
                </a:extLst>
              </p:cNvPr>
              <p:cNvSpPr>
                <a:spLocks/>
              </p:cNvSpPr>
              <p:nvPr/>
            </p:nvSpPr>
            <p:spPr bwMode="auto">
              <a:xfrm>
                <a:off x="5970588" y="5003800"/>
                <a:ext cx="263525" cy="280988"/>
              </a:xfrm>
              <a:custGeom>
                <a:avLst/>
                <a:gdLst>
                  <a:gd name="T0" fmla="*/ 104 w 104"/>
                  <a:gd name="T1" fmla="*/ 0 h 111"/>
                  <a:gd name="T2" fmla="*/ 104 w 104"/>
                  <a:gd name="T3" fmla="*/ 4 h 111"/>
                  <a:gd name="T4" fmla="*/ 94 w 104"/>
                  <a:gd name="T5" fmla="*/ 31 h 111"/>
                  <a:gd name="T6" fmla="*/ 100 w 104"/>
                  <a:gd name="T7" fmla="*/ 70 h 111"/>
                  <a:gd name="T8" fmla="*/ 73 w 104"/>
                  <a:gd name="T9" fmla="*/ 108 h 111"/>
                  <a:gd name="T10" fmla="*/ 57 w 104"/>
                  <a:gd name="T11" fmla="*/ 110 h 111"/>
                  <a:gd name="T12" fmla="*/ 24 w 104"/>
                  <a:gd name="T13" fmla="*/ 81 h 111"/>
                  <a:gd name="T14" fmla="*/ 16 w 104"/>
                  <a:gd name="T15" fmla="*/ 30 h 111"/>
                  <a:gd name="T16" fmla="*/ 6 w 104"/>
                  <a:gd name="T17" fmla="*/ 20 h 111"/>
                  <a:gd name="T18" fmla="*/ 0 w 104"/>
                  <a:gd name="T19" fmla="*/ 17 h 111"/>
                  <a:gd name="T20" fmla="*/ 51 w 104"/>
                  <a:gd name="T21" fmla="*/ 8 h 111"/>
                  <a:gd name="T22" fmla="*/ 52 w 104"/>
                  <a:gd name="T23" fmla="*/ 11 h 111"/>
                  <a:gd name="T24" fmla="*/ 46 w 104"/>
                  <a:gd name="T25" fmla="*/ 14 h 111"/>
                  <a:gd name="T26" fmla="*/ 39 w 104"/>
                  <a:gd name="T27" fmla="*/ 27 h 111"/>
                  <a:gd name="T28" fmla="*/ 47 w 104"/>
                  <a:gd name="T29" fmla="*/ 82 h 111"/>
                  <a:gd name="T30" fmla="*/ 71 w 104"/>
                  <a:gd name="T31" fmla="*/ 104 h 111"/>
                  <a:gd name="T32" fmla="*/ 94 w 104"/>
                  <a:gd name="T33" fmla="*/ 78 h 111"/>
                  <a:gd name="T34" fmla="*/ 86 w 104"/>
                  <a:gd name="T35" fmla="*/ 19 h 111"/>
                  <a:gd name="T36" fmla="*/ 76 w 104"/>
                  <a:gd name="T37" fmla="*/ 11 h 111"/>
                  <a:gd name="T38" fmla="*/ 67 w 104"/>
                  <a:gd name="T39" fmla="*/ 9 h 111"/>
                  <a:gd name="T40" fmla="*/ 67 w 104"/>
                  <a:gd name="T41" fmla="*/ 6 h 111"/>
                  <a:gd name="T42" fmla="*/ 104 w 104"/>
                  <a:gd name="T43"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 h="111">
                    <a:moveTo>
                      <a:pt x="104" y="0"/>
                    </a:moveTo>
                    <a:cubicBezTo>
                      <a:pt x="104" y="3"/>
                      <a:pt x="104" y="4"/>
                      <a:pt x="104" y="4"/>
                    </a:cubicBezTo>
                    <a:cubicBezTo>
                      <a:pt x="91" y="9"/>
                      <a:pt x="92" y="19"/>
                      <a:pt x="94" y="31"/>
                    </a:cubicBezTo>
                    <a:cubicBezTo>
                      <a:pt x="97" y="43"/>
                      <a:pt x="98" y="57"/>
                      <a:pt x="100" y="70"/>
                    </a:cubicBezTo>
                    <a:cubicBezTo>
                      <a:pt x="103" y="91"/>
                      <a:pt x="95" y="104"/>
                      <a:pt x="73" y="108"/>
                    </a:cubicBezTo>
                    <a:cubicBezTo>
                      <a:pt x="68" y="110"/>
                      <a:pt x="63" y="110"/>
                      <a:pt x="57" y="110"/>
                    </a:cubicBezTo>
                    <a:cubicBezTo>
                      <a:pt x="35" y="111"/>
                      <a:pt x="26" y="103"/>
                      <a:pt x="24" y="81"/>
                    </a:cubicBezTo>
                    <a:cubicBezTo>
                      <a:pt x="21" y="64"/>
                      <a:pt x="19" y="47"/>
                      <a:pt x="16" y="30"/>
                    </a:cubicBezTo>
                    <a:cubicBezTo>
                      <a:pt x="16" y="23"/>
                      <a:pt x="13" y="20"/>
                      <a:pt x="6" y="20"/>
                    </a:cubicBezTo>
                    <a:cubicBezTo>
                      <a:pt x="4" y="20"/>
                      <a:pt x="2" y="19"/>
                      <a:pt x="0" y="17"/>
                    </a:cubicBezTo>
                    <a:cubicBezTo>
                      <a:pt x="17" y="12"/>
                      <a:pt x="34" y="10"/>
                      <a:pt x="51" y="8"/>
                    </a:cubicBezTo>
                    <a:cubicBezTo>
                      <a:pt x="52" y="9"/>
                      <a:pt x="52" y="10"/>
                      <a:pt x="52" y="11"/>
                    </a:cubicBezTo>
                    <a:cubicBezTo>
                      <a:pt x="50" y="12"/>
                      <a:pt x="48" y="13"/>
                      <a:pt x="46" y="14"/>
                    </a:cubicBezTo>
                    <a:cubicBezTo>
                      <a:pt x="40" y="16"/>
                      <a:pt x="37" y="20"/>
                      <a:pt x="39" y="27"/>
                    </a:cubicBezTo>
                    <a:cubicBezTo>
                      <a:pt x="42" y="45"/>
                      <a:pt x="44" y="63"/>
                      <a:pt x="47" y="82"/>
                    </a:cubicBezTo>
                    <a:cubicBezTo>
                      <a:pt x="49" y="97"/>
                      <a:pt x="57" y="105"/>
                      <a:pt x="71" y="104"/>
                    </a:cubicBezTo>
                    <a:cubicBezTo>
                      <a:pt x="87" y="103"/>
                      <a:pt x="95" y="93"/>
                      <a:pt x="94" y="78"/>
                    </a:cubicBezTo>
                    <a:cubicBezTo>
                      <a:pt x="92" y="58"/>
                      <a:pt x="89" y="39"/>
                      <a:pt x="86" y="19"/>
                    </a:cubicBezTo>
                    <a:cubicBezTo>
                      <a:pt x="85" y="16"/>
                      <a:pt x="79" y="13"/>
                      <a:pt x="76" y="11"/>
                    </a:cubicBezTo>
                    <a:cubicBezTo>
                      <a:pt x="73" y="10"/>
                      <a:pt x="70" y="10"/>
                      <a:pt x="67" y="9"/>
                    </a:cubicBezTo>
                    <a:cubicBezTo>
                      <a:pt x="67" y="8"/>
                      <a:pt x="67" y="7"/>
                      <a:pt x="67" y="6"/>
                    </a:cubicBezTo>
                    <a:cubicBezTo>
                      <a:pt x="79" y="4"/>
                      <a:pt x="91" y="2"/>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1">
                <a:extLst>
                  <a:ext uri="{FF2B5EF4-FFF2-40B4-BE49-F238E27FC236}">
                    <a16:creationId xmlns="" xmlns:a16="http://schemas.microsoft.com/office/drawing/2014/main" id="{8F51AF45-185F-420F-915D-7ED15F004C4D}"/>
                  </a:ext>
                </a:extLst>
              </p:cNvPr>
              <p:cNvSpPr>
                <a:spLocks/>
              </p:cNvSpPr>
              <p:nvPr/>
            </p:nvSpPr>
            <p:spPr bwMode="auto">
              <a:xfrm>
                <a:off x="6643688" y="4741863"/>
                <a:ext cx="242888" cy="300038"/>
              </a:xfrm>
              <a:custGeom>
                <a:avLst/>
                <a:gdLst>
                  <a:gd name="T0" fmla="*/ 88 w 96"/>
                  <a:gd name="T1" fmla="*/ 119 h 119"/>
                  <a:gd name="T2" fmla="*/ 24 w 96"/>
                  <a:gd name="T3" fmla="*/ 60 h 119"/>
                  <a:gd name="T4" fmla="*/ 3 w 96"/>
                  <a:gd name="T5" fmla="*/ 51 h 119"/>
                  <a:gd name="T6" fmla="*/ 0 w 96"/>
                  <a:gd name="T7" fmla="*/ 48 h 119"/>
                  <a:gd name="T8" fmla="*/ 42 w 96"/>
                  <a:gd name="T9" fmla="*/ 24 h 119"/>
                  <a:gd name="T10" fmla="*/ 44 w 96"/>
                  <a:gd name="T11" fmla="*/ 26 h 119"/>
                  <a:gd name="T12" fmla="*/ 40 w 96"/>
                  <a:gd name="T13" fmla="*/ 32 h 119"/>
                  <a:gd name="T14" fmla="*/ 38 w 96"/>
                  <a:gd name="T15" fmla="*/ 41 h 119"/>
                  <a:gd name="T16" fmla="*/ 85 w 96"/>
                  <a:gd name="T17" fmla="*/ 84 h 119"/>
                  <a:gd name="T18" fmla="*/ 76 w 96"/>
                  <a:gd name="T19" fmla="*/ 27 h 119"/>
                  <a:gd name="T20" fmla="*/ 63 w 96"/>
                  <a:gd name="T21" fmla="*/ 18 h 119"/>
                  <a:gd name="T22" fmla="*/ 57 w 96"/>
                  <a:gd name="T23" fmla="*/ 18 h 119"/>
                  <a:gd name="T24" fmla="*/ 57 w 96"/>
                  <a:gd name="T25" fmla="*/ 16 h 119"/>
                  <a:gd name="T26" fmla="*/ 86 w 96"/>
                  <a:gd name="T27" fmla="*/ 0 h 119"/>
                  <a:gd name="T28" fmla="*/ 87 w 96"/>
                  <a:gd name="T29" fmla="*/ 2 h 119"/>
                  <a:gd name="T30" fmla="*/ 88 w 96"/>
                  <a:gd name="T31" fmla="*/ 59 h 119"/>
                  <a:gd name="T32" fmla="*/ 95 w 96"/>
                  <a:gd name="T33" fmla="*/ 106 h 119"/>
                  <a:gd name="T34" fmla="*/ 88 w 96"/>
                  <a:gd name="T3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19">
                    <a:moveTo>
                      <a:pt x="88" y="119"/>
                    </a:moveTo>
                    <a:cubicBezTo>
                      <a:pt x="65" y="98"/>
                      <a:pt x="44" y="79"/>
                      <a:pt x="24" y="60"/>
                    </a:cubicBezTo>
                    <a:cubicBezTo>
                      <a:pt x="18" y="55"/>
                      <a:pt x="13" y="47"/>
                      <a:pt x="3" y="51"/>
                    </a:cubicBezTo>
                    <a:cubicBezTo>
                      <a:pt x="2" y="52"/>
                      <a:pt x="1" y="50"/>
                      <a:pt x="0" y="48"/>
                    </a:cubicBezTo>
                    <a:cubicBezTo>
                      <a:pt x="14" y="40"/>
                      <a:pt x="28" y="32"/>
                      <a:pt x="42" y="24"/>
                    </a:cubicBezTo>
                    <a:cubicBezTo>
                      <a:pt x="43" y="25"/>
                      <a:pt x="44" y="25"/>
                      <a:pt x="44" y="26"/>
                    </a:cubicBezTo>
                    <a:cubicBezTo>
                      <a:pt x="43" y="28"/>
                      <a:pt x="41" y="29"/>
                      <a:pt x="40" y="32"/>
                    </a:cubicBezTo>
                    <a:cubicBezTo>
                      <a:pt x="39" y="35"/>
                      <a:pt x="36" y="40"/>
                      <a:pt x="38" y="41"/>
                    </a:cubicBezTo>
                    <a:cubicBezTo>
                      <a:pt x="53" y="56"/>
                      <a:pt x="68" y="70"/>
                      <a:pt x="85" y="84"/>
                    </a:cubicBezTo>
                    <a:cubicBezTo>
                      <a:pt x="82" y="65"/>
                      <a:pt x="79" y="46"/>
                      <a:pt x="76" y="27"/>
                    </a:cubicBezTo>
                    <a:cubicBezTo>
                      <a:pt x="75" y="19"/>
                      <a:pt x="70" y="17"/>
                      <a:pt x="63" y="18"/>
                    </a:cubicBezTo>
                    <a:cubicBezTo>
                      <a:pt x="61" y="19"/>
                      <a:pt x="59" y="18"/>
                      <a:pt x="57" y="18"/>
                    </a:cubicBezTo>
                    <a:cubicBezTo>
                      <a:pt x="57" y="17"/>
                      <a:pt x="57" y="16"/>
                      <a:pt x="57" y="16"/>
                    </a:cubicBezTo>
                    <a:cubicBezTo>
                      <a:pt x="66" y="10"/>
                      <a:pt x="76" y="5"/>
                      <a:pt x="86" y="0"/>
                    </a:cubicBezTo>
                    <a:cubicBezTo>
                      <a:pt x="86" y="0"/>
                      <a:pt x="87" y="1"/>
                      <a:pt x="87" y="2"/>
                    </a:cubicBezTo>
                    <a:cubicBezTo>
                      <a:pt x="74" y="21"/>
                      <a:pt x="87" y="40"/>
                      <a:pt x="88" y="59"/>
                    </a:cubicBezTo>
                    <a:cubicBezTo>
                      <a:pt x="89" y="75"/>
                      <a:pt x="94" y="90"/>
                      <a:pt x="95" y="106"/>
                    </a:cubicBezTo>
                    <a:cubicBezTo>
                      <a:pt x="96" y="110"/>
                      <a:pt x="91" y="114"/>
                      <a:pt x="88"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2">
                <a:extLst>
                  <a:ext uri="{FF2B5EF4-FFF2-40B4-BE49-F238E27FC236}">
                    <a16:creationId xmlns="" xmlns:a16="http://schemas.microsoft.com/office/drawing/2014/main" id="{0EAE6D3D-FCAC-4F56-86D0-4D7EC98D8C63}"/>
                  </a:ext>
                </a:extLst>
              </p:cNvPr>
              <p:cNvSpPr>
                <a:spLocks/>
              </p:cNvSpPr>
              <p:nvPr/>
            </p:nvSpPr>
            <p:spPr bwMode="auto">
              <a:xfrm>
                <a:off x="6508750" y="4870450"/>
                <a:ext cx="230188" cy="288925"/>
              </a:xfrm>
              <a:custGeom>
                <a:avLst/>
                <a:gdLst>
                  <a:gd name="T0" fmla="*/ 0 w 91"/>
                  <a:gd name="T1" fmla="*/ 23 h 114"/>
                  <a:gd name="T2" fmla="*/ 5 w 91"/>
                  <a:gd name="T3" fmla="*/ 19 h 114"/>
                  <a:gd name="T4" fmla="*/ 46 w 91"/>
                  <a:gd name="T5" fmla="*/ 1 h 114"/>
                  <a:gd name="T6" fmla="*/ 52 w 91"/>
                  <a:gd name="T7" fmla="*/ 3 h 114"/>
                  <a:gd name="T8" fmla="*/ 46 w 91"/>
                  <a:gd name="T9" fmla="*/ 7 h 114"/>
                  <a:gd name="T10" fmla="*/ 43 w 91"/>
                  <a:gd name="T11" fmla="*/ 18 h 114"/>
                  <a:gd name="T12" fmla="*/ 71 w 91"/>
                  <a:gd name="T13" fmla="*/ 84 h 114"/>
                  <a:gd name="T14" fmla="*/ 83 w 91"/>
                  <a:gd name="T15" fmla="*/ 90 h 114"/>
                  <a:gd name="T16" fmla="*/ 90 w 91"/>
                  <a:gd name="T17" fmla="*/ 90 h 114"/>
                  <a:gd name="T18" fmla="*/ 91 w 91"/>
                  <a:gd name="T19" fmla="*/ 93 h 114"/>
                  <a:gd name="T20" fmla="*/ 42 w 91"/>
                  <a:gd name="T21" fmla="*/ 114 h 114"/>
                  <a:gd name="T22" fmla="*/ 40 w 91"/>
                  <a:gd name="T23" fmla="*/ 112 h 114"/>
                  <a:gd name="T24" fmla="*/ 43 w 91"/>
                  <a:gd name="T25" fmla="*/ 108 h 114"/>
                  <a:gd name="T26" fmla="*/ 48 w 91"/>
                  <a:gd name="T27" fmla="*/ 91 h 114"/>
                  <a:gd name="T28" fmla="*/ 22 w 91"/>
                  <a:gd name="T29" fmla="*/ 32 h 114"/>
                  <a:gd name="T30" fmla="*/ 6 w 91"/>
                  <a:gd name="T31" fmla="*/ 23 h 114"/>
                  <a:gd name="T32" fmla="*/ 0 w 91"/>
                  <a:gd name="T33" fmla="*/ 23 h 114"/>
                  <a:gd name="T34" fmla="*/ 0 w 91"/>
                  <a:gd name="T35"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14">
                    <a:moveTo>
                      <a:pt x="0" y="23"/>
                    </a:moveTo>
                    <a:cubicBezTo>
                      <a:pt x="2" y="21"/>
                      <a:pt x="3" y="19"/>
                      <a:pt x="5" y="19"/>
                    </a:cubicBezTo>
                    <a:cubicBezTo>
                      <a:pt x="18" y="13"/>
                      <a:pt x="32" y="7"/>
                      <a:pt x="46" y="1"/>
                    </a:cubicBezTo>
                    <a:cubicBezTo>
                      <a:pt x="47" y="0"/>
                      <a:pt x="49" y="1"/>
                      <a:pt x="52" y="3"/>
                    </a:cubicBezTo>
                    <a:cubicBezTo>
                      <a:pt x="50" y="4"/>
                      <a:pt x="47" y="5"/>
                      <a:pt x="46" y="7"/>
                    </a:cubicBezTo>
                    <a:cubicBezTo>
                      <a:pt x="44" y="11"/>
                      <a:pt x="42" y="15"/>
                      <a:pt x="43" y="18"/>
                    </a:cubicBezTo>
                    <a:cubicBezTo>
                      <a:pt x="52" y="40"/>
                      <a:pt x="61" y="62"/>
                      <a:pt x="71" y="84"/>
                    </a:cubicBezTo>
                    <a:cubicBezTo>
                      <a:pt x="73" y="90"/>
                      <a:pt x="77" y="92"/>
                      <a:pt x="83" y="90"/>
                    </a:cubicBezTo>
                    <a:cubicBezTo>
                      <a:pt x="85" y="90"/>
                      <a:pt x="87" y="90"/>
                      <a:pt x="90" y="90"/>
                    </a:cubicBezTo>
                    <a:cubicBezTo>
                      <a:pt x="90" y="91"/>
                      <a:pt x="90" y="92"/>
                      <a:pt x="91" y="93"/>
                    </a:cubicBezTo>
                    <a:cubicBezTo>
                      <a:pt x="74" y="100"/>
                      <a:pt x="58" y="107"/>
                      <a:pt x="42" y="114"/>
                    </a:cubicBezTo>
                    <a:cubicBezTo>
                      <a:pt x="41" y="114"/>
                      <a:pt x="41" y="113"/>
                      <a:pt x="40" y="112"/>
                    </a:cubicBezTo>
                    <a:cubicBezTo>
                      <a:pt x="41" y="111"/>
                      <a:pt x="42" y="109"/>
                      <a:pt x="43" y="108"/>
                    </a:cubicBezTo>
                    <a:cubicBezTo>
                      <a:pt x="51" y="104"/>
                      <a:pt x="51" y="99"/>
                      <a:pt x="48" y="91"/>
                    </a:cubicBezTo>
                    <a:cubicBezTo>
                      <a:pt x="39" y="72"/>
                      <a:pt x="30" y="52"/>
                      <a:pt x="22" y="32"/>
                    </a:cubicBezTo>
                    <a:cubicBezTo>
                      <a:pt x="19" y="24"/>
                      <a:pt x="14" y="20"/>
                      <a:pt x="6" y="23"/>
                    </a:cubicBezTo>
                    <a:cubicBezTo>
                      <a:pt x="4" y="24"/>
                      <a:pt x="2" y="23"/>
                      <a:pt x="0" y="23"/>
                    </a:cubicBezTo>
                    <a:cubicBezTo>
                      <a:pt x="0" y="23"/>
                      <a:pt x="0"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3">
                <a:extLst>
                  <a:ext uri="{FF2B5EF4-FFF2-40B4-BE49-F238E27FC236}">
                    <a16:creationId xmlns="" xmlns:a16="http://schemas.microsoft.com/office/drawing/2014/main" id="{51E9617A-7686-4747-B3D9-6883D8D811F8}"/>
                  </a:ext>
                </a:extLst>
              </p:cNvPr>
              <p:cNvSpPr>
                <a:spLocks/>
              </p:cNvSpPr>
              <p:nvPr/>
            </p:nvSpPr>
            <p:spPr bwMode="auto">
              <a:xfrm>
                <a:off x="7373938" y="4121150"/>
                <a:ext cx="288925" cy="246063"/>
              </a:xfrm>
              <a:custGeom>
                <a:avLst/>
                <a:gdLst>
                  <a:gd name="T0" fmla="*/ 114 w 114"/>
                  <a:gd name="T1" fmla="*/ 52 h 97"/>
                  <a:gd name="T2" fmla="*/ 86 w 114"/>
                  <a:gd name="T3" fmla="*/ 97 h 97"/>
                  <a:gd name="T4" fmla="*/ 84 w 114"/>
                  <a:gd name="T5" fmla="*/ 97 h 97"/>
                  <a:gd name="T6" fmla="*/ 84 w 114"/>
                  <a:gd name="T7" fmla="*/ 91 h 97"/>
                  <a:gd name="T8" fmla="*/ 79 w 114"/>
                  <a:gd name="T9" fmla="*/ 77 h 97"/>
                  <a:gd name="T10" fmla="*/ 28 w 114"/>
                  <a:gd name="T11" fmla="*/ 46 h 97"/>
                  <a:gd name="T12" fmla="*/ 0 w 114"/>
                  <a:gd name="T13" fmla="*/ 46 h 97"/>
                  <a:gd name="T14" fmla="*/ 26 w 114"/>
                  <a:gd name="T15" fmla="*/ 0 h 97"/>
                  <a:gd name="T16" fmla="*/ 28 w 114"/>
                  <a:gd name="T17" fmla="*/ 0 h 97"/>
                  <a:gd name="T18" fmla="*/ 28 w 114"/>
                  <a:gd name="T19" fmla="*/ 6 h 97"/>
                  <a:gd name="T20" fmla="*/ 33 w 114"/>
                  <a:gd name="T21" fmla="*/ 20 h 97"/>
                  <a:gd name="T22" fmla="*/ 92 w 114"/>
                  <a:gd name="T23" fmla="*/ 56 h 97"/>
                  <a:gd name="T24" fmla="*/ 106 w 114"/>
                  <a:gd name="T25" fmla="*/ 54 h 97"/>
                  <a:gd name="T26" fmla="*/ 112 w 114"/>
                  <a:gd name="T27" fmla="*/ 50 h 97"/>
                  <a:gd name="T28" fmla="*/ 114 w 114"/>
                  <a:gd name="T29" fmla="*/ 5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114" y="52"/>
                    </a:moveTo>
                    <a:cubicBezTo>
                      <a:pt x="104" y="67"/>
                      <a:pt x="95" y="82"/>
                      <a:pt x="86" y="97"/>
                    </a:cubicBezTo>
                    <a:cubicBezTo>
                      <a:pt x="86" y="97"/>
                      <a:pt x="85" y="97"/>
                      <a:pt x="84" y="97"/>
                    </a:cubicBezTo>
                    <a:cubicBezTo>
                      <a:pt x="84" y="95"/>
                      <a:pt x="83" y="93"/>
                      <a:pt x="84" y="91"/>
                    </a:cubicBezTo>
                    <a:cubicBezTo>
                      <a:pt x="87" y="85"/>
                      <a:pt x="85" y="80"/>
                      <a:pt x="79" y="77"/>
                    </a:cubicBezTo>
                    <a:cubicBezTo>
                      <a:pt x="62" y="67"/>
                      <a:pt x="45" y="56"/>
                      <a:pt x="28" y="46"/>
                    </a:cubicBezTo>
                    <a:cubicBezTo>
                      <a:pt x="13" y="37"/>
                      <a:pt x="13" y="37"/>
                      <a:pt x="0" y="46"/>
                    </a:cubicBezTo>
                    <a:cubicBezTo>
                      <a:pt x="6" y="29"/>
                      <a:pt x="17" y="15"/>
                      <a:pt x="26" y="0"/>
                    </a:cubicBezTo>
                    <a:cubicBezTo>
                      <a:pt x="26" y="0"/>
                      <a:pt x="27" y="0"/>
                      <a:pt x="28" y="0"/>
                    </a:cubicBezTo>
                    <a:cubicBezTo>
                      <a:pt x="28" y="2"/>
                      <a:pt x="28" y="5"/>
                      <a:pt x="28" y="6"/>
                    </a:cubicBezTo>
                    <a:cubicBezTo>
                      <a:pt x="25" y="13"/>
                      <a:pt x="27" y="17"/>
                      <a:pt x="33" y="20"/>
                    </a:cubicBezTo>
                    <a:cubicBezTo>
                      <a:pt x="52" y="32"/>
                      <a:pt x="72" y="44"/>
                      <a:pt x="92" y="56"/>
                    </a:cubicBezTo>
                    <a:cubicBezTo>
                      <a:pt x="98" y="60"/>
                      <a:pt x="102" y="59"/>
                      <a:pt x="106" y="54"/>
                    </a:cubicBezTo>
                    <a:cubicBezTo>
                      <a:pt x="108" y="52"/>
                      <a:pt x="110" y="51"/>
                      <a:pt x="112" y="50"/>
                    </a:cubicBezTo>
                    <a:cubicBezTo>
                      <a:pt x="112" y="51"/>
                      <a:pt x="113" y="52"/>
                      <a:pt x="11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4">
                <a:extLst>
                  <a:ext uri="{FF2B5EF4-FFF2-40B4-BE49-F238E27FC236}">
                    <a16:creationId xmlns="" xmlns:a16="http://schemas.microsoft.com/office/drawing/2014/main" id="{5F37DE13-50B1-4FD6-A8AC-AEDEB2A38F57}"/>
                  </a:ext>
                </a:extLst>
              </p:cNvPr>
              <p:cNvSpPr>
                <a:spLocks/>
              </p:cNvSpPr>
              <p:nvPr/>
            </p:nvSpPr>
            <p:spPr bwMode="auto">
              <a:xfrm>
                <a:off x="6597650" y="1562100"/>
                <a:ext cx="76200" cy="93663"/>
              </a:xfrm>
              <a:custGeom>
                <a:avLst/>
                <a:gdLst>
                  <a:gd name="T0" fmla="*/ 30 w 30"/>
                  <a:gd name="T1" fmla="*/ 30 h 37"/>
                  <a:gd name="T2" fmla="*/ 23 w 30"/>
                  <a:gd name="T3" fmla="*/ 36 h 37"/>
                  <a:gd name="T4" fmla="*/ 12 w 30"/>
                  <a:gd name="T5" fmla="*/ 35 h 37"/>
                  <a:gd name="T6" fmla="*/ 2 w 30"/>
                  <a:gd name="T7" fmla="*/ 6 h 37"/>
                  <a:gd name="T8" fmla="*/ 10 w 30"/>
                  <a:gd name="T9" fmla="*/ 1 h 37"/>
                  <a:gd name="T10" fmla="*/ 30 w 30"/>
                  <a:gd name="T11" fmla="*/ 30 h 37"/>
                </a:gdLst>
                <a:ahLst/>
                <a:cxnLst>
                  <a:cxn ang="0">
                    <a:pos x="T0" y="T1"/>
                  </a:cxn>
                  <a:cxn ang="0">
                    <a:pos x="T2" y="T3"/>
                  </a:cxn>
                  <a:cxn ang="0">
                    <a:pos x="T4" y="T5"/>
                  </a:cxn>
                  <a:cxn ang="0">
                    <a:pos x="T6" y="T7"/>
                  </a:cxn>
                  <a:cxn ang="0">
                    <a:pos x="T8" y="T9"/>
                  </a:cxn>
                  <a:cxn ang="0">
                    <a:pos x="T10" y="T11"/>
                  </a:cxn>
                </a:cxnLst>
                <a:rect l="0" t="0" r="r" b="b"/>
                <a:pathLst>
                  <a:path w="30" h="37">
                    <a:moveTo>
                      <a:pt x="30" y="30"/>
                    </a:moveTo>
                    <a:cubicBezTo>
                      <a:pt x="29" y="31"/>
                      <a:pt x="27" y="35"/>
                      <a:pt x="23" y="36"/>
                    </a:cubicBezTo>
                    <a:cubicBezTo>
                      <a:pt x="20" y="37"/>
                      <a:pt x="14" y="37"/>
                      <a:pt x="12" y="35"/>
                    </a:cubicBezTo>
                    <a:cubicBezTo>
                      <a:pt x="4" y="28"/>
                      <a:pt x="0" y="18"/>
                      <a:pt x="2" y="6"/>
                    </a:cubicBezTo>
                    <a:cubicBezTo>
                      <a:pt x="2" y="4"/>
                      <a:pt x="8" y="0"/>
                      <a:pt x="10" y="1"/>
                    </a:cubicBezTo>
                    <a:cubicBezTo>
                      <a:pt x="18" y="2"/>
                      <a:pt x="30" y="19"/>
                      <a:pt x="3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
                <a:extLst>
                  <a:ext uri="{FF2B5EF4-FFF2-40B4-BE49-F238E27FC236}">
                    <a16:creationId xmlns="" xmlns:a16="http://schemas.microsoft.com/office/drawing/2014/main" id="{70225D49-BC62-4073-81C0-FC8620FC7113}"/>
                  </a:ext>
                </a:extLst>
              </p:cNvPr>
              <p:cNvSpPr>
                <a:spLocks/>
              </p:cNvSpPr>
              <p:nvPr/>
            </p:nvSpPr>
            <p:spPr bwMode="auto">
              <a:xfrm>
                <a:off x="4306888" y="1617663"/>
                <a:ext cx="3151188" cy="2741613"/>
              </a:xfrm>
              <a:custGeom>
                <a:avLst/>
                <a:gdLst>
                  <a:gd name="T0" fmla="*/ 976 w 1246"/>
                  <a:gd name="T1" fmla="*/ 1074 h 1083"/>
                  <a:gd name="T2" fmla="*/ 937 w 1246"/>
                  <a:gd name="T3" fmla="*/ 1004 h 1083"/>
                  <a:gd name="T4" fmla="*/ 913 w 1246"/>
                  <a:gd name="T5" fmla="*/ 849 h 1083"/>
                  <a:gd name="T6" fmla="*/ 908 w 1246"/>
                  <a:gd name="T7" fmla="*/ 676 h 1083"/>
                  <a:gd name="T8" fmla="*/ 900 w 1246"/>
                  <a:gd name="T9" fmla="*/ 490 h 1083"/>
                  <a:gd name="T10" fmla="*/ 790 w 1246"/>
                  <a:gd name="T11" fmla="*/ 320 h 1083"/>
                  <a:gd name="T12" fmla="*/ 782 w 1246"/>
                  <a:gd name="T13" fmla="*/ 310 h 1083"/>
                  <a:gd name="T14" fmla="*/ 779 w 1246"/>
                  <a:gd name="T15" fmla="*/ 288 h 1083"/>
                  <a:gd name="T16" fmla="*/ 758 w 1246"/>
                  <a:gd name="T17" fmla="*/ 243 h 1083"/>
                  <a:gd name="T18" fmla="*/ 691 w 1246"/>
                  <a:gd name="T19" fmla="*/ 196 h 1083"/>
                  <a:gd name="T20" fmla="*/ 641 w 1246"/>
                  <a:gd name="T21" fmla="*/ 171 h 1083"/>
                  <a:gd name="T22" fmla="*/ 681 w 1246"/>
                  <a:gd name="T23" fmla="*/ 166 h 1083"/>
                  <a:gd name="T24" fmla="*/ 706 w 1246"/>
                  <a:gd name="T25" fmla="*/ 157 h 1083"/>
                  <a:gd name="T26" fmla="*/ 766 w 1246"/>
                  <a:gd name="T27" fmla="*/ 95 h 1083"/>
                  <a:gd name="T28" fmla="*/ 767 w 1246"/>
                  <a:gd name="T29" fmla="*/ 78 h 1083"/>
                  <a:gd name="T30" fmla="*/ 746 w 1246"/>
                  <a:gd name="T31" fmla="*/ 64 h 1083"/>
                  <a:gd name="T32" fmla="*/ 740 w 1246"/>
                  <a:gd name="T33" fmla="*/ 68 h 1083"/>
                  <a:gd name="T34" fmla="*/ 708 w 1246"/>
                  <a:gd name="T35" fmla="*/ 106 h 1083"/>
                  <a:gd name="T36" fmla="*/ 633 w 1246"/>
                  <a:gd name="T37" fmla="*/ 145 h 1083"/>
                  <a:gd name="T38" fmla="*/ 631 w 1246"/>
                  <a:gd name="T39" fmla="*/ 54 h 1083"/>
                  <a:gd name="T40" fmla="*/ 615 w 1246"/>
                  <a:gd name="T41" fmla="*/ 32 h 1083"/>
                  <a:gd name="T42" fmla="*/ 603 w 1246"/>
                  <a:gd name="T43" fmla="*/ 31 h 1083"/>
                  <a:gd name="T44" fmla="*/ 586 w 1246"/>
                  <a:gd name="T45" fmla="*/ 46 h 1083"/>
                  <a:gd name="T46" fmla="*/ 583 w 1246"/>
                  <a:gd name="T47" fmla="*/ 133 h 1083"/>
                  <a:gd name="T48" fmla="*/ 575 w 1246"/>
                  <a:gd name="T49" fmla="*/ 143 h 1083"/>
                  <a:gd name="T50" fmla="*/ 541 w 1246"/>
                  <a:gd name="T51" fmla="*/ 138 h 1083"/>
                  <a:gd name="T52" fmla="*/ 486 w 1246"/>
                  <a:gd name="T53" fmla="*/ 86 h 1083"/>
                  <a:gd name="T54" fmla="*/ 473 w 1246"/>
                  <a:gd name="T55" fmla="*/ 69 h 1083"/>
                  <a:gd name="T56" fmla="*/ 449 w 1246"/>
                  <a:gd name="T57" fmla="*/ 68 h 1083"/>
                  <a:gd name="T58" fmla="*/ 446 w 1246"/>
                  <a:gd name="T59" fmla="*/ 80 h 1083"/>
                  <a:gd name="T60" fmla="*/ 462 w 1246"/>
                  <a:gd name="T61" fmla="*/ 113 h 1083"/>
                  <a:gd name="T62" fmla="*/ 572 w 1246"/>
                  <a:gd name="T63" fmla="*/ 179 h 1083"/>
                  <a:gd name="T64" fmla="*/ 582 w 1246"/>
                  <a:gd name="T65" fmla="*/ 181 h 1083"/>
                  <a:gd name="T66" fmla="*/ 577 w 1246"/>
                  <a:gd name="T67" fmla="*/ 182 h 1083"/>
                  <a:gd name="T68" fmla="*/ 475 w 1246"/>
                  <a:gd name="T69" fmla="*/ 226 h 1083"/>
                  <a:gd name="T70" fmla="*/ 430 w 1246"/>
                  <a:gd name="T71" fmla="*/ 305 h 1083"/>
                  <a:gd name="T72" fmla="*/ 415 w 1246"/>
                  <a:gd name="T73" fmla="*/ 334 h 1083"/>
                  <a:gd name="T74" fmla="*/ 366 w 1246"/>
                  <a:gd name="T75" fmla="*/ 379 h 1083"/>
                  <a:gd name="T76" fmla="*/ 319 w 1246"/>
                  <a:gd name="T77" fmla="*/ 472 h 1083"/>
                  <a:gd name="T78" fmla="*/ 309 w 1246"/>
                  <a:gd name="T79" fmla="*/ 560 h 1083"/>
                  <a:gd name="T80" fmla="*/ 306 w 1246"/>
                  <a:gd name="T81" fmla="*/ 781 h 1083"/>
                  <a:gd name="T82" fmla="*/ 304 w 1246"/>
                  <a:gd name="T83" fmla="*/ 857 h 1083"/>
                  <a:gd name="T84" fmla="*/ 272 w 1246"/>
                  <a:gd name="T85" fmla="*/ 993 h 1083"/>
                  <a:gd name="T86" fmla="*/ 240 w 1246"/>
                  <a:gd name="T87" fmla="*/ 1076 h 1083"/>
                  <a:gd name="T88" fmla="*/ 237 w 1246"/>
                  <a:gd name="T89" fmla="*/ 1083 h 1083"/>
                  <a:gd name="T90" fmla="*/ 51 w 1246"/>
                  <a:gd name="T91" fmla="*/ 834 h 1083"/>
                  <a:gd name="T92" fmla="*/ 17 w 1246"/>
                  <a:gd name="T93" fmla="*/ 525 h 1083"/>
                  <a:gd name="T94" fmla="*/ 537 w 1246"/>
                  <a:gd name="T95" fmla="*/ 30 h 1083"/>
                  <a:gd name="T96" fmla="*/ 1158 w 1246"/>
                  <a:gd name="T97" fmla="*/ 420 h 1083"/>
                  <a:gd name="T98" fmla="*/ 976 w 1246"/>
                  <a:gd name="T99" fmla="*/ 1074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46" h="1083">
                    <a:moveTo>
                      <a:pt x="976" y="1074"/>
                    </a:moveTo>
                    <a:cubicBezTo>
                      <a:pt x="957" y="1053"/>
                      <a:pt x="943" y="1031"/>
                      <a:pt x="937" y="1004"/>
                    </a:cubicBezTo>
                    <a:cubicBezTo>
                      <a:pt x="925" y="953"/>
                      <a:pt x="916" y="901"/>
                      <a:pt x="913" y="849"/>
                    </a:cubicBezTo>
                    <a:cubicBezTo>
                      <a:pt x="910" y="792"/>
                      <a:pt x="910" y="734"/>
                      <a:pt x="908" y="676"/>
                    </a:cubicBezTo>
                    <a:cubicBezTo>
                      <a:pt x="906" y="614"/>
                      <a:pt x="906" y="552"/>
                      <a:pt x="900" y="490"/>
                    </a:cubicBezTo>
                    <a:cubicBezTo>
                      <a:pt x="893" y="415"/>
                      <a:pt x="856" y="358"/>
                      <a:pt x="790" y="320"/>
                    </a:cubicBezTo>
                    <a:cubicBezTo>
                      <a:pt x="787" y="318"/>
                      <a:pt x="784" y="314"/>
                      <a:pt x="782" y="310"/>
                    </a:cubicBezTo>
                    <a:cubicBezTo>
                      <a:pt x="780" y="303"/>
                      <a:pt x="779" y="295"/>
                      <a:pt x="779" y="288"/>
                    </a:cubicBezTo>
                    <a:cubicBezTo>
                      <a:pt x="777" y="270"/>
                      <a:pt x="770" y="255"/>
                      <a:pt x="758" y="243"/>
                    </a:cubicBezTo>
                    <a:cubicBezTo>
                      <a:pt x="739" y="222"/>
                      <a:pt x="716" y="207"/>
                      <a:pt x="691" y="196"/>
                    </a:cubicBezTo>
                    <a:cubicBezTo>
                      <a:pt x="674" y="188"/>
                      <a:pt x="657" y="180"/>
                      <a:pt x="641" y="171"/>
                    </a:cubicBezTo>
                    <a:cubicBezTo>
                      <a:pt x="654" y="170"/>
                      <a:pt x="668" y="169"/>
                      <a:pt x="681" y="166"/>
                    </a:cubicBezTo>
                    <a:cubicBezTo>
                      <a:pt x="690" y="165"/>
                      <a:pt x="699" y="162"/>
                      <a:pt x="706" y="157"/>
                    </a:cubicBezTo>
                    <a:cubicBezTo>
                      <a:pt x="730" y="140"/>
                      <a:pt x="749" y="119"/>
                      <a:pt x="766" y="95"/>
                    </a:cubicBezTo>
                    <a:cubicBezTo>
                      <a:pt x="769" y="89"/>
                      <a:pt x="772" y="83"/>
                      <a:pt x="767" y="78"/>
                    </a:cubicBezTo>
                    <a:cubicBezTo>
                      <a:pt x="761" y="72"/>
                      <a:pt x="753" y="68"/>
                      <a:pt x="746" y="64"/>
                    </a:cubicBezTo>
                    <a:cubicBezTo>
                      <a:pt x="745" y="63"/>
                      <a:pt x="742" y="66"/>
                      <a:pt x="740" y="68"/>
                    </a:cubicBezTo>
                    <a:cubicBezTo>
                      <a:pt x="729" y="81"/>
                      <a:pt x="719" y="93"/>
                      <a:pt x="708" y="106"/>
                    </a:cubicBezTo>
                    <a:cubicBezTo>
                      <a:pt x="688" y="128"/>
                      <a:pt x="663" y="139"/>
                      <a:pt x="633" y="145"/>
                    </a:cubicBezTo>
                    <a:cubicBezTo>
                      <a:pt x="632" y="114"/>
                      <a:pt x="632" y="84"/>
                      <a:pt x="631" y="54"/>
                    </a:cubicBezTo>
                    <a:cubicBezTo>
                      <a:pt x="631" y="40"/>
                      <a:pt x="629" y="35"/>
                      <a:pt x="615" y="32"/>
                    </a:cubicBezTo>
                    <a:cubicBezTo>
                      <a:pt x="611" y="31"/>
                      <a:pt x="607" y="31"/>
                      <a:pt x="603" y="31"/>
                    </a:cubicBezTo>
                    <a:cubicBezTo>
                      <a:pt x="591" y="29"/>
                      <a:pt x="586" y="34"/>
                      <a:pt x="586" y="46"/>
                    </a:cubicBezTo>
                    <a:cubicBezTo>
                      <a:pt x="585" y="75"/>
                      <a:pt x="584" y="104"/>
                      <a:pt x="583" y="133"/>
                    </a:cubicBezTo>
                    <a:cubicBezTo>
                      <a:pt x="583" y="140"/>
                      <a:pt x="581" y="142"/>
                      <a:pt x="575" y="143"/>
                    </a:cubicBezTo>
                    <a:cubicBezTo>
                      <a:pt x="563" y="145"/>
                      <a:pt x="551" y="144"/>
                      <a:pt x="541" y="138"/>
                    </a:cubicBezTo>
                    <a:cubicBezTo>
                      <a:pt x="518" y="126"/>
                      <a:pt x="500" y="108"/>
                      <a:pt x="486" y="86"/>
                    </a:cubicBezTo>
                    <a:cubicBezTo>
                      <a:pt x="483" y="80"/>
                      <a:pt x="478" y="74"/>
                      <a:pt x="473" y="69"/>
                    </a:cubicBezTo>
                    <a:cubicBezTo>
                      <a:pt x="467" y="63"/>
                      <a:pt x="456" y="63"/>
                      <a:pt x="449" y="68"/>
                    </a:cubicBezTo>
                    <a:cubicBezTo>
                      <a:pt x="446" y="71"/>
                      <a:pt x="444" y="77"/>
                      <a:pt x="446" y="80"/>
                    </a:cubicBezTo>
                    <a:cubicBezTo>
                      <a:pt x="450" y="91"/>
                      <a:pt x="455" y="103"/>
                      <a:pt x="462" y="113"/>
                    </a:cubicBezTo>
                    <a:cubicBezTo>
                      <a:pt x="489" y="151"/>
                      <a:pt x="527" y="170"/>
                      <a:pt x="572" y="179"/>
                    </a:cubicBezTo>
                    <a:cubicBezTo>
                      <a:pt x="575" y="179"/>
                      <a:pt x="578" y="180"/>
                      <a:pt x="582" y="181"/>
                    </a:cubicBezTo>
                    <a:cubicBezTo>
                      <a:pt x="580" y="182"/>
                      <a:pt x="578" y="182"/>
                      <a:pt x="577" y="182"/>
                    </a:cubicBezTo>
                    <a:cubicBezTo>
                      <a:pt x="538" y="184"/>
                      <a:pt x="507" y="207"/>
                      <a:pt x="475" y="226"/>
                    </a:cubicBezTo>
                    <a:cubicBezTo>
                      <a:pt x="443" y="244"/>
                      <a:pt x="431" y="271"/>
                      <a:pt x="430" y="305"/>
                    </a:cubicBezTo>
                    <a:cubicBezTo>
                      <a:pt x="430" y="317"/>
                      <a:pt x="426" y="326"/>
                      <a:pt x="415" y="334"/>
                    </a:cubicBezTo>
                    <a:cubicBezTo>
                      <a:pt x="398" y="348"/>
                      <a:pt x="382" y="363"/>
                      <a:pt x="366" y="379"/>
                    </a:cubicBezTo>
                    <a:cubicBezTo>
                      <a:pt x="340" y="404"/>
                      <a:pt x="328" y="437"/>
                      <a:pt x="319" y="472"/>
                    </a:cubicBezTo>
                    <a:cubicBezTo>
                      <a:pt x="312" y="501"/>
                      <a:pt x="310" y="530"/>
                      <a:pt x="309" y="560"/>
                    </a:cubicBezTo>
                    <a:cubicBezTo>
                      <a:pt x="309" y="633"/>
                      <a:pt x="307" y="707"/>
                      <a:pt x="306" y="781"/>
                    </a:cubicBezTo>
                    <a:cubicBezTo>
                      <a:pt x="305" y="806"/>
                      <a:pt x="305" y="832"/>
                      <a:pt x="304" y="857"/>
                    </a:cubicBezTo>
                    <a:cubicBezTo>
                      <a:pt x="300" y="904"/>
                      <a:pt x="287" y="949"/>
                      <a:pt x="272" y="993"/>
                    </a:cubicBezTo>
                    <a:cubicBezTo>
                      <a:pt x="262" y="1021"/>
                      <a:pt x="251" y="1048"/>
                      <a:pt x="240" y="1076"/>
                    </a:cubicBezTo>
                    <a:cubicBezTo>
                      <a:pt x="239" y="1078"/>
                      <a:pt x="238" y="1080"/>
                      <a:pt x="237" y="1083"/>
                    </a:cubicBezTo>
                    <a:cubicBezTo>
                      <a:pt x="152" y="1016"/>
                      <a:pt x="90" y="933"/>
                      <a:pt x="51" y="834"/>
                    </a:cubicBezTo>
                    <a:cubicBezTo>
                      <a:pt x="11" y="734"/>
                      <a:pt x="0" y="631"/>
                      <a:pt x="17" y="525"/>
                    </a:cubicBezTo>
                    <a:cubicBezTo>
                      <a:pt x="60" y="257"/>
                      <a:pt x="278" y="57"/>
                      <a:pt x="537" y="30"/>
                    </a:cubicBezTo>
                    <a:cubicBezTo>
                      <a:pt x="825" y="0"/>
                      <a:pt x="1072" y="177"/>
                      <a:pt x="1158" y="420"/>
                    </a:cubicBezTo>
                    <a:cubicBezTo>
                      <a:pt x="1246" y="668"/>
                      <a:pt x="1158" y="927"/>
                      <a:pt x="976" y="10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
                <a:extLst>
                  <a:ext uri="{FF2B5EF4-FFF2-40B4-BE49-F238E27FC236}">
                    <a16:creationId xmlns="" xmlns:a16="http://schemas.microsoft.com/office/drawing/2014/main" id="{132BF87A-C508-47E9-86B5-83706BE73348}"/>
                  </a:ext>
                </a:extLst>
              </p:cNvPr>
              <p:cNvSpPr>
                <a:spLocks/>
              </p:cNvSpPr>
              <p:nvPr/>
            </p:nvSpPr>
            <p:spPr bwMode="auto">
              <a:xfrm>
                <a:off x="5500688" y="2435225"/>
                <a:ext cx="674688" cy="428625"/>
              </a:xfrm>
              <a:custGeom>
                <a:avLst/>
                <a:gdLst>
                  <a:gd name="T0" fmla="*/ 263 w 267"/>
                  <a:gd name="T1" fmla="*/ 164 h 169"/>
                  <a:gd name="T2" fmla="*/ 0 w 267"/>
                  <a:gd name="T3" fmla="*/ 169 h 169"/>
                  <a:gd name="T4" fmla="*/ 0 w 267"/>
                  <a:gd name="T5" fmla="*/ 134 h 169"/>
                  <a:gd name="T6" fmla="*/ 1 w 267"/>
                  <a:gd name="T7" fmla="*/ 41 h 169"/>
                  <a:gd name="T8" fmla="*/ 8 w 267"/>
                  <a:gd name="T9" fmla="*/ 31 h 169"/>
                  <a:gd name="T10" fmla="*/ 184 w 267"/>
                  <a:gd name="T11" fmla="*/ 11 h 169"/>
                  <a:gd name="T12" fmla="*/ 267 w 267"/>
                  <a:gd name="T13" fmla="*/ 28 h 169"/>
                  <a:gd name="T14" fmla="*/ 263 w 267"/>
                  <a:gd name="T15" fmla="*/ 164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7" h="169">
                    <a:moveTo>
                      <a:pt x="263" y="164"/>
                    </a:moveTo>
                    <a:cubicBezTo>
                      <a:pt x="175" y="144"/>
                      <a:pt x="88" y="136"/>
                      <a:pt x="0" y="169"/>
                    </a:cubicBezTo>
                    <a:cubicBezTo>
                      <a:pt x="0" y="156"/>
                      <a:pt x="0" y="145"/>
                      <a:pt x="0" y="134"/>
                    </a:cubicBezTo>
                    <a:cubicBezTo>
                      <a:pt x="1" y="103"/>
                      <a:pt x="1" y="72"/>
                      <a:pt x="1" y="41"/>
                    </a:cubicBezTo>
                    <a:cubicBezTo>
                      <a:pt x="1" y="35"/>
                      <a:pt x="3" y="33"/>
                      <a:pt x="8" y="31"/>
                    </a:cubicBezTo>
                    <a:cubicBezTo>
                      <a:pt x="65" y="8"/>
                      <a:pt x="124" y="0"/>
                      <a:pt x="184" y="11"/>
                    </a:cubicBezTo>
                    <a:cubicBezTo>
                      <a:pt x="212" y="16"/>
                      <a:pt x="239" y="22"/>
                      <a:pt x="267" y="28"/>
                    </a:cubicBezTo>
                    <a:cubicBezTo>
                      <a:pt x="265" y="74"/>
                      <a:pt x="264" y="119"/>
                      <a:pt x="263"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
                <a:extLst>
                  <a:ext uri="{FF2B5EF4-FFF2-40B4-BE49-F238E27FC236}">
                    <a16:creationId xmlns="" xmlns:a16="http://schemas.microsoft.com/office/drawing/2014/main" id="{CEFF2E7E-BD39-4C2D-9C2A-09C106964B7A}"/>
                  </a:ext>
                </a:extLst>
              </p:cNvPr>
              <p:cNvSpPr>
                <a:spLocks/>
              </p:cNvSpPr>
              <p:nvPr/>
            </p:nvSpPr>
            <p:spPr bwMode="auto">
              <a:xfrm>
                <a:off x="5540375" y="2898775"/>
                <a:ext cx="604838" cy="293688"/>
              </a:xfrm>
              <a:custGeom>
                <a:avLst/>
                <a:gdLst>
                  <a:gd name="T0" fmla="*/ 0 w 239"/>
                  <a:gd name="T1" fmla="*/ 35 h 116"/>
                  <a:gd name="T2" fmla="*/ 129 w 239"/>
                  <a:gd name="T3" fmla="*/ 5 h 116"/>
                  <a:gd name="T4" fmla="*/ 221 w 239"/>
                  <a:gd name="T5" fmla="*/ 17 h 116"/>
                  <a:gd name="T6" fmla="*/ 239 w 239"/>
                  <a:gd name="T7" fmla="*/ 22 h 116"/>
                  <a:gd name="T8" fmla="*/ 232 w 239"/>
                  <a:gd name="T9" fmla="*/ 35 h 116"/>
                  <a:gd name="T10" fmla="*/ 144 w 239"/>
                  <a:gd name="T11" fmla="*/ 107 h 116"/>
                  <a:gd name="T12" fmla="*/ 93 w 239"/>
                  <a:gd name="T13" fmla="*/ 107 h 116"/>
                  <a:gd name="T14" fmla="*/ 60 w 239"/>
                  <a:gd name="T15" fmla="*/ 87 h 116"/>
                  <a:gd name="T16" fmla="*/ 0 w 239"/>
                  <a:gd name="T17"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116">
                    <a:moveTo>
                      <a:pt x="0" y="35"/>
                    </a:moveTo>
                    <a:cubicBezTo>
                      <a:pt x="42" y="11"/>
                      <a:pt x="83" y="0"/>
                      <a:pt x="129" y="5"/>
                    </a:cubicBezTo>
                    <a:cubicBezTo>
                      <a:pt x="159" y="9"/>
                      <a:pt x="190" y="13"/>
                      <a:pt x="221" y="17"/>
                    </a:cubicBezTo>
                    <a:cubicBezTo>
                      <a:pt x="227" y="18"/>
                      <a:pt x="232" y="20"/>
                      <a:pt x="239" y="22"/>
                    </a:cubicBezTo>
                    <a:cubicBezTo>
                      <a:pt x="236" y="27"/>
                      <a:pt x="234" y="32"/>
                      <a:pt x="232" y="35"/>
                    </a:cubicBezTo>
                    <a:cubicBezTo>
                      <a:pt x="207" y="65"/>
                      <a:pt x="178" y="89"/>
                      <a:pt x="144" y="107"/>
                    </a:cubicBezTo>
                    <a:cubicBezTo>
                      <a:pt x="127" y="116"/>
                      <a:pt x="109" y="115"/>
                      <a:pt x="93" y="107"/>
                    </a:cubicBezTo>
                    <a:cubicBezTo>
                      <a:pt x="81" y="101"/>
                      <a:pt x="70" y="95"/>
                      <a:pt x="60" y="87"/>
                    </a:cubicBezTo>
                    <a:cubicBezTo>
                      <a:pt x="40" y="71"/>
                      <a:pt x="21" y="53"/>
                      <a:pt x="0"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
                <a:extLst>
                  <a:ext uri="{FF2B5EF4-FFF2-40B4-BE49-F238E27FC236}">
                    <a16:creationId xmlns="" xmlns:a16="http://schemas.microsoft.com/office/drawing/2014/main" id="{D74DBE02-A3F9-439B-8EB0-7DF9A6C6BD5F}"/>
                  </a:ext>
                </a:extLst>
              </p:cNvPr>
              <p:cNvSpPr>
                <a:spLocks/>
              </p:cNvSpPr>
              <p:nvPr/>
            </p:nvSpPr>
            <p:spPr bwMode="auto">
              <a:xfrm>
                <a:off x="5513388" y="2133600"/>
                <a:ext cx="661988" cy="263525"/>
              </a:xfrm>
              <a:custGeom>
                <a:avLst/>
                <a:gdLst>
                  <a:gd name="T0" fmla="*/ 0 w 262"/>
                  <a:gd name="T1" fmla="*/ 103 h 104"/>
                  <a:gd name="T2" fmla="*/ 24 w 262"/>
                  <a:gd name="T3" fmla="*/ 55 h 104"/>
                  <a:gd name="T4" fmla="*/ 31 w 262"/>
                  <a:gd name="T5" fmla="*/ 50 h 104"/>
                  <a:gd name="T6" fmla="*/ 118 w 262"/>
                  <a:gd name="T7" fmla="*/ 3 h 104"/>
                  <a:gd name="T8" fmla="*/ 131 w 262"/>
                  <a:gd name="T9" fmla="*/ 3 h 104"/>
                  <a:gd name="T10" fmla="*/ 213 w 262"/>
                  <a:gd name="T11" fmla="*/ 39 h 104"/>
                  <a:gd name="T12" fmla="*/ 242 w 262"/>
                  <a:gd name="T13" fmla="*/ 56 h 104"/>
                  <a:gd name="T14" fmla="*/ 260 w 262"/>
                  <a:gd name="T15" fmla="*/ 96 h 104"/>
                  <a:gd name="T16" fmla="*/ 251 w 262"/>
                  <a:gd name="T17" fmla="*/ 102 h 104"/>
                  <a:gd name="T18" fmla="*/ 151 w 262"/>
                  <a:gd name="T19" fmla="*/ 76 h 104"/>
                  <a:gd name="T20" fmla="*/ 40 w 262"/>
                  <a:gd name="T21" fmla="*/ 88 h 104"/>
                  <a:gd name="T22" fmla="*/ 0 w 262"/>
                  <a:gd name="T23" fmla="*/ 10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104">
                    <a:moveTo>
                      <a:pt x="0" y="103"/>
                    </a:moveTo>
                    <a:cubicBezTo>
                      <a:pt x="3" y="84"/>
                      <a:pt x="11" y="68"/>
                      <a:pt x="24" y="55"/>
                    </a:cubicBezTo>
                    <a:cubicBezTo>
                      <a:pt x="26" y="53"/>
                      <a:pt x="29" y="51"/>
                      <a:pt x="31" y="50"/>
                    </a:cubicBezTo>
                    <a:cubicBezTo>
                      <a:pt x="63" y="40"/>
                      <a:pt x="90" y="21"/>
                      <a:pt x="118" y="3"/>
                    </a:cubicBezTo>
                    <a:cubicBezTo>
                      <a:pt x="122" y="1"/>
                      <a:pt x="126" y="0"/>
                      <a:pt x="131" y="3"/>
                    </a:cubicBezTo>
                    <a:cubicBezTo>
                      <a:pt x="158" y="15"/>
                      <a:pt x="186" y="27"/>
                      <a:pt x="213" y="39"/>
                    </a:cubicBezTo>
                    <a:cubicBezTo>
                      <a:pt x="223" y="44"/>
                      <a:pt x="233" y="50"/>
                      <a:pt x="242" y="56"/>
                    </a:cubicBezTo>
                    <a:cubicBezTo>
                      <a:pt x="255" y="66"/>
                      <a:pt x="262" y="79"/>
                      <a:pt x="260" y="96"/>
                    </a:cubicBezTo>
                    <a:cubicBezTo>
                      <a:pt x="260" y="102"/>
                      <a:pt x="258" y="104"/>
                      <a:pt x="251" y="102"/>
                    </a:cubicBezTo>
                    <a:cubicBezTo>
                      <a:pt x="218" y="93"/>
                      <a:pt x="185" y="84"/>
                      <a:pt x="151" y="76"/>
                    </a:cubicBezTo>
                    <a:cubicBezTo>
                      <a:pt x="113" y="68"/>
                      <a:pt x="76" y="74"/>
                      <a:pt x="40" y="88"/>
                    </a:cubicBezTo>
                    <a:cubicBezTo>
                      <a:pt x="27" y="93"/>
                      <a:pt x="14" y="98"/>
                      <a:pt x="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50">
                <a:extLst>
                  <a:ext uri="{FF2B5EF4-FFF2-40B4-BE49-F238E27FC236}">
                    <a16:creationId xmlns="" xmlns:a16="http://schemas.microsoft.com/office/drawing/2014/main" id="{C09302B2-0E7E-407A-99A8-8D4CB07E1436}"/>
                  </a:ext>
                </a:extLst>
              </p:cNvPr>
              <p:cNvSpPr>
                <a:spLocks/>
              </p:cNvSpPr>
              <p:nvPr/>
            </p:nvSpPr>
            <p:spPr bwMode="auto">
              <a:xfrm>
                <a:off x="5165725" y="2574925"/>
                <a:ext cx="223838" cy="455613"/>
              </a:xfrm>
              <a:custGeom>
                <a:avLst/>
                <a:gdLst>
                  <a:gd name="T0" fmla="*/ 15 w 88"/>
                  <a:gd name="T1" fmla="*/ 180 h 180"/>
                  <a:gd name="T2" fmla="*/ 83 w 88"/>
                  <a:gd name="T3" fmla="*/ 0 h 180"/>
                  <a:gd name="T4" fmla="*/ 84 w 88"/>
                  <a:gd name="T5" fmla="*/ 7 h 180"/>
                  <a:gd name="T6" fmla="*/ 87 w 88"/>
                  <a:gd name="T7" fmla="*/ 120 h 180"/>
                  <a:gd name="T8" fmla="*/ 80 w 88"/>
                  <a:gd name="T9" fmla="*/ 131 h 180"/>
                  <a:gd name="T10" fmla="*/ 63 w 88"/>
                  <a:gd name="T11" fmla="*/ 139 h 180"/>
                  <a:gd name="T12" fmla="*/ 15 w 88"/>
                  <a:gd name="T13" fmla="*/ 180 h 180"/>
                </a:gdLst>
                <a:ahLst/>
                <a:cxnLst>
                  <a:cxn ang="0">
                    <a:pos x="T0" y="T1"/>
                  </a:cxn>
                  <a:cxn ang="0">
                    <a:pos x="T2" y="T3"/>
                  </a:cxn>
                  <a:cxn ang="0">
                    <a:pos x="T4" y="T5"/>
                  </a:cxn>
                  <a:cxn ang="0">
                    <a:pos x="T6" y="T7"/>
                  </a:cxn>
                  <a:cxn ang="0">
                    <a:pos x="T8" y="T9"/>
                  </a:cxn>
                  <a:cxn ang="0">
                    <a:pos x="T10" y="T11"/>
                  </a:cxn>
                  <a:cxn ang="0">
                    <a:pos x="T12" y="T13"/>
                  </a:cxn>
                </a:cxnLst>
                <a:rect l="0" t="0" r="r" b="b"/>
                <a:pathLst>
                  <a:path w="88" h="180">
                    <a:moveTo>
                      <a:pt x="15" y="180"/>
                    </a:moveTo>
                    <a:cubicBezTo>
                      <a:pt x="0" y="106"/>
                      <a:pt x="31" y="34"/>
                      <a:pt x="83" y="0"/>
                    </a:cubicBezTo>
                    <a:cubicBezTo>
                      <a:pt x="84" y="2"/>
                      <a:pt x="84" y="4"/>
                      <a:pt x="84" y="7"/>
                    </a:cubicBezTo>
                    <a:cubicBezTo>
                      <a:pt x="85" y="44"/>
                      <a:pt x="86" y="82"/>
                      <a:pt x="87" y="120"/>
                    </a:cubicBezTo>
                    <a:cubicBezTo>
                      <a:pt x="88" y="126"/>
                      <a:pt x="85" y="129"/>
                      <a:pt x="80" y="131"/>
                    </a:cubicBezTo>
                    <a:cubicBezTo>
                      <a:pt x="74" y="133"/>
                      <a:pt x="68" y="136"/>
                      <a:pt x="63" y="139"/>
                    </a:cubicBezTo>
                    <a:cubicBezTo>
                      <a:pt x="43" y="148"/>
                      <a:pt x="26" y="160"/>
                      <a:pt x="15"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51">
                <a:extLst>
                  <a:ext uri="{FF2B5EF4-FFF2-40B4-BE49-F238E27FC236}">
                    <a16:creationId xmlns="" xmlns:a16="http://schemas.microsoft.com/office/drawing/2014/main" id="{DB3025EC-6666-4D35-8684-04447E304D79}"/>
                  </a:ext>
                </a:extLst>
              </p:cNvPr>
              <p:cNvSpPr>
                <a:spLocks/>
              </p:cNvSpPr>
              <p:nvPr/>
            </p:nvSpPr>
            <p:spPr bwMode="auto">
              <a:xfrm>
                <a:off x="6294438" y="2574925"/>
                <a:ext cx="209550" cy="439738"/>
              </a:xfrm>
              <a:custGeom>
                <a:avLst/>
                <a:gdLst>
                  <a:gd name="T0" fmla="*/ 76 w 83"/>
                  <a:gd name="T1" fmla="*/ 174 h 174"/>
                  <a:gd name="T2" fmla="*/ 4 w 83"/>
                  <a:gd name="T3" fmla="*/ 131 h 174"/>
                  <a:gd name="T4" fmla="*/ 0 w 83"/>
                  <a:gd name="T5" fmla="*/ 123 h 174"/>
                  <a:gd name="T6" fmla="*/ 4 w 83"/>
                  <a:gd name="T7" fmla="*/ 27 h 174"/>
                  <a:gd name="T8" fmla="*/ 6 w 83"/>
                  <a:gd name="T9" fmla="*/ 0 h 174"/>
                  <a:gd name="T10" fmla="*/ 76 w 83"/>
                  <a:gd name="T11" fmla="*/ 174 h 174"/>
                </a:gdLst>
                <a:ahLst/>
                <a:cxnLst>
                  <a:cxn ang="0">
                    <a:pos x="T0" y="T1"/>
                  </a:cxn>
                  <a:cxn ang="0">
                    <a:pos x="T2" y="T3"/>
                  </a:cxn>
                  <a:cxn ang="0">
                    <a:pos x="T4" y="T5"/>
                  </a:cxn>
                  <a:cxn ang="0">
                    <a:pos x="T6" y="T7"/>
                  </a:cxn>
                  <a:cxn ang="0">
                    <a:pos x="T8" y="T9"/>
                  </a:cxn>
                  <a:cxn ang="0">
                    <a:pos x="T10" y="T11"/>
                  </a:cxn>
                </a:cxnLst>
                <a:rect l="0" t="0" r="r" b="b"/>
                <a:pathLst>
                  <a:path w="83" h="174">
                    <a:moveTo>
                      <a:pt x="76" y="174"/>
                    </a:moveTo>
                    <a:cubicBezTo>
                      <a:pt x="52" y="159"/>
                      <a:pt x="28" y="146"/>
                      <a:pt x="4" y="131"/>
                    </a:cubicBezTo>
                    <a:cubicBezTo>
                      <a:pt x="2" y="130"/>
                      <a:pt x="0" y="126"/>
                      <a:pt x="0" y="123"/>
                    </a:cubicBezTo>
                    <a:cubicBezTo>
                      <a:pt x="1" y="91"/>
                      <a:pt x="3" y="59"/>
                      <a:pt x="4" y="27"/>
                    </a:cubicBezTo>
                    <a:cubicBezTo>
                      <a:pt x="5" y="18"/>
                      <a:pt x="5" y="9"/>
                      <a:pt x="6" y="0"/>
                    </a:cubicBezTo>
                    <a:cubicBezTo>
                      <a:pt x="45" y="13"/>
                      <a:pt x="83" y="109"/>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52">
                <a:extLst>
                  <a:ext uri="{FF2B5EF4-FFF2-40B4-BE49-F238E27FC236}">
                    <a16:creationId xmlns="" xmlns:a16="http://schemas.microsoft.com/office/drawing/2014/main" id="{3B3A9A47-CC27-40C2-B51A-EDE9FC29C9D6}"/>
                  </a:ext>
                </a:extLst>
              </p:cNvPr>
              <p:cNvSpPr>
                <a:spLocks/>
              </p:cNvSpPr>
              <p:nvPr/>
            </p:nvSpPr>
            <p:spPr bwMode="auto">
              <a:xfrm>
                <a:off x="5902325" y="3968750"/>
                <a:ext cx="82550" cy="236538"/>
              </a:xfrm>
              <a:custGeom>
                <a:avLst/>
                <a:gdLst>
                  <a:gd name="T0" fmla="*/ 0 w 33"/>
                  <a:gd name="T1" fmla="*/ 93 h 93"/>
                  <a:gd name="T2" fmla="*/ 0 w 33"/>
                  <a:gd name="T3" fmla="*/ 18 h 93"/>
                  <a:gd name="T4" fmla="*/ 4 w 33"/>
                  <a:gd name="T5" fmla="*/ 11 h 93"/>
                  <a:gd name="T6" fmla="*/ 25 w 33"/>
                  <a:gd name="T7" fmla="*/ 0 h 93"/>
                  <a:gd name="T8" fmla="*/ 0 w 33"/>
                  <a:gd name="T9" fmla="*/ 93 h 93"/>
                </a:gdLst>
                <a:ahLst/>
                <a:cxnLst>
                  <a:cxn ang="0">
                    <a:pos x="T0" y="T1"/>
                  </a:cxn>
                  <a:cxn ang="0">
                    <a:pos x="T2" y="T3"/>
                  </a:cxn>
                  <a:cxn ang="0">
                    <a:pos x="T4" y="T5"/>
                  </a:cxn>
                  <a:cxn ang="0">
                    <a:pos x="T6" y="T7"/>
                  </a:cxn>
                  <a:cxn ang="0">
                    <a:pos x="T8" y="T9"/>
                  </a:cxn>
                </a:cxnLst>
                <a:rect l="0" t="0" r="r" b="b"/>
                <a:pathLst>
                  <a:path w="33" h="93">
                    <a:moveTo>
                      <a:pt x="0" y="93"/>
                    </a:moveTo>
                    <a:cubicBezTo>
                      <a:pt x="0" y="67"/>
                      <a:pt x="0" y="42"/>
                      <a:pt x="0" y="18"/>
                    </a:cubicBezTo>
                    <a:cubicBezTo>
                      <a:pt x="0" y="16"/>
                      <a:pt x="2" y="13"/>
                      <a:pt x="4" y="11"/>
                    </a:cubicBezTo>
                    <a:cubicBezTo>
                      <a:pt x="11" y="8"/>
                      <a:pt x="17" y="4"/>
                      <a:pt x="25" y="0"/>
                    </a:cubicBezTo>
                    <a:cubicBezTo>
                      <a:pt x="23" y="33"/>
                      <a:pt x="33" y="67"/>
                      <a:pt x="0"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53">
                <a:extLst>
                  <a:ext uri="{FF2B5EF4-FFF2-40B4-BE49-F238E27FC236}">
                    <a16:creationId xmlns="" xmlns:a16="http://schemas.microsoft.com/office/drawing/2014/main" id="{46A9015E-C4B4-4A71-B213-1A7F0C0BA913}"/>
                  </a:ext>
                </a:extLst>
              </p:cNvPr>
              <p:cNvSpPr>
                <a:spLocks/>
              </p:cNvSpPr>
              <p:nvPr/>
            </p:nvSpPr>
            <p:spPr bwMode="auto">
              <a:xfrm>
                <a:off x="5765800" y="3756025"/>
                <a:ext cx="58738" cy="157163"/>
              </a:xfrm>
              <a:custGeom>
                <a:avLst/>
                <a:gdLst>
                  <a:gd name="T0" fmla="*/ 23 w 23"/>
                  <a:gd name="T1" fmla="*/ 62 h 62"/>
                  <a:gd name="T2" fmla="*/ 3 w 23"/>
                  <a:gd name="T3" fmla="*/ 41 h 62"/>
                  <a:gd name="T4" fmla="*/ 0 w 23"/>
                  <a:gd name="T5" fmla="*/ 14 h 62"/>
                  <a:gd name="T6" fmla="*/ 13 w 23"/>
                  <a:gd name="T7" fmla="*/ 0 h 62"/>
                  <a:gd name="T8" fmla="*/ 23 w 23"/>
                  <a:gd name="T9" fmla="*/ 1 h 62"/>
                  <a:gd name="T10" fmla="*/ 23 w 23"/>
                  <a:gd name="T11" fmla="*/ 62 h 62"/>
                </a:gdLst>
                <a:ahLst/>
                <a:cxnLst>
                  <a:cxn ang="0">
                    <a:pos x="T0" y="T1"/>
                  </a:cxn>
                  <a:cxn ang="0">
                    <a:pos x="T2" y="T3"/>
                  </a:cxn>
                  <a:cxn ang="0">
                    <a:pos x="T4" y="T5"/>
                  </a:cxn>
                  <a:cxn ang="0">
                    <a:pos x="T6" y="T7"/>
                  </a:cxn>
                  <a:cxn ang="0">
                    <a:pos x="T8" y="T9"/>
                  </a:cxn>
                  <a:cxn ang="0">
                    <a:pos x="T10" y="T11"/>
                  </a:cxn>
                </a:cxnLst>
                <a:rect l="0" t="0" r="r" b="b"/>
                <a:pathLst>
                  <a:path w="23" h="62">
                    <a:moveTo>
                      <a:pt x="23" y="62"/>
                    </a:moveTo>
                    <a:cubicBezTo>
                      <a:pt x="12" y="61"/>
                      <a:pt x="4" y="53"/>
                      <a:pt x="3" y="41"/>
                    </a:cubicBezTo>
                    <a:cubicBezTo>
                      <a:pt x="1" y="32"/>
                      <a:pt x="1" y="23"/>
                      <a:pt x="0" y="14"/>
                    </a:cubicBezTo>
                    <a:cubicBezTo>
                      <a:pt x="0" y="3"/>
                      <a:pt x="2" y="1"/>
                      <a:pt x="13" y="0"/>
                    </a:cubicBezTo>
                    <a:cubicBezTo>
                      <a:pt x="16" y="0"/>
                      <a:pt x="19" y="1"/>
                      <a:pt x="23" y="1"/>
                    </a:cubicBezTo>
                    <a:cubicBezTo>
                      <a:pt x="23" y="22"/>
                      <a:pt x="23" y="42"/>
                      <a:pt x="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54">
                <a:extLst>
                  <a:ext uri="{FF2B5EF4-FFF2-40B4-BE49-F238E27FC236}">
                    <a16:creationId xmlns="" xmlns:a16="http://schemas.microsoft.com/office/drawing/2014/main" id="{5FC9B53D-1F88-483F-8598-2AC7FB9D979E}"/>
                  </a:ext>
                </a:extLst>
              </p:cNvPr>
              <p:cNvSpPr>
                <a:spLocks/>
              </p:cNvSpPr>
              <p:nvPr/>
            </p:nvSpPr>
            <p:spPr bwMode="auto">
              <a:xfrm>
                <a:off x="5867400" y="3529013"/>
                <a:ext cx="107950" cy="68263"/>
              </a:xfrm>
              <a:custGeom>
                <a:avLst/>
                <a:gdLst>
                  <a:gd name="T0" fmla="*/ 19 w 43"/>
                  <a:gd name="T1" fmla="*/ 26 h 27"/>
                  <a:gd name="T2" fmla="*/ 16 w 43"/>
                  <a:gd name="T3" fmla="*/ 26 h 27"/>
                  <a:gd name="T4" fmla="*/ 0 w 43"/>
                  <a:gd name="T5" fmla="*/ 22 h 27"/>
                  <a:gd name="T6" fmla="*/ 7 w 43"/>
                  <a:gd name="T7" fmla="*/ 4 h 27"/>
                  <a:gd name="T8" fmla="*/ 9 w 43"/>
                  <a:gd name="T9" fmla="*/ 2 h 27"/>
                  <a:gd name="T10" fmla="*/ 39 w 43"/>
                  <a:gd name="T11" fmla="*/ 14 h 27"/>
                  <a:gd name="T12" fmla="*/ 33 w 43"/>
                  <a:gd name="T13" fmla="*/ 26 h 27"/>
                  <a:gd name="T14" fmla="*/ 19 w 43"/>
                  <a:gd name="T15" fmla="*/ 27 h 27"/>
                  <a:gd name="T16" fmla="*/ 19 w 43"/>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19" y="26"/>
                    </a:moveTo>
                    <a:cubicBezTo>
                      <a:pt x="18" y="26"/>
                      <a:pt x="17" y="27"/>
                      <a:pt x="16" y="26"/>
                    </a:cubicBezTo>
                    <a:cubicBezTo>
                      <a:pt x="10" y="25"/>
                      <a:pt x="5" y="23"/>
                      <a:pt x="0" y="22"/>
                    </a:cubicBezTo>
                    <a:cubicBezTo>
                      <a:pt x="3" y="16"/>
                      <a:pt x="5" y="10"/>
                      <a:pt x="7" y="4"/>
                    </a:cubicBezTo>
                    <a:cubicBezTo>
                      <a:pt x="8" y="3"/>
                      <a:pt x="9" y="2"/>
                      <a:pt x="9" y="2"/>
                    </a:cubicBezTo>
                    <a:cubicBezTo>
                      <a:pt x="15" y="0"/>
                      <a:pt x="37" y="8"/>
                      <a:pt x="39" y="14"/>
                    </a:cubicBezTo>
                    <a:cubicBezTo>
                      <a:pt x="43" y="21"/>
                      <a:pt x="41" y="24"/>
                      <a:pt x="33" y="26"/>
                    </a:cubicBezTo>
                    <a:cubicBezTo>
                      <a:pt x="29" y="26"/>
                      <a:pt x="24" y="26"/>
                      <a:pt x="19" y="27"/>
                    </a:cubicBezTo>
                    <a:cubicBezTo>
                      <a:pt x="19" y="27"/>
                      <a:pt x="19" y="26"/>
                      <a:pt x="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55">
                <a:extLst>
                  <a:ext uri="{FF2B5EF4-FFF2-40B4-BE49-F238E27FC236}">
                    <a16:creationId xmlns="" xmlns:a16="http://schemas.microsoft.com/office/drawing/2014/main" id="{3B1CFECB-CC62-428A-A52A-4C8B561B476F}"/>
                  </a:ext>
                </a:extLst>
              </p:cNvPr>
              <p:cNvSpPr>
                <a:spLocks noEditPoints="1"/>
              </p:cNvSpPr>
              <p:nvPr/>
            </p:nvSpPr>
            <p:spPr bwMode="auto">
              <a:xfrm>
                <a:off x="5922963" y="4691063"/>
                <a:ext cx="87313" cy="150813"/>
              </a:xfrm>
              <a:custGeom>
                <a:avLst/>
                <a:gdLst>
                  <a:gd name="T0" fmla="*/ 35 w 35"/>
                  <a:gd name="T1" fmla="*/ 32 h 60"/>
                  <a:gd name="T2" fmla="*/ 32 w 35"/>
                  <a:gd name="T3" fmla="*/ 48 h 60"/>
                  <a:gd name="T4" fmla="*/ 18 w 35"/>
                  <a:gd name="T5" fmla="*/ 58 h 60"/>
                  <a:gd name="T6" fmla="*/ 4 w 35"/>
                  <a:gd name="T7" fmla="*/ 49 h 60"/>
                  <a:gd name="T8" fmla="*/ 1 w 35"/>
                  <a:gd name="T9" fmla="*/ 12 h 60"/>
                  <a:gd name="T10" fmla="*/ 16 w 35"/>
                  <a:gd name="T11" fmla="*/ 1 h 60"/>
                  <a:gd name="T12" fmla="*/ 31 w 35"/>
                  <a:gd name="T13" fmla="*/ 11 h 60"/>
                  <a:gd name="T14" fmla="*/ 35 w 35"/>
                  <a:gd name="T15" fmla="*/ 32 h 60"/>
                  <a:gd name="T16" fmla="*/ 29 w 35"/>
                  <a:gd name="T17" fmla="*/ 34 h 60"/>
                  <a:gd name="T18" fmla="*/ 24 w 35"/>
                  <a:gd name="T19" fmla="*/ 11 h 60"/>
                  <a:gd name="T20" fmla="*/ 14 w 35"/>
                  <a:gd name="T21" fmla="*/ 3 h 60"/>
                  <a:gd name="T22" fmla="*/ 5 w 35"/>
                  <a:gd name="T23" fmla="*/ 14 h 60"/>
                  <a:gd name="T24" fmla="*/ 7 w 35"/>
                  <a:gd name="T25" fmla="*/ 39 h 60"/>
                  <a:gd name="T26" fmla="*/ 19 w 35"/>
                  <a:gd name="T27" fmla="*/ 56 h 60"/>
                  <a:gd name="T28" fmla="*/ 29 w 35"/>
                  <a:gd name="T29"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60">
                    <a:moveTo>
                      <a:pt x="35" y="32"/>
                    </a:moveTo>
                    <a:cubicBezTo>
                      <a:pt x="34" y="38"/>
                      <a:pt x="34" y="44"/>
                      <a:pt x="32" y="48"/>
                    </a:cubicBezTo>
                    <a:cubicBezTo>
                      <a:pt x="29" y="52"/>
                      <a:pt x="23" y="56"/>
                      <a:pt x="18" y="58"/>
                    </a:cubicBezTo>
                    <a:cubicBezTo>
                      <a:pt x="12" y="60"/>
                      <a:pt x="5" y="56"/>
                      <a:pt x="4" y="49"/>
                    </a:cubicBezTo>
                    <a:cubicBezTo>
                      <a:pt x="1" y="37"/>
                      <a:pt x="0" y="24"/>
                      <a:pt x="1" y="12"/>
                    </a:cubicBezTo>
                    <a:cubicBezTo>
                      <a:pt x="2" y="5"/>
                      <a:pt x="8" y="1"/>
                      <a:pt x="16" y="1"/>
                    </a:cubicBezTo>
                    <a:cubicBezTo>
                      <a:pt x="24" y="0"/>
                      <a:pt x="29" y="4"/>
                      <a:pt x="31" y="11"/>
                    </a:cubicBezTo>
                    <a:cubicBezTo>
                      <a:pt x="33" y="18"/>
                      <a:pt x="34" y="25"/>
                      <a:pt x="35" y="32"/>
                    </a:cubicBezTo>
                    <a:close/>
                    <a:moveTo>
                      <a:pt x="29" y="34"/>
                    </a:moveTo>
                    <a:cubicBezTo>
                      <a:pt x="28" y="28"/>
                      <a:pt x="27" y="19"/>
                      <a:pt x="24" y="11"/>
                    </a:cubicBezTo>
                    <a:cubicBezTo>
                      <a:pt x="23" y="7"/>
                      <a:pt x="17" y="3"/>
                      <a:pt x="14" y="3"/>
                    </a:cubicBezTo>
                    <a:cubicBezTo>
                      <a:pt x="10" y="4"/>
                      <a:pt x="6" y="10"/>
                      <a:pt x="5" y="14"/>
                    </a:cubicBezTo>
                    <a:cubicBezTo>
                      <a:pt x="4" y="22"/>
                      <a:pt x="5" y="31"/>
                      <a:pt x="7" y="39"/>
                    </a:cubicBezTo>
                    <a:cubicBezTo>
                      <a:pt x="8" y="51"/>
                      <a:pt x="13" y="57"/>
                      <a:pt x="19" y="56"/>
                    </a:cubicBezTo>
                    <a:cubicBezTo>
                      <a:pt x="30" y="54"/>
                      <a:pt x="28" y="45"/>
                      <a:pt x="2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56">
                <a:extLst>
                  <a:ext uri="{FF2B5EF4-FFF2-40B4-BE49-F238E27FC236}">
                    <a16:creationId xmlns="" xmlns:a16="http://schemas.microsoft.com/office/drawing/2014/main" id="{6D80E657-1CFE-4282-9BF9-936F3F96E252}"/>
                  </a:ext>
                </a:extLst>
              </p:cNvPr>
              <p:cNvSpPr>
                <a:spLocks noEditPoints="1"/>
              </p:cNvSpPr>
              <p:nvPr/>
            </p:nvSpPr>
            <p:spPr bwMode="auto">
              <a:xfrm>
                <a:off x="5659438" y="4687888"/>
                <a:ext cx="107950" cy="144463"/>
              </a:xfrm>
              <a:custGeom>
                <a:avLst/>
                <a:gdLst>
                  <a:gd name="T0" fmla="*/ 6 w 43"/>
                  <a:gd name="T1" fmla="*/ 57 h 57"/>
                  <a:gd name="T2" fmla="*/ 28 w 43"/>
                  <a:gd name="T3" fmla="*/ 32 h 57"/>
                  <a:gd name="T4" fmla="*/ 10 w 43"/>
                  <a:gd name="T5" fmla="*/ 34 h 57"/>
                  <a:gd name="T6" fmla="*/ 1 w 43"/>
                  <a:gd name="T7" fmla="*/ 15 h 57"/>
                  <a:gd name="T8" fmla="*/ 17 w 43"/>
                  <a:gd name="T9" fmla="*/ 0 h 57"/>
                  <a:gd name="T10" fmla="*/ 35 w 43"/>
                  <a:gd name="T11" fmla="*/ 11 h 57"/>
                  <a:gd name="T12" fmla="*/ 6 w 43"/>
                  <a:gd name="T13" fmla="*/ 57 h 57"/>
                  <a:gd name="T14" fmla="*/ 30 w 43"/>
                  <a:gd name="T15" fmla="*/ 18 h 57"/>
                  <a:gd name="T16" fmla="*/ 18 w 43"/>
                  <a:gd name="T17" fmla="*/ 3 h 57"/>
                  <a:gd name="T18" fmla="*/ 7 w 43"/>
                  <a:gd name="T19" fmla="*/ 17 h 57"/>
                  <a:gd name="T20" fmla="*/ 19 w 43"/>
                  <a:gd name="T21" fmla="*/ 32 h 57"/>
                  <a:gd name="T22" fmla="*/ 30 w 43"/>
                  <a:gd name="T23"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57">
                    <a:moveTo>
                      <a:pt x="6" y="57"/>
                    </a:moveTo>
                    <a:cubicBezTo>
                      <a:pt x="18" y="52"/>
                      <a:pt x="27" y="45"/>
                      <a:pt x="28" y="32"/>
                    </a:cubicBezTo>
                    <a:cubicBezTo>
                      <a:pt x="22" y="33"/>
                      <a:pt x="15" y="35"/>
                      <a:pt x="10" y="34"/>
                    </a:cubicBezTo>
                    <a:cubicBezTo>
                      <a:pt x="0" y="31"/>
                      <a:pt x="0" y="23"/>
                      <a:pt x="1" y="15"/>
                    </a:cubicBezTo>
                    <a:cubicBezTo>
                      <a:pt x="2" y="7"/>
                      <a:pt x="9" y="1"/>
                      <a:pt x="17" y="0"/>
                    </a:cubicBezTo>
                    <a:cubicBezTo>
                      <a:pt x="26" y="0"/>
                      <a:pt x="32" y="3"/>
                      <a:pt x="35" y="11"/>
                    </a:cubicBezTo>
                    <a:cubicBezTo>
                      <a:pt x="43" y="31"/>
                      <a:pt x="28" y="55"/>
                      <a:pt x="6" y="57"/>
                    </a:cubicBezTo>
                    <a:close/>
                    <a:moveTo>
                      <a:pt x="30" y="18"/>
                    </a:moveTo>
                    <a:cubicBezTo>
                      <a:pt x="30" y="9"/>
                      <a:pt x="25" y="3"/>
                      <a:pt x="18" y="3"/>
                    </a:cubicBezTo>
                    <a:cubicBezTo>
                      <a:pt x="12" y="2"/>
                      <a:pt x="7" y="8"/>
                      <a:pt x="7" y="17"/>
                    </a:cubicBezTo>
                    <a:cubicBezTo>
                      <a:pt x="7" y="25"/>
                      <a:pt x="12" y="32"/>
                      <a:pt x="19" y="32"/>
                    </a:cubicBezTo>
                    <a:cubicBezTo>
                      <a:pt x="25" y="32"/>
                      <a:pt x="30" y="26"/>
                      <a:pt x="3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57">
                <a:extLst>
                  <a:ext uri="{FF2B5EF4-FFF2-40B4-BE49-F238E27FC236}">
                    <a16:creationId xmlns="" xmlns:a16="http://schemas.microsoft.com/office/drawing/2014/main" id="{B89C8763-1B89-439C-845B-4B2808AF22D0}"/>
                  </a:ext>
                </a:extLst>
              </p:cNvPr>
              <p:cNvSpPr>
                <a:spLocks/>
              </p:cNvSpPr>
              <p:nvPr/>
            </p:nvSpPr>
            <p:spPr bwMode="auto">
              <a:xfrm>
                <a:off x="6127750" y="4652963"/>
                <a:ext cx="107950" cy="150813"/>
              </a:xfrm>
              <a:custGeom>
                <a:avLst/>
                <a:gdLst>
                  <a:gd name="T0" fmla="*/ 31 w 43"/>
                  <a:gd name="T1" fmla="*/ 57 h 60"/>
                  <a:gd name="T2" fmla="*/ 13 w 43"/>
                  <a:gd name="T3" fmla="*/ 53 h 60"/>
                  <a:gd name="T4" fmla="*/ 26 w 43"/>
                  <a:gd name="T5" fmla="*/ 0 h 60"/>
                  <a:gd name="T6" fmla="*/ 14 w 43"/>
                  <a:gd name="T7" fmla="*/ 32 h 60"/>
                  <a:gd name="T8" fmla="*/ 35 w 43"/>
                  <a:gd name="T9" fmla="*/ 26 h 60"/>
                  <a:gd name="T10" fmla="*/ 42 w 43"/>
                  <a:gd name="T11" fmla="*/ 42 h 60"/>
                  <a:gd name="T12" fmla="*/ 31 w 43"/>
                  <a:gd name="T13" fmla="*/ 58 h 60"/>
                  <a:gd name="T14" fmla="*/ 33 w 43"/>
                  <a:gd name="T15" fmla="*/ 33 h 60"/>
                  <a:gd name="T16" fmla="*/ 22 w 43"/>
                  <a:gd name="T17" fmla="*/ 30 h 60"/>
                  <a:gd name="T18" fmla="*/ 15 w 43"/>
                  <a:gd name="T19" fmla="*/ 41 h 60"/>
                  <a:gd name="T20" fmla="*/ 31 w 43"/>
                  <a:gd name="T21"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0">
                    <a:moveTo>
                      <a:pt x="31" y="57"/>
                    </a:moveTo>
                    <a:cubicBezTo>
                      <a:pt x="24" y="60"/>
                      <a:pt x="18" y="59"/>
                      <a:pt x="13" y="53"/>
                    </a:cubicBezTo>
                    <a:cubicBezTo>
                      <a:pt x="0" y="37"/>
                      <a:pt x="6" y="8"/>
                      <a:pt x="26" y="0"/>
                    </a:cubicBezTo>
                    <a:cubicBezTo>
                      <a:pt x="13" y="14"/>
                      <a:pt x="11" y="20"/>
                      <a:pt x="14" y="32"/>
                    </a:cubicBezTo>
                    <a:cubicBezTo>
                      <a:pt x="20" y="26"/>
                      <a:pt x="27" y="19"/>
                      <a:pt x="35" y="26"/>
                    </a:cubicBezTo>
                    <a:cubicBezTo>
                      <a:pt x="39" y="29"/>
                      <a:pt x="42" y="36"/>
                      <a:pt x="42" y="42"/>
                    </a:cubicBezTo>
                    <a:cubicBezTo>
                      <a:pt x="43" y="49"/>
                      <a:pt x="39" y="55"/>
                      <a:pt x="31" y="58"/>
                    </a:cubicBezTo>
                    <a:cubicBezTo>
                      <a:pt x="39" y="49"/>
                      <a:pt x="40" y="39"/>
                      <a:pt x="33" y="33"/>
                    </a:cubicBezTo>
                    <a:cubicBezTo>
                      <a:pt x="30" y="30"/>
                      <a:pt x="24" y="29"/>
                      <a:pt x="22" y="30"/>
                    </a:cubicBezTo>
                    <a:cubicBezTo>
                      <a:pt x="18" y="32"/>
                      <a:pt x="15" y="37"/>
                      <a:pt x="15" y="41"/>
                    </a:cubicBezTo>
                    <a:cubicBezTo>
                      <a:pt x="15" y="50"/>
                      <a:pt x="21" y="55"/>
                      <a:pt x="31"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58">
                <a:extLst>
                  <a:ext uri="{FF2B5EF4-FFF2-40B4-BE49-F238E27FC236}">
                    <a16:creationId xmlns="" xmlns:a16="http://schemas.microsoft.com/office/drawing/2014/main" id="{2A3E9E00-F6AF-42AA-9E28-1D860FA3FE6B}"/>
                  </a:ext>
                </a:extLst>
              </p:cNvPr>
              <p:cNvSpPr>
                <a:spLocks/>
              </p:cNvSpPr>
              <p:nvPr/>
            </p:nvSpPr>
            <p:spPr bwMode="auto">
              <a:xfrm>
                <a:off x="5429250" y="4665663"/>
                <a:ext cx="76200" cy="141288"/>
              </a:xfrm>
              <a:custGeom>
                <a:avLst/>
                <a:gdLst>
                  <a:gd name="T0" fmla="*/ 25 w 30"/>
                  <a:gd name="T1" fmla="*/ 56 h 56"/>
                  <a:gd name="T2" fmla="*/ 0 w 30"/>
                  <a:gd name="T3" fmla="*/ 50 h 56"/>
                  <a:gd name="T4" fmla="*/ 13 w 30"/>
                  <a:gd name="T5" fmla="*/ 40 h 56"/>
                  <a:gd name="T6" fmla="*/ 22 w 30"/>
                  <a:gd name="T7" fmla="*/ 4 h 56"/>
                  <a:gd name="T8" fmla="*/ 7 w 30"/>
                  <a:gd name="T9" fmla="*/ 5 h 56"/>
                  <a:gd name="T10" fmla="*/ 7 w 30"/>
                  <a:gd name="T11" fmla="*/ 3 h 56"/>
                  <a:gd name="T12" fmla="*/ 30 w 30"/>
                  <a:gd name="T13" fmla="*/ 0 h 56"/>
                  <a:gd name="T14" fmla="*/ 19 w 30"/>
                  <a:gd name="T15" fmla="*/ 40 h 56"/>
                  <a:gd name="T16" fmla="*/ 25 w 30"/>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6">
                    <a:moveTo>
                      <a:pt x="25" y="56"/>
                    </a:moveTo>
                    <a:cubicBezTo>
                      <a:pt x="17" y="54"/>
                      <a:pt x="8" y="52"/>
                      <a:pt x="0" y="50"/>
                    </a:cubicBezTo>
                    <a:cubicBezTo>
                      <a:pt x="10" y="50"/>
                      <a:pt x="10" y="50"/>
                      <a:pt x="13" y="40"/>
                    </a:cubicBezTo>
                    <a:cubicBezTo>
                      <a:pt x="16" y="28"/>
                      <a:pt x="19" y="17"/>
                      <a:pt x="22" y="4"/>
                    </a:cubicBezTo>
                    <a:cubicBezTo>
                      <a:pt x="16" y="4"/>
                      <a:pt x="11" y="5"/>
                      <a:pt x="7" y="5"/>
                    </a:cubicBezTo>
                    <a:cubicBezTo>
                      <a:pt x="7" y="5"/>
                      <a:pt x="7" y="4"/>
                      <a:pt x="7" y="3"/>
                    </a:cubicBezTo>
                    <a:cubicBezTo>
                      <a:pt x="14" y="2"/>
                      <a:pt x="21" y="1"/>
                      <a:pt x="30" y="0"/>
                    </a:cubicBezTo>
                    <a:cubicBezTo>
                      <a:pt x="26" y="14"/>
                      <a:pt x="23" y="27"/>
                      <a:pt x="19" y="40"/>
                    </a:cubicBezTo>
                    <a:cubicBezTo>
                      <a:pt x="17" y="46"/>
                      <a:pt x="15" y="53"/>
                      <a:pt x="25"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55" name="文本占位符 65">
            <a:extLst>
              <a:ext uri="{FF2B5EF4-FFF2-40B4-BE49-F238E27FC236}">
                <a16:creationId xmlns="" xmlns:a16="http://schemas.microsoft.com/office/drawing/2014/main" id="{49E0AE9C-DD42-43A2-ACCA-82F648F9C698}"/>
              </a:ext>
            </a:extLst>
          </p:cNvPr>
          <p:cNvSpPr txBox="1">
            <a:spLocks/>
          </p:cNvSpPr>
          <p:nvPr/>
        </p:nvSpPr>
        <p:spPr>
          <a:xfrm>
            <a:off x="1097899" y="253874"/>
            <a:ext cx="2649600" cy="605909"/>
          </a:xfrm>
          <a:prstGeom prst="roundRect">
            <a:avLst>
              <a:gd name="adj" fmla="val 50000"/>
            </a:avLst>
          </a:prstGeom>
          <a:solidFill>
            <a:schemeClr val="accent1"/>
          </a:solidFill>
        </p:spPr>
        <p:txBody>
          <a:bodyPr vert="horz" wrap="none" lIns="72000" tIns="0" rIns="252000" bIns="0" anchor="ctr"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kern="1200" spc="0">
                <a:solidFill>
                  <a:srgbClr val="FFFFFF"/>
                </a:solidFill>
                <a:latin typeface="+mj-ea"/>
                <a:ea typeface="+mj-ea"/>
                <a:cs typeface="+mn-cs"/>
                <a:sym typeface="思源宋体 CN Heavy" panose="02020900000000000000" pitchFamily="18" charset="-122"/>
              </a:defRPr>
            </a:lvl1pPr>
            <a:lvl2pPr marL="457200" indent="-22860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22860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22860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t>时间轴（长）</a:t>
            </a:r>
          </a:p>
        </p:txBody>
      </p:sp>
      <p:grpSp>
        <p:nvGrpSpPr>
          <p:cNvPr id="3" name="组合 2">
            <a:extLst>
              <a:ext uri="{FF2B5EF4-FFF2-40B4-BE49-F238E27FC236}">
                <a16:creationId xmlns="" xmlns:a16="http://schemas.microsoft.com/office/drawing/2014/main" id="{9E526D60-0240-49ED-B9A1-B4906ABA21C7}"/>
              </a:ext>
            </a:extLst>
          </p:cNvPr>
          <p:cNvGrpSpPr/>
          <p:nvPr/>
        </p:nvGrpSpPr>
        <p:grpSpPr>
          <a:xfrm>
            <a:off x="4660130" y="1561064"/>
            <a:ext cx="414638" cy="414638"/>
            <a:chOff x="4660130" y="1561064"/>
            <a:chExt cx="414638" cy="414638"/>
          </a:xfrm>
        </p:grpSpPr>
        <p:sp>
          <p:nvSpPr>
            <p:cNvPr id="2" name="椭圆 1">
              <a:extLst>
                <a:ext uri="{FF2B5EF4-FFF2-40B4-BE49-F238E27FC236}">
                  <a16:creationId xmlns="" xmlns:a16="http://schemas.microsoft.com/office/drawing/2014/main" id="{95A4C36A-4BC4-43B6-BAED-C6B3B70D7535}"/>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 xmlns:a16="http://schemas.microsoft.com/office/drawing/2014/main" id="{50D78A74-BD92-467B-ADA3-CF093802F9B6}"/>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a:extLst>
              <a:ext uri="{FF2B5EF4-FFF2-40B4-BE49-F238E27FC236}">
                <a16:creationId xmlns="" xmlns:a16="http://schemas.microsoft.com/office/drawing/2014/main" id="{F93CB691-4A32-4ED0-B2EC-47FF35C63851}"/>
              </a:ext>
            </a:extLst>
          </p:cNvPr>
          <p:cNvGrpSpPr/>
          <p:nvPr/>
        </p:nvGrpSpPr>
        <p:grpSpPr>
          <a:xfrm flipH="1">
            <a:off x="7135255" y="2815896"/>
            <a:ext cx="414638" cy="414638"/>
            <a:chOff x="4660130" y="1561064"/>
            <a:chExt cx="414638" cy="414638"/>
          </a:xfrm>
        </p:grpSpPr>
        <p:sp>
          <p:nvSpPr>
            <p:cNvPr id="70" name="椭圆 69">
              <a:extLst>
                <a:ext uri="{FF2B5EF4-FFF2-40B4-BE49-F238E27FC236}">
                  <a16:creationId xmlns="" xmlns:a16="http://schemas.microsoft.com/office/drawing/2014/main" id="{BCE32E00-CC47-4630-897E-CD648A4E0470}"/>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EEA221A7-EA10-487D-B7C9-9A971D056041}"/>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a:extLst>
              <a:ext uri="{FF2B5EF4-FFF2-40B4-BE49-F238E27FC236}">
                <a16:creationId xmlns="" xmlns:a16="http://schemas.microsoft.com/office/drawing/2014/main" id="{36DFB701-E7BF-40CA-95EF-D2DEF8B2C97C}"/>
              </a:ext>
            </a:extLst>
          </p:cNvPr>
          <p:cNvGrpSpPr/>
          <p:nvPr/>
        </p:nvGrpSpPr>
        <p:grpSpPr>
          <a:xfrm>
            <a:off x="4660130" y="4111908"/>
            <a:ext cx="414638" cy="414638"/>
            <a:chOff x="4660130" y="1561064"/>
            <a:chExt cx="414638" cy="414638"/>
          </a:xfrm>
        </p:grpSpPr>
        <p:sp>
          <p:nvSpPr>
            <p:cNvPr id="73" name="椭圆 72">
              <a:extLst>
                <a:ext uri="{FF2B5EF4-FFF2-40B4-BE49-F238E27FC236}">
                  <a16:creationId xmlns="" xmlns:a16="http://schemas.microsoft.com/office/drawing/2014/main" id="{C21323D0-647F-4CF7-8853-A43919F4D002}"/>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 xmlns:a16="http://schemas.microsoft.com/office/drawing/2014/main" id="{1F5BE234-1D48-4B9A-BF88-433F7830C05D}"/>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 xmlns:a16="http://schemas.microsoft.com/office/drawing/2014/main" id="{10C88A41-C488-4223-BD00-F0E51374108B}"/>
              </a:ext>
            </a:extLst>
          </p:cNvPr>
          <p:cNvGrpSpPr/>
          <p:nvPr/>
        </p:nvGrpSpPr>
        <p:grpSpPr>
          <a:xfrm flipH="1">
            <a:off x="7135255" y="5417481"/>
            <a:ext cx="414638" cy="414638"/>
            <a:chOff x="4660130" y="1561064"/>
            <a:chExt cx="414638" cy="414638"/>
          </a:xfrm>
        </p:grpSpPr>
        <p:sp>
          <p:nvSpPr>
            <p:cNvPr id="77" name="椭圆 76">
              <a:extLst>
                <a:ext uri="{FF2B5EF4-FFF2-40B4-BE49-F238E27FC236}">
                  <a16:creationId xmlns="" xmlns:a16="http://schemas.microsoft.com/office/drawing/2014/main" id="{4A6770FB-97A7-448E-BD94-05CE4BE4E32A}"/>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 xmlns:a16="http://schemas.microsoft.com/office/drawing/2014/main" id="{E64E5C27-217D-4224-8D27-D06C690B8D78}"/>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椭圆 80">
            <a:extLst>
              <a:ext uri="{FF2B5EF4-FFF2-40B4-BE49-F238E27FC236}">
                <a16:creationId xmlns="" xmlns:a16="http://schemas.microsoft.com/office/drawing/2014/main" id="{2F62AAB3-18B9-4E35-B59F-BECAED50835D}"/>
              </a:ext>
            </a:extLst>
          </p:cNvPr>
          <p:cNvSpPr/>
          <p:nvPr/>
        </p:nvSpPr>
        <p:spPr>
          <a:xfrm>
            <a:off x="6017698" y="1690086"/>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 xmlns:a16="http://schemas.microsoft.com/office/drawing/2014/main" id="{BBB005F7-8BBC-4E88-A584-A6A36BA004E8}"/>
              </a:ext>
            </a:extLst>
          </p:cNvPr>
          <p:cNvSpPr/>
          <p:nvPr/>
        </p:nvSpPr>
        <p:spPr>
          <a:xfrm>
            <a:off x="6017698" y="2956247"/>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 xmlns:a16="http://schemas.microsoft.com/office/drawing/2014/main" id="{78C3FBED-EC8A-4D86-8EA0-0E92779C0D40}"/>
              </a:ext>
            </a:extLst>
          </p:cNvPr>
          <p:cNvSpPr/>
          <p:nvPr/>
        </p:nvSpPr>
        <p:spPr>
          <a:xfrm>
            <a:off x="6017698" y="4253424"/>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 xmlns:a16="http://schemas.microsoft.com/office/drawing/2014/main" id="{CCCAA370-3547-4774-BDF4-F084F3956C74}"/>
              </a:ext>
            </a:extLst>
          </p:cNvPr>
          <p:cNvSpPr/>
          <p:nvPr/>
        </p:nvSpPr>
        <p:spPr>
          <a:xfrm>
            <a:off x="6017698" y="5559933"/>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a:extLst>
              <a:ext uri="{FF2B5EF4-FFF2-40B4-BE49-F238E27FC236}">
                <a16:creationId xmlns="" xmlns:a16="http://schemas.microsoft.com/office/drawing/2014/main" id="{F0394C66-00EC-4AEB-B4F4-267199B17522}"/>
              </a:ext>
            </a:extLst>
          </p:cNvPr>
          <p:cNvGrpSpPr/>
          <p:nvPr/>
        </p:nvGrpSpPr>
        <p:grpSpPr>
          <a:xfrm>
            <a:off x="7661853" y="2792294"/>
            <a:ext cx="3436713" cy="1705755"/>
            <a:chOff x="1093434" y="1537553"/>
            <a:chExt cx="3436713" cy="1705755"/>
          </a:xfrm>
        </p:grpSpPr>
        <p:sp>
          <p:nvSpPr>
            <p:cNvPr id="86" name="文本框 85">
              <a:extLst>
                <a:ext uri="{FF2B5EF4-FFF2-40B4-BE49-F238E27FC236}">
                  <a16:creationId xmlns="" xmlns:a16="http://schemas.microsoft.com/office/drawing/2014/main" id="{944C6767-E19B-4768-AF54-0ACACEB6DB7C}"/>
                </a:ext>
              </a:extLst>
            </p:cNvPr>
            <p:cNvSpPr txBox="1"/>
            <p:nvPr/>
          </p:nvSpPr>
          <p:spPr>
            <a:xfrm>
              <a:off x="1093434" y="1537553"/>
              <a:ext cx="1782498" cy="461665"/>
            </a:xfrm>
            <a:prstGeom prst="rect">
              <a:avLst/>
            </a:prstGeom>
            <a:noFill/>
          </p:spPr>
          <p:txBody>
            <a:bodyPr wrap="square" rtlCol="0">
              <a:spAutoFit/>
            </a:bodyPr>
            <a:lstStyle/>
            <a:p>
              <a:r>
                <a:rPr lang="zh-CN" altLang="en-US" sz="2400" dirty="0">
                  <a:latin typeface="+mj-ea"/>
                  <a:ea typeface="+mj-ea"/>
                </a:rPr>
                <a:t>输入时间</a:t>
              </a:r>
            </a:p>
          </p:txBody>
        </p:sp>
        <p:sp>
          <p:nvSpPr>
            <p:cNvPr id="87" name="文本框 86">
              <a:extLst>
                <a:ext uri="{FF2B5EF4-FFF2-40B4-BE49-F238E27FC236}">
                  <a16:creationId xmlns="" xmlns:a16="http://schemas.microsoft.com/office/drawing/2014/main" id="{5FC02C13-EFF6-4DAE-93AD-E4B9DC68B0B6}"/>
                </a:ext>
              </a:extLst>
            </p:cNvPr>
            <p:cNvSpPr txBox="1"/>
            <p:nvPr/>
          </p:nvSpPr>
          <p:spPr>
            <a:xfrm>
              <a:off x="1093434" y="1987643"/>
              <a:ext cx="3436713" cy="1255665"/>
            </a:xfrm>
            <a:prstGeom prst="rect">
              <a:avLst/>
            </a:prstGeom>
            <a:noFill/>
          </p:spPr>
          <p:txBody>
            <a:bodyPr wrap="square" rtlCol="0">
              <a:spAutoFit/>
            </a:bodyPr>
            <a:lstStyle/>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p>
          </p:txBody>
        </p:sp>
      </p:grpSp>
      <p:grpSp>
        <p:nvGrpSpPr>
          <p:cNvPr id="88" name="组合 87">
            <a:extLst>
              <a:ext uri="{FF2B5EF4-FFF2-40B4-BE49-F238E27FC236}">
                <a16:creationId xmlns="" xmlns:a16="http://schemas.microsoft.com/office/drawing/2014/main" id="{F861B0E6-893E-4820-AE5D-6088C61A6572}"/>
              </a:ext>
            </a:extLst>
          </p:cNvPr>
          <p:cNvGrpSpPr/>
          <p:nvPr/>
        </p:nvGrpSpPr>
        <p:grpSpPr>
          <a:xfrm>
            <a:off x="1093434" y="4059800"/>
            <a:ext cx="3436713" cy="1705755"/>
            <a:chOff x="1093434" y="1537553"/>
            <a:chExt cx="3436713" cy="1705755"/>
          </a:xfrm>
        </p:grpSpPr>
        <p:sp>
          <p:nvSpPr>
            <p:cNvPr id="89" name="文本框 88">
              <a:extLst>
                <a:ext uri="{FF2B5EF4-FFF2-40B4-BE49-F238E27FC236}">
                  <a16:creationId xmlns="" xmlns:a16="http://schemas.microsoft.com/office/drawing/2014/main" id="{31E808EF-04B9-40B4-B6CF-E29EADAC083E}"/>
                </a:ext>
              </a:extLst>
            </p:cNvPr>
            <p:cNvSpPr txBox="1"/>
            <p:nvPr/>
          </p:nvSpPr>
          <p:spPr>
            <a:xfrm>
              <a:off x="2747649" y="1537553"/>
              <a:ext cx="1782498" cy="461665"/>
            </a:xfrm>
            <a:prstGeom prst="rect">
              <a:avLst/>
            </a:prstGeom>
            <a:noFill/>
          </p:spPr>
          <p:txBody>
            <a:bodyPr wrap="square" rtlCol="0">
              <a:spAutoFit/>
            </a:bodyPr>
            <a:lstStyle/>
            <a:p>
              <a:pPr algn="r"/>
              <a:r>
                <a:rPr lang="zh-CN" altLang="en-US" sz="2400" dirty="0">
                  <a:latin typeface="+mj-ea"/>
                  <a:ea typeface="+mj-ea"/>
                </a:rPr>
                <a:t>输入时间</a:t>
              </a:r>
            </a:p>
          </p:txBody>
        </p:sp>
        <p:sp>
          <p:nvSpPr>
            <p:cNvPr id="90" name="文本框 89">
              <a:extLst>
                <a:ext uri="{FF2B5EF4-FFF2-40B4-BE49-F238E27FC236}">
                  <a16:creationId xmlns="" xmlns:a16="http://schemas.microsoft.com/office/drawing/2014/main" id="{796F06C9-16E8-4E7F-9DE2-AABBD1CEA1D6}"/>
                </a:ext>
              </a:extLst>
            </p:cNvPr>
            <p:cNvSpPr txBox="1"/>
            <p:nvPr/>
          </p:nvSpPr>
          <p:spPr>
            <a:xfrm>
              <a:off x="1093434" y="1987643"/>
              <a:ext cx="3436713" cy="1255665"/>
            </a:xfrm>
            <a:prstGeom prst="rect">
              <a:avLst/>
            </a:prstGeom>
            <a:noFill/>
          </p:spPr>
          <p:txBody>
            <a:bodyPr wrap="square" rtlCol="0">
              <a:spAutoFit/>
            </a:bodyPr>
            <a:lstStyle/>
            <a:p>
              <a:pPr algn="r">
                <a:lnSpc>
                  <a:spcPct val="130000"/>
                </a:lnSpc>
              </a:pPr>
              <a:r>
                <a:rPr lang="zh-CN" altLang="en-US" sz="2000" dirty="0">
                  <a:latin typeface="+mn-ea"/>
                </a:rPr>
                <a:t>在这里输入解释说明文字</a:t>
              </a:r>
              <a:endParaRPr lang="en-US" altLang="zh-CN" sz="2000" dirty="0">
                <a:latin typeface="+mn-ea"/>
              </a:endParaRPr>
            </a:p>
            <a:p>
              <a:pPr algn="r">
                <a:lnSpc>
                  <a:spcPct val="130000"/>
                </a:lnSpc>
              </a:pPr>
              <a:r>
                <a:rPr lang="zh-CN" altLang="en-US" sz="2000" dirty="0">
                  <a:latin typeface="+mn-ea"/>
                </a:rPr>
                <a:t>在这里输入解释说明文字</a:t>
              </a:r>
              <a:endParaRPr lang="en-US" altLang="zh-CN" sz="2000" dirty="0">
                <a:latin typeface="+mn-ea"/>
              </a:endParaRPr>
            </a:p>
            <a:p>
              <a:pPr algn="r">
                <a:lnSpc>
                  <a:spcPct val="130000"/>
                </a:lnSpc>
              </a:pPr>
              <a:r>
                <a:rPr lang="zh-CN" altLang="en-US" sz="2000" dirty="0">
                  <a:latin typeface="+mn-ea"/>
                </a:rPr>
                <a:t>在这里输入解释说明文字</a:t>
              </a:r>
            </a:p>
          </p:txBody>
        </p:sp>
      </p:grpSp>
      <p:grpSp>
        <p:nvGrpSpPr>
          <p:cNvPr id="93" name="组合 92">
            <a:extLst>
              <a:ext uri="{FF2B5EF4-FFF2-40B4-BE49-F238E27FC236}">
                <a16:creationId xmlns="" xmlns:a16="http://schemas.microsoft.com/office/drawing/2014/main" id="{423BF639-707E-4E6C-A2BA-ED3441D093B9}"/>
              </a:ext>
            </a:extLst>
          </p:cNvPr>
          <p:cNvGrpSpPr/>
          <p:nvPr/>
        </p:nvGrpSpPr>
        <p:grpSpPr>
          <a:xfrm>
            <a:off x="7661853" y="5346475"/>
            <a:ext cx="3436713" cy="1305645"/>
            <a:chOff x="1093434" y="1537553"/>
            <a:chExt cx="3436713" cy="1305645"/>
          </a:xfrm>
        </p:grpSpPr>
        <p:sp>
          <p:nvSpPr>
            <p:cNvPr id="94" name="文本框 93">
              <a:extLst>
                <a:ext uri="{FF2B5EF4-FFF2-40B4-BE49-F238E27FC236}">
                  <a16:creationId xmlns="" xmlns:a16="http://schemas.microsoft.com/office/drawing/2014/main" id="{A7FB912C-B45A-48A8-BF2B-90EF6C5881DF}"/>
                </a:ext>
              </a:extLst>
            </p:cNvPr>
            <p:cNvSpPr txBox="1"/>
            <p:nvPr/>
          </p:nvSpPr>
          <p:spPr>
            <a:xfrm>
              <a:off x="1093434" y="1537553"/>
              <a:ext cx="1782498" cy="461665"/>
            </a:xfrm>
            <a:prstGeom prst="rect">
              <a:avLst/>
            </a:prstGeom>
            <a:noFill/>
          </p:spPr>
          <p:txBody>
            <a:bodyPr wrap="square" rtlCol="0">
              <a:spAutoFit/>
            </a:bodyPr>
            <a:lstStyle/>
            <a:p>
              <a:r>
                <a:rPr lang="zh-CN" altLang="en-US" sz="2400" dirty="0">
                  <a:latin typeface="+mj-ea"/>
                  <a:ea typeface="+mj-ea"/>
                </a:rPr>
                <a:t>输入时间</a:t>
              </a:r>
            </a:p>
          </p:txBody>
        </p:sp>
        <p:sp>
          <p:nvSpPr>
            <p:cNvPr id="95" name="文本框 94">
              <a:extLst>
                <a:ext uri="{FF2B5EF4-FFF2-40B4-BE49-F238E27FC236}">
                  <a16:creationId xmlns="" xmlns:a16="http://schemas.microsoft.com/office/drawing/2014/main" id="{65B8702F-A8F5-4289-93A5-3ADA82746493}"/>
                </a:ext>
              </a:extLst>
            </p:cNvPr>
            <p:cNvSpPr txBox="1"/>
            <p:nvPr/>
          </p:nvSpPr>
          <p:spPr>
            <a:xfrm>
              <a:off x="1093434" y="1987643"/>
              <a:ext cx="3436713" cy="855555"/>
            </a:xfrm>
            <a:prstGeom prst="rect">
              <a:avLst/>
            </a:prstGeom>
            <a:noFill/>
          </p:spPr>
          <p:txBody>
            <a:bodyPr wrap="square" rtlCol="0">
              <a:spAutoFit/>
            </a:bodyPr>
            <a:lstStyle/>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endParaRPr lang="en-US" altLang="zh-CN" sz="2000" dirty="0">
                <a:latin typeface="+mn-ea"/>
              </a:endParaRPr>
            </a:p>
          </p:txBody>
        </p:sp>
      </p:grpSp>
    </p:spTree>
    <p:extLst>
      <p:ext uri="{BB962C8B-B14F-4D97-AF65-F5344CB8AC3E}">
        <p14:creationId xmlns:p14="http://schemas.microsoft.com/office/powerpoint/2010/main" val="29772213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 xmlns:a16="http://schemas.microsoft.com/office/drawing/2014/main" id="{7A0EFEEE-C6A1-4B03-B1A3-35A4CA2F461C}"/>
              </a:ext>
            </a:extLst>
          </p:cNvPr>
          <p:cNvGrpSpPr/>
          <p:nvPr/>
        </p:nvGrpSpPr>
        <p:grpSpPr>
          <a:xfrm>
            <a:off x="5357015" y="1543308"/>
            <a:ext cx="3864812" cy="1015663"/>
            <a:chOff x="5357015" y="1543308"/>
            <a:chExt cx="3864812" cy="1015663"/>
          </a:xfrm>
        </p:grpSpPr>
        <p:sp>
          <p:nvSpPr>
            <p:cNvPr id="10" name="文本框 9">
              <a:extLst>
                <a:ext uri="{FF2B5EF4-FFF2-40B4-BE49-F238E27FC236}">
                  <a16:creationId xmlns="" xmlns:a16="http://schemas.microsoft.com/office/drawing/2014/main" id="{D2101CC2-ECB1-421C-96E8-BF5744B53B19}"/>
                </a:ext>
              </a:extLst>
            </p:cNvPr>
            <p:cNvSpPr txBox="1"/>
            <p:nvPr/>
          </p:nvSpPr>
          <p:spPr>
            <a:xfrm>
              <a:off x="5357015" y="1543308"/>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u="none" strike="noStrike" kern="1200" cap="none" spc="0" normalizeH="0" baseline="0" noProof="0" dirty="0">
                  <a:ln>
                    <a:noFill/>
                  </a:ln>
                  <a:solidFill>
                    <a:schemeClr val="accent1"/>
                  </a:solidFill>
                  <a:effectLst/>
                  <a:uLnTx/>
                  <a:uFillTx/>
                  <a:latin typeface="+mj-ea"/>
                  <a:ea typeface="+mj-ea"/>
                </a:rPr>
                <a:t>1</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18" name="文本框 17">
              <a:extLst>
                <a:ext uri="{FF2B5EF4-FFF2-40B4-BE49-F238E27FC236}">
                  <a16:creationId xmlns="" xmlns:a16="http://schemas.microsoft.com/office/drawing/2014/main" id="{393F6B26-FD95-40F4-BC89-7A4891A61EF4}"/>
                </a:ext>
              </a:extLst>
            </p:cNvPr>
            <p:cNvSpPr txBox="1"/>
            <p:nvPr/>
          </p:nvSpPr>
          <p:spPr>
            <a:xfrm>
              <a:off x="6056213" y="1644155"/>
              <a:ext cx="316561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请输入标题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28" name="矩形 27">
              <a:extLst>
                <a:ext uri="{FF2B5EF4-FFF2-40B4-BE49-F238E27FC236}">
                  <a16:creationId xmlns="" xmlns:a16="http://schemas.microsoft.com/office/drawing/2014/main" id="{F14C43C0-D859-466B-B858-2D13D290BF38}"/>
                </a:ext>
              </a:extLst>
            </p:cNvPr>
            <p:cNvSpPr/>
            <p:nvPr/>
          </p:nvSpPr>
          <p:spPr>
            <a:xfrm>
              <a:off x="6071453" y="2055919"/>
              <a:ext cx="1858842" cy="369332"/>
            </a:xfrm>
            <a:prstGeom prst="rect">
              <a:avLst/>
            </a:prstGeom>
          </p:spPr>
          <p:txBody>
            <a:bodyPr wrap="none" lIns="0">
              <a:spAutoFit/>
            </a:bodyPr>
            <a:lstStyle/>
            <a:p>
              <a:r>
                <a:rPr lang="zh-CN" altLang="en-US" dirty="0"/>
                <a:t>Please enter a title</a:t>
              </a:r>
            </a:p>
          </p:txBody>
        </p:sp>
      </p:grpSp>
      <p:grpSp>
        <p:nvGrpSpPr>
          <p:cNvPr id="11" name="组合 10">
            <a:extLst>
              <a:ext uri="{FF2B5EF4-FFF2-40B4-BE49-F238E27FC236}">
                <a16:creationId xmlns="" xmlns:a16="http://schemas.microsoft.com/office/drawing/2014/main" id="{C79C68CF-2F23-4303-BD08-9BE8DC91C009}"/>
              </a:ext>
            </a:extLst>
          </p:cNvPr>
          <p:cNvGrpSpPr/>
          <p:nvPr/>
        </p:nvGrpSpPr>
        <p:grpSpPr>
          <a:xfrm>
            <a:off x="8580953" y="1543308"/>
            <a:ext cx="3864812" cy="1015663"/>
            <a:chOff x="8580953" y="1543308"/>
            <a:chExt cx="3864812" cy="1015663"/>
          </a:xfrm>
        </p:grpSpPr>
        <p:sp>
          <p:nvSpPr>
            <p:cNvPr id="31" name="文本框 30">
              <a:extLst>
                <a:ext uri="{FF2B5EF4-FFF2-40B4-BE49-F238E27FC236}">
                  <a16:creationId xmlns="" xmlns:a16="http://schemas.microsoft.com/office/drawing/2014/main" id="{887C2EAD-4D30-4985-9D3E-0E78A9F4B8F0}"/>
                </a:ext>
              </a:extLst>
            </p:cNvPr>
            <p:cNvSpPr txBox="1"/>
            <p:nvPr/>
          </p:nvSpPr>
          <p:spPr>
            <a:xfrm>
              <a:off x="8580953" y="1543308"/>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0" dirty="0">
                  <a:solidFill>
                    <a:schemeClr val="accent1"/>
                  </a:solidFill>
                  <a:latin typeface="+mj-ea"/>
                  <a:ea typeface="+mj-ea"/>
                </a:rPr>
                <a:t>2</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32" name="文本框 31">
              <a:extLst>
                <a:ext uri="{FF2B5EF4-FFF2-40B4-BE49-F238E27FC236}">
                  <a16:creationId xmlns="" xmlns:a16="http://schemas.microsoft.com/office/drawing/2014/main" id="{D5C5F1C6-4E71-4B1E-B34E-5946076F5436}"/>
                </a:ext>
              </a:extLst>
            </p:cNvPr>
            <p:cNvSpPr txBox="1"/>
            <p:nvPr/>
          </p:nvSpPr>
          <p:spPr>
            <a:xfrm>
              <a:off x="9280151" y="1644155"/>
              <a:ext cx="316561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请输入标题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33" name="矩形 32">
              <a:extLst>
                <a:ext uri="{FF2B5EF4-FFF2-40B4-BE49-F238E27FC236}">
                  <a16:creationId xmlns="" xmlns:a16="http://schemas.microsoft.com/office/drawing/2014/main" id="{C3B69AC2-8F19-4952-9A56-5BBD5BBC0997}"/>
                </a:ext>
              </a:extLst>
            </p:cNvPr>
            <p:cNvSpPr/>
            <p:nvPr/>
          </p:nvSpPr>
          <p:spPr>
            <a:xfrm>
              <a:off x="9295391" y="2055919"/>
              <a:ext cx="1858842" cy="369332"/>
            </a:xfrm>
            <a:prstGeom prst="rect">
              <a:avLst/>
            </a:prstGeom>
          </p:spPr>
          <p:txBody>
            <a:bodyPr wrap="none" lIns="0">
              <a:spAutoFit/>
            </a:bodyPr>
            <a:lstStyle/>
            <a:p>
              <a:r>
                <a:rPr lang="zh-CN" altLang="en-US" dirty="0"/>
                <a:t>Please enter a title</a:t>
              </a:r>
            </a:p>
          </p:txBody>
        </p:sp>
      </p:grpSp>
      <p:grpSp>
        <p:nvGrpSpPr>
          <p:cNvPr id="12" name="组合 11">
            <a:extLst>
              <a:ext uri="{FF2B5EF4-FFF2-40B4-BE49-F238E27FC236}">
                <a16:creationId xmlns="" xmlns:a16="http://schemas.microsoft.com/office/drawing/2014/main" id="{8C0066A5-962A-44FD-ABC9-0BAD9E02A359}"/>
              </a:ext>
            </a:extLst>
          </p:cNvPr>
          <p:cNvGrpSpPr/>
          <p:nvPr/>
        </p:nvGrpSpPr>
        <p:grpSpPr>
          <a:xfrm>
            <a:off x="5357015" y="3012305"/>
            <a:ext cx="3864812" cy="1015663"/>
            <a:chOff x="5357015" y="3012305"/>
            <a:chExt cx="3864812" cy="1015663"/>
          </a:xfrm>
        </p:grpSpPr>
        <p:sp>
          <p:nvSpPr>
            <p:cNvPr id="35" name="文本框 34">
              <a:extLst>
                <a:ext uri="{FF2B5EF4-FFF2-40B4-BE49-F238E27FC236}">
                  <a16:creationId xmlns="" xmlns:a16="http://schemas.microsoft.com/office/drawing/2014/main" id="{49364D40-9FD5-43BD-A388-E31D92BE2FED}"/>
                </a:ext>
              </a:extLst>
            </p:cNvPr>
            <p:cNvSpPr txBox="1"/>
            <p:nvPr/>
          </p:nvSpPr>
          <p:spPr>
            <a:xfrm>
              <a:off x="5357015" y="3012305"/>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0" dirty="0">
                  <a:solidFill>
                    <a:schemeClr val="accent1"/>
                  </a:solidFill>
                  <a:latin typeface="+mj-ea"/>
                  <a:ea typeface="+mj-ea"/>
                </a:rPr>
                <a:t>3</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36" name="文本框 35">
              <a:extLst>
                <a:ext uri="{FF2B5EF4-FFF2-40B4-BE49-F238E27FC236}">
                  <a16:creationId xmlns="" xmlns:a16="http://schemas.microsoft.com/office/drawing/2014/main" id="{8A5C872C-E258-4188-A322-133157BEA0A8}"/>
                </a:ext>
              </a:extLst>
            </p:cNvPr>
            <p:cNvSpPr txBox="1"/>
            <p:nvPr/>
          </p:nvSpPr>
          <p:spPr>
            <a:xfrm>
              <a:off x="6056213" y="3113152"/>
              <a:ext cx="316561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请输入标题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37" name="矩形 36">
              <a:extLst>
                <a:ext uri="{FF2B5EF4-FFF2-40B4-BE49-F238E27FC236}">
                  <a16:creationId xmlns="" xmlns:a16="http://schemas.microsoft.com/office/drawing/2014/main" id="{3C7D9289-2E73-4DE8-AF4B-C6E4EDC7E86B}"/>
                </a:ext>
              </a:extLst>
            </p:cNvPr>
            <p:cNvSpPr/>
            <p:nvPr/>
          </p:nvSpPr>
          <p:spPr>
            <a:xfrm>
              <a:off x="6071453" y="3524916"/>
              <a:ext cx="1858842" cy="369332"/>
            </a:xfrm>
            <a:prstGeom prst="rect">
              <a:avLst/>
            </a:prstGeom>
          </p:spPr>
          <p:txBody>
            <a:bodyPr wrap="none" lIns="0">
              <a:spAutoFit/>
            </a:bodyPr>
            <a:lstStyle/>
            <a:p>
              <a:r>
                <a:rPr lang="zh-CN" altLang="en-US" dirty="0"/>
                <a:t>Please enter a title</a:t>
              </a:r>
            </a:p>
          </p:txBody>
        </p:sp>
      </p:grpSp>
      <p:grpSp>
        <p:nvGrpSpPr>
          <p:cNvPr id="13" name="组合 12">
            <a:extLst>
              <a:ext uri="{FF2B5EF4-FFF2-40B4-BE49-F238E27FC236}">
                <a16:creationId xmlns="" xmlns:a16="http://schemas.microsoft.com/office/drawing/2014/main" id="{3ADCA04B-4372-4235-AB13-601B26C2F6F2}"/>
              </a:ext>
            </a:extLst>
          </p:cNvPr>
          <p:cNvGrpSpPr/>
          <p:nvPr/>
        </p:nvGrpSpPr>
        <p:grpSpPr>
          <a:xfrm>
            <a:off x="8580953" y="3012305"/>
            <a:ext cx="3864812" cy="1015663"/>
            <a:chOff x="8580953" y="3012305"/>
            <a:chExt cx="3864812" cy="1015663"/>
          </a:xfrm>
        </p:grpSpPr>
        <p:sp>
          <p:nvSpPr>
            <p:cNvPr id="39" name="文本框 38">
              <a:extLst>
                <a:ext uri="{FF2B5EF4-FFF2-40B4-BE49-F238E27FC236}">
                  <a16:creationId xmlns="" xmlns:a16="http://schemas.microsoft.com/office/drawing/2014/main" id="{23C4B780-85F8-4BF5-9510-25ED34625BB5}"/>
                </a:ext>
              </a:extLst>
            </p:cNvPr>
            <p:cNvSpPr txBox="1"/>
            <p:nvPr/>
          </p:nvSpPr>
          <p:spPr>
            <a:xfrm>
              <a:off x="8580953" y="3012305"/>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u="none" strike="noStrike" kern="1200" cap="none" spc="0" normalizeH="0" baseline="0" noProof="0" dirty="0">
                  <a:ln>
                    <a:noFill/>
                  </a:ln>
                  <a:solidFill>
                    <a:schemeClr val="accent1"/>
                  </a:solidFill>
                  <a:effectLst/>
                  <a:uLnTx/>
                  <a:uFillTx/>
                  <a:latin typeface="+mj-ea"/>
                  <a:ea typeface="+mj-ea"/>
                </a:rPr>
                <a:t>4</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40" name="文本框 39">
              <a:extLst>
                <a:ext uri="{FF2B5EF4-FFF2-40B4-BE49-F238E27FC236}">
                  <a16:creationId xmlns="" xmlns:a16="http://schemas.microsoft.com/office/drawing/2014/main" id="{3BA20342-B9EB-432C-BCFF-7B600BD9BFA7}"/>
                </a:ext>
              </a:extLst>
            </p:cNvPr>
            <p:cNvSpPr txBox="1"/>
            <p:nvPr/>
          </p:nvSpPr>
          <p:spPr>
            <a:xfrm>
              <a:off x="9280151" y="3113152"/>
              <a:ext cx="316561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请输入标题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41" name="矩形 40">
              <a:extLst>
                <a:ext uri="{FF2B5EF4-FFF2-40B4-BE49-F238E27FC236}">
                  <a16:creationId xmlns="" xmlns:a16="http://schemas.microsoft.com/office/drawing/2014/main" id="{4830D2BD-5C4F-40AE-B528-60269E682438}"/>
                </a:ext>
              </a:extLst>
            </p:cNvPr>
            <p:cNvSpPr/>
            <p:nvPr/>
          </p:nvSpPr>
          <p:spPr>
            <a:xfrm>
              <a:off x="9295391" y="3524916"/>
              <a:ext cx="1858842" cy="369332"/>
            </a:xfrm>
            <a:prstGeom prst="rect">
              <a:avLst/>
            </a:prstGeom>
          </p:spPr>
          <p:txBody>
            <a:bodyPr wrap="none" lIns="0">
              <a:spAutoFit/>
            </a:bodyPr>
            <a:lstStyle/>
            <a:p>
              <a:r>
                <a:rPr lang="zh-CN" altLang="en-US" dirty="0"/>
                <a:t>Please enter a title</a:t>
              </a:r>
            </a:p>
          </p:txBody>
        </p:sp>
      </p:grpSp>
      <p:grpSp>
        <p:nvGrpSpPr>
          <p:cNvPr id="15" name="组合 14">
            <a:extLst>
              <a:ext uri="{FF2B5EF4-FFF2-40B4-BE49-F238E27FC236}">
                <a16:creationId xmlns="" xmlns:a16="http://schemas.microsoft.com/office/drawing/2014/main" id="{251E45D3-5D26-46F5-B74A-6E36CBAEA704}"/>
              </a:ext>
            </a:extLst>
          </p:cNvPr>
          <p:cNvGrpSpPr/>
          <p:nvPr/>
        </p:nvGrpSpPr>
        <p:grpSpPr>
          <a:xfrm>
            <a:off x="5357015" y="4479155"/>
            <a:ext cx="3864812" cy="1015663"/>
            <a:chOff x="5357015" y="4479155"/>
            <a:chExt cx="3864812" cy="1015663"/>
          </a:xfrm>
        </p:grpSpPr>
        <p:sp>
          <p:nvSpPr>
            <p:cNvPr id="43" name="文本框 42">
              <a:extLst>
                <a:ext uri="{FF2B5EF4-FFF2-40B4-BE49-F238E27FC236}">
                  <a16:creationId xmlns="" xmlns:a16="http://schemas.microsoft.com/office/drawing/2014/main" id="{FF4BC5AF-AC51-4600-B211-60127EC4FA7D}"/>
                </a:ext>
              </a:extLst>
            </p:cNvPr>
            <p:cNvSpPr txBox="1"/>
            <p:nvPr/>
          </p:nvSpPr>
          <p:spPr>
            <a:xfrm>
              <a:off x="5357015" y="4479155"/>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0" dirty="0">
                  <a:solidFill>
                    <a:schemeClr val="accent1"/>
                  </a:solidFill>
                  <a:latin typeface="+mj-ea"/>
                  <a:ea typeface="+mj-ea"/>
                </a:rPr>
                <a:t>5</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44" name="文本框 43">
              <a:extLst>
                <a:ext uri="{FF2B5EF4-FFF2-40B4-BE49-F238E27FC236}">
                  <a16:creationId xmlns="" xmlns:a16="http://schemas.microsoft.com/office/drawing/2014/main" id="{54444974-5818-461D-A44E-155853245389}"/>
                </a:ext>
              </a:extLst>
            </p:cNvPr>
            <p:cNvSpPr txBox="1"/>
            <p:nvPr/>
          </p:nvSpPr>
          <p:spPr>
            <a:xfrm>
              <a:off x="6056213" y="4580002"/>
              <a:ext cx="316561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请输入标题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45" name="矩形 44">
              <a:extLst>
                <a:ext uri="{FF2B5EF4-FFF2-40B4-BE49-F238E27FC236}">
                  <a16:creationId xmlns="" xmlns:a16="http://schemas.microsoft.com/office/drawing/2014/main" id="{D4C5A2F8-4F1F-4EC1-91EF-EFBA896FCE99}"/>
                </a:ext>
              </a:extLst>
            </p:cNvPr>
            <p:cNvSpPr/>
            <p:nvPr/>
          </p:nvSpPr>
          <p:spPr>
            <a:xfrm>
              <a:off x="6071453" y="4991766"/>
              <a:ext cx="1858842" cy="369332"/>
            </a:xfrm>
            <a:prstGeom prst="rect">
              <a:avLst/>
            </a:prstGeom>
          </p:spPr>
          <p:txBody>
            <a:bodyPr wrap="none" lIns="0">
              <a:spAutoFit/>
            </a:bodyPr>
            <a:lstStyle/>
            <a:p>
              <a:r>
                <a:rPr lang="zh-CN" altLang="en-US" dirty="0"/>
                <a:t>Please enter a title</a:t>
              </a:r>
            </a:p>
          </p:txBody>
        </p:sp>
      </p:grpSp>
      <p:grpSp>
        <p:nvGrpSpPr>
          <p:cNvPr id="14" name="组合 13">
            <a:extLst>
              <a:ext uri="{FF2B5EF4-FFF2-40B4-BE49-F238E27FC236}">
                <a16:creationId xmlns="" xmlns:a16="http://schemas.microsoft.com/office/drawing/2014/main" id="{C0DA8EC5-484B-4A7F-9450-C4FFC3D6641E}"/>
              </a:ext>
            </a:extLst>
          </p:cNvPr>
          <p:cNvGrpSpPr/>
          <p:nvPr/>
        </p:nvGrpSpPr>
        <p:grpSpPr>
          <a:xfrm>
            <a:off x="8580953" y="4479155"/>
            <a:ext cx="3864812" cy="1015663"/>
            <a:chOff x="8580953" y="4479155"/>
            <a:chExt cx="3864812" cy="1015663"/>
          </a:xfrm>
        </p:grpSpPr>
        <p:sp>
          <p:nvSpPr>
            <p:cNvPr id="47" name="文本框 46">
              <a:extLst>
                <a:ext uri="{FF2B5EF4-FFF2-40B4-BE49-F238E27FC236}">
                  <a16:creationId xmlns="" xmlns:a16="http://schemas.microsoft.com/office/drawing/2014/main" id="{6B1248C6-CFD7-4288-B8BE-CB9F76D93B4A}"/>
                </a:ext>
              </a:extLst>
            </p:cNvPr>
            <p:cNvSpPr txBox="1"/>
            <p:nvPr/>
          </p:nvSpPr>
          <p:spPr>
            <a:xfrm>
              <a:off x="8580953" y="4479155"/>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u="none" strike="noStrike" kern="1200" cap="none" spc="0" normalizeH="0" baseline="0" noProof="0" dirty="0">
                  <a:ln>
                    <a:noFill/>
                  </a:ln>
                  <a:solidFill>
                    <a:schemeClr val="accent1"/>
                  </a:solidFill>
                  <a:effectLst/>
                  <a:uLnTx/>
                  <a:uFillTx/>
                  <a:latin typeface="+mj-ea"/>
                  <a:ea typeface="+mj-ea"/>
                </a:rPr>
                <a:t>6</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48" name="文本框 47">
              <a:extLst>
                <a:ext uri="{FF2B5EF4-FFF2-40B4-BE49-F238E27FC236}">
                  <a16:creationId xmlns="" xmlns:a16="http://schemas.microsoft.com/office/drawing/2014/main" id="{1A686C09-6BE6-4706-BF85-DB89890D37F0}"/>
                </a:ext>
              </a:extLst>
            </p:cNvPr>
            <p:cNvSpPr txBox="1"/>
            <p:nvPr/>
          </p:nvSpPr>
          <p:spPr>
            <a:xfrm>
              <a:off x="9280151" y="4580002"/>
              <a:ext cx="316561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请输入标题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49" name="矩形 48">
              <a:extLst>
                <a:ext uri="{FF2B5EF4-FFF2-40B4-BE49-F238E27FC236}">
                  <a16:creationId xmlns="" xmlns:a16="http://schemas.microsoft.com/office/drawing/2014/main" id="{DD56C186-2D17-45EA-B021-E99219AFAEED}"/>
                </a:ext>
              </a:extLst>
            </p:cNvPr>
            <p:cNvSpPr/>
            <p:nvPr/>
          </p:nvSpPr>
          <p:spPr>
            <a:xfrm>
              <a:off x="9295391" y="4991766"/>
              <a:ext cx="1858842" cy="369332"/>
            </a:xfrm>
            <a:prstGeom prst="rect">
              <a:avLst/>
            </a:prstGeom>
          </p:spPr>
          <p:txBody>
            <a:bodyPr wrap="none" lIns="0">
              <a:spAutoFit/>
            </a:bodyPr>
            <a:lstStyle/>
            <a:p>
              <a:r>
                <a:rPr lang="zh-CN" altLang="en-US" dirty="0"/>
                <a:t>Please enter a title</a:t>
              </a:r>
            </a:p>
          </p:txBody>
        </p:sp>
      </p:grpSp>
      <p:pic>
        <p:nvPicPr>
          <p:cNvPr id="5" name="图片占位符 4" descr="图片包含 户外, 天空, 建筑物, 道路&#10;&#10;自动生成的说明">
            <a:extLst>
              <a:ext uri="{FF2B5EF4-FFF2-40B4-BE49-F238E27FC236}">
                <a16:creationId xmlns="" xmlns:a16="http://schemas.microsoft.com/office/drawing/2014/main" id="{5D98B908-1B93-47CA-9B30-6F715E6D7482}"/>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cxnSp>
        <p:nvCxnSpPr>
          <p:cNvPr id="51" name="直接连接符 50">
            <a:extLst>
              <a:ext uri="{FF2B5EF4-FFF2-40B4-BE49-F238E27FC236}">
                <a16:creationId xmlns="" xmlns:a16="http://schemas.microsoft.com/office/drawing/2014/main" id="{D47CBBB9-A8B9-4BCC-8813-9EE5F981ABEA}"/>
              </a:ext>
            </a:extLst>
          </p:cNvPr>
          <p:cNvCxnSpPr>
            <a:cxnSpLocks/>
            <a:endCxn id="52" idx="1"/>
          </p:cNvCxnSpPr>
          <p:nvPr/>
        </p:nvCxnSpPr>
        <p:spPr>
          <a:xfrm>
            <a:off x="4097287" y="0"/>
            <a:ext cx="0" cy="2127628"/>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2" name="矩形: 圆角 51">
            <a:extLst>
              <a:ext uri="{FF2B5EF4-FFF2-40B4-BE49-F238E27FC236}">
                <a16:creationId xmlns="" xmlns:a16="http://schemas.microsoft.com/office/drawing/2014/main" id="{7197EC39-7493-4391-B062-E69DF204A49E}"/>
              </a:ext>
            </a:extLst>
          </p:cNvPr>
          <p:cNvSpPr/>
          <p:nvPr/>
        </p:nvSpPr>
        <p:spPr>
          <a:xfrm rot="5400000">
            <a:off x="2795914" y="3073465"/>
            <a:ext cx="2602746" cy="71107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a:extLst>
              <a:ext uri="{FF2B5EF4-FFF2-40B4-BE49-F238E27FC236}">
                <a16:creationId xmlns="" xmlns:a16="http://schemas.microsoft.com/office/drawing/2014/main" id="{1B1D0072-2A32-4FD9-9550-96B4EDEA44F9}"/>
              </a:ext>
            </a:extLst>
          </p:cNvPr>
          <p:cNvCxnSpPr>
            <a:cxnSpLocks/>
          </p:cNvCxnSpPr>
          <p:nvPr/>
        </p:nvCxnSpPr>
        <p:spPr>
          <a:xfrm flipH="1">
            <a:off x="4067793" y="4730373"/>
            <a:ext cx="2" cy="2127629"/>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4" name="文本框 53">
            <a:extLst>
              <a:ext uri="{FF2B5EF4-FFF2-40B4-BE49-F238E27FC236}">
                <a16:creationId xmlns="" xmlns:a16="http://schemas.microsoft.com/office/drawing/2014/main" id="{BAEE7696-E781-4284-98F9-EEB48470B130}"/>
              </a:ext>
            </a:extLst>
          </p:cNvPr>
          <p:cNvSpPr txBox="1"/>
          <p:nvPr/>
        </p:nvSpPr>
        <p:spPr>
          <a:xfrm>
            <a:off x="3664782" y="2568244"/>
            <a:ext cx="923330" cy="1687011"/>
          </a:xfrm>
          <a:prstGeom prst="rect">
            <a:avLst/>
          </a:prstGeom>
          <a:noFill/>
        </p:spPr>
        <p:txBody>
          <a:bodyPr vert="eaVert" wrap="square" rtlCol="0">
            <a:spAutoFit/>
          </a:bodyPr>
          <a:lstStyle/>
          <a:p>
            <a:pPr algn="dist"/>
            <a:r>
              <a:rPr lang="zh-CN" altLang="en-US" sz="4800" dirty="0">
                <a:solidFill>
                  <a:schemeClr val="bg1"/>
                </a:solidFill>
                <a:latin typeface="+mj-ea"/>
                <a:ea typeface="+mj-ea"/>
              </a:rPr>
              <a:t>目录</a:t>
            </a:r>
          </a:p>
        </p:txBody>
      </p:sp>
    </p:spTree>
    <p:extLst>
      <p:ext uri="{BB962C8B-B14F-4D97-AF65-F5344CB8AC3E}">
        <p14:creationId xmlns:p14="http://schemas.microsoft.com/office/powerpoint/2010/main" val="183007263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 xmlns:a16="http://schemas.microsoft.com/office/drawing/2014/main" id="{B5532CD7-CAD6-482E-867A-3A02A5CAAA40}"/>
              </a:ext>
            </a:extLst>
          </p:cNvPr>
          <p:cNvGrpSpPr/>
          <p:nvPr/>
        </p:nvGrpSpPr>
        <p:grpSpPr>
          <a:xfrm rot="169789">
            <a:off x="7275822" y="1782513"/>
            <a:ext cx="5694860" cy="5835138"/>
            <a:chOff x="377825" y="6983413"/>
            <a:chExt cx="5284788" cy="5414962"/>
          </a:xfrm>
          <a:solidFill>
            <a:schemeClr val="accent1">
              <a:alpha val="4000"/>
            </a:schemeClr>
          </a:solidFill>
        </p:grpSpPr>
        <p:sp>
          <p:nvSpPr>
            <p:cNvPr id="27" name="Freeform 19">
              <a:extLst>
                <a:ext uri="{FF2B5EF4-FFF2-40B4-BE49-F238E27FC236}">
                  <a16:creationId xmlns="" xmlns:a16="http://schemas.microsoft.com/office/drawing/2014/main" id="{0F38E4B3-F7D3-4DDE-A160-18A8D706CADF}"/>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8" name="Freeform 20">
              <a:extLst>
                <a:ext uri="{FF2B5EF4-FFF2-40B4-BE49-F238E27FC236}">
                  <a16:creationId xmlns="" xmlns:a16="http://schemas.microsoft.com/office/drawing/2014/main" id="{E56FF7BA-5223-4BF4-97D2-0012AD555489}"/>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29" name="Freeform 22">
              <a:extLst>
                <a:ext uri="{FF2B5EF4-FFF2-40B4-BE49-F238E27FC236}">
                  <a16:creationId xmlns="" xmlns:a16="http://schemas.microsoft.com/office/drawing/2014/main" id="{F832334D-E8ED-4AFB-B1E9-13DD14BB7802}"/>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0" name="Freeform 23">
              <a:extLst>
                <a:ext uri="{FF2B5EF4-FFF2-40B4-BE49-F238E27FC236}">
                  <a16:creationId xmlns="" xmlns:a16="http://schemas.microsoft.com/office/drawing/2014/main" id="{4C55DE42-7189-4BF7-9CF7-1172BA7A1E11}"/>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1" name="Freeform 24">
              <a:extLst>
                <a:ext uri="{FF2B5EF4-FFF2-40B4-BE49-F238E27FC236}">
                  <a16:creationId xmlns="" xmlns:a16="http://schemas.microsoft.com/office/drawing/2014/main" id="{A06DCB8D-D4D5-410D-995B-4296EFA0AB0E}"/>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2" name="Freeform 25">
              <a:extLst>
                <a:ext uri="{FF2B5EF4-FFF2-40B4-BE49-F238E27FC236}">
                  <a16:creationId xmlns="" xmlns:a16="http://schemas.microsoft.com/office/drawing/2014/main" id="{8D69AB50-69C6-4018-8808-390A22103781}"/>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3" name="Freeform 26">
              <a:extLst>
                <a:ext uri="{FF2B5EF4-FFF2-40B4-BE49-F238E27FC236}">
                  <a16:creationId xmlns="" xmlns:a16="http://schemas.microsoft.com/office/drawing/2014/main" id="{1D99D46D-A77C-46C6-87C0-79DFA659AFC2}"/>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4" name="Freeform 31">
              <a:extLst>
                <a:ext uri="{FF2B5EF4-FFF2-40B4-BE49-F238E27FC236}">
                  <a16:creationId xmlns="" xmlns:a16="http://schemas.microsoft.com/office/drawing/2014/main" id="{5E321776-E284-4E67-BAFE-D334795FDBAE}"/>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5" name="Freeform 33">
              <a:extLst>
                <a:ext uri="{FF2B5EF4-FFF2-40B4-BE49-F238E27FC236}">
                  <a16:creationId xmlns="" xmlns:a16="http://schemas.microsoft.com/office/drawing/2014/main" id="{351450D6-9C79-4EF2-94B6-58658A0A5ACC}"/>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6" name="Freeform 35">
              <a:extLst>
                <a:ext uri="{FF2B5EF4-FFF2-40B4-BE49-F238E27FC236}">
                  <a16:creationId xmlns="" xmlns:a16="http://schemas.microsoft.com/office/drawing/2014/main" id="{40129FCF-202F-41A7-910A-A847E04A7C95}"/>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7" name="Freeform 36">
              <a:extLst>
                <a:ext uri="{FF2B5EF4-FFF2-40B4-BE49-F238E27FC236}">
                  <a16:creationId xmlns="" xmlns:a16="http://schemas.microsoft.com/office/drawing/2014/main" id="{EADFBB2B-E93B-40BB-A702-C9BE5F91BCD1}"/>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8" name="Freeform 38">
              <a:extLst>
                <a:ext uri="{FF2B5EF4-FFF2-40B4-BE49-F238E27FC236}">
                  <a16:creationId xmlns="" xmlns:a16="http://schemas.microsoft.com/office/drawing/2014/main" id="{FCD9E90A-690C-4D2B-B1AF-C922B774A82D}"/>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39" name="Freeform 39">
              <a:extLst>
                <a:ext uri="{FF2B5EF4-FFF2-40B4-BE49-F238E27FC236}">
                  <a16:creationId xmlns="" xmlns:a16="http://schemas.microsoft.com/office/drawing/2014/main" id="{62F56B65-6578-4A31-B8DF-DCCFAE36DAAF}"/>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sp>
          <p:nvSpPr>
            <p:cNvPr id="40" name="Freeform 40">
              <a:extLst>
                <a:ext uri="{FF2B5EF4-FFF2-40B4-BE49-F238E27FC236}">
                  <a16:creationId xmlns="" xmlns:a16="http://schemas.microsoft.com/office/drawing/2014/main" id="{DEB1157C-8B27-440A-9477-7599CB47576E}"/>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Segoe UI"/>
                <a:ea typeface="微软雅黑"/>
                <a:cs typeface="+mn-cs"/>
              </a:endParaRPr>
            </a:p>
          </p:txBody>
        </p:sp>
      </p:grpSp>
      <p:sp>
        <p:nvSpPr>
          <p:cNvPr id="41" name="文本框 40">
            <a:extLst>
              <a:ext uri="{FF2B5EF4-FFF2-40B4-BE49-F238E27FC236}">
                <a16:creationId xmlns="" xmlns:a16="http://schemas.microsoft.com/office/drawing/2014/main" id="{1C843CDB-4309-47FA-B76A-59AA0179FC0E}"/>
              </a:ext>
            </a:extLst>
          </p:cNvPr>
          <p:cNvSpPr txBox="1"/>
          <p:nvPr/>
        </p:nvSpPr>
        <p:spPr>
          <a:xfrm>
            <a:off x="645615" y="6156880"/>
            <a:ext cx="2821002" cy="338554"/>
          </a:xfrm>
          <a:prstGeom prst="rect">
            <a:avLst/>
          </a:prstGeom>
          <a:noFill/>
        </p:spPr>
        <p:txBody>
          <a:bodyPr wrap="square" lIns="0" rtlCol="0">
            <a:spAutoFit/>
          </a:bodyPr>
          <a:lstStyle/>
          <a:p>
            <a:r>
              <a:rPr lang="zh-CN" altLang="en-US" sz="1600" spc="300" dirty="0">
                <a:solidFill>
                  <a:schemeClr val="accent1">
                    <a:alpha val="25000"/>
                  </a:schemeClr>
                </a:solidFill>
                <a:latin typeface="管峻楷书简体" panose="02010600010101010101" pitchFamily="2" charset="-122"/>
                <a:ea typeface="管峻楷书简体" panose="02010600010101010101" pitchFamily="2" charset="-122"/>
              </a:rPr>
              <a:t>含弘光大  继往开来</a:t>
            </a:r>
          </a:p>
        </p:txBody>
      </p:sp>
      <p:cxnSp>
        <p:nvCxnSpPr>
          <p:cNvPr id="2" name="直接连接符 1">
            <a:extLst>
              <a:ext uri="{FF2B5EF4-FFF2-40B4-BE49-F238E27FC236}">
                <a16:creationId xmlns="" xmlns:a16="http://schemas.microsoft.com/office/drawing/2014/main" id="{5504D0E6-FA33-4A0A-AC42-583BEE1CACE5}"/>
              </a:ext>
            </a:extLst>
          </p:cNvPr>
          <p:cNvCxnSpPr>
            <a:cxnSpLocks/>
          </p:cNvCxnSpPr>
          <p:nvPr/>
        </p:nvCxnSpPr>
        <p:spPr>
          <a:xfrm>
            <a:off x="6096000" y="0"/>
            <a:ext cx="0" cy="3750909"/>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 xmlns:a16="http://schemas.microsoft.com/office/drawing/2014/main" id="{AABB9793-2572-4B58-B4BF-B92CBB211AAD}"/>
              </a:ext>
            </a:extLst>
          </p:cNvPr>
          <p:cNvSpPr txBox="1"/>
          <p:nvPr/>
        </p:nvSpPr>
        <p:spPr>
          <a:xfrm>
            <a:off x="0" y="-592923"/>
            <a:ext cx="6325563" cy="455446"/>
          </a:xfrm>
          <a:prstGeom prst="rect">
            <a:avLst/>
          </a:prstGeom>
          <a:noFill/>
        </p:spPr>
        <p:txBody>
          <a:bodyPr wrap="square" rtlCol="0">
            <a:spAutoFit/>
          </a:bodyPr>
          <a:lstStyle/>
          <a:p>
            <a:pPr algn="l">
              <a:lnSpc>
                <a:spcPct val="130000"/>
              </a:lnSpc>
            </a:pPr>
            <a:r>
              <a:rPr lang="en-US" altLang="zh-CN" sz="2000" dirty="0">
                <a:solidFill>
                  <a:schemeClr val="bg1"/>
                </a:solidFill>
                <a:latin typeface="+mn-ea"/>
              </a:rPr>
              <a:t>Tips</a:t>
            </a:r>
            <a:r>
              <a:rPr lang="zh-CN" altLang="en-US" sz="2000" dirty="0">
                <a:solidFill>
                  <a:schemeClr val="bg1"/>
                </a:solidFill>
                <a:latin typeface="+mn-ea"/>
              </a:rPr>
              <a:t>：为本页添加“向上推进”切换效果食用更佳</a:t>
            </a:r>
          </a:p>
        </p:txBody>
      </p:sp>
      <p:sp>
        <p:nvSpPr>
          <p:cNvPr id="22" name="椭圆 21">
            <a:extLst>
              <a:ext uri="{FF2B5EF4-FFF2-40B4-BE49-F238E27FC236}">
                <a16:creationId xmlns="" xmlns:a16="http://schemas.microsoft.com/office/drawing/2014/main" id="{0F81FE3A-607B-41C8-B4B8-334055A8D958}"/>
              </a:ext>
            </a:extLst>
          </p:cNvPr>
          <p:cNvSpPr/>
          <p:nvPr/>
        </p:nvSpPr>
        <p:spPr>
          <a:xfrm>
            <a:off x="5888016" y="3520077"/>
            <a:ext cx="415966" cy="4159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930D8EC4-C72C-4CC6-B7B5-D6B3F10D72F0}"/>
              </a:ext>
            </a:extLst>
          </p:cNvPr>
          <p:cNvSpPr/>
          <p:nvPr/>
        </p:nvSpPr>
        <p:spPr>
          <a:xfrm>
            <a:off x="5949988" y="3582049"/>
            <a:ext cx="292022" cy="292022"/>
          </a:xfrm>
          <a:prstGeom prst="ellipse">
            <a:avLst/>
          </a:prstGeom>
          <a:solidFill>
            <a:schemeClr val="accent1"/>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 xmlns:a16="http://schemas.microsoft.com/office/drawing/2014/main" id="{A6E23113-2CB7-452E-9BB2-65512116BD3D}"/>
              </a:ext>
            </a:extLst>
          </p:cNvPr>
          <p:cNvGrpSpPr/>
          <p:nvPr/>
        </p:nvGrpSpPr>
        <p:grpSpPr>
          <a:xfrm>
            <a:off x="4660130" y="783670"/>
            <a:ext cx="1563190" cy="414638"/>
            <a:chOff x="4660130" y="2272569"/>
            <a:chExt cx="1563190" cy="414638"/>
          </a:xfrm>
        </p:grpSpPr>
        <p:sp>
          <p:nvSpPr>
            <p:cNvPr id="13" name="椭圆 12">
              <a:extLst>
                <a:ext uri="{FF2B5EF4-FFF2-40B4-BE49-F238E27FC236}">
                  <a16:creationId xmlns="" xmlns:a16="http://schemas.microsoft.com/office/drawing/2014/main" id="{C6A26619-9E2D-47DD-BF4D-183BBBA16081}"/>
                </a:ext>
              </a:extLst>
            </p:cNvPr>
            <p:cNvSpPr/>
            <p:nvPr/>
          </p:nvSpPr>
          <p:spPr>
            <a:xfrm>
              <a:off x="5968677" y="2352875"/>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Straight Connector 4">
              <a:extLst>
                <a:ext uri="{FF2B5EF4-FFF2-40B4-BE49-F238E27FC236}">
                  <a16:creationId xmlns="" xmlns:a16="http://schemas.microsoft.com/office/drawing/2014/main" id="{40225955-5454-4503-8177-AFF85115CEFF}"/>
                </a:ext>
              </a:extLst>
            </p:cNvPr>
            <p:cNvCxnSpPr/>
            <p:nvPr/>
          </p:nvCxnSpPr>
          <p:spPr>
            <a:xfrm flipH="1">
              <a:off x="4878026" y="2480634"/>
              <a:ext cx="1112167" cy="0"/>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grpSp>
          <p:nvGrpSpPr>
            <p:cNvPr id="48" name="组合 47">
              <a:extLst>
                <a:ext uri="{FF2B5EF4-FFF2-40B4-BE49-F238E27FC236}">
                  <a16:creationId xmlns="" xmlns:a16="http://schemas.microsoft.com/office/drawing/2014/main" id="{C3327FFF-26DB-4E2A-B6C8-1E25FBB85614}"/>
                </a:ext>
              </a:extLst>
            </p:cNvPr>
            <p:cNvGrpSpPr/>
            <p:nvPr/>
          </p:nvGrpSpPr>
          <p:grpSpPr>
            <a:xfrm>
              <a:off x="4660130" y="2272569"/>
              <a:ext cx="414638" cy="414638"/>
              <a:chOff x="4660130" y="1561064"/>
              <a:chExt cx="414638" cy="414638"/>
            </a:xfrm>
          </p:grpSpPr>
          <p:sp>
            <p:nvSpPr>
              <p:cNvPr id="49" name="椭圆 48">
                <a:extLst>
                  <a:ext uri="{FF2B5EF4-FFF2-40B4-BE49-F238E27FC236}">
                    <a16:creationId xmlns="" xmlns:a16="http://schemas.microsoft.com/office/drawing/2014/main" id="{6877AC7D-52E6-45FF-8EA0-2E01FEBF57B2}"/>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 xmlns:a16="http://schemas.microsoft.com/office/drawing/2014/main" id="{CE1D8AF3-BEB4-4752-8DDF-B06F94944FCB}"/>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a:extLst>
                <a:ext uri="{FF2B5EF4-FFF2-40B4-BE49-F238E27FC236}">
                  <a16:creationId xmlns="" xmlns:a16="http://schemas.microsoft.com/office/drawing/2014/main" id="{B842A3D3-4F90-44B8-A735-40196043A306}"/>
                </a:ext>
              </a:extLst>
            </p:cNvPr>
            <p:cNvSpPr/>
            <p:nvPr/>
          </p:nvSpPr>
          <p:spPr>
            <a:xfrm>
              <a:off x="6017698" y="2401896"/>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44C1077A-739C-4E36-B533-2930026106D9}"/>
              </a:ext>
            </a:extLst>
          </p:cNvPr>
          <p:cNvGrpSpPr/>
          <p:nvPr/>
        </p:nvGrpSpPr>
        <p:grpSpPr>
          <a:xfrm>
            <a:off x="5968677" y="2168937"/>
            <a:ext cx="1581216" cy="414638"/>
            <a:chOff x="5968677" y="783670"/>
            <a:chExt cx="1581216" cy="414638"/>
          </a:xfrm>
        </p:grpSpPr>
        <p:sp>
          <p:nvSpPr>
            <p:cNvPr id="9" name="椭圆 8">
              <a:extLst>
                <a:ext uri="{FF2B5EF4-FFF2-40B4-BE49-F238E27FC236}">
                  <a16:creationId xmlns="" xmlns:a16="http://schemas.microsoft.com/office/drawing/2014/main" id="{AB09AE13-2402-4462-BFD0-0EF70D2FE7A1}"/>
                </a:ext>
              </a:extLst>
            </p:cNvPr>
            <p:cNvSpPr/>
            <p:nvPr/>
          </p:nvSpPr>
          <p:spPr>
            <a:xfrm>
              <a:off x="5968677" y="877615"/>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Straight Connector 4">
              <a:extLst>
                <a:ext uri="{FF2B5EF4-FFF2-40B4-BE49-F238E27FC236}">
                  <a16:creationId xmlns="" xmlns:a16="http://schemas.microsoft.com/office/drawing/2014/main" id="{DA5E31EB-9514-4609-ADA7-3DF2A77B1232}"/>
                </a:ext>
              </a:extLst>
            </p:cNvPr>
            <p:cNvCxnSpPr>
              <a:cxnSpLocks/>
            </p:cNvCxnSpPr>
            <p:nvPr/>
          </p:nvCxnSpPr>
          <p:spPr>
            <a:xfrm>
              <a:off x="6203580" y="1005597"/>
              <a:ext cx="1112167" cy="0"/>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 xmlns:a16="http://schemas.microsoft.com/office/drawing/2014/main" id="{7EFCF0D2-3CC6-4154-A5B8-7402ECF339CD}"/>
                </a:ext>
              </a:extLst>
            </p:cNvPr>
            <p:cNvGrpSpPr/>
            <p:nvPr/>
          </p:nvGrpSpPr>
          <p:grpSpPr>
            <a:xfrm flipH="1">
              <a:off x="7135255" y="783670"/>
              <a:ext cx="414638" cy="414638"/>
              <a:chOff x="4660130" y="1561064"/>
              <a:chExt cx="414638" cy="414638"/>
            </a:xfrm>
          </p:grpSpPr>
          <p:sp>
            <p:nvSpPr>
              <p:cNvPr id="43" name="椭圆 42">
                <a:extLst>
                  <a:ext uri="{FF2B5EF4-FFF2-40B4-BE49-F238E27FC236}">
                    <a16:creationId xmlns="" xmlns:a16="http://schemas.microsoft.com/office/drawing/2014/main" id="{2B608C8F-0598-431F-8AD7-87D8D82EA4FB}"/>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B0E1EB34-C1F0-42E9-82D2-221DF62B217A}"/>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a:extLst>
                <a:ext uri="{FF2B5EF4-FFF2-40B4-BE49-F238E27FC236}">
                  <a16:creationId xmlns="" xmlns:a16="http://schemas.microsoft.com/office/drawing/2014/main" id="{E9ABF8E7-8DC0-4519-8456-3D288F96A6EA}"/>
                </a:ext>
              </a:extLst>
            </p:cNvPr>
            <p:cNvSpPr/>
            <p:nvPr/>
          </p:nvSpPr>
          <p:spPr>
            <a:xfrm>
              <a:off x="6017698" y="926636"/>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 xmlns:a16="http://schemas.microsoft.com/office/drawing/2014/main" id="{AB57ECE4-AA9D-4594-849D-6C8DC4804E3A}"/>
              </a:ext>
            </a:extLst>
          </p:cNvPr>
          <p:cNvGrpSpPr/>
          <p:nvPr/>
        </p:nvGrpSpPr>
        <p:grpSpPr>
          <a:xfrm>
            <a:off x="7661853" y="2161153"/>
            <a:ext cx="3436713" cy="1705755"/>
            <a:chOff x="1093434" y="1537553"/>
            <a:chExt cx="3436713" cy="1705755"/>
          </a:xfrm>
        </p:grpSpPr>
        <p:sp>
          <p:nvSpPr>
            <p:cNvPr id="59" name="文本框 58">
              <a:extLst>
                <a:ext uri="{FF2B5EF4-FFF2-40B4-BE49-F238E27FC236}">
                  <a16:creationId xmlns="" xmlns:a16="http://schemas.microsoft.com/office/drawing/2014/main" id="{A51A9092-AFFB-434B-B86B-2AA1C41E5559}"/>
                </a:ext>
              </a:extLst>
            </p:cNvPr>
            <p:cNvSpPr txBox="1"/>
            <p:nvPr/>
          </p:nvSpPr>
          <p:spPr>
            <a:xfrm>
              <a:off x="1093434" y="1537553"/>
              <a:ext cx="1782498" cy="461665"/>
            </a:xfrm>
            <a:prstGeom prst="rect">
              <a:avLst/>
            </a:prstGeom>
            <a:noFill/>
          </p:spPr>
          <p:txBody>
            <a:bodyPr wrap="square" rtlCol="0">
              <a:spAutoFit/>
            </a:bodyPr>
            <a:lstStyle/>
            <a:p>
              <a:r>
                <a:rPr lang="zh-CN" altLang="en-US" sz="2400" dirty="0">
                  <a:latin typeface="+mj-ea"/>
                  <a:ea typeface="+mj-ea"/>
                </a:rPr>
                <a:t>输入时间点</a:t>
              </a:r>
            </a:p>
          </p:txBody>
        </p:sp>
        <p:sp>
          <p:nvSpPr>
            <p:cNvPr id="60" name="文本框 59">
              <a:extLst>
                <a:ext uri="{FF2B5EF4-FFF2-40B4-BE49-F238E27FC236}">
                  <a16:creationId xmlns="" xmlns:a16="http://schemas.microsoft.com/office/drawing/2014/main" id="{03D92163-41F1-4586-90FC-16FBE01BFD73}"/>
                </a:ext>
              </a:extLst>
            </p:cNvPr>
            <p:cNvSpPr txBox="1"/>
            <p:nvPr/>
          </p:nvSpPr>
          <p:spPr>
            <a:xfrm>
              <a:off x="1093434" y="1987643"/>
              <a:ext cx="3436713" cy="1255665"/>
            </a:xfrm>
            <a:prstGeom prst="rect">
              <a:avLst/>
            </a:prstGeom>
            <a:noFill/>
          </p:spPr>
          <p:txBody>
            <a:bodyPr wrap="square" rtlCol="0">
              <a:spAutoFit/>
            </a:bodyPr>
            <a:lstStyle/>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p>
          </p:txBody>
        </p:sp>
      </p:grpSp>
      <p:grpSp>
        <p:nvGrpSpPr>
          <p:cNvPr id="61" name="组合 60">
            <a:extLst>
              <a:ext uri="{FF2B5EF4-FFF2-40B4-BE49-F238E27FC236}">
                <a16:creationId xmlns="" xmlns:a16="http://schemas.microsoft.com/office/drawing/2014/main" id="{8C7645AA-8A13-4BD6-A6E1-8582C64C687C}"/>
              </a:ext>
            </a:extLst>
          </p:cNvPr>
          <p:cNvGrpSpPr/>
          <p:nvPr/>
        </p:nvGrpSpPr>
        <p:grpSpPr>
          <a:xfrm>
            <a:off x="1093434" y="761269"/>
            <a:ext cx="3436713" cy="1705755"/>
            <a:chOff x="1093434" y="1537553"/>
            <a:chExt cx="3436713" cy="1705755"/>
          </a:xfrm>
        </p:grpSpPr>
        <p:sp>
          <p:nvSpPr>
            <p:cNvPr id="62" name="文本框 61">
              <a:extLst>
                <a:ext uri="{FF2B5EF4-FFF2-40B4-BE49-F238E27FC236}">
                  <a16:creationId xmlns="" xmlns:a16="http://schemas.microsoft.com/office/drawing/2014/main" id="{58C51691-6C44-414F-ABCC-3C6B9A60CF29}"/>
                </a:ext>
              </a:extLst>
            </p:cNvPr>
            <p:cNvSpPr txBox="1"/>
            <p:nvPr/>
          </p:nvSpPr>
          <p:spPr>
            <a:xfrm>
              <a:off x="2747649" y="1537553"/>
              <a:ext cx="1782498" cy="461665"/>
            </a:xfrm>
            <a:prstGeom prst="rect">
              <a:avLst/>
            </a:prstGeom>
            <a:noFill/>
          </p:spPr>
          <p:txBody>
            <a:bodyPr wrap="square" rtlCol="0">
              <a:spAutoFit/>
            </a:bodyPr>
            <a:lstStyle/>
            <a:p>
              <a:pPr algn="r"/>
              <a:r>
                <a:rPr lang="zh-CN" altLang="en-US" sz="2400" dirty="0">
                  <a:latin typeface="+mj-ea"/>
                  <a:ea typeface="+mj-ea"/>
                </a:rPr>
                <a:t>输入时间点</a:t>
              </a:r>
            </a:p>
          </p:txBody>
        </p:sp>
        <p:sp>
          <p:nvSpPr>
            <p:cNvPr id="63" name="文本框 62">
              <a:extLst>
                <a:ext uri="{FF2B5EF4-FFF2-40B4-BE49-F238E27FC236}">
                  <a16:creationId xmlns="" xmlns:a16="http://schemas.microsoft.com/office/drawing/2014/main" id="{16570371-08EF-4077-B2E9-6810A6F905DA}"/>
                </a:ext>
              </a:extLst>
            </p:cNvPr>
            <p:cNvSpPr txBox="1"/>
            <p:nvPr/>
          </p:nvSpPr>
          <p:spPr>
            <a:xfrm>
              <a:off x="1093434" y="1987643"/>
              <a:ext cx="3436713" cy="1255665"/>
            </a:xfrm>
            <a:prstGeom prst="rect">
              <a:avLst/>
            </a:prstGeom>
            <a:noFill/>
          </p:spPr>
          <p:txBody>
            <a:bodyPr wrap="square" rtlCol="0">
              <a:spAutoFit/>
            </a:bodyPr>
            <a:lstStyle/>
            <a:p>
              <a:pPr algn="r">
                <a:lnSpc>
                  <a:spcPct val="130000"/>
                </a:lnSpc>
              </a:pPr>
              <a:r>
                <a:rPr lang="zh-CN" altLang="en-US" sz="2000" dirty="0">
                  <a:latin typeface="+mn-ea"/>
                </a:rPr>
                <a:t>在这里输入解释说明文字</a:t>
              </a:r>
              <a:endParaRPr lang="en-US" altLang="zh-CN" sz="2000" dirty="0">
                <a:latin typeface="+mn-ea"/>
              </a:endParaRPr>
            </a:p>
            <a:p>
              <a:pPr algn="r">
                <a:lnSpc>
                  <a:spcPct val="130000"/>
                </a:lnSpc>
              </a:pPr>
              <a:r>
                <a:rPr lang="zh-CN" altLang="en-US" sz="2000" dirty="0">
                  <a:latin typeface="+mn-ea"/>
                </a:rPr>
                <a:t>在这里输入解释说明文字</a:t>
              </a:r>
            </a:p>
            <a:p>
              <a:pPr algn="r">
                <a:lnSpc>
                  <a:spcPct val="130000"/>
                </a:lnSpc>
              </a:pPr>
              <a:r>
                <a:rPr lang="zh-CN" altLang="en-US" sz="2000" dirty="0">
                  <a:latin typeface="+mn-ea"/>
                </a:rPr>
                <a:t>在这里输入解释说明文字</a:t>
              </a:r>
            </a:p>
          </p:txBody>
        </p:sp>
      </p:grpSp>
      <p:grpSp>
        <p:nvGrpSpPr>
          <p:cNvPr id="69" name="组合 68">
            <a:extLst>
              <a:ext uri="{FF2B5EF4-FFF2-40B4-BE49-F238E27FC236}">
                <a16:creationId xmlns="" xmlns:a16="http://schemas.microsoft.com/office/drawing/2014/main" id="{361BDD70-6338-486F-8D3C-A61B31EA94B0}"/>
              </a:ext>
            </a:extLst>
          </p:cNvPr>
          <p:cNvGrpSpPr/>
          <p:nvPr/>
        </p:nvGrpSpPr>
        <p:grpSpPr>
          <a:xfrm>
            <a:off x="3071704" y="4193821"/>
            <a:ext cx="6048587" cy="1794617"/>
            <a:chOff x="3155985" y="4193821"/>
            <a:chExt cx="6048587" cy="1794617"/>
          </a:xfrm>
        </p:grpSpPr>
        <p:sp>
          <p:nvSpPr>
            <p:cNvPr id="66" name="文本框 65">
              <a:extLst>
                <a:ext uri="{FF2B5EF4-FFF2-40B4-BE49-F238E27FC236}">
                  <a16:creationId xmlns="" xmlns:a16="http://schemas.microsoft.com/office/drawing/2014/main" id="{AE48DD24-2977-48B5-886B-BB82794E04D5}"/>
                </a:ext>
              </a:extLst>
            </p:cNvPr>
            <p:cNvSpPr txBox="1"/>
            <p:nvPr/>
          </p:nvSpPr>
          <p:spPr>
            <a:xfrm>
              <a:off x="5289029" y="4193821"/>
              <a:ext cx="1782498" cy="461665"/>
            </a:xfrm>
            <a:prstGeom prst="rect">
              <a:avLst/>
            </a:prstGeom>
            <a:noFill/>
          </p:spPr>
          <p:txBody>
            <a:bodyPr wrap="square" rtlCol="0">
              <a:spAutoFit/>
            </a:bodyPr>
            <a:lstStyle/>
            <a:p>
              <a:pPr algn="ctr"/>
              <a:r>
                <a:rPr lang="zh-CN" altLang="en-US" sz="2400" dirty="0">
                  <a:latin typeface="+mj-ea"/>
                  <a:ea typeface="+mj-ea"/>
                </a:rPr>
                <a:t>输入时间点</a:t>
              </a:r>
            </a:p>
          </p:txBody>
        </p:sp>
        <p:sp>
          <p:nvSpPr>
            <p:cNvPr id="67" name="文本框 66">
              <a:extLst>
                <a:ext uri="{FF2B5EF4-FFF2-40B4-BE49-F238E27FC236}">
                  <a16:creationId xmlns="" xmlns:a16="http://schemas.microsoft.com/office/drawing/2014/main" id="{5DCF6A3A-973C-4B9C-BC47-DF7444B12169}"/>
                </a:ext>
              </a:extLst>
            </p:cNvPr>
            <p:cNvSpPr txBox="1"/>
            <p:nvPr/>
          </p:nvSpPr>
          <p:spPr>
            <a:xfrm>
              <a:off x="3155985" y="4732773"/>
              <a:ext cx="6048587" cy="1255665"/>
            </a:xfrm>
            <a:prstGeom prst="rect">
              <a:avLst/>
            </a:prstGeom>
            <a:noFill/>
          </p:spPr>
          <p:txBody>
            <a:bodyPr wrap="square" rtlCol="0">
              <a:spAutoFit/>
            </a:bodyPr>
            <a:lstStyle/>
            <a:p>
              <a:pPr algn="ctr">
                <a:lnSpc>
                  <a:spcPct val="130000"/>
                </a:lnSpc>
              </a:pPr>
              <a:r>
                <a:rPr lang="zh-CN" altLang="en-US" sz="2000" dirty="0">
                  <a:latin typeface="+mn-ea"/>
                </a:rPr>
                <a:t>在这里输入解释说明文字  在这里输入解释说明文字</a:t>
              </a:r>
              <a:endParaRPr lang="en-US" altLang="zh-CN" sz="2000" dirty="0">
                <a:latin typeface="+mn-ea"/>
              </a:endParaRPr>
            </a:p>
            <a:p>
              <a:pPr algn="ctr">
                <a:lnSpc>
                  <a:spcPct val="130000"/>
                </a:lnSpc>
              </a:pPr>
              <a:r>
                <a:rPr lang="zh-CN" altLang="en-US" sz="2000" dirty="0">
                  <a:latin typeface="+mn-ea"/>
                </a:rPr>
                <a:t>在这里输入解释说明文字  在这里输入解释说明文字</a:t>
              </a:r>
              <a:endParaRPr lang="en-US" altLang="zh-CN" sz="2000" dirty="0">
                <a:latin typeface="+mn-ea"/>
              </a:endParaRPr>
            </a:p>
            <a:p>
              <a:pPr algn="ctr">
                <a:lnSpc>
                  <a:spcPct val="130000"/>
                </a:lnSpc>
              </a:pPr>
              <a:r>
                <a:rPr lang="zh-CN" altLang="en-US" sz="2000" dirty="0">
                  <a:latin typeface="+mn-ea"/>
                </a:rPr>
                <a:t>在这里输入解释说明文字  在这里输入解释说明文字</a:t>
              </a:r>
            </a:p>
          </p:txBody>
        </p:sp>
      </p:grpSp>
    </p:spTree>
    <p:extLst>
      <p:ext uri="{BB962C8B-B14F-4D97-AF65-F5344CB8AC3E}">
        <p14:creationId xmlns:p14="http://schemas.microsoft.com/office/powerpoint/2010/main" val="11231158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a:extLst>
              <a:ext uri="{FF2B5EF4-FFF2-40B4-BE49-F238E27FC236}">
                <a16:creationId xmlns="" xmlns:a16="http://schemas.microsoft.com/office/drawing/2014/main" id="{FDD4392E-79F6-426B-A90C-09F5D9A9E9C0}"/>
              </a:ext>
            </a:extLst>
          </p:cNvPr>
          <p:cNvCxnSpPr>
            <a:cxnSpLocks/>
          </p:cNvCxnSpPr>
          <p:nvPr/>
        </p:nvCxnSpPr>
        <p:spPr>
          <a:xfrm>
            <a:off x="0" y="3608388"/>
            <a:ext cx="11595100" cy="0"/>
          </a:xfrm>
          <a:prstGeom prst="line">
            <a:avLst/>
          </a:prstGeom>
          <a:ln w="25400">
            <a:solidFill>
              <a:schemeClr val="accent1"/>
            </a:solidFill>
            <a:tailEnd type="stealth" w="lg" len="lg"/>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 xmlns:a16="http://schemas.microsoft.com/office/drawing/2014/main" id="{8F3CB4A4-100D-4390-8180-BE2CD90D0054}"/>
              </a:ext>
            </a:extLst>
          </p:cNvPr>
          <p:cNvSpPr>
            <a:spLocks noGrp="1"/>
          </p:cNvSpPr>
          <p:nvPr>
            <p:ph type="body" idx="13"/>
          </p:nvPr>
        </p:nvSpPr>
        <p:spPr>
          <a:xfrm>
            <a:off x="1097899" y="253874"/>
            <a:ext cx="2649600" cy="605909"/>
          </a:xfrm>
        </p:spPr>
        <p:txBody>
          <a:bodyPr/>
          <a:lstStyle/>
          <a:p>
            <a:r>
              <a:rPr lang="zh-CN" altLang="en-US" dirty="0"/>
              <a:t>时间轴（短）</a:t>
            </a:r>
          </a:p>
        </p:txBody>
      </p:sp>
      <p:grpSp>
        <p:nvGrpSpPr>
          <p:cNvPr id="7" name="组合 6">
            <a:extLst>
              <a:ext uri="{FF2B5EF4-FFF2-40B4-BE49-F238E27FC236}">
                <a16:creationId xmlns="" xmlns:a16="http://schemas.microsoft.com/office/drawing/2014/main" id="{3A1007C2-CD4E-479D-9BEA-677046F21777}"/>
              </a:ext>
            </a:extLst>
          </p:cNvPr>
          <p:cNvGrpSpPr/>
          <p:nvPr/>
        </p:nvGrpSpPr>
        <p:grpSpPr>
          <a:xfrm>
            <a:off x="644886" y="1590535"/>
            <a:ext cx="414638" cy="2145175"/>
            <a:chOff x="1086720" y="1590535"/>
            <a:chExt cx="414638" cy="2145175"/>
          </a:xfrm>
        </p:grpSpPr>
        <p:cxnSp>
          <p:nvCxnSpPr>
            <p:cNvPr id="49" name="Straight Connector 4">
              <a:extLst>
                <a:ext uri="{FF2B5EF4-FFF2-40B4-BE49-F238E27FC236}">
                  <a16:creationId xmlns="" xmlns:a16="http://schemas.microsoft.com/office/drawing/2014/main" id="{A52D0CD4-4664-49A4-B383-C85C0334AA31}"/>
                </a:ext>
              </a:extLst>
            </p:cNvPr>
            <p:cNvCxnSpPr>
              <a:cxnSpLocks/>
            </p:cNvCxnSpPr>
            <p:nvPr/>
          </p:nvCxnSpPr>
          <p:spPr>
            <a:xfrm flipH="1" flipV="1">
              <a:off x="1294039" y="1797855"/>
              <a:ext cx="1" cy="1810533"/>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50" name="椭圆 49">
              <a:extLst>
                <a:ext uri="{FF2B5EF4-FFF2-40B4-BE49-F238E27FC236}">
                  <a16:creationId xmlns="" xmlns:a16="http://schemas.microsoft.com/office/drawing/2014/main" id="{13167F15-7C99-4936-906D-97AB26D3E7D4}"/>
                </a:ext>
              </a:extLst>
            </p:cNvPr>
            <p:cNvSpPr/>
            <p:nvPr/>
          </p:nvSpPr>
          <p:spPr>
            <a:xfrm>
              <a:off x="1157282" y="3481067"/>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 xmlns:a16="http://schemas.microsoft.com/office/drawing/2014/main" id="{170EFF01-33C8-41C7-9289-6AF7625C2EA7}"/>
                </a:ext>
              </a:extLst>
            </p:cNvPr>
            <p:cNvGrpSpPr/>
            <p:nvPr/>
          </p:nvGrpSpPr>
          <p:grpSpPr>
            <a:xfrm rot="16200000" flipH="1" flipV="1">
              <a:off x="1086720" y="1590535"/>
              <a:ext cx="414638" cy="414638"/>
              <a:chOff x="4660130" y="1561064"/>
              <a:chExt cx="414638" cy="414638"/>
            </a:xfrm>
          </p:grpSpPr>
          <p:sp>
            <p:nvSpPr>
              <p:cNvPr id="31" name="椭圆 30">
                <a:extLst>
                  <a:ext uri="{FF2B5EF4-FFF2-40B4-BE49-F238E27FC236}">
                    <a16:creationId xmlns="" xmlns:a16="http://schemas.microsoft.com/office/drawing/2014/main" id="{036A60B3-67CC-44BA-83E6-6AEB0DDAA801}"/>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7DC4B038-6997-4C3E-8B06-387D9F168E71}"/>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a:extLst>
                <a:ext uri="{FF2B5EF4-FFF2-40B4-BE49-F238E27FC236}">
                  <a16:creationId xmlns="" xmlns:a16="http://schemas.microsoft.com/office/drawing/2014/main" id="{1AE08A65-8A3C-4530-952D-D2DABB8B1B78}"/>
                </a:ext>
              </a:extLst>
            </p:cNvPr>
            <p:cNvSpPr/>
            <p:nvPr/>
          </p:nvSpPr>
          <p:spPr>
            <a:xfrm>
              <a:off x="1206303" y="3530088"/>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25ADC454-4F81-4F29-A0F7-C5910100DED0}"/>
              </a:ext>
            </a:extLst>
          </p:cNvPr>
          <p:cNvGrpSpPr/>
          <p:nvPr/>
        </p:nvGrpSpPr>
        <p:grpSpPr>
          <a:xfrm>
            <a:off x="2558996" y="3481068"/>
            <a:ext cx="414638" cy="2145173"/>
            <a:chOff x="3228185" y="3481068"/>
            <a:chExt cx="414638" cy="2145173"/>
          </a:xfrm>
        </p:grpSpPr>
        <p:sp>
          <p:nvSpPr>
            <p:cNvPr id="52" name="椭圆 51">
              <a:extLst>
                <a:ext uri="{FF2B5EF4-FFF2-40B4-BE49-F238E27FC236}">
                  <a16:creationId xmlns="" xmlns:a16="http://schemas.microsoft.com/office/drawing/2014/main" id="{92877E57-A9F6-4CB5-AEF9-F3B90F9B086E}"/>
                </a:ext>
              </a:extLst>
            </p:cNvPr>
            <p:cNvSpPr/>
            <p:nvPr/>
          </p:nvSpPr>
          <p:spPr>
            <a:xfrm flipV="1">
              <a:off x="3308183" y="3481068"/>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Straight Connector 4">
              <a:extLst>
                <a:ext uri="{FF2B5EF4-FFF2-40B4-BE49-F238E27FC236}">
                  <a16:creationId xmlns="" xmlns:a16="http://schemas.microsoft.com/office/drawing/2014/main" id="{59BC949D-AE02-479A-BC9D-C0533693A7C0}"/>
                </a:ext>
              </a:extLst>
            </p:cNvPr>
            <p:cNvCxnSpPr>
              <a:cxnSpLocks/>
            </p:cNvCxnSpPr>
            <p:nvPr/>
          </p:nvCxnSpPr>
          <p:spPr>
            <a:xfrm flipH="1">
              <a:off x="3435505" y="3608388"/>
              <a:ext cx="1" cy="1810533"/>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 xmlns:a16="http://schemas.microsoft.com/office/drawing/2014/main" id="{7B5D5F10-17BB-40D8-A481-1E7D03A3E054}"/>
                </a:ext>
              </a:extLst>
            </p:cNvPr>
            <p:cNvGrpSpPr/>
            <p:nvPr/>
          </p:nvGrpSpPr>
          <p:grpSpPr>
            <a:xfrm rot="5400000" flipH="1">
              <a:off x="3228185" y="5211603"/>
              <a:ext cx="414638" cy="414638"/>
              <a:chOff x="4660130" y="1561064"/>
              <a:chExt cx="414638" cy="414638"/>
            </a:xfrm>
          </p:grpSpPr>
          <p:sp>
            <p:nvSpPr>
              <p:cNvPr id="34" name="椭圆 33">
                <a:extLst>
                  <a:ext uri="{FF2B5EF4-FFF2-40B4-BE49-F238E27FC236}">
                    <a16:creationId xmlns="" xmlns:a16="http://schemas.microsoft.com/office/drawing/2014/main" id="{957AAE69-FFDF-45A4-B406-8CAFF067EBB5}"/>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 xmlns:a16="http://schemas.microsoft.com/office/drawing/2014/main" id="{41D95B46-97B9-4BD9-B34B-8E4F53A95D3C}"/>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a:extLst>
                <a:ext uri="{FF2B5EF4-FFF2-40B4-BE49-F238E27FC236}">
                  <a16:creationId xmlns="" xmlns:a16="http://schemas.microsoft.com/office/drawing/2014/main" id="{A6208594-EEE0-4D66-B3EB-7994C6B4DB1F}"/>
                </a:ext>
              </a:extLst>
            </p:cNvPr>
            <p:cNvSpPr/>
            <p:nvPr/>
          </p:nvSpPr>
          <p:spPr>
            <a:xfrm>
              <a:off x="3357204" y="3530089"/>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a:extLst>
              <a:ext uri="{FF2B5EF4-FFF2-40B4-BE49-F238E27FC236}">
                <a16:creationId xmlns="" xmlns:a16="http://schemas.microsoft.com/office/drawing/2014/main" id="{249EEA8F-9284-490B-99AD-58892BDBC77D}"/>
              </a:ext>
            </a:extLst>
          </p:cNvPr>
          <p:cNvGrpSpPr/>
          <p:nvPr/>
        </p:nvGrpSpPr>
        <p:grpSpPr>
          <a:xfrm>
            <a:off x="4473106" y="1590535"/>
            <a:ext cx="414638" cy="2145175"/>
            <a:chOff x="5379086" y="1590535"/>
            <a:chExt cx="414638" cy="2145175"/>
          </a:xfrm>
        </p:grpSpPr>
        <p:cxnSp>
          <p:nvCxnSpPr>
            <p:cNvPr id="60" name="Straight Connector 4">
              <a:extLst>
                <a:ext uri="{FF2B5EF4-FFF2-40B4-BE49-F238E27FC236}">
                  <a16:creationId xmlns="" xmlns:a16="http://schemas.microsoft.com/office/drawing/2014/main" id="{FC5E4D5E-67CC-4CCA-8712-6BB8A5E33CFD}"/>
                </a:ext>
              </a:extLst>
            </p:cNvPr>
            <p:cNvCxnSpPr>
              <a:cxnSpLocks/>
            </p:cNvCxnSpPr>
            <p:nvPr/>
          </p:nvCxnSpPr>
          <p:spPr>
            <a:xfrm flipH="1" flipV="1">
              <a:off x="5595841" y="1797855"/>
              <a:ext cx="1" cy="1810533"/>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61" name="椭圆 60">
              <a:extLst>
                <a:ext uri="{FF2B5EF4-FFF2-40B4-BE49-F238E27FC236}">
                  <a16:creationId xmlns="" xmlns:a16="http://schemas.microsoft.com/office/drawing/2014/main" id="{B4AF45D7-93B9-44A2-8488-80AC1E87DEE8}"/>
                </a:ext>
              </a:extLst>
            </p:cNvPr>
            <p:cNvSpPr/>
            <p:nvPr/>
          </p:nvSpPr>
          <p:spPr>
            <a:xfrm>
              <a:off x="5459084" y="3481067"/>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 xmlns:a16="http://schemas.microsoft.com/office/drawing/2014/main" id="{4B483DD7-DD0D-4F48-88AF-84FE2534DB09}"/>
                </a:ext>
              </a:extLst>
            </p:cNvPr>
            <p:cNvGrpSpPr/>
            <p:nvPr/>
          </p:nvGrpSpPr>
          <p:grpSpPr>
            <a:xfrm rot="16200000" flipH="1" flipV="1">
              <a:off x="5379086" y="1590535"/>
              <a:ext cx="414638" cy="414638"/>
              <a:chOff x="4660130" y="1561064"/>
              <a:chExt cx="414638" cy="414638"/>
            </a:xfrm>
          </p:grpSpPr>
          <p:sp>
            <p:nvSpPr>
              <p:cNvPr id="25" name="椭圆 24">
                <a:extLst>
                  <a:ext uri="{FF2B5EF4-FFF2-40B4-BE49-F238E27FC236}">
                    <a16:creationId xmlns="" xmlns:a16="http://schemas.microsoft.com/office/drawing/2014/main" id="{3CBD4C2A-6755-4BD3-98DC-2B17329F38FA}"/>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90B1F4F8-376A-4A24-B898-DF2856BC352A}"/>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40">
              <a:extLst>
                <a:ext uri="{FF2B5EF4-FFF2-40B4-BE49-F238E27FC236}">
                  <a16:creationId xmlns="" xmlns:a16="http://schemas.microsoft.com/office/drawing/2014/main" id="{46461E99-3817-4805-BD86-E8F6A1B56A5A}"/>
                </a:ext>
              </a:extLst>
            </p:cNvPr>
            <p:cNvSpPr/>
            <p:nvPr/>
          </p:nvSpPr>
          <p:spPr>
            <a:xfrm>
              <a:off x="5508105" y="3530088"/>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 xmlns:a16="http://schemas.microsoft.com/office/drawing/2014/main" id="{AD83482F-9394-4EDE-AB8C-42D9E38274C6}"/>
              </a:ext>
            </a:extLst>
          </p:cNvPr>
          <p:cNvGrpSpPr/>
          <p:nvPr/>
        </p:nvGrpSpPr>
        <p:grpSpPr>
          <a:xfrm>
            <a:off x="6387216" y="3481068"/>
            <a:ext cx="414638" cy="2145173"/>
            <a:chOff x="7529987" y="3481068"/>
            <a:chExt cx="414638" cy="2145173"/>
          </a:xfrm>
        </p:grpSpPr>
        <p:sp>
          <p:nvSpPr>
            <p:cNvPr id="64" name="椭圆 63">
              <a:extLst>
                <a:ext uri="{FF2B5EF4-FFF2-40B4-BE49-F238E27FC236}">
                  <a16:creationId xmlns="" xmlns:a16="http://schemas.microsoft.com/office/drawing/2014/main" id="{243B85F7-7A8D-48AF-BF33-C8CED2E8AC7F}"/>
                </a:ext>
              </a:extLst>
            </p:cNvPr>
            <p:cNvSpPr/>
            <p:nvPr/>
          </p:nvSpPr>
          <p:spPr>
            <a:xfrm flipV="1">
              <a:off x="7609985" y="3481068"/>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Straight Connector 4">
              <a:extLst>
                <a:ext uri="{FF2B5EF4-FFF2-40B4-BE49-F238E27FC236}">
                  <a16:creationId xmlns="" xmlns:a16="http://schemas.microsoft.com/office/drawing/2014/main" id="{797EC414-AA7C-491F-8AD7-5D25237F0878}"/>
                </a:ext>
              </a:extLst>
            </p:cNvPr>
            <p:cNvCxnSpPr>
              <a:cxnSpLocks/>
            </p:cNvCxnSpPr>
            <p:nvPr/>
          </p:nvCxnSpPr>
          <p:spPr>
            <a:xfrm flipH="1">
              <a:off x="7746742" y="3608388"/>
              <a:ext cx="1" cy="1810533"/>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 xmlns:a16="http://schemas.microsoft.com/office/drawing/2014/main" id="{B875AC83-6FC9-4D7E-9A0C-DC6E16D4DB6E}"/>
                </a:ext>
              </a:extLst>
            </p:cNvPr>
            <p:cNvGrpSpPr/>
            <p:nvPr/>
          </p:nvGrpSpPr>
          <p:grpSpPr>
            <a:xfrm rot="5400000" flipH="1">
              <a:off x="7529987" y="5211603"/>
              <a:ext cx="414638" cy="414638"/>
              <a:chOff x="4660130" y="1561064"/>
              <a:chExt cx="414638" cy="414638"/>
            </a:xfrm>
          </p:grpSpPr>
          <p:sp>
            <p:nvSpPr>
              <p:cNvPr id="37" name="椭圆 36">
                <a:extLst>
                  <a:ext uri="{FF2B5EF4-FFF2-40B4-BE49-F238E27FC236}">
                    <a16:creationId xmlns="" xmlns:a16="http://schemas.microsoft.com/office/drawing/2014/main" id="{78058E87-1243-4424-B20D-ED5B06372E65}"/>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 xmlns:a16="http://schemas.microsoft.com/office/drawing/2014/main" id="{4C2D30A7-20A1-40B5-B84D-62F906169CE0}"/>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a:extLst>
                <a:ext uri="{FF2B5EF4-FFF2-40B4-BE49-F238E27FC236}">
                  <a16:creationId xmlns="" xmlns:a16="http://schemas.microsoft.com/office/drawing/2014/main" id="{2BB4F0E7-949D-466F-9C68-3FDCC3309C2C}"/>
                </a:ext>
              </a:extLst>
            </p:cNvPr>
            <p:cNvSpPr/>
            <p:nvPr/>
          </p:nvSpPr>
          <p:spPr>
            <a:xfrm>
              <a:off x="7659006" y="3530089"/>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 xmlns:a16="http://schemas.microsoft.com/office/drawing/2014/main" id="{F69FAEF5-6015-4A26-B789-085649E5D986}"/>
              </a:ext>
            </a:extLst>
          </p:cNvPr>
          <p:cNvGrpSpPr/>
          <p:nvPr/>
        </p:nvGrpSpPr>
        <p:grpSpPr>
          <a:xfrm>
            <a:off x="8301327" y="1590535"/>
            <a:ext cx="414638" cy="2145175"/>
            <a:chOff x="9672809" y="1590535"/>
            <a:chExt cx="414638" cy="2145175"/>
          </a:xfrm>
        </p:grpSpPr>
        <p:cxnSp>
          <p:nvCxnSpPr>
            <p:cNvPr id="68" name="Straight Connector 4">
              <a:extLst>
                <a:ext uri="{FF2B5EF4-FFF2-40B4-BE49-F238E27FC236}">
                  <a16:creationId xmlns="" xmlns:a16="http://schemas.microsoft.com/office/drawing/2014/main" id="{A28C9AC3-A0FC-4838-A177-5114F6928F25}"/>
                </a:ext>
              </a:extLst>
            </p:cNvPr>
            <p:cNvCxnSpPr>
              <a:cxnSpLocks/>
            </p:cNvCxnSpPr>
            <p:nvPr/>
          </p:nvCxnSpPr>
          <p:spPr>
            <a:xfrm flipH="1" flipV="1">
              <a:off x="9897641" y="1797855"/>
              <a:ext cx="1" cy="1810533"/>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69" name="椭圆 68">
              <a:extLst>
                <a:ext uri="{FF2B5EF4-FFF2-40B4-BE49-F238E27FC236}">
                  <a16:creationId xmlns="" xmlns:a16="http://schemas.microsoft.com/office/drawing/2014/main" id="{0741BD83-63AD-42DA-88B0-2966A75054B0}"/>
                </a:ext>
              </a:extLst>
            </p:cNvPr>
            <p:cNvSpPr/>
            <p:nvPr/>
          </p:nvSpPr>
          <p:spPr>
            <a:xfrm>
              <a:off x="9760884" y="3481067"/>
              <a:ext cx="254643" cy="2546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 xmlns:a16="http://schemas.microsoft.com/office/drawing/2014/main" id="{BFB62BBA-B940-4544-BDB4-86F1504B11D8}"/>
                </a:ext>
              </a:extLst>
            </p:cNvPr>
            <p:cNvGrpSpPr/>
            <p:nvPr/>
          </p:nvGrpSpPr>
          <p:grpSpPr>
            <a:xfrm rot="16200000" flipH="1" flipV="1">
              <a:off x="9672809" y="1590535"/>
              <a:ext cx="414638" cy="414638"/>
              <a:chOff x="4660130" y="1561064"/>
              <a:chExt cx="414638" cy="414638"/>
            </a:xfrm>
          </p:grpSpPr>
          <p:sp>
            <p:nvSpPr>
              <p:cNvPr id="28" name="椭圆 27">
                <a:extLst>
                  <a:ext uri="{FF2B5EF4-FFF2-40B4-BE49-F238E27FC236}">
                    <a16:creationId xmlns="" xmlns:a16="http://schemas.microsoft.com/office/drawing/2014/main" id="{FBD0E06C-3666-441C-BD80-3696CDD1ACAA}"/>
                  </a:ext>
                </a:extLst>
              </p:cNvPr>
              <p:cNvSpPr/>
              <p:nvPr/>
            </p:nvSpPr>
            <p:spPr>
              <a:xfrm>
                <a:off x="4740128" y="1641062"/>
                <a:ext cx="254643" cy="254643"/>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 xmlns:a16="http://schemas.microsoft.com/office/drawing/2014/main" id="{C9242146-8EA2-42C6-A7AF-FAC57FC7614D}"/>
                  </a:ext>
                </a:extLst>
              </p:cNvPr>
              <p:cNvSpPr/>
              <p:nvPr/>
            </p:nvSpPr>
            <p:spPr>
              <a:xfrm>
                <a:off x="4660130" y="1561064"/>
                <a:ext cx="414638" cy="414638"/>
              </a:xfrm>
              <a:prstGeom prst="ellipse">
                <a:avLst/>
              </a:prstGeom>
              <a:noFill/>
              <a:ln>
                <a:gradFill flip="none" rotWithShape="1">
                  <a:gsLst>
                    <a:gs pos="0">
                      <a:schemeClr val="accent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a:extLst>
                <a:ext uri="{FF2B5EF4-FFF2-40B4-BE49-F238E27FC236}">
                  <a16:creationId xmlns="" xmlns:a16="http://schemas.microsoft.com/office/drawing/2014/main" id="{0B9DCF41-6852-40B1-BA85-439AE04450C2}"/>
                </a:ext>
              </a:extLst>
            </p:cNvPr>
            <p:cNvSpPr/>
            <p:nvPr/>
          </p:nvSpPr>
          <p:spPr>
            <a:xfrm>
              <a:off x="9809905" y="3530088"/>
              <a:ext cx="156601" cy="156601"/>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 xmlns:a16="http://schemas.microsoft.com/office/drawing/2014/main" id="{8FDF82C3-00E3-4456-B3B6-4E9B3BB9A341}"/>
              </a:ext>
            </a:extLst>
          </p:cNvPr>
          <p:cNvGrpSpPr/>
          <p:nvPr/>
        </p:nvGrpSpPr>
        <p:grpSpPr>
          <a:xfrm>
            <a:off x="1209280" y="1482797"/>
            <a:ext cx="3436713" cy="1705755"/>
            <a:chOff x="1093434" y="1537553"/>
            <a:chExt cx="3436713" cy="1705755"/>
          </a:xfrm>
        </p:grpSpPr>
        <p:sp>
          <p:nvSpPr>
            <p:cNvPr id="53" name="文本框 52">
              <a:extLst>
                <a:ext uri="{FF2B5EF4-FFF2-40B4-BE49-F238E27FC236}">
                  <a16:creationId xmlns="" xmlns:a16="http://schemas.microsoft.com/office/drawing/2014/main" id="{2AAB2516-8DB1-4140-A6E0-4F69B2131689}"/>
                </a:ext>
              </a:extLst>
            </p:cNvPr>
            <p:cNvSpPr txBox="1"/>
            <p:nvPr/>
          </p:nvSpPr>
          <p:spPr>
            <a:xfrm>
              <a:off x="1093434" y="1537553"/>
              <a:ext cx="1782498" cy="461665"/>
            </a:xfrm>
            <a:prstGeom prst="rect">
              <a:avLst/>
            </a:prstGeom>
            <a:noFill/>
          </p:spPr>
          <p:txBody>
            <a:bodyPr wrap="square" rtlCol="0">
              <a:spAutoFit/>
            </a:bodyPr>
            <a:lstStyle/>
            <a:p>
              <a:r>
                <a:rPr lang="zh-CN" altLang="en-US" sz="2400" dirty="0">
                  <a:latin typeface="+mj-ea"/>
                  <a:ea typeface="+mj-ea"/>
                </a:rPr>
                <a:t>输入时间</a:t>
              </a:r>
            </a:p>
          </p:txBody>
        </p:sp>
        <p:sp>
          <p:nvSpPr>
            <p:cNvPr id="58" name="文本框 57">
              <a:extLst>
                <a:ext uri="{FF2B5EF4-FFF2-40B4-BE49-F238E27FC236}">
                  <a16:creationId xmlns="" xmlns:a16="http://schemas.microsoft.com/office/drawing/2014/main" id="{FA580124-1D16-49BB-AC52-D72B30B2A05A}"/>
                </a:ext>
              </a:extLst>
            </p:cNvPr>
            <p:cNvSpPr txBox="1"/>
            <p:nvPr/>
          </p:nvSpPr>
          <p:spPr>
            <a:xfrm>
              <a:off x="1093434" y="1987643"/>
              <a:ext cx="3436713" cy="1255665"/>
            </a:xfrm>
            <a:prstGeom prst="rect">
              <a:avLst/>
            </a:prstGeom>
            <a:noFill/>
          </p:spPr>
          <p:txBody>
            <a:bodyPr wrap="square" rtlCol="0">
              <a:spAutoFit/>
            </a:bodyPr>
            <a:lstStyle/>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p>
          </p:txBody>
        </p:sp>
      </p:grpSp>
      <p:grpSp>
        <p:nvGrpSpPr>
          <p:cNvPr id="75" name="组合 74">
            <a:extLst>
              <a:ext uri="{FF2B5EF4-FFF2-40B4-BE49-F238E27FC236}">
                <a16:creationId xmlns="" xmlns:a16="http://schemas.microsoft.com/office/drawing/2014/main" id="{76A0BA02-36C7-4CCB-A75F-F1091448494E}"/>
              </a:ext>
            </a:extLst>
          </p:cNvPr>
          <p:cNvGrpSpPr/>
          <p:nvPr/>
        </p:nvGrpSpPr>
        <p:grpSpPr>
          <a:xfrm>
            <a:off x="4979639" y="1482797"/>
            <a:ext cx="3436713" cy="1705755"/>
            <a:chOff x="1093434" y="1537553"/>
            <a:chExt cx="3436713" cy="1705755"/>
          </a:xfrm>
        </p:grpSpPr>
        <p:sp>
          <p:nvSpPr>
            <p:cNvPr id="76" name="文本框 75">
              <a:extLst>
                <a:ext uri="{FF2B5EF4-FFF2-40B4-BE49-F238E27FC236}">
                  <a16:creationId xmlns="" xmlns:a16="http://schemas.microsoft.com/office/drawing/2014/main" id="{B67EE9A4-F445-40F8-87DC-622062F41916}"/>
                </a:ext>
              </a:extLst>
            </p:cNvPr>
            <p:cNvSpPr txBox="1"/>
            <p:nvPr/>
          </p:nvSpPr>
          <p:spPr>
            <a:xfrm>
              <a:off x="1093434" y="1537553"/>
              <a:ext cx="1782498" cy="461665"/>
            </a:xfrm>
            <a:prstGeom prst="rect">
              <a:avLst/>
            </a:prstGeom>
            <a:noFill/>
          </p:spPr>
          <p:txBody>
            <a:bodyPr wrap="square" rtlCol="0">
              <a:spAutoFit/>
            </a:bodyPr>
            <a:lstStyle/>
            <a:p>
              <a:r>
                <a:rPr lang="zh-CN" altLang="en-US" sz="2400" dirty="0">
                  <a:latin typeface="+mj-ea"/>
                  <a:ea typeface="+mj-ea"/>
                </a:rPr>
                <a:t>输入时间</a:t>
              </a:r>
            </a:p>
          </p:txBody>
        </p:sp>
        <p:sp>
          <p:nvSpPr>
            <p:cNvPr id="77" name="文本框 76">
              <a:extLst>
                <a:ext uri="{FF2B5EF4-FFF2-40B4-BE49-F238E27FC236}">
                  <a16:creationId xmlns="" xmlns:a16="http://schemas.microsoft.com/office/drawing/2014/main" id="{3C30836B-3C0B-4BF8-BC10-5EA133F7D3CA}"/>
                </a:ext>
              </a:extLst>
            </p:cNvPr>
            <p:cNvSpPr txBox="1"/>
            <p:nvPr/>
          </p:nvSpPr>
          <p:spPr>
            <a:xfrm>
              <a:off x="1093434" y="1987643"/>
              <a:ext cx="3436713" cy="1255665"/>
            </a:xfrm>
            <a:prstGeom prst="rect">
              <a:avLst/>
            </a:prstGeom>
            <a:noFill/>
          </p:spPr>
          <p:txBody>
            <a:bodyPr wrap="square" rtlCol="0">
              <a:spAutoFit/>
            </a:bodyPr>
            <a:lstStyle/>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p>
          </p:txBody>
        </p:sp>
      </p:grpSp>
      <p:grpSp>
        <p:nvGrpSpPr>
          <p:cNvPr id="78" name="组合 77">
            <a:extLst>
              <a:ext uri="{FF2B5EF4-FFF2-40B4-BE49-F238E27FC236}">
                <a16:creationId xmlns="" xmlns:a16="http://schemas.microsoft.com/office/drawing/2014/main" id="{85D71844-2BE1-467B-ADDE-216603899411}"/>
              </a:ext>
            </a:extLst>
          </p:cNvPr>
          <p:cNvGrpSpPr/>
          <p:nvPr/>
        </p:nvGrpSpPr>
        <p:grpSpPr>
          <a:xfrm>
            <a:off x="8795962" y="1482797"/>
            <a:ext cx="3436713" cy="1705755"/>
            <a:chOff x="1093434" y="1537553"/>
            <a:chExt cx="3436713" cy="1705755"/>
          </a:xfrm>
        </p:grpSpPr>
        <p:sp>
          <p:nvSpPr>
            <p:cNvPr id="79" name="文本框 78">
              <a:extLst>
                <a:ext uri="{FF2B5EF4-FFF2-40B4-BE49-F238E27FC236}">
                  <a16:creationId xmlns="" xmlns:a16="http://schemas.microsoft.com/office/drawing/2014/main" id="{F4DA1222-1689-426A-9BF0-708A38298D1C}"/>
                </a:ext>
              </a:extLst>
            </p:cNvPr>
            <p:cNvSpPr txBox="1"/>
            <p:nvPr/>
          </p:nvSpPr>
          <p:spPr>
            <a:xfrm>
              <a:off x="1093434" y="1537553"/>
              <a:ext cx="1782498" cy="461665"/>
            </a:xfrm>
            <a:prstGeom prst="rect">
              <a:avLst/>
            </a:prstGeom>
            <a:noFill/>
          </p:spPr>
          <p:txBody>
            <a:bodyPr wrap="square" rtlCol="0">
              <a:spAutoFit/>
            </a:bodyPr>
            <a:lstStyle/>
            <a:p>
              <a:r>
                <a:rPr lang="zh-CN" altLang="en-US" sz="2400" dirty="0">
                  <a:latin typeface="+mj-ea"/>
                  <a:ea typeface="+mj-ea"/>
                </a:rPr>
                <a:t>输入时间</a:t>
              </a:r>
            </a:p>
          </p:txBody>
        </p:sp>
        <p:sp>
          <p:nvSpPr>
            <p:cNvPr id="80" name="文本框 79">
              <a:extLst>
                <a:ext uri="{FF2B5EF4-FFF2-40B4-BE49-F238E27FC236}">
                  <a16:creationId xmlns="" xmlns:a16="http://schemas.microsoft.com/office/drawing/2014/main" id="{2E3FC462-4F39-42E4-8256-35F8C8E76D8E}"/>
                </a:ext>
              </a:extLst>
            </p:cNvPr>
            <p:cNvSpPr txBox="1"/>
            <p:nvPr/>
          </p:nvSpPr>
          <p:spPr>
            <a:xfrm>
              <a:off x="1093434" y="1987643"/>
              <a:ext cx="3436713" cy="1255665"/>
            </a:xfrm>
            <a:prstGeom prst="rect">
              <a:avLst/>
            </a:prstGeom>
            <a:noFill/>
          </p:spPr>
          <p:txBody>
            <a:bodyPr wrap="square" rtlCol="0">
              <a:spAutoFit/>
            </a:bodyPr>
            <a:lstStyle/>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p>
          </p:txBody>
        </p:sp>
      </p:grpSp>
      <p:grpSp>
        <p:nvGrpSpPr>
          <p:cNvPr id="81" name="组合 80">
            <a:extLst>
              <a:ext uri="{FF2B5EF4-FFF2-40B4-BE49-F238E27FC236}">
                <a16:creationId xmlns="" xmlns:a16="http://schemas.microsoft.com/office/drawing/2014/main" id="{3F83A20B-4364-402A-B939-3765568E3B65}"/>
              </a:ext>
            </a:extLst>
          </p:cNvPr>
          <p:cNvGrpSpPr/>
          <p:nvPr/>
        </p:nvGrpSpPr>
        <p:grpSpPr>
          <a:xfrm>
            <a:off x="3050820" y="3950740"/>
            <a:ext cx="3436713" cy="1705755"/>
            <a:chOff x="1093434" y="1537553"/>
            <a:chExt cx="3436713" cy="1705755"/>
          </a:xfrm>
        </p:grpSpPr>
        <p:sp>
          <p:nvSpPr>
            <p:cNvPr id="82" name="文本框 81">
              <a:extLst>
                <a:ext uri="{FF2B5EF4-FFF2-40B4-BE49-F238E27FC236}">
                  <a16:creationId xmlns="" xmlns:a16="http://schemas.microsoft.com/office/drawing/2014/main" id="{7BFBE0B4-5955-4BA0-A26A-6CD4E740BBF4}"/>
                </a:ext>
              </a:extLst>
            </p:cNvPr>
            <p:cNvSpPr txBox="1"/>
            <p:nvPr/>
          </p:nvSpPr>
          <p:spPr>
            <a:xfrm>
              <a:off x="1093434" y="1537553"/>
              <a:ext cx="1782498" cy="461665"/>
            </a:xfrm>
            <a:prstGeom prst="rect">
              <a:avLst/>
            </a:prstGeom>
            <a:noFill/>
          </p:spPr>
          <p:txBody>
            <a:bodyPr wrap="square" rtlCol="0">
              <a:spAutoFit/>
            </a:bodyPr>
            <a:lstStyle/>
            <a:p>
              <a:r>
                <a:rPr lang="zh-CN" altLang="en-US" sz="2400" dirty="0">
                  <a:latin typeface="+mj-ea"/>
                  <a:ea typeface="+mj-ea"/>
                </a:rPr>
                <a:t>输入时间</a:t>
              </a:r>
            </a:p>
          </p:txBody>
        </p:sp>
        <p:sp>
          <p:nvSpPr>
            <p:cNvPr id="83" name="文本框 82">
              <a:extLst>
                <a:ext uri="{FF2B5EF4-FFF2-40B4-BE49-F238E27FC236}">
                  <a16:creationId xmlns="" xmlns:a16="http://schemas.microsoft.com/office/drawing/2014/main" id="{C47527C7-B23B-46BD-98FD-BD6A892C7D70}"/>
                </a:ext>
              </a:extLst>
            </p:cNvPr>
            <p:cNvSpPr txBox="1"/>
            <p:nvPr/>
          </p:nvSpPr>
          <p:spPr>
            <a:xfrm>
              <a:off x="1093434" y="1987643"/>
              <a:ext cx="3436713" cy="1255665"/>
            </a:xfrm>
            <a:prstGeom prst="rect">
              <a:avLst/>
            </a:prstGeom>
            <a:noFill/>
          </p:spPr>
          <p:txBody>
            <a:bodyPr wrap="square" rtlCol="0">
              <a:spAutoFit/>
            </a:bodyPr>
            <a:lstStyle/>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p>
          </p:txBody>
        </p:sp>
      </p:grpSp>
      <p:grpSp>
        <p:nvGrpSpPr>
          <p:cNvPr id="84" name="组合 83">
            <a:extLst>
              <a:ext uri="{FF2B5EF4-FFF2-40B4-BE49-F238E27FC236}">
                <a16:creationId xmlns="" xmlns:a16="http://schemas.microsoft.com/office/drawing/2014/main" id="{BFDF9B59-B7AF-4A09-A328-9C91E4E439E4}"/>
              </a:ext>
            </a:extLst>
          </p:cNvPr>
          <p:cNvGrpSpPr/>
          <p:nvPr/>
        </p:nvGrpSpPr>
        <p:grpSpPr>
          <a:xfrm>
            <a:off x="6982108" y="3950740"/>
            <a:ext cx="3436713" cy="1705755"/>
            <a:chOff x="1093434" y="1537553"/>
            <a:chExt cx="3436713" cy="1705755"/>
          </a:xfrm>
        </p:grpSpPr>
        <p:sp>
          <p:nvSpPr>
            <p:cNvPr id="85" name="文本框 84">
              <a:extLst>
                <a:ext uri="{FF2B5EF4-FFF2-40B4-BE49-F238E27FC236}">
                  <a16:creationId xmlns="" xmlns:a16="http://schemas.microsoft.com/office/drawing/2014/main" id="{110E28ED-ADC8-4D41-B7F7-B45529E8E448}"/>
                </a:ext>
              </a:extLst>
            </p:cNvPr>
            <p:cNvSpPr txBox="1"/>
            <p:nvPr/>
          </p:nvSpPr>
          <p:spPr>
            <a:xfrm>
              <a:off x="1093434" y="1537553"/>
              <a:ext cx="1782498" cy="461665"/>
            </a:xfrm>
            <a:prstGeom prst="rect">
              <a:avLst/>
            </a:prstGeom>
            <a:noFill/>
          </p:spPr>
          <p:txBody>
            <a:bodyPr wrap="square" rtlCol="0">
              <a:spAutoFit/>
            </a:bodyPr>
            <a:lstStyle/>
            <a:p>
              <a:r>
                <a:rPr lang="zh-CN" altLang="en-US" sz="2400" dirty="0">
                  <a:latin typeface="+mj-ea"/>
                  <a:ea typeface="+mj-ea"/>
                </a:rPr>
                <a:t>输入时间</a:t>
              </a:r>
            </a:p>
          </p:txBody>
        </p:sp>
        <p:sp>
          <p:nvSpPr>
            <p:cNvPr id="86" name="文本框 85">
              <a:extLst>
                <a:ext uri="{FF2B5EF4-FFF2-40B4-BE49-F238E27FC236}">
                  <a16:creationId xmlns="" xmlns:a16="http://schemas.microsoft.com/office/drawing/2014/main" id="{8763DFB4-DA3D-4FEC-AA58-192C8118164F}"/>
                </a:ext>
              </a:extLst>
            </p:cNvPr>
            <p:cNvSpPr txBox="1"/>
            <p:nvPr/>
          </p:nvSpPr>
          <p:spPr>
            <a:xfrm>
              <a:off x="1093434" y="1987643"/>
              <a:ext cx="3436713" cy="1255665"/>
            </a:xfrm>
            <a:prstGeom prst="rect">
              <a:avLst/>
            </a:prstGeom>
            <a:noFill/>
          </p:spPr>
          <p:txBody>
            <a:bodyPr wrap="square" rtlCol="0">
              <a:spAutoFit/>
            </a:bodyPr>
            <a:lstStyle/>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endParaRPr lang="en-US" altLang="zh-CN" sz="2000" dirty="0">
                <a:latin typeface="+mn-ea"/>
              </a:endParaRPr>
            </a:p>
            <a:p>
              <a:pPr>
                <a:lnSpc>
                  <a:spcPct val="130000"/>
                </a:lnSpc>
              </a:pPr>
              <a:r>
                <a:rPr lang="zh-CN" altLang="en-US" sz="2000" dirty="0">
                  <a:latin typeface="+mn-ea"/>
                </a:rPr>
                <a:t>在这里输入解释说明文字</a:t>
              </a:r>
            </a:p>
          </p:txBody>
        </p:sp>
      </p:grpSp>
    </p:spTree>
    <p:extLst>
      <p:ext uri="{BB962C8B-B14F-4D97-AF65-F5344CB8AC3E}">
        <p14:creationId xmlns:p14="http://schemas.microsoft.com/office/powerpoint/2010/main" val="366177543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圆角 50">
            <a:extLst>
              <a:ext uri="{FF2B5EF4-FFF2-40B4-BE49-F238E27FC236}">
                <a16:creationId xmlns="" xmlns:a16="http://schemas.microsoft.com/office/drawing/2014/main" id="{6EBD1D6D-E5E7-469A-8864-24C5BA2C55F4}"/>
              </a:ext>
            </a:extLst>
          </p:cNvPr>
          <p:cNvSpPr/>
          <p:nvPr/>
        </p:nvSpPr>
        <p:spPr>
          <a:xfrm>
            <a:off x="660400" y="1790025"/>
            <a:ext cx="3534410" cy="2697480"/>
          </a:xfrm>
          <a:prstGeom prst="roundRect">
            <a:avLst>
              <a:gd name="adj" fmla="val 5368"/>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 xmlns:a16="http://schemas.microsoft.com/office/drawing/2014/main" id="{12560C12-B954-494A-9B26-F016DDF6DB31}"/>
              </a:ext>
            </a:extLst>
          </p:cNvPr>
          <p:cNvSpPr/>
          <p:nvPr/>
        </p:nvSpPr>
        <p:spPr>
          <a:xfrm>
            <a:off x="4328795" y="1790025"/>
            <a:ext cx="3534410" cy="2697480"/>
          </a:xfrm>
          <a:prstGeom prst="roundRect">
            <a:avLst>
              <a:gd name="adj" fmla="val 5368"/>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 xmlns:a16="http://schemas.microsoft.com/office/drawing/2014/main" id="{D2802FA1-81CD-463E-B614-1119436E0A1C}"/>
              </a:ext>
            </a:extLst>
          </p:cNvPr>
          <p:cNvSpPr/>
          <p:nvPr/>
        </p:nvSpPr>
        <p:spPr>
          <a:xfrm>
            <a:off x="7998778" y="1790025"/>
            <a:ext cx="3534410" cy="2697480"/>
          </a:xfrm>
          <a:prstGeom prst="roundRect">
            <a:avLst>
              <a:gd name="adj" fmla="val 5368"/>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箭头: 右 53">
            <a:extLst>
              <a:ext uri="{FF2B5EF4-FFF2-40B4-BE49-F238E27FC236}">
                <a16:creationId xmlns="" xmlns:a16="http://schemas.microsoft.com/office/drawing/2014/main" id="{9BC03EC4-2B2B-4D6C-8329-5507C8EEF4D3}"/>
              </a:ext>
            </a:extLst>
          </p:cNvPr>
          <p:cNvSpPr/>
          <p:nvPr/>
        </p:nvSpPr>
        <p:spPr>
          <a:xfrm>
            <a:off x="4059134" y="2735765"/>
            <a:ext cx="562472" cy="806000"/>
          </a:xfrm>
          <a:prstGeom prst="rightArrow">
            <a:avLst>
              <a:gd name="adj1" fmla="val 50000"/>
              <a:gd name="adj2" fmla="val 53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箭头: 右 54">
            <a:extLst>
              <a:ext uri="{FF2B5EF4-FFF2-40B4-BE49-F238E27FC236}">
                <a16:creationId xmlns="" xmlns:a16="http://schemas.microsoft.com/office/drawing/2014/main" id="{2171C51A-6D82-4C03-B3CB-820E15E8D775}"/>
              </a:ext>
            </a:extLst>
          </p:cNvPr>
          <p:cNvSpPr/>
          <p:nvPr/>
        </p:nvSpPr>
        <p:spPr>
          <a:xfrm>
            <a:off x="7727529" y="2735765"/>
            <a:ext cx="562472" cy="806000"/>
          </a:xfrm>
          <a:prstGeom prst="rightArrow">
            <a:avLst>
              <a:gd name="adj1" fmla="val 50000"/>
              <a:gd name="adj2" fmla="val 5300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 xmlns:a16="http://schemas.microsoft.com/office/drawing/2014/main" id="{F99E992D-9057-49C5-A98A-70F3E0DCBC01}"/>
              </a:ext>
            </a:extLst>
          </p:cNvPr>
          <p:cNvSpPr txBox="1"/>
          <p:nvPr/>
        </p:nvSpPr>
        <p:spPr>
          <a:xfrm>
            <a:off x="798208" y="1955712"/>
            <a:ext cx="3125164" cy="523220"/>
          </a:xfrm>
          <a:prstGeom prst="rect">
            <a:avLst/>
          </a:prstGeom>
          <a:noFill/>
        </p:spPr>
        <p:txBody>
          <a:bodyPr wrap="square" rtlCol="0">
            <a:spAutoFit/>
          </a:bodyPr>
          <a:lstStyle/>
          <a:p>
            <a:pPr algn="ctr"/>
            <a:r>
              <a:rPr lang="zh-CN" altLang="en-US" sz="2800" dirty="0">
                <a:latin typeface="+mj-ea"/>
                <a:ea typeface="+mj-ea"/>
              </a:rPr>
              <a:t>输入标题</a:t>
            </a:r>
          </a:p>
        </p:txBody>
      </p:sp>
      <p:sp>
        <p:nvSpPr>
          <p:cNvPr id="57" name="文本框 56">
            <a:extLst>
              <a:ext uri="{FF2B5EF4-FFF2-40B4-BE49-F238E27FC236}">
                <a16:creationId xmlns="" xmlns:a16="http://schemas.microsoft.com/office/drawing/2014/main" id="{F597814D-5ACD-45C7-925F-8105A2AC5F16}"/>
              </a:ext>
            </a:extLst>
          </p:cNvPr>
          <p:cNvSpPr txBox="1"/>
          <p:nvPr/>
        </p:nvSpPr>
        <p:spPr>
          <a:xfrm>
            <a:off x="4533418" y="1991565"/>
            <a:ext cx="3125164" cy="523220"/>
          </a:xfrm>
          <a:prstGeom prst="rect">
            <a:avLst/>
          </a:prstGeom>
          <a:noFill/>
        </p:spPr>
        <p:txBody>
          <a:bodyPr wrap="square" rtlCol="0">
            <a:spAutoFit/>
          </a:bodyPr>
          <a:lstStyle/>
          <a:p>
            <a:pPr algn="ctr"/>
            <a:r>
              <a:rPr lang="zh-CN" altLang="en-US" sz="2800" dirty="0">
                <a:latin typeface="+mj-ea"/>
                <a:ea typeface="+mj-ea"/>
              </a:rPr>
              <a:t>输入标题</a:t>
            </a:r>
          </a:p>
        </p:txBody>
      </p:sp>
      <p:sp>
        <p:nvSpPr>
          <p:cNvPr id="58" name="文本框 57">
            <a:extLst>
              <a:ext uri="{FF2B5EF4-FFF2-40B4-BE49-F238E27FC236}">
                <a16:creationId xmlns="" xmlns:a16="http://schemas.microsoft.com/office/drawing/2014/main" id="{C96B2D54-B38B-4A8B-8932-C96D28804EB9}"/>
              </a:ext>
            </a:extLst>
          </p:cNvPr>
          <p:cNvSpPr txBox="1"/>
          <p:nvPr/>
        </p:nvSpPr>
        <p:spPr>
          <a:xfrm>
            <a:off x="8203401" y="1991565"/>
            <a:ext cx="3125164" cy="523220"/>
          </a:xfrm>
          <a:prstGeom prst="rect">
            <a:avLst/>
          </a:prstGeom>
          <a:noFill/>
        </p:spPr>
        <p:txBody>
          <a:bodyPr wrap="square" rtlCol="0">
            <a:spAutoFit/>
          </a:bodyPr>
          <a:lstStyle/>
          <a:p>
            <a:pPr algn="ctr"/>
            <a:r>
              <a:rPr lang="zh-CN" altLang="en-US" sz="2800" dirty="0">
                <a:latin typeface="+mj-ea"/>
                <a:ea typeface="+mj-ea"/>
              </a:rPr>
              <a:t>输入标题</a:t>
            </a:r>
          </a:p>
        </p:txBody>
      </p:sp>
      <p:sp>
        <p:nvSpPr>
          <p:cNvPr id="59" name="文本框 58">
            <a:extLst>
              <a:ext uri="{FF2B5EF4-FFF2-40B4-BE49-F238E27FC236}">
                <a16:creationId xmlns="" xmlns:a16="http://schemas.microsoft.com/office/drawing/2014/main" id="{B60F2FF0-1B47-4B42-A307-DD1C36A6F6A0}"/>
              </a:ext>
            </a:extLst>
          </p:cNvPr>
          <p:cNvSpPr txBox="1"/>
          <p:nvPr/>
        </p:nvSpPr>
        <p:spPr>
          <a:xfrm>
            <a:off x="856431" y="2712628"/>
            <a:ext cx="3125164" cy="1658274"/>
          </a:xfrm>
          <a:prstGeom prst="rect">
            <a:avLst/>
          </a:prstGeom>
          <a:noFill/>
        </p:spPr>
        <p:txBody>
          <a:bodyPr wrap="square" rtlCol="0">
            <a:spAutoFit/>
          </a:bodyPr>
          <a:lstStyle/>
          <a:p>
            <a:pPr algn="ctr">
              <a:lnSpc>
                <a:spcPct val="130000"/>
              </a:lnSpc>
            </a:pPr>
            <a:r>
              <a:rPr lang="zh-CN" altLang="en-US" sz="2000" dirty="0">
                <a:latin typeface="+mn-ea"/>
              </a:rPr>
              <a:t>在这里输入正文  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p:txBody>
      </p:sp>
      <p:cxnSp>
        <p:nvCxnSpPr>
          <p:cNvPr id="60" name="直接连接符 59">
            <a:extLst>
              <a:ext uri="{FF2B5EF4-FFF2-40B4-BE49-F238E27FC236}">
                <a16:creationId xmlns="" xmlns:a16="http://schemas.microsoft.com/office/drawing/2014/main" id="{E81CA964-65D7-4EB1-8A4D-773A4F6F4566}"/>
              </a:ext>
            </a:extLst>
          </p:cNvPr>
          <p:cNvCxnSpPr>
            <a:cxnSpLocks/>
          </p:cNvCxnSpPr>
          <p:nvPr/>
        </p:nvCxnSpPr>
        <p:spPr>
          <a:xfrm>
            <a:off x="2193678" y="2595974"/>
            <a:ext cx="37369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 xmlns:a16="http://schemas.microsoft.com/office/drawing/2014/main" id="{3A5524B9-FA1D-49A6-9229-B8B482AFA506}"/>
              </a:ext>
            </a:extLst>
          </p:cNvPr>
          <p:cNvSpPr txBox="1"/>
          <p:nvPr/>
        </p:nvSpPr>
        <p:spPr>
          <a:xfrm>
            <a:off x="4602365" y="2712628"/>
            <a:ext cx="3125164" cy="1658274"/>
          </a:xfrm>
          <a:prstGeom prst="rect">
            <a:avLst/>
          </a:prstGeom>
          <a:noFill/>
        </p:spPr>
        <p:txBody>
          <a:bodyPr wrap="square" rtlCol="0">
            <a:spAutoFit/>
          </a:bodyPr>
          <a:lstStyle/>
          <a:p>
            <a:pPr algn="ctr">
              <a:lnSpc>
                <a:spcPct val="130000"/>
              </a:lnSpc>
            </a:pPr>
            <a:r>
              <a:rPr lang="zh-CN" altLang="en-US" sz="2000" dirty="0">
                <a:latin typeface="+mn-ea"/>
              </a:rPr>
              <a:t>在这里输入正文  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p:txBody>
      </p:sp>
      <p:cxnSp>
        <p:nvCxnSpPr>
          <p:cNvPr id="62" name="直接连接符 61">
            <a:extLst>
              <a:ext uri="{FF2B5EF4-FFF2-40B4-BE49-F238E27FC236}">
                <a16:creationId xmlns="" xmlns:a16="http://schemas.microsoft.com/office/drawing/2014/main" id="{F63FF6CB-25AF-4865-A3FA-EAA762FDB126}"/>
              </a:ext>
            </a:extLst>
          </p:cNvPr>
          <p:cNvCxnSpPr>
            <a:cxnSpLocks/>
          </p:cNvCxnSpPr>
          <p:nvPr/>
        </p:nvCxnSpPr>
        <p:spPr>
          <a:xfrm>
            <a:off x="5939612" y="2595974"/>
            <a:ext cx="37369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 xmlns:a16="http://schemas.microsoft.com/office/drawing/2014/main" id="{D8F84401-065F-4DAB-B0C0-5A0BE3892D0B}"/>
              </a:ext>
            </a:extLst>
          </p:cNvPr>
          <p:cNvSpPr txBox="1"/>
          <p:nvPr/>
        </p:nvSpPr>
        <p:spPr>
          <a:xfrm>
            <a:off x="8210405" y="2712628"/>
            <a:ext cx="3125164" cy="1658274"/>
          </a:xfrm>
          <a:prstGeom prst="rect">
            <a:avLst/>
          </a:prstGeom>
          <a:noFill/>
        </p:spPr>
        <p:txBody>
          <a:bodyPr wrap="square" rtlCol="0">
            <a:spAutoFit/>
          </a:bodyPr>
          <a:lstStyle/>
          <a:p>
            <a:pPr algn="ctr">
              <a:lnSpc>
                <a:spcPct val="130000"/>
              </a:lnSpc>
            </a:pPr>
            <a:r>
              <a:rPr lang="zh-CN" altLang="en-US" sz="2000" dirty="0">
                <a:latin typeface="+mn-ea"/>
              </a:rPr>
              <a:t>在这里输入正文  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p:txBody>
      </p:sp>
      <p:cxnSp>
        <p:nvCxnSpPr>
          <p:cNvPr id="64" name="直接连接符 63">
            <a:extLst>
              <a:ext uri="{FF2B5EF4-FFF2-40B4-BE49-F238E27FC236}">
                <a16:creationId xmlns="" xmlns:a16="http://schemas.microsoft.com/office/drawing/2014/main" id="{4A113B2A-925C-4207-BD7B-42A1606D3CE1}"/>
              </a:ext>
            </a:extLst>
          </p:cNvPr>
          <p:cNvCxnSpPr>
            <a:cxnSpLocks/>
          </p:cNvCxnSpPr>
          <p:nvPr/>
        </p:nvCxnSpPr>
        <p:spPr>
          <a:xfrm>
            <a:off x="9547652" y="2595974"/>
            <a:ext cx="37369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6" name="文本框 65">
            <a:extLst>
              <a:ext uri="{FF2B5EF4-FFF2-40B4-BE49-F238E27FC236}">
                <a16:creationId xmlns="" xmlns:a16="http://schemas.microsoft.com/office/drawing/2014/main" id="{4E561F0D-C636-478C-82B5-97D97E9AFC7B}"/>
              </a:ext>
            </a:extLst>
          </p:cNvPr>
          <p:cNvSpPr txBox="1"/>
          <p:nvPr/>
        </p:nvSpPr>
        <p:spPr>
          <a:xfrm>
            <a:off x="572023" y="4887614"/>
            <a:ext cx="10134559" cy="858055"/>
          </a:xfrm>
          <a:prstGeom prst="rect">
            <a:avLst/>
          </a:prstGeom>
          <a:noFill/>
        </p:spPr>
        <p:txBody>
          <a:bodyPr wrap="square" rtlCol="0">
            <a:spAutoFit/>
          </a:bodyPr>
          <a:lstStyle/>
          <a:p>
            <a:pPr>
              <a:lnSpc>
                <a:spcPct val="130000"/>
              </a:lnSpc>
            </a:pPr>
            <a:r>
              <a:rPr lang="zh-CN" altLang="en-US" sz="2000" dirty="0">
                <a:latin typeface="+mn-ea"/>
              </a:rPr>
              <a:t>输入解释说明文字  输入解释说明文字  输入解释说明文字  输入解释说明文字</a:t>
            </a:r>
            <a:endParaRPr lang="en-US" altLang="zh-CN" sz="2000" dirty="0">
              <a:latin typeface="+mn-ea"/>
            </a:endParaRPr>
          </a:p>
          <a:p>
            <a:pPr>
              <a:lnSpc>
                <a:spcPct val="130000"/>
              </a:lnSpc>
            </a:pPr>
            <a:r>
              <a:rPr lang="zh-CN" altLang="en-US" sz="2000" dirty="0">
                <a:latin typeface="+mn-ea"/>
              </a:rPr>
              <a:t>输入解释说明文字  输入解释说明文字</a:t>
            </a:r>
            <a:endParaRPr lang="en-US" altLang="zh-CN" sz="2000" dirty="0">
              <a:latin typeface="+mn-ea"/>
            </a:endParaRPr>
          </a:p>
        </p:txBody>
      </p:sp>
      <p:sp>
        <p:nvSpPr>
          <p:cNvPr id="3" name="文本占位符 2">
            <a:extLst>
              <a:ext uri="{FF2B5EF4-FFF2-40B4-BE49-F238E27FC236}">
                <a16:creationId xmlns="" xmlns:a16="http://schemas.microsoft.com/office/drawing/2014/main" id="{7C8EF4E5-7CF3-4DDE-B4C2-CEB0BF1B1975}"/>
              </a:ext>
            </a:extLst>
          </p:cNvPr>
          <p:cNvSpPr>
            <a:spLocks noGrp="1"/>
          </p:cNvSpPr>
          <p:nvPr>
            <p:ph type="body" idx="13"/>
          </p:nvPr>
        </p:nvSpPr>
        <p:spPr>
          <a:xfrm>
            <a:off x="1097899" y="253874"/>
            <a:ext cx="1580948" cy="605909"/>
          </a:xfrm>
        </p:spPr>
        <p:txBody>
          <a:bodyPr/>
          <a:lstStyle/>
          <a:p>
            <a:r>
              <a:rPr lang="zh-CN" altLang="en-US" dirty="0"/>
              <a:t>流程图</a:t>
            </a:r>
          </a:p>
        </p:txBody>
      </p:sp>
    </p:spTree>
    <p:extLst>
      <p:ext uri="{BB962C8B-B14F-4D97-AF65-F5344CB8AC3E}">
        <p14:creationId xmlns:p14="http://schemas.microsoft.com/office/powerpoint/2010/main" val="96878395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标题 1">
            <a:extLst>
              <a:ext uri="{FF2B5EF4-FFF2-40B4-BE49-F238E27FC236}">
                <a16:creationId xmlns="" xmlns:a16="http://schemas.microsoft.com/office/drawing/2014/main" id="{8D5458F5-51C7-460D-9E57-48172A1051A7}"/>
              </a:ext>
            </a:extLst>
          </p:cNvPr>
          <p:cNvSpPr txBox="1">
            <a:spLocks/>
          </p:cNvSpPr>
          <p:nvPr/>
        </p:nvSpPr>
        <p:spPr>
          <a:xfrm>
            <a:off x="1354879" y="358528"/>
            <a:ext cx="2280374" cy="400050"/>
          </a:xfrm>
          <a:prstGeom prst="rect">
            <a:avLst/>
          </a:prstGeom>
        </p:spPr>
        <p:txBody>
          <a:bodyPr lIns="0" tIns="0" rIns="0" bIns="0"/>
          <a:lst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zh-CN" altLang="en-US" sz="3200" dirty="0">
                <a:solidFill>
                  <a:schemeClr val="bg1"/>
                </a:solidFill>
                <a:latin typeface="思源宋体 CN Heavy" panose="02020900000000000000" pitchFamily="18" charset="-122"/>
                <a:ea typeface="思源宋体 CN Heavy" panose="02020900000000000000" pitchFamily="18" charset="-122"/>
              </a:rPr>
              <a:t>流程图</a:t>
            </a:r>
            <a:endParaRPr kumimoji="0" lang="zh-CN" altLang="en-US" sz="32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
        <p:nvSpPr>
          <p:cNvPr id="49" name="任意多边形: 形状 48">
            <a:extLst>
              <a:ext uri="{FF2B5EF4-FFF2-40B4-BE49-F238E27FC236}">
                <a16:creationId xmlns="" xmlns:a16="http://schemas.microsoft.com/office/drawing/2014/main" id="{36053E3E-C32B-4178-BF05-4901CB0B47DE}"/>
              </a:ext>
            </a:extLst>
          </p:cNvPr>
          <p:cNvSpPr/>
          <p:nvPr/>
        </p:nvSpPr>
        <p:spPr>
          <a:xfrm>
            <a:off x="617286" y="3429000"/>
            <a:ext cx="3027495" cy="420512"/>
          </a:xfrm>
          <a:custGeom>
            <a:avLst/>
            <a:gdLst>
              <a:gd name="connsiteX0" fmla="*/ 0 w 3880863"/>
              <a:gd name="connsiteY0" fmla="*/ 0 h 716158"/>
              <a:gd name="connsiteX1" fmla="*/ 3522784 w 3880863"/>
              <a:gd name="connsiteY1" fmla="*/ 0 h 716158"/>
              <a:gd name="connsiteX2" fmla="*/ 3880863 w 3880863"/>
              <a:gd name="connsiteY2" fmla="*/ 358079 h 716158"/>
              <a:gd name="connsiteX3" fmla="*/ 3522784 w 3880863"/>
              <a:gd name="connsiteY3" fmla="*/ 716158 h 716158"/>
              <a:gd name="connsiteX4" fmla="*/ 0 w 3880863"/>
              <a:gd name="connsiteY4" fmla="*/ 716158 h 716158"/>
              <a:gd name="connsiteX5" fmla="*/ 358079 w 3880863"/>
              <a:gd name="connsiteY5" fmla="*/ 358079 h 716158"/>
              <a:gd name="connsiteX6" fmla="*/ 0 w 3880863"/>
              <a:gd name="connsiteY6" fmla="*/ 0 h 716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0863" h="716158">
                <a:moveTo>
                  <a:pt x="0" y="0"/>
                </a:moveTo>
                <a:lnTo>
                  <a:pt x="3522784" y="0"/>
                </a:lnTo>
                <a:lnTo>
                  <a:pt x="3880863" y="358079"/>
                </a:lnTo>
                <a:lnTo>
                  <a:pt x="3522784" y="716158"/>
                </a:lnTo>
                <a:lnTo>
                  <a:pt x="0" y="716158"/>
                </a:lnTo>
                <a:lnTo>
                  <a:pt x="358079" y="358079"/>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8094" tIns="40005" rIns="398084" bIns="40005" numCol="1" spcCol="1270" anchor="ctr" anchorCtr="0">
            <a:noAutofit/>
          </a:bodyPr>
          <a:lstStyle/>
          <a:p>
            <a:pPr marL="0" lvl="0" indent="0" algn="ctr" defTabSz="1333500">
              <a:lnSpc>
                <a:spcPct val="90000"/>
              </a:lnSpc>
              <a:spcBef>
                <a:spcPct val="0"/>
              </a:spcBef>
              <a:spcAft>
                <a:spcPct val="35000"/>
              </a:spcAft>
              <a:buNone/>
            </a:pPr>
            <a:endParaRPr lang="zh-CN" altLang="en-US" sz="3000" kern="1200"/>
          </a:p>
        </p:txBody>
      </p:sp>
      <p:sp>
        <p:nvSpPr>
          <p:cNvPr id="50" name="任意多边形: 形状 49">
            <a:extLst>
              <a:ext uri="{FF2B5EF4-FFF2-40B4-BE49-F238E27FC236}">
                <a16:creationId xmlns="" xmlns:a16="http://schemas.microsoft.com/office/drawing/2014/main" id="{2743824C-C601-4860-9DAA-8BC59596BF2A}"/>
              </a:ext>
            </a:extLst>
          </p:cNvPr>
          <p:cNvSpPr/>
          <p:nvPr/>
        </p:nvSpPr>
        <p:spPr>
          <a:xfrm>
            <a:off x="3459154" y="3429000"/>
            <a:ext cx="3027495" cy="420512"/>
          </a:xfrm>
          <a:custGeom>
            <a:avLst/>
            <a:gdLst>
              <a:gd name="connsiteX0" fmla="*/ 0 w 3880863"/>
              <a:gd name="connsiteY0" fmla="*/ 0 h 716158"/>
              <a:gd name="connsiteX1" fmla="*/ 3522784 w 3880863"/>
              <a:gd name="connsiteY1" fmla="*/ 0 h 716158"/>
              <a:gd name="connsiteX2" fmla="*/ 3880863 w 3880863"/>
              <a:gd name="connsiteY2" fmla="*/ 358079 h 716158"/>
              <a:gd name="connsiteX3" fmla="*/ 3522784 w 3880863"/>
              <a:gd name="connsiteY3" fmla="*/ 716158 h 716158"/>
              <a:gd name="connsiteX4" fmla="*/ 0 w 3880863"/>
              <a:gd name="connsiteY4" fmla="*/ 716158 h 716158"/>
              <a:gd name="connsiteX5" fmla="*/ 358079 w 3880863"/>
              <a:gd name="connsiteY5" fmla="*/ 358079 h 716158"/>
              <a:gd name="connsiteX6" fmla="*/ 0 w 3880863"/>
              <a:gd name="connsiteY6" fmla="*/ 0 h 716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0863" h="716158">
                <a:moveTo>
                  <a:pt x="0" y="0"/>
                </a:moveTo>
                <a:lnTo>
                  <a:pt x="3522784" y="0"/>
                </a:lnTo>
                <a:lnTo>
                  <a:pt x="3880863" y="358079"/>
                </a:lnTo>
                <a:lnTo>
                  <a:pt x="3522784" y="716158"/>
                </a:lnTo>
                <a:lnTo>
                  <a:pt x="0" y="716158"/>
                </a:lnTo>
                <a:lnTo>
                  <a:pt x="358079" y="358079"/>
                </a:lnTo>
                <a:lnTo>
                  <a:pt x="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8094" tIns="40005" rIns="398084" bIns="40005" numCol="1" spcCol="1270" anchor="ctr" anchorCtr="0">
            <a:noAutofit/>
          </a:bodyPr>
          <a:lstStyle/>
          <a:p>
            <a:pPr marL="0" lvl="0" indent="0" algn="ctr" defTabSz="1333500">
              <a:lnSpc>
                <a:spcPct val="90000"/>
              </a:lnSpc>
              <a:spcBef>
                <a:spcPct val="0"/>
              </a:spcBef>
              <a:spcAft>
                <a:spcPct val="35000"/>
              </a:spcAft>
              <a:buNone/>
            </a:pPr>
            <a:endParaRPr lang="zh-CN" altLang="en-US" sz="3000" kern="1200"/>
          </a:p>
        </p:txBody>
      </p:sp>
      <p:sp>
        <p:nvSpPr>
          <p:cNvPr id="51" name="任意多边形: 形状 50">
            <a:extLst>
              <a:ext uri="{FF2B5EF4-FFF2-40B4-BE49-F238E27FC236}">
                <a16:creationId xmlns="" xmlns:a16="http://schemas.microsoft.com/office/drawing/2014/main" id="{FE891A9E-ACD2-48AB-9477-47F0F768A6B3}"/>
              </a:ext>
            </a:extLst>
          </p:cNvPr>
          <p:cNvSpPr/>
          <p:nvPr/>
        </p:nvSpPr>
        <p:spPr>
          <a:xfrm>
            <a:off x="6301022" y="3429000"/>
            <a:ext cx="2727230" cy="420512"/>
          </a:xfrm>
          <a:custGeom>
            <a:avLst/>
            <a:gdLst>
              <a:gd name="connsiteX0" fmla="*/ 0 w 3880863"/>
              <a:gd name="connsiteY0" fmla="*/ 0 h 716158"/>
              <a:gd name="connsiteX1" fmla="*/ 3522784 w 3880863"/>
              <a:gd name="connsiteY1" fmla="*/ 0 h 716158"/>
              <a:gd name="connsiteX2" fmla="*/ 3880863 w 3880863"/>
              <a:gd name="connsiteY2" fmla="*/ 358079 h 716158"/>
              <a:gd name="connsiteX3" fmla="*/ 3522784 w 3880863"/>
              <a:gd name="connsiteY3" fmla="*/ 716158 h 716158"/>
              <a:gd name="connsiteX4" fmla="*/ 0 w 3880863"/>
              <a:gd name="connsiteY4" fmla="*/ 716158 h 716158"/>
              <a:gd name="connsiteX5" fmla="*/ 358079 w 3880863"/>
              <a:gd name="connsiteY5" fmla="*/ 358079 h 716158"/>
              <a:gd name="connsiteX6" fmla="*/ 0 w 3880863"/>
              <a:gd name="connsiteY6" fmla="*/ 0 h 716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0863" h="716158">
                <a:moveTo>
                  <a:pt x="0" y="0"/>
                </a:moveTo>
                <a:lnTo>
                  <a:pt x="3522784" y="0"/>
                </a:lnTo>
                <a:lnTo>
                  <a:pt x="3880863" y="358079"/>
                </a:lnTo>
                <a:lnTo>
                  <a:pt x="3522784" y="716158"/>
                </a:lnTo>
                <a:lnTo>
                  <a:pt x="0" y="716158"/>
                </a:lnTo>
                <a:lnTo>
                  <a:pt x="358079" y="358079"/>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8094" tIns="40005" rIns="398084" bIns="40005" numCol="1" spcCol="1270" anchor="ctr" anchorCtr="0">
            <a:noAutofit/>
          </a:bodyPr>
          <a:lstStyle/>
          <a:p>
            <a:pPr marL="0" lvl="0" indent="0" algn="ctr" defTabSz="1333500">
              <a:lnSpc>
                <a:spcPct val="90000"/>
              </a:lnSpc>
              <a:spcBef>
                <a:spcPct val="0"/>
              </a:spcBef>
              <a:spcAft>
                <a:spcPct val="35000"/>
              </a:spcAft>
              <a:buNone/>
            </a:pPr>
            <a:endParaRPr lang="zh-CN" altLang="en-US" sz="3000" kern="1200"/>
          </a:p>
        </p:txBody>
      </p:sp>
      <p:sp>
        <p:nvSpPr>
          <p:cNvPr id="52" name="任意多边形: 形状 51">
            <a:extLst>
              <a:ext uri="{FF2B5EF4-FFF2-40B4-BE49-F238E27FC236}">
                <a16:creationId xmlns="" xmlns:a16="http://schemas.microsoft.com/office/drawing/2014/main" id="{2EDE8DC3-5BAB-4EBE-900E-EE2724FFDFA3}"/>
              </a:ext>
            </a:extLst>
          </p:cNvPr>
          <p:cNvSpPr/>
          <p:nvPr/>
        </p:nvSpPr>
        <p:spPr>
          <a:xfrm>
            <a:off x="8870602" y="3429000"/>
            <a:ext cx="2727230" cy="420512"/>
          </a:xfrm>
          <a:custGeom>
            <a:avLst/>
            <a:gdLst>
              <a:gd name="connsiteX0" fmla="*/ 0 w 3880863"/>
              <a:gd name="connsiteY0" fmla="*/ 0 h 716158"/>
              <a:gd name="connsiteX1" fmla="*/ 3522784 w 3880863"/>
              <a:gd name="connsiteY1" fmla="*/ 0 h 716158"/>
              <a:gd name="connsiteX2" fmla="*/ 3880863 w 3880863"/>
              <a:gd name="connsiteY2" fmla="*/ 358079 h 716158"/>
              <a:gd name="connsiteX3" fmla="*/ 3522784 w 3880863"/>
              <a:gd name="connsiteY3" fmla="*/ 716158 h 716158"/>
              <a:gd name="connsiteX4" fmla="*/ 0 w 3880863"/>
              <a:gd name="connsiteY4" fmla="*/ 716158 h 716158"/>
              <a:gd name="connsiteX5" fmla="*/ 358079 w 3880863"/>
              <a:gd name="connsiteY5" fmla="*/ 358079 h 716158"/>
              <a:gd name="connsiteX6" fmla="*/ 0 w 3880863"/>
              <a:gd name="connsiteY6" fmla="*/ 0 h 716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0863" h="716158">
                <a:moveTo>
                  <a:pt x="0" y="0"/>
                </a:moveTo>
                <a:lnTo>
                  <a:pt x="3522784" y="0"/>
                </a:lnTo>
                <a:lnTo>
                  <a:pt x="3880863" y="358079"/>
                </a:lnTo>
                <a:lnTo>
                  <a:pt x="3522784" y="716158"/>
                </a:lnTo>
                <a:lnTo>
                  <a:pt x="0" y="716158"/>
                </a:lnTo>
                <a:lnTo>
                  <a:pt x="358079" y="358079"/>
                </a:lnTo>
                <a:lnTo>
                  <a:pt x="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78094" tIns="40005" rIns="398084" bIns="40005" numCol="1" spcCol="1270" anchor="ctr" anchorCtr="0">
            <a:noAutofit/>
          </a:bodyPr>
          <a:lstStyle/>
          <a:p>
            <a:pPr marL="0" lvl="0" indent="0" algn="ctr" defTabSz="1333500">
              <a:lnSpc>
                <a:spcPct val="90000"/>
              </a:lnSpc>
              <a:spcBef>
                <a:spcPct val="0"/>
              </a:spcBef>
              <a:spcAft>
                <a:spcPct val="35000"/>
              </a:spcAft>
              <a:buNone/>
            </a:pPr>
            <a:endParaRPr lang="zh-CN" altLang="en-US" sz="3000" kern="1200"/>
          </a:p>
        </p:txBody>
      </p:sp>
      <p:grpSp>
        <p:nvGrpSpPr>
          <p:cNvPr id="53" name="组合 52">
            <a:extLst>
              <a:ext uri="{FF2B5EF4-FFF2-40B4-BE49-F238E27FC236}">
                <a16:creationId xmlns="" xmlns:a16="http://schemas.microsoft.com/office/drawing/2014/main" id="{268168FA-CC82-4D5A-BDD4-6DE774188D03}"/>
              </a:ext>
            </a:extLst>
          </p:cNvPr>
          <p:cNvGrpSpPr/>
          <p:nvPr/>
        </p:nvGrpSpPr>
        <p:grpSpPr>
          <a:xfrm>
            <a:off x="675978" y="1455143"/>
            <a:ext cx="3182797" cy="1714500"/>
            <a:chOff x="675978" y="1455143"/>
            <a:chExt cx="3182797" cy="1714500"/>
          </a:xfrm>
        </p:grpSpPr>
        <p:sp>
          <p:nvSpPr>
            <p:cNvPr id="58" name="任意多边形: 形状 57">
              <a:extLst>
                <a:ext uri="{FF2B5EF4-FFF2-40B4-BE49-F238E27FC236}">
                  <a16:creationId xmlns="" xmlns:a16="http://schemas.microsoft.com/office/drawing/2014/main" id="{7A8538A9-1EFF-4FB7-A924-5912712BF165}"/>
                </a:ext>
              </a:extLst>
            </p:cNvPr>
            <p:cNvSpPr/>
            <p:nvPr/>
          </p:nvSpPr>
          <p:spPr>
            <a:xfrm>
              <a:off x="675978" y="1455143"/>
              <a:ext cx="3148280" cy="1714500"/>
            </a:xfrm>
            <a:custGeom>
              <a:avLst/>
              <a:gdLst>
                <a:gd name="connsiteX0" fmla="*/ 72907 w 2826577"/>
                <a:gd name="connsiteY0" fmla="*/ 0 h 1524000"/>
                <a:gd name="connsiteX1" fmla="*/ 2753670 w 2826577"/>
                <a:gd name="connsiteY1" fmla="*/ 0 h 1524000"/>
                <a:gd name="connsiteX2" fmla="*/ 2826577 w 2826577"/>
                <a:gd name="connsiteY2" fmla="*/ 72907 h 1524000"/>
                <a:gd name="connsiteX3" fmla="*/ 2826577 w 2826577"/>
                <a:gd name="connsiteY3" fmla="*/ 1233201 h 1524000"/>
                <a:gd name="connsiteX4" fmla="*/ 2753670 w 2826577"/>
                <a:gd name="connsiteY4" fmla="*/ 1306108 h 1524000"/>
                <a:gd name="connsiteX5" fmla="*/ 1699038 w 2826577"/>
                <a:gd name="connsiteY5" fmla="*/ 1306108 h 1524000"/>
                <a:gd name="connsiteX6" fmla="*/ 1413288 w 2826577"/>
                <a:gd name="connsiteY6" fmla="*/ 1524000 h 1524000"/>
                <a:gd name="connsiteX7" fmla="*/ 1127538 w 2826577"/>
                <a:gd name="connsiteY7" fmla="*/ 1306108 h 1524000"/>
                <a:gd name="connsiteX8" fmla="*/ 72907 w 2826577"/>
                <a:gd name="connsiteY8" fmla="*/ 1306108 h 1524000"/>
                <a:gd name="connsiteX9" fmla="*/ 0 w 2826577"/>
                <a:gd name="connsiteY9" fmla="*/ 1233201 h 1524000"/>
                <a:gd name="connsiteX10" fmla="*/ 0 w 2826577"/>
                <a:gd name="connsiteY10" fmla="*/ 72907 h 1524000"/>
                <a:gd name="connsiteX11" fmla="*/ 72907 w 2826577"/>
                <a:gd name="connsiteY11" fmla="*/ 0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577" h="1524000">
                  <a:moveTo>
                    <a:pt x="72907" y="0"/>
                  </a:moveTo>
                  <a:lnTo>
                    <a:pt x="2753670" y="0"/>
                  </a:lnTo>
                  <a:cubicBezTo>
                    <a:pt x="2793935" y="0"/>
                    <a:pt x="2826577" y="32642"/>
                    <a:pt x="2826577" y="72907"/>
                  </a:cubicBezTo>
                  <a:lnTo>
                    <a:pt x="2826577" y="1233201"/>
                  </a:lnTo>
                  <a:cubicBezTo>
                    <a:pt x="2826577" y="1273466"/>
                    <a:pt x="2793935" y="1306108"/>
                    <a:pt x="2753670" y="1306108"/>
                  </a:cubicBezTo>
                  <a:lnTo>
                    <a:pt x="1699038" y="1306108"/>
                  </a:lnTo>
                  <a:lnTo>
                    <a:pt x="1413288" y="1524000"/>
                  </a:lnTo>
                  <a:lnTo>
                    <a:pt x="1127538" y="1306108"/>
                  </a:lnTo>
                  <a:lnTo>
                    <a:pt x="72907" y="1306108"/>
                  </a:lnTo>
                  <a:cubicBezTo>
                    <a:pt x="32642" y="1306108"/>
                    <a:pt x="0" y="1273466"/>
                    <a:pt x="0" y="1233201"/>
                  </a:cubicBezTo>
                  <a:lnTo>
                    <a:pt x="0" y="72907"/>
                  </a:lnTo>
                  <a:cubicBezTo>
                    <a:pt x="0" y="32642"/>
                    <a:pt x="32642" y="0"/>
                    <a:pt x="72907" y="0"/>
                  </a:cubicBezTo>
                  <a:close/>
                </a:path>
              </a:pathLst>
            </a:custGeom>
            <a:solidFill>
              <a:schemeClr val="bg1">
                <a:lumMod val="95000"/>
              </a:schemeClr>
            </a:solidFill>
            <a:ln w="63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文本框 58">
              <a:extLst>
                <a:ext uri="{FF2B5EF4-FFF2-40B4-BE49-F238E27FC236}">
                  <a16:creationId xmlns="" xmlns:a16="http://schemas.microsoft.com/office/drawing/2014/main" id="{A705F1FB-33C4-4967-850D-DDD7D59DF023}"/>
                </a:ext>
              </a:extLst>
            </p:cNvPr>
            <p:cNvSpPr txBox="1"/>
            <p:nvPr/>
          </p:nvSpPr>
          <p:spPr>
            <a:xfrm>
              <a:off x="703035" y="1522609"/>
              <a:ext cx="3125164" cy="523220"/>
            </a:xfrm>
            <a:prstGeom prst="rect">
              <a:avLst/>
            </a:prstGeom>
            <a:noFill/>
          </p:spPr>
          <p:txBody>
            <a:bodyPr wrap="square" rtlCol="0">
              <a:spAutoFit/>
            </a:bodyPr>
            <a:lstStyle/>
            <a:p>
              <a:pPr algn="ctr"/>
              <a:r>
                <a:rPr lang="zh-CN" altLang="en-US" sz="2800" dirty="0">
                  <a:latin typeface="+mj-ea"/>
                  <a:ea typeface="+mj-ea"/>
                </a:rPr>
                <a:t>输入标题</a:t>
              </a:r>
            </a:p>
          </p:txBody>
        </p:sp>
        <p:sp>
          <p:nvSpPr>
            <p:cNvPr id="60" name="文本框 59">
              <a:extLst>
                <a:ext uri="{FF2B5EF4-FFF2-40B4-BE49-F238E27FC236}">
                  <a16:creationId xmlns="" xmlns:a16="http://schemas.microsoft.com/office/drawing/2014/main" id="{89DAC199-CDF8-4C36-B2C9-202D09B409EA}"/>
                </a:ext>
              </a:extLst>
            </p:cNvPr>
            <p:cNvSpPr txBox="1"/>
            <p:nvPr/>
          </p:nvSpPr>
          <p:spPr>
            <a:xfrm>
              <a:off x="710495" y="2045829"/>
              <a:ext cx="3148280" cy="850617"/>
            </a:xfrm>
            <a:prstGeom prst="rect">
              <a:avLst/>
            </a:prstGeom>
            <a:noFill/>
          </p:spPr>
          <p:txBody>
            <a:bodyPr wrap="square" rtlCol="0">
              <a:spAutoFit/>
            </a:bodyPr>
            <a:lstStyle/>
            <a:p>
              <a:pPr algn="ctr">
                <a:lnSpc>
                  <a:spcPct val="130000"/>
                </a:lnSpc>
              </a:pPr>
              <a:r>
                <a:rPr lang="zh-CN" altLang="en-US" sz="2000" dirty="0">
                  <a:latin typeface="+mn-ea"/>
                </a:rPr>
                <a:t>在这里输入正文</a:t>
              </a:r>
              <a:r>
                <a:rPr lang="en-US" altLang="zh-CN" sz="2000" dirty="0">
                  <a:latin typeface="+mn-ea"/>
                </a:rPr>
                <a:t>  </a:t>
              </a:r>
              <a:r>
                <a:rPr lang="zh-CN" altLang="en-US" sz="2000" dirty="0">
                  <a:latin typeface="+mn-ea"/>
                </a:rPr>
                <a:t>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p:txBody>
        </p:sp>
      </p:grpSp>
      <p:grpSp>
        <p:nvGrpSpPr>
          <p:cNvPr id="55" name="组合 54">
            <a:extLst>
              <a:ext uri="{FF2B5EF4-FFF2-40B4-BE49-F238E27FC236}">
                <a16:creationId xmlns="" xmlns:a16="http://schemas.microsoft.com/office/drawing/2014/main" id="{5C831608-DA26-40A2-864A-F3A5EA6ECCF0}"/>
              </a:ext>
            </a:extLst>
          </p:cNvPr>
          <p:cNvGrpSpPr/>
          <p:nvPr/>
        </p:nvGrpSpPr>
        <p:grpSpPr>
          <a:xfrm>
            <a:off x="3363233" y="4108869"/>
            <a:ext cx="3182797" cy="1714500"/>
            <a:chOff x="3363233" y="4108869"/>
            <a:chExt cx="3182797" cy="1714500"/>
          </a:xfrm>
        </p:grpSpPr>
        <p:sp>
          <p:nvSpPr>
            <p:cNvPr id="69" name="任意多边形: 形状 68">
              <a:extLst>
                <a:ext uri="{FF2B5EF4-FFF2-40B4-BE49-F238E27FC236}">
                  <a16:creationId xmlns="" xmlns:a16="http://schemas.microsoft.com/office/drawing/2014/main" id="{615BF0AA-2C12-47E5-A7E5-FC96DE8116AC}"/>
                </a:ext>
              </a:extLst>
            </p:cNvPr>
            <p:cNvSpPr/>
            <p:nvPr/>
          </p:nvSpPr>
          <p:spPr>
            <a:xfrm flipV="1">
              <a:off x="3363233" y="4108869"/>
              <a:ext cx="3148280" cy="1714500"/>
            </a:xfrm>
            <a:custGeom>
              <a:avLst/>
              <a:gdLst>
                <a:gd name="connsiteX0" fmla="*/ 72907 w 2826577"/>
                <a:gd name="connsiteY0" fmla="*/ 0 h 1524000"/>
                <a:gd name="connsiteX1" fmla="*/ 2753670 w 2826577"/>
                <a:gd name="connsiteY1" fmla="*/ 0 h 1524000"/>
                <a:gd name="connsiteX2" fmla="*/ 2826577 w 2826577"/>
                <a:gd name="connsiteY2" fmla="*/ 72907 h 1524000"/>
                <a:gd name="connsiteX3" fmla="*/ 2826577 w 2826577"/>
                <a:gd name="connsiteY3" fmla="*/ 1233201 h 1524000"/>
                <a:gd name="connsiteX4" fmla="*/ 2753670 w 2826577"/>
                <a:gd name="connsiteY4" fmla="*/ 1306108 h 1524000"/>
                <a:gd name="connsiteX5" fmla="*/ 1699038 w 2826577"/>
                <a:gd name="connsiteY5" fmla="*/ 1306108 h 1524000"/>
                <a:gd name="connsiteX6" fmla="*/ 1413288 w 2826577"/>
                <a:gd name="connsiteY6" fmla="*/ 1524000 h 1524000"/>
                <a:gd name="connsiteX7" fmla="*/ 1127538 w 2826577"/>
                <a:gd name="connsiteY7" fmla="*/ 1306108 h 1524000"/>
                <a:gd name="connsiteX8" fmla="*/ 72907 w 2826577"/>
                <a:gd name="connsiteY8" fmla="*/ 1306108 h 1524000"/>
                <a:gd name="connsiteX9" fmla="*/ 0 w 2826577"/>
                <a:gd name="connsiteY9" fmla="*/ 1233201 h 1524000"/>
                <a:gd name="connsiteX10" fmla="*/ 0 w 2826577"/>
                <a:gd name="connsiteY10" fmla="*/ 72907 h 1524000"/>
                <a:gd name="connsiteX11" fmla="*/ 72907 w 2826577"/>
                <a:gd name="connsiteY11" fmla="*/ 0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577" h="1524000">
                  <a:moveTo>
                    <a:pt x="72907" y="0"/>
                  </a:moveTo>
                  <a:lnTo>
                    <a:pt x="2753670" y="0"/>
                  </a:lnTo>
                  <a:cubicBezTo>
                    <a:pt x="2793935" y="0"/>
                    <a:pt x="2826577" y="32642"/>
                    <a:pt x="2826577" y="72907"/>
                  </a:cubicBezTo>
                  <a:lnTo>
                    <a:pt x="2826577" y="1233201"/>
                  </a:lnTo>
                  <a:cubicBezTo>
                    <a:pt x="2826577" y="1273466"/>
                    <a:pt x="2793935" y="1306108"/>
                    <a:pt x="2753670" y="1306108"/>
                  </a:cubicBezTo>
                  <a:lnTo>
                    <a:pt x="1699038" y="1306108"/>
                  </a:lnTo>
                  <a:lnTo>
                    <a:pt x="1413288" y="1524000"/>
                  </a:lnTo>
                  <a:lnTo>
                    <a:pt x="1127538" y="1306108"/>
                  </a:lnTo>
                  <a:lnTo>
                    <a:pt x="72907" y="1306108"/>
                  </a:lnTo>
                  <a:cubicBezTo>
                    <a:pt x="32642" y="1306108"/>
                    <a:pt x="0" y="1273466"/>
                    <a:pt x="0" y="1233201"/>
                  </a:cubicBezTo>
                  <a:lnTo>
                    <a:pt x="0" y="72907"/>
                  </a:lnTo>
                  <a:cubicBezTo>
                    <a:pt x="0" y="32642"/>
                    <a:pt x="32642" y="0"/>
                    <a:pt x="72907" y="0"/>
                  </a:cubicBezTo>
                  <a:close/>
                </a:path>
              </a:pathLst>
            </a:custGeom>
            <a:solidFill>
              <a:schemeClr val="bg1">
                <a:lumMod val="9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 name="文本框 69">
              <a:extLst>
                <a:ext uri="{FF2B5EF4-FFF2-40B4-BE49-F238E27FC236}">
                  <a16:creationId xmlns="" xmlns:a16="http://schemas.microsoft.com/office/drawing/2014/main" id="{BA514E6F-13A6-41B1-8F15-43938136C713}"/>
                </a:ext>
              </a:extLst>
            </p:cNvPr>
            <p:cNvSpPr txBox="1"/>
            <p:nvPr/>
          </p:nvSpPr>
          <p:spPr>
            <a:xfrm>
              <a:off x="3390290" y="4394436"/>
              <a:ext cx="3125164" cy="523220"/>
            </a:xfrm>
            <a:prstGeom prst="rect">
              <a:avLst/>
            </a:prstGeom>
            <a:noFill/>
          </p:spPr>
          <p:txBody>
            <a:bodyPr wrap="square" rtlCol="0">
              <a:spAutoFit/>
            </a:bodyPr>
            <a:lstStyle/>
            <a:p>
              <a:pPr algn="ctr"/>
              <a:r>
                <a:rPr lang="zh-CN" altLang="en-US" sz="2800" dirty="0">
                  <a:latin typeface="+mj-ea"/>
                  <a:ea typeface="+mj-ea"/>
                </a:rPr>
                <a:t>输入标题</a:t>
              </a:r>
            </a:p>
          </p:txBody>
        </p:sp>
        <p:sp>
          <p:nvSpPr>
            <p:cNvPr id="68" name="文本框 67">
              <a:extLst>
                <a:ext uri="{FF2B5EF4-FFF2-40B4-BE49-F238E27FC236}">
                  <a16:creationId xmlns="" xmlns:a16="http://schemas.microsoft.com/office/drawing/2014/main" id="{CDA0ECC2-6461-4116-A8E0-8B304A84F3DF}"/>
                </a:ext>
              </a:extLst>
            </p:cNvPr>
            <p:cNvSpPr txBox="1"/>
            <p:nvPr/>
          </p:nvSpPr>
          <p:spPr>
            <a:xfrm>
              <a:off x="3397750" y="4917656"/>
              <a:ext cx="3148280" cy="850617"/>
            </a:xfrm>
            <a:prstGeom prst="rect">
              <a:avLst/>
            </a:prstGeom>
            <a:noFill/>
          </p:spPr>
          <p:txBody>
            <a:bodyPr wrap="square" rtlCol="0">
              <a:spAutoFit/>
            </a:bodyPr>
            <a:lstStyle/>
            <a:p>
              <a:pPr algn="ctr">
                <a:lnSpc>
                  <a:spcPct val="130000"/>
                </a:lnSpc>
              </a:pPr>
              <a:r>
                <a:rPr lang="zh-CN" altLang="en-US" sz="2000" dirty="0">
                  <a:latin typeface="+mn-ea"/>
                </a:rPr>
                <a:t>在这里输入正文</a:t>
              </a:r>
              <a:r>
                <a:rPr lang="en-US" altLang="zh-CN" sz="2000" dirty="0">
                  <a:latin typeface="+mn-ea"/>
                </a:rPr>
                <a:t>  </a:t>
              </a:r>
              <a:r>
                <a:rPr lang="zh-CN" altLang="en-US" sz="2000" dirty="0">
                  <a:latin typeface="+mn-ea"/>
                </a:rPr>
                <a:t>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p:txBody>
        </p:sp>
      </p:grpSp>
      <p:grpSp>
        <p:nvGrpSpPr>
          <p:cNvPr id="54" name="组合 53">
            <a:extLst>
              <a:ext uri="{FF2B5EF4-FFF2-40B4-BE49-F238E27FC236}">
                <a16:creationId xmlns="" xmlns:a16="http://schemas.microsoft.com/office/drawing/2014/main" id="{83B06073-9C62-4436-B903-4AF700DFA2C7}"/>
              </a:ext>
            </a:extLst>
          </p:cNvPr>
          <p:cNvGrpSpPr/>
          <p:nvPr/>
        </p:nvGrpSpPr>
        <p:grpSpPr>
          <a:xfrm>
            <a:off x="6096000" y="1455143"/>
            <a:ext cx="3182797" cy="1714500"/>
            <a:chOff x="6096000" y="1455143"/>
            <a:chExt cx="3182797" cy="1714500"/>
          </a:xfrm>
        </p:grpSpPr>
        <p:sp>
          <p:nvSpPr>
            <p:cNvPr id="74" name="任意多边形: 形状 73">
              <a:extLst>
                <a:ext uri="{FF2B5EF4-FFF2-40B4-BE49-F238E27FC236}">
                  <a16:creationId xmlns="" xmlns:a16="http://schemas.microsoft.com/office/drawing/2014/main" id="{7CDA0527-B938-4B6C-8C8C-E323F0DD5FB0}"/>
                </a:ext>
              </a:extLst>
            </p:cNvPr>
            <p:cNvSpPr/>
            <p:nvPr/>
          </p:nvSpPr>
          <p:spPr>
            <a:xfrm>
              <a:off x="6096000" y="1455143"/>
              <a:ext cx="3148280" cy="1714500"/>
            </a:xfrm>
            <a:custGeom>
              <a:avLst/>
              <a:gdLst>
                <a:gd name="connsiteX0" fmla="*/ 72907 w 2826577"/>
                <a:gd name="connsiteY0" fmla="*/ 0 h 1524000"/>
                <a:gd name="connsiteX1" fmla="*/ 2753670 w 2826577"/>
                <a:gd name="connsiteY1" fmla="*/ 0 h 1524000"/>
                <a:gd name="connsiteX2" fmla="*/ 2826577 w 2826577"/>
                <a:gd name="connsiteY2" fmla="*/ 72907 h 1524000"/>
                <a:gd name="connsiteX3" fmla="*/ 2826577 w 2826577"/>
                <a:gd name="connsiteY3" fmla="*/ 1233201 h 1524000"/>
                <a:gd name="connsiteX4" fmla="*/ 2753670 w 2826577"/>
                <a:gd name="connsiteY4" fmla="*/ 1306108 h 1524000"/>
                <a:gd name="connsiteX5" fmla="*/ 1699038 w 2826577"/>
                <a:gd name="connsiteY5" fmla="*/ 1306108 h 1524000"/>
                <a:gd name="connsiteX6" fmla="*/ 1413288 w 2826577"/>
                <a:gd name="connsiteY6" fmla="*/ 1524000 h 1524000"/>
                <a:gd name="connsiteX7" fmla="*/ 1127538 w 2826577"/>
                <a:gd name="connsiteY7" fmla="*/ 1306108 h 1524000"/>
                <a:gd name="connsiteX8" fmla="*/ 72907 w 2826577"/>
                <a:gd name="connsiteY8" fmla="*/ 1306108 h 1524000"/>
                <a:gd name="connsiteX9" fmla="*/ 0 w 2826577"/>
                <a:gd name="connsiteY9" fmla="*/ 1233201 h 1524000"/>
                <a:gd name="connsiteX10" fmla="*/ 0 w 2826577"/>
                <a:gd name="connsiteY10" fmla="*/ 72907 h 1524000"/>
                <a:gd name="connsiteX11" fmla="*/ 72907 w 2826577"/>
                <a:gd name="connsiteY11" fmla="*/ 0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577" h="1524000">
                  <a:moveTo>
                    <a:pt x="72907" y="0"/>
                  </a:moveTo>
                  <a:lnTo>
                    <a:pt x="2753670" y="0"/>
                  </a:lnTo>
                  <a:cubicBezTo>
                    <a:pt x="2793935" y="0"/>
                    <a:pt x="2826577" y="32642"/>
                    <a:pt x="2826577" y="72907"/>
                  </a:cubicBezTo>
                  <a:lnTo>
                    <a:pt x="2826577" y="1233201"/>
                  </a:lnTo>
                  <a:cubicBezTo>
                    <a:pt x="2826577" y="1273466"/>
                    <a:pt x="2793935" y="1306108"/>
                    <a:pt x="2753670" y="1306108"/>
                  </a:cubicBezTo>
                  <a:lnTo>
                    <a:pt x="1699038" y="1306108"/>
                  </a:lnTo>
                  <a:lnTo>
                    <a:pt x="1413288" y="1524000"/>
                  </a:lnTo>
                  <a:lnTo>
                    <a:pt x="1127538" y="1306108"/>
                  </a:lnTo>
                  <a:lnTo>
                    <a:pt x="72907" y="1306108"/>
                  </a:lnTo>
                  <a:cubicBezTo>
                    <a:pt x="32642" y="1306108"/>
                    <a:pt x="0" y="1273466"/>
                    <a:pt x="0" y="1233201"/>
                  </a:cubicBezTo>
                  <a:lnTo>
                    <a:pt x="0" y="72907"/>
                  </a:lnTo>
                  <a:cubicBezTo>
                    <a:pt x="0" y="32642"/>
                    <a:pt x="32642" y="0"/>
                    <a:pt x="72907" y="0"/>
                  </a:cubicBezTo>
                  <a:close/>
                </a:path>
              </a:pathLst>
            </a:custGeom>
            <a:solidFill>
              <a:schemeClr val="bg1">
                <a:lumMod val="95000"/>
              </a:schemeClr>
            </a:solidFill>
            <a:ln w="63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 name="文本框 74">
              <a:extLst>
                <a:ext uri="{FF2B5EF4-FFF2-40B4-BE49-F238E27FC236}">
                  <a16:creationId xmlns="" xmlns:a16="http://schemas.microsoft.com/office/drawing/2014/main" id="{0A8B9436-B571-41A7-9F63-06E8A5E89B4E}"/>
                </a:ext>
              </a:extLst>
            </p:cNvPr>
            <p:cNvSpPr txBox="1"/>
            <p:nvPr/>
          </p:nvSpPr>
          <p:spPr>
            <a:xfrm>
              <a:off x="6123057" y="1522609"/>
              <a:ext cx="3125164" cy="523220"/>
            </a:xfrm>
            <a:prstGeom prst="rect">
              <a:avLst/>
            </a:prstGeom>
            <a:noFill/>
          </p:spPr>
          <p:txBody>
            <a:bodyPr wrap="square" rtlCol="0">
              <a:spAutoFit/>
            </a:bodyPr>
            <a:lstStyle/>
            <a:p>
              <a:pPr algn="ctr"/>
              <a:r>
                <a:rPr lang="zh-CN" altLang="en-US" sz="2800" dirty="0">
                  <a:latin typeface="+mj-ea"/>
                  <a:ea typeface="+mj-ea"/>
                </a:rPr>
                <a:t>输入标题</a:t>
              </a:r>
            </a:p>
          </p:txBody>
        </p:sp>
        <p:sp>
          <p:nvSpPr>
            <p:cNvPr id="73" name="文本框 72">
              <a:extLst>
                <a:ext uri="{FF2B5EF4-FFF2-40B4-BE49-F238E27FC236}">
                  <a16:creationId xmlns="" xmlns:a16="http://schemas.microsoft.com/office/drawing/2014/main" id="{77F94188-0567-48B0-A36E-941F6B54C5DF}"/>
                </a:ext>
              </a:extLst>
            </p:cNvPr>
            <p:cNvSpPr txBox="1"/>
            <p:nvPr/>
          </p:nvSpPr>
          <p:spPr>
            <a:xfrm>
              <a:off x="6130517" y="2045829"/>
              <a:ext cx="3148280" cy="850617"/>
            </a:xfrm>
            <a:prstGeom prst="rect">
              <a:avLst/>
            </a:prstGeom>
            <a:noFill/>
          </p:spPr>
          <p:txBody>
            <a:bodyPr wrap="square" rtlCol="0">
              <a:spAutoFit/>
            </a:bodyPr>
            <a:lstStyle/>
            <a:p>
              <a:pPr algn="ctr">
                <a:lnSpc>
                  <a:spcPct val="130000"/>
                </a:lnSpc>
              </a:pPr>
              <a:r>
                <a:rPr lang="zh-CN" altLang="en-US" sz="2000" dirty="0">
                  <a:latin typeface="+mn-ea"/>
                </a:rPr>
                <a:t>在这里输入正文</a:t>
              </a:r>
              <a:r>
                <a:rPr lang="en-US" altLang="zh-CN" sz="2000" dirty="0">
                  <a:latin typeface="+mn-ea"/>
                </a:rPr>
                <a:t>  </a:t>
              </a:r>
              <a:r>
                <a:rPr lang="zh-CN" altLang="en-US" sz="2000" dirty="0">
                  <a:latin typeface="+mn-ea"/>
                </a:rPr>
                <a:t>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p:txBody>
        </p:sp>
      </p:grpSp>
      <p:grpSp>
        <p:nvGrpSpPr>
          <p:cNvPr id="56" name="组合 55">
            <a:extLst>
              <a:ext uri="{FF2B5EF4-FFF2-40B4-BE49-F238E27FC236}">
                <a16:creationId xmlns="" xmlns:a16="http://schemas.microsoft.com/office/drawing/2014/main" id="{61FA7288-323B-428C-8CAE-8C25DF19EECA}"/>
              </a:ext>
            </a:extLst>
          </p:cNvPr>
          <p:cNvGrpSpPr/>
          <p:nvPr/>
        </p:nvGrpSpPr>
        <p:grpSpPr>
          <a:xfrm>
            <a:off x="8370620" y="4108869"/>
            <a:ext cx="3182797" cy="1714500"/>
            <a:chOff x="8370620" y="4108869"/>
            <a:chExt cx="3182797" cy="1714500"/>
          </a:xfrm>
        </p:grpSpPr>
        <p:sp>
          <p:nvSpPr>
            <p:cNvPr id="76" name="任意多边形: 形状 75">
              <a:extLst>
                <a:ext uri="{FF2B5EF4-FFF2-40B4-BE49-F238E27FC236}">
                  <a16:creationId xmlns="" xmlns:a16="http://schemas.microsoft.com/office/drawing/2014/main" id="{6EF17AE9-FBED-44C7-BD3B-8E0DB9D2FB93}"/>
                </a:ext>
              </a:extLst>
            </p:cNvPr>
            <p:cNvSpPr/>
            <p:nvPr/>
          </p:nvSpPr>
          <p:spPr>
            <a:xfrm flipV="1">
              <a:off x="8370620" y="4108869"/>
              <a:ext cx="3148280" cy="1714500"/>
            </a:xfrm>
            <a:custGeom>
              <a:avLst/>
              <a:gdLst>
                <a:gd name="connsiteX0" fmla="*/ 72907 w 2826577"/>
                <a:gd name="connsiteY0" fmla="*/ 0 h 1524000"/>
                <a:gd name="connsiteX1" fmla="*/ 2753670 w 2826577"/>
                <a:gd name="connsiteY1" fmla="*/ 0 h 1524000"/>
                <a:gd name="connsiteX2" fmla="*/ 2826577 w 2826577"/>
                <a:gd name="connsiteY2" fmla="*/ 72907 h 1524000"/>
                <a:gd name="connsiteX3" fmla="*/ 2826577 w 2826577"/>
                <a:gd name="connsiteY3" fmla="*/ 1233201 h 1524000"/>
                <a:gd name="connsiteX4" fmla="*/ 2753670 w 2826577"/>
                <a:gd name="connsiteY4" fmla="*/ 1306108 h 1524000"/>
                <a:gd name="connsiteX5" fmla="*/ 1699038 w 2826577"/>
                <a:gd name="connsiteY5" fmla="*/ 1306108 h 1524000"/>
                <a:gd name="connsiteX6" fmla="*/ 1413288 w 2826577"/>
                <a:gd name="connsiteY6" fmla="*/ 1524000 h 1524000"/>
                <a:gd name="connsiteX7" fmla="*/ 1127538 w 2826577"/>
                <a:gd name="connsiteY7" fmla="*/ 1306108 h 1524000"/>
                <a:gd name="connsiteX8" fmla="*/ 72907 w 2826577"/>
                <a:gd name="connsiteY8" fmla="*/ 1306108 h 1524000"/>
                <a:gd name="connsiteX9" fmla="*/ 0 w 2826577"/>
                <a:gd name="connsiteY9" fmla="*/ 1233201 h 1524000"/>
                <a:gd name="connsiteX10" fmla="*/ 0 w 2826577"/>
                <a:gd name="connsiteY10" fmla="*/ 72907 h 1524000"/>
                <a:gd name="connsiteX11" fmla="*/ 72907 w 2826577"/>
                <a:gd name="connsiteY11" fmla="*/ 0 h 15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577" h="1524000">
                  <a:moveTo>
                    <a:pt x="72907" y="0"/>
                  </a:moveTo>
                  <a:lnTo>
                    <a:pt x="2753670" y="0"/>
                  </a:lnTo>
                  <a:cubicBezTo>
                    <a:pt x="2793935" y="0"/>
                    <a:pt x="2826577" y="32642"/>
                    <a:pt x="2826577" y="72907"/>
                  </a:cubicBezTo>
                  <a:lnTo>
                    <a:pt x="2826577" y="1233201"/>
                  </a:lnTo>
                  <a:cubicBezTo>
                    <a:pt x="2826577" y="1273466"/>
                    <a:pt x="2793935" y="1306108"/>
                    <a:pt x="2753670" y="1306108"/>
                  </a:cubicBezTo>
                  <a:lnTo>
                    <a:pt x="1699038" y="1306108"/>
                  </a:lnTo>
                  <a:lnTo>
                    <a:pt x="1413288" y="1524000"/>
                  </a:lnTo>
                  <a:lnTo>
                    <a:pt x="1127538" y="1306108"/>
                  </a:lnTo>
                  <a:lnTo>
                    <a:pt x="72907" y="1306108"/>
                  </a:lnTo>
                  <a:cubicBezTo>
                    <a:pt x="32642" y="1306108"/>
                    <a:pt x="0" y="1273466"/>
                    <a:pt x="0" y="1233201"/>
                  </a:cubicBezTo>
                  <a:lnTo>
                    <a:pt x="0" y="72907"/>
                  </a:lnTo>
                  <a:cubicBezTo>
                    <a:pt x="0" y="32642"/>
                    <a:pt x="32642" y="0"/>
                    <a:pt x="72907" y="0"/>
                  </a:cubicBezTo>
                  <a:close/>
                </a:path>
              </a:pathLst>
            </a:custGeom>
            <a:solidFill>
              <a:schemeClr val="bg1">
                <a:lumMod val="9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 name="文本框 76">
              <a:extLst>
                <a:ext uri="{FF2B5EF4-FFF2-40B4-BE49-F238E27FC236}">
                  <a16:creationId xmlns="" xmlns:a16="http://schemas.microsoft.com/office/drawing/2014/main" id="{5756595A-0683-4218-8C57-AC7CC4DE9DB3}"/>
                </a:ext>
              </a:extLst>
            </p:cNvPr>
            <p:cNvSpPr txBox="1"/>
            <p:nvPr/>
          </p:nvSpPr>
          <p:spPr>
            <a:xfrm>
              <a:off x="8397677" y="4394436"/>
              <a:ext cx="3125164" cy="523220"/>
            </a:xfrm>
            <a:prstGeom prst="rect">
              <a:avLst/>
            </a:prstGeom>
            <a:noFill/>
          </p:spPr>
          <p:txBody>
            <a:bodyPr wrap="square" rtlCol="0">
              <a:spAutoFit/>
            </a:bodyPr>
            <a:lstStyle/>
            <a:p>
              <a:pPr algn="ctr"/>
              <a:r>
                <a:rPr lang="zh-CN" altLang="en-US" sz="2800" dirty="0">
                  <a:latin typeface="+mj-ea"/>
                  <a:ea typeface="+mj-ea"/>
                </a:rPr>
                <a:t>输入标题</a:t>
              </a:r>
            </a:p>
          </p:txBody>
        </p:sp>
        <p:sp>
          <p:nvSpPr>
            <p:cNvPr id="78" name="文本框 77">
              <a:extLst>
                <a:ext uri="{FF2B5EF4-FFF2-40B4-BE49-F238E27FC236}">
                  <a16:creationId xmlns="" xmlns:a16="http://schemas.microsoft.com/office/drawing/2014/main" id="{7D2D60A1-9E66-460E-AEB0-3C8A1F15C800}"/>
                </a:ext>
              </a:extLst>
            </p:cNvPr>
            <p:cNvSpPr txBox="1"/>
            <p:nvPr/>
          </p:nvSpPr>
          <p:spPr>
            <a:xfrm>
              <a:off x="8405137" y="4917656"/>
              <a:ext cx="3148280" cy="850617"/>
            </a:xfrm>
            <a:prstGeom prst="rect">
              <a:avLst/>
            </a:prstGeom>
            <a:noFill/>
          </p:spPr>
          <p:txBody>
            <a:bodyPr wrap="square" rtlCol="0">
              <a:spAutoFit/>
            </a:bodyPr>
            <a:lstStyle/>
            <a:p>
              <a:pPr algn="ctr">
                <a:lnSpc>
                  <a:spcPct val="130000"/>
                </a:lnSpc>
              </a:pPr>
              <a:r>
                <a:rPr lang="zh-CN" altLang="en-US" sz="2000" dirty="0">
                  <a:latin typeface="+mn-ea"/>
                </a:rPr>
                <a:t>在这里输入正文</a:t>
              </a:r>
              <a:r>
                <a:rPr lang="en-US" altLang="zh-CN" sz="2000" dirty="0">
                  <a:latin typeface="+mn-ea"/>
                </a:rPr>
                <a:t>  </a:t>
              </a:r>
              <a:r>
                <a:rPr lang="zh-CN" altLang="en-US" sz="2000" dirty="0">
                  <a:latin typeface="+mn-ea"/>
                </a:rPr>
                <a:t>在这里</a:t>
              </a:r>
              <a:endParaRPr lang="en-US" altLang="zh-CN" sz="2000" dirty="0">
                <a:latin typeface="+mn-ea"/>
              </a:endParaRPr>
            </a:p>
            <a:p>
              <a:pPr algn="ctr">
                <a:lnSpc>
                  <a:spcPct val="130000"/>
                </a:lnSpc>
              </a:pPr>
              <a:r>
                <a:rPr lang="zh-CN" altLang="en-US" sz="2000" dirty="0">
                  <a:latin typeface="+mn-ea"/>
                </a:rPr>
                <a:t>在这里输入正文  在这里</a:t>
              </a:r>
              <a:endParaRPr lang="en-US" altLang="zh-CN" sz="2000" dirty="0">
                <a:latin typeface="+mn-ea"/>
              </a:endParaRPr>
            </a:p>
          </p:txBody>
        </p:sp>
      </p:grpSp>
      <p:sp>
        <p:nvSpPr>
          <p:cNvPr id="47" name="文本框 46">
            <a:extLst>
              <a:ext uri="{FF2B5EF4-FFF2-40B4-BE49-F238E27FC236}">
                <a16:creationId xmlns="" xmlns:a16="http://schemas.microsoft.com/office/drawing/2014/main" id="{B18608C8-2DDD-438F-A7BD-F62D81A2CD4B}"/>
              </a:ext>
            </a:extLst>
          </p:cNvPr>
          <p:cNvSpPr txBox="1"/>
          <p:nvPr/>
        </p:nvSpPr>
        <p:spPr>
          <a:xfrm>
            <a:off x="1899265" y="3404543"/>
            <a:ext cx="740780" cy="461665"/>
          </a:xfrm>
          <a:prstGeom prst="rect">
            <a:avLst/>
          </a:prstGeom>
          <a:noFill/>
        </p:spPr>
        <p:txBody>
          <a:bodyPr wrap="square" rtlCol="0">
            <a:spAutoFit/>
          </a:bodyPr>
          <a:lstStyle/>
          <a:p>
            <a:pPr algn="ctr"/>
            <a:r>
              <a:rPr lang="en-US" altLang="zh-CN" sz="2400" dirty="0">
                <a:solidFill>
                  <a:schemeClr val="bg1"/>
                </a:solidFill>
                <a:latin typeface="+mj-ea"/>
                <a:ea typeface="+mj-ea"/>
              </a:rPr>
              <a:t>01</a:t>
            </a:r>
            <a:endParaRPr lang="zh-CN" altLang="en-US" sz="2400" dirty="0">
              <a:solidFill>
                <a:schemeClr val="bg1"/>
              </a:solidFill>
              <a:latin typeface="+mj-ea"/>
              <a:ea typeface="+mj-ea"/>
            </a:endParaRPr>
          </a:p>
        </p:txBody>
      </p:sp>
      <p:sp>
        <p:nvSpPr>
          <p:cNvPr id="79" name="文本框 78">
            <a:extLst>
              <a:ext uri="{FF2B5EF4-FFF2-40B4-BE49-F238E27FC236}">
                <a16:creationId xmlns="" xmlns:a16="http://schemas.microsoft.com/office/drawing/2014/main" id="{80E720EC-4696-4995-ADD8-82DBA879A28B}"/>
              </a:ext>
            </a:extLst>
          </p:cNvPr>
          <p:cNvSpPr txBox="1"/>
          <p:nvPr/>
        </p:nvSpPr>
        <p:spPr>
          <a:xfrm>
            <a:off x="4555506" y="3404543"/>
            <a:ext cx="740780" cy="461665"/>
          </a:xfrm>
          <a:prstGeom prst="rect">
            <a:avLst/>
          </a:prstGeom>
          <a:noFill/>
        </p:spPr>
        <p:txBody>
          <a:bodyPr wrap="square" rtlCol="0">
            <a:spAutoFit/>
          </a:bodyPr>
          <a:lstStyle/>
          <a:p>
            <a:pPr algn="ctr"/>
            <a:r>
              <a:rPr lang="en-US" altLang="zh-CN" sz="2400" dirty="0">
                <a:solidFill>
                  <a:schemeClr val="bg1"/>
                </a:solidFill>
                <a:latin typeface="+mj-ea"/>
                <a:ea typeface="+mj-ea"/>
              </a:rPr>
              <a:t>02</a:t>
            </a:r>
            <a:endParaRPr lang="zh-CN" altLang="en-US" sz="2400" dirty="0">
              <a:solidFill>
                <a:schemeClr val="bg1"/>
              </a:solidFill>
              <a:latin typeface="+mj-ea"/>
              <a:ea typeface="+mj-ea"/>
            </a:endParaRPr>
          </a:p>
        </p:txBody>
      </p:sp>
      <p:sp>
        <p:nvSpPr>
          <p:cNvPr id="80" name="文本框 79">
            <a:extLst>
              <a:ext uri="{FF2B5EF4-FFF2-40B4-BE49-F238E27FC236}">
                <a16:creationId xmlns="" xmlns:a16="http://schemas.microsoft.com/office/drawing/2014/main" id="{F3666230-8EF2-491B-A44F-97C98648DFC2}"/>
              </a:ext>
            </a:extLst>
          </p:cNvPr>
          <p:cNvSpPr txBox="1"/>
          <p:nvPr/>
        </p:nvSpPr>
        <p:spPr>
          <a:xfrm>
            <a:off x="7211747" y="3404543"/>
            <a:ext cx="740780" cy="461665"/>
          </a:xfrm>
          <a:prstGeom prst="rect">
            <a:avLst/>
          </a:prstGeom>
          <a:noFill/>
        </p:spPr>
        <p:txBody>
          <a:bodyPr wrap="square" rtlCol="0">
            <a:spAutoFit/>
          </a:bodyPr>
          <a:lstStyle/>
          <a:p>
            <a:pPr algn="ctr"/>
            <a:r>
              <a:rPr lang="en-US" altLang="zh-CN" sz="2400" dirty="0">
                <a:solidFill>
                  <a:schemeClr val="bg1"/>
                </a:solidFill>
                <a:latin typeface="+mj-ea"/>
                <a:ea typeface="+mj-ea"/>
              </a:rPr>
              <a:t>03</a:t>
            </a:r>
            <a:endParaRPr lang="zh-CN" altLang="en-US" sz="2400" dirty="0">
              <a:solidFill>
                <a:schemeClr val="bg1"/>
              </a:solidFill>
              <a:latin typeface="+mj-ea"/>
              <a:ea typeface="+mj-ea"/>
            </a:endParaRPr>
          </a:p>
        </p:txBody>
      </p:sp>
      <p:sp>
        <p:nvSpPr>
          <p:cNvPr id="81" name="文本框 80">
            <a:extLst>
              <a:ext uri="{FF2B5EF4-FFF2-40B4-BE49-F238E27FC236}">
                <a16:creationId xmlns="" xmlns:a16="http://schemas.microsoft.com/office/drawing/2014/main" id="{587F8E53-99C4-4CAD-82BF-CAF6763BFF9C}"/>
              </a:ext>
            </a:extLst>
          </p:cNvPr>
          <p:cNvSpPr txBox="1"/>
          <p:nvPr/>
        </p:nvSpPr>
        <p:spPr>
          <a:xfrm>
            <a:off x="9589869" y="3404543"/>
            <a:ext cx="740780" cy="461665"/>
          </a:xfrm>
          <a:prstGeom prst="rect">
            <a:avLst/>
          </a:prstGeom>
          <a:noFill/>
        </p:spPr>
        <p:txBody>
          <a:bodyPr wrap="square" rtlCol="0">
            <a:spAutoFit/>
          </a:bodyPr>
          <a:lstStyle/>
          <a:p>
            <a:pPr algn="ctr"/>
            <a:r>
              <a:rPr lang="en-US" altLang="zh-CN" sz="2400" dirty="0">
                <a:solidFill>
                  <a:schemeClr val="bg1"/>
                </a:solidFill>
                <a:latin typeface="+mj-ea"/>
                <a:ea typeface="+mj-ea"/>
              </a:rPr>
              <a:t>04</a:t>
            </a:r>
            <a:endParaRPr lang="zh-CN" altLang="en-US" sz="2400" dirty="0">
              <a:solidFill>
                <a:schemeClr val="bg1"/>
              </a:solidFill>
              <a:latin typeface="+mj-ea"/>
              <a:ea typeface="+mj-ea"/>
            </a:endParaRPr>
          </a:p>
        </p:txBody>
      </p:sp>
      <p:sp>
        <p:nvSpPr>
          <p:cNvPr id="48" name="文本占位符 47">
            <a:extLst>
              <a:ext uri="{FF2B5EF4-FFF2-40B4-BE49-F238E27FC236}">
                <a16:creationId xmlns="" xmlns:a16="http://schemas.microsoft.com/office/drawing/2014/main" id="{632DBEFF-36C0-4875-BF7E-C145C529416B}"/>
              </a:ext>
            </a:extLst>
          </p:cNvPr>
          <p:cNvSpPr>
            <a:spLocks noGrp="1"/>
          </p:cNvSpPr>
          <p:nvPr>
            <p:ph type="body" idx="13"/>
          </p:nvPr>
        </p:nvSpPr>
        <p:spPr>
          <a:xfrm>
            <a:off x="1097899" y="253874"/>
            <a:ext cx="1580948" cy="605909"/>
          </a:xfrm>
        </p:spPr>
        <p:txBody>
          <a:bodyPr/>
          <a:lstStyle/>
          <a:p>
            <a:r>
              <a:rPr lang="zh-CN" altLang="en-US" dirty="0"/>
              <a:t>流程图</a:t>
            </a:r>
          </a:p>
        </p:txBody>
      </p:sp>
    </p:spTree>
    <p:extLst>
      <p:ext uri="{BB962C8B-B14F-4D97-AF65-F5344CB8AC3E}">
        <p14:creationId xmlns:p14="http://schemas.microsoft.com/office/powerpoint/2010/main" val="373011483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206">
            <a:extLst>
              <a:ext uri="{FF2B5EF4-FFF2-40B4-BE49-F238E27FC236}">
                <a16:creationId xmlns="" xmlns:a16="http://schemas.microsoft.com/office/drawing/2014/main" id="{BBF999D6-DF91-4C0B-A536-90E62BC82E59}"/>
              </a:ext>
            </a:extLst>
          </p:cNvPr>
          <p:cNvGrpSpPr/>
          <p:nvPr/>
        </p:nvGrpSpPr>
        <p:grpSpPr>
          <a:xfrm>
            <a:off x="818382" y="1184139"/>
            <a:ext cx="5814029" cy="4745534"/>
            <a:chOff x="0" y="0"/>
            <a:chExt cx="16306314" cy="13309560"/>
          </a:xfrm>
          <a:solidFill>
            <a:schemeClr val="accent3"/>
          </a:solidFill>
        </p:grpSpPr>
        <p:sp>
          <p:nvSpPr>
            <p:cNvPr id="48" name="Shape 172">
              <a:extLst>
                <a:ext uri="{FF2B5EF4-FFF2-40B4-BE49-F238E27FC236}">
                  <a16:creationId xmlns="" xmlns:a16="http://schemas.microsoft.com/office/drawing/2014/main" id="{3BAD2E4A-0936-4319-9717-08D3B26B2321}"/>
                </a:ext>
              </a:extLst>
            </p:cNvPr>
            <p:cNvSpPr/>
            <p:nvPr/>
          </p:nvSpPr>
          <p:spPr>
            <a:xfrm>
              <a:off x="0" y="1199442"/>
              <a:ext cx="6472773" cy="4913018"/>
            </a:xfrm>
            <a:custGeom>
              <a:avLst/>
              <a:gdLst/>
              <a:ahLst/>
              <a:cxnLst>
                <a:cxn ang="0">
                  <a:pos x="wd2" y="hd2"/>
                </a:cxn>
                <a:cxn ang="5400000">
                  <a:pos x="wd2" y="hd2"/>
                </a:cxn>
                <a:cxn ang="10800000">
                  <a:pos x="wd2" y="hd2"/>
                </a:cxn>
                <a:cxn ang="16200000">
                  <a:pos x="wd2" y="hd2"/>
                </a:cxn>
              </a:cxnLst>
              <a:rect l="0" t="0" r="r" b="b"/>
              <a:pathLst>
                <a:path w="21600" h="21600" extrusionOk="0">
                  <a:moveTo>
                    <a:pt x="121" y="10407"/>
                  </a:moveTo>
                  <a:lnTo>
                    <a:pt x="164" y="11008"/>
                  </a:lnTo>
                  <a:lnTo>
                    <a:pt x="61" y="11323"/>
                  </a:lnTo>
                  <a:lnTo>
                    <a:pt x="135" y="11652"/>
                  </a:lnTo>
                  <a:lnTo>
                    <a:pt x="362" y="11745"/>
                  </a:lnTo>
                  <a:lnTo>
                    <a:pt x="700" y="11874"/>
                  </a:lnTo>
                  <a:lnTo>
                    <a:pt x="935" y="12168"/>
                  </a:lnTo>
                  <a:lnTo>
                    <a:pt x="863" y="12472"/>
                  </a:lnTo>
                  <a:lnTo>
                    <a:pt x="783" y="12805"/>
                  </a:lnTo>
                  <a:lnTo>
                    <a:pt x="780" y="13174"/>
                  </a:lnTo>
                  <a:lnTo>
                    <a:pt x="679" y="13384"/>
                  </a:lnTo>
                  <a:lnTo>
                    <a:pt x="674" y="13701"/>
                  </a:lnTo>
                  <a:lnTo>
                    <a:pt x="725" y="14032"/>
                  </a:lnTo>
                  <a:lnTo>
                    <a:pt x="612" y="14189"/>
                  </a:lnTo>
                  <a:lnTo>
                    <a:pt x="370" y="14035"/>
                  </a:lnTo>
                  <a:lnTo>
                    <a:pt x="134" y="13961"/>
                  </a:lnTo>
                  <a:lnTo>
                    <a:pt x="0" y="14089"/>
                  </a:lnTo>
                  <a:lnTo>
                    <a:pt x="72" y="14311"/>
                  </a:lnTo>
                  <a:lnTo>
                    <a:pt x="322" y="14445"/>
                  </a:lnTo>
                  <a:lnTo>
                    <a:pt x="618" y="14670"/>
                  </a:lnTo>
                  <a:lnTo>
                    <a:pt x="827" y="14901"/>
                  </a:lnTo>
                  <a:lnTo>
                    <a:pt x="967" y="15171"/>
                  </a:lnTo>
                  <a:lnTo>
                    <a:pt x="1152" y="15486"/>
                  </a:lnTo>
                  <a:lnTo>
                    <a:pt x="1177" y="15784"/>
                  </a:lnTo>
                  <a:lnTo>
                    <a:pt x="1062" y="16015"/>
                  </a:lnTo>
                  <a:lnTo>
                    <a:pt x="909" y="16283"/>
                  </a:lnTo>
                  <a:lnTo>
                    <a:pt x="986" y="16480"/>
                  </a:lnTo>
                  <a:lnTo>
                    <a:pt x="1110" y="16687"/>
                  </a:lnTo>
                  <a:lnTo>
                    <a:pt x="1100" y="16922"/>
                  </a:lnTo>
                  <a:lnTo>
                    <a:pt x="1396" y="16923"/>
                  </a:lnTo>
                  <a:lnTo>
                    <a:pt x="1447" y="17171"/>
                  </a:lnTo>
                  <a:lnTo>
                    <a:pt x="1673" y="17482"/>
                  </a:lnTo>
                  <a:lnTo>
                    <a:pt x="2086" y="17851"/>
                  </a:lnTo>
                  <a:lnTo>
                    <a:pt x="2687" y="18176"/>
                  </a:lnTo>
                  <a:lnTo>
                    <a:pt x="2505" y="18441"/>
                  </a:lnTo>
                  <a:lnTo>
                    <a:pt x="2555" y="18705"/>
                  </a:lnTo>
                  <a:lnTo>
                    <a:pt x="2542" y="19058"/>
                  </a:lnTo>
                  <a:lnTo>
                    <a:pt x="2517" y="19467"/>
                  </a:lnTo>
                  <a:lnTo>
                    <a:pt x="2635" y="19697"/>
                  </a:lnTo>
                  <a:lnTo>
                    <a:pt x="2819" y="19888"/>
                  </a:lnTo>
                  <a:lnTo>
                    <a:pt x="3017" y="19997"/>
                  </a:lnTo>
                  <a:lnTo>
                    <a:pt x="3028" y="20210"/>
                  </a:lnTo>
                  <a:lnTo>
                    <a:pt x="3427" y="20312"/>
                  </a:lnTo>
                  <a:lnTo>
                    <a:pt x="3882" y="20382"/>
                  </a:lnTo>
                  <a:lnTo>
                    <a:pt x="4127" y="20283"/>
                  </a:lnTo>
                  <a:lnTo>
                    <a:pt x="4226" y="19885"/>
                  </a:lnTo>
                  <a:lnTo>
                    <a:pt x="4455" y="19623"/>
                  </a:lnTo>
                  <a:lnTo>
                    <a:pt x="4746" y="19335"/>
                  </a:lnTo>
                  <a:lnTo>
                    <a:pt x="4912" y="19149"/>
                  </a:lnTo>
                  <a:lnTo>
                    <a:pt x="5096" y="19339"/>
                  </a:lnTo>
                  <a:lnTo>
                    <a:pt x="5316" y="19516"/>
                  </a:lnTo>
                  <a:lnTo>
                    <a:pt x="5553" y="19501"/>
                  </a:lnTo>
                  <a:lnTo>
                    <a:pt x="5693" y="19704"/>
                  </a:lnTo>
                  <a:lnTo>
                    <a:pt x="5896" y="19849"/>
                  </a:lnTo>
                  <a:lnTo>
                    <a:pt x="6107" y="19936"/>
                  </a:lnTo>
                  <a:lnTo>
                    <a:pt x="6315" y="19900"/>
                  </a:lnTo>
                  <a:lnTo>
                    <a:pt x="6565" y="19741"/>
                  </a:lnTo>
                  <a:lnTo>
                    <a:pt x="6758" y="19625"/>
                  </a:lnTo>
                  <a:lnTo>
                    <a:pt x="7040" y="19687"/>
                  </a:lnTo>
                  <a:lnTo>
                    <a:pt x="7334" y="19871"/>
                  </a:lnTo>
                  <a:lnTo>
                    <a:pt x="7418" y="20170"/>
                  </a:lnTo>
                  <a:lnTo>
                    <a:pt x="7657" y="20379"/>
                  </a:lnTo>
                  <a:lnTo>
                    <a:pt x="7932" y="20559"/>
                  </a:lnTo>
                  <a:lnTo>
                    <a:pt x="8193" y="20660"/>
                  </a:lnTo>
                  <a:lnTo>
                    <a:pt x="8686" y="20600"/>
                  </a:lnTo>
                  <a:lnTo>
                    <a:pt x="9027" y="20498"/>
                  </a:lnTo>
                  <a:lnTo>
                    <a:pt x="9400" y="20397"/>
                  </a:lnTo>
                  <a:lnTo>
                    <a:pt x="9588" y="20471"/>
                  </a:lnTo>
                  <a:lnTo>
                    <a:pt x="9897" y="20588"/>
                  </a:lnTo>
                  <a:lnTo>
                    <a:pt x="10182" y="20553"/>
                  </a:lnTo>
                  <a:lnTo>
                    <a:pt x="10453" y="20448"/>
                  </a:lnTo>
                  <a:lnTo>
                    <a:pt x="10707" y="20173"/>
                  </a:lnTo>
                  <a:lnTo>
                    <a:pt x="10995" y="20114"/>
                  </a:lnTo>
                  <a:lnTo>
                    <a:pt x="11314" y="20134"/>
                  </a:lnTo>
                  <a:lnTo>
                    <a:pt x="11632" y="20138"/>
                  </a:lnTo>
                  <a:lnTo>
                    <a:pt x="12032" y="20154"/>
                  </a:lnTo>
                  <a:lnTo>
                    <a:pt x="12379" y="20225"/>
                  </a:lnTo>
                  <a:lnTo>
                    <a:pt x="12603" y="20247"/>
                  </a:lnTo>
                  <a:lnTo>
                    <a:pt x="12831" y="20356"/>
                  </a:lnTo>
                  <a:lnTo>
                    <a:pt x="13050" y="20548"/>
                  </a:lnTo>
                  <a:lnTo>
                    <a:pt x="13202" y="20722"/>
                  </a:lnTo>
                  <a:lnTo>
                    <a:pt x="13521" y="20774"/>
                  </a:lnTo>
                  <a:lnTo>
                    <a:pt x="13728" y="20934"/>
                  </a:lnTo>
                  <a:lnTo>
                    <a:pt x="13982" y="21315"/>
                  </a:lnTo>
                  <a:lnTo>
                    <a:pt x="14304" y="21365"/>
                  </a:lnTo>
                  <a:lnTo>
                    <a:pt x="14429" y="21162"/>
                  </a:lnTo>
                  <a:lnTo>
                    <a:pt x="14723" y="21347"/>
                  </a:lnTo>
                  <a:lnTo>
                    <a:pt x="15071" y="21565"/>
                  </a:lnTo>
                  <a:lnTo>
                    <a:pt x="15369" y="21600"/>
                  </a:lnTo>
                  <a:lnTo>
                    <a:pt x="15447" y="21297"/>
                  </a:lnTo>
                  <a:lnTo>
                    <a:pt x="15423" y="21025"/>
                  </a:lnTo>
                  <a:lnTo>
                    <a:pt x="15202" y="20846"/>
                  </a:lnTo>
                  <a:lnTo>
                    <a:pt x="15069" y="20602"/>
                  </a:lnTo>
                  <a:lnTo>
                    <a:pt x="15220" y="20414"/>
                  </a:lnTo>
                  <a:lnTo>
                    <a:pt x="15484" y="20365"/>
                  </a:lnTo>
                  <a:lnTo>
                    <a:pt x="15790" y="20299"/>
                  </a:lnTo>
                  <a:lnTo>
                    <a:pt x="15818" y="20031"/>
                  </a:lnTo>
                  <a:lnTo>
                    <a:pt x="15659" y="19839"/>
                  </a:lnTo>
                  <a:lnTo>
                    <a:pt x="15689" y="19602"/>
                  </a:lnTo>
                  <a:lnTo>
                    <a:pt x="15607" y="19362"/>
                  </a:lnTo>
                  <a:lnTo>
                    <a:pt x="15152" y="18815"/>
                  </a:lnTo>
                  <a:lnTo>
                    <a:pt x="15209" y="18012"/>
                  </a:lnTo>
                  <a:lnTo>
                    <a:pt x="15047" y="17955"/>
                  </a:lnTo>
                  <a:lnTo>
                    <a:pt x="15040" y="17706"/>
                  </a:lnTo>
                  <a:lnTo>
                    <a:pt x="15378" y="17553"/>
                  </a:lnTo>
                  <a:lnTo>
                    <a:pt x="15845" y="17443"/>
                  </a:lnTo>
                  <a:lnTo>
                    <a:pt x="16374" y="17358"/>
                  </a:lnTo>
                  <a:lnTo>
                    <a:pt x="16798" y="17302"/>
                  </a:lnTo>
                  <a:lnTo>
                    <a:pt x="17223" y="17387"/>
                  </a:lnTo>
                  <a:lnTo>
                    <a:pt x="17556" y="17493"/>
                  </a:lnTo>
                  <a:lnTo>
                    <a:pt x="17629" y="17184"/>
                  </a:lnTo>
                  <a:lnTo>
                    <a:pt x="17792" y="16997"/>
                  </a:lnTo>
                  <a:lnTo>
                    <a:pt x="17844" y="16533"/>
                  </a:lnTo>
                  <a:lnTo>
                    <a:pt x="17870" y="16132"/>
                  </a:lnTo>
                  <a:lnTo>
                    <a:pt x="17977" y="15786"/>
                  </a:lnTo>
                  <a:lnTo>
                    <a:pt x="18013" y="15388"/>
                  </a:lnTo>
                  <a:lnTo>
                    <a:pt x="18089" y="15111"/>
                  </a:lnTo>
                  <a:lnTo>
                    <a:pt x="18309" y="15134"/>
                  </a:lnTo>
                  <a:lnTo>
                    <a:pt x="18536" y="15286"/>
                  </a:lnTo>
                  <a:lnTo>
                    <a:pt x="18901" y="14847"/>
                  </a:lnTo>
                  <a:lnTo>
                    <a:pt x="19619" y="14009"/>
                  </a:lnTo>
                  <a:lnTo>
                    <a:pt x="19954" y="13771"/>
                  </a:lnTo>
                  <a:lnTo>
                    <a:pt x="20245" y="13672"/>
                  </a:lnTo>
                  <a:lnTo>
                    <a:pt x="20537" y="13669"/>
                  </a:lnTo>
                  <a:lnTo>
                    <a:pt x="20660" y="13861"/>
                  </a:lnTo>
                  <a:lnTo>
                    <a:pt x="20860" y="13599"/>
                  </a:lnTo>
                  <a:lnTo>
                    <a:pt x="21125" y="13531"/>
                  </a:lnTo>
                  <a:lnTo>
                    <a:pt x="21359" y="13348"/>
                  </a:lnTo>
                  <a:lnTo>
                    <a:pt x="21455" y="13150"/>
                  </a:lnTo>
                  <a:lnTo>
                    <a:pt x="21354" y="12957"/>
                  </a:lnTo>
                  <a:lnTo>
                    <a:pt x="21308" y="12675"/>
                  </a:lnTo>
                  <a:lnTo>
                    <a:pt x="21404" y="12407"/>
                  </a:lnTo>
                  <a:lnTo>
                    <a:pt x="21600" y="12161"/>
                  </a:lnTo>
                  <a:lnTo>
                    <a:pt x="21501" y="11824"/>
                  </a:lnTo>
                  <a:lnTo>
                    <a:pt x="21351" y="11514"/>
                  </a:lnTo>
                  <a:lnTo>
                    <a:pt x="21234" y="11257"/>
                  </a:lnTo>
                  <a:lnTo>
                    <a:pt x="21186" y="10877"/>
                  </a:lnTo>
                  <a:lnTo>
                    <a:pt x="21129" y="10411"/>
                  </a:lnTo>
                  <a:lnTo>
                    <a:pt x="21086" y="10123"/>
                  </a:lnTo>
                  <a:lnTo>
                    <a:pt x="20911" y="9967"/>
                  </a:lnTo>
                  <a:lnTo>
                    <a:pt x="21021" y="9659"/>
                  </a:lnTo>
                  <a:lnTo>
                    <a:pt x="20851" y="9579"/>
                  </a:lnTo>
                  <a:lnTo>
                    <a:pt x="20687" y="9539"/>
                  </a:lnTo>
                  <a:lnTo>
                    <a:pt x="20118" y="8788"/>
                  </a:lnTo>
                  <a:lnTo>
                    <a:pt x="19689" y="8331"/>
                  </a:lnTo>
                  <a:lnTo>
                    <a:pt x="19089" y="7927"/>
                  </a:lnTo>
                  <a:lnTo>
                    <a:pt x="18698" y="7879"/>
                  </a:lnTo>
                  <a:lnTo>
                    <a:pt x="18433" y="7848"/>
                  </a:lnTo>
                  <a:lnTo>
                    <a:pt x="18243" y="7659"/>
                  </a:lnTo>
                  <a:lnTo>
                    <a:pt x="18063" y="7605"/>
                  </a:lnTo>
                  <a:lnTo>
                    <a:pt x="17863" y="7484"/>
                  </a:lnTo>
                  <a:lnTo>
                    <a:pt x="17729" y="7375"/>
                  </a:lnTo>
                  <a:lnTo>
                    <a:pt x="17552" y="7339"/>
                  </a:lnTo>
                  <a:lnTo>
                    <a:pt x="17303" y="7114"/>
                  </a:lnTo>
                  <a:lnTo>
                    <a:pt x="17194" y="6713"/>
                  </a:lnTo>
                  <a:lnTo>
                    <a:pt x="17296" y="6304"/>
                  </a:lnTo>
                  <a:lnTo>
                    <a:pt x="17566" y="5950"/>
                  </a:lnTo>
                  <a:lnTo>
                    <a:pt x="17677" y="5722"/>
                  </a:lnTo>
                  <a:lnTo>
                    <a:pt x="17737" y="5299"/>
                  </a:lnTo>
                  <a:lnTo>
                    <a:pt x="17807" y="4907"/>
                  </a:lnTo>
                  <a:lnTo>
                    <a:pt x="17736" y="4509"/>
                  </a:lnTo>
                  <a:lnTo>
                    <a:pt x="17582" y="4198"/>
                  </a:lnTo>
                  <a:lnTo>
                    <a:pt x="17535" y="3792"/>
                  </a:lnTo>
                  <a:lnTo>
                    <a:pt x="17473" y="3344"/>
                  </a:lnTo>
                  <a:lnTo>
                    <a:pt x="17396" y="2989"/>
                  </a:lnTo>
                  <a:lnTo>
                    <a:pt x="17209" y="2789"/>
                  </a:lnTo>
                  <a:lnTo>
                    <a:pt x="17030" y="2735"/>
                  </a:lnTo>
                  <a:lnTo>
                    <a:pt x="16907" y="2448"/>
                  </a:lnTo>
                  <a:lnTo>
                    <a:pt x="16726" y="2367"/>
                  </a:lnTo>
                  <a:lnTo>
                    <a:pt x="16532" y="2354"/>
                  </a:lnTo>
                  <a:lnTo>
                    <a:pt x="16395" y="2081"/>
                  </a:lnTo>
                  <a:lnTo>
                    <a:pt x="16263" y="2002"/>
                  </a:lnTo>
                  <a:lnTo>
                    <a:pt x="16217" y="1820"/>
                  </a:lnTo>
                  <a:lnTo>
                    <a:pt x="16052" y="1578"/>
                  </a:lnTo>
                  <a:lnTo>
                    <a:pt x="15878" y="1256"/>
                  </a:lnTo>
                  <a:lnTo>
                    <a:pt x="15804" y="1092"/>
                  </a:lnTo>
                  <a:lnTo>
                    <a:pt x="15903" y="948"/>
                  </a:lnTo>
                  <a:lnTo>
                    <a:pt x="15738" y="739"/>
                  </a:lnTo>
                  <a:lnTo>
                    <a:pt x="15712" y="578"/>
                  </a:lnTo>
                  <a:lnTo>
                    <a:pt x="15862" y="349"/>
                  </a:lnTo>
                  <a:lnTo>
                    <a:pt x="15873" y="203"/>
                  </a:lnTo>
                  <a:lnTo>
                    <a:pt x="15625" y="160"/>
                  </a:lnTo>
                  <a:lnTo>
                    <a:pt x="15419" y="127"/>
                  </a:lnTo>
                  <a:lnTo>
                    <a:pt x="15220" y="0"/>
                  </a:lnTo>
                  <a:lnTo>
                    <a:pt x="15038" y="32"/>
                  </a:lnTo>
                  <a:lnTo>
                    <a:pt x="14872" y="168"/>
                  </a:lnTo>
                  <a:lnTo>
                    <a:pt x="14825" y="478"/>
                  </a:lnTo>
                  <a:lnTo>
                    <a:pt x="14667" y="729"/>
                  </a:lnTo>
                  <a:lnTo>
                    <a:pt x="14412" y="857"/>
                  </a:lnTo>
                  <a:lnTo>
                    <a:pt x="14069" y="889"/>
                  </a:lnTo>
                  <a:lnTo>
                    <a:pt x="13871" y="898"/>
                  </a:lnTo>
                  <a:lnTo>
                    <a:pt x="13740" y="1213"/>
                  </a:lnTo>
                  <a:lnTo>
                    <a:pt x="13646" y="1614"/>
                  </a:lnTo>
                  <a:lnTo>
                    <a:pt x="13581" y="2033"/>
                  </a:lnTo>
                  <a:lnTo>
                    <a:pt x="13493" y="2531"/>
                  </a:lnTo>
                  <a:lnTo>
                    <a:pt x="13394" y="2898"/>
                  </a:lnTo>
                  <a:lnTo>
                    <a:pt x="13199" y="2852"/>
                  </a:lnTo>
                  <a:lnTo>
                    <a:pt x="13004" y="2805"/>
                  </a:lnTo>
                  <a:lnTo>
                    <a:pt x="12788" y="3058"/>
                  </a:lnTo>
                  <a:lnTo>
                    <a:pt x="12648" y="2946"/>
                  </a:lnTo>
                  <a:lnTo>
                    <a:pt x="12543" y="2688"/>
                  </a:lnTo>
                  <a:lnTo>
                    <a:pt x="12238" y="2662"/>
                  </a:lnTo>
                  <a:lnTo>
                    <a:pt x="11931" y="2486"/>
                  </a:lnTo>
                  <a:lnTo>
                    <a:pt x="11711" y="2273"/>
                  </a:lnTo>
                  <a:lnTo>
                    <a:pt x="11412" y="1991"/>
                  </a:lnTo>
                  <a:lnTo>
                    <a:pt x="11237" y="2204"/>
                  </a:lnTo>
                  <a:lnTo>
                    <a:pt x="10866" y="2780"/>
                  </a:lnTo>
                  <a:lnTo>
                    <a:pt x="10483" y="3318"/>
                  </a:lnTo>
                  <a:lnTo>
                    <a:pt x="10264" y="3693"/>
                  </a:lnTo>
                  <a:lnTo>
                    <a:pt x="10162" y="4145"/>
                  </a:lnTo>
                  <a:lnTo>
                    <a:pt x="10198" y="4462"/>
                  </a:lnTo>
                  <a:lnTo>
                    <a:pt x="10303" y="4762"/>
                  </a:lnTo>
                  <a:lnTo>
                    <a:pt x="10047" y="4810"/>
                  </a:lnTo>
                  <a:lnTo>
                    <a:pt x="9819" y="4737"/>
                  </a:lnTo>
                  <a:lnTo>
                    <a:pt x="9713" y="4436"/>
                  </a:lnTo>
                  <a:lnTo>
                    <a:pt x="9528" y="4435"/>
                  </a:lnTo>
                  <a:lnTo>
                    <a:pt x="9210" y="4344"/>
                  </a:lnTo>
                  <a:lnTo>
                    <a:pt x="8660" y="4354"/>
                  </a:lnTo>
                  <a:lnTo>
                    <a:pt x="8346" y="4290"/>
                  </a:lnTo>
                  <a:lnTo>
                    <a:pt x="8095" y="4396"/>
                  </a:lnTo>
                  <a:lnTo>
                    <a:pt x="7932" y="4470"/>
                  </a:lnTo>
                  <a:lnTo>
                    <a:pt x="7997" y="4749"/>
                  </a:lnTo>
                  <a:lnTo>
                    <a:pt x="8200" y="4921"/>
                  </a:lnTo>
                  <a:lnTo>
                    <a:pt x="8177" y="5238"/>
                  </a:lnTo>
                  <a:lnTo>
                    <a:pt x="8127" y="5578"/>
                  </a:lnTo>
                  <a:lnTo>
                    <a:pt x="8090" y="6198"/>
                  </a:lnTo>
                  <a:lnTo>
                    <a:pt x="8119" y="6843"/>
                  </a:lnTo>
                  <a:lnTo>
                    <a:pt x="8086" y="7340"/>
                  </a:lnTo>
                  <a:lnTo>
                    <a:pt x="7995" y="7498"/>
                  </a:lnTo>
                  <a:lnTo>
                    <a:pt x="7773" y="7435"/>
                  </a:lnTo>
                  <a:lnTo>
                    <a:pt x="7597" y="7523"/>
                  </a:lnTo>
                  <a:lnTo>
                    <a:pt x="7664" y="7772"/>
                  </a:lnTo>
                  <a:lnTo>
                    <a:pt x="7399" y="7917"/>
                  </a:lnTo>
                  <a:lnTo>
                    <a:pt x="7307" y="8235"/>
                  </a:lnTo>
                  <a:lnTo>
                    <a:pt x="7273" y="8545"/>
                  </a:lnTo>
                  <a:lnTo>
                    <a:pt x="7097" y="8735"/>
                  </a:lnTo>
                  <a:lnTo>
                    <a:pt x="6659" y="8994"/>
                  </a:lnTo>
                  <a:lnTo>
                    <a:pt x="6054" y="9155"/>
                  </a:lnTo>
                  <a:lnTo>
                    <a:pt x="5601" y="9288"/>
                  </a:lnTo>
                  <a:lnTo>
                    <a:pt x="5318" y="9378"/>
                  </a:lnTo>
                  <a:lnTo>
                    <a:pt x="5172" y="9175"/>
                  </a:lnTo>
                  <a:lnTo>
                    <a:pt x="5011" y="9435"/>
                  </a:lnTo>
                  <a:lnTo>
                    <a:pt x="4786" y="9412"/>
                  </a:lnTo>
                  <a:lnTo>
                    <a:pt x="4646" y="9587"/>
                  </a:lnTo>
                  <a:lnTo>
                    <a:pt x="4357" y="9542"/>
                  </a:lnTo>
                  <a:lnTo>
                    <a:pt x="4077" y="9374"/>
                  </a:lnTo>
                  <a:lnTo>
                    <a:pt x="3924" y="9209"/>
                  </a:lnTo>
                  <a:lnTo>
                    <a:pt x="3724" y="9327"/>
                  </a:lnTo>
                  <a:lnTo>
                    <a:pt x="3518" y="9579"/>
                  </a:lnTo>
                  <a:lnTo>
                    <a:pt x="3356" y="9838"/>
                  </a:lnTo>
                  <a:lnTo>
                    <a:pt x="3203" y="10003"/>
                  </a:lnTo>
                  <a:lnTo>
                    <a:pt x="3029" y="10012"/>
                  </a:lnTo>
                  <a:lnTo>
                    <a:pt x="2829" y="9930"/>
                  </a:lnTo>
                  <a:lnTo>
                    <a:pt x="2639" y="10022"/>
                  </a:lnTo>
                  <a:lnTo>
                    <a:pt x="2529" y="9824"/>
                  </a:lnTo>
                  <a:lnTo>
                    <a:pt x="2579" y="9582"/>
                  </a:lnTo>
                  <a:lnTo>
                    <a:pt x="2654" y="9341"/>
                  </a:lnTo>
                  <a:lnTo>
                    <a:pt x="2531" y="9273"/>
                  </a:lnTo>
                  <a:lnTo>
                    <a:pt x="2278" y="9460"/>
                  </a:lnTo>
                  <a:lnTo>
                    <a:pt x="2059" y="9490"/>
                  </a:lnTo>
                  <a:lnTo>
                    <a:pt x="1931" y="9253"/>
                  </a:lnTo>
                  <a:lnTo>
                    <a:pt x="1839" y="9117"/>
                  </a:lnTo>
                  <a:lnTo>
                    <a:pt x="1699" y="9300"/>
                  </a:lnTo>
                  <a:lnTo>
                    <a:pt x="1545" y="9493"/>
                  </a:lnTo>
                  <a:lnTo>
                    <a:pt x="1260" y="9530"/>
                  </a:lnTo>
                  <a:lnTo>
                    <a:pt x="949" y="9492"/>
                  </a:lnTo>
                  <a:lnTo>
                    <a:pt x="773" y="9623"/>
                  </a:lnTo>
                  <a:lnTo>
                    <a:pt x="624" y="9897"/>
                  </a:lnTo>
                  <a:lnTo>
                    <a:pt x="467" y="10261"/>
                  </a:lnTo>
                  <a:lnTo>
                    <a:pt x="277" y="10206"/>
                  </a:lnTo>
                  <a:lnTo>
                    <a:pt x="121" y="10407"/>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49" name="Shape 173">
              <a:extLst>
                <a:ext uri="{FF2B5EF4-FFF2-40B4-BE49-F238E27FC236}">
                  <a16:creationId xmlns="" xmlns:a16="http://schemas.microsoft.com/office/drawing/2014/main" id="{2FE15261-382B-4A66-A620-D43DD295E101}"/>
                </a:ext>
              </a:extLst>
            </p:cNvPr>
            <p:cNvSpPr/>
            <p:nvPr/>
          </p:nvSpPr>
          <p:spPr>
            <a:xfrm>
              <a:off x="477306" y="5536776"/>
              <a:ext cx="6207833" cy="3843961"/>
            </a:xfrm>
            <a:custGeom>
              <a:avLst/>
              <a:gdLst/>
              <a:ahLst/>
              <a:cxnLst>
                <a:cxn ang="0">
                  <a:pos x="wd2" y="hd2"/>
                </a:cxn>
                <a:cxn ang="5400000">
                  <a:pos x="wd2" y="hd2"/>
                </a:cxn>
                <a:cxn ang="10800000">
                  <a:pos x="wd2" y="hd2"/>
                </a:cxn>
                <a:cxn ang="16200000">
                  <a:pos x="wd2" y="hd2"/>
                </a:cxn>
              </a:cxnLst>
              <a:rect l="0" t="0" r="r" b="b"/>
              <a:pathLst>
                <a:path w="21600" h="21600" extrusionOk="0">
                  <a:moveTo>
                    <a:pt x="1536" y="1363"/>
                  </a:moveTo>
                  <a:lnTo>
                    <a:pt x="1386" y="1707"/>
                  </a:lnTo>
                  <a:lnTo>
                    <a:pt x="970" y="1975"/>
                  </a:lnTo>
                  <a:lnTo>
                    <a:pt x="987" y="2308"/>
                  </a:lnTo>
                  <a:lnTo>
                    <a:pt x="931" y="2572"/>
                  </a:lnTo>
                  <a:lnTo>
                    <a:pt x="835" y="2798"/>
                  </a:lnTo>
                  <a:lnTo>
                    <a:pt x="840" y="3140"/>
                  </a:lnTo>
                  <a:lnTo>
                    <a:pt x="985" y="3509"/>
                  </a:lnTo>
                  <a:lnTo>
                    <a:pt x="1056" y="3905"/>
                  </a:lnTo>
                  <a:lnTo>
                    <a:pt x="1266" y="4035"/>
                  </a:lnTo>
                  <a:lnTo>
                    <a:pt x="1492" y="4235"/>
                  </a:lnTo>
                  <a:lnTo>
                    <a:pt x="1371" y="4451"/>
                  </a:lnTo>
                  <a:lnTo>
                    <a:pt x="1356" y="4781"/>
                  </a:lnTo>
                  <a:lnTo>
                    <a:pt x="1371" y="5117"/>
                  </a:lnTo>
                  <a:lnTo>
                    <a:pt x="1263" y="5349"/>
                  </a:lnTo>
                  <a:lnTo>
                    <a:pt x="1037" y="5466"/>
                  </a:lnTo>
                  <a:lnTo>
                    <a:pt x="932" y="5227"/>
                  </a:lnTo>
                  <a:lnTo>
                    <a:pt x="768" y="5390"/>
                  </a:lnTo>
                  <a:lnTo>
                    <a:pt x="574" y="5359"/>
                  </a:lnTo>
                  <a:lnTo>
                    <a:pt x="449" y="5025"/>
                  </a:lnTo>
                  <a:lnTo>
                    <a:pt x="564" y="4687"/>
                  </a:lnTo>
                  <a:lnTo>
                    <a:pt x="431" y="4594"/>
                  </a:lnTo>
                  <a:lnTo>
                    <a:pt x="204" y="4711"/>
                  </a:lnTo>
                  <a:lnTo>
                    <a:pt x="73" y="4962"/>
                  </a:lnTo>
                  <a:lnTo>
                    <a:pt x="114" y="5286"/>
                  </a:lnTo>
                  <a:lnTo>
                    <a:pt x="159" y="5560"/>
                  </a:lnTo>
                  <a:lnTo>
                    <a:pt x="28" y="5891"/>
                  </a:lnTo>
                  <a:lnTo>
                    <a:pt x="123" y="6165"/>
                  </a:lnTo>
                  <a:lnTo>
                    <a:pt x="57" y="6403"/>
                  </a:lnTo>
                  <a:lnTo>
                    <a:pt x="72" y="6686"/>
                  </a:lnTo>
                  <a:lnTo>
                    <a:pt x="147" y="6918"/>
                  </a:lnTo>
                  <a:lnTo>
                    <a:pt x="23" y="7008"/>
                  </a:lnTo>
                  <a:lnTo>
                    <a:pt x="0" y="7392"/>
                  </a:lnTo>
                  <a:lnTo>
                    <a:pt x="74" y="7679"/>
                  </a:lnTo>
                  <a:lnTo>
                    <a:pt x="308" y="7560"/>
                  </a:lnTo>
                  <a:lnTo>
                    <a:pt x="489" y="7492"/>
                  </a:lnTo>
                  <a:lnTo>
                    <a:pt x="512" y="7931"/>
                  </a:lnTo>
                  <a:lnTo>
                    <a:pt x="567" y="8302"/>
                  </a:lnTo>
                  <a:lnTo>
                    <a:pt x="712" y="8595"/>
                  </a:lnTo>
                  <a:lnTo>
                    <a:pt x="968" y="8822"/>
                  </a:lnTo>
                  <a:lnTo>
                    <a:pt x="1087" y="9238"/>
                  </a:lnTo>
                  <a:cubicBezTo>
                    <a:pt x="1131" y="9234"/>
                    <a:pt x="1175" y="9229"/>
                    <a:pt x="1219" y="9224"/>
                  </a:cubicBezTo>
                  <a:cubicBezTo>
                    <a:pt x="1263" y="9220"/>
                    <a:pt x="1307" y="9215"/>
                    <a:pt x="1351" y="9210"/>
                  </a:cubicBezTo>
                  <a:lnTo>
                    <a:pt x="1283" y="9504"/>
                  </a:lnTo>
                  <a:lnTo>
                    <a:pt x="1521" y="10028"/>
                  </a:lnTo>
                  <a:lnTo>
                    <a:pt x="1785" y="10366"/>
                  </a:lnTo>
                  <a:lnTo>
                    <a:pt x="1933" y="10772"/>
                  </a:lnTo>
                  <a:lnTo>
                    <a:pt x="2040" y="11219"/>
                  </a:lnTo>
                  <a:lnTo>
                    <a:pt x="2222" y="11104"/>
                  </a:lnTo>
                  <a:lnTo>
                    <a:pt x="2440" y="10710"/>
                  </a:lnTo>
                  <a:lnTo>
                    <a:pt x="2605" y="10608"/>
                  </a:lnTo>
                  <a:lnTo>
                    <a:pt x="2805" y="10809"/>
                  </a:lnTo>
                  <a:lnTo>
                    <a:pt x="3011" y="11003"/>
                  </a:lnTo>
                  <a:lnTo>
                    <a:pt x="3196" y="11182"/>
                  </a:lnTo>
                  <a:lnTo>
                    <a:pt x="3135" y="11542"/>
                  </a:lnTo>
                  <a:lnTo>
                    <a:pt x="3217" y="11802"/>
                  </a:lnTo>
                  <a:lnTo>
                    <a:pt x="3460" y="12119"/>
                  </a:lnTo>
                  <a:lnTo>
                    <a:pt x="3612" y="12559"/>
                  </a:lnTo>
                  <a:lnTo>
                    <a:pt x="3753" y="12827"/>
                  </a:lnTo>
                  <a:lnTo>
                    <a:pt x="3979" y="13021"/>
                  </a:lnTo>
                  <a:lnTo>
                    <a:pt x="4110" y="13261"/>
                  </a:lnTo>
                  <a:lnTo>
                    <a:pt x="4217" y="13744"/>
                  </a:lnTo>
                  <a:lnTo>
                    <a:pt x="4280" y="14090"/>
                  </a:lnTo>
                  <a:lnTo>
                    <a:pt x="4407" y="14286"/>
                  </a:lnTo>
                  <a:lnTo>
                    <a:pt x="4580" y="14097"/>
                  </a:lnTo>
                  <a:lnTo>
                    <a:pt x="4836" y="14144"/>
                  </a:lnTo>
                  <a:lnTo>
                    <a:pt x="4971" y="14383"/>
                  </a:lnTo>
                  <a:lnTo>
                    <a:pt x="5004" y="14703"/>
                  </a:lnTo>
                  <a:lnTo>
                    <a:pt x="4902" y="14962"/>
                  </a:lnTo>
                  <a:lnTo>
                    <a:pt x="5022" y="15283"/>
                  </a:lnTo>
                  <a:lnTo>
                    <a:pt x="5227" y="15576"/>
                  </a:lnTo>
                  <a:lnTo>
                    <a:pt x="5393" y="15886"/>
                  </a:lnTo>
                  <a:lnTo>
                    <a:pt x="5576" y="15991"/>
                  </a:lnTo>
                  <a:lnTo>
                    <a:pt x="5808" y="15901"/>
                  </a:lnTo>
                  <a:lnTo>
                    <a:pt x="5913" y="16147"/>
                  </a:lnTo>
                  <a:lnTo>
                    <a:pt x="5777" y="16352"/>
                  </a:lnTo>
                  <a:lnTo>
                    <a:pt x="5659" y="16603"/>
                  </a:lnTo>
                  <a:lnTo>
                    <a:pt x="5867" y="16783"/>
                  </a:lnTo>
                  <a:lnTo>
                    <a:pt x="6132" y="16789"/>
                  </a:lnTo>
                  <a:lnTo>
                    <a:pt x="6340" y="16842"/>
                  </a:lnTo>
                  <a:lnTo>
                    <a:pt x="6440" y="17096"/>
                  </a:lnTo>
                  <a:lnTo>
                    <a:pt x="6496" y="17559"/>
                  </a:lnTo>
                  <a:lnTo>
                    <a:pt x="6579" y="17847"/>
                  </a:lnTo>
                  <a:lnTo>
                    <a:pt x="6779" y="17481"/>
                  </a:lnTo>
                  <a:lnTo>
                    <a:pt x="6907" y="17716"/>
                  </a:lnTo>
                  <a:lnTo>
                    <a:pt x="6966" y="18006"/>
                  </a:lnTo>
                  <a:lnTo>
                    <a:pt x="7181" y="18026"/>
                  </a:lnTo>
                  <a:lnTo>
                    <a:pt x="7337" y="17817"/>
                  </a:lnTo>
                  <a:lnTo>
                    <a:pt x="7524" y="18038"/>
                  </a:lnTo>
                  <a:lnTo>
                    <a:pt x="7871" y="18471"/>
                  </a:lnTo>
                  <a:lnTo>
                    <a:pt x="8108" y="18675"/>
                  </a:lnTo>
                  <a:lnTo>
                    <a:pt x="8317" y="18727"/>
                  </a:lnTo>
                  <a:lnTo>
                    <a:pt x="8499" y="18873"/>
                  </a:lnTo>
                  <a:lnTo>
                    <a:pt x="8677" y="18518"/>
                  </a:lnTo>
                  <a:lnTo>
                    <a:pt x="8848" y="18806"/>
                  </a:lnTo>
                  <a:lnTo>
                    <a:pt x="9131" y="18783"/>
                  </a:lnTo>
                  <a:lnTo>
                    <a:pt x="9385" y="18686"/>
                  </a:lnTo>
                  <a:lnTo>
                    <a:pt x="9587" y="18548"/>
                  </a:lnTo>
                  <a:lnTo>
                    <a:pt x="9710" y="18767"/>
                  </a:lnTo>
                  <a:lnTo>
                    <a:pt x="9774" y="19046"/>
                  </a:lnTo>
                  <a:lnTo>
                    <a:pt x="9696" y="19342"/>
                  </a:lnTo>
                  <a:lnTo>
                    <a:pt x="9595" y="19629"/>
                  </a:lnTo>
                  <a:lnTo>
                    <a:pt x="9508" y="19971"/>
                  </a:lnTo>
                  <a:lnTo>
                    <a:pt x="9638" y="20381"/>
                  </a:lnTo>
                  <a:lnTo>
                    <a:pt x="9815" y="20542"/>
                  </a:lnTo>
                  <a:lnTo>
                    <a:pt x="9981" y="20198"/>
                  </a:lnTo>
                  <a:lnTo>
                    <a:pt x="10041" y="19849"/>
                  </a:lnTo>
                  <a:lnTo>
                    <a:pt x="10180" y="19533"/>
                  </a:lnTo>
                  <a:lnTo>
                    <a:pt x="10392" y="19328"/>
                  </a:lnTo>
                  <a:lnTo>
                    <a:pt x="10594" y="18978"/>
                  </a:lnTo>
                  <a:lnTo>
                    <a:pt x="10814" y="18851"/>
                  </a:lnTo>
                  <a:lnTo>
                    <a:pt x="10991" y="18850"/>
                  </a:lnTo>
                  <a:lnTo>
                    <a:pt x="11418" y="18967"/>
                  </a:lnTo>
                  <a:lnTo>
                    <a:pt x="11529" y="19322"/>
                  </a:lnTo>
                  <a:lnTo>
                    <a:pt x="11749" y="19487"/>
                  </a:lnTo>
                  <a:lnTo>
                    <a:pt x="11932" y="19574"/>
                  </a:lnTo>
                  <a:lnTo>
                    <a:pt x="12124" y="19864"/>
                  </a:lnTo>
                  <a:lnTo>
                    <a:pt x="12319" y="19990"/>
                  </a:lnTo>
                  <a:lnTo>
                    <a:pt x="12675" y="19776"/>
                  </a:lnTo>
                  <a:lnTo>
                    <a:pt x="12792" y="20053"/>
                  </a:lnTo>
                  <a:lnTo>
                    <a:pt x="12841" y="20335"/>
                  </a:lnTo>
                  <a:lnTo>
                    <a:pt x="13039" y="20407"/>
                  </a:lnTo>
                  <a:lnTo>
                    <a:pt x="13397" y="20365"/>
                  </a:lnTo>
                  <a:lnTo>
                    <a:pt x="13676" y="20432"/>
                  </a:lnTo>
                  <a:lnTo>
                    <a:pt x="13918" y="20406"/>
                  </a:lnTo>
                  <a:lnTo>
                    <a:pt x="14122" y="20272"/>
                  </a:lnTo>
                  <a:lnTo>
                    <a:pt x="14052" y="20028"/>
                  </a:lnTo>
                  <a:lnTo>
                    <a:pt x="14308" y="19867"/>
                  </a:lnTo>
                  <a:lnTo>
                    <a:pt x="14525" y="19661"/>
                  </a:lnTo>
                  <a:lnTo>
                    <a:pt x="14763" y="19377"/>
                  </a:lnTo>
                  <a:lnTo>
                    <a:pt x="14837" y="19057"/>
                  </a:lnTo>
                  <a:lnTo>
                    <a:pt x="15052" y="19105"/>
                  </a:lnTo>
                  <a:lnTo>
                    <a:pt x="15326" y="19049"/>
                  </a:lnTo>
                  <a:lnTo>
                    <a:pt x="15696" y="18973"/>
                  </a:lnTo>
                  <a:lnTo>
                    <a:pt x="15804" y="18706"/>
                  </a:lnTo>
                  <a:lnTo>
                    <a:pt x="15932" y="18568"/>
                  </a:lnTo>
                  <a:lnTo>
                    <a:pt x="16200" y="18368"/>
                  </a:lnTo>
                  <a:lnTo>
                    <a:pt x="16487" y="18210"/>
                  </a:lnTo>
                  <a:lnTo>
                    <a:pt x="16717" y="18237"/>
                  </a:lnTo>
                  <a:lnTo>
                    <a:pt x="16791" y="18501"/>
                  </a:lnTo>
                  <a:lnTo>
                    <a:pt x="17038" y="18726"/>
                  </a:lnTo>
                  <a:lnTo>
                    <a:pt x="17288" y="18915"/>
                  </a:lnTo>
                  <a:lnTo>
                    <a:pt x="17737" y="18615"/>
                  </a:lnTo>
                  <a:lnTo>
                    <a:pt x="17958" y="18399"/>
                  </a:lnTo>
                  <a:lnTo>
                    <a:pt x="18188" y="18351"/>
                  </a:lnTo>
                  <a:lnTo>
                    <a:pt x="18315" y="18573"/>
                  </a:lnTo>
                  <a:lnTo>
                    <a:pt x="18521" y="18761"/>
                  </a:lnTo>
                  <a:lnTo>
                    <a:pt x="18348" y="19004"/>
                  </a:lnTo>
                  <a:lnTo>
                    <a:pt x="18132" y="19353"/>
                  </a:lnTo>
                  <a:lnTo>
                    <a:pt x="18389" y="19358"/>
                  </a:lnTo>
                  <a:lnTo>
                    <a:pt x="18620" y="19342"/>
                  </a:lnTo>
                  <a:lnTo>
                    <a:pt x="18608" y="19618"/>
                  </a:lnTo>
                  <a:lnTo>
                    <a:pt x="18673" y="19899"/>
                  </a:lnTo>
                  <a:lnTo>
                    <a:pt x="18468" y="20098"/>
                  </a:lnTo>
                  <a:lnTo>
                    <a:pt x="18308" y="20395"/>
                  </a:lnTo>
                  <a:lnTo>
                    <a:pt x="18532" y="20531"/>
                  </a:lnTo>
                  <a:lnTo>
                    <a:pt x="18694" y="20736"/>
                  </a:lnTo>
                  <a:lnTo>
                    <a:pt x="18955" y="20827"/>
                  </a:lnTo>
                  <a:lnTo>
                    <a:pt x="19228" y="20875"/>
                  </a:lnTo>
                  <a:lnTo>
                    <a:pt x="19372" y="21377"/>
                  </a:lnTo>
                  <a:lnTo>
                    <a:pt x="19602" y="20863"/>
                  </a:lnTo>
                  <a:lnTo>
                    <a:pt x="19735" y="20496"/>
                  </a:lnTo>
                  <a:lnTo>
                    <a:pt x="19893" y="20708"/>
                  </a:lnTo>
                  <a:lnTo>
                    <a:pt x="19872" y="21072"/>
                  </a:lnTo>
                  <a:lnTo>
                    <a:pt x="20054" y="21148"/>
                  </a:lnTo>
                  <a:lnTo>
                    <a:pt x="20223" y="21385"/>
                  </a:lnTo>
                  <a:lnTo>
                    <a:pt x="20415" y="21330"/>
                  </a:lnTo>
                  <a:cubicBezTo>
                    <a:pt x="20415" y="21280"/>
                    <a:pt x="20415" y="21230"/>
                    <a:pt x="20415" y="21180"/>
                  </a:cubicBezTo>
                  <a:cubicBezTo>
                    <a:pt x="20415" y="21130"/>
                    <a:pt x="20415" y="21080"/>
                    <a:pt x="20415" y="21030"/>
                  </a:cubicBezTo>
                  <a:lnTo>
                    <a:pt x="20624" y="21324"/>
                  </a:lnTo>
                  <a:lnTo>
                    <a:pt x="20571" y="21600"/>
                  </a:lnTo>
                  <a:lnTo>
                    <a:pt x="20818" y="21556"/>
                  </a:lnTo>
                  <a:lnTo>
                    <a:pt x="20967" y="21438"/>
                  </a:lnTo>
                  <a:lnTo>
                    <a:pt x="20966" y="20924"/>
                  </a:lnTo>
                  <a:lnTo>
                    <a:pt x="20940" y="20459"/>
                  </a:lnTo>
                  <a:lnTo>
                    <a:pt x="20981" y="20036"/>
                  </a:lnTo>
                  <a:lnTo>
                    <a:pt x="21116" y="19904"/>
                  </a:lnTo>
                  <a:lnTo>
                    <a:pt x="21164" y="20302"/>
                  </a:lnTo>
                  <a:lnTo>
                    <a:pt x="21368" y="20175"/>
                  </a:lnTo>
                  <a:lnTo>
                    <a:pt x="21378" y="19756"/>
                  </a:lnTo>
                  <a:lnTo>
                    <a:pt x="21529" y="19499"/>
                  </a:lnTo>
                  <a:lnTo>
                    <a:pt x="21583" y="17772"/>
                  </a:lnTo>
                  <a:lnTo>
                    <a:pt x="21582" y="16520"/>
                  </a:lnTo>
                  <a:lnTo>
                    <a:pt x="21392" y="15849"/>
                  </a:lnTo>
                  <a:lnTo>
                    <a:pt x="21279" y="15288"/>
                  </a:lnTo>
                  <a:lnTo>
                    <a:pt x="21338" y="14946"/>
                  </a:lnTo>
                  <a:lnTo>
                    <a:pt x="21483" y="15214"/>
                  </a:lnTo>
                  <a:lnTo>
                    <a:pt x="21600" y="14986"/>
                  </a:lnTo>
                  <a:lnTo>
                    <a:pt x="21297" y="14421"/>
                  </a:lnTo>
                  <a:lnTo>
                    <a:pt x="21129" y="13484"/>
                  </a:lnTo>
                  <a:lnTo>
                    <a:pt x="20886" y="12678"/>
                  </a:lnTo>
                  <a:lnTo>
                    <a:pt x="20556" y="12350"/>
                  </a:lnTo>
                  <a:lnTo>
                    <a:pt x="20162" y="12340"/>
                  </a:lnTo>
                  <a:lnTo>
                    <a:pt x="19967" y="12810"/>
                  </a:lnTo>
                  <a:lnTo>
                    <a:pt x="19829" y="13151"/>
                  </a:lnTo>
                  <a:lnTo>
                    <a:pt x="19566" y="13268"/>
                  </a:lnTo>
                  <a:lnTo>
                    <a:pt x="19382" y="13140"/>
                  </a:lnTo>
                  <a:lnTo>
                    <a:pt x="19362" y="13480"/>
                  </a:lnTo>
                  <a:lnTo>
                    <a:pt x="19353" y="13924"/>
                  </a:lnTo>
                  <a:lnTo>
                    <a:pt x="19216" y="13863"/>
                  </a:lnTo>
                  <a:lnTo>
                    <a:pt x="18857" y="13253"/>
                  </a:lnTo>
                  <a:lnTo>
                    <a:pt x="18720" y="13427"/>
                  </a:lnTo>
                  <a:lnTo>
                    <a:pt x="18781" y="13870"/>
                  </a:lnTo>
                  <a:lnTo>
                    <a:pt x="18724" y="14096"/>
                  </a:lnTo>
                  <a:lnTo>
                    <a:pt x="18564" y="13658"/>
                  </a:lnTo>
                  <a:lnTo>
                    <a:pt x="17962" y="13484"/>
                  </a:lnTo>
                  <a:lnTo>
                    <a:pt x="17837" y="13067"/>
                  </a:lnTo>
                  <a:lnTo>
                    <a:pt x="18019" y="12695"/>
                  </a:lnTo>
                  <a:lnTo>
                    <a:pt x="17793" y="12367"/>
                  </a:lnTo>
                  <a:lnTo>
                    <a:pt x="17541" y="12263"/>
                  </a:lnTo>
                  <a:lnTo>
                    <a:pt x="17394" y="11708"/>
                  </a:lnTo>
                  <a:lnTo>
                    <a:pt x="17161" y="11337"/>
                  </a:lnTo>
                  <a:lnTo>
                    <a:pt x="16893" y="11497"/>
                  </a:lnTo>
                  <a:lnTo>
                    <a:pt x="16651" y="11627"/>
                  </a:lnTo>
                  <a:lnTo>
                    <a:pt x="16285" y="11406"/>
                  </a:lnTo>
                  <a:lnTo>
                    <a:pt x="16134" y="11209"/>
                  </a:lnTo>
                  <a:lnTo>
                    <a:pt x="15987" y="11425"/>
                  </a:lnTo>
                  <a:lnTo>
                    <a:pt x="15748" y="10962"/>
                  </a:lnTo>
                  <a:lnTo>
                    <a:pt x="15531" y="10949"/>
                  </a:lnTo>
                  <a:lnTo>
                    <a:pt x="15407" y="10679"/>
                  </a:lnTo>
                  <a:lnTo>
                    <a:pt x="14818" y="10464"/>
                  </a:lnTo>
                  <a:lnTo>
                    <a:pt x="14456" y="10173"/>
                  </a:lnTo>
                  <a:lnTo>
                    <a:pt x="14123" y="9763"/>
                  </a:lnTo>
                  <a:lnTo>
                    <a:pt x="13948" y="9366"/>
                  </a:lnTo>
                  <a:lnTo>
                    <a:pt x="13877" y="8986"/>
                  </a:lnTo>
                  <a:lnTo>
                    <a:pt x="13724" y="8880"/>
                  </a:lnTo>
                  <a:lnTo>
                    <a:pt x="13482" y="9131"/>
                  </a:lnTo>
                  <a:lnTo>
                    <a:pt x="13178" y="9086"/>
                  </a:lnTo>
                  <a:lnTo>
                    <a:pt x="12829" y="8712"/>
                  </a:lnTo>
                  <a:lnTo>
                    <a:pt x="12717" y="8297"/>
                  </a:lnTo>
                  <a:lnTo>
                    <a:pt x="12548" y="7771"/>
                  </a:lnTo>
                  <a:lnTo>
                    <a:pt x="12352" y="7303"/>
                  </a:lnTo>
                  <a:lnTo>
                    <a:pt x="12290" y="6978"/>
                  </a:lnTo>
                  <a:lnTo>
                    <a:pt x="12515" y="6606"/>
                  </a:lnTo>
                  <a:lnTo>
                    <a:pt x="12548" y="5950"/>
                  </a:lnTo>
                  <a:lnTo>
                    <a:pt x="12490" y="5654"/>
                  </a:lnTo>
                  <a:lnTo>
                    <a:pt x="12671" y="5532"/>
                  </a:lnTo>
                  <a:lnTo>
                    <a:pt x="12640" y="5197"/>
                  </a:lnTo>
                  <a:lnTo>
                    <a:pt x="12430" y="5294"/>
                  </a:lnTo>
                  <a:lnTo>
                    <a:pt x="12466" y="4946"/>
                  </a:lnTo>
                  <a:lnTo>
                    <a:pt x="12431" y="4604"/>
                  </a:lnTo>
                  <a:lnTo>
                    <a:pt x="12496" y="4247"/>
                  </a:lnTo>
                  <a:lnTo>
                    <a:pt x="12717" y="4083"/>
                  </a:lnTo>
                  <a:lnTo>
                    <a:pt x="12859" y="3684"/>
                  </a:lnTo>
                  <a:lnTo>
                    <a:pt x="12906" y="3360"/>
                  </a:lnTo>
                  <a:lnTo>
                    <a:pt x="12570" y="3105"/>
                  </a:lnTo>
                  <a:lnTo>
                    <a:pt x="12546" y="2815"/>
                  </a:lnTo>
                  <a:lnTo>
                    <a:pt x="12973" y="2739"/>
                  </a:lnTo>
                  <a:lnTo>
                    <a:pt x="12712" y="2348"/>
                  </a:lnTo>
                  <a:lnTo>
                    <a:pt x="12387" y="2081"/>
                  </a:lnTo>
                  <a:lnTo>
                    <a:pt x="12136" y="2047"/>
                  </a:lnTo>
                  <a:lnTo>
                    <a:pt x="11791" y="1596"/>
                  </a:lnTo>
                  <a:lnTo>
                    <a:pt x="11343" y="1397"/>
                  </a:lnTo>
                  <a:lnTo>
                    <a:pt x="10748" y="1259"/>
                  </a:lnTo>
                  <a:lnTo>
                    <a:pt x="9983" y="1305"/>
                  </a:lnTo>
                  <a:lnTo>
                    <a:pt x="9621" y="1255"/>
                  </a:lnTo>
                  <a:lnTo>
                    <a:pt x="9450" y="1384"/>
                  </a:lnTo>
                  <a:lnTo>
                    <a:pt x="9277" y="1629"/>
                  </a:lnTo>
                  <a:lnTo>
                    <a:pt x="8894" y="1842"/>
                  </a:lnTo>
                  <a:lnTo>
                    <a:pt x="8500" y="1737"/>
                  </a:lnTo>
                  <a:lnTo>
                    <a:pt x="8123" y="1590"/>
                  </a:lnTo>
                  <a:lnTo>
                    <a:pt x="7588" y="1733"/>
                  </a:lnTo>
                  <a:lnTo>
                    <a:pt x="6986" y="1869"/>
                  </a:lnTo>
                  <a:lnTo>
                    <a:pt x="6630" y="1770"/>
                  </a:lnTo>
                  <a:lnTo>
                    <a:pt x="6146" y="1381"/>
                  </a:lnTo>
                  <a:lnTo>
                    <a:pt x="6068" y="934"/>
                  </a:lnTo>
                  <a:lnTo>
                    <a:pt x="5767" y="711"/>
                  </a:lnTo>
                  <a:lnTo>
                    <a:pt x="5347" y="607"/>
                  </a:lnTo>
                  <a:lnTo>
                    <a:pt x="4951" y="888"/>
                  </a:lnTo>
                  <a:lnTo>
                    <a:pt x="4757" y="970"/>
                  </a:lnTo>
                  <a:lnTo>
                    <a:pt x="4404" y="819"/>
                  </a:lnTo>
                  <a:lnTo>
                    <a:pt x="4189" y="428"/>
                  </a:lnTo>
                  <a:lnTo>
                    <a:pt x="3930" y="494"/>
                  </a:lnTo>
                  <a:lnTo>
                    <a:pt x="3511" y="0"/>
                  </a:lnTo>
                  <a:lnTo>
                    <a:pt x="3296" y="227"/>
                  </a:lnTo>
                  <a:lnTo>
                    <a:pt x="2706" y="1019"/>
                  </a:lnTo>
                  <a:lnTo>
                    <a:pt x="2608" y="1469"/>
                  </a:lnTo>
                  <a:lnTo>
                    <a:pt x="2388" y="1595"/>
                  </a:lnTo>
                  <a:lnTo>
                    <a:pt x="1536" y="1363"/>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50" name="Shape 174">
              <a:extLst>
                <a:ext uri="{FF2B5EF4-FFF2-40B4-BE49-F238E27FC236}">
                  <a16:creationId xmlns="" xmlns:a16="http://schemas.microsoft.com/office/drawing/2014/main" id="{62F1AF69-EC5C-4256-9648-8BDC62EEC5E5}"/>
                </a:ext>
              </a:extLst>
            </p:cNvPr>
            <p:cNvSpPr/>
            <p:nvPr/>
          </p:nvSpPr>
          <p:spPr>
            <a:xfrm>
              <a:off x="4147317" y="8762582"/>
              <a:ext cx="1917340" cy="817388"/>
            </a:xfrm>
            <a:custGeom>
              <a:avLst/>
              <a:gdLst/>
              <a:ahLst/>
              <a:cxnLst>
                <a:cxn ang="0">
                  <a:pos x="wd2" y="hd2"/>
                </a:cxn>
                <a:cxn ang="5400000">
                  <a:pos x="wd2" y="hd2"/>
                </a:cxn>
                <a:cxn ang="10800000">
                  <a:pos x="wd2" y="hd2"/>
                </a:cxn>
                <a:cxn ang="16200000">
                  <a:pos x="wd2" y="hd2"/>
                </a:cxn>
              </a:cxnLst>
              <a:rect l="0" t="0" r="r" b="b"/>
              <a:pathLst>
                <a:path w="21600" h="21600" extrusionOk="0">
                  <a:moveTo>
                    <a:pt x="229" y="9254"/>
                  </a:moveTo>
                  <a:lnTo>
                    <a:pt x="0" y="11413"/>
                  </a:lnTo>
                  <a:lnTo>
                    <a:pt x="138" y="13333"/>
                  </a:lnTo>
                  <a:lnTo>
                    <a:pt x="1205" y="14107"/>
                  </a:lnTo>
                  <a:lnTo>
                    <a:pt x="1600" y="15616"/>
                  </a:lnTo>
                  <a:lnTo>
                    <a:pt x="951" y="17673"/>
                  </a:lnTo>
                  <a:lnTo>
                    <a:pt x="1382" y="20317"/>
                  </a:lnTo>
                  <a:lnTo>
                    <a:pt x="2795" y="20223"/>
                  </a:lnTo>
                  <a:lnTo>
                    <a:pt x="4401" y="20831"/>
                  </a:lnTo>
                  <a:lnTo>
                    <a:pt x="5928" y="21600"/>
                  </a:lnTo>
                  <a:lnTo>
                    <a:pt x="7242" y="21485"/>
                  </a:lnTo>
                  <a:lnTo>
                    <a:pt x="8369" y="19467"/>
                  </a:lnTo>
                  <a:lnTo>
                    <a:pt x="9462" y="17584"/>
                  </a:lnTo>
                  <a:lnTo>
                    <a:pt x="10681" y="16887"/>
                  </a:lnTo>
                  <a:lnTo>
                    <a:pt x="11913" y="15901"/>
                  </a:lnTo>
                  <a:lnTo>
                    <a:pt x="13199" y="14898"/>
                  </a:lnTo>
                  <a:lnTo>
                    <a:pt x="14237" y="13100"/>
                  </a:lnTo>
                  <a:lnTo>
                    <a:pt x="15607" y="11889"/>
                  </a:lnTo>
                  <a:lnTo>
                    <a:pt x="16634" y="12203"/>
                  </a:lnTo>
                  <a:lnTo>
                    <a:pt x="17591" y="12314"/>
                  </a:lnTo>
                  <a:lnTo>
                    <a:pt x="18189" y="13899"/>
                  </a:lnTo>
                  <a:lnTo>
                    <a:pt x="19282" y="16266"/>
                  </a:lnTo>
                  <a:lnTo>
                    <a:pt x="20169" y="17996"/>
                  </a:lnTo>
                  <a:lnTo>
                    <a:pt x="21051" y="17694"/>
                  </a:lnTo>
                  <a:lnTo>
                    <a:pt x="21600" y="16564"/>
                  </a:lnTo>
                  <a:lnTo>
                    <a:pt x="21413" y="14396"/>
                  </a:lnTo>
                  <a:lnTo>
                    <a:pt x="21031" y="12480"/>
                  </a:lnTo>
                  <a:lnTo>
                    <a:pt x="19519" y="12050"/>
                  </a:lnTo>
                  <a:lnTo>
                    <a:pt x="18312" y="10427"/>
                  </a:lnTo>
                  <a:lnTo>
                    <a:pt x="19394" y="8319"/>
                  </a:lnTo>
                  <a:lnTo>
                    <a:pt x="19177" y="6922"/>
                  </a:lnTo>
                  <a:lnTo>
                    <a:pt x="19306" y="5318"/>
                  </a:lnTo>
                  <a:lnTo>
                    <a:pt x="17917" y="5286"/>
                  </a:lnTo>
                  <a:lnTo>
                    <a:pt x="18451" y="4175"/>
                  </a:lnTo>
                  <a:lnTo>
                    <a:pt x="18936" y="2975"/>
                  </a:lnTo>
                  <a:lnTo>
                    <a:pt x="18095" y="1680"/>
                  </a:lnTo>
                  <a:lnTo>
                    <a:pt x="17384" y="832"/>
                  </a:lnTo>
                  <a:lnTo>
                    <a:pt x="16601" y="1216"/>
                  </a:lnTo>
                  <a:lnTo>
                    <a:pt x="14796" y="3132"/>
                  </a:lnTo>
                  <a:lnTo>
                    <a:pt x="13267" y="1572"/>
                  </a:lnTo>
                  <a:lnTo>
                    <a:pt x="12871" y="238"/>
                  </a:lnTo>
                  <a:lnTo>
                    <a:pt x="11866" y="0"/>
                  </a:lnTo>
                  <a:lnTo>
                    <a:pt x="9635" y="2130"/>
                  </a:lnTo>
                  <a:lnTo>
                    <a:pt x="9427" y="3431"/>
                  </a:lnTo>
                  <a:lnTo>
                    <a:pt x="7655" y="3984"/>
                  </a:lnTo>
                  <a:lnTo>
                    <a:pt x="6612" y="3966"/>
                  </a:lnTo>
                  <a:lnTo>
                    <a:pt x="6266" y="5437"/>
                  </a:lnTo>
                  <a:lnTo>
                    <a:pt x="5020" y="7443"/>
                  </a:lnTo>
                  <a:lnTo>
                    <a:pt x="3845" y="8692"/>
                  </a:lnTo>
                  <a:lnTo>
                    <a:pt x="4109" y="9887"/>
                  </a:lnTo>
                  <a:lnTo>
                    <a:pt x="3475" y="10490"/>
                  </a:lnTo>
                  <a:lnTo>
                    <a:pt x="1901" y="9993"/>
                  </a:lnTo>
                  <a:lnTo>
                    <a:pt x="1088" y="10184"/>
                  </a:lnTo>
                  <a:lnTo>
                    <a:pt x="229" y="9254"/>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51" name="Shape 175">
              <a:extLst>
                <a:ext uri="{FF2B5EF4-FFF2-40B4-BE49-F238E27FC236}">
                  <a16:creationId xmlns="" xmlns:a16="http://schemas.microsoft.com/office/drawing/2014/main" id="{47382E2E-24BA-42F2-A6D8-81160CB13EDC}"/>
                </a:ext>
              </a:extLst>
            </p:cNvPr>
            <p:cNvSpPr/>
            <p:nvPr/>
          </p:nvSpPr>
          <p:spPr>
            <a:xfrm>
              <a:off x="5243436" y="3970020"/>
              <a:ext cx="4525465" cy="3925516"/>
            </a:xfrm>
            <a:custGeom>
              <a:avLst/>
              <a:gdLst/>
              <a:ahLst/>
              <a:cxnLst>
                <a:cxn ang="0">
                  <a:pos x="wd2" y="hd2"/>
                </a:cxn>
                <a:cxn ang="5400000">
                  <a:pos x="wd2" y="hd2"/>
                </a:cxn>
                <a:cxn ang="10800000">
                  <a:pos x="wd2" y="hd2"/>
                </a:cxn>
                <a:cxn ang="16200000">
                  <a:pos x="wd2" y="hd2"/>
                </a:cxn>
              </a:cxnLst>
              <a:rect l="0" t="0" r="r" b="b"/>
              <a:pathLst>
                <a:path w="21600" h="21600" extrusionOk="0">
                  <a:moveTo>
                    <a:pt x="6927" y="43"/>
                  </a:moveTo>
                  <a:lnTo>
                    <a:pt x="5667" y="0"/>
                  </a:lnTo>
                  <a:lnTo>
                    <a:pt x="5301" y="528"/>
                  </a:lnTo>
                  <a:lnTo>
                    <a:pt x="5385" y="961"/>
                  </a:lnTo>
                  <a:lnTo>
                    <a:pt x="5538" y="1257"/>
                  </a:lnTo>
                  <a:lnTo>
                    <a:pt x="5208" y="1525"/>
                  </a:lnTo>
                  <a:lnTo>
                    <a:pt x="4784" y="1663"/>
                  </a:lnTo>
                  <a:lnTo>
                    <a:pt x="4585" y="1906"/>
                  </a:lnTo>
                  <a:lnTo>
                    <a:pt x="4358" y="1700"/>
                  </a:lnTo>
                  <a:lnTo>
                    <a:pt x="3905" y="1740"/>
                  </a:lnTo>
                  <a:lnTo>
                    <a:pt x="3343" y="1941"/>
                  </a:lnTo>
                  <a:lnTo>
                    <a:pt x="2752" y="2378"/>
                  </a:lnTo>
                  <a:lnTo>
                    <a:pt x="1462" y="3771"/>
                  </a:lnTo>
                  <a:lnTo>
                    <a:pt x="1238" y="3603"/>
                  </a:lnTo>
                  <a:lnTo>
                    <a:pt x="792" y="3592"/>
                  </a:lnTo>
                  <a:lnTo>
                    <a:pt x="593" y="4075"/>
                  </a:lnTo>
                  <a:lnTo>
                    <a:pt x="608" y="4514"/>
                  </a:lnTo>
                  <a:lnTo>
                    <a:pt x="489" y="4916"/>
                  </a:lnTo>
                  <a:lnTo>
                    <a:pt x="411" y="5358"/>
                  </a:lnTo>
                  <a:lnTo>
                    <a:pt x="346" y="5952"/>
                  </a:lnTo>
                  <a:lnTo>
                    <a:pt x="58" y="6246"/>
                  </a:lnTo>
                  <a:lnTo>
                    <a:pt x="0" y="6706"/>
                  </a:lnTo>
                  <a:lnTo>
                    <a:pt x="589" y="6918"/>
                  </a:lnTo>
                  <a:lnTo>
                    <a:pt x="583" y="7207"/>
                  </a:lnTo>
                  <a:lnTo>
                    <a:pt x="754" y="7438"/>
                  </a:lnTo>
                  <a:lnTo>
                    <a:pt x="1250" y="7424"/>
                  </a:lnTo>
                  <a:lnTo>
                    <a:pt x="1540" y="7509"/>
                  </a:lnTo>
                  <a:lnTo>
                    <a:pt x="1414" y="7736"/>
                  </a:lnTo>
                  <a:lnTo>
                    <a:pt x="1679" y="7846"/>
                  </a:lnTo>
                  <a:lnTo>
                    <a:pt x="1983" y="7701"/>
                  </a:lnTo>
                  <a:lnTo>
                    <a:pt x="2224" y="7954"/>
                  </a:lnTo>
                  <a:lnTo>
                    <a:pt x="2245" y="8369"/>
                  </a:lnTo>
                  <a:lnTo>
                    <a:pt x="2522" y="8724"/>
                  </a:lnTo>
                  <a:lnTo>
                    <a:pt x="2867" y="8557"/>
                  </a:lnTo>
                  <a:lnTo>
                    <a:pt x="3280" y="8669"/>
                  </a:lnTo>
                  <a:lnTo>
                    <a:pt x="3656" y="8846"/>
                  </a:lnTo>
                  <a:lnTo>
                    <a:pt x="4035" y="9014"/>
                  </a:lnTo>
                  <a:lnTo>
                    <a:pt x="4454" y="8840"/>
                  </a:lnTo>
                  <a:lnTo>
                    <a:pt x="4768" y="9191"/>
                  </a:lnTo>
                  <a:lnTo>
                    <a:pt x="5096" y="9166"/>
                  </a:lnTo>
                  <a:lnTo>
                    <a:pt x="5368" y="9084"/>
                  </a:lnTo>
                  <a:lnTo>
                    <a:pt x="5489" y="8429"/>
                  </a:lnTo>
                  <a:lnTo>
                    <a:pt x="5728" y="8405"/>
                  </a:lnTo>
                  <a:lnTo>
                    <a:pt x="5881" y="7586"/>
                  </a:lnTo>
                  <a:lnTo>
                    <a:pt x="5793" y="7253"/>
                  </a:lnTo>
                  <a:lnTo>
                    <a:pt x="6059" y="7221"/>
                  </a:lnTo>
                  <a:lnTo>
                    <a:pt x="6487" y="7508"/>
                  </a:lnTo>
                  <a:lnTo>
                    <a:pt x="6899" y="8015"/>
                  </a:lnTo>
                  <a:lnTo>
                    <a:pt x="7251" y="8378"/>
                  </a:lnTo>
                  <a:lnTo>
                    <a:pt x="7608" y="7887"/>
                  </a:lnTo>
                  <a:lnTo>
                    <a:pt x="7799" y="8141"/>
                  </a:lnTo>
                  <a:lnTo>
                    <a:pt x="8109" y="7989"/>
                  </a:lnTo>
                  <a:lnTo>
                    <a:pt x="8378" y="7815"/>
                  </a:lnTo>
                  <a:lnTo>
                    <a:pt x="8587" y="8224"/>
                  </a:lnTo>
                  <a:lnTo>
                    <a:pt x="9025" y="8800"/>
                  </a:lnTo>
                  <a:lnTo>
                    <a:pt x="9288" y="9277"/>
                  </a:lnTo>
                  <a:lnTo>
                    <a:pt x="9647" y="9542"/>
                  </a:lnTo>
                  <a:lnTo>
                    <a:pt x="9940" y="9698"/>
                  </a:lnTo>
                  <a:lnTo>
                    <a:pt x="9955" y="9258"/>
                  </a:lnTo>
                  <a:lnTo>
                    <a:pt x="10297" y="9602"/>
                  </a:lnTo>
                  <a:lnTo>
                    <a:pt x="10512" y="9891"/>
                  </a:lnTo>
                  <a:lnTo>
                    <a:pt x="10604" y="10261"/>
                  </a:lnTo>
                  <a:lnTo>
                    <a:pt x="10990" y="10509"/>
                  </a:lnTo>
                  <a:lnTo>
                    <a:pt x="11521" y="10826"/>
                  </a:lnTo>
                  <a:lnTo>
                    <a:pt x="11892" y="11335"/>
                  </a:lnTo>
                  <a:lnTo>
                    <a:pt x="12319" y="11034"/>
                  </a:lnTo>
                  <a:lnTo>
                    <a:pt x="12533" y="11273"/>
                  </a:lnTo>
                  <a:lnTo>
                    <a:pt x="12503" y="11628"/>
                  </a:lnTo>
                  <a:lnTo>
                    <a:pt x="12861" y="12014"/>
                  </a:lnTo>
                  <a:lnTo>
                    <a:pt x="13135" y="12421"/>
                  </a:lnTo>
                  <a:lnTo>
                    <a:pt x="13036" y="12749"/>
                  </a:lnTo>
                  <a:lnTo>
                    <a:pt x="13244" y="13157"/>
                  </a:lnTo>
                  <a:lnTo>
                    <a:pt x="13189" y="13453"/>
                  </a:lnTo>
                  <a:lnTo>
                    <a:pt x="13458" y="13961"/>
                  </a:lnTo>
                  <a:lnTo>
                    <a:pt x="13716" y="14240"/>
                  </a:lnTo>
                  <a:lnTo>
                    <a:pt x="13531" y="14674"/>
                  </a:lnTo>
                  <a:lnTo>
                    <a:pt x="13323" y="14944"/>
                  </a:lnTo>
                  <a:lnTo>
                    <a:pt x="13114" y="15028"/>
                  </a:lnTo>
                  <a:lnTo>
                    <a:pt x="13080" y="15369"/>
                  </a:lnTo>
                  <a:lnTo>
                    <a:pt x="12808" y="15587"/>
                  </a:lnTo>
                  <a:lnTo>
                    <a:pt x="12491" y="15863"/>
                  </a:lnTo>
                  <a:lnTo>
                    <a:pt x="12479" y="16178"/>
                  </a:lnTo>
                  <a:lnTo>
                    <a:pt x="12265" y="16450"/>
                  </a:lnTo>
                  <a:lnTo>
                    <a:pt x="11828" y="16827"/>
                  </a:lnTo>
                  <a:lnTo>
                    <a:pt x="11629" y="17085"/>
                  </a:lnTo>
                  <a:lnTo>
                    <a:pt x="11846" y="17262"/>
                  </a:lnTo>
                  <a:lnTo>
                    <a:pt x="12047" y="17552"/>
                  </a:lnTo>
                  <a:lnTo>
                    <a:pt x="12268" y="17844"/>
                  </a:lnTo>
                  <a:lnTo>
                    <a:pt x="11974" y="18052"/>
                  </a:lnTo>
                  <a:lnTo>
                    <a:pt x="11625" y="18310"/>
                  </a:lnTo>
                  <a:lnTo>
                    <a:pt x="11153" y="18131"/>
                  </a:lnTo>
                  <a:lnTo>
                    <a:pt x="10636" y="17796"/>
                  </a:lnTo>
                  <a:lnTo>
                    <a:pt x="10371" y="17603"/>
                  </a:lnTo>
                  <a:lnTo>
                    <a:pt x="10207" y="17807"/>
                  </a:lnTo>
                  <a:lnTo>
                    <a:pt x="10274" y="18165"/>
                  </a:lnTo>
                  <a:lnTo>
                    <a:pt x="10484" y="18602"/>
                  </a:lnTo>
                  <a:lnTo>
                    <a:pt x="10680" y="18959"/>
                  </a:lnTo>
                  <a:lnTo>
                    <a:pt x="11174" y="19126"/>
                  </a:lnTo>
                  <a:lnTo>
                    <a:pt x="11354" y="19491"/>
                  </a:lnTo>
                  <a:lnTo>
                    <a:pt x="11604" y="19411"/>
                  </a:lnTo>
                  <a:lnTo>
                    <a:pt x="11658" y="19672"/>
                  </a:lnTo>
                  <a:lnTo>
                    <a:pt x="11470" y="20067"/>
                  </a:lnTo>
                  <a:lnTo>
                    <a:pt x="11753" y="20198"/>
                  </a:lnTo>
                  <a:lnTo>
                    <a:pt x="12022" y="19854"/>
                  </a:lnTo>
                  <a:lnTo>
                    <a:pt x="12296" y="19853"/>
                  </a:lnTo>
                  <a:lnTo>
                    <a:pt x="12445" y="19373"/>
                  </a:lnTo>
                  <a:lnTo>
                    <a:pt x="12187" y="19057"/>
                  </a:lnTo>
                  <a:lnTo>
                    <a:pt x="12153" y="18696"/>
                  </a:lnTo>
                  <a:lnTo>
                    <a:pt x="12457" y="18483"/>
                  </a:lnTo>
                  <a:lnTo>
                    <a:pt x="12796" y="18262"/>
                  </a:lnTo>
                  <a:lnTo>
                    <a:pt x="13059" y="17951"/>
                  </a:lnTo>
                  <a:lnTo>
                    <a:pt x="13338" y="18189"/>
                  </a:lnTo>
                  <a:lnTo>
                    <a:pt x="13507" y="18419"/>
                  </a:lnTo>
                  <a:lnTo>
                    <a:pt x="13508" y="18736"/>
                  </a:lnTo>
                  <a:lnTo>
                    <a:pt x="13538" y="19012"/>
                  </a:lnTo>
                  <a:lnTo>
                    <a:pt x="13872" y="19218"/>
                  </a:lnTo>
                  <a:lnTo>
                    <a:pt x="14306" y="19371"/>
                  </a:lnTo>
                  <a:lnTo>
                    <a:pt x="14585" y="19423"/>
                  </a:lnTo>
                  <a:lnTo>
                    <a:pt x="14815" y="19592"/>
                  </a:lnTo>
                  <a:lnTo>
                    <a:pt x="15026" y="19992"/>
                  </a:lnTo>
                  <a:lnTo>
                    <a:pt x="15239" y="20485"/>
                  </a:lnTo>
                  <a:lnTo>
                    <a:pt x="15200" y="20796"/>
                  </a:lnTo>
                  <a:lnTo>
                    <a:pt x="15020" y="21069"/>
                  </a:lnTo>
                  <a:lnTo>
                    <a:pt x="15374" y="21304"/>
                  </a:lnTo>
                  <a:lnTo>
                    <a:pt x="15995" y="21590"/>
                  </a:lnTo>
                  <a:lnTo>
                    <a:pt x="16357" y="21600"/>
                  </a:lnTo>
                  <a:lnTo>
                    <a:pt x="16668" y="21384"/>
                  </a:lnTo>
                  <a:lnTo>
                    <a:pt x="16757" y="21079"/>
                  </a:lnTo>
                  <a:lnTo>
                    <a:pt x="17053" y="21108"/>
                  </a:lnTo>
                  <a:lnTo>
                    <a:pt x="17327" y="20972"/>
                  </a:lnTo>
                  <a:lnTo>
                    <a:pt x="17375" y="20683"/>
                  </a:lnTo>
                  <a:lnTo>
                    <a:pt x="17423" y="20479"/>
                  </a:lnTo>
                  <a:lnTo>
                    <a:pt x="17219" y="20314"/>
                  </a:lnTo>
                  <a:lnTo>
                    <a:pt x="17330" y="19906"/>
                  </a:lnTo>
                  <a:lnTo>
                    <a:pt x="17495" y="19713"/>
                  </a:lnTo>
                  <a:lnTo>
                    <a:pt x="17873" y="19794"/>
                  </a:lnTo>
                  <a:lnTo>
                    <a:pt x="18230" y="19893"/>
                  </a:lnTo>
                  <a:lnTo>
                    <a:pt x="18471" y="19814"/>
                  </a:lnTo>
                  <a:lnTo>
                    <a:pt x="18341" y="19527"/>
                  </a:lnTo>
                  <a:lnTo>
                    <a:pt x="18234" y="19208"/>
                  </a:lnTo>
                  <a:lnTo>
                    <a:pt x="18253" y="18746"/>
                  </a:lnTo>
                  <a:lnTo>
                    <a:pt x="18375" y="18435"/>
                  </a:lnTo>
                  <a:lnTo>
                    <a:pt x="18629" y="18473"/>
                  </a:lnTo>
                  <a:lnTo>
                    <a:pt x="18594" y="18188"/>
                  </a:lnTo>
                  <a:lnTo>
                    <a:pt x="18373" y="18020"/>
                  </a:lnTo>
                  <a:lnTo>
                    <a:pt x="18082" y="17950"/>
                  </a:lnTo>
                  <a:lnTo>
                    <a:pt x="18185" y="17627"/>
                  </a:lnTo>
                  <a:lnTo>
                    <a:pt x="18372" y="17418"/>
                  </a:lnTo>
                  <a:lnTo>
                    <a:pt x="18369" y="17127"/>
                  </a:lnTo>
                  <a:lnTo>
                    <a:pt x="18313" y="16885"/>
                  </a:lnTo>
                  <a:lnTo>
                    <a:pt x="18651" y="16806"/>
                  </a:lnTo>
                  <a:lnTo>
                    <a:pt x="18927" y="16891"/>
                  </a:lnTo>
                  <a:lnTo>
                    <a:pt x="19164" y="17164"/>
                  </a:lnTo>
                  <a:lnTo>
                    <a:pt x="19659" y="17195"/>
                  </a:lnTo>
                  <a:lnTo>
                    <a:pt x="19968" y="17094"/>
                  </a:lnTo>
                  <a:lnTo>
                    <a:pt x="20248" y="16965"/>
                  </a:lnTo>
                  <a:lnTo>
                    <a:pt x="20114" y="16678"/>
                  </a:lnTo>
                  <a:lnTo>
                    <a:pt x="20123" y="16426"/>
                  </a:lnTo>
                  <a:lnTo>
                    <a:pt x="20469" y="16483"/>
                  </a:lnTo>
                  <a:lnTo>
                    <a:pt x="20934" y="16505"/>
                  </a:lnTo>
                  <a:lnTo>
                    <a:pt x="21315" y="16360"/>
                  </a:lnTo>
                  <a:lnTo>
                    <a:pt x="21470" y="16022"/>
                  </a:lnTo>
                  <a:lnTo>
                    <a:pt x="21348" y="15682"/>
                  </a:lnTo>
                  <a:lnTo>
                    <a:pt x="21328" y="15315"/>
                  </a:lnTo>
                  <a:lnTo>
                    <a:pt x="21600" y="15052"/>
                  </a:lnTo>
                  <a:lnTo>
                    <a:pt x="21481" y="14252"/>
                  </a:lnTo>
                  <a:lnTo>
                    <a:pt x="21153" y="14021"/>
                  </a:lnTo>
                  <a:lnTo>
                    <a:pt x="20110" y="13372"/>
                  </a:lnTo>
                  <a:lnTo>
                    <a:pt x="19567" y="13004"/>
                  </a:lnTo>
                  <a:lnTo>
                    <a:pt x="19537" y="12691"/>
                  </a:lnTo>
                  <a:lnTo>
                    <a:pt x="18732" y="12622"/>
                  </a:lnTo>
                  <a:lnTo>
                    <a:pt x="18655" y="12914"/>
                  </a:lnTo>
                  <a:lnTo>
                    <a:pt x="18563" y="13179"/>
                  </a:lnTo>
                  <a:lnTo>
                    <a:pt x="18529" y="13533"/>
                  </a:lnTo>
                  <a:lnTo>
                    <a:pt x="18339" y="13714"/>
                  </a:lnTo>
                  <a:lnTo>
                    <a:pt x="18476" y="14066"/>
                  </a:lnTo>
                  <a:lnTo>
                    <a:pt x="18395" y="14314"/>
                  </a:lnTo>
                  <a:lnTo>
                    <a:pt x="18800" y="14447"/>
                  </a:lnTo>
                  <a:lnTo>
                    <a:pt x="18974" y="14642"/>
                  </a:lnTo>
                  <a:lnTo>
                    <a:pt x="19000" y="14978"/>
                  </a:lnTo>
                  <a:lnTo>
                    <a:pt x="18924" y="15360"/>
                  </a:lnTo>
                  <a:lnTo>
                    <a:pt x="18533" y="15357"/>
                  </a:lnTo>
                  <a:lnTo>
                    <a:pt x="18302" y="15457"/>
                  </a:lnTo>
                  <a:lnTo>
                    <a:pt x="18298" y="15805"/>
                  </a:lnTo>
                  <a:lnTo>
                    <a:pt x="18326" y="16157"/>
                  </a:lnTo>
                  <a:lnTo>
                    <a:pt x="17989" y="16159"/>
                  </a:lnTo>
                  <a:lnTo>
                    <a:pt x="17829" y="16029"/>
                  </a:lnTo>
                  <a:lnTo>
                    <a:pt x="17579" y="15865"/>
                  </a:lnTo>
                  <a:lnTo>
                    <a:pt x="17544" y="15618"/>
                  </a:lnTo>
                  <a:lnTo>
                    <a:pt x="17382" y="15455"/>
                  </a:lnTo>
                  <a:lnTo>
                    <a:pt x="17074" y="15170"/>
                  </a:lnTo>
                  <a:lnTo>
                    <a:pt x="16853" y="14974"/>
                  </a:lnTo>
                  <a:lnTo>
                    <a:pt x="16970" y="14728"/>
                  </a:lnTo>
                  <a:lnTo>
                    <a:pt x="17085" y="14542"/>
                  </a:lnTo>
                  <a:lnTo>
                    <a:pt x="17116" y="14191"/>
                  </a:lnTo>
                  <a:lnTo>
                    <a:pt x="16933" y="13889"/>
                  </a:lnTo>
                  <a:lnTo>
                    <a:pt x="16695" y="13658"/>
                  </a:lnTo>
                  <a:lnTo>
                    <a:pt x="16794" y="13391"/>
                  </a:lnTo>
                  <a:lnTo>
                    <a:pt x="17011" y="13213"/>
                  </a:lnTo>
                  <a:lnTo>
                    <a:pt x="16764" y="12861"/>
                  </a:lnTo>
                  <a:lnTo>
                    <a:pt x="16435" y="12552"/>
                  </a:lnTo>
                  <a:lnTo>
                    <a:pt x="16176" y="12296"/>
                  </a:lnTo>
                  <a:lnTo>
                    <a:pt x="15940" y="12328"/>
                  </a:lnTo>
                  <a:lnTo>
                    <a:pt x="16097" y="11992"/>
                  </a:lnTo>
                  <a:lnTo>
                    <a:pt x="15740" y="11846"/>
                  </a:lnTo>
                  <a:lnTo>
                    <a:pt x="15329" y="11750"/>
                  </a:lnTo>
                  <a:lnTo>
                    <a:pt x="15107" y="11762"/>
                  </a:lnTo>
                  <a:lnTo>
                    <a:pt x="14792" y="11374"/>
                  </a:lnTo>
                  <a:lnTo>
                    <a:pt x="14400" y="10973"/>
                  </a:lnTo>
                  <a:lnTo>
                    <a:pt x="14363" y="10503"/>
                  </a:lnTo>
                  <a:lnTo>
                    <a:pt x="14502" y="10229"/>
                  </a:lnTo>
                  <a:lnTo>
                    <a:pt x="14491" y="9838"/>
                  </a:lnTo>
                  <a:lnTo>
                    <a:pt x="14841" y="9619"/>
                  </a:lnTo>
                  <a:lnTo>
                    <a:pt x="15138" y="9374"/>
                  </a:lnTo>
                  <a:lnTo>
                    <a:pt x="15525" y="8735"/>
                  </a:lnTo>
                  <a:lnTo>
                    <a:pt x="15487" y="8422"/>
                  </a:lnTo>
                  <a:lnTo>
                    <a:pt x="15349" y="8222"/>
                  </a:lnTo>
                  <a:lnTo>
                    <a:pt x="15339" y="7861"/>
                  </a:lnTo>
                  <a:lnTo>
                    <a:pt x="15038" y="7835"/>
                  </a:lnTo>
                  <a:lnTo>
                    <a:pt x="14592" y="8058"/>
                  </a:lnTo>
                  <a:lnTo>
                    <a:pt x="14190" y="8387"/>
                  </a:lnTo>
                  <a:lnTo>
                    <a:pt x="13876" y="8570"/>
                  </a:lnTo>
                  <a:lnTo>
                    <a:pt x="13506" y="8337"/>
                  </a:lnTo>
                  <a:lnTo>
                    <a:pt x="13193" y="8186"/>
                  </a:lnTo>
                  <a:lnTo>
                    <a:pt x="12963" y="8313"/>
                  </a:lnTo>
                  <a:lnTo>
                    <a:pt x="12691" y="8240"/>
                  </a:lnTo>
                  <a:lnTo>
                    <a:pt x="12440" y="8300"/>
                  </a:lnTo>
                  <a:lnTo>
                    <a:pt x="12573" y="8618"/>
                  </a:lnTo>
                  <a:lnTo>
                    <a:pt x="12727" y="8877"/>
                  </a:lnTo>
                  <a:lnTo>
                    <a:pt x="12488" y="9040"/>
                  </a:lnTo>
                  <a:lnTo>
                    <a:pt x="12158" y="9256"/>
                  </a:lnTo>
                  <a:lnTo>
                    <a:pt x="11818" y="9040"/>
                  </a:lnTo>
                  <a:lnTo>
                    <a:pt x="11309" y="8446"/>
                  </a:lnTo>
                  <a:lnTo>
                    <a:pt x="11020" y="8390"/>
                  </a:lnTo>
                  <a:lnTo>
                    <a:pt x="11060" y="7853"/>
                  </a:lnTo>
                  <a:lnTo>
                    <a:pt x="10880" y="7549"/>
                  </a:lnTo>
                  <a:lnTo>
                    <a:pt x="10594" y="7517"/>
                  </a:lnTo>
                  <a:lnTo>
                    <a:pt x="10637" y="7157"/>
                  </a:lnTo>
                  <a:lnTo>
                    <a:pt x="10396" y="7272"/>
                  </a:lnTo>
                  <a:lnTo>
                    <a:pt x="10345" y="6950"/>
                  </a:lnTo>
                  <a:lnTo>
                    <a:pt x="9930" y="6585"/>
                  </a:lnTo>
                  <a:lnTo>
                    <a:pt x="9468" y="6479"/>
                  </a:lnTo>
                  <a:lnTo>
                    <a:pt x="9315" y="6279"/>
                  </a:lnTo>
                  <a:lnTo>
                    <a:pt x="9731" y="5893"/>
                  </a:lnTo>
                  <a:lnTo>
                    <a:pt x="10231" y="5379"/>
                  </a:lnTo>
                  <a:lnTo>
                    <a:pt x="10546" y="5045"/>
                  </a:lnTo>
                  <a:lnTo>
                    <a:pt x="10470" y="4757"/>
                  </a:lnTo>
                  <a:lnTo>
                    <a:pt x="10181" y="4433"/>
                  </a:lnTo>
                  <a:lnTo>
                    <a:pt x="9751" y="4391"/>
                  </a:lnTo>
                  <a:lnTo>
                    <a:pt x="9202" y="4328"/>
                  </a:lnTo>
                  <a:lnTo>
                    <a:pt x="8425" y="4406"/>
                  </a:lnTo>
                  <a:lnTo>
                    <a:pt x="8356" y="4698"/>
                  </a:lnTo>
                  <a:lnTo>
                    <a:pt x="8400" y="5046"/>
                  </a:lnTo>
                  <a:lnTo>
                    <a:pt x="8122" y="4972"/>
                  </a:lnTo>
                  <a:lnTo>
                    <a:pt x="7934" y="4832"/>
                  </a:lnTo>
                  <a:lnTo>
                    <a:pt x="8007" y="4405"/>
                  </a:lnTo>
                  <a:lnTo>
                    <a:pt x="7648" y="3692"/>
                  </a:lnTo>
                  <a:lnTo>
                    <a:pt x="7108" y="3029"/>
                  </a:lnTo>
                  <a:lnTo>
                    <a:pt x="7522" y="2478"/>
                  </a:lnTo>
                  <a:lnTo>
                    <a:pt x="6927" y="43"/>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52" name="Shape 176">
              <a:extLst>
                <a:ext uri="{FF2B5EF4-FFF2-40B4-BE49-F238E27FC236}">
                  <a16:creationId xmlns="" xmlns:a16="http://schemas.microsoft.com/office/drawing/2014/main" id="{9BAD5AB0-52D7-454E-AF2A-F44F53B785EA}"/>
                </a:ext>
              </a:extLst>
            </p:cNvPr>
            <p:cNvSpPr/>
            <p:nvPr/>
          </p:nvSpPr>
          <p:spPr>
            <a:xfrm>
              <a:off x="6680695" y="118103"/>
              <a:ext cx="7295066" cy="6009589"/>
            </a:xfrm>
            <a:custGeom>
              <a:avLst/>
              <a:gdLst/>
              <a:ahLst/>
              <a:cxnLst>
                <a:cxn ang="0">
                  <a:pos x="wd2" y="hd2"/>
                </a:cxn>
                <a:cxn ang="5400000">
                  <a:pos x="wd2" y="hd2"/>
                </a:cxn>
                <a:cxn ang="10800000">
                  <a:pos x="wd2" y="hd2"/>
                </a:cxn>
                <a:cxn ang="16200000">
                  <a:pos x="wd2" y="hd2"/>
                </a:cxn>
              </a:cxnLst>
              <a:rect l="0" t="0" r="r" b="b"/>
              <a:pathLst>
                <a:path w="21600" h="21600" extrusionOk="0">
                  <a:moveTo>
                    <a:pt x="0" y="13890"/>
                  </a:moveTo>
                  <a:lnTo>
                    <a:pt x="524" y="13986"/>
                  </a:lnTo>
                  <a:lnTo>
                    <a:pt x="1125" y="14233"/>
                  </a:lnTo>
                  <a:lnTo>
                    <a:pt x="1768" y="14392"/>
                  </a:lnTo>
                  <a:lnTo>
                    <a:pt x="2407" y="14486"/>
                  </a:lnTo>
                  <a:lnTo>
                    <a:pt x="2913" y="14500"/>
                  </a:lnTo>
                  <a:lnTo>
                    <a:pt x="3358" y="14604"/>
                  </a:lnTo>
                  <a:lnTo>
                    <a:pt x="3629" y="14705"/>
                  </a:lnTo>
                  <a:lnTo>
                    <a:pt x="3777" y="14883"/>
                  </a:lnTo>
                  <a:lnTo>
                    <a:pt x="3870" y="15144"/>
                  </a:lnTo>
                  <a:lnTo>
                    <a:pt x="4016" y="15246"/>
                  </a:lnTo>
                  <a:lnTo>
                    <a:pt x="4388" y="15321"/>
                  </a:lnTo>
                  <a:lnTo>
                    <a:pt x="4695" y="15566"/>
                  </a:lnTo>
                  <a:lnTo>
                    <a:pt x="4909" y="15689"/>
                  </a:lnTo>
                  <a:lnTo>
                    <a:pt x="5225" y="15789"/>
                  </a:lnTo>
                  <a:lnTo>
                    <a:pt x="5431" y="15860"/>
                  </a:lnTo>
                  <a:lnTo>
                    <a:pt x="5746" y="15864"/>
                  </a:lnTo>
                  <a:lnTo>
                    <a:pt x="5910" y="15862"/>
                  </a:lnTo>
                  <a:lnTo>
                    <a:pt x="5911" y="16107"/>
                  </a:lnTo>
                  <a:lnTo>
                    <a:pt x="6259" y="16149"/>
                  </a:lnTo>
                  <a:lnTo>
                    <a:pt x="6567" y="15986"/>
                  </a:lnTo>
                  <a:lnTo>
                    <a:pt x="7082" y="15723"/>
                  </a:lnTo>
                  <a:lnTo>
                    <a:pt x="7682" y="15390"/>
                  </a:lnTo>
                  <a:lnTo>
                    <a:pt x="8210" y="15214"/>
                  </a:lnTo>
                  <a:lnTo>
                    <a:pt x="8475" y="15198"/>
                  </a:lnTo>
                  <a:lnTo>
                    <a:pt x="9281" y="15217"/>
                  </a:lnTo>
                  <a:lnTo>
                    <a:pt x="9892" y="15205"/>
                  </a:lnTo>
                  <a:lnTo>
                    <a:pt x="10137" y="14954"/>
                  </a:lnTo>
                  <a:lnTo>
                    <a:pt x="10453" y="14828"/>
                  </a:lnTo>
                  <a:lnTo>
                    <a:pt x="10647" y="14782"/>
                  </a:lnTo>
                  <a:lnTo>
                    <a:pt x="10891" y="14264"/>
                  </a:lnTo>
                  <a:lnTo>
                    <a:pt x="11100" y="13955"/>
                  </a:lnTo>
                  <a:lnTo>
                    <a:pt x="11376" y="13893"/>
                  </a:lnTo>
                  <a:lnTo>
                    <a:pt x="11582" y="13686"/>
                  </a:lnTo>
                  <a:lnTo>
                    <a:pt x="11815" y="13475"/>
                  </a:lnTo>
                  <a:lnTo>
                    <a:pt x="11657" y="13218"/>
                  </a:lnTo>
                  <a:lnTo>
                    <a:pt x="11489" y="12856"/>
                  </a:lnTo>
                  <a:lnTo>
                    <a:pt x="11368" y="12579"/>
                  </a:lnTo>
                  <a:lnTo>
                    <a:pt x="11438" y="12282"/>
                  </a:lnTo>
                  <a:lnTo>
                    <a:pt x="11537" y="12025"/>
                  </a:lnTo>
                  <a:lnTo>
                    <a:pt x="11619" y="11728"/>
                  </a:lnTo>
                  <a:lnTo>
                    <a:pt x="11771" y="11620"/>
                  </a:lnTo>
                  <a:lnTo>
                    <a:pt x="11961" y="11666"/>
                  </a:lnTo>
                  <a:lnTo>
                    <a:pt x="12163" y="11742"/>
                  </a:lnTo>
                  <a:lnTo>
                    <a:pt x="12382" y="11890"/>
                  </a:lnTo>
                  <a:lnTo>
                    <a:pt x="12646" y="12017"/>
                  </a:lnTo>
                  <a:lnTo>
                    <a:pt x="13014" y="11991"/>
                  </a:lnTo>
                  <a:lnTo>
                    <a:pt x="13368" y="11790"/>
                  </a:lnTo>
                  <a:lnTo>
                    <a:pt x="13711" y="11514"/>
                  </a:lnTo>
                  <a:lnTo>
                    <a:pt x="13902" y="11100"/>
                  </a:lnTo>
                  <a:lnTo>
                    <a:pt x="14315" y="11130"/>
                  </a:lnTo>
                  <a:lnTo>
                    <a:pt x="14603" y="11018"/>
                  </a:lnTo>
                  <a:lnTo>
                    <a:pt x="14954" y="10810"/>
                  </a:lnTo>
                  <a:lnTo>
                    <a:pt x="15048" y="10635"/>
                  </a:lnTo>
                  <a:lnTo>
                    <a:pt x="15035" y="10268"/>
                  </a:lnTo>
                  <a:lnTo>
                    <a:pt x="15180" y="9954"/>
                  </a:lnTo>
                  <a:lnTo>
                    <a:pt x="15484" y="9753"/>
                  </a:lnTo>
                  <a:lnTo>
                    <a:pt x="15734" y="9796"/>
                  </a:lnTo>
                  <a:lnTo>
                    <a:pt x="15848" y="9639"/>
                  </a:lnTo>
                  <a:lnTo>
                    <a:pt x="15852" y="9409"/>
                  </a:lnTo>
                  <a:lnTo>
                    <a:pt x="16006" y="9392"/>
                  </a:lnTo>
                  <a:lnTo>
                    <a:pt x="16158" y="9498"/>
                  </a:lnTo>
                  <a:lnTo>
                    <a:pt x="16384" y="9274"/>
                  </a:lnTo>
                  <a:lnTo>
                    <a:pt x="16503" y="9139"/>
                  </a:lnTo>
                  <a:lnTo>
                    <a:pt x="16669" y="9179"/>
                  </a:lnTo>
                  <a:lnTo>
                    <a:pt x="16826" y="9240"/>
                  </a:lnTo>
                  <a:lnTo>
                    <a:pt x="16907" y="9118"/>
                  </a:lnTo>
                  <a:lnTo>
                    <a:pt x="17054" y="9117"/>
                  </a:lnTo>
                  <a:lnTo>
                    <a:pt x="17324" y="9205"/>
                  </a:lnTo>
                  <a:lnTo>
                    <a:pt x="17584" y="9178"/>
                  </a:lnTo>
                  <a:lnTo>
                    <a:pt x="17686" y="9043"/>
                  </a:lnTo>
                  <a:lnTo>
                    <a:pt x="17759" y="8788"/>
                  </a:lnTo>
                  <a:lnTo>
                    <a:pt x="17590" y="8573"/>
                  </a:lnTo>
                  <a:lnTo>
                    <a:pt x="17337" y="8294"/>
                  </a:lnTo>
                  <a:lnTo>
                    <a:pt x="17128" y="8015"/>
                  </a:lnTo>
                  <a:lnTo>
                    <a:pt x="17050" y="7834"/>
                  </a:lnTo>
                  <a:lnTo>
                    <a:pt x="16918" y="7816"/>
                  </a:lnTo>
                  <a:lnTo>
                    <a:pt x="16778" y="7684"/>
                  </a:lnTo>
                  <a:lnTo>
                    <a:pt x="16601" y="7544"/>
                  </a:lnTo>
                  <a:lnTo>
                    <a:pt x="16355" y="7543"/>
                  </a:lnTo>
                  <a:lnTo>
                    <a:pt x="16057" y="7535"/>
                  </a:lnTo>
                  <a:lnTo>
                    <a:pt x="15917" y="7764"/>
                  </a:lnTo>
                  <a:lnTo>
                    <a:pt x="15776" y="7994"/>
                  </a:lnTo>
                  <a:lnTo>
                    <a:pt x="15590" y="7801"/>
                  </a:lnTo>
                  <a:lnTo>
                    <a:pt x="15384" y="7741"/>
                  </a:lnTo>
                  <a:lnTo>
                    <a:pt x="14950" y="7863"/>
                  </a:lnTo>
                  <a:lnTo>
                    <a:pt x="14785" y="7966"/>
                  </a:lnTo>
                  <a:lnTo>
                    <a:pt x="14622" y="8050"/>
                  </a:lnTo>
                  <a:lnTo>
                    <a:pt x="14442" y="7877"/>
                  </a:lnTo>
                  <a:lnTo>
                    <a:pt x="14297" y="7557"/>
                  </a:lnTo>
                  <a:lnTo>
                    <a:pt x="14438" y="7309"/>
                  </a:lnTo>
                  <a:lnTo>
                    <a:pt x="14566" y="7098"/>
                  </a:lnTo>
                  <a:lnTo>
                    <a:pt x="14567" y="6743"/>
                  </a:lnTo>
                  <a:lnTo>
                    <a:pt x="14748" y="6255"/>
                  </a:lnTo>
                  <a:lnTo>
                    <a:pt x="14998" y="5543"/>
                  </a:lnTo>
                  <a:lnTo>
                    <a:pt x="15146" y="5147"/>
                  </a:lnTo>
                  <a:lnTo>
                    <a:pt x="15338" y="5337"/>
                  </a:lnTo>
                  <a:lnTo>
                    <a:pt x="15562" y="5374"/>
                  </a:lnTo>
                  <a:lnTo>
                    <a:pt x="15819" y="5375"/>
                  </a:lnTo>
                  <a:lnTo>
                    <a:pt x="16018" y="5375"/>
                  </a:lnTo>
                  <a:lnTo>
                    <a:pt x="16175" y="5150"/>
                  </a:lnTo>
                  <a:lnTo>
                    <a:pt x="16392" y="4998"/>
                  </a:lnTo>
                  <a:lnTo>
                    <a:pt x="16565" y="4853"/>
                  </a:lnTo>
                  <a:lnTo>
                    <a:pt x="16761" y="4701"/>
                  </a:lnTo>
                  <a:lnTo>
                    <a:pt x="16925" y="4542"/>
                  </a:lnTo>
                  <a:lnTo>
                    <a:pt x="16967" y="4335"/>
                  </a:lnTo>
                  <a:lnTo>
                    <a:pt x="16870" y="4241"/>
                  </a:lnTo>
                  <a:lnTo>
                    <a:pt x="16748" y="4202"/>
                  </a:lnTo>
                  <a:lnTo>
                    <a:pt x="16869" y="3947"/>
                  </a:lnTo>
                  <a:lnTo>
                    <a:pt x="17247" y="2754"/>
                  </a:lnTo>
                  <a:lnTo>
                    <a:pt x="17254" y="2458"/>
                  </a:lnTo>
                  <a:lnTo>
                    <a:pt x="17424" y="2189"/>
                  </a:lnTo>
                  <a:lnTo>
                    <a:pt x="17608" y="1868"/>
                  </a:lnTo>
                  <a:lnTo>
                    <a:pt x="17729" y="1682"/>
                  </a:lnTo>
                  <a:lnTo>
                    <a:pt x="17646" y="1529"/>
                  </a:lnTo>
                  <a:lnTo>
                    <a:pt x="17576" y="1355"/>
                  </a:lnTo>
                  <a:lnTo>
                    <a:pt x="17609" y="1194"/>
                  </a:lnTo>
                  <a:lnTo>
                    <a:pt x="17498" y="1104"/>
                  </a:lnTo>
                  <a:lnTo>
                    <a:pt x="17281" y="1180"/>
                  </a:lnTo>
                  <a:lnTo>
                    <a:pt x="17135" y="1137"/>
                  </a:lnTo>
                  <a:lnTo>
                    <a:pt x="17147" y="869"/>
                  </a:lnTo>
                  <a:lnTo>
                    <a:pt x="17303" y="578"/>
                  </a:lnTo>
                  <a:lnTo>
                    <a:pt x="17433" y="367"/>
                  </a:lnTo>
                  <a:lnTo>
                    <a:pt x="17616" y="237"/>
                  </a:lnTo>
                  <a:lnTo>
                    <a:pt x="17756" y="199"/>
                  </a:lnTo>
                  <a:lnTo>
                    <a:pt x="17911" y="115"/>
                  </a:lnTo>
                  <a:lnTo>
                    <a:pt x="18004" y="0"/>
                  </a:lnTo>
                  <a:lnTo>
                    <a:pt x="18166" y="35"/>
                  </a:lnTo>
                  <a:lnTo>
                    <a:pt x="18304" y="277"/>
                  </a:lnTo>
                  <a:lnTo>
                    <a:pt x="18421" y="481"/>
                  </a:lnTo>
                  <a:lnTo>
                    <a:pt x="18271" y="754"/>
                  </a:lnTo>
                  <a:lnTo>
                    <a:pt x="18111" y="1040"/>
                  </a:lnTo>
                  <a:lnTo>
                    <a:pt x="18222" y="1228"/>
                  </a:lnTo>
                  <a:lnTo>
                    <a:pt x="18501" y="1372"/>
                  </a:lnTo>
                  <a:lnTo>
                    <a:pt x="18647" y="1267"/>
                  </a:lnTo>
                  <a:lnTo>
                    <a:pt x="18775" y="1187"/>
                  </a:lnTo>
                  <a:lnTo>
                    <a:pt x="18965" y="1318"/>
                  </a:lnTo>
                  <a:lnTo>
                    <a:pt x="19106" y="1442"/>
                  </a:lnTo>
                  <a:lnTo>
                    <a:pt x="19135" y="1787"/>
                  </a:lnTo>
                  <a:lnTo>
                    <a:pt x="19263" y="2231"/>
                  </a:lnTo>
                  <a:lnTo>
                    <a:pt x="19441" y="2560"/>
                  </a:lnTo>
                  <a:lnTo>
                    <a:pt x="19669" y="2743"/>
                  </a:lnTo>
                  <a:lnTo>
                    <a:pt x="19812" y="2589"/>
                  </a:lnTo>
                  <a:lnTo>
                    <a:pt x="19955" y="2524"/>
                  </a:lnTo>
                  <a:lnTo>
                    <a:pt x="20216" y="2540"/>
                  </a:lnTo>
                  <a:lnTo>
                    <a:pt x="20428" y="2515"/>
                  </a:lnTo>
                  <a:lnTo>
                    <a:pt x="20492" y="2377"/>
                  </a:lnTo>
                  <a:lnTo>
                    <a:pt x="20622" y="2406"/>
                  </a:lnTo>
                  <a:lnTo>
                    <a:pt x="20726" y="2187"/>
                  </a:lnTo>
                  <a:lnTo>
                    <a:pt x="20835" y="1988"/>
                  </a:lnTo>
                  <a:lnTo>
                    <a:pt x="20940" y="1882"/>
                  </a:lnTo>
                  <a:lnTo>
                    <a:pt x="21164" y="2169"/>
                  </a:lnTo>
                  <a:lnTo>
                    <a:pt x="21436" y="2392"/>
                  </a:lnTo>
                  <a:lnTo>
                    <a:pt x="21558" y="2610"/>
                  </a:lnTo>
                  <a:lnTo>
                    <a:pt x="21600" y="2896"/>
                  </a:lnTo>
                  <a:lnTo>
                    <a:pt x="21508" y="3157"/>
                  </a:lnTo>
                  <a:lnTo>
                    <a:pt x="21473" y="3355"/>
                  </a:lnTo>
                  <a:lnTo>
                    <a:pt x="21355" y="3589"/>
                  </a:lnTo>
                  <a:lnTo>
                    <a:pt x="21288" y="3839"/>
                  </a:lnTo>
                  <a:lnTo>
                    <a:pt x="21248" y="4164"/>
                  </a:lnTo>
                  <a:lnTo>
                    <a:pt x="21240" y="4502"/>
                  </a:lnTo>
                  <a:lnTo>
                    <a:pt x="21275" y="4802"/>
                  </a:lnTo>
                  <a:lnTo>
                    <a:pt x="21296" y="5090"/>
                  </a:lnTo>
                  <a:lnTo>
                    <a:pt x="21245" y="5287"/>
                  </a:lnTo>
                  <a:lnTo>
                    <a:pt x="21059" y="5346"/>
                  </a:lnTo>
                  <a:lnTo>
                    <a:pt x="21001" y="5588"/>
                  </a:lnTo>
                  <a:lnTo>
                    <a:pt x="20948" y="5930"/>
                  </a:lnTo>
                  <a:lnTo>
                    <a:pt x="20928" y="6250"/>
                  </a:lnTo>
                  <a:lnTo>
                    <a:pt x="21000" y="6473"/>
                  </a:lnTo>
                  <a:lnTo>
                    <a:pt x="20979" y="6646"/>
                  </a:lnTo>
                  <a:lnTo>
                    <a:pt x="20830" y="6632"/>
                  </a:lnTo>
                  <a:lnTo>
                    <a:pt x="20784" y="6398"/>
                  </a:lnTo>
                  <a:lnTo>
                    <a:pt x="20749" y="6256"/>
                  </a:lnTo>
                  <a:lnTo>
                    <a:pt x="20633" y="6341"/>
                  </a:lnTo>
                  <a:lnTo>
                    <a:pt x="20463" y="6694"/>
                  </a:lnTo>
                  <a:lnTo>
                    <a:pt x="20329" y="6920"/>
                  </a:lnTo>
                  <a:lnTo>
                    <a:pt x="20155" y="7183"/>
                  </a:lnTo>
                  <a:lnTo>
                    <a:pt x="19948" y="7336"/>
                  </a:lnTo>
                  <a:lnTo>
                    <a:pt x="19765" y="7581"/>
                  </a:lnTo>
                  <a:lnTo>
                    <a:pt x="19674" y="7825"/>
                  </a:lnTo>
                  <a:lnTo>
                    <a:pt x="19650" y="8023"/>
                  </a:lnTo>
                  <a:lnTo>
                    <a:pt x="19724" y="8171"/>
                  </a:lnTo>
                  <a:lnTo>
                    <a:pt x="19859" y="8285"/>
                  </a:lnTo>
                  <a:lnTo>
                    <a:pt x="19975" y="8580"/>
                  </a:lnTo>
                  <a:lnTo>
                    <a:pt x="20096" y="8695"/>
                  </a:lnTo>
                  <a:lnTo>
                    <a:pt x="20279" y="8435"/>
                  </a:lnTo>
                  <a:lnTo>
                    <a:pt x="20367" y="8318"/>
                  </a:lnTo>
                  <a:lnTo>
                    <a:pt x="20429" y="8534"/>
                  </a:lnTo>
                  <a:lnTo>
                    <a:pt x="20552" y="8538"/>
                  </a:lnTo>
                  <a:lnTo>
                    <a:pt x="20486" y="8751"/>
                  </a:lnTo>
                  <a:lnTo>
                    <a:pt x="20333" y="8811"/>
                  </a:lnTo>
                  <a:lnTo>
                    <a:pt x="20189" y="8933"/>
                  </a:lnTo>
                  <a:lnTo>
                    <a:pt x="20255" y="9269"/>
                  </a:lnTo>
                  <a:lnTo>
                    <a:pt x="20233" y="9532"/>
                  </a:lnTo>
                  <a:lnTo>
                    <a:pt x="20052" y="9630"/>
                  </a:lnTo>
                  <a:lnTo>
                    <a:pt x="20074" y="9838"/>
                  </a:lnTo>
                  <a:lnTo>
                    <a:pt x="20069" y="10061"/>
                  </a:lnTo>
                  <a:lnTo>
                    <a:pt x="19925" y="10108"/>
                  </a:lnTo>
                  <a:lnTo>
                    <a:pt x="19814" y="9986"/>
                  </a:lnTo>
                  <a:lnTo>
                    <a:pt x="19728" y="9891"/>
                  </a:lnTo>
                  <a:lnTo>
                    <a:pt x="19637" y="10046"/>
                  </a:lnTo>
                  <a:lnTo>
                    <a:pt x="19517" y="9866"/>
                  </a:lnTo>
                  <a:lnTo>
                    <a:pt x="19373" y="9790"/>
                  </a:lnTo>
                  <a:lnTo>
                    <a:pt x="19327" y="10067"/>
                  </a:lnTo>
                  <a:lnTo>
                    <a:pt x="19264" y="10228"/>
                  </a:lnTo>
                  <a:lnTo>
                    <a:pt x="19469" y="10309"/>
                  </a:lnTo>
                  <a:lnTo>
                    <a:pt x="19539" y="10472"/>
                  </a:lnTo>
                  <a:lnTo>
                    <a:pt x="19662" y="10650"/>
                  </a:lnTo>
                  <a:lnTo>
                    <a:pt x="19706" y="10847"/>
                  </a:lnTo>
                  <a:lnTo>
                    <a:pt x="19669" y="11092"/>
                  </a:lnTo>
                  <a:lnTo>
                    <a:pt x="19701" y="11371"/>
                  </a:lnTo>
                  <a:lnTo>
                    <a:pt x="19770" y="11614"/>
                  </a:lnTo>
                  <a:lnTo>
                    <a:pt x="19875" y="11726"/>
                  </a:lnTo>
                  <a:lnTo>
                    <a:pt x="19942" y="11937"/>
                  </a:lnTo>
                  <a:lnTo>
                    <a:pt x="20076" y="12051"/>
                  </a:lnTo>
                  <a:lnTo>
                    <a:pt x="20170" y="11969"/>
                  </a:lnTo>
                  <a:lnTo>
                    <a:pt x="20328" y="11791"/>
                  </a:lnTo>
                  <a:lnTo>
                    <a:pt x="20508" y="11607"/>
                  </a:lnTo>
                  <a:lnTo>
                    <a:pt x="20633" y="11813"/>
                  </a:lnTo>
                  <a:lnTo>
                    <a:pt x="20739" y="12000"/>
                  </a:lnTo>
                  <a:lnTo>
                    <a:pt x="20800" y="12227"/>
                  </a:lnTo>
                  <a:lnTo>
                    <a:pt x="20895" y="12398"/>
                  </a:lnTo>
                  <a:lnTo>
                    <a:pt x="20969" y="12599"/>
                  </a:lnTo>
                  <a:lnTo>
                    <a:pt x="20939" y="12790"/>
                  </a:lnTo>
                  <a:lnTo>
                    <a:pt x="20827" y="12913"/>
                  </a:lnTo>
                  <a:lnTo>
                    <a:pt x="20975" y="13008"/>
                  </a:lnTo>
                  <a:lnTo>
                    <a:pt x="21138" y="13064"/>
                  </a:lnTo>
                  <a:lnTo>
                    <a:pt x="21121" y="13421"/>
                  </a:lnTo>
                  <a:lnTo>
                    <a:pt x="20963" y="13497"/>
                  </a:lnTo>
                  <a:lnTo>
                    <a:pt x="20842" y="13573"/>
                  </a:lnTo>
                  <a:lnTo>
                    <a:pt x="20796" y="13740"/>
                  </a:lnTo>
                  <a:lnTo>
                    <a:pt x="20661" y="13831"/>
                  </a:lnTo>
                  <a:lnTo>
                    <a:pt x="20463" y="13879"/>
                  </a:lnTo>
                  <a:lnTo>
                    <a:pt x="20288" y="13881"/>
                  </a:lnTo>
                  <a:lnTo>
                    <a:pt x="20164" y="13872"/>
                  </a:lnTo>
                  <a:lnTo>
                    <a:pt x="20103" y="14056"/>
                  </a:lnTo>
                  <a:lnTo>
                    <a:pt x="19881" y="14027"/>
                  </a:lnTo>
                  <a:lnTo>
                    <a:pt x="19805" y="14161"/>
                  </a:lnTo>
                  <a:lnTo>
                    <a:pt x="19749" y="14322"/>
                  </a:lnTo>
                  <a:lnTo>
                    <a:pt x="19558" y="14396"/>
                  </a:lnTo>
                  <a:lnTo>
                    <a:pt x="19328" y="14566"/>
                  </a:lnTo>
                  <a:lnTo>
                    <a:pt x="18911" y="14929"/>
                  </a:lnTo>
                  <a:lnTo>
                    <a:pt x="18627" y="15239"/>
                  </a:lnTo>
                  <a:lnTo>
                    <a:pt x="18504" y="15539"/>
                  </a:lnTo>
                  <a:lnTo>
                    <a:pt x="18257" y="15081"/>
                  </a:lnTo>
                  <a:lnTo>
                    <a:pt x="18178" y="14948"/>
                  </a:lnTo>
                  <a:lnTo>
                    <a:pt x="18053" y="14952"/>
                  </a:lnTo>
                  <a:lnTo>
                    <a:pt x="17940" y="14829"/>
                  </a:lnTo>
                  <a:lnTo>
                    <a:pt x="17776" y="14928"/>
                  </a:lnTo>
                  <a:lnTo>
                    <a:pt x="17795" y="15132"/>
                  </a:lnTo>
                  <a:lnTo>
                    <a:pt x="17865" y="15324"/>
                  </a:lnTo>
                  <a:lnTo>
                    <a:pt x="17867" y="15521"/>
                  </a:lnTo>
                  <a:lnTo>
                    <a:pt x="17931" y="15768"/>
                  </a:lnTo>
                  <a:lnTo>
                    <a:pt x="17962" y="15946"/>
                  </a:lnTo>
                  <a:lnTo>
                    <a:pt x="17871" y="16145"/>
                  </a:lnTo>
                  <a:lnTo>
                    <a:pt x="17636" y="16150"/>
                  </a:lnTo>
                  <a:lnTo>
                    <a:pt x="17416" y="16168"/>
                  </a:lnTo>
                  <a:lnTo>
                    <a:pt x="17142" y="16277"/>
                  </a:lnTo>
                  <a:lnTo>
                    <a:pt x="17047" y="16043"/>
                  </a:lnTo>
                  <a:lnTo>
                    <a:pt x="16920" y="15874"/>
                  </a:lnTo>
                  <a:lnTo>
                    <a:pt x="16910" y="15677"/>
                  </a:lnTo>
                  <a:lnTo>
                    <a:pt x="17046" y="15591"/>
                  </a:lnTo>
                  <a:lnTo>
                    <a:pt x="16914" y="15337"/>
                  </a:lnTo>
                  <a:lnTo>
                    <a:pt x="16704" y="14870"/>
                  </a:lnTo>
                  <a:lnTo>
                    <a:pt x="16536" y="14567"/>
                  </a:lnTo>
                  <a:lnTo>
                    <a:pt x="16326" y="14618"/>
                  </a:lnTo>
                  <a:lnTo>
                    <a:pt x="16198" y="14762"/>
                  </a:lnTo>
                  <a:lnTo>
                    <a:pt x="15942" y="14798"/>
                  </a:lnTo>
                  <a:lnTo>
                    <a:pt x="15826" y="14957"/>
                  </a:lnTo>
                  <a:lnTo>
                    <a:pt x="15831" y="15232"/>
                  </a:lnTo>
                  <a:lnTo>
                    <a:pt x="15821" y="15441"/>
                  </a:lnTo>
                  <a:lnTo>
                    <a:pt x="15747" y="15611"/>
                  </a:lnTo>
                  <a:lnTo>
                    <a:pt x="15523" y="15570"/>
                  </a:lnTo>
                  <a:lnTo>
                    <a:pt x="15346" y="15548"/>
                  </a:lnTo>
                  <a:lnTo>
                    <a:pt x="15172" y="15842"/>
                  </a:lnTo>
                  <a:lnTo>
                    <a:pt x="15067" y="15601"/>
                  </a:lnTo>
                  <a:lnTo>
                    <a:pt x="14904" y="15640"/>
                  </a:lnTo>
                  <a:lnTo>
                    <a:pt x="14789" y="15807"/>
                  </a:lnTo>
                  <a:lnTo>
                    <a:pt x="14617" y="15892"/>
                  </a:lnTo>
                  <a:lnTo>
                    <a:pt x="14497" y="16065"/>
                  </a:lnTo>
                  <a:lnTo>
                    <a:pt x="14312" y="16182"/>
                  </a:lnTo>
                  <a:lnTo>
                    <a:pt x="14205" y="16078"/>
                  </a:lnTo>
                  <a:lnTo>
                    <a:pt x="14219" y="15833"/>
                  </a:lnTo>
                  <a:lnTo>
                    <a:pt x="14204" y="15597"/>
                  </a:lnTo>
                  <a:lnTo>
                    <a:pt x="14078" y="15442"/>
                  </a:lnTo>
                  <a:lnTo>
                    <a:pt x="13951" y="15543"/>
                  </a:lnTo>
                  <a:lnTo>
                    <a:pt x="13834" y="15789"/>
                  </a:lnTo>
                  <a:lnTo>
                    <a:pt x="13736" y="16029"/>
                  </a:lnTo>
                  <a:lnTo>
                    <a:pt x="13666" y="16202"/>
                  </a:lnTo>
                  <a:lnTo>
                    <a:pt x="13461" y="16288"/>
                  </a:lnTo>
                  <a:lnTo>
                    <a:pt x="13451" y="16500"/>
                  </a:lnTo>
                  <a:lnTo>
                    <a:pt x="13481" y="16691"/>
                  </a:lnTo>
                  <a:lnTo>
                    <a:pt x="13432" y="16870"/>
                  </a:lnTo>
                  <a:lnTo>
                    <a:pt x="13505" y="17024"/>
                  </a:lnTo>
                  <a:lnTo>
                    <a:pt x="13570" y="17337"/>
                  </a:lnTo>
                  <a:lnTo>
                    <a:pt x="13547" y="17525"/>
                  </a:lnTo>
                  <a:lnTo>
                    <a:pt x="13345" y="17707"/>
                  </a:lnTo>
                  <a:lnTo>
                    <a:pt x="13193" y="17865"/>
                  </a:lnTo>
                  <a:lnTo>
                    <a:pt x="12976" y="17869"/>
                  </a:lnTo>
                  <a:lnTo>
                    <a:pt x="12761" y="17864"/>
                  </a:lnTo>
                  <a:lnTo>
                    <a:pt x="12613" y="18041"/>
                  </a:lnTo>
                  <a:lnTo>
                    <a:pt x="12355" y="18047"/>
                  </a:lnTo>
                  <a:lnTo>
                    <a:pt x="12176" y="18040"/>
                  </a:lnTo>
                  <a:lnTo>
                    <a:pt x="12063" y="18255"/>
                  </a:lnTo>
                  <a:lnTo>
                    <a:pt x="11994" y="18519"/>
                  </a:lnTo>
                  <a:lnTo>
                    <a:pt x="11911" y="18800"/>
                  </a:lnTo>
                  <a:lnTo>
                    <a:pt x="11792" y="18928"/>
                  </a:lnTo>
                  <a:lnTo>
                    <a:pt x="11596" y="18852"/>
                  </a:lnTo>
                  <a:lnTo>
                    <a:pt x="11437" y="19018"/>
                  </a:lnTo>
                  <a:lnTo>
                    <a:pt x="11266" y="19197"/>
                  </a:lnTo>
                  <a:lnTo>
                    <a:pt x="11175" y="19052"/>
                  </a:lnTo>
                  <a:lnTo>
                    <a:pt x="11081" y="18927"/>
                  </a:lnTo>
                  <a:lnTo>
                    <a:pt x="10929" y="19096"/>
                  </a:lnTo>
                  <a:lnTo>
                    <a:pt x="10791" y="19344"/>
                  </a:lnTo>
                  <a:lnTo>
                    <a:pt x="10654" y="19238"/>
                  </a:lnTo>
                  <a:lnTo>
                    <a:pt x="10517" y="19239"/>
                  </a:lnTo>
                  <a:lnTo>
                    <a:pt x="10417" y="19070"/>
                  </a:lnTo>
                  <a:lnTo>
                    <a:pt x="10227" y="19135"/>
                  </a:lnTo>
                  <a:cubicBezTo>
                    <a:pt x="10253" y="19168"/>
                    <a:pt x="10280" y="19202"/>
                    <a:pt x="10306" y="19235"/>
                  </a:cubicBezTo>
                  <a:cubicBezTo>
                    <a:pt x="10333" y="19269"/>
                    <a:pt x="10359" y="19302"/>
                    <a:pt x="10386" y="19336"/>
                  </a:cubicBezTo>
                  <a:lnTo>
                    <a:pt x="10187" y="19381"/>
                  </a:lnTo>
                  <a:lnTo>
                    <a:pt x="10065" y="19591"/>
                  </a:lnTo>
                  <a:lnTo>
                    <a:pt x="9935" y="19795"/>
                  </a:lnTo>
                  <a:lnTo>
                    <a:pt x="9821" y="19945"/>
                  </a:lnTo>
                  <a:lnTo>
                    <a:pt x="9697" y="20076"/>
                  </a:lnTo>
                  <a:lnTo>
                    <a:pt x="9488" y="20339"/>
                  </a:lnTo>
                  <a:lnTo>
                    <a:pt x="9366" y="20574"/>
                  </a:lnTo>
                  <a:lnTo>
                    <a:pt x="9315" y="20755"/>
                  </a:lnTo>
                  <a:lnTo>
                    <a:pt x="9466" y="20991"/>
                  </a:lnTo>
                  <a:lnTo>
                    <a:pt x="9319" y="21054"/>
                  </a:lnTo>
                  <a:lnTo>
                    <a:pt x="9185" y="21018"/>
                  </a:lnTo>
                  <a:lnTo>
                    <a:pt x="9155" y="21213"/>
                  </a:lnTo>
                  <a:lnTo>
                    <a:pt x="9172" y="21399"/>
                  </a:lnTo>
                  <a:lnTo>
                    <a:pt x="8912" y="21429"/>
                  </a:lnTo>
                  <a:lnTo>
                    <a:pt x="8736" y="21436"/>
                  </a:lnTo>
                  <a:lnTo>
                    <a:pt x="8417" y="21317"/>
                  </a:lnTo>
                  <a:lnTo>
                    <a:pt x="8245" y="21199"/>
                  </a:lnTo>
                  <a:lnTo>
                    <a:pt x="8064" y="21101"/>
                  </a:lnTo>
                  <a:lnTo>
                    <a:pt x="7827" y="20964"/>
                  </a:lnTo>
                  <a:lnTo>
                    <a:pt x="7614" y="20858"/>
                  </a:lnTo>
                  <a:lnTo>
                    <a:pt x="7374" y="20790"/>
                  </a:lnTo>
                  <a:lnTo>
                    <a:pt x="7268" y="20561"/>
                  </a:lnTo>
                  <a:lnTo>
                    <a:pt x="7496" y="20077"/>
                  </a:lnTo>
                  <a:lnTo>
                    <a:pt x="7632" y="19801"/>
                  </a:lnTo>
                  <a:lnTo>
                    <a:pt x="7656" y="19575"/>
                  </a:lnTo>
                  <a:lnTo>
                    <a:pt x="7525" y="19453"/>
                  </a:lnTo>
                  <a:lnTo>
                    <a:pt x="7515" y="19275"/>
                  </a:lnTo>
                  <a:lnTo>
                    <a:pt x="7348" y="19258"/>
                  </a:lnTo>
                  <a:lnTo>
                    <a:pt x="7225" y="19361"/>
                  </a:lnTo>
                  <a:lnTo>
                    <a:pt x="7061" y="19516"/>
                  </a:lnTo>
                  <a:lnTo>
                    <a:pt x="6972" y="19641"/>
                  </a:lnTo>
                  <a:lnTo>
                    <a:pt x="6831" y="19816"/>
                  </a:lnTo>
                  <a:lnTo>
                    <a:pt x="6741" y="20013"/>
                  </a:lnTo>
                  <a:lnTo>
                    <a:pt x="6693" y="20227"/>
                  </a:lnTo>
                  <a:lnTo>
                    <a:pt x="6742" y="20439"/>
                  </a:lnTo>
                  <a:lnTo>
                    <a:pt x="6690" y="20649"/>
                  </a:lnTo>
                  <a:lnTo>
                    <a:pt x="6645" y="20919"/>
                  </a:lnTo>
                  <a:lnTo>
                    <a:pt x="6543" y="21211"/>
                  </a:lnTo>
                  <a:lnTo>
                    <a:pt x="6336" y="21350"/>
                  </a:lnTo>
                  <a:lnTo>
                    <a:pt x="5380" y="21583"/>
                  </a:lnTo>
                  <a:lnTo>
                    <a:pt x="5096" y="21600"/>
                  </a:lnTo>
                  <a:lnTo>
                    <a:pt x="4714" y="21127"/>
                  </a:lnTo>
                  <a:lnTo>
                    <a:pt x="4603" y="21030"/>
                  </a:lnTo>
                  <a:lnTo>
                    <a:pt x="4589" y="20686"/>
                  </a:lnTo>
                  <a:lnTo>
                    <a:pt x="4701" y="20495"/>
                  </a:lnTo>
                  <a:lnTo>
                    <a:pt x="4701" y="20241"/>
                  </a:lnTo>
                  <a:lnTo>
                    <a:pt x="5104" y="19933"/>
                  </a:lnTo>
                  <a:lnTo>
                    <a:pt x="5344" y="19571"/>
                  </a:lnTo>
                  <a:lnTo>
                    <a:pt x="5315" y="19411"/>
                  </a:lnTo>
                  <a:lnTo>
                    <a:pt x="5209" y="19225"/>
                  </a:lnTo>
                  <a:lnTo>
                    <a:pt x="5212" y="19039"/>
                  </a:lnTo>
                  <a:lnTo>
                    <a:pt x="5017" y="19037"/>
                  </a:lnTo>
                  <a:lnTo>
                    <a:pt x="4326" y="19508"/>
                  </a:lnTo>
                  <a:lnTo>
                    <a:pt x="3915" y="19263"/>
                  </a:lnTo>
                  <a:lnTo>
                    <a:pt x="3785" y="19344"/>
                  </a:lnTo>
                  <a:lnTo>
                    <a:pt x="3580" y="19275"/>
                  </a:lnTo>
                  <a:lnTo>
                    <a:pt x="3696" y="19708"/>
                  </a:lnTo>
                  <a:lnTo>
                    <a:pt x="3279" y="19942"/>
                  </a:lnTo>
                  <a:lnTo>
                    <a:pt x="3062" y="19805"/>
                  </a:lnTo>
                  <a:lnTo>
                    <a:pt x="2721" y="19381"/>
                  </a:lnTo>
                  <a:lnTo>
                    <a:pt x="2540" y="19405"/>
                  </a:lnTo>
                  <a:lnTo>
                    <a:pt x="2539" y="18970"/>
                  </a:lnTo>
                  <a:lnTo>
                    <a:pt x="2454" y="18831"/>
                  </a:lnTo>
                  <a:lnTo>
                    <a:pt x="2292" y="18845"/>
                  </a:lnTo>
                  <a:lnTo>
                    <a:pt x="2290" y="18601"/>
                  </a:lnTo>
                  <a:lnTo>
                    <a:pt x="2175" y="18669"/>
                  </a:lnTo>
                  <a:lnTo>
                    <a:pt x="2121" y="18403"/>
                  </a:lnTo>
                  <a:lnTo>
                    <a:pt x="1882" y="18224"/>
                  </a:lnTo>
                  <a:lnTo>
                    <a:pt x="1617" y="18133"/>
                  </a:lnTo>
                  <a:lnTo>
                    <a:pt x="1463" y="17924"/>
                  </a:lnTo>
                  <a:lnTo>
                    <a:pt x="2264" y="17120"/>
                  </a:lnTo>
                  <a:lnTo>
                    <a:pt x="2193" y="16975"/>
                  </a:lnTo>
                  <a:lnTo>
                    <a:pt x="2037" y="16783"/>
                  </a:lnTo>
                  <a:lnTo>
                    <a:pt x="1419" y="16730"/>
                  </a:lnTo>
                  <a:lnTo>
                    <a:pt x="996" y="16758"/>
                  </a:lnTo>
                  <a:lnTo>
                    <a:pt x="968" y="16936"/>
                  </a:lnTo>
                  <a:lnTo>
                    <a:pt x="1008" y="17215"/>
                  </a:lnTo>
                  <a:lnTo>
                    <a:pt x="776" y="17151"/>
                  </a:lnTo>
                  <a:lnTo>
                    <a:pt x="595" y="17030"/>
                  </a:lnTo>
                  <a:lnTo>
                    <a:pt x="685" y="16743"/>
                  </a:lnTo>
                  <a:lnTo>
                    <a:pt x="450" y="16274"/>
                  </a:lnTo>
                  <a:lnTo>
                    <a:pt x="86" y="15794"/>
                  </a:lnTo>
                  <a:lnTo>
                    <a:pt x="372" y="15447"/>
                  </a:lnTo>
                  <a:lnTo>
                    <a:pt x="0" y="13890"/>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53" name="Shape 177">
              <a:extLst>
                <a:ext uri="{FF2B5EF4-FFF2-40B4-BE49-F238E27FC236}">
                  <a16:creationId xmlns="" xmlns:a16="http://schemas.microsoft.com/office/drawing/2014/main" id="{B6BEE19B-4BAF-440C-933D-195ED837D460}"/>
                </a:ext>
              </a:extLst>
            </p:cNvPr>
            <p:cNvSpPr/>
            <p:nvPr/>
          </p:nvSpPr>
          <p:spPr>
            <a:xfrm>
              <a:off x="8502663" y="5449651"/>
              <a:ext cx="975023" cy="1473897"/>
            </a:xfrm>
            <a:custGeom>
              <a:avLst/>
              <a:gdLst/>
              <a:ahLst/>
              <a:cxnLst>
                <a:cxn ang="0">
                  <a:pos x="wd2" y="hd2"/>
                </a:cxn>
                <a:cxn ang="5400000">
                  <a:pos x="wd2" y="hd2"/>
                </a:cxn>
                <a:cxn ang="10800000">
                  <a:pos x="wd2" y="hd2"/>
                </a:cxn>
                <a:cxn ang="16200000">
                  <a:pos x="wd2" y="hd2"/>
                </a:cxn>
              </a:cxnLst>
              <a:rect l="0" t="0" r="r" b="b"/>
              <a:pathLst>
                <a:path w="21600" h="21600" extrusionOk="0">
                  <a:moveTo>
                    <a:pt x="0" y="9710"/>
                  </a:moveTo>
                  <a:lnTo>
                    <a:pt x="4740" y="8975"/>
                  </a:lnTo>
                  <a:lnTo>
                    <a:pt x="6871" y="8797"/>
                  </a:lnTo>
                  <a:lnTo>
                    <a:pt x="8384" y="8231"/>
                  </a:lnTo>
                  <a:lnTo>
                    <a:pt x="9844" y="5112"/>
                  </a:lnTo>
                  <a:lnTo>
                    <a:pt x="9221" y="4268"/>
                  </a:lnTo>
                  <a:lnTo>
                    <a:pt x="10159" y="2524"/>
                  </a:lnTo>
                  <a:lnTo>
                    <a:pt x="14465" y="0"/>
                  </a:lnTo>
                  <a:lnTo>
                    <a:pt x="16311" y="115"/>
                  </a:lnTo>
                  <a:lnTo>
                    <a:pt x="16323" y="1029"/>
                  </a:lnTo>
                  <a:lnTo>
                    <a:pt x="17377" y="1565"/>
                  </a:lnTo>
                  <a:lnTo>
                    <a:pt x="17181" y="2689"/>
                  </a:lnTo>
                  <a:lnTo>
                    <a:pt x="14483" y="5581"/>
                  </a:lnTo>
                  <a:lnTo>
                    <a:pt x="14967" y="6465"/>
                  </a:lnTo>
                  <a:lnTo>
                    <a:pt x="19131" y="7375"/>
                  </a:lnTo>
                  <a:lnTo>
                    <a:pt x="21600" y="8160"/>
                  </a:lnTo>
                  <a:lnTo>
                    <a:pt x="19816" y="9033"/>
                  </a:lnTo>
                  <a:lnTo>
                    <a:pt x="18926" y="10237"/>
                  </a:lnTo>
                  <a:lnTo>
                    <a:pt x="18573" y="11443"/>
                  </a:lnTo>
                  <a:lnTo>
                    <a:pt x="18442" y="12327"/>
                  </a:lnTo>
                  <a:lnTo>
                    <a:pt x="15062" y="12175"/>
                  </a:lnTo>
                  <a:lnTo>
                    <a:pt x="14341" y="13444"/>
                  </a:lnTo>
                  <a:lnTo>
                    <a:pt x="14237" y="14359"/>
                  </a:lnTo>
                  <a:lnTo>
                    <a:pt x="13308" y="14922"/>
                  </a:lnTo>
                  <a:lnTo>
                    <a:pt x="13946" y="15618"/>
                  </a:lnTo>
                  <a:lnTo>
                    <a:pt x="13643" y="16338"/>
                  </a:lnTo>
                  <a:lnTo>
                    <a:pt x="15053" y="16543"/>
                  </a:lnTo>
                  <a:lnTo>
                    <a:pt x="16581" y="17393"/>
                  </a:lnTo>
                  <a:lnTo>
                    <a:pt x="16584" y="18064"/>
                  </a:lnTo>
                  <a:lnTo>
                    <a:pt x="15952" y="19484"/>
                  </a:lnTo>
                  <a:lnTo>
                    <a:pt x="14139" y="19514"/>
                  </a:lnTo>
                  <a:lnTo>
                    <a:pt x="13064" y="19716"/>
                  </a:lnTo>
                  <a:lnTo>
                    <a:pt x="13148" y="21600"/>
                  </a:lnTo>
                  <a:lnTo>
                    <a:pt x="11388" y="21577"/>
                  </a:lnTo>
                  <a:lnTo>
                    <a:pt x="9165" y="20711"/>
                  </a:lnTo>
                  <a:lnTo>
                    <a:pt x="8948" y="19968"/>
                  </a:lnTo>
                  <a:lnTo>
                    <a:pt x="5571" y="18155"/>
                  </a:lnTo>
                  <a:lnTo>
                    <a:pt x="6838" y="17057"/>
                  </a:lnTo>
                  <a:lnTo>
                    <a:pt x="6826" y="16134"/>
                  </a:lnTo>
                  <a:lnTo>
                    <a:pt x="5057" y="14655"/>
                  </a:lnTo>
                  <a:lnTo>
                    <a:pt x="5425" y="13882"/>
                  </a:lnTo>
                  <a:lnTo>
                    <a:pt x="6363" y="13437"/>
                  </a:lnTo>
                  <a:lnTo>
                    <a:pt x="4719" y="12372"/>
                  </a:lnTo>
                  <a:lnTo>
                    <a:pt x="2846" y="11333"/>
                  </a:lnTo>
                  <a:lnTo>
                    <a:pt x="1217" y="11330"/>
                  </a:lnTo>
                  <a:lnTo>
                    <a:pt x="2119" y="10379"/>
                  </a:lnTo>
                  <a:lnTo>
                    <a:pt x="0" y="9710"/>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54" name="Shape 178">
              <a:extLst>
                <a:ext uri="{FF2B5EF4-FFF2-40B4-BE49-F238E27FC236}">
                  <a16:creationId xmlns="" xmlns:a16="http://schemas.microsoft.com/office/drawing/2014/main" id="{F9BCDD47-0D14-43C2-8959-83AD553F38A8}"/>
                </a:ext>
              </a:extLst>
            </p:cNvPr>
            <p:cNvSpPr/>
            <p:nvPr/>
          </p:nvSpPr>
          <p:spPr>
            <a:xfrm>
              <a:off x="8729901" y="5370641"/>
              <a:ext cx="1739323" cy="2897077"/>
            </a:xfrm>
            <a:custGeom>
              <a:avLst/>
              <a:gdLst/>
              <a:ahLst/>
              <a:cxnLst>
                <a:cxn ang="0">
                  <a:pos x="wd2" y="hd2"/>
                </a:cxn>
                <a:cxn ang="5400000">
                  <a:pos x="wd2" y="hd2"/>
                </a:cxn>
                <a:cxn ang="10800000">
                  <a:pos x="wd2" y="hd2"/>
                </a:cxn>
                <a:cxn ang="16200000">
                  <a:pos x="wd2" y="hd2"/>
                </a:cxn>
              </a:cxnLst>
              <a:rect l="0" t="0" r="r" b="b"/>
              <a:pathLst>
                <a:path w="21600" h="21600" extrusionOk="0">
                  <a:moveTo>
                    <a:pt x="21200" y="83"/>
                  </a:moveTo>
                  <a:lnTo>
                    <a:pt x="20830" y="0"/>
                  </a:lnTo>
                  <a:lnTo>
                    <a:pt x="20084" y="446"/>
                  </a:lnTo>
                  <a:lnTo>
                    <a:pt x="19822" y="840"/>
                  </a:lnTo>
                  <a:lnTo>
                    <a:pt x="19465" y="632"/>
                  </a:lnTo>
                  <a:lnTo>
                    <a:pt x="18809" y="652"/>
                  </a:lnTo>
                  <a:lnTo>
                    <a:pt x="18344" y="322"/>
                  </a:lnTo>
                  <a:lnTo>
                    <a:pt x="17213" y="479"/>
                  </a:lnTo>
                  <a:lnTo>
                    <a:pt x="17834" y="926"/>
                  </a:lnTo>
                  <a:lnTo>
                    <a:pt x="17220" y="942"/>
                  </a:lnTo>
                  <a:lnTo>
                    <a:pt x="16480" y="1575"/>
                  </a:lnTo>
                  <a:lnTo>
                    <a:pt x="15193" y="2429"/>
                  </a:lnTo>
                  <a:lnTo>
                    <a:pt x="14157" y="2947"/>
                  </a:lnTo>
                  <a:lnTo>
                    <a:pt x="13377" y="3899"/>
                  </a:lnTo>
                  <a:lnTo>
                    <a:pt x="14036" y="4365"/>
                  </a:lnTo>
                  <a:lnTo>
                    <a:pt x="13599" y="4433"/>
                  </a:lnTo>
                  <a:lnTo>
                    <a:pt x="13043" y="4289"/>
                  </a:lnTo>
                  <a:lnTo>
                    <a:pt x="12811" y="4772"/>
                  </a:lnTo>
                  <a:lnTo>
                    <a:pt x="12907" y="5149"/>
                  </a:lnTo>
                  <a:lnTo>
                    <a:pt x="11183" y="5204"/>
                  </a:lnTo>
                  <a:lnTo>
                    <a:pt x="8908" y="4692"/>
                  </a:lnTo>
                  <a:lnTo>
                    <a:pt x="8050" y="5088"/>
                  </a:lnTo>
                  <a:lnTo>
                    <a:pt x="7568" y="5882"/>
                  </a:lnTo>
                  <a:lnTo>
                    <a:pt x="7367" y="6654"/>
                  </a:lnTo>
                  <a:lnTo>
                    <a:pt x="7478" y="7267"/>
                  </a:lnTo>
                  <a:lnTo>
                    <a:pt x="12441" y="8946"/>
                  </a:lnTo>
                  <a:lnTo>
                    <a:pt x="12674" y="9858"/>
                  </a:lnTo>
                  <a:lnTo>
                    <a:pt x="12035" y="10268"/>
                  </a:lnTo>
                  <a:lnTo>
                    <a:pt x="12010" y="10814"/>
                  </a:lnTo>
                  <a:lnTo>
                    <a:pt x="12423" y="11282"/>
                  </a:lnTo>
                  <a:lnTo>
                    <a:pt x="12075" y="11599"/>
                  </a:lnTo>
                  <a:lnTo>
                    <a:pt x="11282" y="11824"/>
                  </a:lnTo>
                  <a:lnTo>
                    <a:pt x="9064" y="11730"/>
                  </a:lnTo>
                  <a:lnTo>
                    <a:pt x="8997" y="12135"/>
                  </a:lnTo>
                  <a:lnTo>
                    <a:pt x="9084" y="12487"/>
                  </a:lnTo>
                  <a:lnTo>
                    <a:pt x="8066" y="12752"/>
                  </a:lnTo>
                  <a:lnTo>
                    <a:pt x="6610" y="12716"/>
                  </a:lnTo>
                  <a:lnTo>
                    <a:pt x="6031" y="12311"/>
                  </a:lnTo>
                  <a:lnTo>
                    <a:pt x="4781" y="12228"/>
                  </a:lnTo>
                  <a:lnTo>
                    <a:pt x="4183" y="12444"/>
                  </a:lnTo>
                  <a:lnTo>
                    <a:pt x="4411" y="13089"/>
                  </a:lnTo>
                  <a:lnTo>
                    <a:pt x="3867" y="13402"/>
                  </a:lnTo>
                  <a:lnTo>
                    <a:pt x="3609" y="13904"/>
                  </a:lnTo>
                  <a:lnTo>
                    <a:pt x="4525" y="14118"/>
                  </a:lnTo>
                  <a:lnTo>
                    <a:pt x="5020" y="14291"/>
                  </a:lnTo>
                  <a:lnTo>
                    <a:pt x="4878" y="14529"/>
                  </a:lnTo>
                  <a:lnTo>
                    <a:pt x="4338" y="14440"/>
                  </a:lnTo>
                  <a:lnTo>
                    <a:pt x="4135" y="14833"/>
                  </a:lnTo>
                  <a:lnTo>
                    <a:pt x="3998" y="15528"/>
                  </a:lnTo>
                  <a:lnTo>
                    <a:pt x="4138" y="15851"/>
                  </a:lnTo>
                  <a:lnTo>
                    <a:pt x="4587" y="16271"/>
                  </a:lnTo>
                  <a:lnTo>
                    <a:pt x="4125" y="16440"/>
                  </a:lnTo>
                  <a:lnTo>
                    <a:pt x="2258" y="16144"/>
                  </a:lnTo>
                  <a:lnTo>
                    <a:pt x="1639" y="16472"/>
                  </a:lnTo>
                  <a:lnTo>
                    <a:pt x="1328" y="17108"/>
                  </a:lnTo>
                  <a:lnTo>
                    <a:pt x="1938" y="17338"/>
                  </a:lnTo>
                  <a:lnTo>
                    <a:pt x="1601" y="17896"/>
                  </a:lnTo>
                  <a:lnTo>
                    <a:pt x="1115" y="18031"/>
                  </a:lnTo>
                  <a:lnTo>
                    <a:pt x="211" y="18019"/>
                  </a:lnTo>
                  <a:lnTo>
                    <a:pt x="0" y="18395"/>
                  </a:lnTo>
                  <a:lnTo>
                    <a:pt x="766" y="18773"/>
                  </a:lnTo>
                  <a:lnTo>
                    <a:pt x="1569" y="18520"/>
                  </a:lnTo>
                  <a:lnTo>
                    <a:pt x="2213" y="18416"/>
                  </a:lnTo>
                  <a:lnTo>
                    <a:pt x="2620" y="18625"/>
                  </a:lnTo>
                  <a:lnTo>
                    <a:pt x="3271" y="18931"/>
                  </a:lnTo>
                  <a:lnTo>
                    <a:pt x="4277" y="18759"/>
                  </a:lnTo>
                  <a:lnTo>
                    <a:pt x="5031" y="18714"/>
                  </a:lnTo>
                  <a:lnTo>
                    <a:pt x="5650" y="18809"/>
                  </a:lnTo>
                  <a:lnTo>
                    <a:pt x="6146" y="19276"/>
                  </a:lnTo>
                  <a:lnTo>
                    <a:pt x="6908" y="19811"/>
                  </a:lnTo>
                  <a:lnTo>
                    <a:pt x="7319" y="19454"/>
                  </a:lnTo>
                  <a:lnTo>
                    <a:pt x="7949" y="19592"/>
                  </a:lnTo>
                  <a:lnTo>
                    <a:pt x="8508" y="19848"/>
                  </a:lnTo>
                  <a:lnTo>
                    <a:pt x="9014" y="20147"/>
                  </a:lnTo>
                  <a:lnTo>
                    <a:pt x="9405" y="20316"/>
                  </a:lnTo>
                  <a:lnTo>
                    <a:pt x="10293" y="20285"/>
                  </a:lnTo>
                  <a:lnTo>
                    <a:pt x="10794" y="20080"/>
                  </a:lnTo>
                  <a:lnTo>
                    <a:pt x="11521" y="20211"/>
                  </a:lnTo>
                  <a:lnTo>
                    <a:pt x="12220" y="20414"/>
                  </a:lnTo>
                  <a:lnTo>
                    <a:pt x="12902" y="20622"/>
                  </a:lnTo>
                  <a:lnTo>
                    <a:pt x="13516" y="20872"/>
                  </a:lnTo>
                  <a:lnTo>
                    <a:pt x="14048" y="21126"/>
                  </a:lnTo>
                  <a:lnTo>
                    <a:pt x="14569" y="21322"/>
                  </a:lnTo>
                  <a:lnTo>
                    <a:pt x="14940" y="21572"/>
                  </a:lnTo>
                  <a:lnTo>
                    <a:pt x="15564" y="21579"/>
                  </a:lnTo>
                  <a:lnTo>
                    <a:pt x="16070" y="21600"/>
                  </a:lnTo>
                  <a:lnTo>
                    <a:pt x="16038" y="20929"/>
                  </a:lnTo>
                  <a:lnTo>
                    <a:pt x="16065" y="20258"/>
                  </a:lnTo>
                  <a:lnTo>
                    <a:pt x="15765" y="19786"/>
                  </a:lnTo>
                  <a:lnTo>
                    <a:pt x="15967" y="19477"/>
                  </a:lnTo>
                  <a:lnTo>
                    <a:pt x="16562" y="19326"/>
                  </a:lnTo>
                  <a:lnTo>
                    <a:pt x="17115" y="19337"/>
                  </a:lnTo>
                  <a:lnTo>
                    <a:pt x="17680" y="19376"/>
                  </a:lnTo>
                  <a:lnTo>
                    <a:pt x="17967" y="19215"/>
                  </a:lnTo>
                  <a:lnTo>
                    <a:pt x="18530" y="19018"/>
                  </a:lnTo>
                  <a:lnTo>
                    <a:pt x="18389" y="18684"/>
                  </a:lnTo>
                  <a:lnTo>
                    <a:pt x="17860" y="18409"/>
                  </a:lnTo>
                  <a:lnTo>
                    <a:pt x="17083" y="18458"/>
                  </a:lnTo>
                  <a:lnTo>
                    <a:pt x="16619" y="18381"/>
                  </a:lnTo>
                  <a:lnTo>
                    <a:pt x="16863" y="18088"/>
                  </a:lnTo>
                  <a:lnTo>
                    <a:pt x="16624" y="17881"/>
                  </a:lnTo>
                  <a:lnTo>
                    <a:pt x="16120" y="17871"/>
                  </a:lnTo>
                  <a:lnTo>
                    <a:pt x="15689" y="17769"/>
                  </a:lnTo>
                  <a:lnTo>
                    <a:pt x="15641" y="17567"/>
                  </a:lnTo>
                  <a:lnTo>
                    <a:pt x="16082" y="17410"/>
                  </a:lnTo>
                  <a:lnTo>
                    <a:pt x="16907" y="17519"/>
                  </a:lnTo>
                  <a:lnTo>
                    <a:pt x="17734" y="17494"/>
                  </a:lnTo>
                  <a:lnTo>
                    <a:pt x="18459" y="17574"/>
                  </a:lnTo>
                  <a:lnTo>
                    <a:pt x="19144" y="17549"/>
                  </a:lnTo>
                  <a:lnTo>
                    <a:pt x="19708" y="17372"/>
                  </a:lnTo>
                  <a:lnTo>
                    <a:pt x="20045" y="17808"/>
                  </a:lnTo>
                  <a:lnTo>
                    <a:pt x="20727" y="17792"/>
                  </a:lnTo>
                  <a:lnTo>
                    <a:pt x="21094" y="17599"/>
                  </a:lnTo>
                  <a:lnTo>
                    <a:pt x="21425" y="17362"/>
                  </a:lnTo>
                  <a:lnTo>
                    <a:pt x="21552" y="17059"/>
                  </a:lnTo>
                  <a:lnTo>
                    <a:pt x="21467" y="16615"/>
                  </a:lnTo>
                  <a:lnTo>
                    <a:pt x="21196" y="16366"/>
                  </a:lnTo>
                  <a:lnTo>
                    <a:pt x="20592" y="16007"/>
                  </a:lnTo>
                  <a:lnTo>
                    <a:pt x="20111" y="15727"/>
                  </a:lnTo>
                  <a:lnTo>
                    <a:pt x="20116" y="15350"/>
                  </a:lnTo>
                  <a:lnTo>
                    <a:pt x="19870" y="15112"/>
                  </a:lnTo>
                  <a:lnTo>
                    <a:pt x="19668" y="14895"/>
                  </a:lnTo>
                  <a:lnTo>
                    <a:pt x="19510" y="14743"/>
                  </a:lnTo>
                  <a:lnTo>
                    <a:pt x="19196" y="14682"/>
                  </a:lnTo>
                  <a:lnTo>
                    <a:pt x="19459" y="14376"/>
                  </a:lnTo>
                  <a:lnTo>
                    <a:pt x="19106" y="14193"/>
                  </a:lnTo>
                  <a:lnTo>
                    <a:pt x="18748" y="13783"/>
                  </a:lnTo>
                  <a:lnTo>
                    <a:pt x="18481" y="13373"/>
                  </a:lnTo>
                  <a:lnTo>
                    <a:pt x="18549" y="12877"/>
                  </a:lnTo>
                  <a:lnTo>
                    <a:pt x="18680" y="12465"/>
                  </a:lnTo>
                  <a:lnTo>
                    <a:pt x="19005" y="11928"/>
                  </a:lnTo>
                  <a:lnTo>
                    <a:pt x="19356" y="11447"/>
                  </a:lnTo>
                  <a:lnTo>
                    <a:pt x="19549" y="10887"/>
                  </a:lnTo>
                  <a:lnTo>
                    <a:pt x="19628" y="10455"/>
                  </a:lnTo>
                  <a:lnTo>
                    <a:pt x="19432" y="10055"/>
                  </a:lnTo>
                  <a:lnTo>
                    <a:pt x="19223" y="9705"/>
                  </a:lnTo>
                  <a:lnTo>
                    <a:pt x="19311" y="9118"/>
                  </a:lnTo>
                  <a:lnTo>
                    <a:pt x="19324" y="8883"/>
                  </a:lnTo>
                  <a:lnTo>
                    <a:pt x="19248" y="8601"/>
                  </a:lnTo>
                  <a:lnTo>
                    <a:pt x="19098" y="8330"/>
                  </a:lnTo>
                  <a:lnTo>
                    <a:pt x="18832" y="8129"/>
                  </a:lnTo>
                  <a:lnTo>
                    <a:pt x="18798" y="7724"/>
                  </a:lnTo>
                  <a:lnTo>
                    <a:pt x="18933" y="7453"/>
                  </a:lnTo>
                  <a:lnTo>
                    <a:pt x="19376" y="6924"/>
                  </a:lnTo>
                  <a:lnTo>
                    <a:pt x="19570" y="6638"/>
                  </a:lnTo>
                  <a:lnTo>
                    <a:pt x="19765" y="6295"/>
                  </a:lnTo>
                  <a:lnTo>
                    <a:pt x="19885" y="5898"/>
                  </a:lnTo>
                  <a:lnTo>
                    <a:pt x="20359" y="5706"/>
                  </a:lnTo>
                  <a:lnTo>
                    <a:pt x="20284" y="5410"/>
                  </a:lnTo>
                  <a:lnTo>
                    <a:pt x="19920" y="5072"/>
                  </a:lnTo>
                  <a:lnTo>
                    <a:pt x="19585" y="4858"/>
                  </a:lnTo>
                  <a:lnTo>
                    <a:pt x="19409" y="4441"/>
                  </a:lnTo>
                  <a:lnTo>
                    <a:pt x="19279" y="4090"/>
                  </a:lnTo>
                  <a:lnTo>
                    <a:pt x="19429" y="3734"/>
                  </a:lnTo>
                  <a:lnTo>
                    <a:pt x="19737" y="3443"/>
                  </a:lnTo>
                  <a:lnTo>
                    <a:pt x="20421" y="3099"/>
                  </a:lnTo>
                  <a:lnTo>
                    <a:pt x="20579" y="2852"/>
                  </a:lnTo>
                  <a:lnTo>
                    <a:pt x="20657" y="2587"/>
                  </a:lnTo>
                  <a:lnTo>
                    <a:pt x="20936" y="2186"/>
                  </a:lnTo>
                  <a:lnTo>
                    <a:pt x="21171" y="1896"/>
                  </a:lnTo>
                  <a:lnTo>
                    <a:pt x="21430" y="1461"/>
                  </a:lnTo>
                  <a:lnTo>
                    <a:pt x="21467" y="1262"/>
                  </a:lnTo>
                  <a:lnTo>
                    <a:pt x="21540" y="1037"/>
                  </a:lnTo>
                  <a:lnTo>
                    <a:pt x="21600" y="762"/>
                  </a:lnTo>
                  <a:lnTo>
                    <a:pt x="21395" y="462"/>
                  </a:lnTo>
                  <a:lnTo>
                    <a:pt x="21200" y="83"/>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55" name="Shape 179">
              <a:extLst>
                <a:ext uri="{FF2B5EF4-FFF2-40B4-BE49-F238E27FC236}">
                  <a16:creationId xmlns="" xmlns:a16="http://schemas.microsoft.com/office/drawing/2014/main" id="{4B3FED73-9DA3-4CD9-A222-7EEB1483950B}"/>
                </a:ext>
              </a:extLst>
            </p:cNvPr>
            <p:cNvSpPr/>
            <p:nvPr/>
          </p:nvSpPr>
          <p:spPr>
            <a:xfrm>
              <a:off x="10202500" y="4833569"/>
              <a:ext cx="1243842" cy="2410355"/>
            </a:xfrm>
            <a:custGeom>
              <a:avLst/>
              <a:gdLst/>
              <a:ahLst/>
              <a:cxnLst>
                <a:cxn ang="0">
                  <a:pos x="wd2" y="hd2"/>
                </a:cxn>
                <a:cxn ang="5400000">
                  <a:pos x="wd2" y="hd2"/>
                </a:cxn>
                <a:cxn ang="10800000">
                  <a:pos x="wd2" y="hd2"/>
                </a:cxn>
                <a:cxn ang="16200000">
                  <a:pos x="wd2" y="hd2"/>
                </a:cxn>
              </a:cxnLst>
              <a:rect l="0" t="0" r="r" b="b"/>
              <a:pathLst>
                <a:path w="21600" h="21600" extrusionOk="0">
                  <a:moveTo>
                    <a:pt x="17695" y="0"/>
                  </a:moveTo>
                  <a:lnTo>
                    <a:pt x="18710" y="556"/>
                  </a:lnTo>
                  <a:lnTo>
                    <a:pt x="19569" y="1220"/>
                  </a:lnTo>
                  <a:lnTo>
                    <a:pt x="19906" y="1838"/>
                  </a:lnTo>
                  <a:lnTo>
                    <a:pt x="20674" y="2054"/>
                  </a:lnTo>
                  <a:lnTo>
                    <a:pt x="20609" y="2435"/>
                  </a:lnTo>
                  <a:lnTo>
                    <a:pt x="19046" y="2744"/>
                  </a:lnTo>
                  <a:lnTo>
                    <a:pt x="18103" y="3129"/>
                  </a:lnTo>
                  <a:lnTo>
                    <a:pt x="19022" y="3507"/>
                  </a:lnTo>
                  <a:lnTo>
                    <a:pt x="19720" y="3581"/>
                  </a:lnTo>
                  <a:lnTo>
                    <a:pt x="20304" y="3843"/>
                  </a:lnTo>
                  <a:lnTo>
                    <a:pt x="20628" y="4235"/>
                  </a:lnTo>
                  <a:lnTo>
                    <a:pt x="21049" y="4604"/>
                  </a:lnTo>
                  <a:lnTo>
                    <a:pt x="21600" y="4926"/>
                  </a:lnTo>
                  <a:lnTo>
                    <a:pt x="21186" y="5243"/>
                  </a:lnTo>
                  <a:lnTo>
                    <a:pt x="21095" y="5851"/>
                  </a:lnTo>
                  <a:lnTo>
                    <a:pt x="20709" y="6128"/>
                  </a:lnTo>
                  <a:lnTo>
                    <a:pt x="20071" y="6382"/>
                  </a:lnTo>
                  <a:lnTo>
                    <a:pt x="19464" y="6471"/>
                  </a:lnTo>
                  <a:lnTo>
                    <a:pt x="19215" y="6189"/>
                  </a:lnTo>
                  <a:lnTo>
                    <a:pt x="18480" y="6359"/>
                  </a:lnTo>
                  <a:lnTo>
                    <a:pt x="17889" y="6591"/>
                  </a:lnTo>
                  <a:lnTo>
                    <a:pt x="17615" y="7076"/>
                  </a:lnTo>
                  <a:lnTo>
                    <a:pt x="18076" y="7363"/>
                  </a:lnTo>
                  <a:lnTo>
                    <a:pt x="17634" y="7743"/>
                  </a:lnTo>
                  <a:lnTo>
                    <a:pt x="17194" y="7965"/>
                  </a:lnTo>
                  <a:lnTo>
                    <a:pt x="16900" y="8273"/>
                  </a:lnTo>
                  <a:lnTo>
                    <a:pt x="16761" y="8656"/>
                  </a:lnTo>
                  <a:lnTo>
                    <a:pt x="17159" y="9100"/>
                  </a:lnTo>
                  <a:lnTo>
                    <a:pt x="17738" y="9356"/>
                  </a:lnTo>
                  <a:lnTo>
                    <a:pt x="18096" y="9670"/>
                  </a:lnTo>
                  <a:lnTo>
                    <a:pt x="18645" y="10202"/>
                  </a:lnTo>
                  <a:lnTo>
                    <a:pt x="19683" y="10933"/>
                  </a:lnTo>
                  <a:lnTo>
                    <a:pt x="19706" y="11394"/>
                  </a:lnTo>
                  <a:lnTo>
                    <a:pt x="19555" y="11748"/>
                  </a:lnTo>
                  <a:lnTo>
                    <a:pt x="19178" y="12079"/>
                  </a:lnTo>
                  <a:lnTo>
                    <a:pt x="18827" y="12394"/>
                  </a:lnTo>
                  <a:lnTo>
                    <a:pt x="18541" y="12830"/>
                  </a:lnTo>
                  <a:lnTo>
                    <a:pt x="18324" y="13143"/>
                  </a:lnTo>
                  <a:lnTo>
                    <a:pt x="18024" y="13392"/>
                  </a:lnTo>
                  <a:lnTo>
                    <a:pt x="17657" y="13878"/>
                  </a:lnTo>
                  <a:lnTo>
                    <a:pt x="17103" y="14030"/>
                  </a:lnTo>
                  <a:lnTo>
                    <a:pt x="16628" y="14268"/>
                  </a:lnTo>
                  <a:lnTo>
                    <a:pt x="17335" y="14871"/>
                  </a:lnTo>
                  <a:lnTo>
                    <a:pt x="17915" y="15297"/>
                  </a:lnTo>
                  <a:lnTo>
                    <a:pt x="18275" y="15649"/>
                  </a:lnTo>
                  <a:lnTo>
                    <a:pt x="17989" y="16073"/>
                  </a:lnTo>
                  <a:lnTo>
                    <a:pt x="18187" y="16644"/>
                  </a:lnTo>
                  <a:lnTo>
                    <a:pt x="17989" y="17059"/>
                  </a:lnTo>
                  <a:lnTo>
                    <a:pt x="17773" y="17315"/>
                  </a:lnTo>
                  <a:lnTo>
                    <a:pt x="17731" y="17772"/>
                  </a:lnTo>
                  <a:lnTo>
                    <a:pt x="17296" y="18036"/>
                  </a:lnTo>
                  <a:lnTo>
                    <a:pt x="16726" y="18404"/>
                  </a:lnTo>
                  <a:lnTo>
                    <a:pt x="15756" y="18775"/>
                  </a:lnTo>
                  <a:lnTo>
                    <a:pt x="14652" y="19108"/>
                  </a:lnTo>
                  <a:lnTo>
                    <a:pt x="13242" y="19182"/>
                  </a:lnTo>
                  <a:lnTo>
                    <a:pt x="12178" y="19248"/>
                  </a:lnTo>
                  <a:lnTo>
                    <a:pt x="10844" y="19195"/>
                  </a:lnTo>
                  <a:lnTo>
                    <a:pt x="9947" y="19108"/>
                  </a:lnTo>
                  <a:lnTo>
                    <a:pt x="9577" y="19472"/>
                  </a:lnTo>
                  <a:lnTo>
                    <a:pt x="8587" y="19804"/>
                  </a:lnTo>
                  <a:lnTo>
                    <a:pt x="7934" y="19965"/>
                  </a:lnTo>
                  <a:lnTo>
                    <a:pt x="7180" y="20356"/>
                  </a:lnTo>
                  <a:lnTo>
                    <a:pt x="6111" y="20678"/>
                  </a:lnTo>
                  <a:lnTo>
                    <a:pt x="5011" y="20705"/>
                  </a:lnTo>
                  <a:lnTo>
                    <a:pt x="4199" y="20955"/>
                  </a:lnTo>
                  <a:lnTo>
                    <a:pt x="3310" y="21296"/>
                  </a:lnTo>
                  <a:lnTo>
                    <a:pt x="2329" y="21360"/>
                  </a:lnTo>
                  <a:lnTo>
                    <a:pt x="1106" y="21600"/>
                  </a:lnTo>
                  <a:lnTo>
                    <a:pt x="476" y="21563"/>
                  </a:lnTo>
                  <a:lnTo>
                    <a:pt x="0" y="20948"/>
                  </a:lnTo>
                  <a:lnTo>
                    <a:pt x="297" y="19488"/>
                  </a:lnTo>
                  <a:lnTo>
                    <a:pt x="1346" y="18346"/>
                  </a:lnTo>
                  <a:lnTo>
                    <a:pt x="1579" y="17369"/>
                  </a:lnTo>
                  <a:lnTo>
                    <a:pt x="992" y="16562"/>
                  </a:lnTo>
                  <a:lnTo>
                    <a:pt x="1113" y="15167"/>
                  </a:lnTo>
                  <a:lnTo>
                    <a:pt x="569" y="14623"/>
                  </a:lnTo>
                  <a:lnTo>
                    <a:pt x="457" y="13915"/>
                  </a:lnTo>
                  <a:lnTo>
                    <a:pt x="1565" y="12665"/>
                  </a:lnTo>
                  <a:lnTo>
                    <a:pt x="2034" y="11753"/>
                  </a:lnTo>
                  <a:lnTo>
                    <a:pt x="2753" y="11494"/>
                  </a:lnTo>
                  <a:lnTo>
                    <a:pt x="2123" y="11050"/>
                  </a:lnTo>
                  <a:lnTo>
                    <a:pt x="1444" y="10639"/>
                  </a:lnTo>
                  <a:lnTo>
                    <a:pt x="1118" y="9760"/>
                  </a:lnTo>
                  <a:lnTo>
                    <a:pt x="1553" y="8971"/>
                  </a:lnTo>
                  <a:lnTo>
                    <a:pt x="2794" y="8439"/>
                  </a:lnTo>
                  <a:lnTo>
                    <a:pt x="3263" y="7625"/>
                  </a:lnTo>
                  <a:lnTo>
                    <a:pt x="4115" y="6734"/>
                  </a:lnTo>
                  <a:lnTo>
                    <a:pt x="4345" y="5710"/>
                  </a:lnTo>
                  <a:lnTo>
                    <a:pt x="3868" y="4907"/>
                  </a:lnTo>
                  <a:lnTo>
                    <a:pt x="4952" y="5385"/>
                  </a:lnTo>
                  <a:lnTo>
                    <a:pt x="6893" y="4519"/>
                  </a:lnTo>
                  <a:lnTo>
                    <a:pt x="8014" y="4778"/>
                  </a:lnTo>
                  <a:lnTo>
                    <a:pt x="8661" y="4466"/>
                  </a:lnTo>
                  <a:lnTo>
                    <a:pt x="9529" y="3085"/>
                  </a:lnTo>
                  <a:lnTo>
                    <a:pt x="10129" y="2556"/>
                  </a:lnTo>
                  <a:lnTo>
                    <a:pt x="12916" y="2628"/>
                  </a:lnTo>
                  <a:lnTo>
                    <a:pt x="13611" y="2144"/>
                  </a:lnTo>
                  <a:lnTo>
                    <a:pt x="16378" y="2151"/>
                  </a:lnTo>
                  <a:lnTo>
                    <a:pt x="18183" y="1376"/>
                  </a:lnTo>
                  <a:lnTo>
                    <a:pt x="18278" y="869"/>
                  </a:lnTo>
                  <a:lnTo>
                    <a:pt x="17695" y="0"/>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56" name="Shape 180">
              <a:extLst>
                <a:ext uri="{FF2B5EF4-FFF2-40B4-BE49-F238E27FC236}">
                  <a16:creationId xmlns="" xmlns:a16="http://schemas.microsoft.com/office/drawing/2014/main" id="{39987CC7-4244-4133-94F7-7C11DCEE9F14}"/>
                </a:ext>
              </a:extLst>
            </p:cNvPr>
            <p:cNvSpPr/>
            <p:nvPr/>
          </p:nvSpPr>
          <p:spPr>
            <a:xfrm>
              <a:off x="10229112" y="6550183"/>
              <a:ext cx="1944369" cy="1804850"/>
            </a:xfrm>
            <a:custGeom>
              <a:avLst/>
              <a:gdLst/>
              <a:ahLst/>
              <a:cxnLst>
                <a:cxn ang="0">
                  <a:pos x="wd2" y="hd2"/>
                </a:cxn>
                <a:cxn ang="5400000">
                  <a:pos x="wd2" y="hd2"/>
                </a:cxn>
                <a:cxn ang="10800000">
                  <a:pos x="wd2" y="hd2"/>
                </a:cxn>
                <a:cxn ang="16200000">
                  <a:pos x="wd2" y="hd2"/>
                </a:cxn>
              </a:cxnLst>
              <a:rect l="0" t="0" r="r" b="b"/>
              <a:pathLst>
                <a:path w="21600" h="21600" extrusionOk="0">
                  <a:moveTo>
                    <a:pt x="17212" y="397"/>
                  </a:moveTo>
                  <a:lnTo>
                    <a:pt x="16599" y="836"/>
                  </a:lnTo>
                  <a:lnTo>
                    <a:pt x="16201" y="352"/>
                  </a:lnTo>
                  <a:lnTo>
                    <a:pt x="15791" y="445"/>
                  </a:lnTo>
                  <a:lnTo>
                    <a:pt x="15409" y="1029"/>
                  </a:lnTo>
                  <a:lnTo>
                    <a:pt x="14701" y="706"/>
                  </a:lnTo>
                  <a:lnTo>
                    <a:pt x="13941" y="668"/>
                  </a:lnTo>
                  <a:lnTo>
                    <a:pt x="12866" y="372"/>
                  </a:lnTo>
                  <a:lnTo>
                    <a:pt x="12046" y="80"/>
                  </a:lnTo>
                  <a:lnTo>
                    <a:pt x="11168" y="0"/>
                  </a:lnTo>
                  <a:lnTo>
                    <a:pt x="11048" y="964"/>
                  </a:lnTo>
                  <a:lnTo>
                    <a:pt x="11201" y="1699"/>
                  </a:lnTo>
                  <a:lnTo>
                    <a:pt x="10921" y="2590"/>
                  </a:lnTo>
                  <a:lnTo>
                    <a:pt x="10837" y="3238"/>
                  </a:lnTo>
                  <a:lnTo>
                    <a:pt x="9952" y="4172"/>
                  </a:lnTo>
                  <a:lnTo>
                    <a:pt x="9066" y="4710"/>
                  </a:lnTo>
                  <a:lnTo>
                    <a:pt x="7488" y="4990"/>
                  </a:lnTo>
                  <a:lnTo>
                    <a:pt x="5956" y="4795"/>
                  </a:lnTo>
                  <a:lnTo>
                    <a:pt x="5740" y="5318"/>
                  </a:lnTo>
                  <a:lnTo>
                    <a:pt x="4645" y="5901"/>
                  </a:lnTo>
                  <a:lnTo>
                    <a:pt x="4171" y="6493"/>
                  </a:lnTo>
                  <a:lnTo>
                    <a:pt x="3590" y="6946"/>
                  </a:lnTo>
                  <a:lnTo>
                    <a:pt x="2825" y="6997"/>
                  </a:lnTo>
                  <a:lnTo>
                    <a:pt x="1742" y="7729"/>
                  </a:lnTo>
                  <a:lnTo>
                    <a:pt x="961" y="7864"/>
                  </a:lnTo>
                  <a:lnTo>
                    <a:pt x="0" y="8367"/>
                  </a:lnTo>
                  <a:lnTo>
                    <a:pt x="421" y="8824"/>
                  </a:lnTo>
                  <a:lnTo>
                    <a:pt x="547" y="9096"/>
                  </a:lnTo>
                  <a:lnTo>
                    <a:pt x="254" y="9642"/>
                  </a:lnTo>
                  <a:lnTo>
                    <a:pt x="788" y="9838"/>
                  </a:lnTo>
                  <a:lnTo>
                    <a:pt x="1145" y="10571"/>
                  </a:lnTo>
                  <a:lnTo>
                    <a:pt x="1122" y="11291"/>
                  </a:lnTo>
                  <a:lnTo>
                    <a:pt x="1967" y="11951"/>
                  </a:lnTo>
                  <a:lnTo>
                    <a:pt x="2416" y="12627"/>
                  </a:lnTo>
                  <a:lnTo>
                    <a:pt x="2448" y="13705"/>
                  </a:lnTo>
                  <a:lnTo>
                    <a:pt x="2951" y="14202"/>
                  </a:lnTo>
                  <a:lnTo>
                    <a:pt x="3562" y="15173"/>
                  </a:lnTo>
                  <a:lnTo>
                    <a:pt x="3939" y="16041"/>
                  </a:lnTo>
                  <a:lnTo>
                    <a:pt x="4861" y="16529"/>
                  </a:lnTo>
                  <a:lnTo>
                    <a:pt x="5829" y="17017"/>
                  </a:lnTo>
                  <a:lnTo>
                    <a:pt x="6738" y="17564"/>
                  </a:lnTo>
                  <a:lnTo>
                    <a:pt x="7420" y="17809"/>
                  </a:lnTo>
                  <a:lnTo>
                    <a:pt x="8127" y="17310"/>
                  </a:lnTo>
                  <a:lnTo>
                    <a:pt x="8578" y="17714"/>
                  </a:lnTo>
                  <a:lnTo>
                    <a:pt x="9521" y="17363"/>
                  </a:lnTo>
                  <a:lnTo>
                    <a:pt x="10231" y="17191"/>
                  </a:lnTo>
                  <a:lnTo>
                    <a:pt x="10562" y="17744"/>
                  </a:lnTo>
                  <a:lnTo>
                    <a:pt x="11236" y="17860"/>
                  </a:lnTo>
                  <a:lnTo>
                    <a:pt x="11559" y="17461"/>
                  </a:lnTo>
                  <a:lnTo>
                    <a:pt x="11888" y="17056"/>
                  </a:lnTo>
                  <a:lnTo>
                    <a:pt x="12339" y="17321"/>
                  </a:lnTo>
                  <a:lnTo>
                    <a:pt x="12205" y="17879"/>
                  </a:lnTo>
                  <a:lnTo>
                    <a:pt x="11871" y="18518"/>
                  </a:lnTo>
                  <a:lnTo>
                    <a:pt x="12147" y="19097"/>
                  </a:lnTo>
                  <a:lnTo>
                    <a:pt x="12458" y="19570"/>
                  </a:lnTo>
                  <a:lnTo>
                    <a:pt x="12952" y="19683"/>
                  </a:lnTo>
                  <a:lnTo>
                    <a:pt x="13032" y="20285"/>
                  </a:lnTo>
                  <a:lnTo>
                    <a:pt x="13776" y="19752"/>
                  </a:lnTo>
                  <a:lnTo>
                    <a:pt x="14766" y="20151"/>
                  </a:lnTo>
                  <a:lnTo>
                    <a:pt x="15178" y="19993"/>
                  </a:lnTo>
                  <a:lnTo>
                    <a:pt x="15116" y="20787"/>
                  </a:lnTo>
                  <a:lnTo>
                    <a:pt x="15613" y="21079"/>
                  </a:lnTo>
                  <a:lnTo>
                    <a:pt x="16311" y="21170"/>
                  </a:lnTo>
                  <a:lnTo>
                    <a:pt x="16905" y="21054"/>
                  </a:lnTo>
                  <a:lnTo>
                    <a:pt x="17622" y="20510"/>
                  </a:lnTo>
                  <a:lnTo>
                    <a:pt x="17516" y="21477"/>
                  </a:lnTo>
                  <a:lnTo>
                    <a:pt x="18046" y="21600"/>
                  </a:lnTo>
                  <a:lnTo>
                    <a:pt x="18134" y="20545"/>
                  </a:lnTo>
                  <a:lnTo>
                    <a:pt x="18869" y="19619"/>
                  </a:lnTo>
                  <a:lnTo>
                    <a:pt x="19484" y="19651"/>
                  </a:lnTo>
                  <a:lnTo>
                    <a:pt x="19854" y="19195"/>
                  </a:lnTo>
                  <a:lnTo>
                    <a:pt x="19683" y="18176"/>
                  </a:lnTo>
                  <a:lnTo>
                    <a:pt x="19747" y="17129"/>
                  </a:lnTo>
                  <a:lnTo>
                    <a:pt x="19551" y="16637"/>
                  </a:lnTo>
                  <a:lnTo>
                    <a:pt x="19289" y="16376"/>
                  </a:lnTo>
                  <a:lnTo>
                    <a:pt x="18707" y="16612"/>
                  </a:lnTo>
                  <a:lnTo>
                    <a:pt x="18336" y="17070"/>
                  </a:lnTo>
                  <a:lnTo>
                    <a:pt x="17937" y="16562"/>
                  </a:lnTo>
                  <a:lnTo>
                    <a:pt x="17501" y="16208"/>
                  </a:lnTo>
                  <a:lnTo>
                    <a:pt x="16976" y="16113"/>
                  </a:lnTo>
                  <a:lnTo>
                    <a:pt x="17043" y="15508"/>
                  </a:lnTo>
                  <a:lnTo>
                    <a:pt x="16836" y="15139"/>
                  </a:lnTo>
                  <a:lnTo>
                    <a:pt x="16357" y="14716"/>
                  </a:lnTo>
                  <a:lnTo>
                    <a:pt x="15869" y="14528"/>
                  </a:lnTo>
                  <a:lnTo>
                    <a:pt x="16027" y="14044"/>
                  </a:lnTo>
                  <a:lnTo>
                    <a:pt x="16492" y="14118"/>
                  </a:lnTo>
                  <a:lnTo>
                    <a:pt x="17001" y="14177"/>
                  </a:lnTo>
                  <a:lnTo>
                    <a:pt x="17287" y="13789"/>
                  </a:lnTo>
                  <a:lnTo>
                    <a:pt x="17400" y="13258"/>
                  </a:lnTo>
                  <a:lnTo>
                    <a:pt x="17412" y="12598"/>
                  </a:lnTo>
                  <a:lnTo>
                    <a:pt x="17559" y="12084"/>
                  </a:lnTo>
                  <a:lnTo>
                    <a:pt x="18006" y="12002"/>
                  </a:lnTo>
                  <a:lnTo>
                    <a:pt x="18182" y="11476"/>
                  </a:lnTo>
                  <a:lnTo>
                    <a:pt x="18024" y="10392"/>
                  </a:lnTo>
                  <a:lnTo>
                    <a:pt x="18107" y="9862"/>
                  </a:lnTo>
                  <a:lnTo>
                    <a:pt x="18470" y="9556"/>
                  </a:lnTo>
                  <a:lnTo>
                    <a:pt x="18970" y="9789"/>
                  </a:lnTo>
                  <a:lnTo>
                    <a:pt x="19391" y="10044"/>
                  </a:lnTo>
                  <a:lnTo>
                    <a:pt x="19432" y="10544"/>
                  </a:lnTo>
                  <a:lnTo>
                    <a:pt x="19676" y="11010"/>
                  </a:lnTo>
                  <a:lnTo>
                    <a:pt x="20320" y="10864"/>
                  </a:lnTo>
                  <a:lnTo>
                    <a:pt x="20820" y="10538"/>
                  </a:lnTo>
                  <a:lnTo>
                    <a:pt x="21600" y="10138"/>
                  </a:lnTo>
                  <a:lnTo>
                    <a:pt x="21575" y="9588"/>
                  </a:lnTo>
                  <a:lnTo>
                    <a:pt x="21280" y="9133"/>
                  </a:lnTo>
                  <a:lnTo>
                    <a:pt x="21329" y="8640"/>
                  </a:lnTo>
                  <a:lnTo>
                    <a:pt x="20735" y="8503"/>
                  </a:lnTo>
                  <a:lnTo>
                    <a:pt x="20098" y="8276"/>
                  </a:lnTo>
                  <a:lnTo>
                    <a:pt x="20112" y="7683"/>
                  </a:lnTo>
                  <a:lnTo>
                    <a:pt x="20072" y="7252"/>
                  </a:lnTo>
                  <a:lnTo>
                    <a:pt x="19356" y="7369"/>
                  </a:lnTo>
                  <a:lnTo>
                    <a:pt x="18394" y="7376"/>
                  </a:lnTo>
                  <a:lnTo>
                    <a:pt x="17689" y="7185"/>
                  </a:lnTo>
                  <a:lnTo>
                    <a:pt x="17475" y="6577"/>
                  </a:lnTo>
                  <a:lnTo>
                    <a:pt x="17164" y="6278"/>
                  </a:lnTo>
                  <a:lnTo>
                    <a:pt x="16815" y="6304"/>
                  </a:lnTo>
                  <a:lnTo>
                    <a:pt x="16488" y="5932"/>
                  </a:lnTo>
                  <a:lnTo>
                    <a:pt x="16021" y="5689"/>
                  </a:lnTo>
                  <a:lnTo>
                    <a:pt x="15431" y="5747"/>
                  </a:lnTo>
                  <a:lnTo>
                    <a:pt x="15276" y="5162"/>
                  </a:lnTo>
                  <a:lnTo>
                    <a:pt x="15763" y="4433"/>
                  </a:lnTo>
                  <a:lnTo>
                    <a:pt x="16469" y="3999"/>
                  </a:lnTo>
                  <a:lnTo>
                    <a:pt x="17038" y="3400"/>
                  </a:lnTo>
                  <a:lnTo>
                    <a:pt x="17172" y="2666"/>
                  </a:lnTo>
                  <a:lnTo>
                    <a:pt x="17805" y="2351"/>
                  </a:lnTo>
                  <a:lnTo>
                    <a:pt x="18359" y="1859"/>
                  </a:lnTo>
                  <a:lnTo>
                    <a:pt x="18683" y="1524"/>
                  </a:lnTo>
                  <a:lnTo>
                    <a:pt x="19039" y="1266"/>
                  </a:lnTo>
                  <a:lnTo>
                    <a:pt x="19384" y="729"/>
                  </a:lnTo>
                  <a:lnTo>
                    <a:pt x="18784" y="653"/>
                  </a:lnTo>
                  <a:lnTo>
                    <a:pt x="18088" y="1386"/>
                  </a:lnTo>
                  <a:lnTo>
                    <a:pt x="17512" y="1524"/>
                  </a:lnTo>
                  <a:lnTo>
                    <a:pt x="17059" y="2022"/>
                  </a:lnTo>
                  <a:lnTo>
                    <a:pt x="16797" y="2239"/>
                  </a:lnTo>
                  <a:lnTo>
                    <a:pt x="16829" y="1692"/>
                  </a:lnTo>
                  <a:lnTo>
                    <a:pt x="17306" y="951"/>
                  </a:lnTo>
                  <a:lnTo>
                    <a:pt x="17212" y="397"/>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57" name="Shape 181">
              <a:extLst>
                <a:ext uri="{FF2B5EF4-FFF2-40B4-BE49-F238E27FC236}">
                  <a16:creationId xmlns="" xmlns:a16="http://schemas.microsoft.com/office/drawing/2014/main" id="{70FF49AC-864A-4812-ABA4-D4CC94ACCB43}"/>
                </a:ext>
              </a:extLst>
            </p:cNvPr>
            <p:cNvSpPr/>
            <p:nvPr/>
          </p:nvSpPr>
          <p:spPr>
            <a:xfrm>
              <a:off x="11142558" y="4151453"/>
              <a:ext cx="1790207" cy="2509157"/>
            </a:xfrm>
            <a:custGeom>
              <a:avLst/>
              <a:gdLst/>
              <a:ahLst/>
              <a:cxnLst>
                <a:cxn ang="0">
                  <a:pos x="wd2" y="hd2"/>
                </a:cxn>
                <a:cxn ang="5400000">
                  <a:pos x="wd2" y="hd2"/>
                </a:cxn>
                <a:cxn ang="10800000">
                  <a:pos x="wd2" y="hd2"/>
                </a:cxn>
                <a:cxn ang="16200000">
                  <a:pos x="wd2" y="hd2"/>
                </a:cxn>
              </a:cxnLst>
              <a:rect l="0" t="0" r="r" b="b"/>
              <a:pathLst>
                <a:path w="21600" h="21600" extrusionOk="0">
                  <a:moveTo>
                    <a:pt x="14124" y="12956"/>
                  </a:moveTo>
                  <a:lnTo>
                    <a:pt x="14603" y="13447"/>
                  </a:lnTo>
                  <a:lnTo>
                    <a:pt x="14942" y="13802"/>
                  </a:lnTo>
                  <a:lnTo>
                    <a:pt x="15057" y="14170"/>
                  </a:lnTo>
                  <a:lnTo>
                    <a:pt x="14777" y="14590"/>
                  </a:lnTo>
                  <a:lnTo>
                    <a:pt x="14224" y="14839"/>
                  </a:lnTo>
                  <a:lnTo>
                    <a:pt x="13996" y="15184"/>
                  </a:lnTo>
                  <a:lnTo>
                    <a:pt x="13776" y="15438"/>
                  </a:lnTo>
                  <a:lnTo>
                    <a:pt x="12881" y="15587"/>
                  </a:lnTo>
                  <a:lnTo>
                    <a:pt x="11920" y="15573"/>
                  </a:lnTo>
                  <a:lnTo>
                    <a:pt x="11522" y="15880"/>
                  </a:lnTo>
                  <a:lnTo>
                    <a:pt x="10750" y="16642"/>
                  </a:lnTo>
                  <a:lnTo>
                    <a:pt x="10289" y="16628"/>
                  </a:lnTo>
                  <a:lnTo>
                    <a:pt x="9956" y="16510"/>
                  </a:lnTo>
                  <a:lnTo>
                    <a:pt x="9886" y="16830"/>
                  </a:lnTo>
                  <a:lnTo>
                    <a:pt x="10055" y="17141"/>
                  </a:lnTo>
                  <a:lnTo>
                    <a:pt x="9633" y="17211"/>
                  </a:lnTo>
                  <a:lnTo>
                    <a:pt x="9160" y="17268"/>
                  </a:lnTo>
                  <a:lnTo>
                    <a:pt x="8843" y="17770"/>
                  </a:lnTo>
                  <a:lnTo>
                    <a:pt x="8510" y="18570"/>
                  </a:lnTo>
                  <a:lnTo>
                    <a:pt x="8041" y="18901"/>
                  </a:lnTo>
                  <a:lnTo>
                    <a:pt x="7496" y="19325"/>
                  </a:lnTo>
                  <a:lnTo>
                    <a:pt x="7109" y="19680"/>
                  </a:lnTo>
                  <a:lnTo>
                    <a:pt x="6978" y="20083"/>
                  </a:lnTo>
                  <a:lnTo>
                    <a:pt x="7205" y="20528"/>
                  </a:lnTo>
                  <a:lnTo>
                    <a:pt x="7675" y="20865"/>
                  </a:lnTo>
                  <a:lnTo>
                    <a:pt x="7528" y="21212"/>
                  </a:lnTo>
                  <a:lnTo>
                    <a:pt x="7001" y="21387"/>
                  </a:lnTo>
                  <a:lnTo>
                    <a:pt x="6560" y="21001"/>
                  </a:lnTo>
                  <a:lnTo>
                    <a:pt x="6214" y="21058"/>
                  </a:lnTo>
                  <a:lnTo>
                    <a:pt x="5751" y="21600"/>
                  </a:lnTo>
                  <a:lnTo>
                    <a:pt x="4717" y="21367"/>
                  </a:lnTo>
                  <a:lnTo>
                    <a:pt x="3552" y="21190"/>
                  </a:lnTo>
                  <a:lnTo>
                    <a:pt x="1792" y="20803"/>
                  </a:lnTo>
                  <a:lnTo>
                    <a:pt x="1161" y="20879"/>
                  </a:lnTo>
                  <a:lnTo>
                    <a:pt x="0" y="19546"/>
                  </a:lnTo>
                  <a:lnTo>
                    <a:pt x="531" y="19134"/>
                  </a:lnTo>
                  <a:lnTo>
                    <a:pt x="974" y="18965"/>
                  </a:lnTo>
                  <a:lnTo>
                    <a:pt x="1238" y="18517"/>
                  </a:lnTo>
                  <a:lnTo>
                    <a:pt x="1516" y="17925"/>
                  </a:lnTo>
                  <a:lnTo>
                    <a:pt x="1878" y="17362"/>
                  </a:lnTo>
                  <a:lnTo>
                    <a:pt x="2164" y="16774"/>
                  </a:lnTo>
                  <a:lnTo>
                    <a:pt x="2132" y="16325"/>
                  </a:lnTo>
                  <a:lnTo>
                    <a:pt x="1354" y="15474"/>
                  </a:lnTo>
                  <a:lnTo>
                    <a:pt x="869" y="14891"/>
                  </a:lnTo>
                  <a:lnTo>
                    <a:pt x="441" y="14687"/>
                  </a:lnTo>
                  <a:lnTo>
                    <a:pt x="92" y="14168"/>
                  </a:lnTo>
                  <a:lnTo>
                    <a:pt x="447" y="13425"/>
                  </a:lnTo>
                  <a:lnTo>
                    <a:pt x="1083" y="12975"/>
                  </a:lnTo>
                  <a:lnTo>
                    <a:pt x="708" y="12668"/>
                  </a:lnTo>
                  <a:lnTo>
                    <a:pt x="1005" y="12063"/>
                  </a:lnTo>
                  <a:lnTo>
                    <a:pt x="2116" y="11614"/>
                  </a:lnTo>
                  <a:lnTo>
                    <a:pt x="2389" y="11995"/>
                  </a:lnTo>
                  <a:lnTo>
                    <a:pt x="3085" y="11569"/>
                  </a:lnTo>
                  <a:lnTo>
                    <a:pt x="3307" y="11263"/>
                  </a:lnTo>
                  <a:lnTo>
                    <a:pt x="3362" y="10837"/>
                  </a:lnTo>
                  <a:lnTo>
                    <a:pt x="3295" y="10425"/>
                  </a:lnTo>
                  <a:lnTo>
                    <a:pt x="2628" y="9657"/>
                  </a:lnTo>
                  <a:lnTo>
                    <a:pt x="2148" y="9381"/>
                  </a:lnTo>
                  <a:lnTo>
                    <a:pt x="1639" y="9292"/>
                  </a:lnTo>
                  <a:lnTo>
                    <a:pt x="1008" y="8875"/>
                  </a:lnTo>
                  <a:lnTo>
                    <a:pt x="1870" y="8407"/>
                  </a:lnTo>
                  <a:lnTo>
                    <a:pt x="2920" y="8119"/>
                  </a:lnTo>
                  <a:lnTo>
                    <a:pt x="2775" y="7852"/>
                  </a:lnTo>
                  <a:lnTo>
                    <a:pt x="2432" y="7731"/>
                  </a:lnTo>
                  <a:lnTo>
                    <a:pt x="2067" y="7052"/>
                  </a:lnTo>
                  <a:lnTo>
                    <a:pt x="1673" y="6493"/>
                  </a:lnTo>
                  <a:lnTo>
                    <a:pt x="850" y="5870"/>
                  </a:lnTo>
                  <a:lnTo>
                    <a:pt x="958" y="5175"/>
                  </a:lnTo>
                  <a:lnTo>
                    <a:pt x="937" y="4084"/>
                  </a:lnTo>
                  <a:lnTo>
                    <a:pt x="1766" y="3877"/>
                  </a:lnTo>
                  <a:lnTo>
                    <a:pt x="2859" y="2414"/>
                  </a:lnTo>
                  <a:lnTo>
                    <a:pt x="3685" y="2069"/>
                  </a:lnTo>
                  <a:lnTo>
                    <a:pt x="4388" y="2560"/>
                  </a:lnTo>
                  <a:lnTo>
                    <a:pt x="4366" y="3458"/>
                  </a:lnTo>
                  <a:lnTo>
                    <a:pt x="4542" y="3894"/>
                  </a:lnTo>
                  <a:lnTo>
                    <a:pt x="5151" y="3651"/>
                  </a:lnTo>
                  <a:lnTo>
                    <a:pt x="5714" y="3195"/>
                  </a:lnTo>
                  <a:lnTo>
                    <a:pt x="6428" y="3001"/>
                  </a:lnTo>
                  <a:lnTo>
                    <a:pt x="6921" y="2571"/>
                  </a:lnTo>
                  <a:lnTo>
                    <a:pt x="7807" y="2499"/>
                  </a:lnTo>
                  <a:lnTo>
                    <a:pt x="8062" y="2964"/>
                  </a:lnTo>
                  <a:lnTo>
                    <a:pt x="8683" y="2399"/>
                  </a:lnTo>
                  <a:lnTo>
                    <a:pt x="10393" y="2516"/>
                  </a:lnTo>
                  <a:lnTo>
                    <a:pt x="10534" y="2167"/>
                  </a:lnTo>
                  <a:lnTo>
                    <a:pt x="10498" y="1087"/>
                  </a:lnTo>
                  <a:lnTo>
                    <a:pt x="11066" y="530"/>
                  </a:lnTo>
                  <a:lnTo>
                    <a:pt x="12205" y="570"/>
                  </a:lnTo>
                  <a:lnTo>
                    <a:pt x="12639" y="118"/>
                  </a:lnTo>
                  <a:lnTo>
                    <a:pt x="13799" y="0"/>
                  </a:lnTo>
                  <a:lnTo>
                    <a:pt x="15896" y="2663"/>
                  </a:lnTo>
                  <a:lnTo>
                    <a:pt x="15285" y="2885"/>
                  </a:lnTo>
                  <a:lnTo>
                    <a:pt x="15338" y="3207"/>
                  </a:lnTo>
                  <a:lnTo>
                    <a:pt x="15857" y="3643"/>
                  </a:lnTo>
                  <a:lnTo>
                    <a:pt x="16136" y="4159"/>
                  </a:lnTo>
                  <a:lnTo>
                    <a:pt x="17096" y="3887"/>
                  </a:lnTo>
                  <a:lnTo>
                    <a:pt x="18947" y="3872"/>
                  </a:lnTo>
                  <a:lnTo>
                    <a:pt x="18721" y="4455"/>
                  </a:lnTo>
                  <a:lnTo>
                    <a:pt x="18062" y="4794"/>
                  </a:lnTo>
                  <a:lnTo>
                    <a:pt x="18108" y="5139"/>
                  </a:lnTo>
                  <a:lnTo>
                    <a:pt x="17782" y="5431"/>
                  </a:lnTo>
                  <a:lnTo>
                    <a:pt x="18159" y="5751"/>
                  </a:lnTo>
                  <a:lnTo>
                    <a:pt x="18823" y="6032"/>
                  </a:lnTo>
                  <a:lnTo>
                    <a:pt x="19230" y="6372"/>
                  </a:lnTo>
                  <a:lnTo>
                    <a:pt x="20124" y="6217"/>
                  </a:lnTo>
                  <a:lnTo>
                    <a:pt x="20401" y="6577"/>
                  </a:lnTo>
                  <a:lnTo>
                    <a:pt x="20850" y="7158"/>
                  </a:lnTo>
                  <a:lnTo>
                    <a:pt x="21345" y="7839"/>
                  </a:lnTo>
                  <a:lnTo>
                    <a:pt x="21600" y="8120"/>
                  </a:lnTo>
                  <a:lnTo>
                    <a:pt x="20924" y="8432"/>
                  </a:lnTo>
                  <a:lnTo>
                    <a:pt x="19975" y="8948"/>
                  </a:lnTo>
                  <a:lnTo>
                    <a:pt x="19744" y="9425"/>
                  </a:lnTo>
                  <a:lnTo>
                    <a:pt x="19861" y="9918"/>
                  </a:lnTo>
                  <a:lnTo>
                    <a:pt x="19699" y="10321"/>
                  </a:lnTo>
                  <a:lnTo>
                    <a:pt x="19180" y="10623"/>
                  </a:lnTo>
                  <a:lnTo>
                    <a:pt x="18463" y="10946"/>
                  </a:lnTo>
                  <a:lnTo>
                    <a:pt x="17730" y="11021"/>
                  </a:lnTo>
                  <a:lnTo>
                    <a:pt x="17026" y="11284"/>
                  </a:lnTo>
                  <a:lnTo>
                    <a:pt x="16512" y="11398"/>
                  </a:lnTo>
                  <a:lnTo>
                    <a:pt x="16096" y="10898"/>
                  </a:lnTo>
                  <a:lnTo>
                    <a:pt x="15498" y="10931"/>
                  </a:lnTo>
                  <a:lnTo>
                    <a:pt x="15024" y="10476"/>
                  </a:lnTo>
                  <a:lnTo>
                    <a:pt x="15079" y="9742"/>
                  </a:lnTo>
                  <a:lnTo>
                    <a:pt x="14635" y="9805"/>
                  </a:lnTo>
                  <a:lnTo>
                    <a:pt x="14258" y="9721"/>
                  </a:lnTo>
                  <a:lnTo>
                    <a:pt x="13817" y="9267"/>
                  </a:lnTo>
                  <a:lnTo>
                    <a:pt x="13599" y="8714"/>
                  </a:lnTo>
                  <a:lnTo>
                    <a:pt x="14483" y="8502"/>
                  </a:lnTo>
                  <a:lnTo>
                    <a:pt x="14219" y="8249"/>
                  </a:lnTo>
                  <a:lnTo>
                    <a:pt x="13452" y="7902"/>
                  </a:lnTo>
                  <a:lnTo>
                    <a:pt x="13077" y="7776"/>
                  </a:lnTo>
                  <a:lnTo>
                    <a:pt x="12579" y="7601"/>
                  </a:lnTo>
                  <a:lnTo>
                    <a:pt x="12367" y="7229"/>
                  </a:lnTo>
                  <a:lnTo>
                    <a:pt x="12527" y="6831"/>
                  </a:lnTo>
                  <a:lnTo>
                    <a:pt x="12931" y="6736"/>
                  </a:lnTo>
                  <a:lnTo>
                    <a:pt x="13093" y="6378"/>
                  </a:lnTo>
                  <a:lnTo>
                    <a:pt x="12556" y="6348"/>
                  </a:lnTo>
                  <a:lnTo>
                    <a:pt x="11546" y="6407"/>
                  </a:lnTo>
                  <a:lnTo>
                    <a:pt x="10812" y="5858"/>
                  </a:lnTo>
                  <a:lnTo>
                    <a:pt x="10141" y="5420"/>
                  </a:lnTo>
                  <a:lnTo>
                    <a:pt x="9441" y="5853"/>
                  </a:lnTo>
                  <a:lnTo>
                    <a:pt x="9634" y="6223"/>
                  </a:lnTo>
                  <a:lnTo>
                    <a:pt x="7282" y="7232"/>
                  </a:lnTo>
                  <a:lnTo>
                    <a:pt x="7917" y="7689"/>
                  </a:lnTo>
                  <a:lnTo>
                    <a:pt x="7980" y="8119"/>
                  </a:lnTo>
                  <a:lnTo>
                    <a:pt x="7485" y="8302"/>
                  </a:lnTo>
                  <a:lnTo>
                    <a:pt x="6953" y="8448"/>
                  </a:lnTo>
                  <a:lnTo>
                    <a:pt x="6406" y="8711"/>
                  </a:lnTo>
                  <a:lnTo>
                    <a:pt x="6229" y="8999"/>
                  </a:lnTo>
                  <a:lnTo>
                    <a:pt x="6621" y="9317"/>
                  </a:lnTo>
                  <a:lnTo>
                    <a:pt x="6473" y="9773"/>
                  </a:lnTo>
                  <a:lnTo>
                    <a:pt x="6751" y="10151"/>
                  </a:lnTo>
                  <a:lnTo>
                    <a:pt x="7493" y="10317"/>
                  </a:lnTo>
                  <a:lnTo>
                    <a:pt x="8117" y="10252"/>
                  </a:lnTo>
                  <a:lnTo>
                    <a:pt x="8951" y="10178"/>
                  </a:lnTo>
                  <a:lnTo>
                    <a:pt x="9446" y="10496"/>
                  </a:lnTo>
                  <a:lnTo>
                    <a:pt x="10022" y="10580"/>
                  </a:lnTo>
                  <a:lnTo>
                    <a:pt x="10460" y="10074"/>
                  </a:lnTo>
                  <a:lnTo>
                    <a:pt x="11171" y="10007"/>
                  </a:lnTo>
                  <a:lnTo>
                    <a:pt x="11648" y="9640"/>
                  </a:lnTo>
                  <a:lnTo>
                    <a:pt x="11800" y="9251"/>
                  </a:lnTo>
                  <a:lnTo>
                    <a:pt x="11231" y="9082"/>
                  </a:lnTo>
                  <a:lnTo>
                    <a:pt x="10936" y="8767"/>
                  </a:lnTo>
                  <a:lnTo>
                    <a:pt x="11381" y="8499"/>
                  </a:lnTo>
                  <a:lnTo>
                    <a:pt x="12042" y="8433"/>
                  </a:lnTo>
                  <a:lnTo>
                    <a:pt x="12386" y="8676"/>
                  </a:lnTo>
                  <a:lnTo>
                    <a:pt x="12540" y="9137"/>
                  </a:lnTo>
                  <a:lnTo>
                    <a:pt x="12624" y="9659"/>
                  </a:lnTo>
                  <a:lnTo>
                    <a:pt x="11319" y="10345"/>
                  </a:lnTo>
                  <a:lnTo>
                    <a:pt x="11667" y="11018"/>
                  </a:lnTo>
                  <a:lnTo>
                    <a:pt x="11783" y="11459"/>
                  </a:lnTo>
                  <a:lnTo>
                    <a:pt x="11345" y="11689"/>
                  </a:lnTo>
                  <a:lnTo>
                    <a:pt x="11210" y="12131"/>
                  </a:lnTo>
                  <a:lnTo>
                    <a:pt x="11355" y="12579"/>
                  </a:lnTo>
                  <a:lnTo>
                    <a:pt x="12049" y="12706"/>
                  </a:lnTo>
                  <a:lnTo>
                    <a:pt x="12655" y="13033"/>
                  </a:lnTo>
                  <a:lnTo>
                    <a:pt x="14124" y="12956"/>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58" name="Shape 182">
              <a:extLst>
                <a:ext uri="{FF2B5EF4-FFF2-40B4-BE49-F238E27FC236}">
                  <a16:creationId xmlns="" xmlns:a16="http://schemas.microsoft.com/office/drawing/2014/main" id="{31C7258C-FED2-4105-A26F-DCB9116434CA}"/>
                </a:ext>
              </a:extLst>
            </p:cNvPr>
            <p:cNvSpPr/>
            <p:nvPr/>
          </p:nvSpPr>
          <p:spPr>
            <a:xfrm>
              <a:off x="11653649" y="4766144"/>
              <a:ext cx="594342" cy="618813"/>
            </a:xfrm>
            <a:custGeom>
              <a:avLst/>
              <a:gdLst/>
              <a:ahLst/>
              <a:cxnLst>
                <a:cxn ang="0">
                  <a:pos x="wd2" y="hd2"/>
                </a:cxn>
                <a:cxn ang="5400000">
                  <a:pos x="wd2" y="hd2"/>
                </a:cxn>
                <a:cxn ang="10800000">
                  <a:pos x="wd2" y="hd2"/>
                </a:cxn>
                <a:cxn ang="16200000">
                  <a:pos x="wd2" y="hd2"/>
                </a:cxn>
              </a:cxnLst>
              <a:rect l="0" t="0" r="r" b="b"/>
              <a:pathLst>
                <a:path w="21600" h="21600" extrusionOk="0">
                  <a:moveTo>
                    <a:pt x="21406" y="9796"/>
                  </a:moveTo>
                  <a:lnTo>
                    <a:pt x="17788" y="13454"/>
                  </a:lnTo>
                  <a:lnTo>
                    <a:pt x="16086" y="13600"/>
                  </a:lnTo>
                  <a:lnTo>
                    <a:pt x="15111" y="14362"/>
                  </a:lnTo>
                  <a:lnTo>
                    <a:pt x="17418" y="15630"/>
                  </a:lnTo>
                  <a:lnTo>
                    <a:pt x="17484" y="17546"/>
                  </a:lnTo>
                  <a:lnTo>
                    <a:pt x="15361" y="19436"/>
                  </a:lnTo>
                  <a:lnTo>
                    <a:pt x="13555" y="19781"/>
                  </a:lnTo>
                  <a:lnTo>
                    <a:pt x="12013" y="21587"/>
                  </a:lnTo>
                  <a:lnTo>
                    <a:pt x="9535" y="21600"/>
                  </a:lnTo>
                  <a:lnTo>
                    <a:pt x="8129" y="20379"/>
                  </a:lnTo>
                  <a:lnTo>
                    <a:pt x="4264" y="21015"/>
                  </a:lnTo>
                  <a:lnTo>
                    <a:pt x="1687" y="20383"/>
                  </a:lnTo>
                  <a:lnTo>
                    <a:pt x="273" y="18489"/>
                  </a:lnTo>
                  <a:lnTo>
                    <a:pt x="847" y="16712"/>
                  </a:lnTo>
                  <a:lnTo>
                    <a:pt x="0" y="15259"/>
                  </a:lnTo>
                  <a:lnTo>
                    <a:pt x="389" y="13520"/>
                  </a:lnTo>
                  <a:lnTo>
                    <a:pt x="2242" y="12325"/>
                  </a:lnTo>
                  <a:lnTo>
                    <a:pt x="5148" y="11251"/>
                  </a:lnTo>
                  <a:lnTo>
                    <a:pt x="4880" y="10034"/>
                  </a:lnTo>
                  <a:lnTo>
                    <a:pt x="2767" y="7929"/>
                  </a:lnTo>
                  <a:lnTo>
                    <a:pt x="10148" y="3341"/>
                  </a:lnTo>
                  <a:lnTo>
                    <a:pt x="9462" y="2202"/>
                  </a:lnTo>
                  <a:lnTo>
                    <a:pt x="12071" y="0"/>
                  </a:lnTo>
                  <a:lnTo>
                    <a:pt x="16624" y="4057"/>
                  </a:lnTo>
                  <a:lnTo>
                    <a:pt x="19234" y="3771"/>
                  </a:lnTo>
                  <a:lnTo>
                    <a:pt x="21600" y="4256"/>
                  </a:lnTo>
                  <a:lnTo>
                    <a:pt x="21108" y="6256"/>
                  </a:lnTo>
                  <a:lnTo>
                    <a:pt x="19808" y="6799"/>
                  </a:lnTo>
                  <a:lnTo>
                    <a:pt x="19555" y="8146"/>
                  </a:lnTo>
                  <a:lnTo>
                    <a:pt x="21406" y="9796"/>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59" name="Shape 183">
              <a:extLst>
                <a:ext uri="{FF2B5EF4-FFF2-40B4-BE49-F238E27FC236}">
                  <a16:creationId xmlns="" xmlns:a16="http://schemas.microsoft.com/office/drawing/2014/main" id="{8B053A1A-B0B6-44CE-817D-715665A2F625}"/>
                </a:ext>
              </a:extLst>
            </p:cNvPr>
            <p:cNvSpPr/>
            <p:nvPr/>
          </p:nvSpPr>
          <p:spPr>
            <a:xfrm>
              <a:off x="12053045" y="5043997"/>
              <a:ext cx="383323" cy="637213"/>
            </a:xfrm>
            <a:custGeom>
              <a:avLst/>
              <a:gdLst/>
              <a:ahLst/>
              <a:cxnLst>
                <a:cxn ang="0">
                  <a:pos x="wd2" y="hd2"/>
                </a:cxn>
                <a:cxn ang="5400000">
                  <a:pos x="wd2" y="hd2"/>
                </a:cxn>
                <a:cxn ang="10800000">
                  <a:pos x="wd2" y="hd2"/>
                </a:cxn>
                <a:cxn ang="16200000">
                  <a:pos x="wd2" y="hd2"/>
                </a:cxn>
              </a:cxnLst>
              <a:rect l="0" t="0" r="r" b="b"/>
              <a:pathLst>
                <a:path w="21600" h="21600" extrusionOk="0">
                  <a:moveTo>
                    <a:pt x="12465" y="339"/>
                  </a:moveTo>
                  <a:lnTo>
                    <a:pt x="9997" y="0"/>
                  </a:lnTo>
                  <a:lnTo>
                    <a:pt x="4960" y="3287"/>
                  </a:lnTo>
                  <a:lnTo>
                    <a:pt x="6461" y="4652"/>
                  </a:lnTo>
                  <a:lnTo>
                    <a:pt x="7289" y="7437"/>
                  </a:lnTo>
                  <a:lnTo>
                    <a:pt x="992" y="10593"/>
                  </a:lnTo>
                  <a:lnTo>
                    <a:pt x="2299" y="12916"/>
                  </a:lnTo>
                  <a:lnTo>
                    <a:pt x="3155" y="14711"/>
                  </a:lnTo>
                  <a:lnTo>
                    <a:pt x="1238" y="15377"/>
                  </a:lnTo>
                  <a:lnTo>
                    <a:pt x="0" y="16955"/>
                  </a:lnTo>
                  <a:lnTo>
                    <a:pt x="1274" y="19838"/>
                  </a:lnTo>
                  <a:lnTo>
                    <a:pt x="5067" y="20488"/>
                  </a:lnTo>
                  <a:lnTo>
                    <a:pt x="7717" y="21600"/>
                  </a:lnTo>
                  <a:lnTo>
                    <a:pt x="14843" y="21200"/>
                  </a:lnTo>
                  <a:lnTo>
                    <a:pt x="15847" y="17851"/>
                  </a:lnTo>
                  <a:lnTo>
                    <a:pt x="17183" y="15165"/>
                  </a:lnTo>
                  <a:lnTo>
                    <a:pt x="19018" y="13132"/>
                  </a:lnTo>
                  <a:lnTo>
                    <a:pt x="21600" y="12233"/>
                  </a:lnTo>
                  <a:lnTo>
                    <a:pt x="20317" y="11076"/>
                  </a:lnTo>
                  <a:lnTo>
                    <a:pt x="20120" y="7568"/>
                  </a:lnTo>
                  <a:lnTo>
                    <a:pt x="17387" y="7841"/>
                  </a:lnTo>
                  <a:lnTo>
                    <a:pt x="15696" y="7306"/>
                  </a:lnTo>
                  <a:lnTo>
                    <a:pt x="13251" y="4554"/>
                  </a:lnTo>
                  <a:lnTo>
                    <a:pt x="17909" y="3650"/>
                  </a:lnTo>
                  <a:lnTo>
                    <a:pt x="15538" y="1761"/>
                  </a:lnTo>
                  <a:lnTo>
                    <a:pt x="12465" y="339"/>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60" name="Shape 184">
              <a:extLst>
                <a:ext uri="{FF2B5EF4-FFF2-40B4-BE49-F238E27FC236}">
                  <a16:creationId xmlns="" xmlns:a16="http://schemas.microsoft.com/office/drawing/2014/main" id="{B1AAFC07-4AC5-464B-97FD-112A08ABF972}"/>
                </a:ext>
              </a:extLst>
            </p:cNvPr>
            <p:cNvSpPr/>
            <p:nvPr/>
          </p:nvSpPr>
          <p:spPr>
            <a:xfrm>
              <a:off x="11582140" y="5788483"/>
              <a:ext cx="2245852" cy="1403691"/>
            </a:xfrm>
            <a:custGeom>
              <a:avLst/>
              <a:gdLst/>
              <a:ahLst/>
              <a:cxnLst>
                <a:cxn ang="0">
                  <a:pos x="wd2" y="hd2"/>
                </a:cxn>
                <a:cxn ang="5400000">
                  <a:pos x="wd2" y="hd2"/>
                </a:cxn>
                <a:cxn ang="10800000">
                  <a:pos x="wd2" y="hd2"/>
                </a:cxn>
                <a:cxn ang="16200000">
                  <a:pos x="wd2" y="hd2"/>
                </a:cxn>
              </a:cxnLst>
              <a:rect l="0" t="0" r="r" b="b"/>
              <a:pathLst>
                <a:path w="21600" h="21600" extrusionOk="0">
                  <a:moveTo>
                    <a:pt x="8682" y="1634"/>
                  </a:moveTo>
                  <a:lnTo>
                    <a:pt x="8328" y="676"/>
                  </a:lnTo>
                  <a:lnTo>
                    <a:pt x="7752" y="0"/>
                  </a:lnTo>
                  <a:lnTo>
                    <a:pt x="7449" y="706"/>
                  </a:lnTo>
                  <a:lnTo>
                    <a:pt x="7000" y="1149"/>
                  </a:lnTo>
                  <a:lnTo>
                    <a:pt x="6727" y="2183"/>
                  </a:lnTo>
                  <a:lnTo>
                    <a:pt x="6185" y="2471"/>
                  </a:lnTo>
                  <a:lnTo>
                    <a:pt x="5300" y="2404"/>
                  </a:lnTo>
                  <a:lnTo>
                    <a:pt x="4812" y="3237"/>
                  </a:lnTo>
                  <a:lnTo>
                    <a:pt x="4325" y="4384"/>
                  </a:lnTo>
                  <a:lnTo>
                    <a:pt x="3984" y="4294"/>
                  </a:lnTo>
                  <a:lnTo>
                    <a:pt x="3670" y="4017"/>
                  </a:lnTo>
                  <a:lnTo>
                    <a:pt x="3541" y="4887"/>
                  </a:lnTo>
                  <a:lnTo>
                    <a:pt x="3376" y="5457"/>
                  </a:lnTo>
                  <a:lnTo>
                    <a:pt x="2985" y="5520"/>
                  </a:lnTo>
                  <a:lnTo>
                    <a:pt x="2662" y="6591"/>
                  </a:lnTo>
                  <a:lnTo>
                    <a:pt x="2440" y="7913"/>
                  </a:lnTo>
                  <a:lnTo>
                    <a:pt x="1667" y="9068"/>
                  </a:lnTo>
                  <a:lnTo>
                    <a:pt x="1301" y="9854"/>
                  </a:lnTo>
                  <a:lnTo>
                    <a:pt x="1134" y="10816"/>
                  </a:lnTo>
                  <a:lnTo>
                    <a:pt x="1384" y="11677"/>
                  </a:lnTo>
                  <a:lnTo>
                    <a:pt x="1847" y="12470"/>
                  </a:lnTo>
                  <a:lnTo>
                    <a:pt x="1679" y="13093"/>
                  </a:lnTo>
                  <a:lnTo>
                    <a:pt x="1411" y="13786"/>
                  </a:lnTo>
                  <a:lnTo>
                    <a:pt x="1432" y="15005"/>
                  </a:lnTo>
                  <a:lnTo>
                    <a:pt x="2297" y="13901"/>
                  </a:lnTo>
                  <a:lnTo>
                    <a:pt x="2737" y="13838"/>
                  </a:lnTo>
                  <a:lnTo>
                    <a:pt x="3343" y="12772"/>
                  </a:lnTo>
                  <a:lnTo>
                    <a:pt x="3567" y="12843"/>
                  </a:lnTo>
                  <a:lnTo>
                    <a:pt x="3075" y="13689"/>
                  </a:lnTo>
                  <a:lnTo>
                    <a:pt x="2215" y="14677"/>
                  </a:lnTo>
                  <a:lnTo>
                    <a:pt x="1677" y="15052"/>
                  </a:lnTo>
                  <a:lnTo>
                    <a:pt x="1536" y="16089"/>
                  </a:lnTo>
                  <a:lnTo>
                    <a:pt x="931" y="16835"/>
                  </a:lnTo>
                  <a:lnTo>
                    <a:pt x="401" y="17264"/>
                  </a:lnTo>
                  <a:lnTo>
                    <a:pt x="0" y="18268"/>
                  </a:lnTo>
                  <a:lnTo>
                    <a:pt x="219" y="19575"/>
                  </a:lnTo>
                  <a:lnTo>
                    <a:pt x="903" y="19404"/>
                  </a:lnTo>
                  <a:lnTo>
                    <a:pt x="1581" y="20210"/>
                  </a:lnTo>
                  <a:lnTo>
                    <a:pt x="2015" y="20355"/>
                  </a:lnTo>
                  <a:lnTo>
                    <a:pt x="2278" y="21381"/>
                  </a:lnTo>
                  <a:lnTo>
                    <a:pt x="2866" y="21589"/>
                  </a:lnTo>
                  <a:lnTo>
                    <a:pt x="4327" y="21325"/>
                  </a:lnTo>
                  <a:lnTo>
                    <a:pt x="4908" y="20518"/>
                  </a:lnTo>
                  <a:lnTo>
                    <a:pt x="4984" y="19219"/>
                  </a:lnTo>
                  <a:lnTo>
                    <a:pt x="5787" y="18849"/>
                  </a:lnTo>
                  <a:lnTo>
                    <a:pt x="6393" y="19191"/>
                  </a:lnTo>
                  <a:lnTo>
                    <a:pt x="6505" y="20280"/>
                  </a:lnTo>
                  <a:lnTo>
                    <a:pt x="6960" y="20984"/>
                  </a:lnTo>
                  <a:lnTo>
                    <a:pt x="7276" y="21600"/>
                  </a:lnTo>
                  <a:lnTo>
                    <a:pt x="7476" y="20982"/>
                  </a:lnTo>
                  <a:lnTo>
                    <a:pt x="7885" y="20848"/>
                  </a:lnTo>
                  <a:lnTo>
                    <a:pt x="8286" y="21314"/>
                  </a:lnTo>
                  <a:lnTo>
                    <a:pt x="8852" y="20596"/>
                  </a:lnTo>
                  <a:lnTo>
                    <a:pt x="9348" y="19725"/>
                  </a:lnTo>
                  <a:lnTo>
                    <a:pt x="9671" y="20174"/>
                  </a:lnTo>
                  <a:lnTo>
                    <a:pt x="9877" y="20843"/>
                  </a:lnTo>
                  <a:lnTo>
                    <a:pt x="10258" y="21392"/>
                  </a:lnTo>
                  <a:lnTo>
                    <a:pt x="10833" y="20963"/>
                  </a:lnTo>
                  <a:lnTo>
                    <a:pt x="10796" y="19883"/>
                  </a:lnTo>
                  <a:lnTo>
                    <a:pt x="11086" y="19258"/>
                  </a:lnTo>
                  <a:lnTo>
                    <a:pt x="11420" y="19675"/>
                  </a:lnTo>
                  <a:lnTo>
                    <a:pt x="11694" y="19081"/>
                  </a:lnTo>
                  <a:lnTo>
                    <a:pt x="11942" y="17858"/>
                  </a:lnTo>
                  <a:lnTo>
                    <a:pt x="12417" y="17251"/>
                  </a:lnTo>
                  <a:lnTo>
                    <a:pt x="13273" y="16856"/>
                  </a:lnTo>
                  <a:lnTo>
                    <a:pt x="13730" y="15380"/>
                  </a:lnTo>
                  <a:lnTo>
                    <a:pt x="13972" y="14231"/>
                  </a:lnTo>
                  <a:lnTo>
                    <a:pt x="14436" y="13129"/>
                  </a:lnTo>
                  <a:lnTo>
                    <a:pt x="14913" y="12460"/>
                  </a:lnTo>
                  <a:lnTo>
                    <a:pt x="15391" y="11720"/>
                  </a:lnTo>
                  <a:lnTo>
                    <a:pt x="15409" y="11319"/>
                  </a:lnTo>
                  <a:lnTo>
                    <a:pt x="14999" y="11078"/>
                  </a:lnTo>
                  <a:lnTo>
                    <a:pt x="14990" y="10564"/>
                  </a:lnTo>
                  <a:lnTo>
                    <a:pt x="15457" y="10116"/>
                  </a:lnTo>
                  <a:lnTo>
                    <a:pt x="15783" y="11118"/>
                  </a:lnTo>
                  <a:lnTo>
                    <a:pt x="16424" y="10786"/>
                  </a:lnTo>
                  <a:lnTo>
                    <a:pt x="16437" y="10022"/>
                  </a:lnTo>
                  <a:lnTo>
                    <a:pt x="16509" y="9364"/>
                  </a:lnTo>
                  <a:lnTo>
                    <a:pt x="16629" y="8763"/>
                  </a:lnTo>
                  <a:lnTo>
                    <a:pt x="16928" y="9184"/>
                  </a:lnTo>
                  <a:lnTo>
                    <a:pt x="17231" y="8919"/>
                  </a:lnTo>
                  <a:lnTo>
                    <a:pt x="17264" y="8277"/>
                  </a:lnTo>
                  <a:lnTo>
                    <a:pt x="16865" y="8305"/>
                  </a:lnTo>
                  <a:lnTo>
                    <a:pt x="16514" y="8048"/>
                  </a:lnTo>
                  <a:lnTo>
                    <a:pt x="17003" y="7633"/>
                  </a:lnTo>
                  <a:lnTo>
                    <a:pt x="17463" y="7926"/>
                  </a:lnTo>
                  <a:lnTo>
                    <a:pt x="18014" y="7091"/>
                  </a:lnTo>
                  <a:lnTo>
                    <a:pt x="18465" y="6153"/>
                  </a:lnTo>
                  <a:lnTo>
                    <a:pt x="18749" y="6768"/>
                  </a:lnTo>
                  <a:lnTo>
                    <a:pt x="19111" y="6161"/>
                  </a:lnTo>
                  <a:lnTo>
                    <a:pt x="19511" y="5370"/>
                  </a:lnTo>
                  <a:lnTo>
                    <a:pt x="20277" y="5277"/>
                  </a:lnTo>
                  <a:lnTo>
                    <a:pt x="20510" y="5962"/>
                  </a:lnTo>
                  <a:lnTo>
                    <a:pt x="21009" y="5745"/>
                  </a:lnTo>
                  <a:lnTo>
                    <a:pt x="21239" y="5131"/>
                  </a:lnTo>
                  <a:lnTo>
                    <a:pt x="21314" y="4735"/>
                  </a:lnTo>
                  <a:lnTo>
                    <a:pt x="20988" y="4483"/>
                  </a:lnTo>
                  <a:lnTo>
                    <a:pt x="21315" y="3885"/>
                  </a:lnTo>
                  <a:lnTo>
                    <a:pt x="21329" y="3154"/>
                  </a:lnTo>
                  <a:lnTo>
                    <a:pt x="21600" y="2545"/>
                  </a:lnTo>
                  <a:lnTo>
                    <a:pt x="21163" y="2363"/>
                  </a:lnTo>
                  <a:lnTo>
                    <a:pt x="20437" y="2395"/>
                  </a:lnTo>
                  <a:lnTo>
                    <a:pt x="20031" y="2358"/>
                  </a:lnTo>
                  <a:lnTo>
                    <a:pt x="19921" y="1793"/>
                  </a:lnTo>
                  <a:lnTo>
                    <a:pt x="19376" y="2387"/>
                  </a:lnTo>
                  <a:lnTo>
                    <a:pt x="18915" y="2532"/>
                  </a:lnTo>
                  <a:lnTo>
                    <a:pt x="18608" y="2571"/>
                  </a:lnTo>
                  <a:lnTo>
                    <a:pt x="18352" y="2903"/>
                  </a:lnTo>
                  <a:lnTo>
                    <a:pt x="17946" y="2339"/>
                  </a:lnTo>
                  <a:lnTo>
                    <a:pt x="17463" y="2307"/>
                  </a:lnTo>
                  <a:lnTo>
                    <a:pt x="17244" y="1894"/>
                  </a:lnTo>
                  <a:lnTo>
                    <a:pt x="17116" y="1400"/>
                  </a:lnTo>
                  <a:lnTo>
                    <a:pt x="16563" y="1446"/>
                  </a:lnTo>
                  <a:lnTo>
                    <a:pt x="16312" y="1067"/>
                  </a:lnTo>
                  <a:lnTo>
                    <a:pt x="16054" y="913"/>
                  </a:lnTo>
                  <a:lnTo>
                    <a:pt x="15960" y="104"/>
                  </a:lnTo>
                  <a:lnTo>
                    <a:pt x="15777" y="919"/>
                  </a:lnTo>
                  <a:lnTo>
                    <a:pt x="15527" y="1619"/>
                  </a:lnTo>
                  <a:lnTo>
                    <a:pt x="15079" y="2326"/>
                  </a:lnTo>
                  <a:lnTo>
                    <a:pt x="14517" y="3083"/>
                  </a:lnTo>
                  <a:lnTo>
                    <a:pt x="14220" y="3573"/>
                  </a:lnTo>
                  <a:lnTo>
                    <a:pt x="13770" y="4245"/>
                  </a:lnTo>
                  <a:lnTo>
                    <a:pt x="13949" y="5023"/>
                  </a:lnTo>
                  <a:lnTo>
                    <a:pt x="13553" y="5505"/>
                  </a:lnTo>
                  <a:lnTo>
                    <a:pt x="13242" y="5756"/>
                  </a:lnTo>
                  <a:lnTo>
                    <a:pt x="12885" y="5953"/>
                  </a:lnTo>
                  <a:lnTo>
                    <a:pt x="12472" y="5902"/>
                  </a:lnTo>
                  <a:lnTo>
                    <a:pt x="12143" y="5815"/>
                  </a:lnTo>
                  <a:lnTo>
                    <a:pt x="11751" y="5583"/>
                  </a:lnTo>
                  <a:lnTo>
                    <a:pt x="11171" y="5195"/>
                  </a:lnTo>
                  <a:lnTo>
                    <a:pt x="11104" y="4594"/>
                  </a:lnTo>
                  <a:lnTo>
                    <a:pt x="11219" y="4015"/>
                  </a:lnTo>
                  <a:lnTo>
                    <a:pt x="11417" y="3443"/>
                  </a:lnTo>
                  <a:lnTo>
                    <a:pt x="11559" y="2710"/>
                  </a:lnTo>
                  <a:lnTo>
                    <a:pt x="11201" y="2547"/>
                  </a:lnTo>
                  <a:lnTo>
                    <a:pt x="10875" y="2331"/>
                  </a:lnTo>
                  <a:lnTo>
                    <a:pt x="11140" y="1754"/>
                  </a:lnTo>
                  <a:lnTo>
                    <a:pt x="11141" y="919"/>
                  </a:lnTo>
                  <a:lnTo>
                    <a:pt x="10862" y="573"/>
                  </a:lnTo>
                  <a:lnTo>
                    <a:pt x="10605" y="338"/>
                  </a:lnTo>
                  <a:lnTo>
                    <a:pt x="10307" y="1084"/>
                  </a:lnTo>
                  <a:lnTo>
                    <a:pt x="9923" y="1329"/>
                  </a:lnTo>
                  <a:lnTo>
                    <a:pt x="9648" y="865"/>
                  </a:lnTo>
                  <a:lnTo>
                    <a:pt x="9314" y="783"/>
                  </a:lnTo>
                  <a:lnTo>
                    <a:pt x="8682" y="1634"/>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61" name="Shape 185">
              <a:extLst>
                <a:ext uri="{FF2B5EF4-FFF2-40B4-BE49-F238E27FC236}">
                  <a16:creationId xmlns="" xmlns:a16="http://schemas.microsoft.com/office/drawing/2014/main" id="{536FBA9F-2FBC-4D35-B4F2-FE0393DD3400}"/>
                </a:ext>
              </a:extLst>
            </p:cNvPr>
            <p:cNvSpPr/>
            <p:nvPr/>
          </p:nvSpPr>
          <p:spPr>
            <a:xfrm>
              <a:off x="12591298" y="3693237"/>
              <a:ext cx="1905947" cy="1822484"/>
            </a:xfrm>
            <a:custGeom>
              <a:avLst/>
              <a:gdLst/>
              <a:ahLst/>
              <a:cxnLst>
                <a:cxn ang="0">
                  <a:pos x="wd2" y="hd2"/>
                </a:cxn>
                <a:cxn ang="5400000">
                  <a:pos x="wd2" y="hd2"/>
                </a:cxn>
                <a:cxn ang="10800000">
                  <a:pos x="wd2" y="hd2"/>
                </a:cxn>
                <a:cxn ang="16200000">
                  <a:pos x="wd2" y="hd2"/>
                </a:cxn>
              </a:cxnLst>
              <a:rect l="0" t="0" r="r" b="b"/>
              <a:pathLst>
                <a:path w="21600" h="21600" extrusionOk="0">
                  <a:moveTo>
                    <a:pt x="13675" y="864"/>
                  </a:moveTo>
                  <a:lnTo>
                    <a:pt x="14031" y="0"/>
                  </a:lnTo>
                  <a:lnTo>
                    <a:pt x="15018" y="588"/>
                  </a:lnTo>
                  <a:lnTo>
                    <a:pt x="16110" y="1174"/>
                  </a:lnTo>
                  <a:lnTo>
                    <a:pt x="16098" y="2037"/>
                  </a:lnTo>
                  <a:lnTo>
                    <a:pt x="16752" y="2405"/>
                  </a:lnTo>
                  <a:lnTo>
                    <a:pt x="16984" y="1577"/>
                  </a:lnTo>
                  <a:lnTo>
                    <a:pt x="17267" y="927"/>
                  </a:lnTo>
                  <a:lnTo>
                    <a:pt x="17841" y="1157"/>
                  </a:lnTo>
                  <a:lnTo>
                    <a:pt x="17633" y="1731"/>
                  </a:lnTo>
                  <a:lnTo>
                    <a:pt x="17712" y="2319"/>
                  </a:lnTo>
                  <a:lnTo>
                    <a:pt x="18340" y="3057"/>
                  </a:lnTo>
                  <a:lnTo>
                    <a:pt x="18841" y="3853"/>
                  </a:lnTo>
                  <a:lnTo>
                    <a:pt x="19133" y="4648"/>
                  </a:lnTo>
                  <a:lnTo>
                    <a:pt x="19721" y="5105"/>
                  </a:lnTo>
                  <a:lnTo>
                    <a:pt x="19602" y="5837"/>
                  </a:lnTo>
                  <a:lnTo>
                    <a:pt x="19942" y="6795"/>
                  </a:lnTo>
                  <a:lnTo>
                    <a:pt x="20325" y="7348"/>
                  </a:lnTo>
                  <a:lnTo>
                    <a:pt x="20873" y="7836"/>
                  </a:lnTo>
                  <a:lnTo>
                    <a:pt x="21459" y="8947"/>
                  </a:lnTo>
                  <a:lnTo>
                    <a:pt x="21152" y="9673"/>
                  </a:lnTo>
                  <a:lnTo>
                    <a:pt x="21600" y="10076"/>
                  </a:lnTo>
                  <a:lnTo>
                    <a:pt x="21394" y="10728"/>
                  </a:lnTo>
                  <a:lnTo>
                    <a:pt x="20692" y="11145"/>
                  </a:lnTo>
                  <a:lnTo>
                    <a:pt x="20062" y="11669"/>
                  </a:lnTo>
                  <a:lnTo>
                    <a:pt x="19666" y="12288"/>
                  </a:lnTo>
                  <a:lnTo>
                    <a:pt x="18740" y="13064"/>
                  </a:lnTo>
                  <a:lnTo>
                    <a:pt x="18034" y="13663"/>
                  </a:lnTo>
                  <a:lnTo>
                    <a:pt x="17435" y="14566"/>
                  </a:lnTo>
                  <a:lnTo>
                    <a:pt x="17153" y="15147"/>
                  </a:lnTo>
                  <a:lnTo>
                    <a:pt x="16699" y="15443"/>
                  </a:lnTo>
                  <a:lnTo>
                    <a:pt x="16028" y="15594"/>
                  </a:lnTo>
                  <a:lnTo>
                    <a:pt x="15541" y="15660"/>
                  </a:lnTo>
                  <a:lnTo>
                    <a:pt x="15059" y="16055"/>
                  </a:lnTo>
                  <a:lnTo>
                    <a:pt x="14522" y="15992"/>
                  </a:lnTo>
                  <a:lnTo>
                    <a:pt x="14247" y="16453"/>
                  </a:lnTo>
                  <a:lnTo>
                    <a:pt x="13521" y="16991"/>
                  </a:lnTo>
                  <a:lnTo>
                    <a:pt x="12896" y="17439"/>
                  </a:lnTo>
                  <a:lnTo>
                    <a:pt x="12444" y="17810"/>
                  </a:lnTo>
                  <a:lnTo>
                    <a:pt x="11927" y="18326"/>
                  </a:lnTo>
                  <a:lnTo>
                    <a:pt x="11498" y="18765"/>
                  </a:lnTo>
                  <a:lnTo>
                    <a:pt x="11035" y="19404"/>
                  </a:lnTo>
                  <a:lnTo>
                    <a:pt x="10692" y="19749"/>
                  </a:lnTo>
                  <a:lnTo>
                    <a:pt x="10376" y="20146"/>
                  </a:lnTo>
                  <a:lnTo>
                    <a:pt x="9944" y="20037"/>
                  </a:lnTo>
                  <a:lnTo>
                    <a:pt x="9652" y="20516"/>
                  </a:lnTo>
                  <a:lnTo>
                    <a:pt x="9093" y="20957"/>
                  </a:lnTo>
                  <a:lnTo>
                    <a:pt x="8619" y="21486"/>
                  </a:lnTo>
                  <a:lnTo>
                    <a:pt x="8196" y="21600"/>
                  </a:lnTo>
                  <a:lnTo>
                    <a:pt x="8152" y="20778"/>
                  </a:lnTo>
                  <a:lnTo>
                    <a:pt x="8262" y="20269"/>
                  </a:lnTo>
                  <a:lnTo>
                    <a:pt x="9235" y="19973"/>
                  </a:lnTo>
                  <a:lnTo>
                    <a:pt x="9886" y="19746"/>
                  </a:lnTo>
                  <a:lnTo>
                    <a:pt x="9815" y="19175"/>
                  </a:lnTo>
                  <a:lnTo>
                    <a:pt x="9560" y="19018"/>
                  </a:lnTo>
                  <a:lnTo>
                    <a:pt x="9996" y="18442"/>
                  </a:lnTo>
                  <a:lnTo>
                    <a:pt x="9505" y="18455"/>
                  </a:lnTo>
                  <a:lnTo>
                    <a:pt x="8995" y="18586"/>
                  </a:lnTo>
                  <a:lnTo>
                    <a:pt x="8496" y="18578"/>
                  </a:lnTo>
                  <a:lnTo>
                    <a:pt x="8426" y="18190"/>
                  </a:lnTo>
                  <a:lnTo>
                    <a:pt x="8864" y="17614"/>
                  </a:lnTo>
                  <a:lnTo>
                    <a:pt x="9252" y="17377"/>
                  </a:lnTo>
                  <a:lnTo>
                    <a:pt x="9138" y="17060"/>
                  </a:lnTo>
                  <a:lnTo>
                    <a:pt x="8743" y="16762"/>
                  </a:lnTo>
                  <a:lnTo>
                    <a:pt x="9021" y="16438"/>
                  </a:lnTo>
                  <a:lnTo>
                    <a:pt x="9558" y="16000"/>
                  </a:lnTo>
                  <a:lnTo>
                    <a:pt x="10037" y="15533"/>
                  </a:lnTo>
                  <a:lnTo>
                    <a:pt x="10486" y="14795"/>
                  </a:lnTo>
                  <a:lnTo>
                    <a:pt x="10717" y="14299"/>
                  </a:lnTo>
                  <a:lnTo>
                    <a:pt x="10970" y="13843"/>
                  </a:lnTo>
                  <a:lnTo>
                    <a:pt x="11083" y="13504"/>
                  </a:lnTo>
                  <a:lnTo>
                    <a:pt x="10867" y="13122"/>
                  </a:lnTo>
                  <a:lnTo>
                    <a:pt x="10609" y="12768"/>
                  </a:lnTo>
                  <a:lnTo>
                    <a:pt x="10232" y="12328"/>
                  </a:lnTo>
                  <a:lnTo>
                    <a:pt x="9880" y="11945"/>
                  </a:lnTo>
                  <a:lnTo>
                    <a:pt x="9753" y="11407"/>
                  </a:lnTo>
                  <a:lnTo>
                    <a:pt x="9268" y="11407"/>
                  </a:lnTo>
                  <a:lnTo>
                    <a:pt x="8942" y="11804"/>
                  </a:lnTo>
                  <a:lnTo>
                    <a:pt x="7870" y="11796"/>
                  </a:lnTo>
                  <a:lnTo>
                    <a:pt x="7169" y="12330"/>
                  </a:lnTo>
                  <a:lnTo>
                    <a:pt x="6796" y="12727"/>
                  </a:lnTo>
                  <a:lnTo>
                    <a:pt x="6655" y="13268"/>
                  </a:lnTo>
                  <a:lnTo>
                    <a:pt x="6253" y="13724"/>
                  </a:lnTo>
                  <a:lnTo>
                    <a:pt x="5987" y="14303"/>
                  </a:lnTo>
                  <a:lnTo>
                    <a:pt x="5698" y="14788"/>
                  </a:lnTo>
                  <a:lnTo>
                    <a:pt x="5290" y="15358"/>
                  </a:lnTo>
                  <a:lnTo>
                    <a:pt x="4576" y="16299"/>
                  </a:lnTo>
                  <a:lnTo>
                    <a:pt x="3620" y="16718"/>
                  </a:lnTo>
                  <a:lnTo>
                    <a:pt x="2393" y="14280"/>
                  </a:lnTo>
                  <a:lnTo>
                    <a:pt x="1493" y="14433"/>
                  </a:lnTo>
                  <a:lnTo>
                    <a:pt x="1095" y="13863"/>
                  </a:lnTo>
                  <a:lnTo>
                    <a:pt x="481" y="13468"/>
                  </a:lnTo>
                  <a:lnTo>
                    <a:pt x="0" y="12971"/>
                  </a:lnTo>
                  <a:lnTo>
                    <a:pt x="447" y="12466"/>
                  </a:lnTo>
                  <a:lnTo>
                    <a:pt x="498" y="11816"/>
                  </a:lnTo>
                  <a:lnTo>
                    <a:pt x="1045" y="11430"/>
                  </a:lnTo>
                  <a:lnTo>
                    <a:pt x="1344" y="10543"/>
                  </a:lnTo>
                  <a:lnTo>
                    <a:pt x="1614" y="10127"/>
                  </a:lnTo>
                  <a:lnTo>
                    <a:pt x="1286" y="8908"/>
                  </a:lnTo>
                  <a:lnTo>
                    <a:pt x="1285" y="8223"/>
                  </a:lnTo>
                  <a:lnTo>
                    <a:pt x="992" y="7644"/>
                  </a:lnTo>
                  <a:lnTo>
                    <a:pt x="924" y="6717"/>
                  </a:lnTo>
                  <a:lnTo>
                    <a:pt x="1828" y="6318"/>
                  </a:lnTo>
                  <a:lnTo>
                    <a:pt x="2243" y="6819"/>
                  </a:lnTo>
                  <a:lnTo>
                    <a:pt x="2862" y="6769"/>
                  </a:lnTo>
                  <a:lnTo>
                    <a:pt x="3830" y="8556"/>
                  </a:lnTo>
                  <a:lnTo>
                    <a:pt x="4174" y="7757"/>
                  </a:lnTo>
                  <a:lnTo>
                    <a:pt x="5580" y="6399"/>
                  </a:lnTo>
                  <a:lnTo>
                    <a:pt x="7326" y="5115"/>
                  </a:lnTo>
                  <a:lnTo>
                    <a:pt x="8521" y="4656"/>
                  </a:lnTo>
                  <a:lnTo>
                    <a:pt x="8987" y="3643"/>
                  </a:lnTo>
                  <a:lnTo>
                    <a:pt x="9849" y="3774"/>
                  </a:lnTo>
                  <a:lnTo>
                    <a:pt x="10152" y="3084"/>
                  </a:lnTo>
                  <a:lnTo>
                    <a:pt x="11204" y="3261"/>
                  </a:lnTo>
                  <a:lnTo>
                    <a:pt x="12519" y="2845"/>
                  </a:lnTo>
                  <a:lnTo>
                    <a:pt x="12690" y="2183"/>
                  </a:lnTo>
                  <a:lnTo>
                    <a:pt x="13735" y="1733"/>
                  </a:lnTo>
                  <a:lnTo>
                    <a:pt x="13675" y="864"/>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62" name="Shape 186">
              <a:extLst>
                <a:ext uri="{FF2B5EF4-FFF2-40B4-BE49-F238E27FC236}">
                  <a16:creationId xmlns="" xmlns:a16="http://schemas.microsoft.com/office/drawing/2014/main" id="{431655B8-0B23-4A37-9489-BEA1EA8F378D}"/>
                </a:ext>
              </a:extLst>
            </p:cNvPr>
            <p:cNvSpPr/>
            <p:nvPr/>
          </p:nvSpPr>
          <p:spPr>
            <a:xfrm>
              <a:off x="3989994" y="5112336"/>
              <a:ext cx="4149758" cy="2955104"/>
            </a:xfrm>
            <a:custGeom>
              <a:avLst/>
              <a:gdLst/>
              <a:ahLst/>
              <a:cxnLst>
                <a:cxn ang="0">
                  <a:pos x="wd2" y="hd2"/>
                </a:cxn>
                <a:cxn ang="5400000">
                  <a:pos x="wd2" y="hd2"/>
                </a:cxn>
                <a:cxn ang="10800000">
                  <a:pos x="wd2" y="hd2"/>
                </a:cxn>
                <a:cxn ang="16200000">
                  <a:pos x="wd2" y="hd2"/>
                </a:cxn>
              </a:cxnLst>
              <a:rect l="0" t="0" r="r" b="b"/>
              <a:pathLst>
                <a:path w="21600" h="21600" extrusionOk="0">
                  <a:moveTo>
                    <a:pt x="12214" y="15808"/>
                  </a:moveTo>
                  <a:lnTo>
                    <a:pt x="12135" y="16141"/>
                  </a:lnTo>
                  <a:lnTo>
                    <a:pt x="12451" y="16559"/>
                  </a:lnTo>
                  <a:lnTo>
                    <a:pt x="12668" y="16838"/>
                  </a:lnTo>
                  <a:lnTo>
                    <a:pt x="12443" y="17072"/>
                  </a:lnTo>
                  <a:lnTo>
                    <a:pt x="12244" y="17437"/>
                  </a:lnTo>
                  <a:lnTo>
                    <a:pt x="11996" y="17952"/>
                  </a:lnTo>
                  <a:lnTo>
                    <a:pt x="11869" y="18385"/>
                  </a:lnTo>
                  <a:lnTo>
                    <a:pt x="12021" y="18737"/>
                  </a:lnTo>
                  <a:lnTo>
                    <a:pt x="12429" y="19187"/>
                  </a:lnTo>
                  <a:lnTo>
                    <a:pt x="11975" y="19306"/>
                  </a:lnTo>
                  <a:lnTo>
                    <a:pt x="11497" y="20250"/>
                  </a:lnTo>
                  <a:lnTo>
                    <a:pt x="11052" y="20473"/>
                  </a:lnTo>
                  <a:lnTo>
                    <a:pt x="10770" y="20352"/>
                  </a:lnTo>
                  <a:lnTo>
                    <a:pt x="10742" y="21338"/>
                  </a:lnTo>
                  <a:lnTo>
                    <a:pt x="10445" y="21234"/>
                  </a:lnTo>
                  <a:lnTo>
                    <a:pt x="9929" y="20471"/>
                  </a:lnTo>
                  <a:lnTo>
                    <a:pt x="9828" y="20644"/>
                  </a:lnTo>
                  <a:lnTo>
                    <a:pt x="9896" y="21116"/>
                  </a:lnTo>
                  <a:lnTo>
                    <a:pt x="9756" y="21600"/>
                  </a:lnTo>
                  <a:lnTo>
                    <a:pt x="9458" y="20966"/>
                  </a:lnTo>
                  <a:lnTo>
                    <a:pt x="8530" y="20784"/>
                  </a:lnTo>
                  <a:lnTo>
                    <a:pt x="8319" y="20120"/>
                  </a:lnTo>
                  <a:lnTo>
                    <a:pt x="8578" y="19658"/>
                  </a:lnTo>
                  <a:lnTo>
                    <a:pt x="8342" y="19289"/>
                  </a:lnTo>
                  <a:lnTo>
                    <a:pt x="7902" y="19083"/>
                  </a:lnTo>
                  <a:lnTo>
                    <a:pt x="7685" y="18392"/>
                  </a:lnTo>
                  <a:lnTo>
                    <a:pt x="7390" y="18005"/>
                  </a:lnTo>
                  <a:lnTo>
                    <a:pt x="6641" y="18343"/>
                  </a:lnTo>
                  <a:lnTo>
                    <a:pt x="6091" y="18097"/>
                  </a:lnTo>
                  <a:lnTo>
                    <a:pt x="5875" y="17830"/>
                  </a:lnTo>
                  <a:lnTo>
                    <a:pt x="5659" y="18114"/>
                  </a:lnTo>
                  <a:lnTo>
                    <a:pt x="5259" y="17463"/>
                  </a:lnTo>
                  <a:lnTo>
                    <a:pt x="4921" y="17441"/>
                  </a:lnTo>
                  <a:lnTo>
                    <a:pt x="4667" y="17089"/>
                  </a:lnTo>
                  <a:lnTo>
                    <a:pt x="3875" y="16811"/>
                  </a:lnTo>
                  <a:lnTo>
                    <a:pt x="3181" y="16376"/>
                  </a:lnTo>
                  <a:lnTo>
                    <a:pt x="2780" y="15865"/>
                  </a:lnTo>
                  <a:lnTo>
                    <a:pt x="2499" y="15401"/>
                  </a:lnTo>
                  <a:lnTo>
                    <a:pt x="2419" y="14847"/>
                  </a:lnTo>
                  <a:lnTo>
                    <a:pt x="2243" y="14834"/>
                  </a:lnTo>
                  <a:lnTo>
                    <a:pt x="1863" y="15128"/>
                  </a:lnTo>
                  <a:lnTo>
                    <a:pt x="1380" y="15066"/>
                  </a:lnTo>
                  <a:lnTo>
                    <a:pt x="809" y="14496"/>
                  </a:lnTo>
                  <a:lnTo>
                    <a:pt x="474" y="13248"/>
                  </a:lnTo>
                  <a:lnTo>
                    <a:pt x="124" y="12734"/>
                  </a:lnTo>
                  <a:lnTo>
                    <a:pt x="0" y="12122"/>
                  </a:lnTo>
                  <a:lnTo>
                    <a:pt x="375" y="11645"/>
                  </a:lnTo>
                  <a:lnTo>
                    <a:pt x="458" y="10857"/>
                  </a:lnTo>
                  <a:lnTo>
                    <a:pt x="311" y="10508"/>
                  </a:lnTo>
                  <a:lnTo>
                    <a:pt x="612" y="10155"/>
                  </a:lnTo>
                  <a:lnTo>
                    <a:pt x="460" y="10057"/>
                  </a:lnTo>
                  <a:lnTo>
                    <a:pt x="205" y="10166"/>
                  </a:lnTo>
                  <a:lnTo>
                    <a:pt x="312" y="9513"/>
                  </a:lnTo>
                  <a:lnTo>
                    <a:pt x="237" y="9004"/>
                  </a:lnTo>
                  <a:lnTo>
                    <a:pt x="345" y="8505"/>
                  </a:lnTo>
                  <a:lnTo>
                    <a:pt x="702" y="8272"/>
                  </a:lnTo>
                  <a:lnTo>
                    <a:pt x="867" y="7931"/>
                  </a:lnTo>
                  <a:lnTo>
                    <a:pt x="949" y="7537"/>
                  </a:lnTo>
                  <a:lnTo>
                    <a:pt x="434" y="7300"/>
                  </a:lnTo>
                  <a:lnTo>
                    <a:pt x="430" y="6657"/>
                  </a:lnTo>
                  <a:lnTo>
                    <a:pt x="1018" y="6561"/>
                  </a:lnTo>
                  <a:lnTo>
                    <a:pt x="1352" y="6778"/>
                  </a:lnTo>
                  <a:lnTo>
                    <a:pt x="1578" y="6678"/>
                  </a:lnTo>
                  <a:lnTo>
                    <a:pt x="1753" y="6429"/>
                  </a:lnTo>
                  <a:lnTo>
                    <a:pt x="2789" y="7094"/>
                  </a:lnTo>
                  <a:lnTo>
                    <a:pt x="3178" y="7193"/>
                  </a:lnTo>
                  <a:lnTo>
                    <a:pt x="3230" y="6871"/>
                  </a:lnTo>
                  <a:lnTo>
                    <a:pt x="3172" y="6405"/>
                  </a:lnTo>
                  <a:lnTo>
                    <a:pt x="2877" y="6184"/>
                  </a:lnTo>
                  <a:lnTo>
                    <a:pt x="2591" y="5704"/>
                  </a:lnTo>
                  <a:lnTo>
                    <a:pt x="2861" y="5214"/>
                  </a:lnTo>
                  <a:lnTo>
                    <a:pt x="3845" y="5049"/>
                  </a:lnTo>
                  <a:lnTo>
                    <a:pt x="3807" y="4755"/>
                  </a:lnTo>
                  <a:lnTo>
                    <a:pt x="3547" y="4434"/>
                  </a:lnTo>
                  <a:lnTo>
                    <a:pt x="3631" y="4022"/>
                  </a:lnTo>
                  <a:lnTo>
                    <a:pt x="3511" y="3655"/>
                  </a:lnTo>
                  <a:lnTo>
                    <a:pt x="2789" y="2778"/>
                  </a:lnTo>
                  <a:lnTo>
                    <a:pt x="2885" y="1450"/>
                  </a:lnTo>
                  <a:lnTo>
                    <a:pt x="2608" y="1341"/>
                  </a:lnTo>
                  <a:lnTo>
                    <a:pt x="2628" y="727"/>
                  </a:lnTo>
                  <a:lnTo>
                    <a:pt x="3284" y="367"/>
                  </a:lnTo>
                  <a:lnTo>
                    <a:pt x="4650" y="74"/>
                  </a:lnTo>
                  <a:lnTo>
                    <a:pt x="5520" y="0"/>
                  </a:lnTo>
                  <a:lnTo>
                    <a:pt x="6691" y="414"/>
                  </a:lnTo>
                  <a:lnTo>
                    <a:pt x="7334" y="752"/>
                  </a:lnTo>
                  <a:lnTo>
                    <a:pt x="7290" y="1153"/>
                  </a:lnTo>
                  <a:lnTo>
                    <a:pt x="7459" y="1464"/>
                  </a:lnTo>
                  <a:lnTo>
                    <a:pt x="7955" y="1402"/>
                  </a:lnTo>
                  <a:lnTo>
                    <a:pt x="8346" y="1555"/>
                  </a:lnTo>
                  <a:lnTo>
                    <a:pt x="8189" y="1871"/>
                  </a:lnTo>
                  <a:lnTo>
                    <a:pt x="8414" y="1948"/>
                  </a:lnTo>
                  <a:lnTo>
                    <a:pt x="8709" y="1705"/>
                  </a:lnTo>
                  <a:lnTo>
                    <a:pt x="9130" y="2275"/>
                  </a:lnTo>
                  <a:lnTo>
                    <a:pt x="9056" y="2748"/>
                  </a:lnTo>
                  <a:lnTo>
                    <a:pt x="9279" y="3061"/>
                  </a:lnTo>
                  <a:lnTo>
                    <a:pt x="9688" y="2860"/>
                  </a:lnTo>
                  <a:lnTo>
                    <a:pt x="10093" y="3001"/>
                  </a:lnTo>
                  <a:lnTo>
                    <a:pt x="10964" y="3495"/>
                  </a:lnTo>
                  <a:lnTo>
                    <a:pt x="11360" y="3256"/>
                  </a:lnTo>
                  <a:lnTo>
                    <a:pt x="11786" y="3764"/>
                  </a:lnTo>
                  <a:lnTo>
                    <a:pt x="12086" y="3726"/>
                  </a:lnTo>
                  <a:lnTo>
                    <a:pt x="12347" y="3596"/>
                  </a:lnTo>
                  <a:lnTo>
                    <a:pt x="12472" y="2725"/>
                  </a:lnTo>
                  <a:lnTo>
                    <a:pt x="12748" y="2691"/>
                  </a:lnTo>
                  <a:lnTo>
                    <a:pt x="12854" y="1815"/>
                  </a:lnTo>
                  <a:lnTo>
                    <a:pt x="12760" y="1205"/>
                  </a:lnTo>
                  <a:lnTo>
                    <a:pt x="13197" y="1113"/>
                  </a:lnTo>
                  <a:lnTo>
                    <a:pt x="13722" y="1562"/>
                  </a:lnTo>
                  <a:lnTo>
                    <a:pt x="14457" y="2609"/>
                  </a:lnTo>
                  <a:lnTo>
                    <a:pt x="14862" y="2009"/>
                  </a:lnTo>
                  <a:lnTo>
                    <a:pt x="15075" y="2363"/>
                  </a:lnTo>
                  <a:lnTo>
                    <a:pt x="15645" y="1935"/>
                  </a:lnTo>
                  <a:lnTo>
                    <a:pt x="15981" y="2435"/>
                  </a:lnTo>
                  <a:lnTo>
                    <a:pt x="16233" y="2857"/>
                  </a:lnTo>
                  <a:lnTo>
                    <a:pt x="16736" y="3923"/>
                  </a:lnTo>
                  <a:lnTo>
                    <a:pt x="17292" y="4396"/>
                  </a:lnTo>
                  <a:lnTo>
                    <a:pt x="17309" y="3752"/>
                  </a:lnTo>
                  <a:lnTo>
                    <a:pt x="17799" y="4326"/>
                  </a:lnTo>
                  <a:lnTo>
                    <a:pt x="18113" y="4770"/>
                  </a:lnTo>
                  <a:lnTo>
                    <a:pt x="18189" y="5243"/>
                  </a:lnTo>
                  <a:lnTo>
                    <a:pt x="19155" y="5933"/>
                  </a:lnTo>
                  <a:lnTo>
                    <a:pt x="19535" y="6658"/>
                  </a:lnTo>
                  <a:lnTo>
                    <a:pt x="19972" y="6168"/>
                  </a:lnTo>
                  <a:lnTo>
                    <a:pt x="20305" y="6568"/>
                  </a:lnTo>
                  <a:lnTo>
                    <a:pt x="20252" y="7076"/>
                  </a:lnTo>
                  <a:lnTo>
                    <a:pt x="20581" y="7495"/>
                  </a:lnTo>
                  <a:lnTo>
                    <a:pt x="20961" y="8174"/>
                  </a:lnTo>
                  <a:lnTo>
                    <a:pt x="20871" y="8570"/>
                  </a:lnTo>
                  <a:lnTo>
                    <a:pt x="21058" y="9114"/>
                  </a:lnTo>
                  <a:lnTo>
                    <a:pt x="21036" y="9546"/>
                  </a:lnTo>
                  <a:lnTo>
                    <a:pt x="21276" y="10201"/>
                  </a:lnTo>
                  <a:lnTo>
                    <a:pt x="21600" y="10612"/>
                  </a:lnTo>
                  <a:lnTo>
                    <a:pt x="21380" y="11226"/>
                  </a:lnTo>
                  <a:lnTo>
                    <a:pt x="21143" y="11625"/>
                  </a:lnTo>
                  <a:lnTo>
                    <a:pt x="20915" y="11733"/>
                  </a:lnTo>
                  <a:lnTo>
                    <a:pt x="20924" y="12127"/>
                  </a:lnTo>
                  <a:lnTo>
                    <a:pt x="20276" y="12745"/>
                  </a:lnTo>
                  <a:lnTo>
                    <a:pt x="20249" y="13199"/>
                  </a:lnTo>
                  <a:lnTo>
                    <a:pt x="19931" y="13644"/>
                  </a:lnTo>
                  <a:lnTo>
                    <a:pt x="19516" y="14071"/>
                  </a:lnTo>
                  <a:lnTo>
                    <a:pt x="19340" y="14315"/>
                  </a:lnTo>
                  <a:lnTo>
                    <a:pt x="19542" y="14523"/>
                  </a:lnTo>
                  <a:lnTo>
                    <a:pt x="20058" y="15388"/>
                  </a:lnTo>
                  <a:lnTo>
                    <a:pt x="19247" y="16084"/>
                  </a:lnTo>
                  <a:lnTo>
                    <a:pt x="18600" y="15773"/>
                  </a:lnTo>
                  <a:lnTo>
                    <a:pt x="17873" y="15179"/>
                  </a:lnTo>
                  <a:lnTo>
                    <a:pt x="17758" y="15399"/>
                  </a:lnTo>
                  <a:lnTo>
                    <a:pt x="17880" y="15892"/>
                  </a:lnTo>
                  <a:lnTo>
                    <a:pt x="18245" y="16642"/>
                  </a:lnTo>
                  <a:lnTo>
                    <a:pt x="18742" y="16949"/>
                  </a:lnTo>
                  <a:lnTo>
                    <a:pt x="18976" y="17494"/>
                  </a:lnTo>
                  <a:lnTo>
                    <a:pt x="18881" y="17805"/>
                  </a:lnTo>
                  <a:lnTo>
                    <a:pt x="18838" y="18157"/>
                  </a:lnTo>
                  <a:lnTo>
                    <a:pt x="18769" y="18513"/>
                  </a:lnTo>
                  <a:lnTo>
                    <a:pt x="18451" y="18373"/>
                  </a:lnTo>
                  <a:lnTo>
                    <a:pt x="18087" y="18454"/>
                  </a:lnTo>
                  <a:lnTo>
                    <a:pt x="17944" y="18804"/>
                  </a:lnTo>
                  <a:lnTo>
                    <a:pt x="18055" y="19271"/>
                  </a:lnTo>
                  <a:lnTo>
                    <a:pt x="17962" y="19653"/>
                  </a:lnTo>
                  <a:lnTo>
                    <a:pt x="17739" y="19686"/>
                  </a:lnTo>
                  <a:lnTo>
                    <a:pt x="17594" y="19652"/>
                  </a:lnTo>
                  <a:lnTo>
                    <a:pt x="17431" y="19822"/>
                  </a:lnTo>
                  <a:lnTo>
                    <a:pt x="17265" y="19620"/>
                  </a:lnTo>
                  <a:lnTo>
                    <a:pt x="17047" y="19991"/>
                  </a:lnTo>
                  <a:lnTo>
                    <a:pt x="16823" y="20190"/>
                  </a:lnTo>
                  <a:lnTo>
                    <a:pt x="16688" y="19987"/>
                  </a:lnTo>
                  <a:lnTo>
                    <a:pt x="16854" y="19691"/>
                  </a:lnTo>
                  <a:lnTo>
                    <a:pt x="16714" y="19287"/>
                  </a:lnTo>
                  <a:lnTo>
                    <a:pt x="16559" y="19162"/>
                  </a:lnTo>
                  <a:lnTo>
                    <a:pt x="16437" y="19484"/>
                  </a:lnTo>
                  <a:lnTo>
                    <a:pt x="16195" y="19548"/>
                  </a:lnTo>
                  <a:lnTo>
                    <a:pt x="16135" y="19239"/>
                  </a:lnTo>
                  <a:lnTo>
                    <a:pt x="16352" y="18944"/>
                  </a:lnTo>
                  <a:lnTo>
                    <a:pt x="16123" y="18686"/>
                  </a:lnTo>
                  <a:lnTo>
                    <a:pt x="15882" y="18497"/>
                  </a:lnTo>
                  <a:lnTo>
                    <a:pt x="15716" y="18746"/>
                  </a:lnTo>
                  <a:lnTo>
                    <a:pt x="15635" y="19023"/>
                  </a:lnTo>
                  <a:lnTo>
                    <a:pt x="15271" y="18909"/>
                  </a:lnTo>
                  <a:lnTo>
                    <a:pt x="14955" y="18695"/>
                  </a:lnTo>
                  <a:lnTo>
                    <a:pt x="14850" y="18354"/>
                  </a:lnTo>
                  <a:lnTo>
                    <a:pt x="14601" y="18202"/>
                  </a:lnTo>
                  <a:lnTo>
                    <a:pt x="14349" y="18045"/>
                  </a:lnTo>
                  <a:lnTo>
                    <a:pt x="14179" y="17082"/>
                  </a:lnTo>
                  <a:lnTo>
                    <a:pt x="13924" y="16415"/>
                  </a:lnTo>
                  <a:lnTo>
                    <a:pt x="13726" y="15659"/>
                  </a:lnTo>
                  <a:lnTo>
                    <a:pt x="13467" y="15599"/>
                  </a:lnTo>
                  <a:lnTo>
                    <a:pt x="13100" y="15535"/>
                  </a:lnTo>
                  <a:lnTo>
                    <a:pt x="12882" y="15323"/>
                  </a:lnTo>
                  <a:lnTo>
                    <a:pt x="12673" y="15248"/>
                  </a:lnTo>
                  <a:lnTo>
                    <a:pt x="12496" y="15482"/>
                  </a:lnTo>
                  <a:lnTo>
                    <a:pt x="12214" y="15808"/>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63" name="Shape 187">
              <a:extLst>
                <a:ext uri="{FF2B5EF4-FFF2-40B4-BE49-F238E27FC236}">
                  <a16:creationId xmlns="" xmlns:a16="http://schemas.microsoft.com/office/drawing/2014/main" id="{4D0FC8B4-76B3-445A-BF9F-D43943FE8851}"/>
                </a:ext>
              </a:extLst>
            </p:cNvPr>
            <p:cNvSpPr/>
            <p:nvPr/>
          </p:nvSpPr>
          <p:spPr>
            <a:xfrm>
              <a:off x="6255049" y="7181034"/>
              <a:ext cx="3418138" cy="3059990"/>
            </a:xfrm>
            <a:custGeom>
              <a:avLst/>
              <a:gdLst/>
              <a:ahLst/>
              <a:cxnLst>
                <a:cxn ang="0">
                  <a:pos x="wd2" y="hd2"/>
                </a:cxn>
                <a:cxn ang="5400000">
                  <a:pos x="wd2" y="hd2"/>
                </a:cxn>
                <a:cxn ang="10800000">
                  <a:pos x="wd2" y="hd2"/>
                </a:cxn>
                <a:cxn ang="16200000">
                  <a:pos x="wd2" y="hd2"/>
                </a:cxn>
              </a:cxnLst>
              <a:rect l="0" t="0" r="r" b="b"/>
              <a:pathLst>
                <a:path w="21600" h="21600" extrusionOk="0">
                  <a:moveTo>
                    <a:pt x="8958" y="2053"/>
                  </a:moveTo>
                  <a:lnTo>
                    <a:pt x="8485" y="2276"/>
                  </a:lnTo>
                  <a:lnTo>
                    <a:pt x="8414" y="3098"/>
                  </a:lnTo>
                  <a:lnTo>
                    <a:pt x="8168" y="3001"/>
                  </a:lnTo>
                  <a:lnTo>
                    <a:pt x="7594" y="3092"/>
                  </a:lnTo>
                  <a:lnTo>
                    <a:pt x="7338" y="3512"/>
                  </a:lnTo>
                  <a:lnTo>
                    <a:pt x="7530" y="4052"/>
                  </a:lnTo>
                  <a:lnTo>
                    <a:pt x="7372" y="4273"/>
                  </a:lnTo>
                  <a:lnTo>
                    <a:pt x="7125" y="4162"/>
                  </a:lnTo>
                  <a:lnTo>
                    <a:pt x="6867" y="4353"/>
                  </a:lnTo>
                  <a:lnTo>
                    <a:pt x="6652" y="4195"/>
                  </a:lnTo>
                  <a:cubicBezTo>
                    <a:pt x="6581" y="4277"/>
                    <a:pt x="6511" y="4359"/>
                    <a:pt x="6440" y="4441"/>
                  </a:cubicBezTo>
                  <a:cubicBezTo>
                    <a:pt x="6370" y="4523"/>
                    <a:pt x="6299" y="4605"/>
                    <a:pt x="6229" y="4687"/>
                  </a:cubicBezTo>
                  <a:lnTo>
                    <a:pt x="6271" y="4244"/>
                  </a:lnTo>
                  <a:lnTo>
                    <a:pt x="5968" y="3747"/>
                  </a:lnTo>
                  <a:lnTo>
                    <a:pt x="5604" y="4073"/>
                  </a:lnTo>
                  <a:lnTo>
                    <a:pt x="5752" y="3661"/>
                  </a:lnTo>
                  <a:lnTo>
                    <a:pt x="4970" y="3093"/>
                  </a:lnTo>
                  <a:lnTo>
                    <a:pt x="4595" y="3442"/>
                  </a:lnTo>
                  <a:lnTo>
                    <a:pt x="4382" y="3543"/>
                  </a:lnTo>
                  <a:lnTo>
                    <a:pt x="3977" y="3424"/>
                  </a:lnTo>
                  <a:lnTo>
                    <a:pt x="3823" y="3018"/>
                  </a:lnTo>
                  <a:lnTo>
                    <a:pt x="3204" y="2773"/>
                  </a:lnTo>
                  <a:lnTo>
                    <a:pt x="3027" y="1753"/>
                  </a:lnTo>
                  <a:lnTo>
                    <a:pt x="2749" y="1187"/>
                  </a:lnTo>
                  <a:lnTo>
                    <a:pt x="2484" y="353"/>
                  </a:lnTo>
                  <a:lnTo>
                    <a:pt x="1654" y="310"/>
                  </a:lnTo>
                  <a:lnTo>
                    <a:pt x="1401" y="51"/>
                  </a:lnTo>
                  <a:lnTo>
                    <a:pt x="1036" y="0"/>
                  </a:lnTo>
                  <a:lnTo>
                    <a:pt x="393" y="544"/>
                  </a:lnTo>
                  <a:lnTo>
                    <a:pt x="289" y="1057"/>
                  </a:lnTo>
                  <a:lnTo>
                    <a:pt x="979" y="1657"/>
                  </a:lnTo>
                  <a:lnTo>
                    <a:pt x="655" y="1825"/>
                  </a:lnTo>
                  <a:lnTo>
                    <a:pt x="194" y="2670"/>
                  </a:lnTo>
                  <a:lnTo>
                    <a:pt x="0" y="3204"/>
                  </a:lnTo>
                  <a:lnTo>
                    <a:pt x="265" y="3593"/>
                  </a:lnTo>
                  <a:lnTo>
                    <a:pt x="814" y="4093"/>
                  </a:lnTo>
                  <a:lnTo>
                    <a:pt x="1409" y="4442"/>
                  </a:lnTo>
                  <a:lnTo>
                    <a:pt x="1763" y="5224"/>
                  </a:lnTo>
                  <a:lnTo>
                    <a:pt x="2092" y="6577"/>
                  </a:lnTo>
                  <a:cubicBezTo>
                    <a:pt x="2160" y="6701"/>
                    <a:pt x="2239" y="6817"/>
                    <a:pt x="2328" y="6923"/>
                  </a:cubicBezTo>
                  <a:cubicBezTo>
                    <a:pt x="2415" y="7029"/>
                    <a:pt x="2511" y="7125"/>
                    <a:pt x="2614" y="7210"/>
                  </a:cubicBezTo>
                  <a:lnTo>
                    <a:pt x="2485" y="7447"/>
                  </a:lnTo>
                  <a:lnTo>
                    <a:pt x="2177" y="7105"/>
                  </a:lnTo>
                  <a:lnTo>
                    <a:pt x="2053" y="7644"/>
                  </a:lnTo>
                  <a:lnTo>
                    <a:pt x="2640" y="9215"/>
                  </a:lnTo>
                  <a:lnTo>
                    <a:pt x="2537" y="12979"/>
                  </a:lnTo>
                  <a:lnTo>
                    <a:pt x="2449" y="13895"/>
                  </a:lnTo>
                  <a:lnTo>
                    <a:pt x="2421" y="14833"/>
                  </a:lnTo>
                  <a:lnTo>
                    <a:pt x="2673" y="15388"/>
                  </a:lnTo>
                  <a:lnTo>
                    <a:pt x="2994" y="15574"/>
                  </a:lnTo>
                  <a:lnTo>
                    <a:pt x="2995" y="15090"/>
                  </a:lnTo>
                  <a:lnTo>
                    <a:pt x="2882" y="14729"/>
                  </a:lnTo>
                  <a:lnTo>
                    <a:pt x="3239" y="14471"/>
                  </a:lnTo>
                  <a:lnTo>
                    <a:pt x="3566" y="14037"/>
                  </a:lnTo>
                  <a:lnTo>
                    <a:pt x="3894" y="14422"/>
                  </a:lnTo>
                  <a:lnTo>
                    <a:pt x="4071" y="14955"/>
                  </a:lnTo>
                  <a:lnTo>
                    <a:pt x="4439" y="15322"/>
                  </a:lnTo>
                  <a:lnTo>
                    <a:pt x="4330" y="15727"/>
                  </a:lnTo>
                  <a:lnTo>
                    <a:pt x="4063" y="15940"/>
                  </a:lnTo>
                  <a:lnTo>
                    <a:pt x="4325" y="16292"/>
                  </a:lnTo>
                  <a:lnTo>
                    <a:pt x="4589" y="16729"/>
                  </a:lnTo>
                  <a:lnTo>
                    <a:pt x="4651" y="17082"/>
                  </a:lnTo>
                  <a:lnTo>
                    <a:pt x="5044" y="16811"/>
                  </a:lnTo>
                  <a:lnTo>
                    <a:pt x="5461" y="16626"/>
                  </a:lnTo>
                  <a:lnTo>
                    <a:pt x="5780" y="17391"/>
                  </a:lnTo>
                  <a:lnTo>
                    <a:pt x="5848" y="17927"/>
                  </a:lnTo>
                  <a:lnTo>
                    <a:pt x="6119" y="18331"/>
                  </a:lnTo>
                  <a:lnTo>
                    <a:pt x="6156" y="18672"/>
                  </a:lnTo>
                  <a:lnTo>
                    <a:pt x="6289" y="19061"/>
                  </a:lnTo>
                  <a:lnTo>
                    <a:pt x="6527" y="19464"/>
                  </a:lnTo>
                  <a:lnTo>
                    <a:pt x="6703" y="19789"/>
                  </a:lnTo>
                  <a:lnTo>
                    <a:pt x="6961" y="19795"/>
                  </a:lnTo>
                  <a:lnTo>
                    <a:pt x="6588" y="20187"/>
                  </a:lnTo>
                  <a:lnTo>
                    <a:pt x="6806" y="20519"/>
                  </a:lnTo>
                  <a:lnTo>
                    <a:pt x="7128" y="20678"/>
                  </a:lnTo>
                  <a:lnTo>
                    <a:pt x="7051" y="21139"/>
                  </a:lnTo>
                  <a:lnTo>
                    <a:pt x="7355" y="21345"/>
                  </a:lnTo>
                  <a:lnTo>
                    <a:pt x="7552" y="21600"/>
                  </a:lnTo>
                  <a:lnTo>
                    <a:pt x="7901" y="21571"/>
                  </a:lnTo>
                  <a:lnTo>
                    <a:pt x="8204" y="21592"/>
                  </a:lnTo>
                  <a:lnTo>
                    <a:pt x="8431" y="21234"/>
                  </a:lnTo>
                  <a:lnTo>
                    <a:pt x="8771" y="21015"/>
                  </a:lnTo>
                  <a:lnTo>
                    <a:pt x="9070" y="21024"/>
                  </a:lnTo>
                  <a:lnTo>
                    <a:pt x="9009" y="21440"/>
                  </a:lnTo>
                  <a:lnTo>
                    <a:pt x="9341" y="21402"/>
                  </a:lnTo>
                  <a:lnTo>
                    <a:pt x="9481" y="21127"/>
                  </a:lnTo>
                  <a:lnTo>
                    <a:pt x="9822" y="21033"/>
                  </a:lnTo>
                  <a:lnTo>
                    <a:pt x="9982" y="20629"/>
                  </a:lnTo>
                  <a:lnTo>
                    <a:pt x="9906" y="19901"/>
                  </a:lnTo>
                  <a:lnTo>
                    <a:pt x="9747" y="19200"/>
                  </a:lnTo>
                  <a:lnTo>
                    <a:pt x="9777" y="18582"/>
                  </a:lnTo>
                  <a:lnTo>
                    <a:pt x="10107" y="18211"/>
                  </a:lnTo>
                  <a:lnTo>
                    <a:pt x="10527" y="17991"/>
                  </a:lnTo>
                  <a:lnTo>
                    <a:pt x="11075" y="17442"/>
                  </a:lnTo>
                  <a:lnTo>
                    <a:pt x="11315" y="16928"/>
                  </a:lnTo>
                  <a:lnTo>
                    <a:pt x="11046" y="16764"/>
                  </a:lnTo>
                  <a:lnTo>
                    <a:pt x="11196" y="16381"/>
                  </a:lnTo>
                  <a:lnTo>
                    <a:pt x="11528" y="16089"/>
                  </a:lnTo>
                  <a:lnTo>
                    <a:pt x="11718" y="16401"/>
                  </a:lnTo>
                  <a:lnTo>
                    <a:pt x="11952" y="16048"/>
                  </a:lnTo>
                  <a:lnTo>
                    <a:pt x="11802" y="15725"/>
                  </a:lnTo>
                  <a:lnTo>
                    <a:pt x="11787" y="15360"/>
                  </a:lnTo>
                  <a:lnTo>
                    <a:pt x="12228" y="15206"/>
                  </a:lnTo>
                  <a:lnTo>
                    <a:pt x="12747" y="15255"/>
                  </a:lnTo>
                  <a:lnTo>
                    <a:pt x="13049" y="15426"/>
                  </a:lnTo>
                  <a:lnTo>
                    <a:pt x="12777" y="15788"/>
                  </a:lnTo>
                  <a:lnTo>
                    <a:pt x="12751" y="16163"/>
                  </a:lnTo>
                  <a:lnTo>
                    <a:pt x="13119" y="16334"/>
                  </a:lnTo>
                  <a:lnTo>
                    <a:pt x="13042" y="16775"/>
                  </a:lnTo>
                  <a:lnTo>
                    <a:pt x="12889" y="17152"/>
                  </a:lnTo>
                  <a:lnTo>
                    <a:pt x="13281" y="17380"/>
                  </a:lnTo>
                  <a:lnTo>
                    <a:pt x="13748" y="17460"/>
                  </a:lnTo>
                  <a:lnTo>
                    <a:pt x="14157" y="17144"/>
                  </a:lnTo>
                  <a:lnTo>
                    <a:pt x="14513" y="16761"/>
                  </a:lnTo>
                  <a:lnTo>
                    <a:pt x="14826" y="17041"/>
                  </a:lnTo>
                  <a:lnTo>
                    <a:pt x="14672" y="17524"/>
                  </a:lnTo>
                  <a:lnTo>
                    <a:pt x="14855" y="18049"/>
                  </a:lnTo>
                  <a:lnTo>
                    <a:pt x="15289" y="17860"/>
                  </a:lnTo>
                  <a:lnTo>
                    <a:pt x="15650" y="18080"/>
                  </a:lnTo>
                  <a:lnTo>
                    <a:pt x="16316" y="17951"/>
                  </a:lnTo>
                  <a:lnTo>
                    <a:pt x="16842" y="17792"/>
                  </a:lnTo>
                  <a:lnTo>
                    <a:pt x="16997" y="17405"/>
                  </a:lnTo>
                  <a:lnTo>
                    <a:pt x="16765" y="16943"/>
                  </a:lnTo>
                  <a:lnTo>
                    <a:pt x="16425" y="16917"/>
                  </a:lnTo>
                  <a:lnTo>
                    <a:pt x="16066" y="16733"/>
                  </a:lnTo>
                  <a:lnTo>
                    <a:pt x="15967" y="16485"/>
                  </a:lnTo>
                  <a:lnTo>
                    <a:pt x="15716" y="16596"/>
                  </a:lnTo>
                  <a:lnTo>
                    <a:pt x="15460" y="16251"/>
                  </a:lnTo>
                  <a:lnTo>
                    <a:pt x="15574" y="15885"/>
                  </a:lnTo>
                  <a:lnTo>
                    <a:pt x="15982" y="15656"/>
                  </a:lnTo>
                  <a:lnTo>
                    <a:pt x="16323" y="15519"/>
                  </a:lnTo>
                  <a:lnTo>
                    <a:pt x="16761" y="15730"/>
                  </a:lnTo>
                  <a:lnTo>
                    <a:pt x="17079" y="15747"/>
                  </a:lnTo>
                  <a:lnTo>
                    <a:pt x="16913" y="15157"/>
                  </a:lnTo>
                  <a:lnTo>
                    <a:pt x="16898" y="14780"/>
                  </a:lnTo>
                  <a:lnTo>
                    <a:pt x="16460" y="14723"/>
                  </a:lnTo>
                  <a:lnTo>
                    <a:pt x="15975" y="14714"/>
                  </a:lnTo>
                  <a:lnTo>
                    <a:pt x="15757" y="14386"/>
                  </a:lnTo>
                  <a:lnTo>
                    <a:pt x="15911" y="13919"/>
                  </a:lnTo>
                  <a:lnTo>
                    <a:pt x="15633" y="13762"/>
                  </a:lnTo>
                  <a:lnTo>
                    <a:pt x="15396" y="13777"/>
                  </a:lnTo>
                  <a:lnTo>
                    <a:pt x="15133" y="13340"/>
                  </a:lnTo>
                  <a:lnTo>
                    <a:pt x="14966" y="12964"/>
                  </a:lnTo>
                  <a:lnTo>
                    <a:pt x="15579" y="12558"/>
                  </a:lnTo>
                  <a:lnTo>
                    <a:pt x="15968" y="12188"/>
                  </a:lnTo>
                  <a:lnTo>
                    <a:pt x="15892" y="11799"/>
                  </a:lnTo>
                  <a:lnTo>
                    <a:pt x="15623" y="11664"/>
                  </a:lnTo>
                  <a:lnTo>
                    <a:pt x="15893" y="11211"/>
                  </a:lnTo>
                  <a:lnTo>
                    <a:pt x="16147" y="10843"/>
                  </a:lnTo>
                  <a:lnTo>
                    <a:pt x="16577" y="10966"/>
                  </a:lnTo>
                  <a:lnTo>
                    <a:pt x="16679" y="11403"/>
                  </a:lnTo>
                  <a:lnTo>
                    <a:pt x="17003" y="11510"/>
                  </a:lnTo>
                  <a:lnTo>
                    <a:pt x="17298" y="11190"/>
                  </a:lnTo>
                  <a:lnTo>
                    <a:pt x="17610" y="11210"/>
                  </a:lnTo>
                  <a:lnTo>
                    <a:pt x="17775" y="11515"/>
                  </a:lnTo>
                  <a:lnTo>
                    <a:pt x="17939" y="11938"/>
                  </a:lnTo>
                  <a:lnTo>
                    <a:pt x="18360" y="11970"/>
                  </a:lnTo>
                  <a:lnTo>
                    <a:pt x="18895" y="11647"/>
                  </a:lnTo>
                  <a:lnTo>
                    <a:pt x="19294" y="11078"/>
                  </a:lnTo>
                  <a:lnTo>
                    <a:pt x="19504" y="10462"/>
                  </a:lnTo>
                  <a:lnTo>
                    <a:pt x="19437" y="10038"/>
                  </a:lnTo>
                  <a:lnTo>
                    <a:pt x="19765" y="9912"/>
                  </a:lnTo>
                  <a:lnTo>
                    <a:pt x="20045" y="9965"/>
                  </a:lnTo>
                  <a:lnTo>
                    <a:pt x="20346" y="9653"/>
                  </a:lnTo>
                  <a:lnTo>
                    <a:pt x="20578" y="9199"/>
                  </a:lnTo>
                  <a:lnTo>
                    <a:pt x="20805" y="8702"/>
                  </a:lnTo>
                  <a:lnTo>
                    <a:pt x="21033" y="8230"/>
                  </a:lnTo>
                  <a:lnTo>
                    <a:pt x="21371" y="7836"/>
                  </a:lnTo>
                  <a:lnTo>
                    <a:pt x="21600" y="7584"/>
                  </a:lnTo>
                  <a:lnTo>
                    <a:pt x="21311" y="7383"/>
                  </a:lnTo>
                  <a:lnTo>
                    <a:pt x="21099" y="7195"/>
                  </a:lnTo>
                  <a:lnTo>
                    <a:pt x="21337" y="6896"/>
                  </a:lnTo>
                  <a:lnTo>
                    <a:pt x="21395" y="6702"/>
                  </a:lnTo>
                  <a:lnTo>
                    <a:pt x="21377" y="6384"/>
                  </a:lnTo>
                  <a:lnTo>
                    <a:pt x="21091" y="6070"/>
                  </a:lnTo>
                  <a:lnTo>
                    <a:pt x="20813" y="6370"/>
                  </a:lnTo>
                  <a:lnTo>
                    <a:pt x="20514" y="6345"/>
                  </a:lnTo>
                  <a:lnTo>
                    <a:pt x="19923" y="5837"/>
                  </a:lnTo>
                  <a:lnTo>
                    <a:pt x="19441" y="5544"/>
                  </a:lnTo>
                  <a:lnTo>
                    <a:pt x="19180" y="5813"/>
                  </a:lnTo>
                  <a:lnTo>
                    <a:pt x="18818" y="5317"/>
                  </a:lnTo>
                  <a:lnTo>
                    <a:pt x="18587" y="4931"/>
                  </a:lnTo>
                  <a:lnTo>
                    <a:pt x="18138" y="4812"/>
                  </a:lnTo>
                  <a:lnTo>
                    <a:pt x="17600" y="4854"/>
                  </a:lnTo>
                  <a:lnTo>
                    <a:pt x="17353" y="5005"/>
                  </a:lnTo>
                  <a:lnTo>
                    <a:pt x="16859" y="4556"/>
                  </a:lnTo>
                  <a:lnTo>
                    <a:pt x="16394" y="4661"/>
                  </a:lnTo>
                  <a:lnTo>
                    <a:pt x="16096" y="4824"/>
                  </a:lnTo>
                  <a:lnTo>
                    <a:pt x="15682" y="4533"/>
                  </a:lnTo>
                  <a:lnTo>
                    <a:pt x="15246" y="4887"/>
                  </a:lnTo>
                  <a:lnTo>
                    <a:pt x="14861" y="4937"/>
                  </a:lnTo>
                  <a:lnTo>
                    <a:pt x="13661" y="4403"/>
                  </a:lnTo>
                  <a:lnTo>
                    <a:pt x="13843" y="4081"/>
                  </a:lnTo>
                  <a:lnTo>
                    <a:pt x="13905" y="3601"/>
                  </a:lnTo>
                  <a:lnTo>
                    <a:pt x="13314" y="2410"/>
                  </a:lnTo>
                  <a:lnTo>
                    <a:pt x="12966" y="2169"/>
                  </a:lnTo>
                  <a:lnTo>
                    <a:pt x="12372" y="2044"/>
                  </a:lnTo>
                  <a:lnTo>
                    <a:pt x="11609" y="1696"/>
                  </a:lnTo>
                  <a:lnTo>
                    <a:pt x="11623" y="993"/>
                  </a:lnTo>
                  <a:lnTo>
                    <a:pt x="11346" y="588"/>
                  </a:lnTo>
                  <a:lnTo>
                    <a:pt x="10875" y="219"/>
                  </a:lnTo>
                  <a:lnTo>
                    <a:pt x="10539" y="626"/>
                  </a:lnTo>
                  <a:lnTo>
                    <a:pt x="9997" y="1004"/>
                  </a:lnTo>
                  <a:lnTo>
                    <a:pt x="9568" y="1276"/>
                  </a:lnTo>
                  <a:lnTo>
                    <a:pt x="9632" y="1858"/>
                  </a:lnTo>
                  <a:lnTo>
                    <a:pt x="10010" y="2248"/>
                  </a:lnTo>
                  <a:lnTo>
                    <a:pt x="9829" y="2700"/>
                  </a:lnTo>
                  <a:lnTo>
                    <a:pt x="9541" y="2701"/>
                  </a:lnTo>
                  <a:lnTo>
                    <a:pt x="9147" y="3200"/>
                  </a:lnTo>
                  <a:lnTo>
                    <a:pt x="8957" y="3012"/>
                  </a:lnTo>
                  <a:lnTo>
                    <a:pt x="9119" y="2618"/>
                  </a:lnTo>
                  <a:lnTo>
                    <a:pt x="8958" y="2053"/>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64" name="Shape 188">
              <a:extLst>
                <a:ext uri="{FF2B5EF4-FFF2-40B4-BE49-F238E27FC236}">
                  <a16:creationId xmlns="" xmlns:a16="http://schemas.microsoft.com/office/drawing/2014/main" id="{CC78B8C1-D56A-42FC-9B49-3A7BC906EA68}"/>
                </a:ext>
              </a:extLst>
            </p:cNvPr>
            <p:cNvSpPr/>
            <p:nvPr/>
          </p:nvSpPr>
          <p:spPr>
            <a:xfrm>
              <a:off x="8601051" y="8056213"/>
              <a:ext cx="1585444" cy="1545768"/>
            </a:xfrm>
            <a:custGeom>
              <a:avLst/>
              <a:gdLst/>
              <a:ahLst/>
              <a:cxnLst>
                <a:cxn ang="0">
                  <a:pos x="wd2" y="hd2"/>
                </a:cxn>
                <a:cxn ang="5400000">
                  <a:pos x="wd2" y="hd2"/>
                </a:cxn>
                <a:cxn ang="10800000">
                  <a:pos x="wd2" y="hd2"/>
                </a:cxn>
                <a:cxn ang="16200000">
                  <a:pos x="wd2" y="hd2"/>
                </a:cxn>
              </a:cxnLst>
              <a:rect l="0" t="0" r="r" b="b"/>
              <a:pathLst>
                <a:path w="21600" h="21600" extrusionOk="0">
                  <a:moveTo>
                    <a:pt x="19203" y="2687"/>
                  </a:moveTo>
                  <a:lnTo>
                    <a:pt x="19674" y="2718"/>
                  </a:lnTo>
                  <a:lnTo>
                    <a:pt x="19725" y="3511"/>
                  </a:lnTo>
                  <a:lnTo>
                    <a:pt x="20333" y="3934"/>
                  </a:lnTo>
                  <a:lnTo>
                    <a:pt x="21076" y="4342"/>
                  </a:lnTo>
                  <a:lnTo>
                    <a:pt x="21496" y="4876"/>
                  </a:lnTo>
                  <a:lnTo>
                    <a:pt x="21600" y="5783"/>
                  </a:lnTo>
                  <a:lnTo>
                    <a:pt x="21481" y="6788"/>
                  </a:lnTo>
                  <a:lnTo>
                    <a:pt x="21344" y="7882"/>
                  </a:lnTo>
                  <a:lnTo>
                    <a:pt x="20686" y="7656"/>
                  </a:lnTo>
                  <a:lnTo>
                    <a:pt x="20251" y="7312"/>
                  </a:lnTo>
                  <a:lnTo>
                    <a:pt x="19618" y="7853"/>
                  </a:lnTo>
                  <a:lnTo>
                    <a:pt x="19070" y="8441"/>
                  </a:lnTo>
                  <a:lnTo>
                    <a:pt x="18419" y="9083"/>
                  </a:lnTo>
                  <a:lnTo>
                    <a:pt x="17935" y="9355"/>
                  </a:lnTo>
                  <a:lnTo>
                    <a:pt x="17699" y="8748"/>
                  </a:lnTo>
                  <a:lnTo>
                    <a:pt x="17306" y="9147"/>
                  </a:lnTo>
                  <a:lnTo>
                    <a:pt x="16839" y="9031"/>
                  </a:lnTo>
                  <a:lnTo>
                    <a:pt x="16515" y="8547"/>
                  </a:lnTo>
                  <a:lnTo>
                    <a:pt x="16049" y="8861"/>
                  </a:lnTo>
                  <a:lnTo>
                    <a:pt x="15703" y="9129"/>
                  </a:lnTo>
                  <a:lnTo>
                    <a:pt x="14575" y="9243"/>
                  </a:lnTo>
                  <a:lnTo>
                    <a:pt x="13874" y="9650"/>
                  </a:lnTo>
                  <a:lnTo>
                    <a:pt x="14615" y="10280"/>
                  </a:lnTo>
                  <a:lnTo>
                    <a:pt x="14703" y="11334"/>
                  </a:lnTo>
                  <a:lnTo>
                    <a:pt x="14325" y="12075"/>
                  </a:lnTo>
                  <a:lnTo>
                    <a:pt x="13834" y="12564"/>
                  </a:lnTo>
                  <a:lnTo>
                    <a:pt x="14315" y="13390"/>
                  </a:lnTo>
                  <a:lnTo>
                    <a:pt x="14704" y="12741"/>
                  </a:lnTo>
                  <a:lnTo>
                    <a:pt x="15246" y="12525"/>
                  </a:lnTo>
                  <a:lnTo>
                    <a:pt x="15349" y="13371"/>
                  </a:lnTo>
                  <a:lnTo>
                    <a:pt x="16037" y="13686"/>
                  </a:lnTo>
                  <a:lnTo>
                    <a:pt x="16082" y="14482"/>
                  </a:lnTo>
                  <a:lnTo>
                    <a:pt x="16438" y="15251"/>
                  </a:lnTo>
                  <a:lnTo>
                    <a:pt x="17019" y="15011"/>
                  </a:lnTo>
                  <a:lnTo>
                    <a:pt x="17068" y="15859"/>
                  </a:lnTo>
                  <a:lnTo>
                    <a:pt x="17703" y="16235"/>
                  </a:lnTo>
                  <a:lnTo>
                    <a:pt x="17807" y="16973"/>
                  </a:lnTo>
                  <a:lnTo>
                    <a:pt x="17415" y="17582"/>
                  </a:lnTo>
                  <a:lnTo>
                    <a:pt x="17886" y="18158"/>
                  </a:lnTo>
                  <a:lnTo>
                    <a:pt x="17542" y="18800"/>
                  </a:lnTo>
                  <a:lnTo>
                    <a:pt x="17305" y="19367"/>
                  </a:lnTo>
                  <a:lnTo>
                    <a:pt x="17710" y="19773"/>
                  </a:lnTo>
                  <a:lnTo>
                    <a:pt x="17115" y="20214"/>
                  </a:lnTo>
                  <a:lnTo>
                    <a:pt x="17026" y="21088"/>
                  </a:lnTo>
                  <a:lnTo>
                    <a:pt x="16608" y="21600"/>
                  </a:lnTo>
                  <a:lnTo>
                    <a:pt x="16075" y="21221"/>
                  </a:lnTo>
                  <a:lnTo>
                    <a:pt x="15913" y="20784"/>
                  </a:lnTo>
                  <a:lnTo>
                    <a:pt x="15444" y="21061"/>
                  </a:lnTo>
                  <a:lnTo>
                    <a:pt x="15427" y="20188"/>
                  </a:lnTo>
                  <a:lnTo>
                    <a:pt x="15383" y="19331"/>
                  </a:lnTo>
                  <a:lnTo>
                    <a:pt x="14949" y="19732"/>
                  </a:lnTo>
                  <a:lnTo>
                    <a:pt x="14651" y="20422"/>
                  </a:lnTo>
                  <a:lnTo>
                    <a:pt x="14412" y="20016"/>
                  </a:lnTo>
                  <a:lnTo>
                    <a:pt x="14723" y="19308"/>
                  </a:lnTo>
                  <a:lnTo>
                    <a:pt x="14655" y="18883"/>
                  </a:lnTo>
                  <a:lnTo>
                    <a:pt x="14038" y="18922"/>
                  </a:lnTo>
                  <a:lnTo>
                    <a:pt x="13626" y="18340"/>
                  </a:lnTo>
                  <a:lnTo>
                    <a:pt x="13661" y="17412"/>
                  </a:lnTo>
                  <a:lnTo>
                    <a:pt x="13460" y="16680"/>
                  </a:lnTo>
                  <a:lnTo>
                    <a:pt x="12714" y="16943"/>
                  </a:lnTo>
                  <a:lnTo>
                    <a:pt x="12047" y="16975"/>
                  </a:lnTo>
                  <a:lnTo>
                    <a:pt x="11464" y="17175"/>
                  </a:lnTo>
                  <a:lnTo>
                    <a:pt x="10999" y="16549"/>
                  </a:lnTo>
                  <a:lnTo>
                    <a:pt x="10770" y="16139"/>
                  </a:lnTo>
                  <a:lnTo>
                    <a:pt x="9975" y="16110"/>
                  </a:lnTo>
                  <a:lnTo>
                    <a:pt x="9169" y="16186"/>
                  </a:lnTo>
                  <a:lnTo>
                    <a:pt x="9373" y="16970"/>
                  </a:lnTo>
                  <a:lnTo>
                    <a:pt x="9669" y="17590"/>
                  </a:lnTo>
                  <a:lnTo>
                    <a:pt x="9158" y="17784"/>
                  </a:lnTo>
                  <a:lnTo>
                    <a:pt x="8686" y="17855"/>
                  </a:lnTo>
                  <a:lnTo>
                    <a:pt x="8135" y="17398"/>
                  </a:lnTo>
                  <a:lnTo>
                    <a:pt x="7730" y="17718"/>
                  </a:lnTo>
                  <a:lnTo>
                    <a:pt x="7513" y="18258"/>
                  </a:lnTo>
                  <a:lnTo>
                    <a:pt x="6800" y="17688"/>
                  </a:lnTo>
                  <a:lnTo>
                    <a:pt x="6667" y="18342"/>
                  </a:lnTo>
                  <a:lnTo>
                    <a:pt x="6838" y="18945"/>
                  </a:lnTo>
                  <a:lnTo>
                    <a:pt x="6455" y="19441"/>
                  </a:lnTo>
                  <a:lnTo>
                    <a:pt x="5957" y="19439"/>
                  </a:lnTo>
                  <a:lnTo>
                    <a:pt x="6027" y="18468"/>
                  </a:lnTo>
                  <a:lnTo>
                    <a:pt x="5674" y="17710"/>
                  </a:lnTo>
                  <a:lnTo>
                    <a:pt x="5497" y="18485"/>
                  </a:lnTo>
                  <a:lnTo>
                    <a:pt x="5405" y="19144"/>
                  </a:lnTo>
                  <a:lnTo>
                    <a:pt x="4594" y="18780"/>
                  </a:lnTo>
                  <a:lnTo>
                    <a:pt x="4337" y="17915"/>
                  </a:lnTo>
                  <a:lnTo>
                    <a:pt x="4350" y="17315"/>
                  </a:lnTo>
                  <a:lnTo>
                    <a:pt x="2402" y="17120"/>
                  </a:lnTo>
                  <a:lnTo>
                    <a:pt x="1742" y="16343"/>
                  </a:lnTo>
                  <a:lnTo>
                    <a:pt x="2093" y="15475"/>
                  </a:lnTo>
                  <a:lnTo>
                    <a:pt x="1741" y="15259"/>
                  </a:lnTo>
                  <a:lnTo>
                    <a:pt x="1143" y="15288"/>
                  </a:lnTo>
                  <a:lnTo>
                    <a:pt x="0" y="13307"/>
                  </a:lnTo>
                  <a:lnTo>
                    <a:pt x="1454" y="12638"/>
                  </a:lnTo>
                  <a:lnTo>
                    <a:pt x="2353" y="11821"/>
                  </a:lnTo>
                  <a:lnTo>
                    <a:pt x="2192" y="11313"/>
                  </a:lnTo>
                  <a:lnTo>
                    <a:pt x="1503" y="10980"/>
                  </a:lnTo>
                  <a:lnTo>
                    <a:pt x="2800" y="8964"/>
                  </a:lnTo>
                  <a:lnTo>
                    <a:pt x="4164" y="9223"/>
                  </a:lnTo>
                  <a:lnTo>
                    <a:pt x="4224" y="10187"/>
                  </a:lnTo>
                  <a:lnTo>
                    <a:pt x="4779" y="10287"/>
                  </a:lnTo>
                  <a:lnTo>
                    <a:pt x="5286" y="9806"/>
                  </a:lnTo>
                  <a:lnTo>
                    <a:pt x="6250" y="9830"/>
                  </a:lnTo>
                  <a:lnTo>
                    <a:pt x="6900" y="11210"/>
                  </a:lnTo>
                  <a:lnTo>
                    <a:pt x="7584" y="11355"/>
                  </a:lnTo>
                  <a:lnTo>
                    <a:pt x="8668" y="10686"/>
                  </a:lnTo>
                  <a:lnTo>
                    <a:pt x="9725" y="9107"/>
                  </a:lnTo>
                  <a:lnTo>
                    <a:pt x="9873" y="7561"/>
                  </a:lnTo>
                  <a:lnTo>
                    <a:pt x="10700" y="7116"/>
                  </a:lnTo>
                  <a:lnTo>
                    <a:pt x="11402" y="7157"/>
                  </a:lnTo>
                  <a:lnTo>
                    <a:pt x="12058" y="6321"/>
                  </a:lnTo>
                  <a:lnTo>
                    <a:pt x="13189" y="4027"/>
                  </a:lnTo>
                  <a:lnTo>
                    <a:pt x="14350" y="2847"/>
                  </a:lnTo>
                  <a:lnTo>
                    <a:pt x="13344" y="2107"/>
                  </a:lnTo>
                  <a:lnTo>
                    <a:pt x="13839" y="1360"/>
                  </a:lnTo>
                  <a:lnTo>
                    <a:pt x="14005" y="376"/>
                  </a:lnTo>
                  <a:lnTo>
                    <a:pt x="14335" y="0"/>
                  </a:lnTo>
                  <a:lnTo>
                    <a:pt x="15391" y="510"/>
                  </a:lnTo>
                  <a:lnTo>
                    <a:pt x="17168" y="1734"/>
                  </a:lnTo>
                  <a:lnTo>
                    <a:pt x="18203" y="2454"/>
                  </a:lnTo>
                  <a:lnTo>
                    <a:pt x="19203" y="2687"/>
                  </a:lnTo>
                  <a:close/>
                </a:path>
              </a:pathLst>
            </a:custGeom>
            <a:solidFill>
              <a:schemeClr val="accent1"/>
            </a:solid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65" name="Shape 189">
              <a:extLst>
                <a:ext uri="{FF2B5EF4-FFF2-40B4-BE49-F238E27FC236}">
                  <a16:creationId xmlns="" xmlns:a16="http://schemas.microsoft.com/office/drawing/2014/main" id="{CF7BB420-A3E1-4F2B-B6E5-B2DAFCF5E1F9}"/>
                </a:ext>
              </a:extLst>
            </p:cNvPr>
            <p:cNvSpPr/>
            <p:nvPr/>
          </p:nvSpPr>
          <p:spPr>
            <a:xfrm>
              <a:off x="9593787" y="7685790"/>
              <a:ext cx="2527793" cy="1543429"/>
            </a:xfrm>
            <a:custGeom>
              <a:avLst/>
              <a:gdLst/>
              <a:ahLst/>
              <a:cxnLst>
                <a:cxn ang="0">
                  <a:pos x="wd2" y="hd2"/>
                </a:cxn>
                <a:cxn ang="5400000">
                  <a:pos x="wd2" y="hd2"/>
                </a:cxn>
                <a:cxn ang="10800000">
                  <a:pos x="wd2" y="hd2"/>
                </a:cxn>
                <a:cxn ang="16200000">
                  <a:pos x="wd2" y="hd2"/>
                </a:cxn>
              </a:cxnLst>
              <a:rect l="0" t="0" r="r" b="b"/>
              <a:pathLst>
                <a:path w="21600" h="21600" extrusionOk="0">
                  <a:moveTo>
                    <a:pt x="7229" y="2"/>
                  </a:moveTo>
                  <a:lnTo>
                    <a:pt x="6913" y="672"/>
                  </a:lnTo>
                  <a:lnTo>
                    <a:pt x="6585" y="795"/>
                  </a:lnTo>
                  <a:lnTo>
                    <a:pt x="6236" y="0"/>
                  </a:lnTo>
                  <a:lnTo>
                    <a:pt x="5820" y="273"/>
                  </a:lnTo>
                  <a:lnTo>
                    <a:pt x="5048" y="310"/>
                  </a:lnTo>
                  <a:lnTo>
                    <a:pt x="4578" y="329"/>
                  </a:lnTo>
                  <a:lnTo>
                    <a:pt x="4064" y="325"/>
                  </a:lnTo>
                  <a:lnTo>
                    <a:pt x="3627" y="48"/>
                  </a:lnTo>
                  <a:lnTo>
                    <a:pt x="3294" y="460"/>
                  </a:lnTo>
                  <a:lnTo>
                    <a:pt x="3281" y="1157"/>
                  </a:lnTo>
                  <a:lnTo>
                    <a:pt x="3847" y="1490"/>
                  </a:lnTo>
                  <a:lnTo>
                    <a:pt x="3986" y="2202"/>
                  </a:lnTo>
                  <a:lnTo>
                    <a:pt x="4457" y="2474"/>
                  </a:lnTo>
                  <a:lnTo>
                    <a:pt x="4911" y="2437"/>
                  </a:lnTo>
                  <a:lnTo>
                    <a:pt x="5213" y="2815"/>
                  </a:lnTo>
                  <a:lnTo>
                    <a:pt x="5180" y="3376"/>
                  </a:lnTo>
                  <a:lnTo>
                    <a:pt x="4820" y="3624"/>
                  </a:lnTo>
                  <a:lnTo>
                    <a:pt x="4234" y="3752"/>
                  </a:lnTo>
                  <a:lnTo>
                    <a:pt x="3789" y="3679"/>
                  </a:lnTo>
                  <a:lnTo>
                    <a:pt x="3433" y="4211"/>
                  </a:lnTo>
                  <a:lnTo>
                    <a:pt x="3368" y="4922"/>
                  </a:lnTo>
                  <a:lnTo>
                    <a:pt x="3484" y="5751"/>
                  </a:lnTo>
                  <a:lnTo>
                    <a:pt x="3508" y="6836"/>
                  </a:lnTo>
                  <a:lnTo>
                    <a:pt x="3529" y="8112"/>
                  </a:lnTo>
                  <a:lnTo>
                    <a:pt x="3812" y="8686"/>
                  </a:lnTo>
                  <a:lnTo>
                    <a:pt x="3981" y="9174"/>
                  </a:lnTo>
                  <a:lnTo>
                    <a:pt x="4527" y="9665"/>
                  </a:lnTo>
                  <a:lnTo>
                    <a:pt x="4867" y="10263"/>
                  </a:lnTo>
                  <a:lnTo>
                    <a:pt x="4958" y="10894"/>
                  </a:lnTo>
                  <a:lnTo>
                    <a:pt x="4841" y="12834"/>
                  </a:lnTo>
                  <a:lnTo>
                    <a:pt x="4520" y="12689"/>
                  </a:lnTo>
                  <a:lnTo>
                    <a:pt x="4274" y="12213"/>
                  </a:lnTo>
                  <a:lnTo>
                    <a:pt x="3583" y="13109"/>
                  </a:lnTo>
                  <a:lnTo>
                    <a:pt x="2904" y="14333"/>
                  </a:lnTo>
                  <a:lnTo>
                    <a:pt x="2715" y="13713"/>
                  </a:lnTo>
                  <a:lnTo>
                    <a:pt x="2344" y="14152"/>
                  </a:lnTo>
                  <a:lnTo>
                    <a:pt x="2124" y="13978"/>
                  </a:lnTo>
                  <a:lnTo>
                    <a:pt x="1971" y="13447"/>
                  </a:lnTo>
                  <a:lnTo>
                    <a:pt x="1382" y="14112"/>
                  </a:lnTo>
                  <a:lnTo>
                    <a:pt x="663" y="14248"/>
                  </a:lnTo>
                  <a:lnTo>
                    <a:pt x="0" y="14917"/>
                  </a:lnTo>
                  <a:lnTo>
                    <a:pt x="632" y="15709"/>
                  </a:lnTo>
                  <a:lnTo>
                    <a:pt x="667" y="16564"/>
                  </a:lnTo>
                  <a:lnTo>
                    <a:pt x="66" y="17785"/>
                  </a:lnTo>
                  <a:lnTo>
                    <a:pt x="605" y="19147"/>
                  </a:lnTo>
                  <a:lnTo>
                    <a:pt x="968" y="18219"/>
                  </a:lnTo>
                  <a:lnTo>
                    <a:pt x="1023" y="18776"/>
                  </a:lnTo>
                  <a:lnTo>
                    <a:pt x="1369" y="19110"/>
                  </a:lnTo>
                  <a:lnTo>
                    <a:pt x="1427" y="19849"/>
                  </a:lnTo>
                  <a:lnTo>
                    <a:pt x="1647" y="20546"/>
                  </a:lnTo>
                  <a:cubicBezTo>
                    <a:pt x="1546" y="20779"/>
                    <a:pt x="1733" y="21054"/>
                    <a:pt x="1864" y="20865"/>
                  </a:cubicBezTo>
                  <a:cubicBezTo>
                    <a:pt x="1939" y="20755"/>
                    <a:pt x="1974" y="20471"/>
                    <a:pt x="2066" y="20592"/>
                  </a:cubicBezTo>
                  <a:cubicBezTo>
                    <a:pt x="2108" y="20646"/>
                    <a:pt x="2082" y="20744"/>
                    <a:pt x="2064" y="20831"/>
                  </a:cubicBezTo>
                  <a:cubicBezTo>
                    <a:pt x="2040" y="20947"/>
                    <a:pt x="2046" y="21075"/>
                    <a:pt x="2081" y="21183"/>
                  </a:cubicBezTo>
                  <a:lnTo>
                    <a:pt x="2652" y="21495"/>
                  </a:lnTo>
                  <a:lnTo>
                    <a:pt x="2825" y="20520"/>
                  </a:lnTo>
                  <a:lnTo>
                    <a:pt x="3070" y="19385"/>
                  </a:lnTo>
                  <a:lnTo>
                    <a:pt x="3514" y="18966"/>
                  </a:lnTo>
                  <a:lnTo>
                    <a:pt x="3893" y="18762"/>
                  </a:lnTo>
                  <a:lnTo>
                    <a:pt x="4238" y="18231"/>
                  </a:lnTo>
                  <a:lnTo>
                    <a:pt x="5184" y="18578"/>
                  </a:lnTo>
                  <a:lnTo>
                    <a:pt x="6028" y="18882"/>
                  </a:lnTo>
                  <a:lnTo>
                    <a:pt x="6684" y="17969"/>
                  </a:lnTo>
                  <a:lnTo>
                    <a:pt x="6024" y="17365"/>
                  </a:lnTo>
                  <a:lnTo>
                    <a:pt x="6300" y="16553"/>
                  </a:lnTo>
                  <a:lnTo>
                    <a:pt x="6895" y="16792"/>
                  </a:lnTo>
                  <a:lnTo>
                    <a:pt x="7692" y="16475"/>
                  </a:lnTo>
                  <a:lnTo>
                    <a:pt x="8159" y="17010"/>
                  </a:lnTo>
                  <a:lnTo>
                    <a:pt x="8628" y="17378"/>
                  </a:lnTo>
                  <a:lnTo>
                    <a:pt x="9200" y="17380"/>
                  </a:lnTo>
                  <a:lnTo>
                    <a:pt x="9949" y="17576"/>
                  </a:lnTo>
                  <a:lnTo>
                    <a:pt x="10408" y="18283"/>
                  </a:lnTo>
                  <a:lnTo>
                    <a:pt x="10732" y="18997"/>
                  </a:lnTo>
                  <a:lnTo>
                    <a:pt x="11162" y="19407"/>
                  </a:lnTo>
                  <a:lnTo>
                    <a:pt x="11480" y="19081"/>
                  </a:lnTo>
                  <a:lnTo>
                    <a:pt x="11779" y="18934"/>
                  </a:lnTo>
                  <a:lnTo>
                    <a:pt x="12261" y="18565"/>
                  </a:lnTo>
                  <a:lnTo>
                    <a:pt x="12448" y="18013"/>
                  </a:lnTo>
                  <a:lnTo>
                    <a:pt x="12991" y="18085"/>
                  </a:lnTo>
                  <a:lnTo>
                    <a:pt x="12916" y="18864"/>
                  </a:lnTo>
                  <a:lnTo>
                    <a:pt x="12736" y="19385"/>
                  </a:lnTo>
                  <a:lnTo>
                    <a:pt x="13237" y="19686"/>
                  </a:lnTo>
                  <a:lnTo>
                    <a:pt x="13616" y="19356"/>
                  </a:lnTo>
                  <a:lnTo>
                    <a:pt x="13838" y="18436"/>
                  </a:lnTo>
                  <a:lnTo>
                    <a:pt x="14063" y="18052"/>
                  </a:lnTo>
                  <a:lnTo>
                    <a:pt x="14375" y="17311"/>
                  </a:lnTo>
                  <a:lnTo>
                    <a:pt x="14719" y="17432"/>
                  </a:lnTo>
                  <a:lnTo>
                    <a:pt x="14443" y="18305"/>
                  </a:lnTo>
                  <a:lnTo>
                    <a:pt x="14886" y="18673"/>
                  </a:lnTo>
                  <a:lnTo>
                    <a:pt x="15217" y="19086"/>
                  </a:lnTo>
                  <a:lnTo>
                    <a:pt x="15027" y="19669"/>
                  </a:lnTo>
                  <a:lnTo>
                    <a:pt x="14794" y="20305"/>
                  </a:lnTo>
                  <a:lnTo>
                    <a:pt x="14903" y="21058"/>
                  </a:lnTo>
                  <a:lnTo>
                    <a:pt x="15094" y="21600"/>
                  </a:lnTo>
                  <a:lnTo>
                    <a:pt x="15616" y="21595"/>
                  </a:lnTo>
                  <a:lnTo>
                    <a:pt x="15884" y="20957"/>
                  </a:lnTo>
                  <a:lnTo>
                    <a:pt x="16289" y="20636"/>
                  </a:lnTo>
                  <a:lnTo>
                    <a:pt x="16667" y="19974"/>
                  </a:lnTo>
                  <a:lnTo>
                    <a:pt x="17163" y="20003"/>
                  </a:lnTo>
                  <a:lnTo>
                    <a:pt x="17711" y="19551"/>
                  </a:lnTo>
                  <a:lnTo>
                    <a:pt x="18114" y="19378"/>
                  </a:lnTo>
                  <a:lnTo>
                    <a:pt x="18407" y="18585"/>
                  </a:lnTo>
                  <a:lnTo>
                    <a:pt x="18845" y="18865"/>
                  </a:lnTo>
                  <a:lnTo>
                    <a:pt x="19092" y="18185"/>
                  </a:lnTo>
                  <a:lnTo>
                    <a:pt x="19609" y="17989"/>
                  </a:lnTo>
                  <a:lnTo>
                    <a:pt x="19865" y="17324"/>
                  </a:lnTo>
                  <a:lnTo>
                    <a:pt x="20503" y="17140"/>
                  </a:lnTo>
                  <a:lnTo>
                    <a:pt x="21176" y="17283"/>
                  </a:lnTo>
                  <a:lnTo>
                    <a:pt x="21600" y="16970"/>
                  </a:lnTo>
                  <a:lnTo>
                    <a:pt x="21484" y="16205"/>
                  </a:lnTo>
                  <a:lnTo>
                    <a:pt x="21426" y="15405"/>
                  </a:lnTo>
                  <a:lnTo>
                    <a:pt x="21182" y="14868"/>
                  </a:lnTo>
                  <a:lnTo>
                    <a:pt x="20835" y="14829"/>
                  </a:lnTo>
                  <a:lnTo>
                    <a:pt x="21033" y="14130"/>
                  </a:lnTo>
                  <a:lnTo>
                    <a:pt x="20806" y="13583"/>
                  </a:lnTo>
                  <a:lnTo>
                    <a:pt x="20505" y="13116"/>
                  </a:lnTo>
                  <a:lnTo>
                    <a:pt x="20404" y="12510"/>
                  </a:lnTo>
                  <a:lnTo>
                    <a:pt x="20691" y="12061"/>
                  </a:lnTo>
                  <a:lnTo>
                    <a:pt x="20970" y="11605"/>
                  </a:lnTo>
                  <a:lnTo>
                    <a:pt x="21230" y="10948"/>
                  </a:lnTo>
                  <a:lnTo>
                    <a:pt x="20749" y="10580"/>
                  </a:lnTo>
                  <a:lnTo>
                    <a:pt x="20248" y="10320"/>
                  </a:lnTo>
                  <a:lnTo>
                    <a:pt x="19732" y="10401"/>
                  </a:lnTo>
                  <a:lnTo>
                    <a:pt x="19376" y="9270"/>
                  </a:lnTo>
                  <a:lnTo>
                    <a:pt x="19129" y="9144"/>
                  </a:lnTo>
                  <a:lnTo>
                    <a:pt x="19169" y="7729"/>
                  </a:lnTo>
                  <a:lnTo>
                    <a:pt x="18325" y="8679"/>
                  </a:lnTo>
                  <a:lnTo>
                    <a:pt x="17744" y="8575"/>
                  </a:lnTo>
                  <a:lnTo>
                    <a:pt x="17336" y="8426"/>
                  </a:lnTo>
                  <a:lnTo>
                    <a:pt x="17395" y="7158"/>
                  </a:lnTo>
                  <a:lnTo>
                    <a:pt x="16864" y="7393"/>
                  </a:lnTo>
                  <a:lnTo>
                    <a:pt x="16118" y="6991"/>
                  </a:lnTo>
                  <a:lnTo>
                    <a:pt x="15651" y="7548"/>
                  </a:lnTo>
                  <a:lnTo>
                    <a:pt x="15558" y="6931"/>
                  </a:lnTo>
                  <a:lnTo>
                    <a:pt x="15177" y="6738"/>
                  </a:lnTo>
                  <a:lnTo>
                    <a:pt x="14804" y="5870"/>
                  </a:lnTo>
                  <a:lnTo>
                    <a:pt x="15133" y="4275"/>
                  </a:lnTo>
                  <a:lnTo>
                    <a:pt x="14592" y="3804"/>
                  </a:lnTo>
                  <a:lnTo>
                    <a:pt x="14110" y="4696"/>
                  </a:lnTo>
                  <a:lnTo>
                    <a:pt x="13801" y="4631"/>
                  </a:lnTo>
                  <a:lnTo>
                    <a:pt x="13382" y="4027"/>
                  </a:lnTo>
                  <a:lnTo>
                    <a:pt x="12066" y="4544"/>
                  </a:lnTo>
                  <a:lnTo>
                    <a:pt x="11729" y="4157"/>
                  </a:lnTo>
                  <a:lnTo>
                    <a:pt x="11141" y="4679"/>
                  </a:lnTo>
                  <a:lnTo>
                    <a:pt x="9786" y="3657"/>
                  </a:lnTo>
                  <a:lnTo>
                    <a:pt x="8658" y="2736"/>
                  </a:lnTo>
                  <a:lnTo>
                    <a:pt x="8148" y="1264"/>
                  </a:lnTo>
                  <a:cubicBezTo>
                    <a:pt x="8051" y="927"/>
                    <a:pt x="7906" y="634"/>
                    <a:pt x="7726" y="407"/>
                  </a:cubicBezTo>
                  <a:cubicBezTo>
                    <a:pt x="7578" y="220"/>
                    <a:pt x="7409" y="83"/>
                    <a:pt x="7229" y="2"/>
                  </a:cubicBez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66" name="Shape 190">
              <a:extLst>
                <a:ext uri="{FF2B5EF4-FFF2-40B4-BE49-F238E27FC236}">
                  <a16:creationId xmlns="" xmlns:a16="http://schemas.microsoft.com/office/drawing/2014/main" id="{2516A140-8EA9-43E1-8569-43514304290D}"/>
                </a:ext>
              </a:extLst>
            </p:cNvPr>
            <p:cNvSpPr/>
            <p:nvPr/>
          </p:nvSpPr>
          <p:spPr>
            <a:xfrm>
              <a:off x="12785612" y="0"/>
              <a:ext cx="3520702" cy="3440217"/>
            </a:xfrm>
            <a:custGeom>
              <a:avLst/>
              <a:gdLst/>
              <a:ahLst/>
              <a:cxnLst>
                <a:cxn ang="0">
                  <a:pos x="wd2" y="hd2"/>
                </a:cxn>
                <a:cxn ang="5400000">
                  <a:pos x="wd2" y="hd2"/>
                </a:cxn>
                <a:cxn ang="10800000">
                  <a:pos x="wd2" y="hd2"/>
                </a:cxn>
                <a:cxn ang="16200000">
                  <a:pos x="wd2" y="hd2"/>
                </a:cxn>
              </a:cxnLst>
              <a:rect l="0" t="0" r="r" b="b"/>
              <a:pathLst>
                <a:path w="21600" h="21600" extrusionOk="0">
                  <a:moveTo>
                    <a:pt x="2412" y="54"/>
                  </a:moveTo>
                  <a:lnTo>
                    <a:pt x="1804" y="346"/>
                  </a:lnTo>
                  <a:lnTo>
                    <a:pt x="1373" y="449"/>
                  </a:lnTo>
                  <a:lnTo>
                    <a:pt x="1095" y="393"/>
                  </a:lnTo>
                  <a:lnTo>
                    <a:pt x="775" y="632"/>
                  </a:lnTo>
                  <a:lnTo>
                    <a:pt x="108" y="781"/>
                  </a:lnTo>
                  <a:lnTo>
                    <a:pt x="591" y="1571"/>
                  </a:lnTo>
                  <a:lnTo>
                    <a:pt x="0" y="2520"/>
                  </a:lnTo>
                  <a:lnTo>
                    <a:pt x="217" y="2972"/>
                  </a:lnTo>
                  <a:lnTo>
                    <a:pt x="886" y="3250"/>
                  </a:lnTo>
                  <a:lnTo>
                    <a:pt x="1507" y="2928"/>
                  </a:lnTo>
                  <a:lnTo>
                    <a:pt x="2081" y="3302"/>
                  </a:lnTo>
                  <a:lnTo>
                    <a:pt x="2119" y="3838"/>
                  </a:lnTo>
                  <a:lnTo>
                    <a:pt x="2397" y="4688"/>
                  </a:lnTo>
                  <a:lnTo>
                    <a:pt x="2815" y="5338"/>
                  </a:lnTo>
                  <a:lnTo>
                    <a:pt x="3371" y="5719"/>
                  </a:lnTo>
                  <a:lnTo>
                    <a:pt x="3654" y="5375"/>
                  </a:lnTo>
                  <a:lnTo>
                    <a:pt x="4051" y="5314"/>
                  </a:lnTo>
                  <a:lnTo>
                    <a:pt x="4831" y="5306"/>
                  </a:lnTo>
                  <a:lnTo>
                    <a:pt x="5087" y="5039"/>
                  </a:lnTo>
                  <a:lnTo>
                    <a:pt x="5407" y="5017"/>
                  </a:lnTo>
                  <a:lnTo>
                    <a:pt x="5851" y="4213"/>
                  </a:lnTo>
                  <a:lnTo>
                    <a:pt x="6095" y="4286"/>
                  </a:lnTo>
                  <a:lnTo>
                    <a:pt x="6401" y="4702"/>
                  </a:lnTo>
                  <a:lnTo>
                    <a:pt x="6860" y="5005"/>
                  </a:lnTo>
                  <a:lnTo>
                    <a:pt x="7162" y="5400"/>
                  </a:lnTo>
                  <a:lnTo>
                    <a:pt x="7208" y="5806"/>
                  </a:lnTo>
                  <a:lnTo>
                    <a:pt x="7014" y="6231"/>
                  </a:lnTo>
                  <a:lnTo>
                    <a:pt x="6907" y="6608"/>
                  </a:lnTo>
                  <a:lnTo>
                    <a:pt x="6639" y="7080"/>
                  </a:lnTo>
                  <a:lnTo>
                    <a:pt x="6470" y="7981"/>
                  </a:lnTo>
                  <a:lnTo>
                    <a:pt x="6465" y="8607"/>
                  </a:lnTo>
                  <a:lnTo>
                    <a:pt x="6533" y="9235"/>
                  </a:lnTo>
                  <a:lnTo>
                    <a:pt x="6604" y="9573"/>
                  </a:lnTo>
                  <a:lnTo>
                    <a:pt x="6492" y="9850"/>
                  </a:lnTo>
                  <a:lnTo>
                    <a:pt x="6120" y="10022"/>
                  </a:lnTo>
                  <a:lnTo>
                    <a:pt x="5860" y="10786"/>
                  </a:lnTo>
                  <a:lnTo>
                    <a:pt x="5833" y="11671"/>
                  </a:lnTo>
                  <a:lnTo>
                    <a:pt x="5950" y="12119"/>
                  </a:lnTo>
                  <a:lnTo>
                    <a:pt x="5809" y="12263"/>
                  </a:lnTo>
                  <a:lnTo>
                    <a:pt x="5559" y="11521"/>
                  </a:lnTo>
                  <a:lnTo>
                    <a:pt x="5261" y="11712"/>
                  </a:lnTo>
                  <a:lnTo>
                    <a:pt x="4990" y="12233"/>
                  </a:lnTo>
                  <a:lnTo>
                    <a:pt x="4427" y="12946"/>
                  </a:lnTo>
                  <a:lnTo>
                    <a:pt x="4042" y="13294"/>
                  </a:lnTo>
                  <a:lnTo>
                    <a:pt x="3518" y="13849"/>
                  </a:lnTo>
                  <a:lnTo>
                    <a:pt x="3327" y="14178"/>
                  </a:lnTo>
                  <a:lnTo>
                    <a:pt x="3183" y="14808"/>
                  </a:lnTo>
                  <a:lnTo>
                    <a:pt x="3432" y="15169"/>
                  </a:lnTo>
                  <a:lnTo>
                    <a:pt x="3664" y="15366"/>
                  </a:lnTo>
                  <a:lnTo>
                    <a:pt x="3914" y="15832"/>
                  </a:lnTo>
                  <a:lnTo>
                    <a:pt x="4190" y="16053"/>
                  </a:lnTo>
                  <a:lnTo>
                    <a:pt x="4747" y="15471"/>
                  </a:lnTo>
                  <a:lnTo>
                    <a:pt x="4796" y="15719"/>
                  </a:lnTo>
                  <a:lnTo>
                    <a:pt x="5018" y="15798"/>
                  </a:lnTo>
                  <a:lnTo>
                    <a:pt x="4792" y="15981"/>
                  </a:lnTo>
                  <a:lnTo>
                    <a:pt x="4297" y="16299"/>
                  </a:lnTo>
                  <a:lnTo>
                    <a:pt x="4471" y="17043"/>
                  </a:lnTo>
                  <a:lnTo>
                    <a:pt x="4917" y="17076"/>
                  </a:lnTo>
                  <a:lnTo>
                    <a:pt x="5639" y="16798"/>
                  </a:lnTo>
                  <a:lnTo>
                    <a:pt x="5929" y="17093"/>
                  </a:lnTo>
                  <a:lnTo>
                    <a:pt x="5964" y="17494"/>
                  </a:lnTo>
                  <a:lnTo>
                    <a:pt x="6128" y="17858"/>
                  </a:lnTo>
                  <a:lnTo>
                    <a:pt x="6317" y="18158"/>
                  </a:lnTo>
                  <a:lnTo>
                    <a:pt x="6495" y="18390"/>
                  </a:lnTo>
                  <a:lnTo>
                    <a:pt x="6690" y="18568"/>
                  </a:lnTo>
                  <a:lnTo>
                    <a:pt x="7029" y="18625"/>
                  </a:lnTo>
                  <a:lnTo>
                    <a:pt x="7347" y="18512"/>
                  </a:lnTo>
                  <a:lnTo>
                    <a:pt x="7587" y="18404"/>
                  </a:lnTo>
                  <a:lnTo>
                    <a:pt x="7905" y="18570"/>
                  </a:lnTo>
                  <a:lnTo>
                    <a:pt x="8316" y="18393"/>
                  </a:lnTo>
                  <a:lnTo>
                    <a:pt x="8759" y="18247"/>
                  </a:lnTo>
                  <a:lnTo>
                    <a:pt x="8942" y="18517"/>
                  </a:lnTo>
                  <a:lnTo>
                    <a:pt x="9322" y="18749"/>
                  </a:lnTo>
                  <a:lnTo>
                    <a:pt x="9622" y="19000"/>
                  </a:lnTo>
                  <a:lnTo>
                    <a:pt x="9830" y="18777"/>
                  </a:lnTo>
                  <a:lnTo>
                    <a:pt x="10109" y="18649"/>
                  </a:lnTo>
                  <a:lnTo>
                    <a:pt x="10466" y="18583"/>
                  </a:lnTo>
                  <a:lnTo>
                    <a:pt x="10871" y="18728"/>
                  </a:lnTo>
                  <a:lnTo>
                    <a:pt x="11066" y="18893"/>
                  </a:lnTo>
                  <a:lnTo>
                    <a:pt x="11104" y="19272"/>
                  </a:lnTo>
                  <a:lnTo>
                    <a:pt x="11286" y="19695"/>
                  </a:lnTo>
                  <a:lnTo>
                    <a:pt x="11550" y="19779"/>
                  </a:lnTo>
                  <a:lnTo>
                    <a:pt x="11937" y="19731"/>
                  </a:lnTo>
                  <a:lnTo>
                    <a:pt x="12106" y="20139"/>
                  </a:lnTo>
                  <a:lnTo>
                    <a:pt x="12373" y="20520"/>
                  </a:lnTo>
                  <a:lnTo>
                    <a:pt x="12783" y="20769"/>
                  </a:lnTo>
                  <a:lnTo>
                    <a:pt x="13111" y="20619"/>
                  </a:lnTo>
                  <a:lnTo>
                    <a:pt x="13007" y="20315"/>
                  </a:lnTo>
                  <a:lnTo>
                    <a:pt x="12981" y="19957"/>
                  </a:lnTo>
                  <a:lnTo>
                    <a:pt x="13137" y="19649"/>
                  </a:lnTo>
                  <a:lnTo>
                    <a:pt x="13325" y="19481"/>
                  </a:lnTo>
                  <a:lnTo>
                    <a:pt x="13721" y="19948"/>
                  </a:lnTo>
                  <a:lnTo>
                    <a:pt x="13695" y="20420"/>
                  </a:lnTo>
                  <a:lnTo>
                    <a:pt x="13896" y="20628"/>
                  </a:lnTo>
                  <a:lnTo>
                    <a:pt x="14249" y="20976"/>
                  </a:lnTo>
                  <a:lnTo>
                    <a:pt x="14509" y="21378"/>
                  </a:lnTo>
                  <a:lnTo>
                    <a:pt x="14628" y="21600"/>
                  </a:lnTo>
                  <a:lnTo>
                    <a:pt x="14941" y="21495"/>
                  </a:lnTo>
                  <a:lnTo>
                    <a:pt x="14985" y="21294"/>
                  </a:lnTo>
                  <a:lnTo>
                    <a:pt x="14950" y="21001"/>
                  </a:lnTo>
                  <a:lnTo>
                    <a:pt x="15281" y="20790"/>
                  </a:lnTo>
                  <a:lnTo>
                    <a:pt x="15624" y="20645"/>
                  </a:lnTo>
                  <a:lnTo>
                    <a:pt x="15870" y="20440"/>
                  </a:lnTo>
                  <a:lnTo>
                    <a:pt x="15892" y="20148"/>
                  </a:lnTo>
                  <a:lnTo>
                    <a:pt x="16199" y="20202"/>
                  </a:lnTo>
                  <a:lnTo>
                    <a:pt x="16248" y="20536"/>
                  </a:lnTo>
                  <a:lnTo>
                    <a:pt x="16626" y="20288"/>
                  </a:lnTo>
                  <a:lnTo>
                    <a:pt x="16879" y="20100"/>
                  </a:lnTo>
                  <a:lnTo>
                    <a:pt x="17167" y="20708"/>
                  </a:lnTo>
                  <a:lnTo>
                    <a:pt x="17445" y="20971"/>
                  </a:lnTo>
                  <a:lnTo>
                    <a:pt x="17920" y="21125"/>
                  </a:lnTo>
                  <a:lnTo>
                    <a:pt x="18228" y="21100"/>
                  </a:lnTo>
                  <a:lnTo>
                    <a:pt x="18408" y="20902"/>
                  </a:lnTo>
                  <a:lnTo>
                    <a:pt x="18128" y="19387"/>
                  </a:lnTo>
                  <a:lnTo>
                    <a:pt x="17756" y="18611"/>
                  </a:lnTo>
                  <a:lnTo>
                    <a:pt x="17279" y="17954"/>
                  </a:lnTo>
                  <a:lnTo>
                    <a:pt x="17541" y="17695"/>
                  </a:lnTo>
                  <a:lnTo>
                    <a:pt x="17983" y="17514"/>
                  </a:lnTo>
                  <a:lnTo>
                    <a:pt x="18162" y="17250"/>
                  </a:lnTo>
                  <a:lnTo>
                    <a:pt x="18191" y="16930"/>
                  </a:lnTo>
                  <a:lnTo>
                    <a:pt x="18464" y="16614"/>
                  </a:lnTo>
                  <a:lnTo>
                    <a:pt x="18871" y="16738"/>
                  </a:lnTo>
                  <a:lnTo>
                    <a:pt x="19380" y="16655"/>
                  </a:lnTo>
                  <a:lnTo>
                    <a:pt x="19855" y="16789"/>
                  </a:lnTo>
                  <a:lnTo>
                    <a:pt x="20332" y="16761"/>
                  </a:lnTo>
                  <a:lnTo>
                    <a:pt x="20384" y="16486"/>
                  </a:lnTo>
                  <a:lnTo>
                    <a:pt x="20358" y="16087"/>
                  </a:lnTo>
                  <a:lnTo>
                    <a:pt x="20401" y="15831"/>
                  </a:lnTo>
                  <a:lnTo>
                    <a:pt x="20573" y="15489"/>
                  </a:lnTo>
                  <a:lnTo>
                    <a:pt x="20709" y="15131"/>
                  </a:lnTo>
                  <a:lnTo>
                    <a:pt x="20607" y="14745"/>
                  </a:lnTo>
                  <a:lnTo>
                    <a:pt x="20896" y="14517"/>
                  </a:lnTo>
                  <a:lnTo>
                    <a:pt x="20929" y="14258"/>
                  </a:lnTo>
                  <a:lnTo>
                    <a:pt x="20822" y="13971"/>
                  </a:lnTo>
                  <a:lnTo>
                    <a:pt x="20981" y="13750"/>
                  </a:lnTo>
                  <a:lnTo>
                    <a:pt x="20972" y="13524"/>
                  </a:lnTo>
                  <a:lnTo>
                    <a:pt x="20906" y="13251"/>
                  </a:lnTo>
                  <a:lnTo>
                    <a:pt x="20905" y="13073"/>
                  </a:lnTo>
                  <a:lnTo>
                    <a:pt x="20951" y="12870"/>
                  </a:lnTo>
                  <a:lnTo>
                    <a:pt x="20948" y="12676"/>
                  </a:lnTo>
                  <a:lnTo>
                    <a:pt x="20873" y="12369"/>
                  </a:lnTo>
                  <a:lnTo>
                    <a:pt x="20836" y="12055"/>
                  </a:lnTo>
                  <a:lnTo>
                    <a:pt x="20930" y="11887"/>
                  </a:lnTo>
                  <a:lnTo>
                    <a:pt x="21066" y="11705"/>
                  </a:lnTo>
                  <a:lnTo>
                    <a:pt x="21006" y="11472"/>
                  </a:lnTo>
                  <a:lnTo>
                    <a:pt x="20873" y="11288"/>
                  </a:lnTo>
                  <a:lnTo>
                    <a:pt x="21011" y="11059"/>
                  </a:lnTo>
                  <a:lnTo>
                    <a:pt x="21223" y="10840"/>
                  </a:lnTo>
                  <a:lnTo>
                    <a:pt x="21555" y="10448"/>
                  </a:lnTo>
                  <a:lnTo>
                    <a:pt x="21600" y="10187"/>
                  </a:lnTo>
                  <a:lnTo>
                    <a:pt x="21529" y="9836"/>
                  </a:lnTo>
                  <a:lnTo>
                    <a:pt x="21200" y="9687"/>
                  </a:lnTo>
                  <a:lnTo>
                    <a:pt x="21092" y="9450"/>
                  </a:lnTo>
                  <a:lnTo>
                    <a:pt x="21146" y="8940"/>
                  </a:lnTo>
                  <a:lnTo>
                    <a:pt x="21016" y="8717"/>
                  </a:lnTo>
                  <a:lnTo>
                    <a:pt x="20706" y="8689"/>
                  </a:lnTo>
                  <a:lnTo>
                    <a:pt x="20408" y="8892"/>
                  </a:lnTo>
                  <a:lnTo>
                    <a:pt x="19950" y="9233"/>
                  </a:lnTo>
                  <a:lnTo>
                    <a:pt x="19397" y="9714"/>
                  </a:lnTo>
                  <a:lnTo>
                    <a:pt x="18875" y="9899"/>
                  </a:lnTo>
                  <a:lnTo>
                    <a:pt x="18548" y="10254"/>
                  </a:lnTo>
                  <a:lnTo>
                    <a:pt x="18329" y="10647"/>
                  </a:lnTo>
                  <a:lnTo>
                    <a:pt x="18169" y="10922"/>
                  </a:lnTo>
                  <a:lnTo>
                    <a:pt x="17821" y="11124"/>
                  </a:lnTo>
                  <a:lnTo>
                    <a:pt x="17200" y="11366"/>
                  </a:lnTo>
                  <a:lnTo>
                    <a:pt x="16593" y="11450"/>
                  </a:lnTo>
                  <a:lnTo>
                    <a:pt x="16209" y="11443"/>
                  </a:lnTo>
                  <a:lnTo>
                    <a:pt x="15937" y="11536"/>
                  </a:lnTo>
                  <a:lnTo>
                    <a:pt x="15714" y="11140"/>
                  </a:lnTo>
                  <a:lnTo>
                    <a:pt x="15411" y="10981"/>
                  </a:lnTo>
                  <a:lnTo>
                    <a:pt x="15213" y="10709"/>
                  </a:lnTo>
                  <a:lnTo>
                    <a:pt x="15305" y="10414"/>
                  </a:lnTo>
                  <a:lnTo>
                    <a:pt x="15247" y="10093"/>
                  </a:lnTo>
                  <a:lnTo>
                    <a:pt x="15095" y="9817"/>
                  </a:lnTo>
                  <a:lnTo>
                    <a:pt x="14919" y="9602"/>
                  </a:lnTo>
                  <a:lnTo>
                    <a:pt x="14851" y="9285"/>
                  </a:lnTo>
                  <a:lnTo>
                    <a:pt x="14791" y="9020"/>
                  </a:lnTo>
                  <a:lnTo>
                    <a:pt x="14626" y="8874"/>
                  </a:lnTo>
                  <a:lnTo>
                    <a:pt x="14316" y="9052"/>
                  </a:lnTo>
                  <a:lnTo>
                    <a:pt x="13946" y="8968"/>
                  </a:lnTo>
                  <a:lnTo>
                    <a:pt x="13539" y="8789"/>
                  </a:lnTo>
                  <a:lnTo>
                    <a:pt x="13210" y="8552"/>
                  </a:lnTo>
                  <a:lnTo>
                    <a:pt x="13009" y="8375"/>
                  </a:lnTo>
                  <a:lnTo>
                    <a:pt x="13012" y="8196"/>
                  </a:lnTo>
                  <a:lnTo>
                    <a:pt x="12778" y="8158"/>
                  </a:lnTo>
                  <a:lnTo>
                    <a:pt x="12633" y="8366"/>
                  </a:lnTo>
                  <a:lnTo>
                    <a:pt x="12343" y="8425"/>
                  </a:lnTo>
                  <a:lnTo>
                    <a:pt x="12081" y="8183"/>
                  </a:lnTo>
                  <a:lnTo>
                    <a:pt x="11776" y="8070"/>
                  </a:lnTo>
                  <a:lnTo>
                    <a:pt x="11527" y="7944"/>
                  </a:lnTo>
                  <a:lnTo>
                    <a:pt x="10683" y="8214"/>
                  </a:lnTo>
                  <a:lnTo>
                    <a:pt x="10202" y="8077"/>
                  </a:lnTo>
                  <a:lnTo>
                    <a:pt x="9981" y="7919"/>
                  </a:lnTo>
                  <a:lnTo>
                    <a:pt x="9854" y="7647"/>
                  </a:lnTo>
                  <a:lnTo>
                    <a:pt x="9793" y="7336"/>
                  </a:lnTo>
                  <a:lnTo>
                    <a:pt x="9820" y="6974"/>
                  </a:lnTo>
                  <a:lnTo>
                    <a:pt x="9654" y="6766"/>
                  </a:lnTo>
                  <a:lnTo>
                    <a:pt x="9434" y="6683"/>
                  </a:lnTo>
                  <a:lnTo>
                    <a:pt x="9321" y="6300"/>
                  </a:lnTo>
                  <a:lnTo>
                    <a:pt x="9179" y="5965"/>
                  </a:lnTo>
                  <a:lnTo>
                    <a:pt x="9009" y="5595"/>
                  </a:lnTo>
                  <a:lnTo>
                    <a:pt x="8797" y="5294"/>
                  </a:lnTo>
                  <a:lnTo>
                    <a:pt x="8416" y="5095"/>
                  </a:lnTo>
                  <a:lnTo>
                    <a:pt x="8421" y="4747"/>
                  </a:lnTo>
                  <a:lnTo>
                    <a:pt x="8220" y="4602"/>
                  </a:lnTo>
                  <a:lnTo>
                    <a:pt x="8263" y="4328"/>
                  </a:lnTo>
                  <a:lnTo>
                    <a:pt x="8063" y="4050"/>
                  </a:lnTo>
                  <a:lnTo>
                    <a:pt x="7874" y="3625"/>
                  </a:lnTo>
                  <a:lnTo>
                    <a:pt x="7593" y="3275"/>
                  </a:lnTo>
                  <a:lnTo>
                    <a:pt x="7429" y="2986"/>
                  </a:lnTo>
                  <a:lnTo>
                    <a:pt x="7491" y="2689"/>
                  </a:lnTo>
                  <a:lnTo>
                    <a:pt x="7338" y="2545"/>
                  </a:lnTo>
                  <a:lnTo>
                    <a:pt x="7182" y="2524"/>
                  </a:lnTo>
                  <a:lnTo>
                    <a:pt x="7113" y="2220"/>
                  </a:lnTo>
                  <a:lnTo>
                    <a:pt x="6824" y="1974"/>
                  </a:lnTo>
                  <a:lnTo>
                    <a:pt x="6730" y="1652"/>
                  </a:lnTo>
                  <a:lnTo>
                    <a:pt x="6594" y="1384"/>
                  </a:lnTo>
                  <a:lnTo>
                    <a:pt x="6360" y="1123"/>
                  </a:lnTo>
                  <a:lnTo>
                    <a:pt x="6085" y="943"/>
                  </a:lnTo>
                  <a:lnTo>
                    <a:pt x="5816" y="767"/>
                  </a:lnTo>
                  <a:lnTo>
                    <a:pt x="5476" y="639"/>
                  </a:lnTo>
                  <a:lnTo>
                    <a:pt x="5244" y="568"/>
                  </a:lnTo>
                  <a:lnTo>
                    <a:pt x="4925" y="739"/>
                  </a:lnTo>
                  <a:lnTo>
                    <a:pt x="4695" y="620"/>
                  </a:lnTo>
                  <a:lnTo>
                    <a:pt x="4233" y="479"/>
                  </a:lnTo>
                  <a:lnTo>
                    <a:pt x="3578" y="116"/>
                  </a:lnTo>
                  <a:lnTo>
                    <a:pt x="3180" y="51"/>
                  </a:lnTo>
                  <a:lnTo>
                    <a:pt x="2727" y="0"/>
                  </a:lnTo>
                  <a:lnTo>
                    <a:pt x="2412" y="54"/>
                  </a:lnTo>
                  <a:close/>
                </a:path>
              </a:pathLst>
            </a:custGeom>
            <a:solidFill>
              <a:schemeClr val="accent2"/>
            </a:solid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67" name="Shape 191">
              <a:extLst>
                <a:ext uri="{FF2B5EF4-FFF2-40B4-BE49-F238E27FC236}">
                  <a16:creationId xmlns="" xmlns:a16="http://schemas.microsoft.com/office/drawing/2014/main" id="{EABC718F-C308-40E1-9CBC-FC9598102030}"/>
                </a:ext>
              </a:extLst>
            </p:cNvPr>
            <p:cNvSpPr/>
            <p:nvPr/>
          </p:nvSpPr>
          <p:spPr>
            <a:xfrm>
              <a:off x="13171785" y="2654073"/>
              <a:ext cx="2628695" cy="1900504"/>
            </a:xfrm>
            <a:custGeom>
              <a:avLst/>
              <a:gdLst/>
              <a:ahLst/>
              <a:cxnLst>
                <a:cxn ang="0">
                  <a:pos x="wd2" y="hd2"/>
                </a:cxn>
                <a:cxn ang="5400000">
                  <a:pos x="wd2" y="hd2"/>
                </a:cxn>
                <a:cxn ang="10800000">
                  <a:pos x="wd2" y="hd2"/>
                </a:cxn>
                <a:cxn ang="16200000">
                  <a:pos x="wd2" y="hd2"/>
                </a:cxn>
              </a:cxnLst>
              <a:rect l="0" t="0" r="r" b="b"/>
              <a:pathLst>
                <a:path w="21600" h="21600" extrusionOk="0">
                  <a:moveTo>
                    <a:pt x="21421" y="9436"/>
                  </a:moveTo>
                  <a:lnTo>
                    <a:pt x="21600" y="8343"/>
                  </a:lnTo>
                  <a:lnTo>
                    <a:pt x="21471" y="7584"/>
                  </a:lnTo>
                  <a:lnTo>
                    <a:pt x="21131" y="7849"/>
                  </a:lnTo>
                  <a:lnTo>
                    <a:pt x="20630" y="7782"/>
                  </a:lnTo>
                  <a:lnTo>
                    <a:pt x="20124" y="7564"/>
                  </a:lnTo>
                  <a:lnTo>
                    <a:pt x="19489" y="6063"/>
                  </a:lnTo>
                  <a:lnTo>
                    <a:pt x="18719" y="6687"/>
                  </a:lnTo>
                  <a:lnTo>
                    <a:pt x="18648" y="6237"/>
                  </a:lnTo>
                  <a:lnTo>
                    <a:pt x="18000" y="6046"/>
                  </a:lnTo>
                  <a:lnTo>
                    <a:pt x="17896" y="6765"/>
                  </a:lnTo>
                  <a:lnTo>
                    <a:pt x="16712" y="7754"/>
                  </a:lnTo>
                  <a:lnTo>
                    <a:pt x="16747" y="8595"/>
                  </a:lnTo>
                  <a:lnTo>
                    <a:pt x="16554" y="8451"/>
                  </a:lnTo>
                  <a:lnTo>
                    <a:pt x="16088" y="7811"/>
                  </a:lnTo>
                  <a:lnTo>
                    <a:pt x="15341" y="6769"/>
                  </a:lnTo>
                  <a:lnTo>
                    <a:pt x="15335" y="5813"/>
                  </a:lnTo>
                  <a:lnTo>
                    <a:pt x="14705" y="4764"/>
                  </a:lnTo>
                  <a:lnTo>
                    <a:pt x="14199" y="5281"/>
                  </a:lnTo>
                  <a:lnTo>
                    <a:pt x="14055" y="6489"/>
                  </a:lnTo>
                  <a:lnTo>
                    <a:pt x="14228" y="7122"/>
                  </a:lnTo>
                  <a:lnTo>
                    <a:pt x="13959" y="7136"/>
                  </a:lnTo>
                  <a:lnTo>
                    <a:pt x="13491" y="6832"/>
                  </a:lnTo>
                  <a:lnTo>
                    <a:pt x="12895" y="5285"/>
                  </a:lnTo>
                  <a:lnTo>
                    <a:pt x="12385" y="5400"/>
                  </a:lnTo>
                  <a:lnTo>
                    <a:pt x="12069" y="5193"/>
                  </a:lnTo>
                  <a:lnTo>
                    <a:pt x="11869" y="4590"/>
                  </a:lnTo>
                  <a:lnTo>
                    <a:pt x="11870" y="3876"/>
                  </a:lnTo>
                  <a:lnTo>
                    <a:pt x="11241" y="3214"/>
                  </a:lnTo>
                  <a:lnTo>
                    <a:pt x="10633" y="3123"/>
                  </a:lnTo>
                  <a:lnTo>
                    <a:pt x="10115" y="3413"/>
                  </a:lnTo>
                  <a:lnTo>
                    <a:pt x="9680" y="3757"/>
                  </a:lnTo>
                  <a:lnTo>
                    <a:pt x="9044" y="3324"/>
                  </a:lnTo>
                  <a:lnTo>
                    <a:pt x="8611" y="2670"/>
                  </a:lnTo>
                  <a:lnTo>
                    <a:pt x="8080" y="2778"/>
                  </a:lnTo>
                  <a:lnTo>
                    <a:pt x="7525" y="3083"/>
                  </a:lnTo>
                  <a:lnTo>
                    <a:pt x="7048" y="2936"/>
                  </a:lnTo>
                  <a:lnTo>
                    <a:pt x="6611" y="3083"/>
                  </a:lnTo>
                  <a:lnTo>
                    <a:pt x="5984" y="3258"/>
                  </a:lnTo>
                  <a:lnTo>
                    <a:pt x="5605" y="2896"/>
                  </a:lnTo>
                  <a:lnTo>
                    <a:pt x="5226" y="2270"/>
                  </a:lnTo>
                  <a:lnTo>
                    <a:pt x="5033" y="1725"/>
                  </a:lnTo>
                  <a:lnTo>
                    <a:pt x="4994" y="1089"/>
                  </a:lnTo>
                  <a:lnTo>
                    <a:pt x="4877" y="520"/>
                  </a:lnTo>
                  <a:lnTo>
                    <a:pt x="4318" y="0"/>
                  </a:lnTo>
                  <a:lnTo>
                    <a:pt x="3844" y="317"/>
                  </a:lnTo>
                  <a:lnTo>
                    <a:pt x="3197" y="594"/>
                  </a:lnTo>
                  <a:lnTo>
                    <a:pt x="2694" y="569"/>
                  </a:lnTo>
                  <a:lnTo>
                    <a:pt x="2618" y="1198"/>
                  </a:lnTo>
                  <a:lnTo>
                    <a:pt x="2211" y="1517"/>
                  </a:lnTo>
                  <a:lnTo>
                    <a:pt x="2238" y="2440"/>
                  </a:lnTo>
                  <a:lnTo>
                    <a:pt x="2189" y="2906"/>
                  </a:lnTo>
                  <a:lnTo>
                    <a:pt x="1904" y="2821"/>
                  </a:lnTo>
                  <a:lnTo>
                    <a:pt x="1367" y="2248"/>
                  </a:lnTo>
                  <a:lnTo>
                    <a:pt x="1162" y="2677"/>
                  </a:lnTo>
                  <a:lnTo>
                    <a:pt x="915" y="2174"/>
                  </a:lnTo>
                  <a:lnTo>
                    <a:pt x="365" y="1868"/>
                  </a:lnTo>
                  <a:lnTo>
                    <a:pt x="244" y="2799"/>
                  </a:lnTo>
                  <a:lnTo>
                    <a:pt x="0" y="3685"/>
                  </a:lnTo>
                  <a:lnTo>
                    <a:pt x="564" y="4062"/>
                  </a:lnTo>
                  <a:lnTo>
                    <a:pt x="1110" y="4917"/>
                  </a:lnTo>
                  <a:lnTo>
                    <a:pt x="1237" y="5384"/>
                  </a:lnTo>
                  <a:lnTo>
                    <a:pt x="1136" y="5940"/>
                  </a:lnTo>
                  <a:lnTo>
                    <a:pt x="1173" y="6650"/>
                  </a:lnTo>
                  <a:lnTo>
                    <a:pt x="1337" y="7571"/>
                  </a:lnTo>
                  <a:lnTo>
                    <a:pt x="1622" y="8262"/>
                  </a:lnTo>
                  <a:lnTo>
                    <a:pt x="1932" y="8953"/>
                  </a:lnTo>
                  <a:lnTo>
                    <a:pt x="2296" y="9499"/>
                  </a:lnTo>
                  <a:lnTo>
                    <a:pt x="2516" y="9411"/>
                  </a:lnTo>
                  <a:lnTo>
                    <a:pt x="3587" y="8173"/>
                  </a:lnTo>
                  <a:lnTo>
                    <a:pt x="4062" y="9188"/>
                  </a:lnTo>
                  <a:lnTo>
                    <a:pt x="4310" y="9972"/>
                  </a:lnTo>
                  <a:lnTo>
                    <a:pt x="4710" y="10800"/>
                  </a:lnTo>
                  <a:lnTo>
                    <a:pt x="4731" y="11391"/>
                  </a:lnTo>
                  <a:lnTo>
                    <a:pt x="4502" y="11710"/>
                  </a:lnTo>
                  <a:lnTo>
                    <a:pt x="4246" y="12047"/>
                  </a:lnTo>
                  <a:lnTo>
                    <a:pt x="5105" y="12640"/>
                  </a:lnTo>
                  <a:lnTo>
                    <a:pt x="5343" y="12567"/>
                  </a:lnTo>
                  <a:lnTo>
                    <a:pt x="5487" y="12086"/>
                  </a:lnTo>
                  <a:lnTo>
                    <a:pt x="6785" y="13058"/>
                  </a:lnTo>
                  <a:lnTo>
                    <a:pt x="6826" y="13811"/>
                  </a:lnTo>
                  <a:lnTo>
                    <a:pt x="7535" y="14382"/>
                  </a:lnTo>
                  <a:cubicBezTo>
                    <a:pt x="7534" y="14111"/>
                    <a:pt x="7560" y="13841"/>
                    <a:pt x="7610" y="13579"/>
                  </a:cubicBezTo>
                  <a:cubicBezTo>
                    <a:pt x="7654" y="13349"/>
                    <a:pt x="7716" y="13127"/>
                    <a:pt x="7797" y="12917"/>
                  </a:cubicBezTo>
                  <a:lnTo>
                    <a:pt x="8058" y="13067"/>
                  </a:lnTo>
                  <a:cubicBezTo>
                    <a:pt x="7966" y="13186"/>
                    <a:pt x="7900" y="13338"/>
                    <a:pt x="7867" y="13506"/>
                  </a:cubicBezTo>
                  <a:cubicBezTo>
                    <a:pt x="7836" y="13663"/>
                    <a:pt x="7835" y="13828"/>
                    <a:pt x="7865" y="13986"/>
                  </a:cubicBezTo>
                  <a:lnTo>
                    <a:pt x="8478" y="14884"/>
                  </a:lnTo>
                  <a:lnTo>
                    <a:pt x="8773" y="15693"/>
                  </a:lnTo>
                  <a:lnTo>
                    <a:pt x="9143" y="16552"/>
                  </a:lnTo>
                  <a:lnTo>
                    <a:pt x="9352" y="16888"/>
                  </a:lnTo>
                  <a:lnTo>
                    <a:pt x="9201" y="17408"/>
                  </a:lnTo>
                  <a:lnTo>
                    <a:pt x="9596" y="18291"/>
                  </a:lnTo>
                  <a:lnTo>
                    <a:pt x="9849" y="18907"/>
                  </a:lnTo>
                  <a:lnTo>
                    <a:pt x="10171" y="19397"/>
                  </a:lnTo>
                  <a:lnTo>
                    <a:pt x="10553" y="20100"/>
                  </a:lnTo>
                  <a:lnTo>
                    <a:pt x="10729" y="20548"/>
                  </a:lnTo>
                  <a:lnTo>
                    <a:pt x="10457" y="21009"/>
                  </a:lnTo>
                  <a:lnTo>
                    <a:pt x="10797" y="21600"/>
                  </a:lnTo>
                  <a:lnTo>
                    <a:pt x="11278" y="21312"/>
                  </a:lnTo>
                  <a:lnTo>
                    <a:pt x="11703" y="20735"/>
                  </a:lnTo>
                  <a:lnTo>
                    <a:pt x="12005" y="19911"/>
                  </a:lnTo>
                  <a:lnTo>
                    <a:pt x="12601" y="18806"/>
                  </a:lnTo>
                  <a:lnTo>
                    <a:pt x="12791" y="17600"/>
                  </a:lnTo>
                  <a:lnTo>
                    <a:pt x="13068" y="17298"/>
                  </a:lnTo>
                  <a:lnTo>
                    <a:pt x="13552" y="17587"/>
                  </a:lnTo>
                  <a:lnTo>
                    <a:pt x="13834" y="18147"/>
                  </a:lnTo>
                  <a:lnTo>
                    <a:pt x="14471" y="18110"/>
                  </a:lnTo>
                  <a:lnTo>
                    <a:pt x="14972" y="17985"/>
                  </a:lnTo>
                  <a:lnTo>
                    <a:pt x="15503" y="18140"/>
                  </a:lnTo>
                  <a:lnTo>
                    <a:pt x="15990" y="18248"/>
                  </a:lnTo>
                  <a:lnTo>
                    <a:pt x="16147" y="17527"/>
                  </a:lnTo>
                  <a:lnTo>
                    <a:pt x="16063" y="17002"/>
                  </a:lnTo>
                  <a:lnTo>
                    <a:pt x="15511" y="16769"/>
                  </a:lnTo>
                  <a:lnTo>
                    <a:pt x="15223" y="16013"/>
                  </a:lnTo>
                  <a:lnTo>
                    <a:pt x="15429" y="15377"/>
                  </a:lnTo>
                  <a:lnTo>
                    <a:pt x="16164" y="15576"/>
                  </a:lnTo>
                  <a:lnTo>
                    <a:pt x="16656" y="15220"/>
                  </a:lnTo>
                  <a:lnTo>
                    <a:pt x="17143" y="15010"/>
                  </a:lnTo>
                  <a:lnTo>
                    <a:pt x="17481" y="14244"/>
                  </a:lnTo>
                  <a:lnTo>
                    <a:pt x="17684" y="13686"/>
                  </a:lnTo>
                  <a:lnTo>
                    <a:pt x="17655" y="13091"/>
                  </a:lnTo>
                  <a:lnTo>
                    <a:pt x="18222" y="13146"/>
                  </a:lnTo>
                  <a:lnTo>
                    <a:pt x="18754" y="13014"/>
                  </a:lnTo>
                  <a:lnTo>
                    <a:pt x="18696" y="12185"/>
                  </a:lnTo>
                  <a:lnTo>
                    <a:pt x="18563" y="11587"/>
                  </a:lnTo>
                  <a:lnTo>
                    <a:pt x="18671" y="10797"/>
                  </a:lnTo>
                  <a:lnTo>
                    <a:pt x="19210" y="10423"/>
                  </a:lnTo>
                  <a:lnTo>
                    <a:pt x="19488" y="10833"/>
                  </a:lnTo>
                  <a:lnTo>
                    <a:pt x="19575" y="11575"/>
                  </a:lnTo>
                  <a:lnTo>
                    <a:pt x="19761" y="12116"/>
                  </a:lnTo>
                  <a:lnTo>
                    <a:pt x="20277" y="11990"/>
                  </a:lnTo>
                  <a:lnTo>
                    <a:pt x="20642" y="11858"/>
                  </a:lnTo>
                  <a:lnTo>
                    <a:pt x="20435" y="11462"/>
                  </a:lnTo>
                  <a:lnTo>
                    <a:pt x="20154" y="11538"/>
                  </a:lnTo>
                  <a:lnTo>
                    <a:pt x="20053" y="11123"/>
                  </a:lnTo>
                  <a:lnTo>
                    <a:pt x="20506" y="10747"/>
                  </a:lnTo>
                  <a:lnTo>
                    <a:pt x="20827" y="10593"/>
                  </a:lnTo>
                  <a:lnTo>
                    <a:pt x="21134" y="10249"/>
                  </a:lnTo>
                  <a:lnTo>
                    <a:pt x="21421" y="9436"/>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68" name="Shape 192">
              <a:extLst>
                <a:ext uri="{FF2B5EF4-FFF2-40B4-BE49-F238E27FC236}">
                  <a16:creationId xmlns="" xmlns:a16="http://schemas.microsoft.com/office/drawing/2014/main" id="{47B7A0D6-3BF0-40BC-BC8E-F1A1F8CB4F7A}"/>
                </a:ext>
              </a:extLst>
            </p:cNvPr>
            <p:cNvSpPr/>
            <p:nvPr/>
          </p:nvSpPr>
          <p:spPr>
            <a:xfrm>
              <a:off x="12074769" y="6875843"/>
              <a:ext cx="1797628" cy="1529773"/>
            </a:xfrm>
            <a:custGeom>
              <a:avLst/>
              <a:gdLst/>
              <a:ahLst/>
              <a:cxnLst>
                <a:cxn ang="0">
                  <a:pos x="wd2" y="hd2"/>
                </a:cxn>
                <a:cxn ang="5400000">
                  <a:pos x="wd2" y="hd2"/>
                </a:cxn>
                <a:cxn ang="10800000">
                  <a:pos x="wd2" y="hd2"/>
                </a:cxn>
                <a:cxn ang="16200000">
                  <a:pos x="wd2" y="hd2"/>
                </a:cxn>
              </a:cxnLst>
              <a:rect l="0" t="0" r="r" b="b"/>
              <a:pathLst>
                <a:path w="21600" h="21600" extrusionOk="0">
                  <a:moveTo>
                    <a:pt x="0" y="3461"/>
                  </a:moveTo>
                  <a:lnTo>
                    <a:pt x="1046" y="4275"/>
                  </a:lnTo>
                  <a:lnTo>
                    <a:pt x="1734" y="4809"/>
                  </a:lnTo>
                  <a:lnTo>
                    <a:pt x="2159" y="4976"/>
                  </a:lnTo>
                  <a:lnTo>
                    <a:pt x="2706" y="6141"/>
                  </a:lnTo>
                  <a:lnTo>
                    <a:pt x="3411" y="6292"/>
                  </a:lnTo>
                  <a:lnTo>
                    <a:pt x="4508" y="6481"/>
                  </a:lnTo>
                  <a:lnTo>
                    <a:pt x="4981" y="7002"/>
                  </a:lnTo>
                  <a:lnTo>
                    <a:pt x="5224" y="8082"/>
                  </a:lnTo>
                  <a:lnTo>
                    <a:pt x="5870" y="7791"/>
                  </a:lnTo>
                  <a:lnTo>
                    <a:pt x="6732" y="7665"/>
                  </a:lnTo>
                  <a:lnTo>
                    <a:pt x="6845" y="8540"/>
                  </a:lnTo>
                  <a:lnTo>
                    <a:pt x="6407" y="9673"/>
                  </a:lnTo>
                  <a:lnTo>
                    <a:pt x="6096" y="10540"/>
                  </a:lnTo>
                  <a:lnTo>
                    <a:pt x="6473" y="10865"/>
                  </a:lnTo>
                  <a:lnTo>
                    <a:pt x="7004" y="10625"/>
                  </a:lnTo>
                  <a:lnTo>
                    <a:pt x="7450" y="10920"/>
                  </a:lnTo>
                  <a:lnTo>
                    <a:pt x="7352" y="11689"/>
                  </a:lnTo>
                  <a:lnTo>
                    <a:pt x="7668" y="12389"/>
                  </a:lnTo>
                  <a:lnTo>
                    <a:pt x="8567" y="12590"/>
                  </a:lnTo>
                  <a:lnTo>
                    <a:pt x="9158" y="12486"/>
                  </a:lnTo>
                  <a:lnTo>
                    <a:pt x="9411" y="11727"/>
                  </a:lnTo>
                  <a:lnTo>
                    <a:pt x="9955" y="11339"/>
                  </a:lnTo>
                  <a:lnTo>
                    <a:pt x="10515" y="11587"/>
                  </a:lnTo>
                  <a:lnTo>
                    <a:pt x="10916" y="12286"/>
                  </a:lnTo>
                  <a:lnTo>
                    <a:pt x="11114" y="13033"/>
                  </a:lnTo>
                  <a:lnTo>
                    <a:pt x="10787" y="13725"/>
                  </a:lnTo>
                  <a:lnTo>
                    <a:pt x="10113" y="13544"/>
                  </a:lnTo>
                  <a:lnTo>
                    <a:pt x="9664" y="13430"/>
                  </a:lnTo>
                  <a:lnTo>
                    <a:pt x="8899" y="13614"/>
                  </a:lnTo>
                  <a:lnTo>
                    <a:pt x="8582" y="14023"/>
                  </a:lnTo>
                  <a:lnTo>
                    <a:pt x="9144" y="14338"/>
                  </a:lnTo>
                  <a:lnTo>
                    <a:pt x="9316" y="14995"/>
                  </a:lnTo>
                  <a:lnTo>
                    <a:pt x="9018" y="15494"/>
                  </a:lnTo>
                  <a:lnTo>
                    <a:pt x="8642" y="15692"/>
                  </a:lnTo>
                  <a:lnTo>
                    <a:pt x="8274" y="16244"/>
                  </a:lnTo>
                  <a:lnTo>
                    <a:pt x="8492" y="16927"/>
                  </a:lnTo>
                  <a:lnTo>
                    <a:pt x="8698" y="17625"/>
                  </a:lnTo>
                  <a:lnTo>
                    <a:pt x="9168" y="18122"/>
                  </a:lnTo>
                  <a:lnTo>
                    <a:pt x="9780" y="18568"/>
                  </a:lnTo>
                  <a:lnTo>
                    <a:pt x="10031" y="19103"/>
                  </a:lnTo>
                  <a:lnTo>
                    <a:pt x="9850" y="19616"/>
                  </a:lnTo>
                  <a:lnTo>
                    <a:pt x="9804" y="20132"/>
                  </a:lnTo>
                  <a:lnTo>
                    <a:pt x="10314" y="20498"/>
                  </a:lnTo>
                  <a:lnTo>
                    <a:pt x="10768" y="20251"/>
                  </a:lnTo>
                  <a:lnTo>
                    <a:pt x="11237" y="19878"/>
                  </a:lnTo>
                  <a:lnTo>
                    <a:pt x="11732" y="19766"/>
                  </a:lnTo>
                  <a:lnTo>
                    <a:pt x="12234" y="20394"/>
                  </a:lnTo>
                  <a:lnTo>
                    <a:pt x="13015" y="20532"/>
                  </a:lnTo>
                  <a:lnTo>
                    <a:pt x="13740" y="20186"/>
                  </a:lnTo>
                  <a:lnTo>
                    <a:pt x="14419" y="20295"/>
                  </a:lnTo>
                  <a:lnTo>
                    <a:pt x="14815" y="21261"/>
                  </a:lnTo>
                  <a:lnTo>
                    <a:pt x="15782" y="21179"/>
                  </a:lnTo>
                  <a:lnTo>
                    <a:pt x="16502" y="20963"/>
                  </a:lnTo>
                  <a:lnTo>
                    <a:pt x="16949" y="21600"/>
                  </a:lnTo>
                  <a:lnTo>
                    <a:pt x="17458" y="21268"/>
                  </a:lnTo>
                  <a:lnTo>
                    <a:pt x="17911" y="20311"/>
                  </a:lnTo>
                  <a:lnTo>
                    <a:pt x="18672" y="19858"/>
                  </a:lnTo>
                  <a:lnTo>
                    <a:pt x="18714" y="19008"/>
                  </a:lnTo>
                  <a:lnTo>
                    <a:pt x="19150" y="18040"/>
                  </a:lnTo>
                  <a:lnTo>
                    <a:pt x="19477" y="17417"/>
                  </a:lnTo>
                  <a:lnTo>
                    <a:pt x="18746" y="17148"/>
                  </a:lnTo>
                  <a:lnTo>
                    <a:pt x="17854" y="16775"/>
                  </a:lnTo>
                  <a:lnTo>
                    <a:pt x="17679" y="15923"/>
                  </a:lnTo>
                  <a:lnTo>
                    <a:pt x="16927" y="15499"/>
                  </a:lnTo>
                  <a:lnTo>
                    <a:pt x="16119" y="15322"/>
                  </a:lnTo>
                  <a:lnTo>
                    <a:pt x="17799" y="15426"/>
                  </a:lnTo>
                  <a:lnTo>
                    <a:pt x="18250" y="16136"/>
                  </a:lnTo>
                  <a:lnTo>
                    <a:pt x="18933" y="15961"/>
                  </a:lnTo>
                  <a:lnTo>
                    <a:pt x="19844" y="15973"/>
                  </a:lnTo>
                  <a:lnTo>
                    <a:pt x="20628" y="16371"/>
                  </a:lnTo>
                  <a:lnTo>
                    <a:pt x="21355" y="16697"/>
                  </a:lnTo>
                  <a:lnTo>
                    <a:pt x="21600" y="16084"/>
                  </a:lnTo>
                  <a:lnTo>
                    <a:pt x="20790" y="14723"/>
                  </a:lnTo>
                  <a:lnTo>
                    <a:pt x="20048" y="14431"/>
                  </a:lnTo>
                  <a:lnTo>
                    <a:pt x="19300" y="14242"/>
                  </a:lnTo>
                  <a:lnTo>
                    <a:pt x="19118" y="13559"/>
                  </a:lnTo>
                  <a:lnTo>
                    <a:pt x="18931" y="13004"/>
                  </a:lnTo>
                  <a:lnTo>
                    <a:pt x="18117" y="12497"/>
                  </a:lnTo>
                  <a:lnTo>
                    <a:pt x="17465" y="12166"/>
                  </a:lnTo>
                  <a:lnTo>
                    <a:pt x="17395" y="11644"/>
                  </a:lnTo>
                  <a:lnTo>
                    <a:pt x="17023" y="11299"/>
                  </a:lnTo>
                  <a:lnTo>
                    <a:pt x="17131" y="10451"/>
                  </a:lnTo>
                  <a:lnTo>
                    <a:pt x="17020" y="9882"/>
                  </a:lnTo>
                  <a:lnTo>
                    <a:pt x="16565" y="9263"/>
                  </a:lnTo>
                  <a:lnTo>
                    <a:pt x="15926" y="8775"/>
                  </a:lnTo>
                  <a:lnTo>
                    <a:pt x="15853" y="8074"/>
                  </a:lnTo>
                  <a:lnTo>
                    <a:pt x="15626" y="7501"/>
                  </a:lnTo>
                  <a:lnTo>
                    <a:pt x="15201" y="6984"/>
                  </a:lnTo>
                  <a:lnTo>
                    <a:pt x="15221" y="6440"/>
                  </a:lnTo>
                  <a:lnTo>
                    <a:pt x="14952" y="5369"/>
                  </a:lnTo>
                  <a:lnTo>
                    <a:pt x="14355" y="4228"/>
                  </a:lnTo>
                  <a:lnTo>
                    <a:pt x="13646" y="3392"/>
                  </a:lnTo>
                  <a:lnTo>
                    <a:pt x="12912" y="3201"/>
                  </a:lnTo>
                  <a:lnTo>
                    <a:pt x="11840" y="2837"/>
                  </a:lnTo>
                  <a:lnTo>
                    <a:pt x="11311" y="2400"/>
                  </a:lnTo>
                  <a:lnTo>
                    <a:pt x="11040" y="1662"/>
                  </a:lnTo>
                  <a:lnTo>
                    <a:pt x="10496" y="1924"/>
                  </a:lnTo>
                  <a:lnTo>
                    <a:pt x="10164" y="1172"/>
                  </a:lnTo>
                  <a:lnTo>
                    <a:pt x="10279" y="0"/>
                  </a:lnTo>
                  <a:lnTo>
                    <a:pt x="9456" y="219"/>
                  </a:lnTo>
                  <a:lnTo>
                    <a:pt x="8730" y="925"/>
                  </a:lnTo>
                  <a:lnTo>
                    <a:pt x="8529" y="1877"/>
                  </a:lnTo>
                  <a:lnTo>
                    <a:pt x="8138" y="2172"/>
                  </a:lnTo>
                  <a:lnTo>
                    <a:pt x="7672" y="2083"/>
                  </a:lnTo>
                  <a:lnTo>
                    <a:pt x="7268" y="2608"/>
                  </a:lnTo>
                  <a:lnTo>
                    <a:pt x="7368" y="3786"/>
                  </a:lnTo>
                  <a:lnTo>
                    <a:pt x="6955" y="3873"/>
                  </a:lnTo>
                  <a:lnTo>
                    <a:pt x="6581" y="3393"/>
                  </a:lnTo>
                  <a:lnTo>
                    <a:pt x="5960" y="2284"/>
                  </a:lnTo>
                  <a:lnTo>
                    <a:pt x="5388" y="2836"/>
                  </a:lnTo>
                  <a:lnTo>
                    <a:pt x="4558" y="3769"/>
                  </a:lnTo>
                  <a:lnTo>
                    <a:pt x="3964" y="3408"/>
                  </a:lnTo>
                  <a:lnTo>
                    <a:pt x="3358" y="3537"/>
                  </a:lnTo>
                  <a:lnTo>
                    <a:pt x="3075" y="3926"/>
                  </a:lnTo>
                  <a:lnTo>
                    <a:pt x="2460" y="3144"/>
                  </a:lnTo>
                  <a:lnTo>
                    <a:pt x="2254" y="1976"/>
                  </a:lnTo>
                  <a:lnTo>
                    <a:pt x="1290" y="1647"/>
                  </a:lnTo>
                  <a:lnTo>
                    <a:pt x="113" y="2069"/>
                  </a:lnTo>
                  <a:lnTo>
                    <a:pt x="0" y="3461"/>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69" name="Shape 193">
              <a:extLst>
                <a:ext uri="{FF2B5EF4-FFF2-40B4-BE49-F238E27FC236}">
                  <a16:creationId xmlns="" xmlns:a16="http://schemas.microsoft.com/office/drawing/2014/main" id="{F64BF90E-F2BA-4960-B437-C755553D2496}"/>
                </a:ext>
              </a:extLst>
            </p:cNvPr>
            <p:cNvSpPr/>
            <p:nvPr/>
          </p:nvSpPr>
          <p:spPr>
            <a:xfrm>
              <a:off x="11643676" y="7106853"/>
              <a:ext cx="1539254" cy="1916086"/>
            </a:xfrm>
            <a:custGeom>
              <a:avLst/>
              <a:gdLst/>
              <a:ahLst/>
              <a:cxnLst>
                <a:cxn ang="0">
                  <a:pos x="wd2" y="hd2"/>
                </a:cxn>
                <a:cxn ang="5400000">
                  <a:pos x="wd2" y="hd2"/>
                </a:cxn>
                <a:cxn ang="10800000">
                  <a:pos x="wd2" y="hd2"/>
                </a:cxn>
                <a:cxn ang="16200000">
                  <a:pos x="wd2" y="hd2"/>
                </a:cxn>
              </a:cxnLst>
              <a:rect l="0" t="0" r="r" b="b"/>
              <a:pathLst>
                <a:path w="21600" h="21600" extrusionOk="0">
                  <a:moveTo>
                    <a:pt x="5327" y="533"/>
                  </a:moveTo>
                  <a:lnTo>
                    <a:pt x="5316" y="1694"/>
                  </a:lnTo>
                  <a:lnTo>
                    <a:pt x="6929" y="2001"/>
                  </a:lnTo>
                  <a:lnTo>
                    <a:pt x="6847" y="2358"/>
                  </a:lnTo>
                  <a:lnTo>
                    <a:pt x="7200" y="2857"/>
                  </a:lnTo>
                  <a:lnTo>
                    <a:pt x="6984" y="3174"/>
                  </a:lnTo>
                  <a:lnTo>
                    <a:pt x="5914" y="3694"/>
                  </a:lnTo>
                  <a:lnTo>
                    <a:pt x="5392" y="3802"/>
                  </a:lnTo>
                  <a:lnTo>
                    <a:pt x="5091" y="3488"/>
                  </a:lnTo>
                  <a:lnTo>
                    <a:pt x="4987" y="2950"/>
                  </a:lnTo>
                  <a:lnTo>
                    <a:pt x="3471" y="2418"/>
                  </a:lnTo>
                  <a:lnTo>
                    <a:pt x="2716" y="2917"/>
                  </a:lnTo>
                  <a:lnTo>
                    <a:pt x="2690" y="3855"/>
                  </a:lnTo>
                  <a:lnTo>
                    <a:pt x="2887" y="4443"/>
                  </a:lnTo>
                  <a:lnTo>
                    <a:pt x="2737" y="4824"/>
                  </a:lnTo>
                  <a:lnTo>
                    <a:pt x="2188" y="4901"/>
                  </a:lnTo>
                  <a:lnTo>
                    <a:pt x="1876" y="5615"/>
                  </a:lnTo>
                  <a:lnTo>
                    <a:pt x="1900" y="6167"/>
                  </a:lnTo>
                  <a:lnTo>
                    <a:pt x="1616" y="6728"/>
                  </a:lnTo>
                  <a:lnTo>
                    <a:pt x="203" y="6722"/>
                  </a:lnTo>
                  <a:lnTo>
                    <a:pt x="0" y="7551"/>
                  </a:lnTo>
                  <a:lnTo>
                    <a:pt x="745" y="7814"/>
                  </a:lnTo>
                  <a:lnTo>
                    <a:pt x="1458" y="8390"/>
                  </a:lnTo>
                  <a:lnTo>
                    <a:pt x="1366" y="9088"/>
                  </a:lnTo>
                  <a:lnTo>
                    <a:pt x="2279" y="9213"/>
                  </a:lnTo>
                  <a:lnTo>
                    <a:pt x="3372" y="10135"/>
                  </a:lnTo>
                  <a:lnTo>
                    <a:pt x="3885" y="9629"/>
                  </a:lnTo>
                  <a:lnTo>
                    <a:pt x="4541" y="9315"/>
                  </a:lnTo>
                  <a:lnTo>
                    <a:pt x="4808" y="9730"/>
                  </a:lnTo>
                  <a:lnTo>
                    <a:pt x="4716" y="10707"/>
                  </a:lnTo>
                  <a:lnTo>
                    <a:pt x="5030" y="11610"/>
                  </a:lnTo>
                  <a:lnTo>
                    <a:pt x="4703" y="11916"/>
                  </a:lnTo>
                  <a:lnTo>
                    <a:pt x="3988" y="11882"/>
                  </a:lnTo>
                  <a:lnTo>
                    <a:pt x="2853" y="12729"/>
                  </a:lnTo>
                  <a:lnTo>
                    <a:pt x="2825" y="14145"/>
                  </a:lnTo>
                  <a:lnTo>
                    <a:pt x="3511" y="15141"/>
                  </a:lnTo>
                  <a:lnTo>
                    <a:pt x="4556" y="15028"/>
                  </a:lnTo>
                  <a:lnTo>
                    <a:pt x="5722" y="15358"/>
                  </a:lnTo>
                  <a:lnTo>
                    <a:pt x="5304" y="15827"/>
                  </a:lnTo>
                  <a:lnTo>
                    <a:pt x="4361" y="16481"/>
                  </a:lnTo>
                  <a:lnTo>
                    <a:pt x="4752" y="17269"/>
                  </a:lnTo>
                  <a:lnTo>
                    <a:pt x="5597" y="17874"/>
                  </a:lnTo>
                  <a:lnTo>
                    <a:pt x="5174" y="18579"/>
                  </a:lnTo>
                  <a:lnTo>
                    <a:pt x="5951" y="18679"/>
                  </a:lnTo>
                  <a:lnTo>
                    <a:pt x="6276" y="19071"/>
                  </a:lnTo>
                  <a:lnTo>
                    <a:pt x="6508" y="20111"/>
                  </a:lnTo>
                  <a:lnTo>
                    <a:pt x="7201" y="20187"/>
                  </a:lnTo>
                  <a:lnTo>
                    <a:pt x="8044" y="19798"/>
                  </a:lnTo>
                  <a:lnTo>
                    <a:pt x="8512" y="18952"/>
                  </a:lnTo>
                  <a:lnTo>
                    <a:pt x="9476" y="19275"/>
                  </a:lnTo>
                  <a:lnTo>
                    <a:pt x="9965" y="19708"/>
                  </a:lnTo>
                  <a:lnTo>
                    <a:pt x="9322" y="20195"/>
                  </a:lnTo>
                  <a:lnTo>
                    <a:pt x="8829" y="20567"/>
                  </a:lnTo>
                  <a:lnTo>
                    <a:pt x="9138" y="20993"/>
                  </a:lnTo>
                  <a:lnTo>
                    <a:pt x="9944" y="20993"/>
                  </a:lnTo>
                  <a:lnTo>
                    <a:pt x="10732" y="20437"/>
                  </a:lnTo>
                  <a:lnTo>
                    <a:pt x="10924" y="19632"/>
                  </a:lnTo>
                  <a:lnTo>
                    <a:pt x="11480" y="19248"/>
                  </a:lnTo>
                  <a:lnTo>
                    <a:pt x="11740" y="19772"/>
                  </a:lnTo>
                  <a:lnTo>
                    <a:pt x="12433" y="19959"/>
                  </a:lnTo>
                  <a:lnTo>
                    <a:pt x="12678" y="20518"/>
                  </a:lnTo>
                  <a:lnTo>
                    <a:pt x="13565" y="20788"/>
                  </a:lnTo>
                  <a:lnTo>
                    <a:pt x="14251" y="20859"/>
                  </a:lnTo>
                  <a:lnTo>
                    <a:pt x="14941" y="20893"/>
                  </a:lnTo>
                  <a:lnTo>
                    <a:pt x="15569" y="20945"/>
                  </a:lnTo>
                  <a:lnTo>
                    <a:pt x="15896" y="21600"/>
                  </a:lnTo>
                  <a:lnTo>
                    <a:pt x="17316" y="20741"/>
                  </a:lnTo>
                  <a:lnTo>
                    <a:pt x="18284" y="19965"/>
                  </a:lnTo>
                  <a:lnTo>
                    <a:pt x="18821" y="19219"/>
                  </a:lnTo>
                  <a:lnTo>
                    <a:pt x="18776" y="18112"/>
                  </a:lnTo>
                  <a:lnTo>
                    <a:pt x="18684" y="17364"/>
                  </a:lnTo>
                  <a:lnTo>
                    <a:pt x="19227" y="17200"/>
                  </a:lnTo>
                  <a:lnTo>
                    <a:pt x="20183" y="17394"/>
                  </a:lnTo>
                  <a:lnTo>
                    <a:pt x="20758" y="17061"/>
                  </a:lnTo>
                  <a:lnTo>
                    <a:pt x="20521" y="16412"/>
                  </a:lnTo>
                  <a:lnTo>
                    <a:pt x="20106" y="15960"/>
                  </a:lnTo>
                  <a:lnTo>
                    <a:pt x="20852" y="15390"/>
                  </a:lnTo>
                  <a:lnTo>
                    <a:pt x="21532" y="14729"/>
                  </a:lnTo>
                  <a:lnTo>
                    <a:pt x="21600" y="14048"/>
                  </a:lnTo>
                  <a:lnTo>
                    <a:pt x="21561" y="13508"/>
                  </a:lnTo>
                  <a:lnTo>
                    <a:pt x="20544" y="13384"/>
                  </a:lnTo>
                  <a:lnTo>
                    <a:pt x="19957" y="12900"/>
                  </a:lnTo>
                  <a:lnTo>
                    <a:pt x="19090" y="13035"/>
                  </a:lnTo>
                  <a:lnTo>
                    <a:pt x="18263" y="13492"/>
                  </a:lnTo>
                  <a:lnTo>
                    <a:pt x="17859" y="13258"/>
                  </a:lnTo>
                  <a:lnTo>
                    <a:pt x="18132" y="12513"/>
                  </a:lnTo>
                  <a:lnTo>
                    <a:pt x="17801" y="11999"/>
                  </a:lnTo>
                  <a:lnTo>
                    <a:pt x="16458" y="11555"/>
                  </a:lnTo>
                  <a:lnTo>
                    <a:pt x="16122" y="10371"/>
                  </a:lnTo>
                  <a:lnTo>
                    <a:pt x="16876" y="9867"/>
                  </a:lnTo>
                  <a:lnTo>
                    <a:pt x="17278" y="9283"/>
                  </a:lnTo>
                  <a:lnTo>
                    <a:pt x="16507" y="8478"/>
                  </a:lnTo>
                  <a:lnTo>
                    <a:pt x="17265" y="8355"/>
                  </a:lnTo>
                  <a:lnTo>
                    <a:pt x="18867" y="8650"/>
                  </a:lnTo>
                  <a:lnTo>
                    <a:pt x="19385" y="7749"/>
                  </a:lnTo>
                  <a:lnTo>
                    <a:pt x="18701" y="6478"/>
                  </a:lnTo>
                  <a:lnTo>
                    <a:pt x="17863" y="6191"/>
                  </a:lnTo>
                  <a:lnTo>
                    <a:pt x="17000" y="6455"/>
                  </a:lnTo>
                  <a:lnTo>
                    <a:pt x="16565" y="7090"/>
                  </a:lnTo>
                  <a:lnTo>
                    <a:pt x="15471" y="7129"/>
                  </a:lnTo>
                  <a:lnTo>
                    <a:pt x="14968" y="6716"/>
                  </a:lnTo>
                  <a:lnTo>
                    <a:pt x="15095" y="5979"/>
                  </a:lnTo>
                  <a:lnTo>
                    <a:pt x="14264" y="5549"/>
                  </a:lnTo>
                  <a:lnTo>
                    <a:pt x="13719" y="5868"/>
                  </a:lnTo>
                  <a:lnTo>
                    <a:pt x="13915" y="5171"/>
                  </a:lnTo>
                  <a:lnTo>
                    <a:pt x="14353" y="4309"/>
                  </a:lnTo>
                  <a:lnTo>
                    <a:pt x="14288" y="3107"/>
                  </a:lnTo>
                  <a:lnTo>
                    <a:pt x="12837" y="3285"/>
                  </a:lnTo>
                  <a:lnTo>
                    <a:pt x="12337" y="3500"/>
                  </a:lnTo>
                  <a:lnTo>
                    <a:pt x="12226" y="2868"/>
                  </a:lnTo>
                  <a:lnTo>
                    <a:pt x="11528" y="2301"/>
                  </a:lnTo>
                  <a:lnTo>
                    <a:pt x="9402" y="2014"/>
                  </a:lnTo>
                  <a:lnTo>
                    <a:pt x="8678" y="1183"/>
                  </a:lnTo>
                  <a:lnTo>
                    <a:pt x="8028" y="911"/>
                  </a:lnTo>
                  <a:lnTo>
                    <a:pt x="6174" y="0"/>
                  </a:lnTo>
                  <a:lnTo>
                    <a:pt x="5327" y="533"/>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70" name="Shape 194">
              <a:extLst>
                <a:ext uri="{FF2B5EF4-FFF2-40B4-BE49-F238E27FC236}">
                  <a16:creationId xmlns="" xmlns:a16="http://schemas.microsoft.com/office/drawing/2014/main" id="{C2CCBC31-E700-40FC-A00F-D09674A5F838}"/>
                </a:ext>
              </a:extLst>
            </p:cNvPr>
            <p:cNvSpPr/>
            <p:nvPr/>
          </p:nvSpPr>
          <p:spPr>
            <a:xfrm>
              <a:off x="13634846" y="8020536"/>
              <a:ext cx="276898" cy="119935"/>
            </a:xfrm>
            <a:custGeom>
              <a:avLst/>
              <a:gdLst/>
              <a:ahLst/>
              <a:cxnLst>
                <a:cxn ang="0">
                  <a:pos x="wd2" y="hd2"/>
                </a:cxn>
                <a:cxn ang="5400000">
                  <a:pos x="wd2" y="hd2"/>
                </a:cxn>
                <a:cxn ang="10800000">
                  <a:pos x="wd2" y="hd2"/>
                </a:cxn>
                <a:cxn ang="16200000">
                  <a:pos x="wd2" y="hd2"/>
                </a:cxn>
              </a:cxnLst>
              <a:rect l="0" t="0" r="r" b="b"/>
              <a:pathLst>
                <a:path w="21600" h="21600" extrusionOk="0">
                  <a:moveTo>
                    <a:pt x="7229" y="1869"/>
                  </a:moveTo>
                  <a:lnTo>
                    <a:pt x="2003" y="0"/>
                  </a:lnTo>
                  <a:lnTo>
                    <a:pt x="0" y="4611"/>
                  </a:lnTo>
                  <a:lnTo>
                    <a:pt x="7236" y="12866"/>
                  </a:lnTo>
                  <a:lnTo>
                    <a:pt x="15277" y="21600"/>
                  </a:lnTo>
                  <a:lnTo>
                    <a:pt x="21600" y="19036"/>
                  </a:lnTo>
                  <a:lnTo>
                    <a:pt x="19645" y="12344"/>
                  </a:lnTo>
                  <a:lnTo>
                    <a:pt x="12403" y="7980"/>
                  </a:lnTo>
                  <a:lnTo>
                    <a:pt x="7229" y="1869"/>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71" name="Shape 195">
              <a:extLst>
                <a:ext uri="{FF2B5EF4-FFF2-40B4-BE49-F238E27FC236}">
                  <a16:creationId xmlns="" xmlns:a16="http://schemas.microsoft.com/office/drawing/2014/main" id="{123D65B3-C1A8-4E16-8EAE-3B6F4B53E44E}"/>
                </a:ext>
              </a:extLst>
            </p:cNvPr>
            <p:cNvSpPr/>
            <p:nvPr/>
          </p:nvSpPr>
          <p:spPr>
            <a:xfrm>
              <a:off x="13586162" y="8101827"/>
              <a:ext cx="308468" cy="331404"/>
            </a:xfrm>
            <a:custGeom>
              <a:avLst/>
              <a:gdLst/>
              <a:ahLst/>
              <a:cxnLst>
                <a:cxn ang="0">
                  <a:pos x="wd2" y="hd2"/>
                </a:cxn>
                <a:cxn ang="5400000">
                  <a:pos x="wd2" y="hd2"/>
                </a:cxn>
                <a:cxn ang="10800000">
                  <a:pos x="wd2" y="hd2"/>
                </a:cxn>
                <a:cxn ang="16200000">
                  <a:pos x="wd2" y="hd2"/>
                </a:cxn>
              </a:cxnLst>
              <a:rect l="0" t="0" r="r" b="b"/>
              <a:pathLst>
                <a:path w="21600" h="21600" extrusionOk="0">
                  <a:moveTo>
                    <a:pt x="6173" y="0"/>
                  </a:moveTo>
                  <a:lnTo>
                    <a:pt x="9194" y="1495"/>
                  </a:lnTo>
                  <a:lnTo>
                    <a:pt x="14480" y="5161"/>
                  </a:lnTo>
                  <a:lnTo>
                    <a:pt x="19733" y="9406"/>
                  </a:lnTo>
                  <a:lnTo>
                    <a:pt x="21600" y="12912"/>
                  </a:lnTo>
                  <a:lnTo>
                    <a:pt x="21506" y="15578"/>
                  </a:lnTo>
                  <a:lnTo>
                    <a:pt x="16985" y="16819"/>
                  </a:lnTo>
                  <a:lnTo>
                    <a:pt x="12257" y="19980"/>
                  </a:lnTo>
                  <a:lnTo>
                    <a:pt x="9978" y="21600"/>
                  </a:lnTo>
                  <a:lnTo>
                    <a:pt x="7050" y="20020"/>
                  </a:lnTo>
                  <a:lnTo>
                    <a:pt x="3683" y="18274"/>
                  </a:lnTo>
                  <a:lnTo>
                    <a:pt x="2402" y="14886"/>
                  </a:lnTo>
                  <a:lnTo>
                    <a:pt x="0" y="13124"/>
                  </a:lnTo>
                  <a:lnTo>
                    <a:pt x="2361" y="10798"/>
                  </a:lnTo>
                  <a:lnTo>
                    <a:pt x="2642" y="7040"/>
                  </a:lnTo>
                  <a:lnTo>
                    <a:pt x="6173" y="0"/>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72" name="Shape 196">
              <a:extLst>
                <a:ext uri="{FF2B5EF4-FFF2-40B4-BE49-F238E27FC236}">
                  <a16:creationId xmlns="" xmlns:a16="http://schemas.microsoft.com/office/drawing/2014/main" id="{F48724F2-1FA5-4CB6-B427-0A3938A510A2}"/>
                </a:ext>
              </a:extLst>
            </p:cNvPr>
            <p:cNvSpPr/>
            <p:nvPr/>
          </p:nvSpPr>
          <p:spPr>
            <a:xfrm>
              <a:off x="12733366" y="8279884"/>
              <a:ext cx="1392374" cy="1491435"/>
            </a:xfrm>
            <a:custGeom>
              <a:avLst/>
              <a:gdLst/>
              <a:ahLst/>
              <a:cxnLst>
                <a:cxn ang="0">
                  <a:pos x="wd2" y="hd2"/>
                </a:cxn>
                <a:cxn ang="5400000">
                  <a:pos x="wd2" y="hd2"/>
                </a:cxn>
                <a:cxn ang="10800000">
                  <a:pos x="wd2" y="hd2"/>
                </a:cxn>
                <a:cxn ang="16200000">
                  <a:pos x="wd2" y="hd2"/>
                </a:cxn>
              </a:cxnLst>
              <a:rect l="0" t="0" r="r" b="b"/>
              <a:pathLst>
                <a:path w="21600" h="21600" extrusionOk="0">
                  <a:moveTo>
                    <a:pt x="6787" y="330"/>
                  </a:moveTo>
                  <a:lnTo>
                    <a:pt x="7614" y="0"/>
                  </a:lnTo>
                  <a:lnTo>
                    <a:pt x="8631" y="230"/>
                  </a:lnTo>
                  <a:lnTo>
                    <a:pt x="9091" y="1348"/>
                  </a:lnTo>
                  <a:lnTo>
                    <a:pt x="10394" y="1091"/>
                  </a:lnTo>
                  <a:lnTo>
                    <a:pt x="11142" y="810"/>
                  </a:lnTo>
                  <a:lnTo>
                    <a:pt x="11790" y="1621"/>
                  </a:lnTo>
                  <a:lnTo>
                    <a:pt x="12564" y="365"/>
                  </a:lnTo>
                  <a:lnTo>
                    <a:pt x="13133" y="97"/>
                  </a:lnTo>
                  <a:lnTo>
                    <a:pt x="13937" y="567"/>
                  </a:lnTo>
                  <a:lnTo>
                    <a:pt x="14237" y="1441"/>
                  </a:lnTo>
                  <a:lnTo>
                    <a:pt x="15542" y="2052"/>
                  </a:lnTo>
                  <a:lnTo>
                    <a:pt x="14897" y="2681"/>
                  </a:lnTo>
                  <a:lnTo>
                    <a:pt x="14079" y="3132"/>
                  </a:lnTo>
                  <a:lnTo>
                    <a:pt x="13730" y="3811"/>
                  </a:lnTo>
                  <a:lnTo>
                    <a:pt x="13100" y="4159"/>
                  </a:lnTo>
                  <a:lnTo>
                    <a:pt x="12115" y="4168"/>
                  </a:lnTo>
                  <a:lnTo>
                    <a:pt x="11288" y="4407"/>
                  </a:lnTo>
                  <a:lnTo>
                    <a:pt x="10616" y="5006"/>
                  </a:lnTo>
                  <a:lnTo>
                    <a:pt x="10169" y="5198"/>
                  </a:lnTo>
                  <a:lnTo>
                    <a:pt x="11649" y="4839"/>
                  </a:lnTo>
                  <a:lnTo>
                    <a:pt x="12514" y="4942"/>
                  </a:lnTo>
                  <a:lnTo>
                    <a:pt x="13651" y="5193"/>
                  </a:lnTo>
                  <a:lnTo>
                    <a:pt x="14166" y="4659"/>
                  </a:lnTo>
                  <a:lnTo>
                    <a:pt x="15097" y="4115"/>
                  </a:lnTo>
                  <a:lnTo>
                    <a:pt x="15984" y="4362"/>
                  </a:lnTo>
                  <a:lnTo>
                    <a:pt x="16986" y="4819"/>
                  </a:lnTo>
                  <a:lnTo>
                    <a:pt x="17701" y="5499"/>
                  </a:lnTo>
                  <a:lnTo>
                    <a:pt x="18720" y="5799"/>
                  </a:lnTo>
                  <a:lnTo>
                    <a:pt x="19401" y="5850"/>
                  </a:lnTo>
                  <a:lnTo>
                    <a:pt x="20237" y="5806"/>
                  </a:lnTo>
                  <a:lnTo>
                    <a:pt x="20052" y="6442"/>
                  </a:lnTo>
                  <a:lnTo>
                    <a:pt x="19357" y="6799"/>
                  </a:lnTo>
                  <a:lnTo>
                    <a:pt x="20226" y="7064"/>
                  </a:lnTo>
                  <a:lnTo>
                    <a:pt x="20715" y="6343"/>
                  </a:lnTo>
                  <a:lnTo>
                    <a:pt x="20449" y="5396"/>
                  </a:lnTo>
                  <a:lnTo>
                    <a:pt x="19430" y="4989"/>
                  </a:lnTo>
                  <a:lnTo>
                    <a:pt x="19274" y="4440"/>
                  </a:lnTo>
                  <a:lnTo>
                    <a:pt x="20498" y="4655"/>
                  </a:lnTo>
                  <a:lnTo>
                    <a:pt x="20964" y="4956"/>
                  </a:lnTo>
                  <a:lnTo>
                    <a:pt x="21600" y="5508"/>
                  </a:lnTo>
                  <a:lnTo>
                    <a:pt x="21213" y="6584"/>
                  </a:lnTo>
                  <a:lnTo>
                    <a:pt x="20814" y="7331"/>
                  </a:lnTo>
                  <a:lnTo>
                    <a:pt x="19064" y="7599"/>
                  </a:lnTo>
                  <a:lnTo>
                    <a:pt x="18327" y="7358"/>
                  </a:lnTo>
                  <a:lnTo>
                    <a:pt x="17797" y="7628"/>
                  </a:lnTo>
                  <a:lnTo>
                    <a:pt x="17026" y="8123"/>
                  </a:lnTo>
                  <a:lnTo>
                    <a:pt x="16965" y="8641"/>
                  </a:lnTo>
                  <a:lnTo>
                    <a:pt x="18164" y="8530"/>
                  </a:lnTo>
                  <a:lnTo>
                    <a:pt x="18233" y="8151"/>
                  </a:lnTo>
                  <a:lnTo>
                    <a:pt x="18836" y="8158"/>
                  </a:lnTo>
                  <a:lnTo>
                    <a:pt x="19349" y="8112"/>
                  </a:lnTo>
                  <a:lnTo>
                    <a:pt x="19582" y="9017"/>
                  </a:lnTo>
                  <a:lnTo>
                    <a:pt x="19881" y="9489"/>
                  </a:lnTo>
                  <a:cubicBezTo>
                    <a:pt x="20326" y="9764"/>
                    <a:pt x="20258" y="10392"/>
                    <a:pt x="19763" y="10577"/>
                  </a:cubicBezTo>
                  <a:cubicBezTo>
                    <a:pt x="19481" y="10683"/>
                    <a:pt x="19159" y="10572"/>
                    <a:pt x="19019" y="10320"/>
                  </a:cubicBezTo>
                  <a:lnTo>
                    <a:pt x="18196" y="9896"/>
                  </a:lnTo>
                  <a:lnTo>
                    <a:pt x="17641" y="9807"/>
                  </a:lnTo>
                  <a:lnTo>
                    <a:pt x="17741" y="10540"/>
                  </a:lnTo>
                  <a:lnTo>
                    <a:pt x="18495" y="10960"/>
                  </a:lnTo>
                  <a:lnTo>
                    <a:pt x="18106" y="11603"/>
                  </a:lnTo>
                  <a:lnTo>
                    <a:pt x="18599" y="12265"/>
                  </a:lnTo>
                  <a:lnTo>
                    <a:pt x="18171" y="12677"/>
                  </a:lnTo>
                  <a:lnTo>
                    <a:pt x="17248" y="12338"/>
                  </a:lnTo>
                  <a:lnTo>
                    <a:pt x="16386" y="12628"/>
                  </a:lnTo>
                  <a:lnTo>
                    <a:pt x="17319" y="13192"/>
                  </a:lnTo>
                  <a:lnTo>
                    <a:pt x="18246" y="13477"/>
                  </a:lnTo>
                  <a:lnTo>
                    <a:pt x="18611" y="13994"/>
                  </a:lnTo>
                  <a:lnTo>
                    <a:pt x="18709" y="14696"/>
                  </a:lnTo>
                  <a:lnTo>
                    <a:pt x="17815" y="14707"/>
                  </a:lnTo>
                  <a:lnTo>
                    <a:pt x="17541" y="15215"/>
                  </a:lnTo>
                  <a:lnTo>
                    <a:pt x="17202" y="15881"/>
                  </a:lnTo>
                  <a:lnTo>
                    <a:pt x="16774" y="16368"/>
                  </a:lnTo>
                  <a:lnTo>
                    <a:pt x="16442" y="15561"/>
                  </a:lnTo>
                  <a:lnTo>
                    <a:pt x="16776" y="14943"/>
                  </a:lnTo>
                  <a:lnTo>
                    <a:pt x="16298" y="14600"/>
                  </a:lnTo>
                  <a:lnTo>
                    <a:pt x="15837" y="15536"/>
                  </a:lnTo>
                  <a:lnTo>
                    <a:pt x="15862" y="16268"/>
                  </a:lnTo>
                  <a:lnTo>
                    <a:pt x="15529" y="17007"/>
                  </a:lnTo>
                  <a:lnTo>
                    <a:pt x="14787" y="16796"/>
                  </a:lnTo>
                  <a:lnTo>
                    <a:pt x="14193" y="16330"/>
                  </a:lnTo>
                  <a:lnTo>
                    <a:pt x="13520" y="16798"/>
                  </a:lnTo>
                  <a:lnTo>
                    <a:pt x="14293" y="17345"/>
                  </a:lnTo>
                  <a:lnTo>
                    <a:pt x="14854" y="17535"/>
                  </a:lnTo>
                  <a:lnTo>
                    <a:pt x="15205" y="18014"/>
                  </a:lnTo>
                  <a:lnTo>
                    <a:pt x="14636" y="18498"/>
                  </a:lnTo>
                  <a:lnTo>
                    <a:pt x="14380" y="18997"/>
                  </a:lnTo>
                  <a:lnTo>
                    <a:pt x="14291" y="19670"/>
                  </a:lnTo>
                  <a:lnTo>
                    <a:pt x="14613" y="20164"/>
                  </a:lnTo>
                  <a:lnTo>
                    <a:pt x="14515" y="20721"/>
                  </a:lnTo>
                  <a:lnTo>
                    <a:pt x="13746" y="21092"/>
                  </a:lnTo>
                  <a:lnTo>
                    <a:pt x="13216" y="21364"/>
                  </a:lnTo>
                  <a:lnTo>
                    <a:pt x="12403" y="21177"/>
                  </a:lnTo>
                  <a:lnTo>
                    <a:pt x="11795" y="21600"/>
                  </a:lnTo>
                  <a:lnTo>
                    <a:pt x="13162" y="20762"/>
                  </a:lnTo>
                  <a:lnTo>
                    <a:pt x="12034" y="20449"/>
                  </a:lnTo>
                  <a:lnTo>
                    <a:pt x="11319" y="20648"/>
                  </a:lnTo>
                  <a:lnTo>
                    <a:pt x="10431" y="21062"/>
                  </a:lnTo>
                  <a:lnTo>
                    <a:pt x="9594" y="20676"/>
                  </a:lnTo>
                  <a:lnTo>
                    <a:pt x="9199" y="19754"/>
                  </a:lnTo>
                  <a:lnTo>
                    <a:pt x="8621" y="19296"/>
                  </a:lnTo>
                  <a:lnTo>
                    <a:pt x="7981" y="19914"/>
                  </a:lnTo>
                  <a:lnTo>
                    <a:pt x="7632" y="20349"/>
                  </a:lnTo>
                  <a:lnTo>
                    <a:pt x="6973" y="20655"/>
                  </a:lnTo>
                  <a:lnTo>
                    <a:pt x="6208" y="20348"/>
                  </a:lnTo>
                  <a:lnTo>
                    <a:pt x="5448" y="20716"/>
                  </a:lnTo>
                  <a:lnTo>
                    <a:pt x="4954" y="20246"/>
                  </a:lnTo>
                  <a:lnTo>
                    <a:pt x="4920" y="19394"/>
                  </a:lnTo>
                  <a:lnTo>
                    <a:pt x="4496" y="18602"/>
                  </a:lnTo>
                  <a:lnTo>
                    <a:pt x="4031" y="18110"/>
                  </a:lnTo>
                  <a:lnTo>
                    <a:pt x="4412" y="17448"/>
                  </a:lnTo>
                  <a:lnTo>
                    <a:pt x="4227" y="16768"/>
                  </a:lnTo>
                  <a:lnTo>
                    <a:pt x="3772" y="16506"/>
                  </a:lnTo>
                  <a:lnTo>
                    <a:pt x="3069" y="16688"/>
                  </a:lnTo>
                  <a:lnTo>
                    <a:pt x="2683" y="16407"/>
                  </a:lnTo>
                  <a:lnTo>
                    <a:pt x="2550" y="15301"/>
                  </a:lnTo>
                  <a:lnTo>
                    <a:pt x="2232" y="14324"/>
                  </a:lnTo>
                  <a:lnTo>
                    <a:pt x="1550" y="13622"/>
                  </a:lnTo>
                  <a:lnTo>
                    <a:pt x="913" y="13099"/>
                  </a:lnTo>
                  <a:lnTo>
                    <a:pt x="238" y="12605"/>
                  </a:lnTo>
                  <a:lnTo>
                    <a:pt x="0" y="11966"/>
                  </a:lnTo>
                  <a:lnTo>
                    <a:pt x="265" y="11222"/>
                  </a:lnTo>
                  <a:lnTo>
                    <a:pt x="589" y="10792"/>
                  </a:lnTo>
                  <a:lnTo>
                    <a:pt x="1048" y="10397"/>
                  </a:lnTo>
                  <a:lnTo>
                    <a:pt x="1582" y="9780"/>
                  </a:lnTo>
                  <a:lnTo>
                    <a:pt x="2139" y="9426"/>
                  </a:lnTo>
                  <a:lnTo>
                    <a:pt x="2944" y="8715"/>
                  </a:lnTo>
                  <a:lnTo>
                    <a:pt x="3438" y="8053"/>
                  </a:lnTo>
                  <a:lnTo>
                    <a:pt x="3598" y="7539"/>
                  </a:lnTo>
                  <a:lnTo>
                    <a:pt x="3509" y="4990"/>
                  </a:lnTo>
                  <a:lnTo>
                    <a:pt x="4324" y="4782"/>
                  </a:lnTo>
                  <a:lnTo>
                    <a:pt x="5354" y="5043"/>
                  </a:lnTo>
                  <a:lnTo>
                    <a:pt x="5787" y="4737"/>
                  </a:lnTo>
                  <a:lnTo>
                    <a:pt x="5030" y="3502"/>
                  </a:lnTo>
                  <a:lnTo>
                    <a:pt x="6337" y="2242"/>
                  </a:lnTo>
                  <a:lnTo>
                    <a:pt x="6787" y="330"/>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73" name="Shape 197">
              <a:extLst>
                <a:ext uri="{FF2B5EF4-FFF2-40B4-BE49-F238E27FC236}">
                  <a16:creationId xmlns="" xmlns:a16="http://schemas.microsoft.com/office/drawing/2014/main" id="{84D9C41F-012D-47E2-982A-3D01675E4AD6}"/>
                </a:ext>
              </a:extLst>
            </p:cNvPr>
            <p:cNvSpPr/>
            <p:nvPr/>
          </p:nvSpPr>
          <p:spPr>
            <a:xfrm>
              <a:off x="5904317" y="8979913"/>
              <a:ext cx="2930792" cy="3084007"/>
            </a:xfrm>
            <a:custGeom>
              <a:avLst/>
              <a:gdLst/>
              <a:ahLst/>
              <a:cxnLst>
                <a:cxn ang="0">
                  <a:pos x="wd2" y="hd2"/>
                </a:cxn>
                <a:cxn ang="5400000">
                  <a:pos x="wd2" y="hd2"/>
                </a:cxn>
                <a:cxn ang="10800000">
                  <a:pos x="wd2" y="hd2"/>
                </a:cxn>
                <a:cxn ang="16200000">
                  <a:pos x="wd2" y="hd2"/>
                </a:cxn>
              </a:cxnLst>
              <a:rect l="0" t="0" r="r" b="b"/>
              <a:pathLst>
                <a:path w="21600" h="21600" extrusionOk="0">
                  <a:moveTo>
                    <a:pt x="5709" y="0"/>
                  </a:moveTo>
                  <a:lnTo>
                    <a:pt x="5135" y="405"/>
                  </a:lnTo>
                  <a:lnTo>
                    <a:pt x="5158" y="888"/>
                  </a:lnTo>
                  <a:lnTo>
                    <a:pt x="4934" y="1028"/>
                  </a:lnTo>
                  <a:lnTo>
                    <a:pt x="4800" y="583"/>
                  </a:lnTo>
                  <a:lnTo>
                    <a:pt x="4299" y="777"/>
                  </a:lnTo>
                  <a:lnTo>
                    <a:pt x="4212" y="1591"/>
                  </a:lnTo>
                  <a:lnTo>
                    <a:pt x="4307" y="2549"/>
                  </a:lnTo>
                  <a:lnTo>
                    <a:pt x="3869" y="2659"/>
                  </a:lnTo>
                  <a:lnTo>
                    <a:pt x="3841" y="2386"/>
                  </a:lnTo>
                  <a:lnTo>
                    <a:pt x="3257" y="1887"/>
                  </a:lnTo>
                  <a:lnTo>
                    <a:pt x="3154" y="2317"/>
                  </a:lnTo>
                  <a:lnTo>
                    <a:pt x="2874" y="2374"/>
                  </a:lnTo>
                  <a:lnTo>
                    <a:pt x="2881" y="3042"/>
                  </a:lnTo>
                  <a:lnTo>
                    <a:pt x="2975" y="3760"/>
                  </a:lnTo>
                  <a:lnTo>
                    <a:pt x="3157" y="4291"/>
                  </a:lnTo>
                  <a:lnTo>
                    <a:pt x="3509" y="4212"/>
                  </a:lnTo>
                  <a:lnTo>
                    <a:pt x="3870" y="4253"/>
                  </a:lnTo>
                  <a:lnTo>
                    <a:pt x="4036" y="4619"/>
                  </a:lnTo>
                  <a:lnTo>
                    <a:pt x="4106" y="5063"/>
                  </a:lnTo>
                  <a:lnTo>
                    <a:pt x="3873" y="5191"/>
                  </a:lnTo>
                  <a:lnTo>
                    <a:pt x="3902" y="5546"/>
                  </a:lnTo>
                  <a:lnTo>
                    <a:pt x="4001" y="6084"/>
                  </a:lnTo>
                  <a:lnTo>
                    <a:pt x="3928" y="6794"/>
                  </a:lnTo>
                  <a:lnTo>
                    <a:pt x="3786" y="7429"/>
                  </a:lnTo>
                  <a:lnTo>
                    <a:pt x="3676" y="7785"/>
                  </a:lnTo>
                  <a:lnTo>
                    <a:pt x="3708" y="8099"/>
                  </a:lnTo>
                  <a:lnTo>
                    <a:pt x="3342" y="8034"/>
                  </a:lnTo>
                  <a:lnTo>
                    <a:pt x="3345" y="8367"/>
                  </a:lnTo>
                  <a:lnTo>
                    <a:pt x="3635" y="8645"/>
                  </a:lnTo>
                  <a:lnTo>
                    <a:pt x="3524" y="8956"/>
                  </a:lnTo>
                  <a:lnTo>
                    <a:pt x="3189" y="8704"/>
                  </a:lnTo>
                  <a:lnTo>
                    <a:pt x="2940" y="8755"/>
                  </a:lnTo>
                  <a:lnTo>
                    <a:pt x="2990" y="9122"/>
                  </a:lnTo>
                  <a:lnTo>
                    <a:pt x="2761" y="9340"/>
                  </a:lnTo>
                  <a:lnTo>
                    <a:pt x="2344" y="9308"/>
                  </a:lnTo>
                  <a:lnTo>
                    <a:pt x="2093" y="9346"/>
                  </a:lnTo>
                  <a:lnTo>
                    <a:pt x="1972" y="9601"/>
                  </a:lnTo>
                  <a:lnTo>
                    <a:pt x="1940" y="9875"/>
                  </a:lnTo>
                  <a:lnTo>
                    <a:pt x="1699" y="10161"/>
                  </a:lnTo>
                  <a:lnTo>
                    <a:pt x="1396" y="9992"/>
                  </a:lnTo>
                  <a:lnTo>
                    <a:pt x="1137" y="10120"/>
                  </a:lnTo>
                  <a:lnTo>
                    <a:pt x="922" y="10512"/>
                  </a:lnTo>
                  <a:lnTo>
                    <a:pt x="1055" y="10881"/>
                  </a:lnTo>
                  <a:lnTo>
                    <a:pt x="720" y="11069"/>
                  </a:lnTo>
                  <a:lnTo>
                    <a:pt x="537" y="11276"/>
                  </a:lnTo>
                  <a:lnTo>
                    <a:pt x="254" y="11879"/>
                  </a:lnTo>
                  <a:lnTo>
                    <a:pt x="378" y="12146"/>
                  </a:lnTo>
                  <a:lnTo>
                    <a:pt x="652" y="12129"/>
                  </a:lnTo>
                  <a:lnTo>
                    <a:pt x="719" y="12403"/>
                  </a:lnTo>
                  <a:lnTo>
                    <a:pt x="639" y="12925"/>
                  </a:lnTo>
                  <a:lnTo>
                    <a:pt x="311" y="13125"/>
                  </a:lnTo>
                  <a:lnTo>
                    <a:pt x="0" y="13323"/>
                  </a:lnTo>
                  <a:lnTo>
                    <a:pt x="270" y="13629"/>
                  </a:lnTo>
                  <a:lnTo>
                    <a:pt x="631" y="13444"/>
                  </a:lnTo>
                  <a:lnTo>
                    <a:pt x="1157" y="13179"/>
                  </a:lnTo>
                  <a:lnTo>
                    <a:pt x="1812" y="13140"/>
                  </a:lnTo>
                  <a:lnTo>
                    <a:pt x="2384" y="13099"/>
                  </a:lnTo>
                  <a:lnTo>
                    <a:pt x="3040" y="13061"/>
                  </a:lnTo>
                  <a:lnTo>
                    <a:pt x="3518" y="13158"/>
                  </a:lnTo>
                  <a:lnTo>
                    <a:pt x="3227" y="13528"/>
                  </a:lnTo>
                  <a:lnTo>
                    <a:pt x="2890" y="13737"/>
                  </a:lnTo>
                  <a:lnTo>
                    <a:pt x="2954" y="14018"/>
                  </a:lnTo>
                  <a:lnTo>
                    <a:pt x="3293" y="14221"/>
                  </a:lnTo>
                  <a:lnTo>
                    <a:pt x="3259" y="14545"/>
                  </a:lnTo>
                  <a:lnTo>
                    <a:pt x="3155" y="14752"/>
                  </a:lnTo>
                  <a:lnTo>
                    <a:pt x="3408" y="15335"/>
                  </a:lnTo>
                  <a:lnTo>
                    <a:pt x="3457" y="15619"/>
                  </a:lnTo>
                  <a:lnTo>
                    <a:pt x="3748" y="15859"/>
                  </a:lnTo>
                  <a:lnTo>
                    <a:pt x="4141" y="15956"/>
                  </a:lnTo>
                  <a:lnTo>
                    <a:pt x="4489" y="15977"/>
                  </a:lnTo>
                  <a:lnTo>
                    <a:pt x="4730" y="16373"/>
                  </a:lnTo>
                  <a:lnTo>
                    <a:pt x="4537" y="16494"/>
                  </a:lnTo>
                  <a:lnTo>
                    <a:pt x="4337" y="16647"/>
                  </a:lnTo>
                  <a:lnTo>
                    <a:pt x="4184" y="17047"/>
                  </a:lnTo>
                  <a:lnTo>
                    <a:pt x="4251" y="17367"/>
                  </a:lnTo>
                  <a:lnTo>
                    <a:pt x="4093" y="17598"/>
                  </a:lnTo>
                  <a:lnTo>
                    <a:pt x="3770" y="17771"/>
                  </a:lnTo>
                  <a:lnTo>
                    <a:pt x="3654" y="18014"/>
                  </a:lnTo>
                  <a:lnTo>
                    <a:pt x="3536" y="18209"/>
                  </a:lnTo>
                  <a:lnTo>
                    <a:pt x="3948" y="18394"/>
                  </a:lnTo>
                  <a:lnTo>
                    <a:pt x="4420" y="18521"/>
                  </a:lnTo>
                  <a:lnTo>
                    <a:pt x="4947" y="18595"/>
                  </a:lnTo>
                  <a:lnTo>
                    <a:pt x="5383" y="18624"/>
                  </a:lnTo>
                  <a:lnTo>
                    <a:pt x="5628" y="18769"/>
                  </a:lnTo>
                  <a:lnTo>
                    <a:pt x="5496" y="19078"/>
                  </a:lnTo>
                  <a:lnTo>
                    <a:pt x="5391" y="19436"/>
                  </a:lnTo>
                  <a:lnTo>
                    <a:pt x="5633" y="19696"/>
                  </a:lnTo>
                  <a:lnTo>
                    <a:pt x="5957" y="20068"/>
                  </a:lnTo>
                  <a:lnTo>
                    <a:pt x="5789" y="20345"/>
                  </a:lnTo>
                  <a:lnTo>
                    <a:pt x="6116" y="20418"/>
                  </a:lnTo>
                  <a:lnTo>
                    <a:pt x="6509" y="20339"/>
                  </a:lnTo>
                  <a:lnTo>
                    <a:pt x="6799" y="20408"/>
                  </a:lnTo>
                  <a:lnTo>
                    <a:pt x="7189" y="20578"/>
                  </a:lnTo>
                  <a:lnTo>
                    <a:pt x="7489" y="20291"/>
                  </a:lnTo>
                  <a:lnTo>
                    <a:pt x="7869" y="20060"/>
                  </a:lnTo>
                  <a:lnTo>
                    <a:pt x="8256" y="19931"/>
                  </a:lnTo>
                  <a:lnTo>
                    <a:pt x="8454" y="20324"/>
                  </a:lnTo>
                  <a:lnTo>
                    <a:pt x="8422" y="20635"/>
                  </a:lnTo>
                  <a:lnTo>
                    <a:pt x="8239" y="20954"/>
                  </a:lnTo>
                  <a:lnTo>
                    <a:pt x="8491" y="21218"/>
                  </a:lnTo>
                  <a:lnTo>
                    <a:pt x="8842" y="21296"/>
                  </a:lnTo>
                  <a:lnTo>
                    <a:pt x="9174" y="21380"/>
                  </a:lnTo>
                  <a:lnTo>
                    <a:pt x="9676" y="21488"/>
                  </a:lnTo>
                  <a:lnTo>
                    <a:pt x="9999" y="21600"/>
                  </a:lnTo>
                  <a:lnTo>
                    <a:pt x="10175" y="21347"/>
                  </a:lnTo>
                  <a:lnTo>
                    <a:pt x="9866" y="21153"/>
                  </a:lnTo>
                  <a:lnTo>
                    <a:pt x="9845" y="20897"/>
                  </a:lnTo>
                  <a:lnTo>
                    <a:pt x="10163" y="20433"/>
                  </a:lnTo>
                  <a:lnTo>
                    <a:pt x="10167" y="20124"/>
                  </a:lnTo>
                  <a:lnTo>
                    <a:pt x="10046" y="19861"/>
                  </a:lnTo>
                  <a:lnTo>
                    <a:pt x="9722" y="19452"/>
                  </a:lnTo>
                  <a:lnTo>
                    <a:pt x="9768" y="19033"/>
                  </a:lnTo>
                  <a:lnTo>
                    <a:pt x="9844" y="18569"/>
                  </a:lnTo>
                  <a:lnTo>
                    <a:pt x="10016" y="18160"/>
                  </a:lnTo>
                  <a:lnTo>
                    <a:pt x="10344" y="18366"/>
                  </a:lnTo>
                  <a:lnTo>
                    <a:pt x="10727" y="18336"/>
                  </a:lnTo>
                  <a:lnTo>
                    <a:pt x="11203" y="18492"/>
                  </a:lnTo>
                  <a:lnTo>
                    <a:pt x="11720" y="18115"/>
                  </a:lnTo>
                  <a:lnTo>
                    <a:pt x="11928" y="17489"/>
                  </a:lnTo>
                  <a:lnTo>
                    <a:pt x="12293" y="17387"/>
                  </a:lnTo>
                  <a:lnTo>
                    <a:pt x="12475" y="17724"/>
                  </a:lnTo>
                  <a:lnTo>
                    <a:pt x="12933" y="18119"/>
                  </a:lnTo>
                  <a:lnTo>
                    <a:pt x="13213" y="18392"/>
                  </a:lnTo>
                  <a:lnTo>
                    <a:pt x="13519" y="18369"/>
                  </a:lnTo>
                  <a:lnTo>
                    <a:pt x="13820" y="18005"/>
                  </a:lnTo>
                  <a:lnTo>
                    <a:pt x="14099" y="17618"/>
                  </a:lnTo>
                  <a:lnTo>
                    <a:pt x="14338" y="17478"/>
                  </a:lnTo>
                  <a:lnTo>
                    <a:pt x="14436" y="17830"/>
                  </a:lnTo>
                  <a:lnTo>
                    <a:pt x="14621" y="18190"/>
                  </a:lnTo>
                  <a:lnTo>
                    <a:pt x="14934" y="17885"/>
                  </a:lnTo>
                  <a:lnTo>
                    <a:pt x="15080" y="17558"/>
                  </a:lnTo>
                  <a:lnTo>
                    <a:pt x="15318" y="17759"/>
                  </a:lnTo>
                  <a:lnTo>
                    <a:pt x="15380" y="18149"/>
                  </a:lnTo>
                  <a:lnTo>
                    <a:pt x="15602" y="18461"/>
                  </a:lnTo>
                  <a:lnTo>
                    <a:pt x="16030" y="17999"/>
                  </a:lnTo>
                  <a:lnTo>
                    <a:pt x="16203" y="17596"/>
                  </a:lnTo>
                  <a:lnTo>
                    <a:pt x="16650" y="17907"/>
                  </a:lnTo>
                  <a:lnTo>
                    <a:pt x="16911" y="18037"/>
                  </a:lnTo>
                  <a:lnTo>
                    <a:pt x="17201" y="17803"/>
                  </a:lnTo>
                  <a:lnTo>
                    <a:pt x="17818" y="17679"/>
                  </a:lnTo>
                  <a:lnTo>
                    <a:pt x="18009" y="17389"/>
                  </a:lnTo>
                  <a:lnTo>
                    <a:pt x="18061" y="17056"/>
                  </a:lnTo>
                  <a:lnTo>
                    <a:pt x="18480" y="16807"/>
                  </a:lnTo>
                  <a:lnTo>
                    <a:pt x="18836" y="16664"/>
                  </a:lnTo>
                  <a:lnTo>
                    <a:pt x="19082" y="16529"/>
                  </a:lnTo>
                  <a:lnTo>
                    <a:pt x="19524" y="16594"/>
                  </a:lnTo>
                  <a:lnTo>
                    <a:pt x="19642" y="16829"/>
                  </a:lnTo>
                  <a:lnTo>
                    <a:pt x="20183" y="16466"/>
                  </a:lnTo>
                  <a:lnTo>
                    <a:pt x="20514" y="16046"/>
                  </a:lnTo>
                  <a:lnTo>
                    <a:pt x="20745" y="16314"/>
                  </a:lnTo>
                  <a:lnTo>
                    <a:pt x="21194" y="16367"/>
                  </a:lnTo>
                  <a:lnTo>
                    <a:pt x="21295" y="15953"/>
                  </a:lnTo>
                  <a:lnTo>
                    <a:pt x="21396" y="15704"/>
                  </a:lnTo>
                  <a:lnTo>
                    <a:pt x="21600" y="15347"/>
                  </a:lnTo>
                  <a:lnTo>
                    <a:pt x="21404" y="14850"/>
                  </a:lnTo>
                  <a:lnTo>
                    <a:pt x="21250" y="14315"/>
                  </a:lnTo>
                  <a:lnTo>
                    <a:pt x="20888" y="14470"/>
                  </a:lnTo>
                  <a:lnTo>
                    <a:pt x="20592" y="14644"/>
                  </a:lnTo>
                  <a:lnTo>
                    <a:pt x="20407" y="14662"/>
                  </a:lnTo>
                  <a:lnTo>
                    <a:pt x="20098" y="14483"/>
                  </a:lnTo>
                  <a:lnTo>
                    <a:pt x="19880" y="14472"/>
                  </a:lnTo>
                  <a:lnTo>
                    <a:pt x="19652" y="14603"/>
                  </a:lnTo>
                  <a:lnTo>
                    <a:pt x="19280" y="14496"/>
                  </a:lnTo>
                  <a:lnTo>
                    <a:pt x="19062" y="14555"/>
                  </a:lnTo>
                  <a:lnTo>
                    <a:pt x="19032" y="14342"/>
                  </a:lnTo>
                  <a:lnTo>
                    <a:pt x="19095" y="14003"/>
                  </a:lnTo>
                  <a:lnTo>
                    <a:pt x="18941" y="13746"/>
                  </a:lnTo>
                  <a:lnTo>
                    <a:pt x="18711" y="13656"/>
                  </a:lnTo>
                  <a:lnTo>
                    <a:pt x="18418" y="13645"/>
                  </a:lnTo>
                  <a:lnTo>
                    <a:pt x="18046" y="13573"/>
                  </a:lnTo>
                  <a:lnTo>
                    <a:pt x="17812" y="13754"/>
                  </a:lnTo>
                  <a:lnTo>
                    <a:pt x="17559" y="13539"/>
                  </a:lnTo>
                  <a:lnTo>
                    <a:pt x="17418" y="13312"/>
                  </a:lnTo>
                  <a:lnTo>
                    <a:pt x="17320" y="13099"/>
                  </a:lnTo>
                  <a:lnTo>
                    <a:pt x="17364" y="12677"/>
                  </a:lnTo>
                  <a:lnTo>
                    <a:pt x="17702" y="12300"/>
                  </a:lnTo>
                  <a:lnTo>
                    <a:pt x="17966" y="12101"/>
                  </a:lnTo>
                  <a:lnTo>
                    <a:pt x="18109" y="11881"/>
                  </a:lnTo>
                  <a:lnTo>
                    <a:pt x="18050" y="11684"/>
                  </a:lnTo>
                  <a:lnTo>
                    <a:pt x="18418" y="11623"/>
                  </a:lnTo>
                  <a:lnTo>
                    <a:pt x="18209" y="11419"/>
                  </a:lnTo>
                  <a:lnTo>
                    <a:pt x="17884" y="11237"/>
                  </a:lnTo>
                  <a:lnTo>
                    <a:pt x="17765" y="10976"/>
                  </a:lnTo>
                  <a:lnTo>
                    <a:pt x="17539" y="10616"/>
                  </a:lnTo>
                  <a:lnTo>
                    <a:pt x="17297" y="10499"/>
                  </a:lnTo>
                  <a:lnTo>
                    <a:pt x="17125" y="10285"/>
                  </a:lnTo>
                  <a:lnTo>
                    <a:pt x="17413" y="10002"/>
                  </a:lnTo>
                  <a:lnTo>
                    <a:pt x="17543" y="9683"/>
                  </a:lnTo>
                  <a:lnTo>
                    <a:pt x="17564" y="9370"/>
                  </a:lnTo>
                  <a:lnTo>
                    <a:pt x="17757" y="8991"/>
                  </a:lnTo>
                  <a:lnTo>
                    <a:pt x="18021" y="8765"/>
                  </a:lnTo>
                  <a:lnTo>
                    <a:pt x="18061" y="8443"/>
                  </a:lnTo>
                  <a:lnTo>
                    <a:pt x="17930" y="8137"/>
                  </a:lnTo>
                  <a:lnTo>
                    <a:pt x="17788" y="7868"/>
                  </a:lnTo>
                  <a:lnTo>
                    <a:pt x="17496" y="7700"/>
                  </a:lnTo>
                  <a:lnTo>
                    <a:pt x="17193" y="7935"/>
                  </a:lnTo>
                  <a:lnTo>
                    <a:pt x="16835" y="7801"/>
                  </a:lnTo>
                  <a:lnTo>
                    <a:pt x="16649" y="7929"/>
                  </a:lnTo>
                  <a:lnTo>
                    <a:pt x="16405" y="8086"/>
                  </a:lnTo>
                  <a:lnTo>
                    <a:pt x="16200" y="7916"/>
                  </a:lnTo>
                  <a:lnTo>
                    <a:pt x="16000" y="7678"/>
                  </a:lnTo>
                  <a:lnTo>
                    <a:pt x="15889" y="7498"/>
                  </a:lnTo>
                  <a:lnTo>
                    <a:pt x="15772" y="7285"/>
                  </a:lnTo>
                  <a:lnTo>
                    <a:pt x="16043" y="7132"/>
                  </a:lnTo>
                  <a:lnTo>
                    <a:pt x="16080" y="6887"/>
                  </a:lnTo>
                  <a:lnTo>
                    <a:pt x="15846" y="6637"/>
                  </a:lnTo>
                  <a:lnTo>
                    <a:pt x="15707" y="6422"/>
                  </a:lnTo>
                  <a:lnTo>
                    <a:pt x="16065" y="6202"/>
                  </a:lnTo>
                  <a:lnTo>
                    <a:pt x="16479" y="5886"/>
                  </a:lnTo>
                  <a:lnTo>
                    <a:pt x="16783" y="5831"/>
                  </a:lnTo>
                  <a:lnTo>
                    <a:pt x="16996" y="6155"/>
                  </a:lnTo>
                  <a:lnTo>
                    <a:pt x="17320" y="6112"/>
                  </a:lnTo>
                  <a:lnTo>
                    <a:pt x="17416" y="5860"/>
                  </a:lnTo>
                  <a:lnTo>
                    <a:pt x="17708" y="5843"/>
                  </a:lnTo>
                  <a:lnTo>
                    <a:pt x="17953" y="6163"/>
                  </a:lnTo>
                  <a:lnTo>
                    <a:pt x="18384" y="6247"/>
                  </a:lnTo>
                  <a:lnTo>
                    <a:pt x="18772" y="6122"/>
                  </a:lnTo>
                  <a:lnTo>
                    <a:pt x="19115" y="6023"/>
                  </a:lnTo>
                  <a:lnTo>
                    <a:pt x="19473" y="5965"/>
                  </a:lnTo>
                  <a:lnTo>
                    <a:pt x="19847" y="5734"/>
                  </a:lnTo>
                  <a:lnTo>
                    <a:pt x="20142" y="5137"/>
                  </a:lnTo>
                  <a:lnTo>
                    <a:pt x="19924" y="4695"/>
                  </a:lnTo>
                  <a:lnTo>
                    <a:pt x="20156" y="4236"/>
                  </a:lnTo>
                  <a:lnTo>
                    <a:pt x="19536" y="3790"/>
                  </a:lnTo>
                  <a:lnTo>
                    <a:pt x="18985" y="4276"/>
                  </a:lnTo>
                  <a:lnTo>
                    <a:pt x="18567" y="4569"/>
                  </a:lnTo>
                  <a:lnTo>
                    <a:pt x="18189" y="4474"/>
                  </a:lnTo>
                  <a:lnTo>
                    <a:pt x="17899" y="4314"/>
                  </a:lnTo>
                  <a:lnTo>
                    <a:pt x="18181" y="3503"/>
                  </a:lnTo>
                  <a:lnTo>
                    <a:pt x="17702" y="3322"/>
                  </a:lnTo>
                  <a:lnTo>
                    <a:pt x="17804" y="3007"/>
                  </a:lnTo>
                  <a:lnTo>
                    <a:pt x="18041" y="2699"/>
                  </a:lnTo>
                  <a:lnTo>
                    <a:pt x="17464" y="2356"/>
                  </a:lnTo>
                  <a:lnTo>
                    <a:pt x="16745" y="2360"/>
                  </a:lnTo>
                  <a:lnTo>
                    <a:pt x="16168" y="2508"/>
                  </a:lnTo>
                  <a:lnTo>
                    <a:pt x="16250" y="3005"/>
                  </a:lnTo>
                  <a:lnTo>
                    <a:pt x="16425" y="3303"/>
                  </a:lnTo>
                  <a:lnTo>
                    <a:pt x="16247" y="3411"/>
                  </a:lnTo>
                  <a:lnTo>
                    <a:pt x="16017" y="3226"/>
                  </a:lnTo>
                  <a:lnTo>
                    <a:pt x="15530" y="3447"/>
                  </a:lnTo>
                  <a:lnTo>
                    <a:pt x="15303" y="4047"/>
                  </a:lnTo>
                  <a:lnTo>
                    <a:pt x="15638" y="4268"/>
                  </a:lnTo>
                  <a:lnTo>
                    <a:pt x="15424" y="4553"/>
                  </a:lnTo>
                  <a:lnTo>
                    <a:pt x="14792" y="5144"/>
                  </a:lnTo>
                  <a:lnTo>
                    <a:pt x="14240" y="5376"/>
                  </a:lnTo>
                  <a:lnTo>
                    <a:pt x="13822" y="5773"/>
                  </a:lnTo>
                  <a:lnTo>
                    <a:pt x="13805" y="6474"/>
                  </a:lnTo>
                  <a:lnTo>
                    <a:pt x="14135" y="7832"/>
                  </a:lnTo>
                  <a:lnTo>
                    <a:pt x="13980" y="8100"/>
                  </a:lnTo>
                  <a:lnTo>
                    <a:pt x="13653" y="8201"/>
                  </a:lnTo>
                  <a:lnTo>
                    <a:pt x="13450" y="8509"/>
                  </a:lnTo>
                  <a:lnTo>
                    <a:pt x="13265" y="8527"/>
                  </a:lnTo>
                  <a:lnTo>
                    <a:pt x="13376" y="8160"/>
                  </a:lnTo>
                  <a:lnTo>
                    <a:pt x="12808" y="8101"/>
                  </a:lnTo>
                  <a:lnTo>
                    <a:pt x="12327" y="8369"/>
                  </a:lnTo>
                  <a:lnTo>
                    <a:pt x="12161" y="8654"/>
                  </a:lnTo>
                  <a:lnTo>
                    <a:pt x="11452" y="8696"/>
                  </a:lnTo>
                  <a:lnTo>
                    <a:pt x="11263" y="8495"/>
                  </a:lnTo>
                  <a:lnTo>
                    <a:pt x="11037" y="8329"/>
                  </a:lnTo>
                  <a:lnTo>
                    <a:pt x="11080" y="7847"/>
                  </a:lnTo>
                  <a:lnTo>
                    <a:pt x="10678" y="7690"/>
                  </a:lnTo>
                  <a:lnTo>
                    <a:pt x="10513" y="7445"/>
                  </a:lnTo>
                  <a:lnTo>
                    <a:pt x="10983" y="6943"/>
                  </a:lnTo>
                  <a:lnTo>
                    <a:pt x="10473" y="6902"/>
                  </a:lnTo>
                  <a:lnTo>
                    <a:pt x="10108" y="6283"/>
                  </a:lnTo>
                  <a:lnTo>
                    <a:pt x="9941" y="5897"/>
                  </a:lnTo>
                  <a:lnTo>
                    <a:pt x="9940" y="5566"/>
                  </a:lnTo>
                  <a:lnTo>
                    <a:pt x="9625" y="5159"/>
                  </a:lnTo>
                  <a:lnTo>
                    <a:pt x="9501" y="4604"/>
                  </a:lnTo>
                  <a:lnTo>
                    <a:pt x="9014" y="3706"/>
                  </a:lnTo>
                  <a:lnTo>
                    <a:pt x="8385" y="3960"/>
                  </a:lnTo>
                  <a:lnTo>
                    <a:pt x="8156" y="4180"/>
                  </a:lnTo>
                  <a:lnTo>
                    <a:pt x="8101" y="3895"/>
                  </a:lnTo>
                  <a:lnTo>
                    <a:pt x="7528" y="3323"/>
                  </a:lnTo>
                  <a:lnTo>
                    <a:pt x="7804" y="3143"/>
                  </a:lnTo>
                  <a:lnTo>
                    <a:pt x="7893" y="2569"/>
                  </a:lnTo>
                  <a:lnTo>
                    <a:pt x="7440" y="2136"/>
                  </a:lnTo>
                  <a:lnTo>
                    <a:pt x="7259" y="1671"/>
                  </a:lnTo>
                  <a:lnTo>
                    <a:pt x="6787" y="1132"/>
                  </a:lnTo>
                  <a:lnTo>
                    <a:pt x="6359" y="1606"/>
                  </a:lnTo>
                  <a:lnTo>
                    <a:pt x="5905" y="1836"/>
                  </a:lnTo>
                  <a:lnTo>
                    <a:pt x="5748" y="1974"/>
                  </a:lnTo>
                  <a:lnTo>
                    <a:pt x="6009" y="2349"/>
                  </a:lnTo>
                  <a:lnTo>
                    <a:pt x="5944" y="2588"/>
                  </a:lnTo>
                  <a:lnTo>
                    <a:pt x="5693" y="2318"/>
                  </a:lnTo>
                  <a:lnTo>
                    <a:pt x="5550" y="1979"/>
                  </a:lnTo>
                  <a:lnTo>
                    <a:pt x="5709" y="0"/>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74" name="Shape 198">
              <a:extLst>
                <a:ext uri="{FF2B5EF4-FFF2-40B4-BE49-F238E27FC236}">
                  <a16:creationId xmlns="" xmlns:a16="http://schemas.microsoft.com/office/drawing/2014/main" id="{E428F324-71D5-45FD-B905-842BBA927719}"/>
                </a:ext>
              </a:extLst>
            </p:cNvPr>
            <p:cNvSpPr/>
            <p:nvPr/>
          </p:nvSpPr>
          <p:spPr>
            <a:xfrm>
              <a:off x="8002079" y="9191472"/>
              <a:ext cx="1995950" cy="1688132"/>
            </a:xfrm>
            <a:custGeom>
              <a:avLst/>
              <a:gdLst/>
              <a:ahLst/>
              <a:cxnLst>
                <a:cxn ang="0">
                  <a:pos x="wd2" y="hd2"/>
                </a:cxn>
                <a:cxn ang="5400000">
                  <a:pos x="wd2" y="hd2"/>
                </a:cxn>
                <a:cxn ang="10800000">
                  <a:pos x="wd2" y="hd2"/>
                </a:cxn>
                <a:cxn ang="16200000">
                  <a:pos x="wd2" y="hd2"/>
                </a:cxn>
              </a:cxnLst>
              <a:rect l="0" t="0" r="r" b="b"/>
              <a:pathLst>
                <a:path w="21600" h="21600" extrusionOk="0">
                  <a:moveTo>
                    <a:pt x="10181" y="2529"/>
                  </a:moveTo>
                  <a:lnTo>
                    <a:pt x="9682" y="2523"/>
                  </a:lnTo>
                  <a:lnTo>
                    <a:pt x="8916" y="2314"/>
                  </a:lnTo>
                  <a:lnTo>
                    <a:pt x="7518" y="3038"/>
                  </a:lnTo>
                  <a:lnTo>
                    <a:pt x="7221" y="3888"/>
                  </a:lnTo>
                  <a:lnTo>
                    <a:pt x="7908" y="4873"/>
                  </a:lnTo>
                  <a:lnTo>
                    <a:pt x="8378" y="4557"/>
                  </a:lnTo>
                  <a:lnTo>
                    <a:pt x="8625" y="4992"/>
                  </a:lnTo>
                  <a:lnTo>
                    <a:pt x="9335" y="5317"/>
                  </a:lnTo>
                  <a:lnTo>
                    <a:pt x="9793" y="5391"/>
                  </a:lnTo>
                  <a:lnTo>
                    <a:pt x="9960" y="5924"/>
                  </a:lnTo>
                  <a:lnTo>
                    <a:pt x="9732" y="6294"/>
                  </a:lnTo>
                  <a:lnTo>
                    <a:pt x="7990" y="6873"/>
                  </a:lnTo>
                  <a:lnTo>
                    <a:pt x="7339" y="6413"/>
                  </a:lnTo>
                  <a:lnTo>
                    <a:pt x="6589" y="6632"/>
                  </a:lnTo>
                  <a:lnTo>
                    <a:pt x="6202" y="7603"/>
                  </a:lnTo>
                  <a:lnTo>
                    <a:pt x="5775" y="8049"/>
                  </a:lnTo>
                  <a:lnTo>
                    <a:pt x="4891" y="8274"/>
                  </a:lnTo>
                  <a:lnTo>
                    <a:pt x="4294" y="8532"/>
                  </a:lnTo>
                  <a:lnTo>
                    <a:pt x="3757" y="8376"/>
                  </a:lnTo>
                  <a:lnTo>
                    <a:pt x="3331" y="7818"/>
                  </a:lnTo>
                  <a:lnTo>
                    <a:pt x="2758" y="7737"/>
                  </a:lnTo>
                  <a:lnTo>
                    <a:pt x="2609" y="8267"/>
                  </a:lnTo>
                  <a:lnTo>
                    <a:pt x="2266" y="8282"/>
                  </a:lnTo>
                  <a:lnTo>
                    <a:pt x="2011" y="7734"/>
                  </a:lnTo>
                  <a:lnTo>
                    <a:pt x="1443" y="7821"/>
                  </a:lnTo>
                  <a:lnTo>
                    <a:pt x="0" y="9023"/>
                  </a:lnTo>
                  <a:lnTo>
                    <a:pt x="681" y="9887"/>
                  </a:lnTo>
                  <a:lnTo>
                    <a:pt x="246" y="10624"/>
                  </a:lnTo>
                  <a:lnTo>
                    <a:pt x="643" y="11610"/>
                  </a:lnTo>
                  <a:lnTo>
                    <a:pt x="1350" y="12520"/>
                  </a:lnTo>
                  <a:lnTo>
                    <a:pt x="2051" y="11969"/>
                  </a:lnTo>
                  <a:lnTo>
                    <a:pt x="2497" y="12088"/>
                  </a:lnTo>
                  <a:lnTo>
                    <a:pt x="3015" y="11752"/>
                  </a:lnTo>
                  <a:lnTo>
                    <a:pt x="3439" y="12258"/>
                  </a:lnTo>
                  <a:lnTo>
                    <a:pt x="3612" y="13170"/>
                  </a:lnTo>
                  <a:lnTo>
                    <a:pt x="3109" y="13662"/>
                  </a:lnTo>
                  <a:lnTo>
                    <a:pt x="2836" y="14360"/>
                  </a:lnTo>
                  <a:lnTo>
                    <a:pt x="2794" y="15122"/>
                  </a:lnTo>
                  <a:lnTo>
                    <a:pt x="2484" y="15666"/>
                  </a:lnTo>
                  <a:lnTo>
                    <a:pt x="2175" y="16087"/>
                  </a:lnTo>
                  <a:lnTo>
                    <a:pt x="2619" y="16899"/>
                  </a:lnTo>
                  <a:lnTo>
                    <a:pt x="3120" y="17113"/>
                  </a:lnTo>
                  <a:lnTo>
                    <a:pt x="3377" y="18005"/>
                  </a:lnTo>
                  <a:lnTo>
                    <a:pt x="4154" y="18456"/>
                  </a:lnTo>
                  <a:lnTo>
                    <a:pt x="3509" y="18510"/>
                  </a:lnTo>
                  <a:lnTo>
                    <a:pt x="3706" y="19057"/>
                  </a:lnTo>
                  <a:lnTo>
                    <a:pt x="3161" y="19691"/>
                  </a:lnTo>
                  <a:lnTo>
                    <a:pt x="2678" y="20334"/>
                  </a:lnTo>
                  <a:lnTo>
                    <a:pt x="3216" y="20876"/>
                  </a:lnTo>
                  <a:lnTo>
                    <a:pt x="3843" y="21243"/>
                  </a:lnTo>
                  <a:lnTo>
                    <a:pt x="4486" y="20655"/>
                  </a:lnTo>
                  <a:lnTo>
                    <a:pt x="4943" y="19888"/>
                  </a:lnTo>
                  <a:lnTo>
                    <a:pt x="5678" y="19385"/>
                  </a:lnTo>
                  <a:lnTo>
                    <a:pt x="5753" y="20038"/>
                  </a:lnTo>
                  <a:lnTo>
                    <a:pt x="6383" y="20077"/>
                  </a:lnTo>
                  <a:lnTo>
                    <a:pt x="6462" y="20570"/>
                  </a:lnTo>
                  <a:lnTo>
                    <a:pt x="7096" y="20722"/>
                  </a:lnTo>
                  <a:lnTo>
                    <a:pt x="7628" y="21128"/>
                  </a:lnTo>
                  <a:lnTo>
                    <a:pt x="8115" y="21247"/>
                  </a:lnTo>
                  <a:lnTo>
                    <a:pt x="8608" y="21600"/>
                  </a:lnTo>
                  <a:lnTo>
                    <a:pt x="8963" y="21183"/>
                  </a:lnTo>
                  <a:lnTo>
                    <a:pt x="9169" y="20723"/>
                  </a:lnTo>
                  <a:lnTo>
                    <a:pt x="9086" y="20091"/>
                  </a:lnTo>
                  <a:lnTo>
                    <a:pt x="9755" y="19992"/>
                  </a:lnTo>
                  <a:lnTo>
                    <a:pt x="10574" y="19419"/>
                  </a:lnTo>
                  <a:lnTo>
                    <a:pt x="11062" y="19183"/>
                  </a:lnTo>
                  <a:lnTo>
                    <a:pt x="11471" y="19038"/>
                  </a:lnTo>
                  <a:lnTo>
                    <a:pt x="12056" y="18529"/>
                  </a:lnTo>
                  <a:lnTo>
                    <a:pt x="11993" y="17967"/>
                  </a:lnTo>
                  <a:lnTo>
                    <a:pt x="12282" y="17526"/>
                  </a:lnTo>
                  <a:lnTo>
                    <a:pt x="12688" y="17004"/>
                  </a:lnTo>
                  <a:lnTo>
                    <a:pt x="13214" y="17164"/>
                  </a:lnTo>
                  <a:lnTo>
                    <a:pt x="13251" y="17794"/>
                  </a:lnTo>
                  <a:lnTo>
                    <a:pt x="13639" y="18513"/>
                  </a:lnTo>
                  <a:lnTo>
                    <a:pt x="13978" y="18978"/>
                  </a:lnTo>
                  <a:lnTo>
                    <a:pt x="14403" y="18498"/>
                  </a:lnTo>
                  <a:lnTo>
                    <a:pt x="14856" y="18972"/>
                  </a:lnTo>
                  <a:lnTo>
                    <a:pt x="15221" y="19574"/>
                  </a:lnTo>
                  <a:lnTo>
                    <a:pt x="15850" y="19373"/>
                  </a:lnTo>
                  <a:lnTo>
                    <a:pt x="16071" y="18986"/>
                  </a:lnTo>
                  <a:lnTo>
                    <a:pt x="16182" y="18459"/>
                  </a:lnTo>
                  <a:lnTo>
                    <a:pt x="16677" y="17753"/>
                  </a:lnTo>
                  <a:lnTo>
                    <a:pt x="17023" y="17445"/>
                  </a:lnTo>
                  <a:lnTo>
                    <a:pt x="17442" y="17978"/>
                  </a:lnTo>
                  <a:lnTo>
                    <a:pt x="17844" y="18442"/>
                  </a:lnTo>
                  <a:lnTo>
                    <a:pt x="18073" y="17888"/>
                  </a:lnTo>
                  <a:lnTo>
                    <a:pt x="18123" y="17449"/>
                  </a:lnTo>
                  <a:lnTo>
                    <a:pt x="18685" y="17396"/>
                  </a:lnTo>
                  <a:lnTo>
                    <a:pt x="19678" y="17428"/>
                  </a:lnTo>
                  <a:lnTo>
                    <a:pt x="19765" y="17040"/>
                  </a:lnTo>
                  <a:lnTo>
                    <a:pt x="19525" y="16736"/>
                  </a:lnTo>
                  <a:lnTo>
                    <a:pt x="19354" y="16464"/>
                  </a:lnTo>
                  <a:lnTo>
                    <a:pt x="19886" y="16111"/>
                  </a:lnTo>
                  <a:lnTo>
                    <a:pt x="20297" y="16404"/>
                  </a:lnTo>
                  <a:lnTo>
                    <a:pt x="20917" y="16019"/>
                  </a:lnTo>
                  <a:lnTo>
                    <a:pt x="21349" y="15208"/>
                  </a:lnTo>
                  <a:lnTo>
                    <a:pt x="21374" y="14075"/>
                  </a:lnTo>
                  <a:lnTo>
                    <a:pt x="20829" y="13991"/>
                  </a:lnTo>
                  <a:lnTo>
                    <a:pt x="20598" y="13562"/>
                  </a:lnTo>
                  <a:lnTo>
                    <a:pt x="20932" y="13207"/>
                  </a:lnTo>
                  <a:lnTo>
                    <a:pt x="21023" y="12747"/>
                  </a:lnTo>
                  <a:lnTo>
                    <a:pt x="20817" y="12250"/>
                  </a:lnTo>
                  <a:lnTo>
                    <a:pt x="20988" y="11888"/>
                  </a:lnTo>
                  <a:lnTo>
                    <a:pt x="21300" y="11627"/>
                  </a:lnTo>
                  <a:lnTo>
                    <a:pt x="21341" y="10965"/>
                  </a:lnTo>
                  <a:lnTo>
                    <a:pt x="21600" y="10559"/>
                  </a:lnTo>
                  <a:lnTo>
                    <a:pt x="21169" y="9715"/>
                  </a:lnTo>
                  <a:lnTo>
                    <a:pt x="20655" y="9817"/>
                  </a:lnTo>
                  <a:lnTo>
                    <a:pt x="20071" y="10239"/>
                  </a:lnTo>
                  <a:lnTo>
                    <a:pt x="19691" y="9956"/>
                  </a:lnTo>
                  <a:lnTo>
                    <a:pt x="19147" y="10420"/>
                  </a:lnTo>
                  <a:lnTo>
                    <a:pt x="18882" y="10230"/>
                  </a:lnTo>
                  <a:lnTo>
                    <a:pt x="19102" y="9641"/>
                  </a:lnTo>
                  <a:lnTo>
                    <a:pt x="19527" y="9195"/>
                  </a:lnTo>
                  <a:lnTo>
                    <a:pt x="20187" y="8471"/>
                  </a:lnTo>
                  <a:lnTo>
                    <a:pt x="20814" y="8667"/>
                  </a:lnTo>
                  <a:lnTo>
                    <a:pt x="21264" y="7927"/>
                  </a:lnTo>
                  <a:lnTo>
                    <a:pt x="21204" y="7370"/>
                  </a:lnTo>
                  <a:lnTo>
                    <a:pt x="20621" y="6815"/>
                  </a:lnTo>
                  <a:lnTo>
                    <a:pt x="20656" y="6194"/>
                  </a:lnTo>
                  <a:lnTo>
                    <a:pt x="20645" y="5072"/>
                  </a:lnTo>
                  <a:lnTo>
                    <a:pt x="20590" y="4512"/>
                  </a:lnTo>
                  <a:lnTo>
                    <a:pt x="20392" y="4108"/>
                  </a:lnTo>
                  <a:lnTo>
                    <a:pt x="20311" y="3702"/>
                  </a:lnTo>
                  <a:lnTo>
                    <a:pt x="20029" y="3770"/>
                  </a:lnTo>
                  <a:lnTo>
                    <a:pt x="19925" y="4666"/>
                  </a:lnTo>
                  <a:lnTo>
                    <a:pt x="19672" y="4970"/>
                  </a:lnTo>
                  <a:lnTo>
                    <a:pt x="19343" y="4677"/>
                  </a:lnTo>
                  <a:lnTo>
                    <a:pt x="19362" y="4146"/>
                  </a:lnTo>
                  <a:lnTo>
                    <a:pt x="19012" y="4401"/>
                  </a:lnTo>
                  <a:lnTo>
                    <a:pt x="18911" y="2787"/>
                  </a:lnTo>
                  <a:lnTo>
                    <a:pt x="18406" y="3148"/>
                  </a:lnTo>
                  <a:lnTo>
                    <a:pt x="18328" y="2504"/>
                  </a:lnTo>
                  <a:lnTo>
                    <a:pt x="17848" y="2533"/>
                  </a:lnTo>
                  <a:lnTo>
                    <a:pt x="17509" y="2166"/>
                  </a:lnTo>
                  <a:lnTo>
                    <a:pt x="17619" y="1362"/>
                  </a:lnTo>
                  <a:lnTo>
                    <a:pt x="17267" y="293"/>
                  </a:lnTo>
                  <a:lnTo>
                    <a:pt x="16545" y="719"/>
                  </a:lnTo>
                  <a:lnTo>
                    <a:pt x="15702" y="917"/>
                  </a:lnTo>
                  <a:lnTo>
                    <a:pt x="15143" y="146"/>
                  </a:lnTo>
                  <a:lnTo>
                    <a:pt x="13571" y="0"/>
                  </a:lnTo>
                  <a:lnTo>
                    <a:pt x="13990" y="1439"/>
                  </a:lnTo>
                  <a:lnTo>
                    <a:pt x="13580" y="1625"/>
                  </a:lnTo>
                  <a:lnTo>
                    <a:pt x="13071" y="1162"/>
                  </a:lnTo>
                  <a:lnTo>
                    <a:pt x="12575" y="1485"/>
                  </a:lnTo>
                  <a:lnTo>
                    <a:pt x="12375" y="1889"/>
                  </a:lnTo>
                  <a:lnTo>
                    <a:pt x="11876" y="1315"/>
                  </a:lnTo>
                  <a:lnTo>
                    <a:pt x="11743" y="2178"/>
                  </a:lnTo>
                  <a:lnTo>
                    <a:pt x="11751" y="2726"/>
                  </a:lnTo>
                  <a:lnTo>
                    <a:pt x="11537" y="3059"/>
                  </a:lnTo>
                  <a:lnTo>
                    <a:pt x="11435" y="2179"/>
                  </a:lnTo>
                  <a:lnTo>
                    <a:pt x="11034" y="1327"/>
                  </a:lnTo>
                  <a:lnTo>
                    <a:pt x="10800" y="1908"/>
                  </a:lnTo>
                  <a:lnTo>
                    <a:pt x="10695" y="2545"/>
                  </a:lnTo>
                  <a:lnTo>
                    <a:pt x="10181" y="2529"/>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75" name="Shape 199">
              <a:extLst>
                <a:ext uri="{FF2B5EF4-FFF2-40B4-BE49-F238E27FC236}">
                  <a16:creationId xmlns="" xmlns:a16="http://schemas.microsoft.com/office/drawing/2014/main" id="{4A446DD8-3F8B-4293-9436-FC5A05E52463}"/>
                </a:ext>
              </a:extLst>
            </p:cNvPr>
            <p:cNvSpPr/>
            <p:nvPr/>
          </p:nvSpPr>
          <p:spPr>
            <a:xfrm>
              <a:off x="9729447" y="8849225"/>
              <a:ext cx="1837288" cy="2043356"/>
            </a:xfrm>
            <a:custGeom>
              <a:avLst/>
              <a:gdLst/>
              <a:ahLst/>
              <a:cxnLst>
                <a:cxn ang="0">
                  <a:pos x="wd2" y="hd2"/>
                </a:cxn>
                <a:cxn ang="5400000">
                  <a:pos x="wd2" y="hd2"/>
                </a:cxn>
                <a:cxn ang="10800000">
                  <a:pos x="wd2" y="hd2"/>
                </a:cxn>
                <a:cxn ang="16200000">
                  <a:pos x="wd2" y="hd2"/>
                </a:cxn>
              </a:cxnLst>
              <a:rect l="0" t="0" r="r" b="b"/>
              <a:pathLst>
                <a:path w="21600" h="21579" extrusionOk="0">
                  <a:moveTo>
                    <a:pt x="19778" y="3768"/>
                  </a:moveTo>
                  <a:lnTo>
                    <a:pt x="19256" y="3689"/>
                  </a:lnTo>
                  <a:lnTo>
                    <a:pt x="19039" y="3176"/>
                  </a:lnTo>
                  <a:lnTo>
                    <a:pt x="19627" y="2048"/>
                  </a:lnTo>
                  <a:lnTo>
                    <a:pt x="18928" y="1540"/>
                  </a:lnTo>
                  <a:lnTo>
                    <a:pt x="18571" y="1408"/>
                  </a:lnTo>
                  <a:lnTo>
                    <a:pt x="18987" y="818"/>
                  </a:lnTo>
                  <a:lnTo>
                    <a:pt x="18199" y="571"/>
                  </a:lnTo>
                  <a:lnTo>
                    <a:pt x="17276" y="1434"/>
                  </a:lnTo>
                  <a:lnTo>
                    <a:pt x="16944" y="2043"/>
                  </a:lnTo>
                  <a:lnTo>
                    <a:pt x="16663" y="2334"/>
                  </a:lnTo>
                  <a:lnTo>
                    <a:pt x="16308" y="2234"/>
                  </a:lnTo>
                  <a:lnTo>
                    <a:pt x="16535" y="1318"/>
                  </a:lnTo>
                  <a:lnTo>
                    <a:pt x="15435" y="1050"/>
                  </a:lnTo>
                  <a:lnTo>
                    <a:pt x="15036" y="1576"/>
                  </a:lnTo>
                  <a:lnTo>
                    <a:pt x="14114" y="1883"/>
                  </a:lnTo>
                  <a:lnTo>
                    <a:pt x="13790" y="2085"/>
                  </a:lnTo>
                  <a:lnTo>
                    <a:pt x="13290" y="1881"/>
                  </a:lnTo>
                  <a:lnTo>
                    <a:pt x="12236" y="894"/>
                  </a:lnTo>
                  <a:lnTo>
                    <a:pt x="10788" y="656"/>
                  </a:lnTo>
                  <a:lnTo>
                    <a:pt x="10197" y="688"/>
                  </a:lnTo>
                  <a:lnTo>
                    <a:pt x="8910" y="0"/>
                  </a:lnTo>
                  <a:lnTo>
                    <a:pt x="7921" y="176"/>
                  </a:lnTo>
                  <a:lnTo>
                    <a:pt x="6916" y="73"/>
                  </a:lnTo>
                  <a:lnTo>
                    <a:pt x="6420" y="850"/>
                  </a:lnTo>
                  <a:lnTo>
                    <a:pt x="7156" y="1322"/>
                  </a:lnTo>
                  <a:lnTo>
                    <a:pt x="6721" y="1726"/>
                  </a:lnTo>
                  <a:lnTo>
                    <a:pt x="4191" y="1357"/>
                  </a:lnTo>
                  <a:lnTo>
                    <a:pt x="3567" y="1702"/>
                  </a:lnTo>
                  <a:lnTo>
                    <a:pt x="2596" y="2062"/>
                  </a:lnTo>
                  <a:lnTo>
                    <a:pt x="2225" y="2534"/>
                  </a:lnTo>
                  <a:lnTo>
                    <a:pt x="1800" y="3974"/>
                  </a:lnTo>
                  <a:lnTo>
                    <a:pt x="1884" y="4433"/>
                  </a:lnTo>
                  <a:lnTo>
                    <a:pt x="1492" y="4888"/>
                  </a:lnTo>
                  <a:lnTo>
                    <a:pt x="1913" y="5337"/>
                  </a:lnTo>
                  <a:lnTo>
                    <a:pt x="1525" y="6165"/>
                  </a:lnTo>
                  <a:lnTo>
                    <a:pt x="1732" y="7057"/>
                  </a:lnTo>
                  <a:lnTo>
                    <a:pt x="2046" y="7513"/>
                  </a:lnTo>
                  <a:lnTo>
                    <a:pt x="1925" y="9286"/>
                  </a:lnTo>
                  <a:lnTo>
                    <a:pt x="2652" y="9778"/>
                  </a:lnTo>
                  <a:lnTo>
                    <a:pt x="2608" y="10219"/>
                  </a:lnTo>
                  <a:lnTo>
                    <a:pt x="2300" y="10550"/>
                  </a:lnTo>
                  <a:lnTo>
                    <a:pt x="1565" y="10453"/>
                  </a:lnTo>
                  <a:lnTo>
                    <a:pt x="335" y="11484"/>
                  </a:lnTo>
                  <a:lnTo>
                    <a:pt x="0" y="12163"/>
                  </a:lnTo>
                  <a:lnTo>
                    <a:pt x="630" y="12467"/>
                  </a:lnTo>
                  <a:lnTo>
                    <a:pt x="1156" y="12174"/>
                  </a:lnTo>
                  <a:lnTo>
                    <a:pt x="1632" y="12382"/>
                  </a:lnTo>
                  <a:lnTo>
                    <a:pt x="2322" y="11983"/>
                  </a:lnTo>
                  <a:lnTo>
                    <a:pt x="2804" y="11967"/>
                  </a:lnTo>
                  <a:lnTo>
                    <a:pt x="2990" y="12356"/>
                  </a:lnTo>
                  <a:lnTo>
                    <a:pt x="2722" y="12532"/>
                  </a:lnTo>
                  <a:lnTo>
                    <a:pt x="2753" y="12952"/>
                  </a:lnTo>
                  <a:lnTo>
                    <a:pt x="2322" y="13290"/>
                  </a:lnTo>
                  <a:lnTo>
                    <a:pt x="2112" y="13772"/>
                  </a:lnTo>
                  <a:lnTo>
                    <a:pt x="2297" y="14268"/>
                  </a:lnTo>
                  <a:lnTo>
                    <a:pt x="1895" y="14676"/>
                  </a:lnTo>
                  <a:lnTo>
                    <a:pt x="2212" y="15361"/>
                  </a:lnTo>
                  <a:cubicBezTo>
                    <a:pt x="2288" y="15439"/>
                    <a:pt x="2416" y="15455"/>
                    <a:pt x="2514" y="15400"/>
                  </a:cubicBezTo>
                  <a:cubicBezTo>
                    <a:pt x="2589" y="15358"/>
                    <a:pt x="2669" y="15293"/>
                    <a:pt x="2727" y="15346"/>
                  </a:cubicBezTo>
                  <a:cubicBezTo>
                    <a:pt x="2779" y="15394"/>
                    <a:pt x="2734" y="15474"/>
                    <a:pt x="2661" y="15464"/>
                  </a:cubicBezTo>
                  <a:lnTo>
                    <a:pt x="2735" y="16188"/>
                  </a:lnTo>
                  <a:lnTo>
                    <a:pt x="3550" y="16417"/>
                  </a:lnTo>
                  <a:lnTo>
                    <a:pt x="3771" y="16899"/>
                  </a:lnTo>
                  <a:lnTo>
                    <a:pt x="4206" y="16712"/>
                  </a:lnTo>
                  <a:lnTo>
                    <a:pt x="4325" y="15931"/>
                  </a:lnTo>
                  <a:lnTo>
                    <a:pt x="4747" y="15464"/>
                  </a:lnTo>
                  <a:lnTo>
                    <a:pt x="5250" y="15411"/>
                  </a:lnTo>
                  <a:lnTo>
                    <a:pt x="5343" y="16021"/>
                  </a:lnTo>
                  <a:lnTo>
                    <a:pt x="5801" y="16457"/>
                  </a:lnTo>
                  <a:lnTo>
                    <a:pt x="6348" y="16402"/>
                  </a:lnTo>
                  <a:lnTo>
                    <a:pt x="6385" y="15872"/>
                  </a:lnTo>
                  <a:lnTo>
                    <a:pt x="6691" y="15349"/>
                  </a:lnTo>
                  <a:lnTo>
                    <a:pt x="7192" y="15224"/>
                  </a:lnTo>
                  <a:lnTo>
                    <a:pt x="7767" y="15249"/>
                  </a:lnTo>
                  <a:lnTo>
                    <a:pt x="8424" y="15233"/>
                  </a:lnTo>
                  <a:lnTo>
                    <a:pt x="8989" y="14955"/>
                  </a:lnTo>
                  <a:lnTo>
                    <a:pt x="9668" y="15174"/>
                  </a:lnTo>
                  <a:lnTo>
                    <a:pt x="9654" y="15628"/>
                  </a:lnTo>
                  <a:lnTo>
                    <a:pt x="9387" y="16119"/>
                  </a:lnTo>
                  <a:lnTo>
                    <a:pt x="9683" y="16582"/>
                  </a:lnTo>
                  <a:lnTo>
                    <a:pt x="10353" y="16510"/>
                  </a:lnTo>
                  <a:lnTo>
                    <a:pt x="10161" y="17424"/>
                  </a:lnTo>
                  <a:lnTo>
                    <a:pt x="9803" y="17764"/>
                  </a:lnTo>
                  <a:lnTo>
                    <a:pt x="9765" y="18310"/>
                  </a:lnTo>
                  <a:lnTo>
                    <a:pt x="9674" y="18881"/>
                  </a:lnTo>
                  <a:lnTo>
                    <a:pt x="8874" y="19387"/>
                  </a:lnTo>
                  <a:lnTo>
                    <a:pt x="8474" y="20007"/>
                  </a:lnTo>
                  <a:lnTo>
                    <a:pt x="8759" y="20552"/>
                  </a:lnTo>
                  <a:lnTo>
                    <a:pt x="9406" y="20318"/>
                  </a:lnTo>
                  <a:lnTo>
                    <a:pt x="9403" y="19908"/>
                  </a:lnTo>
                  <a:lnTo>
                    <a:pt x="10039" y="19673"/>
                  </a:lnTo>
                  <a:lnTo>
                    <a:pt x="10521" y="19911"/>
                  </a:lnTo>
                  <a:lnTo>
                    <a:pt x="10688" y="20472"/>
                  </a:lnTo>
                  <a:lnTo>
                    <a:pt x="10546" y="21504"/>
                  </a:lnTo>
                  <a:cubicBezTo>
                    <a:pt x="10763" y="21582"/>
                    <a:pt x="11002" y="21600"/>
                    <a:pt x="11230" y="21554"/>
                  </a:cubicBezTo>
                  <a:cubicBezTo>
                    <a:pt x="11523" y="21495"/>
                    <a:pt x="11780" y="21336"/>
                    <a:pt x="11945" y="21110"/>
                  </a:cubicBezTo>
                  <a:lnTo>
                    <a:pt x="12893" y="21142"/>
                  </a:lnTo>
                  <a:lnTo>
                    <a:pt x="13320" y="20880"/>
                  </a:lnTo>
                  <a:lnTo>
                    <a:pt x="13126" y="20153"/>
                  </a:lnTo>
                  <a:lnTo>
                    <a:pt x="13451" y="19599"/>
                  </a:lnTo>
                  <a:lnTo>
                    <a:pt x="14364" y="19518"/>
                  </a:lnTo>
                  <a:lnTo>
                    <a:pt x="15171" y="19537"/>
                  </a:lnTo>
                  <a:lnTo>
                    <a:pt x="15517" y="19904"/>
                  </a:lnTo>
                  <a:lnTo>
                    <a:pt x="16010" y="20436"/>
                  </a:lnTo>
                  <a:lnTo>
                    <a:pt x="16596" y="20589"/>
                  </a:lnTo>
                  <a:lnTo>
                    <a:pt x="17034" y="20153"/>
                  </a:lnTo>
                  <a:lnTo>
                    <a:pt x="16785" y="19924"/>
                  </a:lnTo>
                  <a:lnTo>
                    <a:pt x="17084" y="19420"/>
                  </a:lnTo>
                  <a:lnTo>
                    <a:pt x="16525" y="19162"/>
                  </a:lnTo>
                  <a:lnTo>
                    <a:pt x="16595" y="18768"/>
                  </a:lnTo>
                  <a:lnTo>
                    <a:pt x="17382" y="18269"/>
                  </a:lnTo>
                  <a:lnTo>
                    <a:pt x="18012" y="17970"/>
                  </a:lnTo>
                  <a:lnTo>
                    <a:pt x="18455" y="18603"/>
                  </a:lnTo>
                  <a:lnTo>
                    <a:pt x="19100" y="18730"/>
                  </a:lnTo>
                  <a:lnTo>
                    <a:pt x="19762" y="18644"/>
                  </a:lnTo>
                  <a:lnTo>
                    <a:pt x="20683" y="18435"/>
                  </a:lnTo>
                  <a:lnTo>
                    <a:pt x="20762" y="17697"/>
                  </a:lnTo>
                  <a:lnTo>
                    <a:pt x="20338" y="17188"/>
                  </a:lnTo>
                  <a:lnTo>
                    <a:pt x="20707" y="16751"/>
                  </a:lnTo>
                  <a:lnTo>
                    <a:pt x="21014" y="16467"/>
                  </a:lnTo>
                  <a:lnTo>
                    <a:pt x="20943" y="16076"/>
                  </a:lnTo>
                  <a:lnTo>
                    <a:pt x="20789" y="15764"/>
                  </a:lnTo>
                  <a:lnTo>
                    <a:pt x="21510" y="15568"/>
                  </a:lnTo>
                  <a:lnTo>
                    <a:pt x="21600" y="15216"/>
                  </a:lnTo>
                  <a:lnTo>
                    <a:pt x="21108" y="15203"/>
                  </a:lnTo>
                  <a:lnTo>
                    <a:pt x="20512" y="15371"/>
                  </a:lnTo>
                  <a:lnTo>
                    <a:pt x="20562" y="14915"/>
                  </a:lnTo>
                  <a:lnTo>
                    <a:pt x="21039" y="14529"/>
                  </a:lnTo>
                  <a:lnTo>
                    <a:pt x="21173" y="14029"/>
                  </a:lnTo>
                  <a:lnTo>
                    <a:pt x="20806" y="13703"/>
                  </a:lnTo>
                  <a:lnTo>
                    <a:pt x="20293" y="13512"/>
                  </a:lnTo>
                  <a:lnTo>
                    <a:pt x="19965" y="13270"/>
                  </a:lnTo>
                  <a:lnTo>
                    <a:pt x="19902" y="12986"/>
                  </a:lnTo>
                  <a:lnTo>
                    <a:pt x="20083" y="12676"/>
                  </a:lnTo>
                  <a:lnTo>
                    <a:pt x="20186" y="12298"/>
                  </a:lnTo>
                  <a:lnTo>
                    <a:pt x="19764" y="11896"/>
                  </a:lnTo>
                  <a:lnTo>
                    <a:pt x="19669" y="11633"/>
                  </a:lnTo>
                  <a:lnTo>
                    <a:pt x="19959" y="11075"/>
                  </a:lnTo>
                  <a:lnTo>
                    <a:pt x="19770" y="10610"/>
                  </a:lnTo>
                  <a:lnTo>
                    <a:pt x="19088" y="10730"/>
                  </a:lnTo>
                  <a:lnTo>
                    <a:pt x="18749" y="10270"/>
                  </a:lnTo>
                  <a:lnTo>
                    <a:pt x="19272" y="9409"/>
                  </a:lnTo>
                  <a:lnTo>
                    <a:pt x="19450" y="8844"/>
                  </a:lnTo>
                  <a:lnTo>
                    <a:pt x="19633" y="8228"/>
                  </a:lnTo>
                  <a:lnTo>
                    <a:pt x="20244" y="7944"/>
                  </a:lnTo>
                  <a:lnTo>
                    <a:pt x="20425" y="7669"/>
                  </a:lnTo>
                  <a:lnTo>
                    <a:pt x="20420" y="7365"/>
                  </a:lnTo>
                  <a:lnTo>
                    <a:pt x="20716" y="7079"/>
                  </a:lnTo>
                  <a:lnTo>
                    <a:pt x="21099" y="6861"/>
                  </a:lnTo>
                  <a:lnTo>
                    <a:pt x="21308" y="6592"/>
                  </a:lnTo>
                  <a:lnTo>
                    <a:pt x="21120" y="6312"/>
                  </a:lnTo>
                  <a:lnTo>
                    <a:pt x="20839" y="6185"/>
                  </a:lnTo>
                  <a:lnTo>
                    <a:pt x="20742" y="5830"/>
                  </a:lnTo>
                  <a:lnTo>
                    <a:pt x="20790" y="5176"/>
                  </a:lnTo>
                  <a:lnTo>
                    <a:pt x="20757" y="4741"/>
                  </a:lnTo>
                  <a:lnTo>
                    <a:pt x="20212" y="4428"/>
                  </a:lnTo>
                  <a:lnTo>
                    <a:pt x="19778" y="3768"/>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76" name="Shape 200">
              <a:extLst>
                <a:ext uri="{FF2B5EF4-FFF2-40B4-BE49-F238E27FC236}">
                  <a16:creationId xmlns="" xmlns:a16="http://schemas.microsoft.com/office/drawing/2014/main" id="{5974CCE1-E8A5-45D1-AD35-4473B68A0B14}"/>
                </a:ext>
              </a:extLst>
            </p:cNvPr>
            <p:cNvSpPr/>
            <p:nvPr/>
          </p:nvSpPr>
          <p:spPr>
            <a:xfrm>
              <a:off x="11303522" y="8765102"/>
              <a:ext cx="1622192" cy="2140846"/>
            </a:xfrm>
            <a:custGeom>
              <a:avLst/>
              <a:gdLst/>
              <a:ahLst/>
              <a:cxnLst>
                <a:cxn ang="0">
                  <a:pos x="wd2" y="hd2"/>
                </a:cxn>
                <a:cxn ang="5400000">
                  <a:pos x="wd2" y="hd2"/>
                </a:cxn>
                <a:cxn ang="10800000">
                  <a:pos x="wd2" y="hd2"/>
                </a:cxn>
                <a:cxn ang="16200000">
                  <a:pos x="wd2" y="hd2"/>
                </a:cxn>
              </a:cxnLst>
              <a:rect l="0" t="0" r="r" b="b"/>
              <a:pathLst>
                <a:path w="21600" h="21600" extrusionOk="0">
                  <a:moveTo>
                    <a:pt x="10783" y="1221"/>
                  </a:moveTo>
                  <a:lnTo>
                    <a:pt x="9990" y="1412"/>
                  </a:lnTo>
                  <a:lnTo>
                    <a:pt x="9027" y="1293"/>
                  </a:lnTo>
                  <a:lnTo>
                    <a:pt x="7932" y="1444"/>
                  </a:lnTo>
                  <a:lnTo>
                    <a:pt x="7694" y="1967"/>
                  </a:lnTo>
                  <a:lnTo>
                    <a:pt x="6839" y="2077"/>
                  </a:lnTo>
                  <a:lnTo>
                    <a:pt x="6525" y="2487"/>
                  </a:lnTo>
                  <a:lnTo>
                    <a:pt x="5891" y="2310"/>
                  </a:lnTo>
                  <a:lnTo>
                    <a:pt x="5362" y="2912"/>
                  </a:lnTo>
                  <a:lnTo>
                    <a:pt x="4529" y="3104"/>
                  </a:lnTo>
                  <a:lnTo>
                    <a:pt x="3885" y="3366"/>
                  </a:lnTo>
                  <a:lnTo>
                    <a:pt x="3196" y="3277"/>
                  </a:lnTo>
                  <a:lnTo>
                    <a:pt x="2429" y="3843"/>
                  </a:lnTo>
                  <a:lnTo>
                    <a:pt x="1845" y="4003"/>
                  </a:lnTo>
                  <a:lnTo>
                    <a:pt x="1318" y="4607"/>
                  </a:lnTo>
                  <a:lnTo>
                    <a:pt x="1579" y="5264"/>
                  </a:lnTo>
                  <a:lnTo>
                    <a:pt x="2255" y="5506"/>
                  </a:lnTo>
                  <a:lnTo>
                    <a:pt x="2282" y="6429"/>
                  </a:lnTo>
                  <a:lnTo>
                    <a:pt x="2528" y="6946"/>
                  </a:lnTo>
                  <a:lnTo>
                    <a:pt x="2974" y="7155"/>
                  </a:lnTo>
                  <a:lnTo>
                    <a:pt x="1855" y="7744"/>
                  </a:lnTo>
                  <a:lnTo>
                    <a:pt x="1866" y="8205"/>
                  </a:lnTo>
                  <a:lnTo>
                    <a:pt x="1012" y="8588"/>
                  </a:lnTo>
                  <a:lnTo>
                    <a:pt x="808" y="9532"/>
                  </a:lnTo>
                  <a:lnTo>
                    <a:pt x="119" y="10452"/>
                  </a:lnTo>
                  <a:lnTo>
                    <a:pt x="0" y="10817"/>
                  </a:lnTo>
                  <a:lnTo>
                    <a:pt x="537" y="11204"/>
                  </a:lnTo>
                  <a:lnTo>
                    <a:pt x="1332" y="11150"/>
                  </a:lnTo>
                  <a:lnTo>
                    <a:pt x="1409" y="11513"/>
                  </a:lnTo>
                  <a:lnTo>
                    <a:pt x="1091" y="11999"/>
                  </a:lnTo>
                  <a:lnTo>
                    <a:pt x="1366" y="12438"/>
                  </a:lnTo>
                  <a:lnTo>
                    <a:pt x="1587" y="12903"/>
                  </a:lnTo>
                  <a:lnTo>
                    <a:pt x="1368" y="13479"/>
                  </a:lnTo>
                  <a:lnTo>
                    <a:pt x="1580" y="13839"/>
                  </a:lnTo>
                  <a:lnTo>
                    <a:pt x="2495" y="14084"/>
                  </a:lnTo>
                  <a:lnTo>
                    <a:pt x="2830" y="14434"/>
                  </a:lnTo>
                  <a:lnTo>
                    <a:pt x="2566" y="14752"/>
                  </a:lnTo>
                  <a:lnTo>
                    <a:pt x="2158" y="14995"/>
                  </a:lnTo>
                  <a:lnTo>
                    <a:pt x="2070" y="15688"/>
                  </a:lnTo>
                  <a:lnTo>
                    <a:pt x="3171" y="15520"/>
                  </a:lnTo>
                  <a:lnTo>
                    <a:pt x="3116" y="15652"/>
                  </a:lnTo>
                  <a:lnTo>
                    <a:pt x="2294" y="15852"/>
                  </a:lnTo>
                  <a:lnTo>
                    <a:pt x="2677" y="16483"/>
                  </a:lnTo>
                  <a:lnTo>
                    <a:pt x="1864" y="17219"/>
                  </a:lnTo>
                  <a:lnTo>
                    <a:pt x="2383" y="17767"/>
                  </a:lnTo>
                  <a:lnTo>
                    <a:pt x="2290" y="18531"/>
                  </a:lnTo>
                  <a:lnTo>
                    <a:pt x="3096" y="18857"/>
                  </a:lnTo>
                  <a:lnTo>
                    <a:pt x="3972" y="18702"/>
                  </a:lnTo>
                  <a:lnTo>
                    <a:pt x="4677" y="18315"/>
                  </a:lnTo>
                  <a:lnTo>
                    <a:pt x="5314" y="18224"/>
                  </a:lnTo>
                  <a:lnTo>
                    <a:pt x="5349" y="18705"/>
                  </a:lnTo>
                  <a:lnTo>
                    <a:pt x="5915" y="19036"/>
                  </a:lnTo>
                  <a:lnTo>
                    <a:pt x="5645" y="19379"/>
                  </a:lnTo>
                  <a:lnTo>
                    <a:pt x="4971" y="19839"/>
                  </a:lnTo>
                  <a:lnTo>
                    <a:pt x="4559" y="20137"/>
                  </a:lnTo>
                  <a:lnTo>
                    <a:pt x="4414" y="20475"/>
                  </a:lnTo>
                  <a:lnTo>
                    <a:pt x="3979" y="20804"/>
                  </a:lnTo>
                  <a:lnTo>
                    <a:pt x="3507" y="20904"/>
                  </a:lnTo>
                  <a:lnTo>
                    <a:pt x="3883" y="21458"/>
                  </a:lnTo>
                  <a:lnTo>
                    <a:pt x="4628" y="21600"/>
                  </a:lnTo>
                  <a:lnTo>
                    <a:pt x="5517" y="21557"/>
                  </a:lnTo>
                  <a:lnTo>
                    <a:pt x="6093" y="21471"/>
                  </a:lnTo>
                  <a:lnTo>
                    <a:pt x="6616" y="21420"/>
                  </a:lnTo>
                  <a:lnTo>
                    <a:pt x="6858" y="21179"/>
                  </a:lnTo>
                  <a:lnTo>
                    <a:pt x="7809" y="20897"/>
                  </a:lnTo>
                  <a:lnTo>
                    <a:pt x="8471" y="20611"/>
                  </a:lnTo>
                  <a:lnTo>
                    <a:pt x="9047" y="20417"/>
                  </a:lnTo>
                  <a:lnTo>
                    <a:pt x="10094" y="21197"/>
                  </a:lnTo>
                  <a:lnTo>
                    <a:pt x="10640" y="21268"/>
                  </a:lnTo>
                  <a:lnTo>
                    <a:pt x="10847" y="20906"/>
                  </a:lnTo>
                  <a:lnTo>
                    <a:pt x="10745" y="20260"/>
                  </a:lnTo>
                  <a:lnTo>
                    <a:pt x="11040" y="19874"/>
                  </a:lnTo>
                  <a:lnTo>
                    <a:pt x="11541" y="19743"/>
                  </a:lnTo>
                  <a:lnTo>
                    <a:pt x="11254" y="19019"/>
                  </a:lnTo>
                  <a:lnTo>
                    <a:pt x="11425" y="18365"/>
                  </a:lnTo>
                  <a:lnTo>
                    <a:pt x="11830" y="17624"/>
                  </a:lnTo>
                  <a:lnTo>
                    <a:pt x="11855" y="16778"/>
                  </a:lnTo>
                  <a:lnTo>
                    <a:pt x="11935" y="16245"/>
                  </a:lnTo>
                  <a:lnTo>
                    <a:pt x="12970" y="15751"/>
                  </a:lnTo>
                  <a:lnTo>
                    <a:pt x="13815" y="15272"/>
                  </a:lnTo>
                  <a:lnTo>
                    <a:pt x="13168" y="14880"/>
                  </a:lnTo>
                  <a:lnTo>
                    <a:pt x="13225" y="14495"/>
                  </a:lnTo>
                  <a:lnTo>
                    <a:pt x="13582" y="14167"/>
                  </a:lnTo>
                  <a:lnTo>
                    <a:pt x="14111" y="13848"/>
                  </a:lnTo>
                  <a:lnTo>
                    <a:pt x="13605" y="13626"/>
                  </a:lnTo>
                  <a:lnTo>
                    <a:pt x="13539" y="13139"/>
                  </a:lnTo>
                  <a:lnTo>
                    <a:pt x="13639" y="12480"/>
                  </a:lnTo>
                  <a:lnTo>
                    <a:pt x="13764" y="12165"/>
                  </a:lnTo>
                  <a:lnTo>
                    <a:pt x="14193" y="11886"/>
                  </a:lnTo>
                  <a:lnTo>
                    <a:pt x="15021" y="11593"/>
                  </a:lnTo>
                  <a:lnTo>
                    <a:pt x="15319" y="11330"/>
                  </a:lnTo>
                  <a:lnTo>
                    <a:pt x="15844" y="10940"/>
                  </a:lnTo>
                  <a:lnTo>
                    <a:pt x="15988" y="10604"/>
                  </a:lnTo>
                  <a:lnTo>
                    <a:pt x="15829" y="10169"/>
                  </a:lnTo>
                  <a:lnTo>
                    <a:pt x="15549" y="9796"/>
                  </a:lnTo>
                  <a:lnTo>
                    <a:pt x="15933" y="9094"/>
                  </a:lnTo>
                  <a:lnTo>
                    <a:pt x="16402" y="8590"/>
                  </a:lnTo>
                  <a:lnTo>
                    <a:pt x="16894" y="8198"/>
                  </a:lnTo>
                  <a:lnTo>
                    <a:pt x="17330" y="8026"/>
                  </a:lnTo>
                  <a:lnTo>
                    <a:pt x="17849" y="8523"/>
                  </a:lnTo>
                  <a:lnTo>
                    <a:pt x="18814" y="8304"/>
                  </a:lnTo>
                  <a:lnTo>
                    <a:pt x="19242" y="7911"/>
                  </a:lnTo>
                  <a:lnTo>
                    <a:pt x="19911" y="7614"/>
                  </a:lnTo>
                  <a:lnTo>
                    <a:pt x="20838" y="7333"/>
                  </a:lnTo>
                  <a:lnTo>
                    <a:pt x="21061" y="6873"/>
                  </a:lnTo>
                  <a:lnTo>
                    <a:pt x="20956" y="6521"/>
                  </a:lnTo>
                  <a:lnTo>
                    <a:pt x="21600" y="6383"/>
                  </a:lnTo>
                  <a:lnTo>
                    <a:pt x="21334" y="5164"/>
                  </a:lnTo>
                  <a:lnTo>
                    <a:pt x="20576" y="4377"/>
                  </a:lnTo>
                  <a:lnTo>
                    <a:pt x="19547" y="3857"/>
                  </a:lnTo>
                  <a:lnTo>
                    <a:pt x="19327" y="3312"/>
                  </a:lnTo>
                  <a:lnTo>
                    <a:pt x="19898" y="2530"/>
                  </a:lnTo>
                  <a:lnTo>
                    <a:pt x="19368" y="1767"/>
                  </a:lnTo>
                  <a:lnTo>
                    <a:pt x="17859" y="1717"/>
                  </a:lnTo>
                  <a:lnTo>
                    <a:pt x="16776" y="1584"/>
                  </a:lnTo>
                  <a:lnTo>
                    <a:pt x="16511" y="946"/>
                  </a:lnTo>
                  <a:lnTo>
                    <a:pt x="15894" y="829"/>
                  </a:lnTo>
                  <a:lnTo>
                    <a:pt x="15651" y="320"/>
                  </a:lnTo>
                  <a:lnTo>
                    <a:pt x="14870" y="657"/>
                  </a:lnTo>
                  <a:lnTo>
                    <a:pt x="14606" y="1289"/>
                  </a:lnTo>
                  <a:lnTo>
                    <a:pt x="14074" y="1812"/>
                  </a:lnTo>
                  <a:lnTo>
                    <a:pt x="13421" y="1974"/>
                  </a:lnTo>
                  <a:lnTo>
                    <a:pt x="13307" y="1757"/>
                  </a:lnTo>
                  <a:lnTo>
                    <a:pt x="14379" y="843"/>
                  </a:lnTo>
                  <a:lnTo>
                    <a:pt x="13451" y="368"/>
                  </a:lnTo>
                  <a:lnTo>
                    <a:pt x="12533" y="0"/>
                  </a:lnTo>
                  <a:lnTo>
                    <a:pt x="12221" y="574"/>
                  </a:lnTo>
                  <a:lnTo>
                    <a:pt x="11769" y="929"/>
                  </a:lnTo>
                  <a:lnTo>
                    <a:pt x="10783" y="1221"/>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77" name="Shape 201">
              <a:extLst>
                <a:ext uri="{FF2B5EF4-FFF2-40B4-BE49-F238E27FC236}">
                  <a16:creationId xmlns="" xmlns:a16="http://schemas.microsoft.com/office/drawing/2014/main" id="{26F21DEA-67FE-4AAA-BBE5-2CCBEC7C8545}"/>
                </a:ext>
              </a:extLst>
            </p:cNvPr>
            <p:cNvSpPr/>
            <p:nvPr/>
          </p:nvSpPr>
          <p:spPr>
            <a:xfrm>
              <a:off x="12138953" y="9371296"/>
              <a:ext cx="1470813" cy="1830837"/>
            </a:xfrm>
            <a:custGeom>
              <a:avLst/>
              <a:gdLst/>
              <a:ahLst/>
              <a:cxnLst>
                <a:cxn ang="0">
                  <a:pos x="wd2" y="hd2"/>
                </a:cxn>
                <a:cxn ang="5400000">
                  <a:pos x="wd2" y="hd2"/>
                </a:cxn>
                <a:cxn ang="10800000">
                  <a:pos x="wd2" y="hd2"/>
                </a:cxn>
                <a:cxn ang="16200000">
                  <a:pos x="wd2" y="hd2"/>
                </a:cxn>
              </a:cxnLst>
              <a:rect l="0" t="0" r="r" b="b"/>
              <a:pathLst>
                <a:path w="21600" h="21600" extrusionOk="0">
                  <a:moveTo>
                    <a:pt x="11393" y="0"/>
                  </a:moveTo>
                  <a:lnTo>
                    <a:pt x="10538" y="250"/>
                  </a:lnTo>
                  <a:lnTo>
                    <a:pt x="10671" y="1001"/>
                  </a:lnTo>
                  <a:lnTo>
                    <a:pt x="10354" y="1380"/>
                  </a:lnTo>
                  <a:lnTo>
                    <a:pt x="9367" y="1670"/>
                  </a:lnTo>
                  <a:lnTo>
                    <a:pt x="8371" y="2151"/>
                  </a:lnTo>
                  <a:lnTo>
                    <a:pt x="8080" y="2541"/>
                  </a:lnTo>
                  <a:lnTo>
                    <a:pt x="7535" y="2625"/>
                  </a:lnTo>
                  <a:lnTo>
                    <a:pt x="6982" y="2057"/>
                  </a:lnTo>
                  <a:lnTo>
                    <a:pt x="6039" y="2312"/>
                  </a:lnTo>
                  <a:lnTo>
                    <a:pt x="5328" y="3010"/>
                  </a:lnTo>
                  <a:lnTo>
                    <a:pt x="4527" y="4285"/>
                  </a:lnTo>
                  <a:lnTo>
                    <a:pt x="5021" y="5084"/>
                  </a:lnTo>
                  <a:lnTo>
                    <a:pt x="4987" y="5636"/>
                  </a:lnTo>
                  <a:lnTo>
                    <a:pt x="4346" y="6070"/>
                  </a:lnTo>
                  <a:lnTo>
                    <a:pt x="3062" y="6699"/>
                  </a:lnTo>
                  <a:lnTo>
                    <a:pt x="2497" y="7152"/>
                  </a:lnTo>
                  <a:lnTo>
                    <a:pt x="2419" y="8774"/>
                  </a:lnTo>
                  <a:lnTo>
                    <a:pt x="2890" y="9137"/>
                  </a:lnTo>
                  <a:lnTo>
                    <a:pt x="2181" y="9680"/>
                  </a:lnTo>
                  <a:lnTo>
                    <a:pt x="1905" y="10277"/>
                  </a:lnTo>
                  <a:lnTo>
                    <a:pt x="2689" y="10741"/>
                  </a:lnTo>
                  <a:lnTo>
                    <a:pt x="586" y="11647"/>
                  </a:lnTo>
                  <a:lnTo>
                    <a:pt x="599" y="13268"/>
                  </a:lnTo>
                  <a:lnTo>
                    <a:pt x="0" y="14675"/>
                  </a:lnTo>
                  <a:lnTo>
                    <a:pt x="100" y="15546"/>
                  </a:lnTo>
                  <a:lnTo>
                    <a:pt x="578" y="16101"/>
                  </a:lnTo>
                  <a:lnTo>
                    <a:pt x="1678" y="16461"/>
                  </a:lnTo>
                  <a:lnTo>
                    <a:pt x="2600" y="16252"/>
                  </a:lnTo>
                  <a:lnTo>
                    <a:pt x="3195" y="16705"/>
                  </a:lnTo>
                  <a:lnTo>
                    <a:pt x="3505" y="17099"/>
                  </a:lnTo>
                  <a:lnTo>
                    <a:pt x="4277" y="16900"/>
                  </a:lnTo>
                  <a:lnTo>
                    <a:pt x="4749" y="17255"/>
                  </a:lnTo>
                  <a:lnTo>
                    <a:pt x="4898" y="17924"/>
                  </a:lnTo>
                  <a:lnTo>
                    <a:pt x="5459" y="18623"/>
                  </a:lnTo>
                  <a:lnTo>
                    <a:pt x="5754" y="19093"/>
                  </a:lnTo>
                  <a:lnTo>
                    <a:pt x="5465" y="19571"/>
                  </a:lnTo>
                  <a:lnTo>
                    <a:pt x="5872" y="20390"/>
                  </a:lnTo>
                  <a:lnTo>
                    <a:pt x="6401" y="21051"/>
                  </a:lnTo>
                  <a:lnTo>
                    <a:pt x="7151" y="21600"/>
                  </a:lnTo>
                  <a:lnTo>
                    <a:pt x="7311" y="21068"/>
                  </a:lnTo>
                  <a:cubicBezTo>
                    <a:pt x="7345" y="20987"/>
                    <a:pt x="7380" y="20907"/>
                    <a:pt x="7415" y="20826"/>
                  </a:cubicBezTo>
                  <a:cubicBezTo>
                    <a:pt x="7450" y="20745"/>
                    <a:pt x="7484" y="20665"/>
                    <a:pt x="7519" y="20584"/>
                  </a:cubicBezTo>
                  <a:lnTo>
                    <a:pt x="7828" y="21313"/>
                  </a:lnTo>
                  <a:lnTo>
                    <a:pt x="8408" y="21155"/>
                  </a:lnTo>
                  <a:lnTo>
                    <a:pt x="8324" y="20003"/>
                  </a:lnTo>
                  <a:lnTo>
                    <a:pt x="9004" y="20059"/>
                  </a:lnTo>
                  <a:lnTo>
                    <a:pt x="9146" y="20897"/>
                  </a:lnTo>
                  <a:lnTo>
                    <a:pt x="9685" y="19854"/>
                  </a:lnTo>
                  <a:lnTo>
                    <a:pt x="10301" y="19201"/>
                  </a:lnTo>
                  <a:lnTo>
                    <a:pt x="11015" y="18592"/>
                  </a:lnTo>
                  <a:lnTo>
                    <a:pt x="11310" y="18196"/>
                  </a:lnTo>
                  <a:lnTo>
                    <a:pt x="11523" y="17799"/>
                  </a:lnTo>
                  <a:lnTo>
                    <a:pt x="10960" y="17805"/>
                  </a:lnTo>
                  <a:lnTo>
                    <a:pt x="10551" y="17685"/>
                  </a:lnTo>
                  <a:lnTo>
                    <a:pt x="11131" y="17415"/>
                  </a:lnTo>
                  <a:lnTo>
                    <a:pt x="12198" y="17553"/>
                  </a:lnTo>
                  <a:lnTo>
                    <a:pt x="12937" y="17435"/>
                  </a:lnTo>
                  <a:lnTo>
                    <a:pt x="12087" y="17255"/>
                  </a:lnTo>
                  <a:lnTo>
                    <a:pt x="11676" y="17150"/>
                  </a:lnTo>
                  <a:lnTo>
                    <a:pt x="11397" y="16860"/>
                  </a:lnTo>
                  <a:lnTo>
                    <a:pt x="11656" y="16571"/>
                  </a:lnTo>
                  <a:lnTo>
                    <a:pt x="12505" y="16786"/>
                  </a:lnTo>
                  <a:lnTo>
                    <a:pt x="13203" y="16589"/>
                  </a:lnTo>
                  <a:lnTo>
                    <a:pt x="14118" y="16643"/>
                  </a:lnTo>
                  <a:lnTo>
                    <a:pt x="14403" y="16123"/>
                  </a:lnTo>
                  <a:lnTo>
                    <a:pt x="14816" y="15662"/>
                  </a:lnTo>
                  <a:lnTo>
                    <a:pt x="14330" y="15539"/>
                  </a:lnTo>
                  <a:lnTo>
                    <a:pt x="14490" y="15141"/>
                  </a:lnTo>
                  <a:lnTo>
                    <a:pt x="15119" y="15210"/>
                  </a:lnTo>
                  <a:lnTo>
                    <a:pt x="15540" y="14697"/>
                  </a:lnTo>
                  <a:lnTo>
                    <a:pt x="15088" y="14530"/>
                  </a:lnTo>
                  <a:lnTo>
                    <a:pt x="15037" y="14176"/>
                  </a:lnTo>
                  <a:lnTo>
                    <a:pt x="15450" y="13749"/>
                  </a:lnTo>
                  <a:lnTo>
                    <a:pt x="16028" y="13595"/>
                  </a:lnTo>
                  <a:lnTo>
                    <a:pt x="16815" y="13814"/>
                  </a:lnTo>
                  <a:lnTo>
                    <a:pt x="17146" y="13288"/>
                  </a:lnTo>
                  <a:lnTo>
                    <a:pt x="16286" y="13037"/>
                  </a:lnTo>
                  <a:lnTo>
                    <a:pt x="15841" y="12976"/>
                  </a:lnTo>
                  <a:lnTo>
                    <a:pt x="16054" y="12568"/>
                  </a:lnTo>
                  <a:lnTo>
                    <a:pt x="16548" y="12354"/>
                  </a:lnTo>
                  <a:lnTo>
                    <a:pt x="17189" y="12959"/>
                  </a:lnTo>
                  <a:lnTo>
                    <a:pt x="17785" y="13044"/>
                  </a:lnTo>
                  <a:lnTo>
                    <a:pt x="18234" y="12583"/>
                  </a:lnTo>
                  <a:lnTo>
                    <a:pt x="18523" y="12286"/>
                  </a:lnTo>
                  <a:lnTo>
                    <a:pt x="19192" y="12305"/>
                  </a:lnTo>
                  <a:lnTo>
                    <a:pt x="19448" y="11828"/>
                  </a:lnTo>
                  <a:lnTo>
                    <a:pt x="19156" y="11408"/>
                  </a:lnTo>
                  <a:lnTo>
                    <a:pt x="18517" y="11120"/>
                  </a:lnTo>
                  <a:lnTo>
                    <a:pt x="18570" y="11594"/>
                  </a:lnTo>
                  <a:lnTo>
                    <a:pt x="17832" y="12071"/>
                  </a:lnTo>
                  <a:lnTo>
                    <a:pt x="17360" y="12091"/>
                  </a:lnTo>
                  <a:lnTo>
                    <a:pt x="17035" y="11738"/>
                  </a:lnTo>
                  <a:lnTo>
                    <a:pt x="17551" y="11481"/>
                  </a:lnTo>
                  <a:lnTo>
                    <a:pt x="18047" y="10961"/>
                  </a:lnTo>
                  <a:lnTo>
                    <a:pt x="18572" y="10402"/>
                  </a:lnTo>
                  <a:lnTo>
                    <a:pt x="18602" y="9966"/>
                  </a:lnTo>
                  <a:lnTo>
                    <a:pt x="18157" y="9776"/>
                  </a:lnTo>
                  <a:lnTo>
                    <a:pt x="17677" y="9779"/>
                  </a:lnTo>
                  <a:lnTo>
                    <a:pt x="17815" y="9296"/>
                  </a:lnTo>
                  <a:lnTo>
                    <a:pt x="18356" y="9137"/>
                  </a:lnTo>
                  <a:lnTo>
                    <a:pt x="19210" y="8797"/>
                  </a:lnTo>
                  <a:lnTo>
                    <a:pt x="19593" y="8553"/>
                  </a:lnTo>
                  <a:lnTo>
                    <a:pt x="19117" y="8317"/>
                  </a:lnTo>
                  <a:lnTo>
                    <a:pt x="18141" y="8536"/>
                  </a:lnTo>
                  <a:lnTo>
                    <a:pt x="17817" y="8291"/>
                  </a:lnTo>
                  <a:lnTo>
                    <a:pt x="17458" y="8030"/>
                  </a:lnTo>
                  <a:lnTo>
                    <a:pt x="18072" y="7805"/>
                  </a:lnTo>
                  <a:lnTo>
                    <a:pt x="18891" y="7769"/>
                  </a:lnTo>
                  <a:lnTo>
                    <a:pt x="18747" y="7462"/>
                  </a:lnTo>
                  <a:lnTo>
                    <a:pt x="18128" y="7345"/>
                  </a:lnTo>
                  <a:lnTo>
                    <a:pt x="17209" y="7173"/>
                  </a:lnTo>
                  <a:lnTo>
                    <a:pt x="17437" y="6740"/>
                  </a:lnTo>
                  <a:lnTo>
                    <a:pt x="17856" y="6544"/>
                  </a:lnTo>
                  <a:lnTo>
                    <a:pt x="18371" y="6696"/>
                  </a:lnTo>
                  <a:lnTo>
                    <a:pt x="18995" y="6944"/>
                  </a:lnTo>
                  <a:lnTo>
                    <a:pt x="19654" y="7244"/>
                  </a:lnTo>
                  <a:lnTo>
                    <a:pt x="20366" y="7129"/>
                  </a:lnTo>
                  <a:lnTo>
                    <a:pt x="20201" y="6742"/>
                  </a:lnTo>
                  <a:lnTo>
                    <a:pt x="19607" y="6498"/>
                  </a:lnTo>
                  <a:lnTo>
                    <a:pt x="19975" y="5899"/>
                  </a:lnTo>
                  <a:lnTo>
                    <a:pt x="20797" y="5324"/>
                  </a:lnTo>
                  <a:lnTo>
                    <a:pt x="21523" y="4312"/>
                  </a:lnTo>
                  <a:lnTo>
                    <a:pt x="21094" y="4332"/>
                  </a:lnTo>
                  <a:lnTo>
                    <a:pt x="21600" y="3859"/>
                  </a:lnTo>
                  <a:lnTo>
                    <a:pt x="20093" y="3526"/>
                  </a:lnTo>
                  <a:lnTo>
                    <a:pt x="19076" y="3765"/>
                  </a:lnTo>
                  <a:lnTo>
                    <a:pt x="18509" y="4032"/>
                  </a:lnTo>
                  <a:lnTo>
                    <a:pt x="18053" y="3816"/>
                  </a:lnTo>
                  <a:lnTo>
                    <a:pt x="17740" y="3087"/>
                  </a:lnTo>
                  <a:lnTo>
                    <a:pt x="16823" y="2541"/>
                  </a:lnTo>
                  <a:lnTo>
                    <a:pt x="15965" y="3392"/>
                  </a:lnTo>
                  <a:lnTo>
                    <a:pt x="15412" y="3732"/>
                  </a:lnTo>
                  <a:lnTo>
                    <a:pt x="14643" y="3513"/>
                  </a:lnTo>
                  <a:lnTo>
                    <a:pt x="14076" y="3713"/>
                  </a:lnTo>
                  <a:lnTo>
                    <a:pt x="13728" y="3518"/>
                  </a:lnTo>
                  <a:lnTo>
                    <a:pt x="13716" y="2855"/>
                  </a:lnTo>
                  <a:lnTo>
                    <a:pt x="13319" y="2265"/>
                  </a:lnTo>
                  <a:lnTo>
                    <a:pt x="13006" y="2000"/>
                  </a:lnTo>
                  <a:lnTo>
                    <a:pt x="13248" y="1434"/>
                  </a:lnTo>
                  <a:lnTo>
                    <a:pt x="13016" y="605"/>
                  </a:lnTo>
                  <a:lnTo>
                    <a:pt x="12225" y="354"/>
                  </a:lnTo>
                  <a:lnTo>
                    <a:pt x="11393" y="0"/>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78" name="Shape 202">
              <a:extLst>
                <a:ext uri="{FF2B5EF4-FFF2-40B4-BE49-F238E27FC236}">
                  <a16:creationId xmlns="" xmlns:a16="http://schemas.microsoft.com/office/drawing/2014/main" id="{B3D7646D-5A24-4612-B93C-C91A7D4123C0}"/>
                </a:ext>
              </a:extLst>
            </p:cNvPr>
            <p:cNvSpPr/>
            <p:nvPr/>
          </p:nvSpPr>
          <p:spPr>
            <a:xfrm>
              <a:off x="13587567" y="10422342"/>
              <a:ext cx="662413" cy="1260777"/>
            </a:xfrm>
            <a:custGeom>
              <a:avLst/>
              <a:gdLst/>
              <a:ahLst/>
              <a:cxnLst>
                <a:cxn ang="0">
                  <a:pos x="wd2" y="hd2"/>
                </a:cxn>
                <a:cxn ang="5400000">
                  <a:pos x="wd2" y="hd2"/>
                </a:cxn>
                <a:cxn ang="10800000">
                  <a:pos x="wd2" y="hd2"/>
                </a:cxn>
                <a:cxn ang="16200000">
                  <a:pos x="wd2" y="hd2"/>
                </a:cxn>
              </a:cxnLst>
              <a:rect l="0" t="0" r="r" b="b"/>
              <a:pathLst>
                <a:path w="21600" h="21600" extrusionOk="0">
                  <a:moveTo>
                    <a:pt x="12292" y="1694"/>
                  </a:moveTo>
                  <a:lnTo>
                    <a:pt x="10855" y="1762"/>
                  </a:lnTo>
                  <a:lnTo>
                    <a:pt x="9986" y="3045"/>
                  </a:lnTo>
                  <a:lnTo>
                    <a:pt x="8189" y="4423"/>
                  </a:lnTo>
                  <a:lnTo>
                    <a:pt x="6201" y="5405"/>
                  </a:lnTo>
                  <a:lnTo>
                    <a:pt x="5385" y="6541"/>
                  </a:lnTo>
                  <a:lnTo>
                    <a:pt x="3886" y="7897"/>
                  </a:lnTo>
                  <a:lnTo>
                    <a:pt x="2289" y="9219"/>
                  </a:lnTo>
                  <a:lnTo>
                    <a:pt x="1709" y="9949"/>
                  </a:lnTo>
                  <a:lnTo>
                    <a:pt x="1306" y="11005"/>
                  </a:lnTo>
                  <a:lnTo>
                    <a:pt x="0" y="11346"/>
                  </a:lnTo>
                  <a:lnTo>
                    <a:pt x="111" y="12065"/>
                  </a:lnTo>
                  <a:lnTo>
                    <a:pt x="1321" y="11908"/>
                  </a:lnTo>
                  <a:lnTo>
                    <a:pt x="1050" y="12574"/>
                  </a:lnTo>
                  <a:lnTo>
                    <a:pt x="635" y="13417"/>
                  </a:lnTo>
                  <a:lnTo>
                    <a:pt x="487" y="14316"/>
                  </a:lnTo>
                  <a:lnTo>
                    <a:pt x="1304" y="14927"/>
                  </a:lnTo>
                  <a:lnTo>
                    <a:pt x="2169" y="15770"/>
                  </a:lnTo>
                  <a:lnTo>
                    <a:pt x="2313" y="16645"/>
                  </a:lnTo>
                  <a:lnTo>
                    <a:pt x="2934" y="17500"/>
                  </a:lnTo>
                  <a:lnTo>
                    <a:pt x="4628" y="18157"/>
                  </a:lnTo>
                  <a:lnTo>
                    <a:pt x="5865" y="18713"/>
                  </a:lnTo>
                  <a:lnTo>
                    <a:pt x="7018" y="19645"/>
                  </a:lnTo>
                  <a:lnTo>
                    <a:pt x="7690" y="20612"/>
                  </a:lnTo>
                  <a:lnTo>
                    <a:pt x="8092" y="21600"/>
                  </a:lnTo>
                  <a:lnTo>
                    <a:pt x="10111" y="21526"/>
                  </a:lnTo>
                  <a:lnTo>
                    <a:pt x="9853" y="20499"/>
                  </a:lnTo>
                  <a:lnTo>
                    <a:pt x="9045" y="19066"/>
                  </a:lnTo>
                  <a:lnTo>
                    <a:pt x="9923" y="17808"/>
                  </a:lnTo>
                  <a:lnTo>
                    <a:pt x="11448" y="16717"/>
                  </a:lnTo>
                  <a:lnTo>
                    <a:pt x="13278" y="15772"/>
                  </a:lnTo>
                  <a:lnTo>
                    <a:pt x="14846" y="14502"/>
                  </a:lnTo>
                  <a:lnTo>
                    <a:pt x="15759" y="13474"/>
                  </a:lnTo>
                  <a:lnTo>
                    <a:pt x="16157" y="11743"/>
                  </a:lnTo>
                  <a:lnTo>
                    <a:pt x="16851" y="9829"/>
                  </a:lnTo>
                  <a:lnTo>
                    <a:pt x="17834" y="8048"/>
                  </a:lnTo>
                  <a:lnTo>
                    <a:pt x="18568" y="6690"/>
                  </a:lnTo>
                  <a:lnTo>
                    <a:pt x="19931" y="5330"/>
                  </a:lnTo>
                  <a:lnTo>
                    <a:pt x="20791" y="4471"/>
                  </a:lnTo>
                  <a:lnTo>
                    <a:pt x="19953" y="3785"/>
                  </a:lnTo>
                  <a:lnTo>
                    <a:pt x="20551" y="2745"/>
                  </a:lnTo>
                  <a:lnTo>
                    <a:pt x="21600" y="2185"/>
                  </a:lnTo>
                  <a:lnTo>
                    <a:pt x="21185" y="1358"/>
                  </a:lnTo>
                  <a:lnTo>
                    <a:pt x="19289" y="1126"/>
                  </a:lnTo>
                  <a:lnTo>
                    <a:pt x="18171" y="693"/>
                  </a:lnTo>
                  <a:lnTo>
                    <a:pt x="16847" y="0"/>
                  </a:lnTo>
                  <a:lnTo>
                    <a:pt x="15851" y="364"/>
                  </a:lnTo>
                  <a:lnTo>
                    <a:pt x="14794" y="1073"/>
                  </a:lnTo>
                  <a:lnTo>
                    <a:pt x="13531" y="1319"/>
                  </a:lnTo>
                  <a:lnTo>
                    <a:pt x="12292" y="1694"/>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79" name="Shape 203">
              <a:extLst>
                <a:ext uri="{FF2B5EF4-FFF2-40B4-BE49-F238E27FC236}">
                  <a16:creationId xmlns="" xmlns:a16="http://schemas.microsoft.com/office/drawing/2014/main" id="{C7197735-8327-44DC-A524-3A15CD13CD70}"/>
                </a:ext>
              </a:extLst>
            </p:cNvPr>
            <p:cNvSpPr/>
            <p:nvPr/>
          </p:nvSpPr>
          <p:spPr>
            <a:xfrm>
              <a:off x="10012120" y="10532909"/>
              <a:ext cx="2608032" cy="2018505"/>
            </a:xfrm>
            <a:custGeom>
              <a:avLst/>
              <a:gdLst/>
              <a:ahLst/>
              <a:cxnLst>
                <a:cxn ang="0">
                  <a:pos x="wd2" y="hd2"/>
                </a:cxn>
                <a:cxn ang="5400000">
                  <a:pos x="wd2" y="hd2"/>
                </a:cxn>
                <a:cxn ang="10800000">
                  <a:pos x="wd2" y="hd2"/>
                </a:cxn>
                <a:cxn ang="16200000">
                  <a:pos x="wd2" y="hd2"/>
                </a:cxn>
              </a:cxnLst>
              <a:rect l="0" t="0" r="r" b="b"/>
              <a:pathLst>
                <a:path w="21600" h="21600" extrusionOk="0">
                  <a:moveTo>
                    <a:pt x="7132" y="1525"/>
                  </a:moveTo>
                  <a:lnTo>
                    <a:pt x="6724" y="2339"/>
                  </a:lnTo>
                  <a:lnTo>
                    <a:pt x="6953" y="3134"/>
                  </a:lnTo>
                  <a:lnTo>
                    <a:pt x="6613" y="3291"/>
                  </a:lnTo>
                  <a:lnTo>
                    <a:pt x="6482" y="3891"/>
                  </a:lnTo>
                  <a:lnTo>
                    <a:pt x="6690" y="4579"/>
                  </a:lnTo>
                  <a:lnTo>
                    <a:pt x="6730" y="5152"/>
                  </a:lnTo>
                  <a:lnTo>
                    <a:pt x="6582" y="5504"/>
                  </a:lnTo>
                  <a:lnTo>
                    <a:pt x="6306" y="5591"/>
                  </a:lnTo>
                  <a:lnTo>
                    <a:pt x="6455" y="6271"/>
                  </a:lnTo>
                  <a:lnTo>
                    <a:pt x="6486" y="6751"/>
                  </a:lnTo>
                  <a:lnTo>
                    <a:pt x="6177" y="7044"/>
                  </a:lnTo>
                  <a:lnTo>
                    <a:pt x="5685" y="7193"/>
                  </a:lnTo>
                  <a:lnTo>
                    <a:pt x="5610" y="7549"/>
                  </a:lnTo>
                  <a:lnTo>
                    <a:pt x="5614" y="7927"/>
                  </a:lnTo>
                  <a:lnTo>
                    <a:pt x="5351" y="8137"/>
                  </a:lnTo>
                  <a:lnTo>
                    <a:pt x="5039" y="8266"/>
                  </a:lnTo>
                  <a:lnTo>
                    <a:pt x="4819" y="8785"/>
                  </a:lnTo>
                  <a:lnTo>
                    <a:pt x="4938" y="9592"/>
                  </a:lnTo>
                  <a:lnTo>
                    <a:pt x="5082" y="10356"/>
                  </a:lnTo>
                  <a:lnTo>
                    <a:pt x="4725" y="10989"/>
                  </a:lnTo>
                  <a:lnTo>
                    <a:pt x="4506" y="11397"/>
                  </a:lnTo>
                  <a:lnTo>
                    <a:pt x="4256" y="11670"/>
                  </a:lnTo>
                  <a:lnTo>
                    <a:pt x="3886" y="11966"/>
                  </a:lnTo>
                  <a:lnTo>
                    <a:pt x="3603" y="12069"/>
                  </a:lnTo>
                  <a:lnTo>
                    <a:pt x="3201" y="12208"/>
                  </a:lnTo>
                  <a:lnTo>
                    <a:pt x="3094" y="12896"/>
                  </a:lnTo>
                  <a:lnTo>
                    <a:pt x="3253" y="13324"/>
                  </a:lnTo>
                  <a:lnTo>
                    <a:pt x="2934" y="13842"/>
                  </a:lnTo>
                  <a:lnTo>
                    <a:pt x="2620" y="13806"/>
                  </a:lnTo>
                  <a:lnTo>
                    <a:pt x="2322" y="13704"/>
                  </a:lnTo>
                  <a:lnTo>
                    <a:pt x="1956" y="13786"/>
                  </a:lnTo>
                  <a:lnTo>
                    <a:pt x="2003" y="14645"/>
                  </a:lnTo>
                  <a:lnTo>
                    <a:pt x="1967" y="15036"/>
                  </a:lnTo>
                  <a:lnTo>
                    <a:pt x="1506" y="14882"/>
                  </a:lnTo>
                  <a:lnTo>
                    <a:pt x="1232" y="14931"/>
                  </a:lnTo>
                  <a:lnTo>
                    <a:pt x="1024" y="15200"/>
                  </a:lnTo>
                  <a:lnTo>
                    <a:pt x="883" y="15506"/>
                  </a:lnTo>
                  <a:lnTo>
                    <a:pt x="591" y="15912"/>
                  </a:lnTo>
                  <a:lnTo>
                    <a:pt x="315" y="16170"/>
                  </a:lnTo>
                  <a:lnTo>
                    <a:pt x="341" y="16637"/>
                  </a:lnTo>
                  <a:lnTo>
                    <a:pt x="821" y="16718"/>
                  </a:lnTo>
                  <a:lnTo>
                    <a:pt x="671" y="17298"/>
                  </a:lnTo>
                  <a:lnTo>
                    <a:pt x="401" y="17415"/>
                  </a:lnTo>
                  <a:lnTo>
                    <a:pt x="244" y="17821"/>
                  </a:lnTo>
                  <a:lnTo>
                    <a:pt x="120" y="18155"/>
                  </a:lnTo>
                  <a:lnTo>
                    <a:pt x="0" y="18503"/>
                  </a:lnTo>
                  <a:lnTo>
                    <a:pt x="19" y="18962"/>
                  </a:lnTo>
                  <a:lnTo>
                    <a:pt x="67" y="19341"/>
                  </a:lnTo>
                  <a:lnTo>
                    <a:pt x="410" y="19463"/>
                  </a:lnTo>
                  <a:lnTo>
                    <a:pt x="370" y="19979"/>
                  </a:lnTo>
                  <a:lnTo>
                    <a:pt x="712" y="20267"/>
                  </a:lnTo>
                  <a:lnTo>
                    <a:pt x="1097" y="20731"/>
                  </a:lnTo>
                  <a:lnTo>
                    <a:pt x="1037" y="21103"/>
                  </a:lnTo>
                  <a:lnTo>
                    <a:pt x="661" y="21134"/>
                  </a:lnTo>
                  <a:lnTo>
                    <a:pt x="831" y="21572"/>
                  </a:lnTo>
                  <a:lnTo>
                    <a:pt x="1256" y="21453"/>
                  </a:lnTo>
                  <a:lnTo>
                    <a:pt x="1837" y="21600"/>
                  </a:lnTo>
                  <a:lnTo>
                    <a:pt x="2314" y="21321"/>
                  </a:lnTo>
                  <a:lnTo>
                    <a:pt x="2558" y="20992"/>
                  </a:lnTo>
                  <a:lnTo>
                    <a:pt x="2508" y="20424"/>
                  </a:lnTo>
                  <a:lnTo>
                    <a:pt x="2171" y="20267"/>
                  </a:lnTo>
                  <a:lnTo>
                    <a:pt x="1891" y="19849"/>
                  </a:lnTo>
                  <a:lnTo>
                    <a:pt x="2034" y="19504"/>
                  </a:lnTo>
                  <a:lnTo>
                    <a:pt x="2355" y="19528"/>
                  </a:lnTo>
                  <a:lnTo>
                    <a:pt x="2180" y="19216"/>
                  </a:lnTo>
                  <a:lnTo>
                    <a:pt x="1864" y="19226"/>
                  </a:lnTo>
                  <a:lnTo>
                    <a:pt x="1644" y="19115"/>
                  </a:lnTo>
                  <a:cubicBezTo>
                    <a:pt x="1518" y="18984"/>
                    <a:pt x="1492" y="18750"/>
                    <a:pt x="1584" y="18578"/>
                  </a:cubicBezTo>
                  <a:cubicBezTo>
                    <a:pt x="1696" y="18368"/>
                    <a:pt x="1928" y="18339"/>
                    <a:pt x="2070" y="18518"/>
                  </a:cubicBezTo>
                  <a:lnTo>
                    <a:pt x="2613" y="18523"/>
                  </a:lnTo>
                  <a:lnTo>
                    <a:pt x="2509" y="18217"/>
                  </a:lnTo>
                  <a:lnTo>
                    <a:pt x="2141" y="18159"/>
                  </a:lnTo>
                  <a:lnTo>
                    <a:pt x="2156" y="17822"/>
                  </a:lnTo>
                  <a:lnTo>
                    <a:pt x="2450" y="17659"/>
                  </a:lnTo>
                  <a:lnTo>
                    <a:pt x="3024" y="17413"/>
                  </a:lnTo>
                  <a:lnTo>
                    <a:pt x="3448" y="16882"/>
                  </a:lnTo>
                  <a:lnTo>
                    <a:pt x="3822" y="16873"/>
                  </a:lnTo>
                  <a:lnTo>
                    <a:pt x="4278" y="16489"/>
                  </a:lnTo>
                  <a:lnTo>
                    <a:pt x="4734" y="16241"/>
                  </a:lnTo>
                  <a:lnTo>
                    <a:pt x="4852" y="16642"/>
                  </a:lnTo>
                  <a:lnTo>
                    <a:pt x="5327" y="16575"/>
                  </a:lnTo>
                  <a:lnTo>
                    <a:pt x="5478" y="16289"/>
                  </a:lnTo>
                  <a:lnTo>
                    <a:pt x="5854" y="16354"/>
                  </a:lnTo>
                  <a:lnTo>
                    <a:pt x="6185" y="15922"/>
                  </a:lnTo>
                  <a:lnTo>
                    <a:pt x="6184" y="15553"/>
                  </a:lnTo>
                  <a:lnTo>
                    <a:pt x="6612" y="15865"/>
                  </a:lnTo>
                  <a:lnTo>
                    <a:pt x="6993" y="15940"/>
                  </a:lnTo>
                  <a:lnTo>
                    <a:pt x="7017" y="15505"/>
                  </a:lnTo>
                  <a:lnTo>
                    <a:pt x="6914" y="15162"/>
                  </a:lnTo>
                  <a:lnTo>
                    <a:pt x="7352" y="15197"/>
                  </a:lnTo>
                  <a:lnTo>
                    <a:pt x="7462" y="15654"/>
                  </a:lnTo>
                  <a:lnTo>
                    <a:pt x="7889" y="15589"/>
                  </a:lnTo>
                  <a:lnTo>
                    <a:pt x="8102" y="15226"/>
                  </a:lnTo>
                  <a:lnTo>
                    <a:pt x="8121" y="14718"/>
                  </a:lnTo>
                  <a:lnTo>
                    <a:pt x="8526" y="15288"/>
                  </a:lnTo>
                  <a:lnTo>
                    <a:pt x="8936" y="15688"/>
                  </a:lnTo>
                  <a:lnTo>
                    <a:pt x="8918" y="14929"/>
                  </a:lnTo>
                  <a:lnTo>
                    <a:pt x="9099" y="14620"/>
                  </a:lnTo>
                  <a:lnTo>
                    <a:pt x="9478" y="14698"/>
                  </a:lnTo>
                  <a:lnTo>
                    <a:pt x="10098" y="14829"/>
                  </a:lnTo>
                  <a:lnTo>
                    <a:pt x="9748" y="14241"/>
                  </a:lnTo>
                  <a:lnTo>
                    <a:pt x="9624" y="13590"/>
                  </a:lnTo>
                  <a:lnTo>
                    <a:pt x="9825" y="13205"/>
                  </a:lnTo>
                  <a:lnTo>
                    <a:pt x="10057" y="13790"/>
                  </a:lnTo>
                  <a:lnTo>
                    <a:pt x="10071" y="14222"/>
                  </a:lnTo>
                  <a:lnTo>
                    <a:pt x="10578" y="14257"/>
                  </a:lnTo>
                  <a:lnTo>
                    <a:pt x="10711" y="13800"/>
                  </a:lnTo>
                  <a:lnTo>
                    <a:pt x="11313" y="13686"/>
                  </a:lnTo>
                  <a:lnTo>
                    <a:pt x="11596" y="13446"/>
                  </a:lnTo>
                  <a:lnTo>
                    <a:pt x="11530" y="12918"/>
                  </a:lnTo>
                  <a:lnTo>
                    <a:pt x="11373" y="12473"/>
                  </a:lnTo>
                  <a:lnTo>
                    <a:pt x="11537" y="12194"/>
                  </a:lnTo>
                  <a:lnTo>
                    <a:pt x="11600" y="11828"/>
                  </a:lnTo>
                  <a:lnTo>
                    <a:pt x="11322" y="11511"/>
                  </a:lnTo>
                  <a:cubicBezTo>
                    <a:pt x="11207" y="11511"/>
                    <a:pt x="11114" y="11389"/>
                    <a:pt x="11116" y="11240"/>
                  </a:cubicBezTo>
                  <a:cubicBezTo>
                    <a:pt x="11119" y="10922"/>
                    <a:pt x="11440" y="10802"/>
                    <a:pt x="11574" y="11070"/>
                  </a:cubicBezTo>
                  <a:lnTo>
                    <a:pt x="12086" y="11686"/>
                  </a:lnTo>
                  <a:lnTo>
                    <a:pt x="12153" y="12319"/>
                  </a:lnTo>
                  <a:lnTo>
                    <a:pt x="12482" y="12107"/>
                  </a:lnTo>
                  <a:lnTo>
                    <a:pt x="12654" y="12554"/>
                  </a:lnTo>
                  <a:lnTo>
                    <a:pt x="12936" y="12796"/>
                  </a:lnTo>
                  <a:lnTo>
                    <a:pt x="13184" y="12458"/>
                  </a:lnTo>
                  <a:lnTo>
                    <a:pt x="13147" y="12043"/>
                  </a:lnTo>
                  <a:lnTo>
                    <a:pt x="13540" y="12387"/>
                  </a:lnTo>
                  <a:lnTo>
                    <a:pt x="13935" y="12041"/>
                  </a:lnTo>
                  <a:lnTo>
                    <a:pt x="13863" y="11691"/>
                  </a:lnTo>
                  <a:lnTo>
                    <a:pt x="14357" y="11998"/>
                  </a:lnTo>
                  <a:lnTo>
                    <a:pt x="14435" y="11683"/>
                  </a:lnTo>
                  <a:lnTo>
                    <a:pt x="14357" y="11376"/>
                  </a:lnTo>
                  <a:lnTo>
                    <a:pt x="14498" y="11054"/>
                  </a:lnTo>
                  <a:lnTo>
                    <a:pt x="14785" y="11508"/>
                  </a:lnTo>
                  <a:lnTo>
                    <a:pt x="15230" y="11678"/>
                  </a:lnTo>
                  <a:lnTo>
                    <a:pt x="15380" y="11397"/>
                  </a:lnTo>
                  <a:lnTo>
                    <a:pt x="15638" y="10933"/>
                  </a:lnTo>
                  <a:lnTo>
                    <a:pt x="15990" y="10654"/>
                  </a:lnTo>
                  <a:lnTo>
                    <a:pt x="16417" y="10974"/>
                  </a:lnTo>
                  <a:lnTo>
                    <a:pt x="16950" y="11293"/>
                  </a:lnTo>
                  <a:lnTo>
                    <a:pt x="17276" y="10942"/>
                  </a:lnTo>
                  <a:lnTo>
                    <a:pt x="17242" y="10447"/>
                  </a:lnTo>
                  <a:lnTo>
                    <a:pt x="17762" y="10610"/>
                  </a:lnTo>
                  <a:lnTo>
                    <a:pt x="18145" y="10638"/>
                  </a:lnTo>
                  <a:lnTo>
                    <a:pt x="18661" y="10312"/>
                  </a:lnTo>
                  <a:lnTo>
                    <a:pt x="19018" y="10077"/>
                  </a:lnTo>
                  <a:lnTo>
                    <a:pt x="19096" y="9588"/>
                  </a:lnTo>
                  <a:lnTo>
                    <a:pt x="19544" y="10006"/>
                  </a:lnTo>
                  <a:lnTo>
                    <a:pt x="19905" y="9840"/>
                  </a:lnTo>
                  <a:lnTo>
                    <a:pt x="19931" y="9076"/>
                  </a:lnTo>
                  <a:lnTo>
                    <a:pt x="20476" y="8656"/>
                  </a:lnTo>
                  <a:lnTo>
                    <a:pt x="20385" y="8253"/>
                  </a:lnTo>
                  <a:lnTo>
                    <a:pt x="19842" y="8155"/>
                  </a:lnTo>
                  <a:lnTo>
                    <a:pt x="20431" y="7785"/>
                  </a:lnTo>
                  <a:lnTo>
                    <a:pt x="20861" y="7841"/>
                  </a:lnTo>
                  <a:lnTo>
                    <a:pt x="21143" y="7302"/>
                  </a:lnTo>
                  <a:lnTo>
                    <a:pt x="21600" y="6876"/>
                  </a:lnTo>
                  <a:cubicBezTo>
                    <a:pt x="21482" y="6750"/>
                    <a:pt x="21378" y="6604"/>
                    <a:pt x="21291" y="6442"/>
                  </a:cubicBezTo>
                  <a:cubicBezTo>
                    <a:pt x="21188" y="6250"/>
                    <a:pt x="21110" y="6038"/>
                    <a:pt x="21060" y="5814"/>
                  </a:cubicBezTo>
                  <a:lnTo>
                    <a:pt x="20869" y="5380"/>
                  </a:lnTo>
                  <a:lnTo>
                    <a:pt x="21037" y="4772"/>
                  </a:lnTo>
                  <a:lnTo>
                    <a:pt x="20561" y="3691"/>
                  </a:lnTo>
                  <a:lnTo>
                    <a:pt x="20413" y="3076"/>
                  </a:lnTo>
                  <a:lnTo>
                    <a:pt x="20017" y="2663"/>
                  </a:lnTo>
                  <a:lnTo>
                    <a:pt x="19657" y="2850"/>
                  </a:lnTo>
                  <a:lnTo>
                    <a:pt x="19082" y="2055"/>
                  </a:lnTo>
                  <a:lnTo>
                    <a:pt x="18604" y="2320"/>
                  </a:lnTo>
                  <a:lnTo>
                    <a:pt x="17751" y="1926"/>
                  </a:lnTo>
                  <a:lnTo>
                    <a:pt x="17470" y="1978"/>
                  </a:lnTo>
                  <a:lnTo>
                    <a:pt x="17210" y="2516"/>
                  </a:lnTo>
                  <a:lnTo>
                    <a:pt x="17314" y="3167"/>
                  </a:lnTo>
                  <a:lnTo>
                    <a:pt x="16988" y="3390"/>
                  </a:lnTo>
                  <a:lnTo>
                    <a:pt x="16575" y="2866"/>
                  </a:lnTo>
                  <a:lnTo>
                    <a:pt x="16315" y="2440"/>
                  </a:lnTo>
                  <a:lnTo>
                    <a:pt x="15626" y="2987"/>
                  </a:lnTo>
                  <a:lnTo>
                    <a:pt x="14969" y="3328"/>
                  </a:lnTo>
                  <a:lnTo>
                    <a:pt x="14721" y="3655"/>
                  </a:lnTo>
                  <a:lnTo>
                    <a:pt x="13822" y="3806"/>
                  </a:lnTo>
                  <a:lnTo>
                    <a:pt x="13323" y="3718"/>
                  </a:lnTo>
                  <a:lnTo>
                    <a:pt x="13093" y="3391"/>
                  </a:lnTo>
                  <a:lnTo>
                    <a:pt x="13623" y="2937"/>
                  </a:lnTo>
                  <a:lnTo>
                    <a:pt x="13876" y="2315"/>
                  </a:lnTo>
                  <a:lnTo>
                    <a:pt x="14573" y="1330"/>
                  </a:lnTo>
                  <a:lnTo>
                    <a:pt x="14266" y="821"/>
                  </a:lnTo>
                  <a:lnTo>
                    <a:pt x="14113" y="239"/>
                  </a:lnTo>
                  <a:lnTo>
                    <a:pt x="13495" y="348"/>
                  </a:lnTo>
                  <a:lnTo>
                    <a:pt x="13097" y="785"/>
                  </a:lnTo>
                  <a:lnTo>
                    <a:pt x="12639" y="940"/>
                  </a:lnTo>
                  <a:lnTo>
                    <a:pt x="11991" y="481"/>
                  </a:lnTo>
                  <a:lnTo>
                    <a:pt x="11313" y="808"/>
                  </a:lnTo>
                  <a:lnTo>
                    <a:pt x="10842" y="778"/>
                  </a:lnTo>
                  <a:lnTo>
                    <a:pt x="10459" y="0"/>
                  </a:lnTo>
                  <a:lnTo>
                    <a:pt x="9813" y="364"/>
                  </a:lnTo>
                  <a:lnTo>
                    <a:pt x="9285" y="737"/>
                  </a:lnTo>
                  <a:lnTo>
                    <a:pt x="9156" y="1259"/>
                  </a:lnTo>
                  <a:lnTo>
                    <a:pt x="9305" y="1664"/>
                  </a:lnTo>
                  <a:lnTo>
                    <a:pt x="9605" y="1766"/>
                  </a:lnTo>
                  <a:cubicBezTo>
                    <a:pt x="9513" y="1821"/>
                    <a:pt x="9442" y="1922"/>
                    <a:pt x="9408" y="2045"/>
                  </a:cubicBezTo>
                  <a:cubicBezTo>
                    <a:pt x="9364" y="2207"/>
                    <a:pt x="9387" y="2387"/>
                    <a:pt x="9470" y="2521"/>
                  </a:cubicBezTo>
                  <a:lnTo>
                    <a:pt x="9204" y="2744"/>
                  </a:lnTo>
                  <a:lnTo>
                    <a:pt x="8768" y="2031"/>
                  </a:lnTo>
                  <a:lnTo>
                    <a:pt x="8466" y="1564"/>
                  </a:lnTo>
                  <a:lnTo>
                    <a:pt x="7132" y="1525"/>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80" name="Shape 204">
              <a:extLst>
                <a:ext uri="{FF2B5EF4-FFF2-40B4-BE49-F238E27FC236}">
                  <a16:creationId xmlns="" xmlns:a16="http://schemas.microsoft.com/office/drawing/2014/main" id="{4D6F66D7-52CC-4CA5-8FC8-1F384C678AE0}"/>
                </a:ext>
              </a:extLst>
            </p:cNvPr>
            <p:cNvSpPr/>
            <p:nvPr/>
          </p:nvSpPr>
          <p:spPr>
            <a:xfrm>
              <a:off x="8234633" y="10239847"/>
              <a:ext cx="2608407" cy="1869947"/>
            </a:xfrm>
            <a:custGeom>
              <a:avLst/>
              <a:gdLst/>
              <a:ahLst/>
              <a:cxnLst>
                <a:cxn ang="0">
                  <a:pos x="wd2" y="hd2"/>
                </a:cxn>
                <a:cxn ang="5400000">
                  <a:pos x="wd2" y="hd2"/>
                </a:cxn>
                <a:cxn ang="10800000">
                  <a:pos x="wd2" y="hd2"/>
                </a:cxn>
                <a:cxn ang="16200000">
                  <a:pos x="wd2" y="hd2"/>
                </a:cxn>
              </a:cxnLst>
              <a:rect l="0" t="0" r="r" b="b"/>
              <a:pathLst>
                <a:path w="21600" h="21600" extrusionOk="0">
                  <a:moveTo>
                    <a:pt x="14304" y="1585"/>
                  </a:moveTo>
                  <a:lnTo>
                    <a:pt x="14018" y="2171"/>
                  </a:lnTo>
                  <a:lnTo>
                    <a:pt x="13663" y="2466"/>
                  </a:lnTo>
                  <a:lnTo>
                    <a:pt x="13183" y="2331"/>
                  </a:lnTo>
                  <a:lnTo>
                    <a:pt x="12657" y="2666"/>
                  </a:lnTo>
                  <a:lnTo>
                    <a:pt x="13031" y="3381"/>
                  </a:lnTo>
                  <a:lnTo>
                    <a:pt x="11955" y="3438"/>
                  </a:lnTo>
                  <a:lnTo>
                    <a:pt x="11784" y="3916"/>
                  </a:lnTo>
                  <a:lnTo>
                    <a:pt x="11678" y="4265"/>
                  </a:lnTo>
                  <a:lnTo>
                    <a:pt x="11146" y="3458"/>
                  </a:lnTo>
                  <a:lnTo>
                    <a:pt x="10789" y="3614"/>
                  </a:lnTo>
                  <a:lnTo>
                    <a:pt x="10290" y="4450"/>
                  </a:lnTo>
                  <a:lnTo>
                    <a:pt x="10180" y="5049"/>
                  </a:lnTo>
                  <a:lnTo>
                    <a:pt x="9816" y="5307"/>
                  </a:lnTo>
                  <a:lnTo>
                    <a:pt x="9546" y="4903"/>
                  </a:lnTo>
                  <a:lnTo>
                    <a:pt x="9023" y="4290"/>
                  </a:lnTo>
                  <a:lnTo>
                    <a:pt x="8806" y="4748"/>
                  </a:lnTo>
                  <a:lnTo>
                    <a:pt x="8313" y="4061"/>
                  </a:lnTo>
                  <a:lnTo>
                    <a:pt x="8365" y="3253"/>
                  </a:lnTo>
                  <a:lnTo>
                    <a:pt x="7811" y="3004"/>
                  </a:lnTo>
                  <a:lnTo>
                    <a:pt x="7134" y="3991"/>
                  </a:lnTo>
                  <a:lnTo>
                    <a:pt x="7209" y="4563"/>
                  </a:lnTo>
                  <a:lnTo>
                    <a:pt x="6979" y="4809"/>
                  </a:lnTo>
                  <a:lnTo>
                    <a:pt x="6184" y="5177"/>
                  </a:lnTo>
                  <a:lnTo>
                    <a:pt x="5562" y="5842"/>
                  </a:lnTo>
                  <a:lnTo>
                    <a:pt x="4963" y="5902"/>
                  </a:lnTo>
                  <a:lnTo>
                    <a:pt x="4946" y="6559"/>
                  </a:lnTo>
                  <a:lnTo>
                    <a:pt x="4729" y="7263"/>
                  </a:lnTo>
                  <a:lnTo>
                    <a:pt x="4313" y="6934"/>
                  </a:lnTo>
                  <a:lnTo>
                    <a:pt x="3933" y="6816"/>
                  </a:lnTo>
                  <a:lnTo>
                    <a:pt x="3531" y="6426"/>
                  </a:lnTo>
                  <a:lnTo>
                    <a:pt x="3164" y="6389"/>
                  </a:lnTo>
                  <a:lnTo>
                    <a:pt x="3092" y="5902"/>
                  </a:lnTo>
                  <a:lnTo>
                    <a:pt x="2632" y="5814"/>
                  </a:lnTo>
                  <a:lnTo>
                    <a:pt x="2492" y="5275"/>
                  </a:lnTo>
                  <a:lnTo>
                    <a:pt x="1856" y="5468"/>
                  </a:lnTo>
                  <a:lnTo>
                    <a:pt x="1567" y="5956"/>
                  </a:lnTo>
                  <a:lnTo>
                    <a:pt x="1172" y="6747"/>
                  </a:lnTo>
                  <a:lnTo>
                    <a:pt x="856" y="6697"/>
                  </a:lnTo>
                  <a:lnTo>
                    <a:pt x="67" y="6242"/>
                  </a:lnTo>
                  <a:lnTo>
                    <a:pt x="0" y="6887"/>
                  </a:lnTo>
                  <a:lnTo>
                    <a:pt x="317" y="8017"/>
                  </a:lnTo>
                  <a:lnTo>
                    <a:pt x="843" y="8483"/>
                  </a:lnTo>
                  <a:lnTo>
                    <a:pt x="1124" y="8018"/>
                  </a:lnTo>
                  <a:lnTo>
                    <a:pt x="1872" y="8274"/>
                  </a:lnTo>
                  <a:lnTo>
                    <a:pt x="2003" y="8673"/>
                  </a:lnTo>
                  <a:lnTo>
                    <a:pt x="2013" y="9737"/>
                  </a:lnTo>
                  <a:lnTo>
                    <a:pt x="2431" y="9583"/>
                  </a:lnTo>
                  <a:lnTo>
                    <a:pt x="2807" y="9760"/>
                  </a:lnTo>
                  <a:lnTo>
                    <a:pt x="3177" y="9498"/>
                  </a:lnTo>
                  <a:lnTo>
                    <a:pt x="3690" y="9849"/>
                  </a:lnTo>
                  <a:lnTo>
                    <a:pt x="4119" y="9740"/>
                  </a:lnTo>
                  <a:lnTo>
                    <a:pt x="4560" y="9325"/>
                  </a:lnTo>
                  <a:lnTo>
                    <a:pt x="4834" y="10688"/>
                  </a:lnTo>
                  <a:lnTo>
                    <a:pt x="4571" y="11592"/>
                  </a:lnTo>
                  <a:lnTo>
                    <a:pt x="4423" y="12272"/>
                  </a:lnTo>
                  <a:lnTo>
                    <a:pt x="4126" y="12146"/>
                  </a:lnTo>
                  <a:lnTo>
                    <a:pt x="3824" y="11650"/>
                  </a:lnTo>
                  <a:lnTo>
                    <a:pt x="3422" y="12272"/>
                  </a:lnTo>
                  <a:lnTo>
                    <a:pt x="2768" y="13037"/>
                  </a:lnTo>
                  <a:lnTo>
                    <a:pt x="2939" y="13696"/>
                  </a:lnTo>
                  <a:lnTo>
                    <a:pt x="3347" y="14216"/>
                  </a:lnTo>
                  <a:lnTo>
                    <a:pt x="3777" y="14426"/>
                  </a:lnTo>
                  <a:lnTo>
                    <a:pt x="4307" y="14699"/>
                  </a:lnTo>
                  <a:lnTo>
                    <a:pt x="4827" y="14692"/>
                  </a:lnTo>
                  <a:lnTo>
                    <a:pt x="5158" y="15025"/>
                  </a:lnTo>
                  <a:lnTo>
                    <a:pt x="5644" y="14682"/>
                  </a:lnTo>
                  <a:lnTo>
                    <a:pt x="6165" y="14725"/>
                  </a:lnTo>
                  <a:lnTo>
                    <a:pt x="6576" y="15245"/>
                  </a:lnTo>
                  <a:lnTo>
                    <a:pt x="6437" y="15701"/>
                  </a:lnTo>
                  <a:lnTo>
                    <a:pt x="6198" y="15729"/>
                  </a:lnTo>
                  <a:lnTo>
                    <a:pt x="6191" y="16286"/>
                  </a:lnTo>
                  <a:lnTo>
                    <a:pt x="5823" y="16191"/>
                  </a:lnTo>
                  <a:lnTo>
                    <a:pt x="5777" y="16782"/>
                  </a:lnTo>
                  <a:lnTo>
                    <a:pt x="5967" y="17366"/>
                  </a:lnTo>
                  <a:lnTo>
                    <a:pt x="6042" y="17945"/>
                  </a:lnTo>
                  <a:lnTo>
                    <a:pt x="6198" y="18473"/>
                  </a:lnTo>
                  <a:lnTo>
                    <a:pt x="6519" y="18878"/>
                  </a:lnTo>
                  <a:lnTo>
                    <a:pt x="6945" y="19365"/>
                  </a:lnTo>
                  <a:lnTo>
                    <a:pt x="7160" y="19888"/>
                  </a:lnTo>
                  <a:lnTo>
                    <a:pt x="7552" y="20264"/>
                  </a:lnTo>
                  <a:lnTo>
                    <a:pt x="8217" y="20399"/>
                  </a:lnTo>
                  <a:lnTo>
                    <a:pt x="8916" y="20646"/>
                  </a:lnTo>
                  <a:lnTo>
                    <a:pt x="9584" y="20281"/>
                  </a:lnTo>
                  <a:lnTo>
                    <a:pt x="9926" y="20991"/>
                  </a:lnTo>
                  <a:lnTo>
                    <a:pt x="10441" y="21026"/>
                  </a:lnTo>
                  <a:lnTo>
                    <a:pt x="10480" y="20427"/>
                  </a:lnTo>
                  <a:lnTo>
                    <a:pt x="10878" y="20800"/>
                  </a:lnTo>
                  <a:lnTo>
                    <a:pt x="11415" y="20722"/>
                  </a:lnTo>
                  <a:lnTo>
                    <a:pt x="11422" y="20172"/>
                  </a:lnTo>
                  <a:lnTo>
                    <a:pt x="11110" y="19656"/>
                  </a:lnTo>
                  <a:lnTo>
                    <a:pt x="11418" y="19156"/>
                  </a:lnTo>
                  <a:lnTo>
                    <a:pt x="11846" y="19446"/>
                  </a:lnTo>
                  <a:lnTo>
                    <a:pt x="11817" y="19994"/>
                  </a:lnTo>
                  <a:lnTo>
                    <a:pt x="12044" y="20598"/>
                  </a:lnTo>
                  <a:lnTo>
                    <a:pt x="12395" y="20641"/>
                  </a:lnTo>
                  <a:lnTo>
                    <a:pt x="12482" y="20162"/>
                  </a:lnTo>
                  <a:lnTo>
                    <a:pt x="12866" y="20441"/>
                  </a:lnTo>
                  <a:lnTo>
                    <a:pt x="13140" y="20629"/>
                  </a:lnTo>
                  <a:lnTo>
                    <a:pt x="13040" y="21153"/>
                  </a:lnTo>
                  <a:lnTo>
                    <a:pt x="13096" y="21600"/>
                  </a:lnTo>
                  <a:lnTo>
                    <a:pt x="13701" y="21404"/>
                  </a:lnTo>
                  <a:lnTo>
                    <a:pt x="14115" y="21263"/>
                  </a:lnTo>
                  <a:lnTo>
                    <a:pt x="14416" y="20955"/>
                  </a:lnTo>
                  <a:lnTo>
                    <a:pt x="14196" y="20289"/>
                  </a:lnTo>
                  <a:lnTo>
                    <a:pt x="14526" y="20292"/>
                  </a:lnTo>
                  <a:lnTo>
                    <a:pt x="14797" y="20803"/>
                  </a:lnTo>
                  <a:lnTo>
                    <a:pt x="15227" y="21178"/>
                  </a:lnTo>
                  <a:lnTo>
                    <a:pt x="15379" y="20796"/>
                  </a:lnTo>
                  <a:lnTo>
                    <a:pt x="15933" y="19938"/>
                  </a:lnTo>
                  <a:lnTo>
                    <a:pt x="16318" y="19729"/>
                  </a:lnTo>
                  <a:lnTo>
                    <a:pt x="16882" y="19826"/>
                  </a:lnTo>
                  <a:lnTo>
                    <a:pt x="16883" y="18468"/>
                  </a:lnTo>
                  <a:lnTo>
                    <a:pt x="17218" y="18494"/>
                  </a:lnTo>
                  <a:lnTo>
                    <a:pt x="17768" y="18575"/>
                  </a:lnTo>
                  <a:lnTo>
                    <a:pt x="18237" y="17789"/>
                  </a:lnTo>
                  <a:lnTo>
                    <a:pt x="18019" y="17366"/>
                  </a:lnTo>
                  <a:lnTo>
                    <a:pt x="18122" y="16790"/>
                  </a:lnTo>
                  <a:lnTo>
                    <a:pt x="18814" y="16416"/>
                  </a:lnTo>
                  <a:lnTo>
                    <a:pt x="19396" y="15846"/>
                  </a:lnTo>
                  <a:lnTo>
                    <a:pt x="19946" y="14652"/>
                  </a:lnTo>
                  <a:lnTo>
                    <a:pt x="19744" y="12879"/>
                  </a:lnTo>
                  <a:lnTo>
                    <a:pt x="19909" y="12468"/>
                  </a:lnTo>
                  <a:lnTo>
                    <a:pt x="20509" y="12018"/>
                  </a:lnTo>
                  <a:lnTo>
                    <a:pt x="20545" y="11281"/>
                  </a:lnTo>
                  <a:lnTo>
                    <a:pt x="20975" y="11188"/>
                  </a:lnTo>
                  <a:lnTo>
                    <a:pt x="21409" y="10677"/>
                  </a:lnTo>
                  <a:lnTo>
                    <a:pt x="21274" y="9588"/>
                  </a:lnTo>
                  <a:lnTo>
                    <a:pt x="21577" y="9173"/>
                  </a:lnTo>
                  <a:lnTo>
                    <a:pt x="21600" y="8265"/>
                  </a:lnTo>
                  <a:lnTo>
                    <a:pt x="21435" y="7525"/>
                  </a:lnTo>
                  <a:lnTo>
                    <a:pt x="21458" y="6814"/>
                  </a:lnTo>
                  <a:lnTo>
                    <a:pt x="20807" y="6778"/>
                  </a:lnTo>
                  <a:lnTo>
                    <a:pt x="20440" y="7171"/>
                  </a:lnTo>
                  <a:lnTo>
                    <a:pt x="20041" y="7211"/>
                  </a:lnTo>
                  <a:lnTo>
                    <a:pt x="20096" y="6367"/>
                  </a:lnTo>
                  <a:lnTo>
                    <a:pt x="19931" y="5446"/>
                  </a:lnTo>
                  <a:lnTo>
                    <a:pt x="19584" y="5137"/>
                  </a:lnTo>
                  <a:lnTo>
                    <a:pt x="18952" y="5453"/>
                  </a:lnTo>
                  <a:lnTo>
                    <a:pt x="18865" y="5922"/>
                  </a:lnTo>
                  <a:lnTo>
                    <a:pt x="18647" y="6109"/>
                  </a:lnTo>
                  <a:lnTo>
                    <a:pt x="18626" y="5571"/>
                  </a:lnTo>
                  <a:lnTo>
                    <a:pt x="19350" y="4730"/>
                  </a:lnTo>
                  <a:lnTo>
                    <a:pt x="19462" y="3476"/>
                  </a:lnTo>
                  <a:lnTo>
                    <a:pt x="19787" y="2835"/>
                  </a:lnTo>
                  <a:lnTo>
                    <a:pt x="19849" y="1727"/>
                  </a:lnTo>
                  <a:lnTo>
                    <a:pt x="19297" y="1854"/>
                  </a:lnTo>
                  <a:lnTo>
                    <a:pt x="19164" y="1564"/>
                  </a:lnTo>
                  <a:lnTo>
                    <a:pt x="19342" y="1085"/>
                  </a:lnTo>
                  <a:lnTo>
                    <a:pt x="19359" y="281"/>
                  </a:lnTo>
                  <a:lnTo>
                    <a:pt x="18762" y="0"/>
                  </a:lnTo>
                  <a:lnTo>
                    <a:pt x="18344" y="430"/>
                  </a:lnTo>
                  <a:lnTo>
                    <a:pt x="17491" y="440"/>
                  </a:lnTo>
                  <a:lnTo>
                    <a:pt x="17042" y="546"/>
                  </a:lnTo>
                  <a:lnTo>
                    <a:pt x="16766" y="996"/>
                  </a:lnTo>
                  <a:lnTo>
                    <a:pt x="16704" y="1648"/>
                  </a:lnTo>
                  <a:lnTo>
                    <a:pt x="16442" y="1542"/>
                  </a:lnTo>
                  <a:lnTo>
                    <a:pt x="16221" y="648"/>
                  </a:lnTo>
                  <a:lnTo>
                    <a:pt x="15663" y="779"/>
                  </a:lnTo>
                  <a:lnTo>
                    <a:pt x="15347" y="1371"/>
                  </a:lnTo>
                  <a:lnTo>
                    <a:pt x="15222" y="2029"/>
                  </a:lnTo>
                  <a:lnTo>
                    <a:pt x="14933" y="1785"/>
                  </a:lnTo>
                  <a:lnTo>
                    <a:pt x="14304" y="1585"/>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p>
          </p:txBody>
        </p:sp>
        <p:sp>
          <p:nvSpPr>
            <p:cNvPr id="81" name="Shape 205">
              <a:extLst>
                <a:ext uri="{FF2B5EF4-FFF2-40B4-BE49-F238E27FC236}">
                  <a16:creationId xmlns="" xmlns:a16="http://schemas.microsoft.com/office/drawing/2014/main" id="{0A91E90F-FA8C-465B-BCC6-65965120DBAE}"/>
                </a:ext>
              </a:extLst>
            </p:cNvPr>
            <p:cNvSpPr/>
            <p:nvPr/>
          </p:nvSpPr>
          <p:spPr>
            <a:xfrm>
              <a:off x="9641337" y="12605256"/>
              <a:ext cx="848187" cy="704304"/>
            </a:xfrm>
            <a:custGeom>
              <a:avLst/>
              <a:gdLst/>
              <a:ahLst/>
              <a:cxnLst>
                <a:cxn ang="0">
                  <a:pos x="wd2" y="hd2"/>
                </a:cxn>
                <a:cxn ang="5400000">
                  <a:pos x="wd2" y="hd2"/>
                </a:cxn>
                <a:cxn ang="10800000">
                  <a:pos x="wd2" y="hd2"/>
                </a:cxn>
                <a:cxn ang="16200000">
                  <a:pos x="wd2" y="hd2"/>
                </a:cxn>
              </a:cxnLst>
              <a:rect l="0" t="0" r="r" b="b"/>
              <a:pathLst>
                <a:path w="21600" h="21600" extrusionOk="0">
                  <a:moveTo>
                    <a:pt x="17991" y="11"/>
                  </a:moveTo>
                  <a:lnTo>
                    <a:pt x="16882" y="936"/>
                  </a:lnTo>
                  <a:lnTo>
                    <a:pt x="16138" y="218"/>
                  </a:lnTo>
                  <a:lnTo>
                    <a:pt x="14562" y="1021"/>
                  </a:lnTo>
                  <a:lnTo>
                    <a:pt x="12610" y="1291"/>
                  </a:lnTo>
                  <a:lnTo>
                    <a:pt x="11151" y="1972"/>
                  </a:lnTo>
                  <a:lnTo>
                    <a:pt x="9522" y="1017"/>
                  </a:lnTo>
                  <a:lnTo>
                    <a:pt x="8187" y="2138"/>
                  </a:lnTo>
                  <a:lnTo>
                    <a:pt x="8131" y="3662"/>
                  </a:lnTo>
                  <a:lnTo>
                    <a:pt x="6998" y="2290"/>
                  </a:lnTo>
                  <a:lnTo>
                    <a:pt x="5739" y="2730"/>
                  </a:lnTo>
                  <a:lnTo>
                    <a:pt x="4934" y="4047"/>
                  </a:lnTo>
                  <a:lnTo>
                    <a:pt x="4795" y="5286"/>
                  </a:lnTo>
                  <a:lnTo>
                    <a:pt x="3708" y="6144"/>
                  </a:lnTo>
                  <a:lnTo>
                    <a:pt x="1841" y="7835"/>
                  </a:lnTo>
                  <a:lnTo>
                    <a:pt x="680" y="8534"/>
                  </a:lnTo>
                  <a:lnTo>
                    <a:pt x="0" y="9977"/>
                  </a:lnTo>
                  <a:lnTo>
                    <a:pt x="385" y="12300"/>
                  </a:lnTo>
                  <a:lnTo>
                    <a:pt x="874" y="14405"/>
                  </a:lnTo>
                  <a:lnTo>
                    <a:pt x="751" y="16432"/>
                  </a:lnTo>
                  <a:lnTo>
                    <a:pt x="741" y="18004"/>
                  </a:lnTo>
                  <a:lnTo>
                    <a:pt x="2205" y="18925"/>
                  </a:lnTo>
                  <a:lnTo>
                    <a:pt x="4234" y="19195"/>
                  </a:lnTo>
                  <a:lnTo>
                    <a:pt x="5729" y="20220"/>
                  </a:lnTo>
                  <a:lnTo>
                    <a:pt x="7575" y="21116"/>
                  </a:lnTo>
                  <a:lnTo>
                    <a:pt x="8871" y="21600"/>
                  </a:lnTo>
                  <a:lnTo>
                    <a:pt x="9960" y="21252"/>
                  </a:lnTo>
                  <a:lnTo>
                    <a:pt x="10024" y="19961"/>
                  </a:lnTo>
                  <a:lnTo>
                    <a:pt x="10812" y="18922"/>
                  </a:lnTo>
                  <a:lnTo>
                    <a:pt x="12228" y="19218"/>
                  </a:lnTo>
                  <a:lnTo>
                    <a:pt x="13651" y="19521"/>
                  </a:lnTo>
                  <a:lnTo>
                    <a:pt x="14214" y="18174"/>
                  </a:lnTo>
                  <a:lnTo>
                    <a:pt x="14726" y="16924"/>
                  </a:lnTo>
                  <a:lnTo>
                    <a:pt x="15589" y="16225"/>
                  </a:lnTo>
                  <a:lnTo>
                    <a:pt x="16575" y="15899"/>
                  </a:lnTo>
                  <a:lnTo>
                    <a:pt x="17881" y="14827"/>
                  </a:lnTo>
                  <a:lnTo>
                    <a:pt x="17472" y="14079"/>
                  </a:lnTo>
                  <a:lnTo>
                    <a:pt x="16547" y="13850"/>
                  </a:lnTo>
                  <a:lnTo>
                    <a:pt x="17745" y="12267"/>
                  </a:lnTo>
                  <a:lnTo>
                    <a:pt x="18506" y="10358"/>
                  </a:lnTo>
                  <a:lnTo>
                    <a:pt x="19014" y="8416"/>
                  </a:lnTo>
                  <a:lnTo>
                    <a:pt x="19901" y="6647"/>
                  </a:lnTo>
                  <a:lnTo>
                    <a:pt x="21276" y="5419"/>
                  </a:lnTo>
                  <a:lnTo>
                    <a:pt x="21600" y="3677"/>
                  </a:lnTo>
                  <a:lnTo>
                    <a:pt x="21453" y="1309"/>
                  </a:lnTo>
                  <a:lnTo>
                    <a:pt x="20184" y="1014"/>
                  </a:lnTo>
                  <a:lnTo>
                    <a:pt x="19205" y="0"/>
                  </a:lnTo>
                  <a:lnTo>
                    <a:pt x="17991" y="11"/>
                  </a:lnTo>
                  <a:close/>
                </a:path>
              </a:pathLst>
            </a:custGeom>
            <a:grpFill/>
            <a:ln w="12700" cap="flat">
              <a:solidFill>
                <a:srgbClr val="FFFFFF"/>
              </a:solidFill>
              <a:prstDash val="solid"/>
              <a:miter lim="400000"/>
            </a:ln>
            <a:effectLst/>
          </p:spPr>
          <p:txBody>
            <a:bodyPr wrap="square" lIns="69453" tIns="69453" rIns="69453" bIns="69453" numCol="1" anchor="ctr">
              <a:noAutofit/>
            </a:bodyPr>
            <a:lstStyle/>
            <a:p>
              <a:pPr algn="ctr" defTabSz="292100">
                <a:defRPr sz="5800" cap="none">
                  <a:solidFill>
                    <a:srgbClr val="000000"/>
                  </a:solidFill>
                  <a:latin typeface="+mn-lt"/>
                  <a:ea typeface="+mn-ea"/>
                  <a:cs typeface="+mn-cs"/>
                  <a:sym typeface="Helvetica Light"/>
                </a:defRPr>
              </a:pPr>
              <a:endParaRPr sz="2900"/>
            </a:p>
          </p:txBody>
        </p:sp>
      </p:grpSp>
      <p:grpSp>
        <p:nvGrpSpPr>
          <p:cNvPr id="125" name="组合 124">
            <a:extLst>
              <a:ext uri="{FF2B5EF4-FFF2-40B4-BE49-F238E27FC236}">
                <a16:creationId xmlns="" xmlns:a16="http://schemas.microsoft.com/office/drawing/2014/main" id="{F53C24D1-CCF5-4D44-B639-E87BEE7094F2}"/>
              </a:ext>
            </a:extLst>
          </p:cNvPr>
          <p:cNvGrpSpPr/>
          <p:nvPr/>
        </p:nvGrpSpPr>
        <p:grpSpPr>
          <a:xfrm>
            <a:off x="1673355" y="4749703"/>
            <a:ext cx="733450" cy="1099605"/>
            <a:chOff x="1673355" y="4749703"/>
            <a:chExt cx="733450" cy="1099605"/>
          </a:xfrm>
        </p:grpSpPr>
        <p:sp>
          <p:nvSpPr>
            <p:cNvPr id="83" name="Freeform 7">
              <a:extLst>
                <a:ext uri="{FF2B5EF4-FFF2-40B4-BE49-F238E27FC236}">
                  <a16:creationId xmlns="" xmlns:a16="http://schemas.microsoft.com/office/drawing/2014/main" id="{45D92CF4-2669-40DD-BBDE-56719852040B}"/>
                </a:ext>
              </a:extLst>
            </p:cNvPr>
            <p:cNvSpPr>
              <a:spLocks/>
            </p:cNvSpPr>
            <p:nvPr/>
          </p:nvSpPr>
          <p:spPr bwMode="auto">
            <a:xfrm>
              <a:off x="1812497" y="4920390"/>
              <a:ext cx="109849" cy="94638"/>
            </a:xfrm>
            <a:custGeom>
              <a:avLst/>
              <a:gdLst>
                <a:gd name="T0" fmla="*/ 21 w 144"/>
                <a:gd name="T1" fmla="*/ 37 h 124"/>
                <a:gd name="T2" fmla="*/ 12 w 144"/>
                <a:gd name="T3" fmla="*/ 46 h 124"/>
                <a:gd name="T4" fmla="*/ 2 w 144"/>
                <a:gd name="T5" fmla="*/ 60 h 124"/>
                <a:gd name="T6" fmla="*/ 3 w 144"/>
                <a:gd name="T7" fmla="*/ 84 h 124"/>
                <a:gd name="T8" fmla="*/ 6 w 144"/>
                <a:gd name="T9" fmla="*/ 96 h 124"/>
                <a:gd name="T10" fmla="*/ 13 w 144"/>
                <a:gd name="T11" fmla="*/ 106 h 124"/>
                <a:gd name="T12" fmla="*/ 32 w 144"/>
                <a:gd name="T13" fmla="*/ 115 h 124"/>
                <a:gd name="T14" fmla="*/ 53 w 144"/>
                <a:gd name="T15" fmla="*/ 122 h 124"/>
                <a:gd name="T16" fmla="*/ 66 w 144"/>
                <a:gd name="T17" fmla="*/ 119 h 124"/>
                <a:gd name="T18" fmla="*/ 80 w 144"/>
                <a:gd name="T19" fmla="*/ 110 h 124"/>
                <a:gd name="T20" fmla="*/ 89 w 144"/>
                <a:gd name="T21" fmla="*/ 104 h 124"/>
                <a:gd name="T22" fmla="*/ 101 w 144"/>
                <a:gd name="T23" fmla="*/ 94 h 124"/>
                <a:gd name="T24" fmla="*/ 114 w 144"/>
                <a:gd name="T25" fmla="*/ 80 h 124"/>
                <a:gd name="T26" fmla="*/ 123 w 144"/>
                <a:gd name="T27" fmla="*/ 56 h 124"/>
                <a:gd name="T28" fmla="*/ 137 w 144"/>
                <a:gd name="T29" fmla="*/ 37 h 124"/>
                <a:gd name="T30" fmla="*/ 142 w 144"/>
                <a:gd name="T31" fmla="*/ 16 h 124"/>
                <a:gd name="T32" fmla="*/ 134 w 144"/>
                <a:gd name="T33" fmla="*/ 6 h 124"/>
                <a:gd name="T34" fmla="*/ 113 w 144"/>
                <a:gd name="T35" fmla="*/ 5 h 124"/>
                <a:gd name="T36" fmla="*/ 92 w 144"/>
                <a:gd name="T37" fmla="*/ 4 h 124"/>
                <a:gd name="T38" fmla="*/ 73 w 144"/>
                <a:gd name="T39" fmla="*/ 9 h 124"/>
                <a:gd name="T40" fmla="*/ 58 w 144"/>
                <a:gd name="T41" fmla="*/ 12 h 124"/>
                <a:gd name="T42" fmla="*/ 49 w 144"/>
                <a:gd name="T43" fmla="*/ 16 h 124"/>
                <a:gd name="T44" fmla="*/ 34 w 144"/>
                <a:gd name="T45" fmla="*/ 22 h 124"/>
                <a:gd name="T46" fmla="*/ 29 w 144"/>
                <a:gd name="T47" fmla="*/ 32 h 124"/>
                <a:gd name="T48" fmla="*/ 21 w 144"/>
                <a:gd name="T49"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24">
                  <a:moveTo>
                    <a:pt x="21" y="37"/>
                  </a:moveTo>
                  <a:cubicBezTo>
                    <a:pt x="21" y="37"/>
                    <a:pt x="19" y="40"/>
                    <a:pt x="12" y="46"/>
                  </a:cubicBezTo>
                  <a:cubicBezTo>
                    <a:pt x="4" y="51"/>
                    <a:pt x="3" y="51"/>
                    <a:pt x="2" y="60"/>
                  </a:cubicBezTo>
                  <a:cubicBezTo>
                    <a:pt x="2" y="70"/>
                    <a:pt x="0" y="77"/>
                    <a:pt x="3" y="84"/>
                  </a:cubicBezTo>
                  <a:cubicBezTo>
                    <a:pt x="6" y="91"/>
                    <a:pt x="5" y="90"/>
                    <a:pt x="6" y="96"/>
                  </a:cubicBezTo>
                  <a:cubicBezTo>
                    <a:pt x="6" y="103"/>
                    <a:pt x="5" y="103"/>
                    <a:pt x="13" y="106"/>
                  </a:cubicBezTo>
                  <a:cubicBezTo>
                    <a:pt x="20" y="108"/>
                    <a:pt x="27" y="112"/>
                    <a:pt x="32" y="115"/>
                  </a:cubicBezTo>
                  <a:cubicBezTo>
                    <a:pt x="38" y="118"/>
                    <a:pt x="44" y="119"/>
                    <a:pt x="53" y="122"/>
                  </a:cubicBezTo>
                  <a:cubicBezTo>
                    <a:pt x="61" y="124"/>
                    <a:pt x="62" y="124"/>
                    <a:pt x="66" y="119"/>
                  </a:cubicBezTo>
                  <a:cubicBezTo>
                    <a:pt x="70" y="114"/>
                    <a:pt x="73" y="112"/>
                    <a:pt x="80" y="110"/>
                  </a:cubicBezTo>
                  <a:cubicBezTo>
                    <a:pt x="86" y="109"/>
                    <a:pt x="85" y="109"/>
                    <a:pt x="89" y="104"/>
                  </a:cubicBezTo>
                  <a:cubicBezTo>
                    <a:pt x="93" y="98"/>
                    <a:pt x="95" y="96"/>
                    <a:pt x="101" y="94"/>
                  </a:cubicBezTo>
                  <a:cubicBezTo>
                    <a:pt x="108" y="92"/>
                    <a:pt x="111" y="89"/>
                    <a:pt x="114" y="80"/>
                  </a:cubicBezTo>
                  <a:cubicBezTo>
                    <a:pt x="117" y="72"/>
                    <a:pt x="118" y="65"/>
                    <a:pt x="123" y="56"/>
                  </a:cubicBezTo>
                  <a:cubicBezTo>
                    <a:pt x="127" y="46"/>
                    <a:pt x="130" y="44"/>
                    <a:pt x="137" y="37"/>
                  </a:cubicBezTo>
                  <a:cubicBezTo>
                    <a:pt x="144" y="30"/>
                    <a:pt x="144" y="23"/>
                    <a:pt x="142" y="16"/>
                  </a:cubicBezTo>
                  <a:cubicBezTo>
                    <a:pt x="140" y="10"/>
                    <a:pt x="140" y="7"/>
                    <a:pt x="134" y="6"/>
                  </a:cubicBezTo>
                  <a:cubicBezTo>
                    <a:pt x="128" y="5"/>
                    <a:pt x="121" y="7"/>
                    <a:pt x="113" y="5"/>
                  </a:cubicBezTo>
                  <a:cubicBezTo>
                    <a:pt x="105" y="2"/>
                    <a:pt x="96" y="0"/>
                    <a:pt x="92" y="4"/>
                  </a:cubicBezTo>
                  <a:cubicBezTo>
                    <a:pt x="88" y="8"/>
                    <a:pt x="85" y="13"/>
                    <a:pt x="73" y="9"/>
                  </a:cubicBezTo>
                  <a:cubicBezTo>
                    <a:pt x="61" y="6"/>
                    <a:pt x="60" y="7"/>
                    <a:pt x="58" y="12"/>
                  </a:cubicBezTo>
                  <a:cubicBezTo>
                    <a:pt x="55" y="17"/>
                    <a:pt x="58" y="17"/>
                    <a:pt x="49" y="16"/>
                  </a:cubicBezTo>
                  <a:cubicBezTo>
                    <a:pt x="39" y="14"/>
                    <a:pt x="36" y="16"/>
                    <a:pt x="34" y="22"/>
                  </a:cubicBezTo>
                  <a:cubicBezTo>
                    <a:pt x="33" y="28"/>
                    <a:pt x="33" y="29"/>
                    <a:pt x="29" y="32"/>
                  </a:cubicBezTo>
                  <a:cubicBezTo>
                    <a:pt x="25" y="34"/>
                    <a:pt x="21" y="37"/>
                    <a:pt x="21" y="37"/>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8">
              <a:extLst>
                <a:ext uri="{FF2B5EF4-FFF2-40B4-BE49-F238E27FC236}">
                  <a16:creationId xmlns="" xmlns:a16="http://schemas.microsoft.com/office/drawing/2014/main" id="{CE7C4BD5-EFB4-4B32-B40B-74067ED43043}"/>
                </a:ext>
              </a:extLst>
            </p:cNvPr>
            <p:cNvSpPr>
              <a:spLocks/>
            </p:cNvSpPr>
            <p:nvPr/>
          </p:nvSpPr>
          <p:spPr bwMode="auto">
            <a:xfrm>
              <a:off x="2326813" y="4749703"/>
              <a:ext cx="68726" cy="82245"/>
            </a:xfrm>
            <a:custGeom>
              <a:avLst/>
              <a:gdLst>
                <a:gd name="T0" fmla="*/ 89 w 90"/>
                <a:gd name="T1" fmla="*/ 0 h 108"/>
                <a:gd name="T2" fmla="*/ 7 w 90"/>
                <a:gd name="T3" fmla="*/ 0 h 108"/>
                <a:gd name="T4" fmla="*/ 7 w 90"/>
                <a:gd name="T5" fmla="*/ 13 h 108"/>
                <a:gd name="T6" fmla="*/ 6 w 90"/>
                <a:gd name="T7" fmla="*/ 37 h 108"/>
                <a:gd name="T8" fmla="*/ 15 w 90"/>
                <a:gd name="T9" fmla="*/ 54 h 108"/>
                <a:gd name="T10" fmla="*/ 25 w 90"/>
                <a:gd name="T11" fmla="*/ 72 h 108"/>
                <a:gd name="T12" fmla="*/ 41 w 90"/>
                <a:gd name="T13" fmla="*/ 91 h 108"/>
                <a:gd name="T14" fmla="*/ 51 w 90"/>
                <a:gd name="T15" fmla="*/ 105 h 108"/>
                <a:gd name="T16" fmla="*/ 55 w 90"/>
                <a:gd name="T17" fmla="*/ 95 h 108"/>
                <a:gd name="T18" fmla="*/ 66 w 90"/>
                <a:gd name="T19" fmla="*/ 58 h 108"/>
                <a:gd name="T20" fmla="*/ 84 w 90"/>
                <a:gd name="T21" fmla="*/ 26 h 108"/>
                <a:gd name="T22" fmla="*/ 89 w 90"/>
                <a:gd name="T2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108">
                  <a:moveTo>
                    <a:pt x="89" y="0"/>
                  </a:moveTo>
                  <a:cubicBezTo>
                    <a:pt x="7" y="0"/>
                    <a:pt x="7" y="0"/>
                    <a:pt x="7" y="0"/>
                  </a:cubicBezTo>
                  <a:cubicBezTo>
                    <a:pt x="7" y="0"/>
                    <a:pt x="10" y="5"/>
                    <a:pt x="7" y="13"/>
                  </a:cubicBezTo>
                  <a:cubicBezTo>
                    <a:pt x="4" y="22"/>
                    <a:pt x="0" y="28"/>
                    <a:pt x="6" y="37"/>
                  </a:cubicBezTo>
                  <a:cubicBezTo>
                    <a:pt x="13" y="45"/>
                    <a:pt x="14" y="44"/>
                    <a:pt x="15" y="54"/>
                  </a:cubicBezTo>
                  <a:cubicBezTo>
                    <a:pt x="16" y="64"/>
                    <a:pt x="18" y="69"/>
                    <a:pt x="25" y="72"/>
                  </a:cubicBezTo>
                  <a:cubicBezTo>
                    <a:pt x="31" y="75"/>
                    <a:pt x="39" y="82"/>
                    <a:pt x="41" y="91"/>
                  </a:cubicBezTo>
                  <a:cubicBezTo>
                    <a:pt x="43" y="101"/>
                    <a:pt x="47" y="102"/>
                    <a:pt x="51" y="105"/>
                  </a:cubicBezTo>
                  <a:cubicBezTo>
                    <a:pt x="54" y="108"/>
                    <a:pt x="55" y="103"/>
                    <a:pt x="55" y="95"/>
                  </a:cubicBezTo>
                  <a:cubicBezTo>
                    <a:pt x="56" y="86"/>
                    <a:pt x="57" y="69"/>
                    <a:pt x="66" y="58"/>
                  </a:cubicBezTo>
                  <a:cubicBezTo>
                    <a:pt x="74" y="48"/>
                    <a:pt x="79" y="39"/>
                    <a:pt x="84" y="26"/>
                  </a:cubicBezTo>
                  <a:cubicBezTo>
                    <a:pt x="88" y="14"/>
                    <a:pt x="90" y="8"/>
                    <a:pt x="89"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31">
              <a:extLst>
                <a:ext uri="{FF2B5EF4-FFF2-40B4-BE49-F238E27FC236}">
                  <a16:creationId xmlns="" xmlns:a16="http://schemas.microsoft.com/office/drawing/2014/main" id="{7C53E73E-5F4E-4A78-A06A-87753A39D276}"/>
                </a:ext>
              </a:extLst>
            </p:cNvPr>
            <p:cNvSpPr>
              <a:spLocks/>
            </p:cNvSpPr>
            <p:nvPr/>
          </p:nvSpPr>
          <p:spPr bwMode="auto">
            <a:xfrm>
              <a:off x="1974734" y="5697775"/>
              <a:ext cx="9577" cy="3943"/>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32">
              <a:extLst>
                <a:ext uri="{FF2B5EF4-FFF2-40B4-BE49-F238E27FC236}">
                  <a16:creationId xmlns="" xmlns:a16="http://schemas.microsoft.com/office/drawing/2014/main" id="{8EB3BE56-3526-49AA-B978-8C0409AB2452}"/>
                </a:ext>
              </a:extLst>
            </p:cNvPr>
            <p:cNvSpPr>
              <a:spLocks/>
            </p:cNvSpPr>
            <p:nvPr/>
          </p:nvSpPr>
          <p:spPr bwMode="auto">
            <a:xfrm>
              <a:off x="2022054" y="5576660"/>
              <a:ext cx="10140" cy="3943"/>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33">
              <a:extLst>
                <a:ext uri="{FF2B5EF4-FFF2-40B4-BE49-F238E27FC236}">
                  <a16:creationId xmlns="" xmlns:a16="http://schemas.microsoft.com/office/drawing/2014/main" id="{FCFB4A46-3C30-4D4B-869C-F920039AED92}"/>
                </a:ext>
              </a:extLst>
            </p:cNvPr>
            <p:cNvSpPr>
              <a:spLocks/>
            </p:cNvSpPr>
            <p:nvPr/>
          </p:nvSpPr>
          <p:spPr bwMode="auto">
            <a:xfrm>
              <a:off x="1995577" y="5458926"/>
              <a:ext cx="10140" cy="3943"/>
            </a:xfrm>
            <a:custGeom>
              <a:avLst/>
              <a:gdLst>
                <a:gd name="T0" fmla="*/ 3 w 13"/>
                <a:gd name="T1" fmla="*/ 0 h 5"/>
                <a:gd name="T2" fmla="*/ 3 w 13"/>
                <a:gd name="T3" fmla="*/ 5 h 5"/>
                <a:gd name="T4" fmla="*/ 9 w 13"/>
                <a:gd name="T5" fmla="*/ 0 h 5"/>
                <a:gd name="T6" fmla="*/ 3 w 13"/>
                <a:gd name="T7" fmla="*/ 0 h 5"/>
              </a:gdLst>
              <a:ahLst/>
              <a:cxnLst>
                <a:cxn ang="0">
                  <a:pos x="T0" y="T1"/>
                </a:cxn>
                <a:cxn ang="0">
                  <a:pos x="T2" y="T3"/>
                </a:cxn>
                <a:cxn ang="0">
                  <a:pos x="T4" y="T5"/>
                </a:cxn>
                <a:cxn ang="0">
                  <a:pos x="T6" y="T7"/>
                </a:cxn>
              </a:cxnLst>
              <a:rect l="0" t="0" r="r" b="b"/>
              <a:pathLst>
                <a:path w="13" h="5">
                  <a:moveTo>
                    <a:pt x="3" y="0"/>
                  </a:moveTo>
                  <a:cubicBezTo>
                    <a:pt x="3" y="0"/>
                    <a:pt x="0" y="5"/>
                    <a:pt x="3" y="5"/>
                  </a:cubicBezTo>
                  <a:cubicBezTo>
                    <a:pt x="7" y="5"/>
                    <a:pt x="13"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34">
              <a:extLst>
                <a:ext uri="{FF2B5EF4-FFF2-40B4-BE49-F238E27FC236}">
                  <a16:creationId xmlns="" xmlns:a16="http://schemas.microsoft.com/office/drawing/2014/main" id="{EE98EBBF-647D-4B10-857C-AE3F10D89BCD}"/>
                </a:ext>
              </a:extLst>
            </p:cNvPr>
            <p:cNvSpPr>
              <a:spLocks/>
            </p:cNvSpPr>
            <p:nvPr/>
          </p:nvSpPr>
          <p:spPr bwMode="auto">
            <a:xfrm>
              <a:off x="2072753" y="5415550"/>
              <a:ext cx="9577" cy="3380"/>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35">
              <a:extLst>
                <a:ext uri="{FF2B5EF4-FFF2-40B4-BE49-F238E27FC236}">
                  <a16:creationId xmlns="" xmlns:a16="http://schemas.microsoft.com/office/drawing/2014/main" id="{C4833D55-907E-4E99-A946-5C1E3BA99F1A}"/>
                </a:ext>
              </a:extLst>
            </p:cNvPr>
            <p:cNvSpPr>
              <a:spLocks/>
            </p:cNvSpPr>
            <p:nvPr/>
          </p:nvSpPr>
          <p:spPr bwMode="auto">
            <a:xfrm>
              <a:off x="2075006" y="5336122"/>
              <a:ext cx="10140" cy="3943"/>
            </a:xfrm>
            <a:custGeom>
              <a:avLst/>
              <a:gdLst>
                <a:gd name="T0" fmla="*/ 3 w 13"/>
                <a:gd name="T1" fmla="*/ 0 h 5"/>
                <a:gd name="T2" fmla="*/ 3 w 13"/>
                <a:gd name="T3" fmla="*/ 5 h 5"/>
                <a:gd name="T4" fmla="*/ 9 w 13"/>
                <a:gd name="T5" fmla="*/ 0 h 5"/>
                <a:gd name="T6" fmla="*/ 3 w 13"/>
                <a:gd name="T7" fmla="*/ 0 h 5"/>
              </a:gdLst>
              <a:ahLst/>
              <a:cxnLst>
                <a:cxn ang="0">
                  <a:pos x="T0" y="T1"/>
                </a:cxn>
                <a:cxn ang="0">
                  <a:pos x="T2" y="T3"/>
                </a:cxn>
                <a:cxn ang="0">
                  <a:pos x="T4" y="T5"/>
                </a:cxn>
                <a:cxn ang="0">
                  <a:pos x="T6" y="T7"/>
                </a:cxn>
              </a:cxnLst>
              <a:rect l="0" t="0" r="r" b="b"/>
              <a:pathLst>
                <a:path w="13" h="5">
                  <a:moveTo>
                    <a:pt x="3" y="0"/>
                  </a:moveTo>
                  <a:cubicBezTo>
                    <a:pt x="3" y="0"/>
                    <a:pt x="0" y="5"/>
                    <a:pt x="3" y="5"/>
                  </a:cubicBezTo>
                  <a:cubicBezTo>
                    <a:pt x="7" y="5"/>
                    <a:pt x="13"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36">
              <a:extLst>
                <a:ext uri="{FF2B5EF4-FFF2-40B4-BE49-F238E27FC236}">
                  <a16:creationId xmlns="" xmlns:a16="http://schemas.microsoft.com/office/drawing/2014/main" id="{29DECF2F-868A-4C1D-9892-D327B6732E6B}"/>
                </a:ext>
              </a:extLst>
            </p:cNvPr>
            <p:cNvSpPr>
              <a:spLocks/>
            </p:cNvSpPr>
            <p:nvPr/>
          </p:nvSpPr>
          <p:spPr bwMode="auto">
            <a:xfrm>
              <a:off x="2171335" y="5362598"/>
              <a:ext cx="9577" cy="3943"/>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5"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37">
              <a:extLst>
                <a:ext uri="{FF2B5EF4-FFF2-40B4-BE49-F238E27FC236}">
                  <a16:creationId xmlns="" xmlns:a16="http://schemas.microsoft.com/office/drawing/2014/main" id="{77507C96-F2F2-4A35-B7BF-AAADD52658D1}"/>
                </a:ext>
              </a:extLst>
            </p:cNvPr>
            <p:cNvSpPr>
              <a:spLocks/>
            </p:cNvSpPr>
            <p:nvPr/>
          </p:nvSpPr>
          <p:spPr bwMode="auto">
            <a:xfrm>
              <a:off x="2109932" y="5353021"/>
              <a:ext cx="10140" cy="3943"/>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38">
              <a:extLst>
                <a:ext uri="{FF2B5EF4-FFF2-40B4-BE49-F238E27FC236}">
                  <a16:creationId xmlns="" xmlns:a16="http://schemas.microsoft.com/office/drawing/2014/main" id="{79317B9F-5504-4A67-A6F2-A81CC3E32534}"/>
                </a:ext>
              </a:extLst>
            </p:cNvPr>
            <p:cNvSpPr>
              <a:spLocks/>
            </p:cNvSpPr>
            <p:nvPr/>
          </p:nvSpPr>
          <p:spPr bwMode="auto">
            <a:xfrm>
              <a:off x="2006844" y="5424000"/>
              <a:ext cx="10140" cy="3380"/>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39">
              <a:extLst>
                <a:ext uri="{FF2B5EF4-FFF2-40B4-BE49-F238E27FC236}">
                  <a16:creationId xmlns="" xmlns:a16="http://schemas.microsoft.com/office/drawing/2014/main" id="{AE7BA819-A5CB-4C16-9AFC-51D3C1939D2E}"/>
                </a:ext>
              </a:extLst>
            </p:cNvPr>
            <p:cNvSpPr>
              <a:spLocks/>
            </p:cNvSpPr>
            <p:nvPr/>
          </p:nvSpPr>
          <p:spPr bwMode="auto">
            <a:xfrm>
              <a:off x="1989381" y="5612713"/>
              <a:ext cx="10140" cy="3943"/>
            </a:xfrm>
            <a:custGeom>
              <a:avLst/>
              <a:gdLst>
                <a:gd name="T0" fmla="*/ 3 w 13"/>
                <a:gd name="T1" fmla="*/ 0 h 5"/>
                <a:gd name="T2" fmla="*/ 3 w 13"/>
                <a:gd name="T3" fmla="*/ 5 h 5"/>
                <a:gd name="T4" fmla="*/ 9 w 13"/>
                <a:gd name="T5" fmla="*/ 0 h 5"/>
                <a:gd name="T6" fmla="*/ 3 w 13"/>
                <a:gd name="T7" fmla="*/ 0 h 5"/>
              </a:gdLst>
              <a:ahLst/>
              <a:cxnLst>
                <a:cxn ang="0">
                  <a:pos x="T0" y="T1"/>
                </a:cxn>
                <a:cxn ang="0">
                  <a:pos x="T2" y="T3"/>
                </a:cxn>
                <a:cxn ang="0">
                  <a:pos x="T4" y="T5"/>
                </a:cxn>
                <a:cxn ang="0">
                  <a:pos x="T6" y="T7"/>
                </a:cxn>
              </a:cxnLst>
              <a:rect l="0" t="0" r="r" b="b"/>
              <a:pathLst>
                <a:path w="13" h="5">
                  <a:moveTo>
                    <a:pt x="3" y="0"/>
                  </a:moveTo>
                  <a:cubicBezTo>
                    <a:pt x="3" y="0"/>
                    <a:pt x="0" y="5"/>
                    <a:pt x="3" y="5"/>
                  </a:cubicBezTo>
                  <a:cubicBezTo>
                    <a:pt x="7" y="5"/>
                    <a:pt x="13"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40">
              <a:extLst>
                <a:ext uri="{FF2B5EF4-FFF2-40B4-BE49-F238E27FC236}">
                  <a16:creationId xmlns="" xmlns:a16="http://schemas.microsoft.com/office/drawing/2014/main" id="{73DD5771-93EA-49E7-A6EA-E7B5644CFDBB}"/>
                </a:ext>
              </a:extLst>
            </p:cNvPr>
            <p:cNvSpPr>
              <a:spLocks/>
            </p:cNvSpPr>
            <p:nvPr/>
          </p:nvSpPr>
          <p:spPr bwMode="auto">
            <a:xfrm>
              <a:off x="1892489" y="5494415"/>
              <a:ext cx="10140" cy="3943"/>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41">
              <a:extLst>
                <a:ext uri="{FF2B5EF4-FFF2-40B4-BE49-F238E27FC236}">
                  <a16:creationId xmlns="" xmlns:a16="http://schemas.microsoft.com/office/drawing/2014/main" id="{79AE5EA7-16B1-4451-8005-BEBE59368721}"/>
                </a:ext>
              </a:extLst>
            </p:cNvPr>
            <p:cNvSpPr>
              <a:spLocks/>
            </p:cNvSpPr>
            <p:nvPr/>
          </p:nvSpPr>
          <p:spPr bwMode="auto">
            <a:xfrm>
              <a:off x="2227667" y="5374991"/>
              <a:ext cx="9013" cy="3943"/>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42">
              <a:extLst>
                <a:ext uri="{FF2B5EF4-FFF2-40B4-BE49-F238E27FC236}">
                  <a16:creationId xmlns="" xmlns:a16="http://schemas.microsoft.com/office/drawing/2014/main" id="{CA8AA65A-AB41-42F7-8401-ABC1C391DBC5}"/>
                </a:ext>
              </a:extLst>
            </p:cNvPr>
            <p:cNvSpPr>
              <a:spLocks/>
            </p:cNvSpPr>
            <p:nvPr/>
          </p:nvSpPr>
          <p:spPr bwMode="auto">
            <a:xfrm>
              <a:off x="2079513" y="5372738"/>
              <a:ext cx="10140" cy="3943"/>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43">
              <a:extLst>
                <a:ext uri="{FF2B5EF4-FFF2-40B4-BE49-F238E27FC236}">
                  <a16:creationId xmlns="" xmlns:a16="http://schemas.microsoft.com/office/drawing/2014/main" id="{364860A0-CA53-44CA-A61C-DAED8FAC5D0E}"/>
                </a:ext>
              </a:extLst>
            </p:cNvPr>
            <p:cNvSpPr>
              <a:spLocks/>
            </p:cNvSpPr>
            <p:nvPr/>
          </p:nvSpPr>
          <p:spPr bwMode="auto">
            <a:xfrm>
              <a:off x="2079513" y="5390200"/>
              <a:ext cx="9013" cy="3943"/>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44">
              <a:extLst>
                <a:ext uri="{FF2B5EF4-FFF2-40B4-BE49-F238E27FC236}">
                  <a16:creationId xmlns="" xmlns:a16="http://schemas.microsoft.com/office/drawing/2014/main" id="{F41C2738-949E-4B14-98D9-C162878BA971}"/>
                </a:ext>
              </a:extLst>
            </p:cNvPr>
            <p:cNvSpPr>
              <a:spLocks/>
            </p:cNvSpPr>
            <p:nvPr/>
          </p:nvSpPr>
          <p:spPr bwMode="auto">
            <a:xfrm>
              <a:off x="2067119" y="5461179"/>
              <a:ext cx="10140" cy="3943"/>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45">
              <a:extLst>
                <a:ext uri="{FF2B5EF4-FFF2-40B4-BE49-F238E27FC236}">
                  <a16:creationId xmlns="" xmlns:a16="http://schemas.microsoft.com/office/drawing/2014/main" id="{F3823745-9671-4D19-A2E2-96CE1EAEE0FC}"/>
                </a:ext>
              </a:extLst>
            </p:cNvPr>
            <p:cNvSpPr>
              <a:spLocks/>
            </p:cNvSpPr>
            <p:nvPr/>
          </p:nvSpPr>
          <p:spPr bwMode="auto">
            <a:xfrm>
              <a:off x="2234991" y="5149099"/>
              <a:ext cx="9577" cy="3380"/>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46">
              <a:extLst>
                <a:ext uri="{FF2B5EF4-FFF2-40B4-BE49-F238E27FC236}">
                  <a16:creationId xmlns="" xmlns:a16="http://schemas.microsoft.com/office/drawing/2014/main" id="{34F59271-03C2-470E-96DA-E6599A494FD4}"/>
                </a:ext>
              </a:extLst>
            </p:cNvPr>
            <p:cNvSpPr>
              <a:spLocks/>
            </p:cNvSpPr>
            <p:nvPr/>
          </p:nvSpPr>
          <p:spPr bwMode="auto">
            <a:xfrm>
              <a:off x="1976424" y="5072487"/>
              <a:ext cx="10140" cy="3943"/>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5"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47">
              <a:extLst>
                <a:ext uri="{FF2B5EF4-FFF2-40B4-BE49-F238E27FC236}">
                  <a16:creationId xmlns="" xmlns:a16="http://schemas.microsoft.com/office/drawing/2014/main" id="{256B181C-20BA-4E0F-8D4D-2049D2ACB126}"/>
                </a:ext>
              </a:extLst>
            </p:cNvPr>
            <p:cNvSpPr>
              <a:spLocks/>
            </p:cNvSpPr>
            <p:nvPr/>
          </p:nvSpPr>
          <p:spPr bwMode="auto">
            <a:xfrm>
              <a:off x="1998394" y="5087133"/>
              <a:ext cx="10140" cy="3380"/>
            </a:xfrm>
            <a:custGeom>
              <a:avLst/>
              <a:gdLst>
                <a:gd name="T0" fmla="*/ 3 w 13"/>
                <a:gd name="T1" fmla="*/ 0 h 4"/>
                <a:gd name="T2" fmla="*/ 3 w 13"/>
                <a:gd name="T3" fmla="*/ 4 h 4"/>
                <a:gd name="T4" fmla="*/ 9 w 13"/>
                <a:gd name="T5" fmla="*/ 0 h 4"/>
                <a:gd name="T6" fmla="*/ 3 w 13"/>
                <a:gd name="T7" fmla="*/ 0 h 4"/>
              </a:gdLst>
              <a:ahLst/>
              <a:cxnLst>
                <a:cxn ang="0">
                  <a:pos x="T0" y="T1"/>
                </a:cxn>
                <a:cxn ang="0">
                  <a:pos x="T2" y="T3"/>
                </a:cxn>
                <a:cxn ang="0">
                  <a:pos x="T4" y="T5"/>
                </a:cxn>
                <a:cxn ang="0">
                  <a:pos x="T6" y="T7"/>
                </a:cxn>
              </a:cxnLst>
              <a:rect l="0" t="0" r="r" b="b"/>
              <a:pathLst>
                <a:path w="13" h="4">
                  <a:moveTo>
                    <a:pt x="3" y="0"/>
                  </a:moveTo>
                  <a:cubicBezTo>
                    <a:pt x="3" y="0"/>
                    <a:pt x="0" y="4"/>
                    <a:pt x="3" y="4"/>
                  </a:cubicBezTo>
                  <a:cubicBezTo>
                    <a:pt x="7" y="4"/>
                    <a:pt x="13"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48">
              <a:extLst>
                <a:ext uri="{FF2B5EF4-FFF2-40B4-BE49-F238E27FC236}">
                  <a16:creationId xmlns="" xmlns:a16="http://schemas.microsoft.com/office/drawing/2014/main" id="{010DF8A8-ACF4-4AF4-88A8-94098F7AB45D}"/>
                </a:ext>
              </a:extLst>
            </p:cNvPr>
            <p:cNvSpPr>
              <a:spLocks/>
            </p:cNvSpPr>
            <p:nvPr/>
          </p:nvSpPr>
          <p:spPr bwMode="auto">
            <a:xfrm>
              <a:off x="1948821" y="5092766"/>
              <a:ext cx="10140" cy="3380"/>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49">
              <a:extLst>
                <a:ext uri="{FF2B5EF4-FFF2-40B4-BE49-F238E27FC236}">
                  <a16:creationId xmlns="" xmlns:a16="http://schemas.microsoft.com/office/drawing/2014/main" id="{270A44AE-4292-4A7E-B360-66C00BDE3218}"/>
                </a:ext>
              </a:extLst>
            </p:cNvPr>
            <p:cNvSpPr>
              <a:spLocks/>
            </p:cNvSpPr>
            <p:nvPr/>
          </p:nvSpPr>
          <p:spPr bwMode="auto">
            <a:xfrm>
              <a:off x="1926852" y="5129946"/>
              <a:ext cx="9013" cy="3943"/>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50">
              <a:extLst>
                <a:ext uri="{FF2B5EF4-FFF2-40B4-BE49-F238E27FC236}">
                  <a16:creationId xmlns="" xmlns:a16="http://schemas.microsoft.com/office/drawing/2014/main" id="{42D3597E-A221-4862-8F85-F6A8ED4DE68D}"/>
                </a:ext>
              </a:extLst>
            </p:cNvPr>
            <p:cNvSpPr>
              <a:spLocks/>
            </p:cNvSpPr>
            <p:nvPr/>
          </p:nvSpPr>
          <p:spPr bwMode="auto">
            <a:xfrm>
              <a:off x="2091906" y="5109103"/>
              <a:ext cx="9013" cy="3943"/>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51">
              <a:extLst>
                <a:ext uri="{FF2B5EF4-FFF2-40B4-BE49-F238E27FC236}">
                  <a16:creationId xmlns="" xmlns:a16="http://schemas.microsoft.com/office/drawing/2014/main" id="{5304C7EF-1945-41EE-BB46-61A30466B2EC}"/>
                </a:ext>
              </a:extLst>
            </p:cNvPr>
            <p:cNvSpPr>
              <a:spLocks/>
            </p:cNvSpPr>
            <p:nvPr/>
          </p:nvSpPr>
          <p:spPr bwMode="auto">
            <a:xfrm>
              <a:off x="2054163" y="5127693"/>
              <a:ext cx="10140" cy="3943"/>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52">
              <a:extLst>
                <a:ext uri="{FF2B5EF4-FFF2-40B4-BE49-F238E27FC236}">
                  <a16:creationId xmlns="" xmlns:a16="http://schemas.microsoft.com/office/drawing/2014/main" id="{570CDDC7-DAFA-4974-932C-5C92F475C71A}"/>
                </a:ext>
              </a:extLst>
            </p:cNvPr>
            <p:cNvSpPr>
              <a:spLocks/>
            </p:cNvSpPr>
            <p:nvPr/>
          </p:nvSpPr>
          <p:spPr bwMode="auto">
            <a:xfrm>
              <a:off x="2092469" y="5128256"/>
              <a:ext cx="10140" cy="3943"/>
            </a:xfrm>
            <a:custGeom>
              <a:avLst/>
              <a:gdLst>
                <a:gd name="T0" fmla="*/ 3 w 13"/>
                <a:gd name="T1" fmla="*/ 0 h 5"/>
                <a:gd name="T2" fmla="*/ 3 w 13"/>
                <a:gd name="T3" fmla="*/ 5 h 5"/>
                <a:gd name="T4" fmla="*/ 9 w 13"/>
                <a:gd name="T5" fmla="*/ 0 h 5"/>
                <a:gd name="T6" fmla="*/ 3 w 13"/>
                <a:gd name="T7" fmla="*/ 0 h 5"/>
              </a:gdLst>
              <a:ahLst/>
              <a:cxnLst>
                <a:cxn ang="0">
                  <a:pos x="T0" y="T1"/>
                </a:cxn>
                <a:cxn ang="0">
                  <a:pos x="T2" y="T3"/>
                </a:cxn>
                <a:cxn ang="0">
                  <a:pos x="T4" y="T5"/>
                </a:cxn>
                <a:cxn ang="0">
                  <a:pos x="T6" y="T7"/>
                </a:cxn>
              </a:cxnLst>
              <a:rect l="0" t="0" r="r" b="b"/>
              <a:pathLst>
                <a:path w="13" h="5">
                  <a:moveTo>
                    <a:pt x="3" y="0"/>
                  </a:moveTo>
                  <a:cubicBezTo>
                    <a:pt x="3" y="0"/>
                    <a:pt x="0" y="5"/>
                    <a:pt x="3" y="5"/>
                  </a:cubicBezTo>
                  <a:cubicBezTo>
                    <a:pt x="7" y="5"/>
                    <a:pt x="13"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53">
              <a:extLst>
                <a:ext uri="{FF2B5EF4-FFF2-40B4-BE49-F238E27FC236}">
                  <a16:creationId xmlns="" xmlns:a16="http://schemas.microsoft.com/office/drawing/2014/main" id="{3449C535-5EBE-4275-B468-CF95E07CC859}"/>
                </a:ext>
              </a:extLst>
            </p:cNvPr>
            <p:cNvSpPr>
              <a:spLocks/>
            </p:cNvSpPr>
            <p:nvPr/>
          </p:nvSpPr>
          <p:spPr bwMode="auto">
            <a:xfrm>
              <a:off x="2182602" y="4893914"/>
              <a:ext cx="10140" cy="3943"/>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54">
              <a:extLst>
                <a:ext uri="{FF2B5EF4-FFF2-40B4-BE49-F238E27FC236}">
                  <a16:creationId xmlns="" xmlns:a16="http://schemas.microsoft.com/office/drawing/2014/main" id="{3C94F4F4-2AD7-45D5-9DD6-D3CF97E98918}"/>
                </a:ext>
              </a:extLst>
            </p:cNvPr>
            <p:cNvSpPr>
              <a:spLocks/>
            </p:cNvSpPr>
            <p:nvPr/>
          </p:nvSpPr>
          <p:spPr bwMode="auto">
            <a:xfrm>
              <a:off x="2295830" y="4753083"/>
              <a:ext cx="18027" cy="8450"/>
            </a:xfrm>
            <a:custGeom>
              <a:avLst/>
              <a:gdLst>
                <a:gd name="T0" fmla="*/ 10 w 24"/>
                <a:gd name="T1" fmla="*/ 0 h 11"/>
                <a:gd name="T2" fmla="*/ 6 w 24"/>
                <a:gd name="T3" fmla="*/ 7 h 11"/>
                <a:gd name="T4" fmla="*/ 19 w 24"/>
                <a:gd name="T5" fmla="*/ 5 h 11"/>
                <a:gd name="T6" fmla="*/ 10 w 24"/>
                <a:gd name="T7" fmla="*/ 0 h 11"/>
              </a:gdLst>
              <a:ahLst/>
              <a:cxnLst>
                <a:cxn ang="0">
                  <a:pos x="T0" y="T1"/>
                </a:cxn>
                <a:cxn ang="0">
                  <a:pos x="T2" y="T3"/>
                </a:cxn>
                <a:cxn ang="0">
                  <a:pos x="T4" y="T5"/>
                </a:cxn>
                <a:cxn ang="0">
                  <a:pos x="T6" y="T7"/>
                </a:cxn>
              </a:cxnLst>
              <a:rect l="0" t="0" r="r" b="b"/>
              <a:pathLst>
                <a:path w="24" h="11">
                  <a:moveTo>
                    <a:pt x="10" y="0"/>
                  </a:moveTo>
                  <a:cubicBezTo>
                    <a:pt x="10" y="0"/>
                    <a:pt x="0" y="4"/>
                    <a:pt x="6" y="7"/>
                  </a:cubicBezTo>
                  <a:cubicBezTo>
                    <a:pt x="11" y="11"/>
                    <a:pt x="24" y="8"/>
                    <a:pt x="19" y="5"/>
                  </a:cubicBezTo>
                  <a:cubicBezTo>
                    <a:pt x="13" y="2"/>
                    <a:pt x="10" y="0"/>
                    <a:pt x="10"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55">
              <a:extLst>
                <a:ext uri="{FF2B5EF4-FFF2-40B4-BE49-F238E27FC236}">
                  <a16:creationId xmlns="" xmlns:a16="http://schemas.microsoft.com/office/drawing/2014/main" id="{DFB1F209-1687-4569-A27E-F6CD54B469F7}"/>
                </a:ext>
              </a:extLst>
            </p:cNvPr>
            <p:cNvSpPr>
              <a:spLocks/>
            </p:cNvSpPr>
            <p:nvPr/>
          </p:nvSpPr>
          <p:spPr bwMode="auto">
            <a:xfrm>
              <a:off x="2392722" y="4824625"/>
              <a:ext cx="9577" cy="3943"/>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56">
              <a:extLst>
                <a:ext uri="{FF2B5EF4-FFF2-40B4-BE49-F238E27FC236}">
                  <a16:creationId xmlns="" xmlns:a16="http://schemas.microsoft.com/office/drawing/2014/main" id="{BAED1B97-5CF0-4AFA-B192-ABAB623478BD}"/>
                </a:ext>
              </a:extLst>
            </p:cNvPr>
            <p:cNvSpPr>
              <a:spLocks/>
            </p:cNvSpPr>
            <p:nvPr/>
          </p:nvSpPr>
          <p:spPr bwMode="auto">
            <a:xfrm>
              <a:off x="1954455" y="5116989"/>
              <a:ext cx="9013" cy="3943"/>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57">
              <a:extLst>
                <a:ext uri="{FF2B5EF4-FFF2-40B4-BE49-F238E27FC236}">
                  <a16:creationId xmlns="" xmlns:a16="http://schemas.microsoft.com/office/drawing/2014/main" id="{6EA8B4DB-D7DB-4E32-89BB-D1A8BDE3D0F3}"/>
                </a:ext>
              </a:extLst>
            </p:cNvPr>
            <p:cNvSpPr>
              <a:spLocks/>
            </p:cNvSpPr>
            <p:nvPr/>
          </p:nvSpPr>
          <p:spPr bwMode="auto">
            <a:xfrm>
              <a:off x="1853619" y="5523708"/>
              <a:ext cx="10140" cy="3380"/>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58">
              <a:extLst>
                <a:ext uri="{FF2B5EF4-FFF2-40B4-BE49-F238E27FC236}">
                  <a16:creationId xmlns="" xmlns:a16="http://schemas.microsoft.com/office/drawing/2014/main" id="{C9CEFA1B-2B19-4B6B-8015-48837907F33E}"/>
                </a:ext>
              </a:extLst>
            </p:cNvPr>
            <p:cNvSpPr>
              <a:spLocks/>
            </p:cNvSpPr>
            <p:nvPr/>
          </p:nvSpPr>
          <p:spPr bwMode="auto">
            <a:xfrm>
              <a:off x="2067119" y="5518075"/>
              <a:ext cx="10140" cy="3943"/>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59">
              <a:extLst>
                <a:ext uri="{FF2B5EF4-FFF2-40B4-BE49-F238E27FC236}">
                  <a16:creationId xmlns="" xmlns:a16="http://schemas.microsoft.com/office/drawing/2014/main" id="{8BCE7232-8307-4DE0-B5C4-D827560E0D3A}"/>
                </a:ext>
              </a:extLst>
            </p:cNvPr>
            <p:cNvSpPr>
              <a:spLocks/>
            </p:cNvSpPr>
            <p:nvPr/>
          </p:nvSpPr>
          <p:spPr bwMode="auto">
            <a:xfrm>
              <a:off x="2187108" y="5418367"/>
              <a:ext cx="10140" cy="3380"/>
            </a:xfrm>
            <a:custGeom>
              <a:avLst/>
              <a:gdLst>
                <a:gd name="T0" fmla="*/ 3 w 13"/>
                <a:gd name="T1" fmla="*/ 0 h 4"/>
                <a:gd name="T2" fmla="*/ 3 w 13"/>
                <a:gd name="T3" fmla="*/ 4 h 4"/>
                <a:gd name="T4" fmla="*/ 9 w 13"/>
                <a:gd name="T5" fmla="*/ 0 h 4"/>
                <a:gd name="T6" fmla="*/ 3 w 13"/>
                <a:gd name="T7" fmla="*/ 0 h 4"/>
              </a:gdLst>
              <a:ahLst/>
              <a:cxnLst>
                <a:cxn ang="0">
                  <a:pos x="T0" y="T1"/>
                </a:cxn>
                <a:cxn ang="0">
                  <a:pos x="T2" y="T3"/>
                </a:cxn>
                <a:cxn ang="0">
                  <a:pos x="T4" y="T5"/>
                </a:cxn>
                <a:cxn ang="0">
                  <a:pos x="T6" y="T7"/>
                </a:cxn>
              </a:cxnLst>
              <a:rect l="0" t="0" r="r" b="b"/>
              <a:pathLst>
                <a:path w="13" h="4">
                  <a:moveTo>
                    <a:pt x="3" y="0"/>
                  </a:moveTo>
                  <a:cubicBezTo>
                    <a:pt x="3" y="0"/>
                    <a:pt x="0" y="4"/>
                    <a:pt x="3" y="4"/>
                  </a:cubicBezTo>
                  <a:cubicBezTo>
                    <a:pt x="7" y="4"/>
                    <a:pt x="13"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60">
              <a:extLst>
                <a:ext uri="{FF2B5EF4-FFF2-40B4-BE49-F238E27FC236}">
                  <a16:creationId xmlns="" xmlns:a16="http://schemas.microsoft.com/office/drawing/2014/main" id="{58634EE5-8854-45A3-8423-1BAA2F365AE6}"/>
                </a:ext>
              </a:extLst>
            </p:cNvPr>
            <p:cNvSpPr>
              <a:spLocks/>
            </p:cNvSpPr>
            <p:nvPr/>
          </p:nvSpPr>
          <p:spPr bwMode="auto">
            <a:xfrm>
              <a:off x="1948258" y="5526525"/>
              <a:ext cx="10140" cy="2817"/>
            </a:xfrm>
            <a:custGeom>
              <a:avLst/>
              <a:gdLst>
                <a:gd name="T0" fmla="*/ 3 w 13"/>
                <a:gd name="T1" fmla="*/ 0 h 4"/>
                <a:gd name="T2" fmla="*/ 3 w 13"/>
                <a:gd name="T3" fmla="*/ 4 h 4"/>
                <a:gd name="T4" fmla="*/ 9 w 13"/>
                <a:gd name="T5" fmla="*/ 0 h 4"/>
                <a:gd name="T6" fmla="*/ 3 w 13"/>
                <a:gd name="T7" fmla="*/ 0 h 4"/>
              </a:gdLst>
              <a:ahLst/>
              <a:cxnLst>
                <a:cxn ang="0">
                  <a:pos x="T0" y="T1"/>
                </a:cxn>
                <a:cxn ang="0">
                  <a:pos x="T2" y="T3"/>
                </a:cxn>
                <a:cxn ang="0">
                  <a:pos x="T4" y="T5"/>
                </a:cxn>
                <a:cxn ang="0">
                  <a:pos x="T6" y="T7"/>
                </a:cxn>
              </a:cxnLst>
              <a:rect l="0" t="0" r="r" b="b"/>
              <a:pathLst>
                <a:path w="13" h="4">
                  <a:moveTo>
                    <a:pt x="3" y="0"/>
                  </a:moveTo>
                  <a:cubicBezTo>
                    <a:pt x="3" y="0"/>
                    <a:pt x="0" y="4"/>
                    <a:pt x="3" y="4"/>
                  </a:cubicBezTo>
                  <a:cubicBezTo>
                    <a:pt x="7" y="4"/>
                    <a:pt x="13"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61">
              <a:extLst>
                <a:ext uri="{FF2B5EF4-FFF2-40B4-BE49-F238E27FC236}">
                  <a16:creationId xmlns="" xmlns:a16="http://schemas.microsoft.com/office/drawing/2014/main" id="{8CA1BD3E-CFCE-4C16-80E2-ACD75B48AEBE}"/>
                </a:ext>
              </a:extLst>
            </p:cNvPr>
            <p:cNvSpPr>
              <a:spLocks/>
            </p:cNvSpPr>
            <p:nvPr/>
          </p:nvSpPr>
          <p:spPr bwMode="auto">
            <a:xfrm>
              <a:off x="2068246" y="5358091"/>
              <a:ext cx="9577" cy="3943"/>
            </a:xfrm>
            <a:custGeom>
              <a:avLst/>
              <a:gdLst>
                <a:gd name="T0" fmla="*/ 3 w 13"/>
                <a:gd name="T1" fmla="*/ 0 h 5"/>
                <a:gd name="T2" fmla="*/ 3 w 13"/>
                <a:gd name="T3" fmla="*/ 5 h 5"/>
                <a:gd name="T4" fmla="*/ 9 w 13"/>
                <a:gd name="T5" fmla="*/ 0 h 5"/>
                <a:gd name="T6" fmla="*/ 3 w 13"/>
                <a:gd name="T7" fmla="*/ 0 h 5"/>
              </a:gdLst>
              <a:ahLst/>
              <a:cxnLst>
                <a:cxn ang="0">
                  <a:pos x="T0" y="T1"/>
                </a:cxn>
                <a:cxn ang="0">
                  <a:pos x="T2" y="T3"/>
                </a:cxn>
                <a:cxn ang="0">
                  <a:pos x="T4" y="T5"/>
                </a:cxn>
                <a:cxn ang="0">
                  <a:pos x="T6" y="T7"/>
                </a:cxn>
              </a:cxnLst>
              <a:rect l="0" t="0" r="r" b="b"/>
              <a:pathLst>
                <a:path w="13" h="5">
                  <a:moveTo>
                    <a:pt x="3" y="0"/>
                  </a:moveTo>
                  <a:cubicBezTo>
                    <a:pt x="3" y="0"/>
                    <a:pt x="0" y="5"/>
                    <a:pt x="3" y="5"/>
                  </a:cubicBezTo>
                  <a:cubicBezTo>
                    <a:pt x="7" y="5"/>
                    <a:pt x="13" y="0"/>
                    <a:pt x="9" y="0"/>
                  </a:cubicBezTo>
                  <a:cubicBezTo>
                    <a:pt x="5" y="0"/>
                    <a:pt x="3" y="0"/>
                    <a:pt x="3"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62">
              <a:extLst>
                <a:ext uri="{FF2B5EF4-FFF2-40B4-BE49-F238E27FC236}">
                  <a16:creationId xmlns="" xmlns:a16="http://schemas.microsoft.com/office/drawing/2014/main" id="{E4771B5E-8711-4811-9CA1-F75CDFC14F09}"/>
                </a:ext>
              </a:extLst>
            </p:cNvPr>
            <p:cNvSpPr>
              <a:spLocks/>
            </p:cNvSpPr>
            <p:nvPr/>
          </p:nvSpPr>
          <p:spPr bwMode="auto">
            <a:xfrm>
              <a:off x="2188798" y="5335558"/>
              <a:ext cx="9577" cy="3943"/>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5"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63">
              <a:extLst>
                <a:ext uri="{FF2B5EF4-FFF2-40B4-BE49-F238E27FC236}">
                  <a16:creationId xmlns="" xmlns:a16="http://schemas.microsoft.com/office/drawing/2014/main" id="{D1852712-94E9-48FA-B169-5F6941D5B47C}"/>
                </a:ext>
              </a:extLst>
            </p:cNvPr>
            <p:cNvSpPr>
              <a:spLocks/>
            </p:cNvSpPr>
            <p:nvPr/>
          </p:nvSpPr>
          <p:spPr bwMode="auto">
            <a:xfrm>
              <a:off x="2146549" y="5369921"/>
              <a:ext cx="10140" cy="3380"/>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64">
              <a:extLst>
                <a:ext uri="{FF2B5EF4-FFF2-40B4-BE49-F238E27FC236}">
                  <a16:creationId xmlns="" xmlns:a16="http://schemas.microsoft.com/office/drawing/2014/main" id="{1ECF155C-1A07-4BC7-B780-012C5F085A8B}"/>
                </a:ext>
              </a:extLst>
            </p:cNvPr>
            <p:cNvSpPr>
              <a:spLocks/>
            </p:cNvSpPr>
            <p:nvPr/>
          </p:nvSpPr>
          <p:spPr bwMode="auto">
            <a:xfrm>
              <a:off x="1940371" y="5065727"/>
              <a:ext cx="10140" cy="3943"/>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65">
              <a:extLst>
                <a:ext uri="{FF2B5EF4-FFF2-40B4-BE49-F238E27FC236}">
                  <a16:creationId xmlns="" xmlns:a16="http://schemas.microsoft.com/office/drawing/2014/main" id="{A793F455-A976-49DA-9E07-5F27E1E7ED61}"/>
                </a:ext>
              </a:extLst>
            </p:cNvPr>
            <p:cNvSpPr>
              <a:spLocks/>
            </p:cNvSpPr>
            <p:nvPr/>
          </p:nvSpPr>
          <p:spPr bwMode="auto">
            <a:xfrm>
              <a:off x="2391032" y="4795332"/>
              <a:ext cx="10140" cy="3380"/>
            </a:xfrm>
            <a:custGeom>
              <a:avLst/>
              <a:gdLst>
                <a:gd name="T0" fmla="*/ 4 w 13"/>
                <a:gd name="T1" fmla="*/ 0 h 4"/>
                <a:gd name="T2" fmla="*/ 4 w 13"/>
                <a:gd name="T3" fmla="*/ 4 h 4"/>
                <a:gd name="T4" fmla="*/ 9 w 13"/>
                <a:gd name="T5" fmla="*/ 0 h 4"/>
                <a:gd name="T6" fmla="*/ 4 w 13"/>
                <a:gd name="T7" fmla="*/ 0 h 4"/>
              </a:gdLst>
              <a:ahLst/>
              <a:cxnLst>
                <a:cxn ang="0">
                  <a:pos x="T0" y="T1"/>
                </a:cxn>
                <a:cxn ang="0">
                  <a:pos x="T2" y="T3"/>
                </a:cxn>
                <a:cxn ang="0">
                  <a:pos x="T4" y="T5"/>
                </a:cxn>
                <a:cxn ang="0">
                  <a:pos x="T6" y="T7"/>
                </a:cxn>
              </a:cxnLst>
              <a:rect l="0" t="0" r="r" b="b"/>
              <a:pathLst>
                <a:path w="13" h="4">
                  <a:moveTo>
                    <a:pt x="4" y="0"/>
                  </a:moveTo>
                  <a:cubicBezTo>
                    <a:pt x="4" y="0"/>
                    <a:pt x="0" y="4"/>
                    <a:pt x="4" y="4"/>
                  </a:cubicBezTo>
                  <a:cubicBezTo>
                    <a:pt x="7" y="4"/>
                    <a:pt x="13" y="0"/>
                    <a:pt x="9"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66">
              <a:extLst>
                <a:ext uri="{FF2B5EF4-FFF2-40B4-BE49-F238E27FC236}">
                  <a16:creationId xmlns="" xmlns:a16="http://schemas.microsoft.com/office/drawing/2014/main" id="{930D9A57-484B-4A44-893F-6488AFC2E75B}"/>
                </a:ext>
              </a:extLst>
            </p:cNvPr>
            <p:cNvSpPr>
              <a:spLocks/>
            </p:cNvSpPr>
            <p:nvPr/>
          </p:nvSpPr>
          <p:spPr bwMode="auto">
            <a:xfrm>
              <a:off x="2298083" y="4768856"/>
              <a:ext cx="9577" cy="3943"/>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73">
              <a:extLst>
                <a:ext uri="{FF2B5EF4-FFF2-40B4-BE49-F238E27FC236}">
                  <a16:creationId xmlns="" xmlns:a16="http://schemas.microsoft.com/office/drawing/2014/main" id="{DD576673-A992-47E5-9E99-D01B7576D7CB}"/>
                </a:ext>
              </a:extLst>
            </p:cNvPr>
            <p:cNvSpPr>
              <a:spLocks/>
            </p:cNvSpPr>
            <p:nvPr/>
          </p:nvSpPr>
          <p:spPr bwMode="auto">
            <a:xfrm>
              <a:off x="2142605" y="4881520"/>
              <a:ext cx="10140" cy="3943"/>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74">
              <a:extLst>
                <a:ext uri="{FF2B5EF4-FFF2-40B4-BE49-F238E27FC236}">
                  <a16:creationId xmlns="" xmlns:a16="http://schemas.microsoft.com/office/drawing/2014/main" id="{669F01A3-F68F-49F5-91CF-84B816751AC3}"/>
                </a:ext>
              </a:extLst>
            </p:cNvPr>
            <p:cNvSpPr>
              <a:spLocks/>
            </p:cNvSpPr>
            <p:nvPr/>
          </p:nvSpPr>
          <p:spPr bwMode="auto">
            <a:xfrm>
              <a:off x="2148239" y="4872508"/>
              <a:ext cx="10140" cy="3943"/>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6" y="0"/>
                    <a:pt x="4" y="0"/>
                    <a:pt x="4" y="0"/>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76">
              <a:extLst>
                <a:ext uri="{FF2B5EF4-FFF2-40B4-BE49-F238E27FC236}">
                  <a16:creationId xmlns="" xmlns:a16="http://schemas.microsoft.com/office/drawing/2014/main" id="{0EC043A9-F1B2-4784-A469-8D36D1C36BCB}"/>
                </a:ext>
              </a:extLst>
            </p:cNvPr>
            <p:cNvSpPr>
              <a:spLocks/>
            </p:cNvSpPr>
            <p:nvPr/>
          </p:nvSpPr>
          <p:spPr bwMode="auto">
            <a:xfrm>
              <a:off x="1673355" y="4749703"/>
              <a:ext cx="532343" cy="166180"/>
            </a:xfrm>
            <a:custGeom>
              <a:avLst/>
              <a:gdLst>
                <a:gd name="T0" fmla="*/ 0 w 697"/>
                <a:gd name="T1" fmla="*/ 23 h 218"/>
                <a:gd name="T2" fmla="*/ 0 w 697"/>
                <a:gd name="T3" fmla="*/ 0 h 218"/>
                <a:gd name="T4" fmla="*/ 697 w 697"/>
                <a:gd name="T5" fmla="*/ 0 h 218"/>
                <a:gd name="T6" fmla="*/ 680 w 697"/>
                <a:gd name="T7" fmla="*/ 8 h 218"/>
                <a:gd name="T8" fmla="*/ 660 w 697"/>
                <a:gd name="T9" fmla="*/ 30 h 218"/>
                <a:gd name="T10" fmla="*/ 642 w 697"/>
                <a:gd name="T11" fmla="*/ 47 h 218"/>
                <a:gd name="T12" fmla="*/ 626 w 697"/>
                <a:gd name="T13" fmla="*/ 53 h 218"/>
                <a:gd name="T14" fmla="*/ 606 w 697"/>
                <a:gd name="T15" fmla="*/ 55 h 218"/>
                <a:gd name="T16" fmla="*/ 594 w 697"/>
                <a:gd name="T17" fmla="*/ 57 h 218"/>
                <a:gd name="T18" fmla="*/ 580 w 697"/>
                <a:gd name="T19" fmla="*/ 58 h 218"/>
                <a:gd name="T20" fmla="*/ 559 w 697"/>
                <a:gd name="T21" fmla="*/ 64 h 218"/>
                <a:gd name="T22" fmla="*/ 546 w 697"/>
                <a:gd name="T23" fmla="*/ 64 h 218"/>
                <a:gd name="T24" fmla="*/ 538 w 697"/>
                <a:gd name="T25" fmla="*/ 66 h 218"/>
                <a:gd name="T26" fmla="*/ 529 w 697"/>
                <a:gd name="T27" fmla="*/ 82 h 218"/>
                <a:gd name="T28" fmla="*/ 510 w 697"/>
                <a:gd name="T29" fmla="*/ 87 h 218"/>
                <a:gd name="T30" fmla="*/ 498 w 697"/>
                <a:gd name="T31" fmla="*/ 78 h 218"/>
                <a:gd name="T32" fmla="*/ 486 w 697"/>
                <a:gd name="T33" fmla="*/ 61 h 218"/>
                <a:gd name="T34" fmla="*/ 478 w 697"/>
                <a:gd name="T35" fmla="*/ 76 h 218"/>
                <a:gd name="T36" fmla="*/ 472 w 697"/>
                <a:gd name="T37" fmla="*/ 102 h 218"/>
                <a:gd name="T38" fmla="*/ 454 w 697"/>
                <a:gd name="T39" fmla="*/ 102 h 218"/>
                <a:gd name="T40" fmla="*/ 445 w 697"/>
                <a:gd name="T41" fmla="*/ 105 h 218"/>
                <a:gd name="T42" fmla="*/ 438 w 697"/>
                <a:gd name="T43" fmla="*/ 115 h 218"/>
                <a:gd name="T44" fmla="*/ 421 w 697"/>
                <a:gd name="T45" fmla="*/ 121 h 218"/>
                <a:gd name="T46" fmla="*/ 397 w 697"/>
                <a:gd name="T47" fmla="*/ 124 h 218"/>
                <a:gd name="T48" fmla="*/ 377 w 697"/>
                <a:gd name="T49" fmla="*/ 130 h 218"/>
                <a:gd name="T50" fmla="*/ 351 w 697"/>
                <a:gd name="T51" fmla="*/ 139 h 218"/>
                <a:gd name="T52" fmla="*/ 321 w 697"/>
                <a:gd name="T53" fmla="*/ 142 h 218"/>
                <a:gd name="T54" fmla="*/ 299 w 697"/>
                <a:gd name="T55" fmla="*/ 153 h 218"/>
                <a:gd name="T56" fmla="*/ 293 w 697"/>
                <a:gd name="T57" fmla="*/ 163 h 218"/>
                <a:gd name="T58" fmla="*/ 296 w 697"/>
                <a:gd name="T59" fmla="*/ 171 h 218"/>
                <a:gd name="T60" fmla="*/ 282 w 697"/>
                <a:gd name="T61" fmla="*/ 168 h 218"/>
                <a:gd name="T62" fmla="*/ 281 w 697"/>
                <a:gd name="T63" fmla="*/ 178 h 218"/>
                <a:gd name="T64" fmla="*/ 293 w 697"/>
                <a:gd name="T65" fmla="*/ 193 h 218"/>
                <a:gd name="T66" fmla="*/ 291 w 697"/>
                <a:gd name="T67" fmla="*/ 210 h 218"/>
                <a:gd name="T68" fmla="*/ 268 w 697"/>
                <a:gd name="T69" fmla="*/ 214 h 218"/>
                <a:gd name="T70" fmla="*/ 254 w 697"/>
                <a:gd name="T71" fmla="*/ 193 h 218"/>
                <a:gd name="T72" fmla="*/ 249 w 697"/>
                <a:gd name="T73" fmla="*/ 166 h 218"/>
                <a:gd name="T74" fmla="*/ 259 w 697"/>
                <a:gd name="T75" fmla="*/ 149 h 218"/>
                <a:gd name="T76" fmla="*/ 256 w 697"/>
                <a:gd name="T77" fmla="*/ 139 h 218"/>
                <a:gd name="T78" fmla="*/ 247 w 697"/>
                <a:gd name="T79" fmla="*/ 130 h 218"/>
                <a:gd name="T80" fmla="*/ 238 w 697"/>
                <a:gd name="T81" fmla="*/ 135 h 218"/>
                <a:gd name="T82" fmla="*/ 228 w 697"/>
                <a:gd name="T83" fmla="*/ 144 h 218"/>
                <a:gd name="T84" fmla="*/ 215 w 697"/>
                <a:gd name="T85" fmla="*/ 141 h 218"/>
                <a:gd name="T86" fmla="*/ 200 w 697"/>
                <a:gd name="T87" fmla="*/ 131 h 218"/>
                <a:gd name="T88" fmla="*/ 185 w 697"/>
                <a:gd name="T89" fmla="*/ 119 h 218"/>
                <a:gd name="T90" fmla="*/ 175 w 697"/>
                <a:gd name="T91" fmla="*/ 125 h 218"/>
                <a:gd name="T92" fmla="*/ 161 w 697"/>
                <a:gd name="T93" fmla="*/ 136 h 218"/>
                <a:gd name="T94" fmla="*/ 146 w 697"/>
                <a:gd name="T95" fmla="*/ 136 h 218"/>
                <a:gd name="T96" fmla="*/ 133 w 697"/>
                <a:gd name="T97" fmla="*/ 129 h 218"/>
                <a:gd name="T98" fmla="*/ 110 w 697"/>
                <a:gd name="T99" fmla="*/ 128 h 218"/>
                <a:gd name="T100" fmla="*/ 90 w 697"/>
                <a:gd name="T101" fmla="*/ 115 h 218"/>
                <a:gd name="T102" fmla="*/ 76 w 697"/>
                <a:gd name="T103" fmla="*/ 105 h 218"/>
                <a:gd name="T104" fmla="*/ 68 w 697"/>
                <a:gd name="T105" fmla="*/ 97 h 218"/>
                <a:gd name="T106" fmla="*/ 66 w 697"/>
                <a:gd name="T107" fmla="*/ 85 h 218"/>
                <a:gd name="T108" fmla="*/ 65 w 697"/>
                <a:gd name="T109" fmla="*/ 71 h 218"/>
                <a:gd name="T110" fmla="*/ 76 w 697"/>
                <a:gd name="T111" fmla="*/ 58 h 218"/>
                <a:gd name="T112" fmla="*/ 65 w 697"/>
                <a:gd name="T113" fmla="*/ 49 h 218"/>
                <a:gd name="T114" fmla="*/ 44 w 697"/>
                <a:gd name="T115" fmla="*/ 46 h 218"/>
                <a:gd name="T116" fmla="*/ 33 w 697"/>
                <a:gd name="T117" fmla="*/ 43 h 218"/>
                <a:gd name="T118" fmla="*/ 0 w 697"/>
                <a:gd name="T119" fmla="*/ 2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7" h="218">
                  <a:moveTo>
                    <a:pt x="0" y="23"/>
                  </a:moveTo>
                  <a:cubicBezTo>
                    <a:pt x="0" y="0"/>
                    <a:pt x="0" y="0"/>
                    <a:pt x="0" y="0"/>
                  </a:cubicBezTo>
                  <a:cubicBezTo>
                    <a:pt x="697" y="0"/>
                    <a:pt x="697" y="0"/>
                    <a:pt x="697" y="0"/>
                  </a:cubicBezTo>
                  <a:cubicBezTo>
                    <a:pt x="692" y="6"/>
                    <a:pt x="690" y="5"/>
                    <a:pt x="680" y="8"/>
                  </a:cubicBezTo>
                  <a:cubicBezTo>
                    <a:pt x="671" y="11"/>
                    <a:pt x="665" y="20"/>
                    <a:pt x="660" y="30"/>
                  </a:cubicBezTo>
                  <a:cubicBezTo>
                    <a:pt x="655" y="39"/>
                    <a:pt x="646" y="46"/>
                    <a:pt x="642" y="47"/>
                  </a:cubicBezTo>
                  <a:cubicBezTo>
                    <a:pt x="637" y="48"/>
                    <a:pt x="634" y="49"/>
                    <a:pt x="626" y="53"/>
                  </a:cubicBezTo>
                  <a:cubicBezTo>
                    <a:pt x="619" y="58"/>
                    <a:pt x="613" y="60"/>
                    <a:pt x="606" y="55"/>
                  </a:cubicBezTo>
                  <a:cubicBezTo>
                    <a:pt x="600" y="50"/>
                    <a:pt x="598" y="52"/>
                    <a:pt x="594" y="57"/>
                  </a:cubicBezTo>
                  <a:cubicBezTo>
                    <a:pt x="590" y="62"/>
                    <a:pt x="589" y="64"/>
                    <a:pt x="580" y="58"/>
                  </a:cubicBezTo>
                  <a:cubicBezTo>
                    <a:pt x="570" y="53"/>
                    <a:pt x="565" y="58"/>
                    <a:pt x="559" y="64"/>
                  </a:cubicBezTo>
                  <a:cubicBezTo>
                    <a:pt x="554" y="70"/>
                    <a:pt x="553" y="72"/>
                    <a:pt x="546" y="64"/>
                  </a:cubicBezTo>
                  <a:cubicBezTo>
                    <a:pt x="539" y="57"/>
                    <a:pt x="540" y="61"/>
                    <a:pt x="538" y="66"/>
                  </a:cubicBezTo>
                  <a:cubicBezTo>
                    <a:pt x="537" y="71"/>
                    <a:pt x="535" y="78"/>
                    <a:pt x="529" y="82"/>
                  </a:cubicBezTo>
                  <a:cubicBezTo>
                    <a:pt x="522" y="85"/>
                    <a:pt x="517" y="90"/>
                    <a:pt x="510" y="87"/>
                  </a:cubicBezTo>
                  <a:cubicBezTo>
                    <a:pt x="503" y="84"/>
                    <a:pt x="502" y="83"/>
                    <a:pt x="498" y="78"/>
                  </a:cubicBezTo>
                  <a:cubicBezTo>
                    <a:pt x="495" y="74"/>
                    <a:pt x="491" y="65"/>
                    <a:pt x="486" y="61"/>
                  </a:cubicBezTo>
                  <a:cubicBezTo>
                    <a:pt x="480" y="57"/>
                    <a:pt x="477" y="62"/>
                    <a:pt x="478" y="76"/>
                  </a:cubicBezTo>
                  <a:cubicBezTo>
                    <a:pt x="478" y="89"/>
                    <a:pt x="476" y="95"/>
                    <a:pt x="472" y="102"/>
                  </a:cubicBezTo>
                  <a:cubicBezTo>
                    <a:pt x="468" y="108"/>
                    <a:pt x="459" y="111"/>
                    <a:pt x="454" y="102"/>
                  </a:cubicBezTo>
                  <a:cubicBezTo>
                    <a:pt x="449" y="93"/>
                    <a:pt x="446" y="99"/>
                    <a:pt x="445" y="105"/>
                  </a:cubicBezTo>
                  <a:cubicBezTo>
                    <a:pt x="444" y="112"/>
                    <a:pt x="443" y="117"/>
                    <a:pt x="438" y="115"/>
                  </a:cubicBezTo>
                  <a:cubicBezTo>
                    <a:pt x="434" y="113"/>
                    <a:pt x="430" y="114"/>
                    <a:pt x="421" y="121"/>
                  </a:cubicBezTo>
                  <a:cubicBezTo>
                    <a:pt x="413" y="128"/>
                    <a:pt x="403" y="126"/>
                    <a:pt x="397" y="124"/>
                  </a:cubicBezTo>
                  <a:cubicBezTo>
                    <a:pt x="391" y="122"/>
                    <a:pt x="387" y="123"/>
                    <a:pt x="377" y="130"/>
                  </a:cubicBezTo>
                  <a:cubicBezTo>
                    <a:pt x="367" y="136"/>
                    <a:pt x="360" y="138"/>
                    <a:pt x="351" y="139"/>
                  </a:cubicBezTo>
                  <a:cubicBezTo>
                    <a:pt x="342" y="139"/>
                    <a:pt x="331" y="140"/>
                    <a:pt x="321" y="142"/>
                  </a:cubicBezTo>
                  <a:cubicBezTo>
                    <a:pt x="311" y="143"/>
                    <a:pt x="305" y="150"/>
                    <a:pt x="299" y="153"/>
                  </a:cubicBezTo>
                  <a:cubicBezTo>
                    <a:pt x="293" y="156"/>
                    <a:pt x="287" y="160"/>
                    <a:pt x="293" y="163"/>
                  </a:cubicBezTo>
                  <a:cubicBezTo>
                    <a:pt x="299" y="165"/>
                    <a:pt x="298" y="167"/>
                    <a:pt x="296" y="171"/>
                  </a:cubicBezTo>
                  <a:cubicBezTo>
                    <a:pt x="294" y="175"/>
                    <a:pt x="290" y="171"/>
                    <a:pt x="282" y="168"/>
                  </a:cubicBezTo>
                  <a:cubicBezTo>
                    <a:pt x="274" y="165"/>
                    <a:pt x="275" y="175"/>
                    <a:pt x="281" y="178"/>
                  </a:cubicBezTo>
                  <a:cubicBezTo>
                    <a:pt x="287" y="182"/>
                    <a:pt x="290" y="185"/>
                    <a:pt x="293" y="193"/>
                  </a:cubicBezTo>
                  <a:cubicBezTo>
                    <a:pt x="296" y="200"/>
                    <a:pt x="297" y="204"/>
                    <a:pt x="291" y="210"/>
                  </a:cubicBezTo>
                  <a:cubicBezTo>
                    <a:pt x="285" y="217"/>
                    <a:pt x="276" y="218"/>
                    <a:pt x="268" y="214"/>
                  </a:cubicBezTo>
                  <a:cubicBezTo>
                    <a:pt x="259" y="210"/>
                    <a:pt x="257" y="203"/>
                    <a:pt x="254" y="193"/>
                  </a:cubicBezTo>
                  <a:cubicBezTo>
                    <a:pt x="251" y="182"/>
                    <a:pt x="248" y="172"/>
                    <a:pt x="249" y="166"/>
                  </a:cubicBezTo>
                  <a:cubicBezTo>
                    <a:pt x="249" y="160"/>
                    <a:pt x="255" y="153"/>
                    <a:pt x="259" y="149"/>
                  </a:cubicBezTo>
                  <a:cubicBezTo>
                    <a:pt x="264" y="145"/>
                    <a:pt x="262" y="142"/>
                    <a:pt x="256" y="139"/>
                  </a:cubicBezTo>
                  <a:cubicBezTo>
                    <a:pt x="250" y="137"/>
                    <a:pt x="250" y="136"/>
                    <a:pt x="247" y="130"/>
                  </a:cubicBezTo>
                  <a:cubicBezTo>
                    <a:pt x="244" y="125"/>
                    <a:pt x="241" y="126"/>
                    <a:pt x="238" y="135"/>
                  </a:cubicBezTo>
                  <a:cubicBezTo>
                    <a:pt x="236" y="144"/>
                    <a:pt x="234" y="143"/>
                    <a:pt x="228" y="144"/>
                  </a:cubicBezTo>
                  <a:cubicBezTo>
                    <a:pt x="222" y="146"/>
                    <a:pt x="217" y="146"/>
                    <a:pt x="215" y="141"/>
                  </a:cubicBezTo>
                  <a:cubicBezTo>
                    <a:pt x="214" y="136"/>
                    <a:pt x="216" y="134"/>
                    <a:pt x="200" y="131"/>
                  </a:cubicBezTo>
                  <a:cubicBezTo>
                    <a:pt x="185" y="129"/>
                    <a:pt x="191" y="128"/>
                    <a:pt x="185" y="119"/>
                  </a:cubicBezTo>
                  <a:cubicBezTo>
                    <a:pt x="179" y="110"/>
                    <a:pt x="177" y="118"/>
                    <a:pt x="175" y="125"/>
                  </a:cubicBezTo>
                  <a:cubicBezTo>
                    <a:pt x="173" y="132"/>
                    <a:pt x="171" y="136"/>
                    <a:pt x="161" y="136"/>
                  </a:cubicBezTo>
                  <a:cubicBezTo>
                    <a:pt x="150" y="136"/>
                    <a:pt x="146" y="136"/>
                    <a:pt x="146" y="136"/>
                  </a:cubicBezTo>
                  <a:cubicBezTo>
                    <a:pt x="146" y="136"/>
                    <a:pt x="138" y="129"/>
                    <a:pt x="133" y="129"/>
                  </a:cubicBezTo>
                  <a:cubicBezTo>
                    <a:pt x="129" y="129"/>
                    <a:pt x="118" y="130"/>
                    <a:pt x="110" y="128"/>
                  </a:cubicBezTo>
                  <a:cubicBezTo>
                    <a:pt x="103" y="125"/>
                    <a:pt x="90" y="120"/>
                    <a:pt x="90" y="115"/>
                  </a:cubicBezTo>
                  <a:cubicBezTo>
                    <a:pt x="90" y="109"/>
                    <a:pt x="78" y="107"/>
                    <a:pt x="76" y="105"/>
                  </a:cubicBezTo>
                  <a:cubicBezTo>
                    <a:pt x="74" y="103"/>
                    <a:pt x="66" y="104"/>
                    <a:pt x="68" y="97"/>
                  </a:cubicBezTo>
                  <a:cubicBezTo>
                    <a:pt x="70" y="90"/>
                    <a:pt x="67" y="89"/>
                    <a:pt x="66" y="85"/>
                  </a:cubicBezTo>
                  <a:cubicBezTo>
                    <a:pt x="65" y="80"/>
                    <a:pt x="61" y="76"/>
                    <a:pt x="65" y="71"/>
                  </a:cubicBezTo>
                  <a:cubicBezTo>
                    <a:pt x="68" y="67"/>
                    <a:pt x="76" y="64"/>
                    <a:pt x="76" y="58"/>
                  </a:cubicBezTo>
                  <a:cubicBezTo>
                    <a:pt x="76" y="52"/>
                    <a:pt x="69" y="51"/>
                    <a:pt x="65" y="49"/>
                  </a:cubicBezTo>
                  <a:cubicBezTo>
                    <a:pt x="62" y="47"/>
                    <a:pt x="48" y="49"/>
                    <a:pt x="44" y="46"/>
                  </a:cubicBezTo>
                  <a:cubicBezTo>
                    <a:pt x="42" y="44"/>
                    <a:pt x="38" y="44"/>
                    <a:pt x="33" y="43"/>
                  </a:cubicBezTo>
                  <a:cubicBezTo>
                    <a:pt x="30" y="43"/>
                    <a:pt x="8" y="31"/>
                    <a:pt x="0" y="23"/>
                  </a:cubicBezTo>
                  <a:close/>
                </a:path>
              </a:pathLst>
            </a:custGeom>
            <a:solidFill>
              <a:schemeClr val="accent3"/>
            </a:solidFill>
            <a:ln w="1588" cap="flat">
              <a:solidFill>
                <a:schemeClr val="accent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77">
              <a:extLst>
                <a:ext uri="{FF2B5EF4-FFF2-40B4-BE49-F238E27FC236}">
                  <a16:creationId xmlns="" xmlns:a16="http://schemas.microsoft.com/office/drawing/2014/main" id="{E2AB8A36-0813-4D7C-976E-C03455B0FBE9}"/>
                </a:ext>
              </a:extLst>
            </p:cNvPr>
            <p:cNvSpPr>
              <a:spLocks/>
            </p:cNvSpPr>
            <p:nvPr/>
          </p:nvSpPr>
          <p:spPr bwMode="auto">
            <a:xfrm>
              <a:off x="1673355" y="4749703"/>
              <a:ext cx="733450" cy="1099605"/>
            </a:xfrm>
            <a:custGeom>
              <a:avLst/>
              <a:gdLst>
                <a:gd name="T0" fmla="*/ 117 w 1302"/>
                <a:gd name="T1" fmla="*/ 0 h 1952"/>
                <a:gd name="T2" fmla="*/ 1302 w 1302"/>
                <a:gd name="T3" fmla="*/ 0 h 1952"/>
                <a:gd name="T4" fmla="*/ 1302 w 1302"/>
                <a:gd name="T5" fmla="*/ 1952 h 1952"/>
                <a:gd name="T6" fmla="*/ 0 w 1302"/>
                <a:gd name="T7" fmla="*/ 1952 h 1952"/>
                <a:gd name="T8" fmla="*/ 0 w 1302"/>
                <a:gd name="T9" fmla="*/ 0 h 1952"/>
                <a:gd name="T10" fmla="*/ 117 w 1302"/>
                <a:gd name="T11" fmla="*/ 0 h 1952"/>
                <a:gd name="T12" fmla="*/ 117 w 1302"/>
                <a:gd name="T13" fmla="*/ 0 h 1952"/>
              </a:gdLst>
              <a:ahLst/>
              <a:cxnLst>
                <a:cxn ang="0">
                  <a:pos x="T0" y="T1"/>
                </a:cxn>
                <a:cxn ang="0">
                  <a:pos x="T2" y="T3"/>
                </a:cxn>
                <a:cxn ang="0">
                  <a:pos x="T4" y="T5"/>
                </a:cxn>
                <a:cxn ang="0">
                  <a:pos x="T6" y="T7"/>
                </a:cxn>
                <a:cxn ang="0">
                  <a:pos x="T8" y="T9"/>
                </a:cxn>
                <a:cxn ang="0">
                  <a:pos x="T10" y="T11"/>
                </a:cxn>
                <a:cxn ang="0">
                  <a:pos x="T12" y="T13"/>
                </a:cxn>
              </a:cxnLst>
              <a:rect l="0" t="0" r="r" b="b"/>
              <a:pathLst>
                <a:path w="1302" h="1952">
                  <a:moveTo>
                    <a:pt x="117" y="0"/>
                  </a:moveTo>
                  <a:lnTo>
                    <a:pt x="1302" y="0"/>
                  </a:lnTo>
                  <a:lnTo>
                    <a:pt x="1302" y="1952"/>
                  </a:lnTo>
                  <a:lnTo>
                    <a:pt x="0" y="1952"/>
                  </a:lnTo>
                  <a:lnTo>
                    <a:pt x="0" y="0"/>
                  </a:lnTo>
                  <a:lnTo>
                    <a:pt x="117" y="0"/>
                  </a:lnTo>
                  <a:lnTo>
                    <a:pt x="117" y="0"/>
                  </a:lnTo>
                  <a:close/>
                </a:path>
              </a:pathLst>
            </a:custGeom>
            <a:noFill/>
            <a:ln w="1588"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5" name="平行四边形 144">
            <a:extLst>
              <a:ext uri="{FF2B5EF4-FFF2-40B4-BE49-F238E27FC236}">
                <a16:creationId xmlns="" xmlns:a16="http://schemas.microsoft.com/office/drawing/2014/main" id="{13756E48-D1F3-4EA9-A302-4741A0F420F7}"/>
              </a:ext>
            </a:extLst>
          </p:cNvPr>
          <p:cNvSpPr/>
          <p:nvPr/>
        </p:nvSpPr>
        <p:spPr>
          <a:xfrm>
            <a:off x="7729157" y="1788787"/>
            <a:ext cx="1768805" cy="174139"/>
          </a:xfrm>
          <a:prstGeom prst="parallelogram">
            <a:avLst>
              <a:gd name="adj" fmla="val 44691"/>
            </a:avLst>
          </a:prstGeom>
          <a:gradFill flip="none" rotWithShape="1">
            <a:gsLst>
              <a:gs pos="13000">
                <a:schemeClr val="accent2"/>
              </a:gs>
              <a:gs pos="100000">
                <a:schemeClr val="accent2">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cxnSp>
        <p:nvCxnSpPr>
          <p:cNvPr id="146" name="Straight Connector 4">
            <a:extLst>
              <a:ext uri="{FF2B5EF4-FFF2-40B4-BE49-F238E27FC236}">
                <a16:creationId xmlns="" xmlns:a16="http://schemas.microsoft.com/office/drawing/2014/main" id="{FB70CDEF-D2F2-4D6D-8027-7A1AB4FF2C57}"/>
              </a:ext>
            </a:extLst>
          </p:cNvPr>
          <p:cNvCxnSpPr>
            <a:cxnSpLocks/>
          </p:cNvCxnSpPr>
          <p:nvPr/>
        </p:nvCxnSpPr>
        <p:spPr>
          <a:xfrm flipH="1">
            <a:off x="6760464" y="1792337"/>
            <a:ext cx="879688" cy="0"/>
          </a:xfrm>
          <a:prstGeom prst="line">
            <a:avLst/>
          </a:prstGeom>
          <a:ln w="25400">
            <a:solidFill>
              <a:schemeClr val="accent2"/>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147" name="文本框 146">
            <a:extLst>
              <a:ext uri="{FF2B5EF4-FFF2-40B4-BE49-F238E27FC236}">
                <a16:creationId xmlns="" xmlns:a16="http://schemas.microsoft.com/office/drawing/2014/main" id="{90582F6C-9AB3-459F-B1D7-B77B6A20446B}"/>
              </a:ext>
            </a:extLst>
          </p:cNvPr>
          <p:cNvSpPr txBox="1"/>
          <p:nvPr/>
        </p:nvSpPr>
        <p:spPr>
          <a:xfrm>
            <a:off x="7729157" y="1478678"/>
            <a:ext cx="3125164" cy="523220"/>
          </a:xfrm>
          <a:prstGeom prst="rect">
            <a:avLst/>
          </a:prstGeom>
          <a:noFill/>
        </p:spPr>
        <p:txBody>
          <a:bodyPr wrap="square" rtlCol="0">
            <a:spAutoFit/>
          </a:bodyPr>
          <a:lstStyle/>
          <a:p>
            <a:r>
              <a:rPr lang="zh-CN" altLang="en-US" sz="2800" dirty="0">
                <a:latin typeface="+mj-ea"/>
                <a:ea typeface="+mj-ea"/>
              </a:rPr>
              <a:t>输入你的标题</a:t>
            </a:r>
          </a:p>
        </p:txBody>
      </p:sp>
      <p:sp>
        <p:nvSpPr>
          <p:cNvPr id="148" name="文本框 147">
            <a:extLst>
              <a:ext uri="{FF2B5EF4-FFF2-40B4-BE49-F238E27FC236}">
                <a16:creationId xmlns="" xmlns:a16="http://schemas.microsoft.com/office/drawing/2014/main" id="{586BF377-D6F0-41E7-AAA9-581D938C0C77}"/>
              </a:ext>
            </a:extLst>
          </p:cNvPr>
          <p:cNvSpPr txBox="1"/>
          <p:nvPr/>
        </p:nvSpPr>
        <p:spPr>
          <a:xfrm>
            <a:off x="7729157" y="2001898"/>
            <a:ext cx="4217078" cy="1650837"/>
          </a:xfrm>
          <a:prstGeom prst="rect">
            <a:avLst/>
          </a:prstGeom>
          <a:noFill/>
        </p:spPr>
        <p:txBody>
          <a:bodyPr wrap="square" rtlCol="0">
            <a:spAutoFit/>
          </a:bodyPr>
          <a:lstStyle/>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endParaRPr lang="en-US" altLang="zh-CN" sz="2000" dirty="0">
              <a:latin typeface="+mn-ea"/>
            </a:endParaRPr>
          </a:p>
        </p:txBody>
      </p:sp>
      <p:sp>
        <p:nvSpPr>
          <p:cNvPr id="152" name="平行四边形 151">
            <a:extLst>
              <a:ext uri="{FF2B5EF4-FFF2-40B4-BE49-F238E27FC236}">
                <a16:creationId xmlns="" xmlns:a16="http://schemas.microsoft.com/office/drawing/2014/main" id="{F1FA4945-3D90-427E-99C1-7F5DB1B29E86}"/>
              </a:ext>
            </a:extLst>
          </p:cNvPr>
          <p:cNvSpPr/>
          <p:nvPr/>
        </p:nvSpPr>
        <p:spPr>
          <a:xfrm>
            <a:off x="7112381" y="4239513"/>
            <a:ext cx="1768805" cy="174139"/>
          </a:xfrm>
          <a:prstGeom prst="parallelogram">
            <a:avLst>
              <a:gd name="adj" fmla="val 44691"/>
            </a:avLst>
          </a:prstGeom>
          <a:gradFill>
            <a:gsLst>
              <a:gs pos="13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cxnSp>
        <p:nvCxnSpPr>
          <p:cNvPr id="153" name="Straight Connector 4">
            <a:extLst>
              <a:ext uri="{FF2B5EF4-FFF2-40B4-BE49-F238E27FC236}">
                <a16:creationId xmlns="" xmlns:a16="http://schemas.microsoft.com/office/drawing/2014/main" id="{2C6B5E4E-E1EE-4EE7-B5C8-5C667E907348}"/>
              </a:ext>
            </a:extLst>
          </p:cNvPr>
          <p:cNvCxnSpPr>
            <a:cxnSpLocks/>
          </p:cNvCxnSpPr>
          <p:nvPr/>
        </p:nvCxnSpPr>
        <p:spPr>
          <a:xfrm flipH="1">
            <a:off x="4551192" y="4243063"/>
            <a:ext cx="2472184" cy="0"/>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154" name="文本框 153">
            <a:extLst>
              <a:ext uri="{FF2B5EF4-FFF2-40B4-BE49-F238E27FC236}">
                <a16:creationId xmlns="" xmlns:a16="http://schemas.microsoft.com/office/drawing/2014/main" id="{5E5AE022-5903-4DAF-A47B-D6BC040F62E1}"/>
              </a:ext>
            </a:extLst>
          </p:cNvPr>
          <p:cNvSpPr txBox="1"/>
          <p:nvPr/>
        </p:nvSpPr>
        <p:spPr>
          <a:xfrm>
            <a:off x="7112381" y="3929404"/>
            <a:ext cx="3125164" cy="523220"/>
          </a:xfrm>
          <a:prstGeom prst="rect">
            <a:avLst/>
          </a:prstGeom>
          <a:noFill/>
        </p:spPr>
        <p:txBody>
          <a:bodyPr wrap="square" rtlCol="0">
            <a:spAutoFit/>
          </a:bodyPr>
          <a:lstStyle/>
          <a:p>
            <a:r>
              <a:rPr lang="zh-CN" altLang="en-US" sz="2800" dirty="0">
                <a:latin typeface="+mj-ea"/>
                <a:ea typeface="+mj-ea"/>
              </a:rPr>
              <a:t>输入你的标题</a:t>
            </a:r>
          </a:p>
        </p:txBody>
      </p:sp>
      <p:sp>
        <p:nvSpPr>
          <p:cNvPr id="155" name="文本框 154">
            <a:extLst>
              <a:ext uri="{FF2B5EF4-FFF2-40B4-BE49-F238E27FC236}">
                <a16:creationId xmlns="" xmlns:a16="http://schemas.microsoft.com/office/drawing/2014/main" id="{6FFB3947-E9F2-4CF5-8BA5-E5991750C41C}"/>
              </a:ext>
            </a:extLst>
          </p:cNvPr>
          <p:cNvSpPr txBox="1"/>
          <p:nvPr/>
        </p:nvSpPr>
        <p:spPr>
          <a:xfrm>
            <a:off x="7112381" y="4452624"/>
            <a:ext cx="4217078" cy="1650837"/>
          </a:xfrm>
          <a:prstGeom prst="rect">
            <a:avLst/>
          </a:prstGeom>
          <a:noFill/>
        </p:spPr>
        <p:txBody>
          <a:bodyPr wrap="square" rtlCol="0">
            <a:spAutoFit/>
          </a:bodyPr>
          <a:lstStyle/>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r>
              <a:rPr lang="zh-CN" altLang="en-US" sz="2000" dirty="0">
                <a:latin typeface="+mn-ea"/>
              </a:rPr>
              <a:t>在这里输入正文  在这里输入正文</a:t>
            </a:r>
            <a:endParaRPr lang="en-US" altLang="zh-CN" sz="2000" dirty="0">
              <a:latin typeface="+mn-ea"/>
            </a:endParaRPr>
          </a:p>
          <a:p>
            <a:pPr>
              <a:lnSpc>
                <a:spcPct val="130000"/>
              </a:lnSpc>
            </a:pPr>
            <a:endParaRPr lang="en-US" altLang="zh-CN" sz="2000" dirty="0">
              <a:latin typeface="+mn-ea"/>
            </a:endParaRPr>
          </a:p>
        </p:txBody>
      </p:sp>
      <p:sp>
        <p:nvSpPr>
          <p:cNvPr id="128" name="文本占位符 127">
            <a:extLst>
              <a:ext uri="{FF2B5EF4-FFF2-40B4-BE49-F238E27FC236}">
                <a16:creationId xmlns="" xmlns:a16="http://schemas.microsoft.com/office/drawing/2014/main" id="{BBD505CF-51B1-4587-A8D1-D13A17694455}"/>
              </a:ext>
            </a:extLst>
          </p:cNvPr>
          <p:cNvSpPr>
            <a:spLocks noGrp="1"/>
          </p:cNvSpPr>
          <p:nvPr>
            <p:ph type="body" idx="13"/>
          </p:nvPr>
        </p:nvSpPr>
        <p:spPr>
          <a:xfrm>
            <a:off x="1097899" y="253874"/>
            <a:ext cx="1934002" cy="605909"/>
          </a:xfrm>
        </p:spPr>
        <p:txBody>
          <a:bodyPr/>
          <a:lstStyle/>
          <a:p>
            <a:r>
              <a:rPr lang="zh-CN" altLang="en-US" dirty="0"/>
              <a:t>中国地图</a:t>
            </a:r>
          </a:p>
        </p:txBody>
      </p:sp>
    </p:spTree>
    <p:extLst>
      <p:ext uri="{BB962C8B-B14F-4D97-AF65-F5344CB8AC3E}">
        <p14:creationId xmlns:p14="http://schemas.microsoft.com/office/powerpoint/2010/main" val="372579918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1" name="组合 300">
            <a:extLst>
              <a:ext uri="{FF2B5EF4-FFF2-40B4-BE49-F238E27FC236}">
                <a16:creationId xmlns="" xmlns:a16="http://schemas.microsoft.com/office/drawing/2014/main" id="{5C5C77D7-BEF7-481C-9B11-9BDC5390F333}"/>
              </a:ext>
            </a:extLst>
          </p:cNvPr>
          <p:cNvGrpSpPr/>
          <p:nvPr/>
        </p:nvGrpSpPr>
        <p:grpSpPr>
          <a:xfrm>
            <a:off x="1354879" y="1333092"/>
            <a:ext cx="8569281" cy="4550591"/>
            <a:chOff x="320076" y="1201901"/>
            <a:chExt cx="9273932" cy="4569680"/>
          </a:xfrm>
          <a:solidFill>
            <a:schemeClr val="accent3"/>
          </a:solidFill>
        </p:grpSpPr>
        <p:sp>
          <p:nvSpPr>
            <p:cNvPr id="302" name="Freeform 4">
              <a:extLst>
                <a:ext uri="{FF2B5EF4-FFF2-40B4-BE49-F238E27FC236}">
                  <a16:creationId xmlns="" xmlns:a16="http://schemas.microsoft.com/office/drawing/2014/main" id="{31715E06-56EB-4B50-9C4C-91BD7CA9EA95}"/>
                </a:ext>
              </a:extLst>
            </p:cNvPr>
            <p:cNvSpPr>
              <a:spLocks/>
            </p:cNvSpPr>
            <p:nvPr/>
          </p:nvSpPr>
          <p:spPr bwMode="auto">
            <a:xfrm>
              <a:off x="4975047" y="4598361"/>
              <a:ext cx="329790" cy="32600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5">
              <a:extLst>
                <a:ext uri="{FF2B5EF4-FFF2-40B4-BE49-F238E27FC236}">
                  <a16:creationId xmlns="" xmlns:a16="http://schemas.microsoft.com/office/drawing/2014/main" id="{1BF32A45-4C82-4129-9F76-4B9267144A10}"/>
                </a:ext>
              </a:extLst>
            </p:cNvPr>
            <p:cNvSpPr>
              <a:spLocks/>
            </p:cNvSpPr>
            <p:nvPr/>
          </p:nvSpPr>
          <p:spPr bwMode="auto">
            <a:xfrm>
              <a:off x="5304838" y="4560454"/>
              <a:ext cx="204697" cy="178163"/>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4" name="Freeform 6">
              <a:extLst>
                <a:ext uri="{FF2B5EF4-FFF2-40B4-BE49-F238E27FC236}">
                  <a16:creationId xmlns="" xmlns:a16="http://schemas.microsoft.com/office/drawing/2014/main" id="{6607BE80-1FAA-4C82-8AEE-28AE64ABFE53}"/>
                </a:ext>
              </a:extLst>
            </p:cNvPr>
            <p:cNvSpPr>
              <a:spLocks/>
            </p:cNvSpPr>
            <p:nvPr/>
          </p:nvSpPr>
          <p:spPr bwMode="auto">
            <a:xfrm>
              <a:off x="5174059" y="4619209"/>
              <a:ext cx="231232" cy="248291"/>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7">
              <a:extLst>
                <a:ext uri="{FF2B5EF4-FFF2-40B4-BE49-F238E27FC236}">
                  <a16:creationId xmlns="" xmlns:a16="http://schemas.microsoft.com/office/drawing/2014/main" id="{BF8D2FA8-828A-4F45-BAFC-31508B15A6FC}"/>
                </a:ext>
              </a:extLst>
            </p:cNvPr>
            <p:cNvSpPr>
              <a:spLocks/>
            </p:cNvSpPr>
            <p:nvPr/>
          </p:nvSpPr>
          <p:spPr bwMode="auto">
            <a:xfrm>
              <a:off x="5445093" y="4833384"/>
              <a:ext cx="36012" cy="43594"/>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8">
              <a:extLst>
                <a:ext uri="{FF2B5EF4-FFF2-40B4-BE49-F238E27FC236}">
                  <a16:creationId xmlns="" xmlns:a16="http://schemas.microsoft.com/office/drawing/2014/main" id="{09CC142D-20F7-41CA-891C-316E05EBB9DC}"/>
                </a:ext>
              </a:extLst>
            </p:cNvPr>
            <p:cNvSpPr>
              <a:spLocks/>
            </p:cNvSpPr>
            <p:nvPr/>
          </p:nvSpPr>
          <p:spPr bwMode="auto">
            <a:xfrm>
              <a:off x="5352222" y="4905407"/>
              <a:ext cx="56860" cy="64442"/>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9">
              <a:extLst>
                <a:ext uri="{FF2B5EF4-FFF2-40B4-BE49-F238E27FC236}">
                  <a16:creationId xmlns="" xmlns:a16="http://schemas.microsoft.com/office/drawing/2014/main" id="{025B3514-BAA9-47BE-A651-BA941F3E0A0D}"/>
                </a:ext>
              </a:extLst>
            </p:cNvPr>
            <p:cNvSpPr>
              <a:spLocks noEditPoints="1"/>
            </p:cNvSpPr>
            <p:nvPr/>
          </p:nvSpPr>
          <p:spPr bwMode="auto">
            <a:xfrm>
              <a:off x="5086874" y="4729139"/>
              <a:ext cx="413186" cy="363906"/>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10">
              <a:extLst>
                <a:ext uri="{FF2B5EF4-FFF2-40B4-BE49-F238E27FC236}">
                  <a16:creationId xmlns="" xmlns:a16="http://schemas.microsoft.com/office/drawing/2014/main" id="{B853C54A-B9C5-48E8-B899-B0EE4686742E}"/>
                </a:ext>
              </a:extLst>
            </p:cNvPr>
            <p:cNvSpPr>
              <a:spLocks/>
            </p:cNvSpPr>
            <p:nvPr/>
          </p:nvSpPr>
          <p:spPr bwMode="auto">
            <a:xfrm>
              <a:off x="4975047" y="4302687"/>
              <a:ext cx="301361" cy="320314"/>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11">
              <a:extLst>
                <a:ext uri="{FF2B5EF4-FFF2-40B4-BE49-F238E27FC236}">
                  <a16:creationId xmlns="" xmlns:a16="http://schemas.microsoft.com/office/drawing/2014/main" id="{D43D8707-9B5C-40B8-8915-C5BA4A3870B1}"/>
                </a:ext>
              </a:extLst>
            </p:cNvPr>
            <p:cNvSpPr>
              <a:spLocks/>
            </p:cNvSpPr>
            <p:nvPr/>
          </p:nvSpPr>
          <p:spPr bwMode="auto">
            <a:xfrm>
              <a:off x="5225233" y="4363338"/>
              <a:ext cx="295674" cy="261558"/>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2">
              <a:extLst>
                <a:ext uri="{FF2B5EF4-FFF2-40B4-BE49-F238E27FC236}">
                  <a16:creationId xmlns="" xmlns:a16="http://schemas.microsoft.com/office/drawing/2014/main" id="{3CD2CC7B-C2B4-4274-8741-D74D02D160CA}"/>
                </a:ext>
              </a:extLst>
            </p:cNvPr>
            <p:cNvSpPr>
              <a:spLocks/>
            </p:cNvSpPr>
            <p:nvPr/>
          </p:nvSpPr>
          <p:spPr bwMode="auto">
            <a:xfrm>
              <a:off x="5399605" y="4177594"/>
              <a:ext cx="51175" cy="45488"/>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3">
              <a:extLst>
                <a:ext uri="{FF2B5EF4-FFF2-40B4-BE49-F238E27FC236}">
                  <a16:creationId xmlns="" xmlns:a16="http://schemas.microsoft.com/office/drawing/2014/main" id="{323DDBE8-F164-4A7D-8940-7C72CBCC0016}"/>
                </a:ext>
              </a:extLst>
            </p:cNvPr>
            <p:cNvSpPr>
              <a:spLocks/>
            </p:cNvSpPr>
            <p:nvPr/>
          </p:nvSpPr>
          <p:spPr bwMode="auto">
            <a:xfrm>
              <a:off x="5710442" y="3834536"/>
              <a:ext cx="267244" cy="356325"/>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4">
              <a:extLst>
                <a:ext uri="{FF2B5EF4-FFF2-40B4-BE49-F238E27FC236}">
                  <a16:creationId xmlns="" xmlns:a16="http://schemas.microsoft.com/office/drawing/2014/main" id="{7DA1DC95-9E68-43C4-A502-DD11230003CC}"/>
                </a:ext>
              </a:extLst>
            </p:cNvPr>
            <p:cNvSpPr>
              <a:spLocks/>
            </p:cNvSpPr>
            <p:nvPr/>
          </p:nvSpPr>
          <p:spPr bwMode="auto">
            <a:xfrm>
              <a:off x="4336316" y="3178746"/>
              <a:ext cx="310837" cy="24639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5">
              <a:extLst>
                <a:ext uri="{FF2B5EF4-FFF2-40B4-BE49-F238E27FC236}">
                  <a16:creationId xmlns="" xmlns:a16="http://schemas.microsoft.com/office/drawing/2014/main" id="{158A7CBF-7790-48AA-A952-DCE83AB0302D}"/>
                </a:ext>
              </a:extLst>
            </p:cNvPr>
            <p:cNvSpPr>
              <a:spLocks/>
            </p:cNvSpPr>
            <p:nvPr/>
          </p:nvSpPr>
          <p:spPr bwMode="auto">
            <a:xfrm>
              <a:off x="4863223" y="3135154"/>
              <a:ext cx="111826" cy="208488"/>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6">
              <a:extLst>
                <a:ext uri="{FF2B5EF4-FFF2-40B4-BE49-F238E27FC236}">
                  <a16:creationId xmlns="" xmlns:a16="http://schemas.microsoft.com/office/drawing/2014/main" id="{BAF49B43-F9F3-41E3-AAB8-FA4D3A13B2BF}"/>
                </a:ext>
              </a:extLst>
            </p:cNvPr>
            <p:cNvSpPr>
              <a:spLocks/>
            </p:cNvSpPr>
            <p:nvPr/>
          </p:nvSpPr>
          <p:spPr bwMode="auto">
            <a:xfrm>
              <a:off x="4448141" y="3142735"/>
              <a:ext cx="536384" cy="513639"/>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7">
              <a:extLst>
                <a:ext uri="{FF2B5EF4-FFF2-40B4-BE49-F238E27FC236}">
                  <a16:creationId xmlns="" xmlns:a16="http://schemas.microsoft.com/office/drawing/2014/main" id="{C3756677-9385-4333-A12D-1E1C187BEFD9}"/>
                </a:ext>
              </a:extLst>
            </p:cNvPr>
            <p:cNvSpPr>
              <a:spLocks/>
            </p:cNvSpPr>
            <p:nvPr/>
          </p:nvSpPr>
          <p:spPr bwMode="auto">
            <a:xfrm>
              <a:off x="4918187" y="3260247"/>
              <a:ext cx="392337" cy="377174"/>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8">
              <a:extLst>
                <a:ext uri="{FF2B5EF4-FFF2-40B4-BE49-F238E27FC236}">
                  <a16:creationId xmlns="" xmlns:a16="http://schemas.microsoft.com/office/drawing/2014/main" id="{F235AA33-EC87-4005-A800-BF8FE28EB6FB}"/>
                </a:ext>
              </a:extLst>
            </p:cNvPr>
            <p:cNvSpPr>
              <a:spLocks/>
            </p:cNvSpPr>
            <p:nvPr/>
          </p:nvSpPr>
          <p:spPr bwMode="auto">
            <a:xfrm>
              <a:off x="4245340" y="3785257"/>
              <a:ext cx="73919" cy="2653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9">
              <a:extLst>
                <a:ext uri="{FF2B5EF4-FFF2-40B4-BE49-F238E27FC236}">
                  <a16:creationId xmlns="" xmlns:a16="http://schemas.microsoft.com/office/drawing/2014/main" id="{61F792D5-10CD-47B7-B263-EB59D10BF36A}"/>
                </a:ext>
              </a:extLst>
            </p:cNvPr>
            <p:cNvSpPr>
              <a:spLocks/>
            </p:cNvSpPr>
            <p:nvPr/>
          </p:nvSpPr>
          <p:spPr bwMode="auto">
            <a:xfrm>
              <a:off x="4230177" y="3715130"/>
              <a:ext cx="149733" cy="121302"/>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20">
              <a:extLst>
                <a:ext uri="{FF2B5EF4-FFF2-40B4-BE49-F238E27FC236}">
                  <a16:creationId xmlns="" xmlns:a16="http://schemas.microsoft.com/office/drawing/2014/main" id="{3C4A0B1E-BCD9-4536-BC26-B58C78FFD063}"/>
                </a:ext>
              </a:extLst>
            </p:cNvPr>
            <p:cNvSpPr>
              <a:spLocks/>
            </p:cNvSpPr>
            <p:nvPr/>
          </p:nvSpPr>
          <p:spPr bwMode="auto">
            <a:xfrm>
              <a:off x="4249130" y="3823164"/>
              <a:ext cx="72023" cy="39803"/>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21">
              <a:extLst>
                <a:ext uri="{FF2B5EF4-FFF2-40B4-BE49-F238E27FC236}">
                  <a16:creationId xmlns="" xmlns:a16="http://schemas.microsoft.com/office/drawing/2014/main" id="{3DDEEC2C-253E-430E-AD85-CC7941B5D557}"/>
                </a:ext>
              </a:extLst>
            </p:cNvPr>
            <p:cNvSpPr>
              <a:spLocks/>
            </p:cNvSpPr>
            <p:nvPr/>
          </p:nvSpPr>
          <p:spPr bwMode="auto">
            <a:xfrm>
              <a:off x="5047071" y="3861071"/>
              <a:ext cx="314628" cy="221756"/>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22">
              <a:extLst>
                <a:ext uri="{FF2B5EF4-FFF2-40B4-BE49-F238E27FC236}">
                  <a16:creationId xmlns="" xmlns:a16="http://schemas.microsoft.com/office/drawing/2014/main" id="{3AE4F755-E39F-4296-A7A8-3D91A3366AA8}"/>
                </a:ext>
              </a:extLst>
            </p:cNvPr>
            <p:cNvSpPr>
              <a:spLocks/>
            </p:cNvSpPr>
            <p:nvPr/>
          </p:nvSpPr>
          <p:spPr bwMode="auto">
            <a:xfrm>
              <a:off x="4745711" y="3787153"/>
              <a:ext cx="305151" cy="253976"/>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23">
              <a:extLst>
                <a:ext uri="{FF2B5EF4-FFF2-40B4-BE49-F238E27FC236}">
                  <a16:creationId xmlns="" xmlns:a16="http://schemas.microsoft.com/office/drawing/2014/main" id="{98A77674-3109-4313-83BD-C82F2EC029C4}"/>
                </a:ext>
              </a:extLst>
            </p:cNvPr>
            <p:cNvSpPr>
              <a:spLocks/>
            </p:cNvSpPr>
            <p:nvPr/>
          </p:nvSpPr>
          <p:spPr bwMode="auto">
            <a:xfrm>
              <a:off x="4694536" y="3826955"/>
              <a:ext cx="77710" cy="159209"/>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24">
              <a:extLst>
                <a:ext uri="{FF2B5EF4-FFF2-40B4-BE49-F238E27FC236}">
                  <a16:creationId xmlns="" xmlns:a16="http://schemas.microsoft.com/office/drawing/2014/main" id="{21B35500-FA49-4825-827E-B471E2D30321}"/>
                </a:ext>
              </a:extLst>
            </p:cNvPr>
            <p:cNvSpPr>
              <a:spLocks/>
            </p:cNvSpPr>
            <p:nvPr/>
          </p:nvSpPr>
          <p:spPr bwMode="auto">
            <a:xfrm>
              <a:off x="4671792" y="3861071"/>
              <a:ext cx="49279" cy="134570"/>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25">
              <a:extLst>
                <a:ext uri="{FF2B5EF4-FFF2-40B4-BE49-F238E27FC236}">
                  <a16:creationId xmlns="" xmlns:a16="http://schemas.microsoft.com/office/drawing/2014/main" id="{3F9143AD-D106-4AF5-BE67-F336A3B11AC6}"/>
                </a:ext>
              </a:extLst>
            </p:cNvPr>
            <p:cNvSpPr>
              <a:spLocks/>
            </p:cNvSpPr>
            <p:nvPr/>
          </p:nvSpPr>
          <p:spPr bwMode="auto">
            <a:xfrm>
              <a:off x="4895443" y="3808001"/>
              <a:ext cx="191431" cy="297570"/>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26">
              <a:extLst>
                <a:ext uri="{FF2B5EF4-FFF2-40B4-BE49-F238E27FC236}">
                  <a16:creationId xmlns="" xmlns:a16="http://schemas.microsoft.com/office/drawing/2014/main" id="{42B1C963-6558-4677-92C0-0B1F7E7C2F54}"/>
                </a:ext>
              </a:extLst>
            </p:cNvPr>
            <p:cNvSpPr>
              <a:spLocks/>
            </p:cNvSpPr>
            <p:nvPr/>
          </p:nvSpPr>
          <p:spPr bwMode="auto">
            <a:xfrm>
              <a:off x="4453828" y="3872443"/>
              <a:ext cx="157314" cy="161105"/>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27">
              <a:extLst>
                <a:ext uri="{FF2B5EF4-FFF2-40B4-BE49-F238E27FC236}">
                  <a16:creationId xmlns="" xmlns:a16="http://schemas.microsoft.com/office/drawing/2014/main" id="{DE342001-1CFE-4179-AA1F-6C52CCE4E3B1}"/>
                </a:ext>
              </a:extLst>
            </p:cNvPr>
            <p:cNvSpPr>
              <a:spLocks/>
            </p:cNvSpPr>
            <p:nvPr/>
          </p:nvSpPr>
          <p:spPr bwMode="auto">
            <a:xfrm>
              <a:off x="4592187" y="3862967"/>
              <a:ext cx="109930" cy="16679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28">
              <a:extLst>
                <a:ext uri="{FF2B5EF4-FFF2-40B4-BE49-F238E27FC236}">
                  <a16:creationId xmlns="" xmlns:a16="http://schemas.microsoft.com/office/drawing/2014/main" id="{1DC7E915-A8D0-41D0-BEF8-FC1EE3628FE8}"/>
                </a:ext>
              </a:extLst>
            </p:cNvPr>
            <p:cNvSpPr>
              <a:spLocks/>
            </p:cNvSpPr>
            <p:nvPr/>
          </p:nvSpPr>
          <p:spPr bwMode="auto">
            <a:xfrm>
              <a:off x="4283247" y="3823164"/>
              <a:ext cx="197116" cy="145942"/>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29">
              <a:extLst>
                <a:ext uri="{FF2B5EF4-FFF2-40B4-BE49-F238E27FC236}">
                  <a16:creationId xmlns="" xmlns:a16="http://schemas.microsoft.com/office/drawing/2014/main" id="{AC15DF3B-5FEA-4B41-B9E3-024EE414D9FD}"/>
                </a:ext>
              </a:extLst>
            </p:cNvPr>
            <p:cNvSpPr>
              <a:spLocks/>
            </p:cNvSpPr>
            <p:nvPr/>
          </p:nvSpPr>
          <p:spPr bwMode="auto">
            <a:xfrm>
              <a:off x="4378014" y="3931199"/>
              <a:ext cx="106139" cy="102349"/>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30">
              <a:extLst>
                <a:ext uri="{FF2B5EF4-FFF2-40B4-BE49-F238E27FC236}">
                  <a16:creationId xmlns="" xmlns:a16="http://schemas.microsoft.com/office/drawing/2014/main" id="{38D0F623-8E69-45CF-830F-3E2D02EB09C9}"/>
                </a:ext>
              </a:extLst>
            </p:cNvPr>
            <p:cNvSpPr>
              <a:spLocks/>
            </p:cNvSpPr>
            <p:nvPr/>
          </p:nvSpPr>
          <p:spPr bwMode="auto">
            <a:xfrm>
              <a:off x="4332526" y="3893292"/>
              <a:ext cx="75814" cy="81500"/>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31">
              <a:extLst>
                <a:ext uri="{FF2B5EF4-FFF2-40B4-BE49-F238E27FC236}">
                  <a16:creationId xmlns="" xmlns:a16="http://schemas.microsoft.com/office/drawing/2014/main" id="{BE9C1238-33B8-4C47-AE2F-58178CEE6FE0}"/>
                </a:ext>
              </a:extLst>
            </p:cNvPr>
            <p:cNvSpPr>
              <a:spLocks/>
            </p:cNvSpPr>
            <p:nvPr/>
          </p:nvSpPr>
          <p:spPr bwMode="auto">
            <a:xfrm>
              <a:off x="4235862" y="3415665"/>
              <a:ext cx="214175" cy="17626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32">
              <a:extLst>
                <a:ext uri="{FF2B5EF4-FFF2-40B4-BE49-F238E27FC236}">
                  <a16:creationId xmlns="" xmlns:a16="http://schemas.microsoft.com/office/drawing/2014/main" id="{9F66FEEE-054A-437E-85D3-726D8DFB92ED}"/>
                </a:ext>
              </a:extLst>
            </p:cNvPr>
            <p:cNvSpPr>
              <a:spLocks/>
            </p:cNvSpPr>
            <p:nvPr/>
          </p:nvSpPr>
          <p:spPr bwMode="auto">
            <a:xfrm>
              <a:off x="4233968" y="3425141"/>
              <a:ext cx="312733" cy="34305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33">
              <a:extLst>
                <a:ext uri="{FF2B5EF4-FFF2-40B4-BE49-F238E27FC236}">
                  <a16:creationId xmlns="" xmlns:a16="http://schemas.microsoft.com/office/drawing/2014/main" id="{5A3358BA-F9A2-4F93-B012-17820C05618A}"/>
                </a:ext>
              </a:extLst>
            </p:cNvPr>
            <p:cNvSpPr>
              <a:spLocks/>
            </p:cNvSpPr>
            <p:nvPr/>
          </p:nvSpPr>
          <p:spPr bwMode="auto">
            <a:xfrm>
              <a:off x="4355270" y="3489583"/>
              <a:ext cx="430244" cy="403709"/>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34">
              <a:extLst>
                <a:ext uri="{FF2B5EF4-FFF2-40B4-BE49-F238E27FC236}">
                  <a16:creationId xmlns="" xmlns:a16="http://schemas.microsoft.com/office/drawing/2014/main" id="{BF340913-605F-4E1F-8A74-D5494FE7D6A2}"/>
                </a:ext>
              </a:extLst>
            </p:cNvPr>
            <p:cNvSpPr>
              <a:spLocks/>
            </p:cNvSpPr>
            <p:nvPr/>
          </p:nvSpPr>
          <p:spPr bwMode="auto">
            <a:xfrm>
              <a:off x="4533432" y="3756828"/>
              <a:ext cx="210384" cy="14973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35">
              <a:extLst>
                <a:ext uri="{FF2B5EF4-FFF2-40B4-BE49-F238E27FC236}">
                  <a16:creationId xmlns="" xmlns:a16="http://schemas.microsoft.com/office/drawing/2014/main" id="{A63D362F-579A-46C8-8F29-F15EA6484F63}"/>
                </a:ext>
              </a:extLst>
            </p:cNvPr>
            <p:cNvSpPr>
              <a:spLocks/>
            </p:cNvSpPr>
            <p:nvPr/>
          </p:nvSpPr>
          <p:spPr bwMode="auto">
            <a:xfrm>
              <a:off x="4679373" y="3533177"/>
              <a:ext cx="401814" cy="312733"/>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36">
              <a:extLst>
                <a:ext uri="{FF2B5EF4-FFF2-40B4-BE49-F238E27FC236}">
                  <a16:creationId xmlns="" xmlns:a16="http://schemas.microsoft.com/office/drawing/2014/main" id="{0B0D0928-ED04-4F28-BFA9-316FCB275611}"/>
                </a:ext>
              </a:extLst>
            </p:cNvPr>
            <p:cNvSpPr>
              <a:spLocks/>
            </p:cNvSpPr>
            <p:nvPr/>
          </p:nvSpPr>
          <p:spPr bwMode="auto">
            <a:xfrm>
              <a:off x="5024327" y="3533177"/>
              <a:ext cx="257767" cy="426453"/>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37">
              <a:extLst>
                <a:ext uri="{FF2B5EF4-FFF2-40B4-BE49-F238E27FC236}">
                  <a16:creationId xmlns="" xmlns:a16="http://schemas.microsoft.com/office/drawing/2014/main" id="{E7C6B25A-A55A-438D-85FB-158858E7B19B}"/>
                </a:ext>
              </a:extLst>
            </p:cNvPr>
            <p:cNvSpPr>
              <a:spLocks/>
            </p:cNvSpPr>
            <p:nvPr/>
          </p:nvSpPr>
          <p:spPr bwMode="auto">
            <a:xfrm>
              <a:off x="5295362" y="3296258"/>
              <a:ext cx="282407" cy="280511"/>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38">
              <a:extLst>
                <a:ext uri="{FF2B5EF4-FFF2-40B4-BE49-F238E27FC236}">
                  <a16:creationId xmlns="" xmlns:a16="http://schemas.microsoft.com/office/drawing/2014/main" id="{7AB1378E-C49B-4C97-A071-5360F8920B21}"/>
                </a:ext>
              </a:extLst>
            </p:cNvPr>
            <p:cNvSpPr>
              <a:spLocks/>
            </p:cNvSpPr>
            <p:nvPr/>
          </p:nvSpPr>
          <p:spPr bwMode="auto">
            <a:xfrm>
              <a:off x="4901130" y="4092303"/>
              <a:ext cx="145942" cy="161105"/>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7" name="Freeform 39">
              <a:extLst>
                <a:ext uri="{FF2B5EF4-FFF2-40B4-BE49-F238E27FC236}">
                  <a16:creationId xmlns="" xmlns:a16="http://schemas.microsoft.com/office/drawing/2014/main" id="{545D6797-AB0F-49D0-8A9E-D1118353CC5A}"/>
                </a:ext>
              </a:extLst>
            </p:cNvPr>
            <p:cNvSpPr>
              <a:spLocks/>
            </p:cNvSpPr>
            <p:nvPr/>
          </p:nvSpPr>
          <p:spPr bwMode="auto">
            <a:xfrm>
              <a:off x="4916292" y="4094199"/>
              <a:ext cx="56860" cy="34116"/>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40">
              <a:extLst>
                <a:ext uri="{FF2B5EF4-FFF2-40B4-BE49-F238E27FC236}">
                  <a16:creationId xmlns="" xmlns:a16="http://schemas.microsoft.com/office/drawing/2014/main" id="{6555A04A-4582-49D7-9197-D0D9A2F3FAE9}"/>
                </a:ext>
              </a:extLst>
            </p:cNvPr>
            <p:cNvSpPr>
              <a:spLocks/>
            </p:cNvSpPr>
            <p:nvPr/>
          </p:nvSpPr>
          <p:spPr bwMode="auto">
            <a:xfrm>
              <a:off x="4961781" y="4054396"/>
              <a:ext cx="183849" cy="225547"/>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41">
              <a:extLst>
                <a:ext uri="{FF2B5EF4-FFF2-40B4-BE49-F238E27FC236}">
                  <a16:creationId xmlns="" xmlns:a16="http://schemas.microsoft.com/office/drawing/2014/main" id="{82742C2D-E99F-4E20-9AB1-38E16663F5D2}"/>
                </a:ext>
              </a:extLst>
            </p:cNvPr>
            <p:cNvSpPr>
              <a:spLocks/>
            </p:cNvSpPr>
            <p:nvPr/>
          </p:nvSpPr>
          <p:spPr bwMode="auto">
            <a:xfrm>
              <a:off x="5221443" y="3535071"/>
              <a:ext cx="428348" cy="526906"/>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42">
              <a:extLst>
                <a:ext uri="{FF2B5EF4-FFF2-40B4-BE49-F238E27FC236}">
                  <a16:creationId xmlns="" xmlns:a16="http://schemas.microsoft.com/office/drawing/2014/main" id="{887B59AC-46C5-44E5-89AA-01701C056182}"/>
                </a:ext>
              </a:extLst>
            </p:cNvPr>
            <p:cNvSpPr>
              <a:spLocks/>
            </p:cNvSpPr>
            <p:nvPr/>
          </p:nvSpPr>
          <p:spPr bwMode="auto">
            <a:xfrm>
              <a:off x="5729395" y="3819373"/>
              <a:ext cx="49279" cy="49279"/>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43">
              <a:extLst>
                <a:ext uri="{FF2B5EF4-FFF2-40B4-BE49-F238E27FC236}">
                  <a16:creationId xmlns="" xmlns:a16="http://schemas.microsoft.com/office/drawing/2014/main" id="{829E6449-085F-43DE-9722-DDC0A50A4402}"/>
                </a:ext>
              </a:extLst>
            </p:cNvPr>
            <p:cNvSpPr>
              <a:spLocks/>
            </p:cNvSpPr>
            <p:nvPr/>
          </p:nvSpPr>
          <p:spPr bwMode="auto">
            <a:xfrm>
              <a:off x="5592931" y="3679118"/>
              <a:ext cx="174372" cy="147837"/>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44">
              <a:extLst>
                <a:ext uri="{FF2B5EF4-FFF2-40B4-BE49-F238E27FC236}">
                  <a16:creationId xmlns="" xmlns:a16="http://schemas.microsoft.com/office/drawing/2014/main" id="{77347F94-2069-4757-AEE1-B54D494D060D}"/>
                </a:ext>
              </a:extLst>
            </p:cNvPr>
            <p:cNvSpPr>
              <a:spLocks/>
            </p:cNvSpPr>
            <p:nvPr/>
          </p:nvSpPr>
          <p:spPr bwMode="auto">
            <a:xfrm>
              <a:off x="5503850" y="3760618"/>
              <a:ext cx="386651" cy="301361"/>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45">
              <a:extLst>
                <a:ext uri="{FF2B5EF4-FFF2-40B4-BE49-F238E27FC236}">
                  <a16:creationId xmlns="" xmlns:a16="http://schemas.microsoft.com/office/drawing/2014/main" id="{981BC459-B1A0-401F-9F06-FAC7874D3670}"/>
                </a:ext>
              </a:extLst>
            </p:cNvPr>
            <p:cNvSpPr>
              <a:spLocks/>
            </p:cNvSpPr>
            <p:nvPr/>
          </p:nvSpPr>
          <p:spPr bwMode="auto">
            <a:xfrm>
              <a:off x="5564501" y="3210968"/>
              <a:ext cx="39803" cy="47384"/>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46">
              <a:extLst>
                <a:ext uri="{FF2B5EF4-FFF2-40B4-BE49-F238E27FC236}">
                  <a16:creationId xmlns="" xmlns:a16="http://schemas.microsoft.com/office/drawing/2014/main" id="{82053243-FA1E-44B3-A534-72FAD5AC1157}"/>
                </a:ext>
              </a:extLst>
            </p:cNvPr>
            <p:cNvSpPr>
              <a:spLocks/>
            </p:cNvSpPr>
            <p:nvPr/>
          </p:nvSpPr>
          <p:spPr bwMode="auto">
            <a:xfrm>
              <a:off x="5575873" y="3137049"/>
              <a:ext cx="178163" cy="142152"/>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47">
              <a:extLst>
                <a:ext uri="{FF2B5EF4-FFF2-40B4-BE49-F238E27FC236}">
                  <a16:creationId xmlns="" xmlns:a16="http://schemas.microsoft.com/office/drawing/2014/main" id="{1EF02BA3-BDC5-465D-A40B-A866D7A3FD89}"/>
                </a:ext>
              </a:extLst>
            </p:cNvPr>
            <p:cNvSpPr>
              <a:spLocks/>
            </p:cNvSpPr>
            <p:nvPr/>
          </p:nvSpPr>
          <p:spPr bwMode="auto">
            <a:xfrm>
              <a:off x="7893881" y="3108619"/>
              <a:ext cx="96663" cy="121302"/>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48">
              <a:extLst>
                <a:ext uri="{FF2B5EF4-FFF2-40B4-BE49-F238E27FC236}">
                  <a16:creationId xmlns="" xmlns:a16="http://schemas.microsoft.com/office/drawing/2014/main" id="{C392CC6C-5967-460E-88F1-5C1F56E1D347}"/>
                </a:ext>
              </a:extLst>
            </p:cNvPr>
            <p:cNvSpPr>
              <a:spLocks/>
            </p:cNvSpPr>
            <p:nvPr/>
          </p:nvSpPr>
          <p:spPr bwMode="auto">
            <a:xfrm>
              <a:off x="6925360" y="3449781"/>
              <a:ext cx="113721" cy="153524"/>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49">
              <a:extLst>
                <a:ext uri="{FF2B5EF4-FFF2-40B4-BE49-F238E27FC236}">
                  <a16:creationId xmlns="" xmlns:a16="http://schemas.microsoft.com/office/drawing/2014/main" id="{3355A9AC-C909-4856-A1E9-43487F4C5DA2}"/>
                </a:ext>
              </a:extLst>
            </p:cNvPr>
            <p:cNvSpPr>
              <a:spLocks/>
            </p:cNvSpPr>
            <p:nvPr/>
          </p:nvSpPr>
          <p:spPr bwMode="auto">
            <a:xfrm>
              <a:off x="6430674" y="3192014"/>
              <a:ext cx="718337" cy="758138"/>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50">
              <a:extLst>
                <a:ext uri="{FF2B5EF4-FFF2-40B4-BE49-F238E27FC236}">
                  <a16:creationId xmlns="" xmlns:a16="http://schemas.microsoft.com/office/drawing/2014/main" id="{F75E5F76-7199-45CC-AA60-403C88587A55}"/>
                </a:ext>
              </a:extLst>
            </p:cNvPr>
            <p:cNvSpPr>
              <a:spLocks/>
            </p:cNvSpPr>
            <p:nvPr/>
          </p:nvSpPr>
          <p:spPr bwMode="auto">
            <a:xfrm>
              <a:off x="6925360" y="2665108"/>
              <a:ext cx="809314" cy="350640"/>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51">
              <a:extLst>
                <a:ext uri="{FF2B5EF4-FFF2-40B4-BE49-F238E27FC236}">
                  <a16:creationId xmlns="" xmlns:a16="http://schemas.microsoft.com/office/drawing/2014/main" id="{7FA42836-6D37-4C2B-8526-342151F8ED18}"/>
                </a:ext>
              </a:extLst>
            </p:cNvPr>
            <p:cNvSpPr>
              <a:spLocks/>
            </p:cNvSpPr>
            <p:nvPr/>
          </p:nvSpPr>
          <p:spPr bwMode="auto">
            <a:xfrm>
              <a:off x="5562605" y="3275410"/>
              <a:ext cx="13268" cy="36012"/>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52">
              <a:extLst>
                <a:ext uri="{FF2B5EF4-FFF2-40B4-BE49-F238E27FC236}">
                  <a16:creationId xmlns="" xmlns:a16="http://schemas.microsoft.com/office/drawing/2014/main" id="{70EB1B03-F226-4B2B-BDAF-E96D6F607824}"/>
                </a:ext>
              </a:extLst>
            </p:cNvPr>
            <p:cNvSpPr>
              <a:spLocks/>
            </p:cNvSpPr>
            <p:nvPr/>
          </p:nvSpPr>
          <p:spPr bwMode="auto">
            <a:xfrm>
              <a:off x="5539861" y="3252665"/>
              <a:ext cx="37907" cy="108035"/>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53">
              <a:extLst>
                <a:ext uri="{FF2B5EF4-FFF2-40B4-BE49-F238E27FC236}">
                  <a16:creationId xmlns="" xmlns:a16="http://schemas.microsoft.com/office/drawing/2014/main" id="{66E8DDA2-B864-49EF-8B0D-263067DAA34F}"/>
                </a:ext>
              </a:extLst>
            </p:cNvPr>
            <p:cNvSpPr>
              <a:spLocks/>
            </p:cNvSpPr>
            <p:nvPr/>
          </p:nvSpPr>
          <p:spPr bwMode="auto">
            <a:xfrm>
              <a:off x="5560710" y="3252665"/>
              <a:ext cx="109930" cy="117511"/>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54">
              <a:extLst>
                <a:ext uri="{FF2B5EF4-FFF2-40B4-BE49-F238E27FC236}">
                  <a16:creationId xmlns="" xmlns:a16="http://schemas.microsoft.com/office/drawing/2014/main" id="{B9ADB7BC-509A-4E3F-92A6-64BF3E4F268A}"/>
                </a:ext>
              </a:extLst>
            </p:cNvPr>
            <p:cNvSpPr>
              <a:spLocks/>
            </p:cNvSpPr>
            <p:nvPr/>
          </p:nvSpPr>
          <p:spPr bwMode="auto">
            <a:xfrm>
              <a:off x="6459105" y="2956991"/>
              <a:ext cx="280511" cy="12319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3" name="Freeform 55">
              <a:extLst>
                <a:ext uri="{FF2B5EF4-FFF2-40B4-BE49-F238E27FC236}">
                  <a16:creationId xmlns="" xmlns:a16="http://schemas.microsoft.com/office/drawing/2014/main" id="{12D00922-D694-47F9-B559-816466CDF5D1}"/>
                </a:ext>
              </a:extLst>
            </p:cNvPr>
            <p:cNvSpPr>
              <a:spLocks/>
            </p:cNvSpPr>
            <p:nvPr/>
          </p:nvSpPr>
          <p:spPr bwMode="auto">
            <a:xfrm>
              <a:off x="5687698" y="2943723"/>
              <a:ext cx="178163" cy="7960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56">
              <a:extLst>
                <a:ext uri="{FF2B5EF4-FFF2-40B4-BE49-F238E27FC236}">
                  <a16:creationId xmlns="" xmlns:a16="http://schemas.microsoft.com/office/drawing/2014/main" id="{1DE5AAD1-9985-4961-B6A1-84C7D46C5232}"/>
                </a:ext>
              </a:extLst>
            </p:cNvPr>
            <p:cNvSpPr>
              <a:spLocks noEditPoints="1"/>
            </p:cNvSpPr>
            <p:nvPr/>
          </p:nvSpPr>
          <p:spPr bwMode="auto">
            <a:xfrm>
              <a:off x="5331373" y="2987317"/>
              <a:ext cx="485209" cy="191431"/>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57">
              <a:extLst>
                <a:ext uri="{FF2B5EF4-FFF2-40B4-BE49-F238E27FC236}">
                  <a16:creationId xmlns="" xmlns:a16="http://schemas.microsoft.com/office/drawing/2014/main" id="{57866768-60A6-4AF3-A818-839D03B4B041}"/>
                </a:ext>
              </a:extLst>
            </p:cNvPr>
            <p:cNvSpPr>
              <a:spLocks/>
            </p:cNvSpPr>
            <p:nvPr/>
          </p:nvSpPr>
          <p:spPr bwMode="auto">
            <a:xfrm>
              <a:off x="6682755" y="3180642"/>
              <a:ext cx="60651" cy="56860"/>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58">
              <a:extLst>
                <a:ext uri="{FF2B5EF4-FFF2-40B4-BE49-F238E27FC236}">
                  <a16:creationId xmlns="" xmlns:a16="http://schemas.microsoft.com/office/drawing/2014/main" id="{6F45A110-6B5F-45E3-B97B-2EEE20EC52F7}"/>
                </a:ext>
              </a:extLst>
            </p:cNvPr>
            <p:cNvSpPr>
              <a:spLocks/>
            </p:cNvSpPr>
            <p:nvPr/>
          </p:nvSpPr>
          <p:spPr bwMode="auto">
            <a:xfrm>
              <a:off x="7844602" y="2966468"/>
              <a:ext cx="176268" cy="168686"/>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59">
              <a:extLst>
                <a:ext uri="{FF2B5EF4-FFF2-40B4-BE49-F238E27FC236}">
                  <a16:creationId xmlns="" xmlns:a16="http://schemas.microsoft.com/office/drawing/2014/main" id="{1998149B-98A0-41EE-855D-043455A4A811}"/>
                </a:ext>
              </a:extLst>
            </p:cNvPr>
            <p:cNvSpPr>
              <a:spLocks/>
            </p:cNvSpPr>
            <p:nvPr/>
          </p:nvSpPr>
          <p:spPr bwMode="auto">
            <a:xfrm>
              <a:off x="6735825" y="3343642"/>
              <a:ext cx="199012" cy="113721"/>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60">
              <a:extLst>
                <a:ext uri="{FF2B5EF4-FFF2-40B4-BE49-F238E27FC236}">
                  <a16:creationId xmlns="" xmlns:a16="http://schemas.microsoft.com/office/drawing/2014/main" id="{98CD03A9-DDE2-4F6C-8AC1-B535C57168CD}"/>
                </a:ext>
              </a:extLst>
            </p:cNvPr>
            <p:cNvSpPr>
              <a:spLocks/>
            </p:cNvSpPr>
            <p:nvPr/>
          </p:nvSpPr>
          <p:spPr bwMode="auto">
            <a:xfrm>
              <a:off x="7023918" y="3394816"/>
              <a:ext cx="217965" cy="487105"/>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61">
              <a:extLst>
                <a:ext uri="{FF2B5EF4-FFF2-40B4-BE49-F238E27FC236}">
                  <a16:creationId xmlns="" xmlns:a16="http://schemas.microsoft.com/office/drawing/2014/main" id="{38031A7F-42E0-4DB7-A4FC-92799D669867}"/>
                </a:ext>
              </a:extLst>
            </p:cNvPr>
            <p:cNvSpPr>
              <a:spLocks/>
            </p:cNvSpPr>
            <p:nvPr/>
          </p:nvSpPr>
          <p:spPr bwMode="auto">
            <a:xfrm>
              <a:off x="6948104" y="3402397"/>
              <a:ext cx="77710" cy="47384"/>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62">
              <a:extLst>
                <a:ext uri="{FF2B5EF4-FFF2-40B4-BE49-F238E27FC236}">
                  <a16:creationId xmlns="" xmlns:a16="http://schemas.microsoft.com/office/drawing/2014/main" id="{D6EABD16-00A3-4920-BF50-0F94125BDB54}"/>
                </a:ext>
              </a:extLst>
            </p:cNvPr>
            <p:cNvSpPr>
              <a:spLocks/>
            </p:cNvSpPr>
            <p:nvPr/>
          </p:nvSpPr>
          <p:spPr bwMode="auto">
            <a:xfrm>
              <a:off x="7270313" y="3536967"/>
              <a:ext cx="191431" cy="39612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63">
              <a:extLst>
                <a:ext uri="{FF2B5EF4-FFF2-40B4-BE49-F238E27FC236}">
                  <a16:creationId xmlns="" xmlns:a16="http://schemas.microsoft.com/office/drawing/2014/main" id="{325CA6F9-3AB5-4B21-A89F-23AC1455FDBB}"/>
                </a:ext>
              </a:extLst>
            </p:cNvPr>
            <p:cNvSpPr>
              <a:spLocks/>
            </p:cNvSpPr>
            <p:nvPr/>
          </p:nvSpPr>
          <p:spPr bwMode="auto">
            <a:xfrm>
              <a:off x="7270313" y="3773885"/>
              <a:ext cx="157314" cy="111826"/>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64">
              <a:extLst>
                <a:ext uri="{FF2B5EF4-FFF2-40B4-BE49-F238E27FC236}">
                  <a16:creationId xmlns="" xmlns:a16="http://schemas.microsoft.com/office/drawing/2014/main" id="{9486D77E-375F-48BE-9047-90349651E46A}"/>
                </a:ext>
              </a:extLst>
            </p:cNvPr>
            <p:cNvSpPr>
              <a:spLocks/>
            </p:cNvSpPr>
            <p:nvPr/>
          </p:nvSpPr>
          <p:spPr bwMode="auto">
            <a:xfrm>
              <a:off x="7219138" y="3561606"/>
              <a:ext cx="191431" cy="233128"/>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65">
              <a:extLst>
                <a:ext uri="{FF2B5EF4-FFF2-40B4-BE49-F238E27FC236}">
                  <a16:creationId xmlns="" xmlns:a16="http://schemas.microsoft.com/office/drawing/2014/main" id="{CE720C6A-8678-4266-B443-35AFA5F2A842}"/>
                </a:ext>
              </a:extLst>
            </p:cNvPr>
            <p:cNvSpPr>
              <a:spLocks/>
            </p:cNvSpPr>
            <p:nvPr/>
          </p:nvSpPr>
          <p:spPr bwMode="auto">
            <a:xfrm>
              <a:off x="7152801" y="3614676"/>
              <a:ext cx="210384" cy="392337"/>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66">
              <a:extLst>
                <a:ext uri="{FF2B5EF4-FFF2-40B4-BE49-F238E27FC236}">
                  <a16:creationId xmlns="" xmlns:a16="http://schemas.microsoft.com/office/drawing/2014/main" id="{E8FEA303-B4F5-44BA-AF42-BD986E342604}"/>
                </a:ext>
              </a:extLst>
            </p:cNvPr>
            <p:cNvSpPr>
              <a:spLocks/>
            </p:cNvSpPr>
            <p:nvPr/>
          </p:nvSpPr>
          <p:spPr bwMode="auto">
            <a:xfrm>
              <a:off x="5037595" y="2558969"/>
              <a:ext cx="248291" cy="20280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67">
              <a:extLst>
                <a:ext uri="{FF2B5EF4-FFF2-40B4-BE49-F238E27FC236}">
                  <a16:creationId xmlns="" xmlns:a16="http://schemas.microsoft.com/office/drawing/2014/main" id="{9EDCB871-A185-4B96-844A-6F7A94DC074D}"/>
                </a:ext>
              </a:extLst>
            </p:cNvPr>
            <p:cNvSpPr>
              <a:spLocks/>
            </p:cNvSpPr>
            <p:nvPr/>
          </p:nvSpPr>
          <p:spPr bwMode="auto">
            <a:xfrm>
              <a:off x="5073606" y="2888759"/>
              <a:ext cx="94767" cy="89082"/>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68">
              <a:extLst>
                <a:ext uri="{FF2B5EF4-FFF2-40B4-BE49-F238E27FC236}">
                  <a16:creationId xmlns="" xmlns:a16="http://schemas.microsoft.com/office/drawing/2014/main" id="{8441882F-1A93-41C8-BB1E-0D418166F50F}"/>
                </a:ext>
              </a:extLst>
            </p:cNvPr>
            <p:cNvSpPr>
              <a:spLocks/>
            </p:cNvSpPr>
            <p:nvPr/>
          </p:nvSpPr>
          <p:spPr bwMode="auto">
            <a:xfrm>
              <a:off x="5028117" y="2848956"/>
              <a:ext cx="136465" cy="117511"/>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69">
              <a:extLst>
                <a:ext uri="{FF2B5EF4-FFF2-40B4-BE49-F238E27FC236}">
                  <a16:creationId xmlns="" xmlns:a16="http://schemas.microsoft.com/office/drawing/2014/main" id="{70B9566C-1553-45BA-8C61-752A7E7E7495}"/>
                </a:ext>
              </a:extLst>
            </p:cNvPr>
            <p:cNvSpPr>
              <a:spLocks/>
            </p:cNvSpPr>
            <p:nvPr/>
          </p:nvSpPr>
          <p:spPr bwMode="auto">
            <a:xfrm>
              <a:off x="5160791" y="2974049"/>
              <a:ext cx="47384" cy="92873"/>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8" name="Freeform 70">
              <a:extLst>
                <a:ext uri="{FF2B5EF4-FFF2-40B4-BE49-F238E27FC236}">
                  <a16:creationId xmlns="" xmlns:a16="http://schemas.microsoft.com/office/drawing/2014/main" id="{128FB5CA-A46B-489C-9D20-65B7194A7350}"/>
                </a:ext>
              </a:extLst>
            </p:cNvPr>
            <p:cNvSpPr>
              <a:spLocks/>
            </p:cNvSpPr>
            <p:nvPr/>
          </p:nvSpPr>
          <p:spPr bwMode="auto">
            <a:xfrm>
              <a:off x="4923874" y="2765561"/>
              <a:ext cx="191431" cy="85291"/>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71">
              <a:extLst>
                <a:ext uri="{FF2B5EF4-FFF2-40B4-BE49-F238E27FC236}">
                  <a16:creationId xmlns="" xmlns:a16="http://schemas.microsoft.com/office/drawing/2014/main" id="{49420990-4BAE-4751-8C9A-53A96D31C11F}"/>
                </a:ext>
              </a:extLst>
            </p:cNvPr>
            <p:cNvSpPr>
              <a:spLocks/>
            </p:cNvSpPr>
            <p:nvPr/>
          </p:nvSpPr>
          <p:spPr bwMode="auto">
            <a:xfrm>
              <a:off x="5086874" y="2775038"/>
              <a:ext cx="170581" cy="966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72">
              <a:extLst>
                <a:ext uri="{FF2B5EF4-FFF2-40B4-BE49-F238E27FC236}">
                  <a16:creationId xmlns="" xmlns:a16="http://schemas.microsoft.com/office/drawing/2014/main" id="{EAB6A263-BF20-48D2-BDEA-19E0388CF108}"/>
                </a:ext>
              </a:extLst>
            </p:cNvPr>
            <p:cNvSpPr>
              <a:spLocks/>
            </p:cNvSpPr>
            <p:nvPr/>
          </p:nvSpPr>
          <p:spPr bwMode="auto">
            <a:xfrm>
              <a:off x="4990210" y="2697328"/>
              <a:ext cx="161105" cy="83395"/>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73">
              <a:extLst>
                <a:ext uri="{FF2B5EF4-FFF2-40B4-BE49-F238E27FC236}">
                  <a16:creationId xmlns="" xmlns:a16="http://schemas.microsoft.com/office/drawing/2014/main" id="{A5E0774B-88A2-40A3-896B-D07D526B05CF}"/>
                </a:ext>
              </a:extLst>
            </p:cNvPr>
            <p:cNvSpPr>
              <a:spLocks/>
            </p:cNvSpPr>
            <p:nvPr/>
          </p:nvSpPr>
          <p:spPr bwMode="auto">
            <a:xfrm>
              <a:off x="5105827" y="2746607"/>
              <a:ext cx="144046" cy="60651"/>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74">
              <a:extLst>
                <a:ext uri="{FF2B5EF4-FFF2-40B4-BE49-F238E27FC236}">
                  <a16:creationId xmlns="" xmlns:a16="http://schemas.microsoft.com/office/drawing/2014/main" id="{4A940B64-BF5C-4AA0-BAC2-06A289150CE0}"/>
                </a:ext>
              </a:extLst>
            </p:cNvPr>
            <p:cNvSpPr>
              <a:spLocks/>
            </p:cNvSpPr>
            <p:nvPr/>
          </p:nvSpPr>
          <p:spPr bwMode="auto">
            <a:xfrm>
              <a:off x="4423502" y="2987317"/>
              <a:ext cx="96663" cy="159209"/>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75">
              <a:extLst>
                <a:ext uri="{FF2B5EF4-FFF2-40B4-BE49-F238E27FC236}">
                  <a16:creationId xmlns="" xmlns:a16="http://schemas.microsoft.com/office/drawing/2014/main" id="{43F6E698-B7F5-491F-A582-87B5523E8340}"/>
                </a:ext>
              </a:extLst>
            </p:cNvPr>
            <p:cNvSpPr>
              <a:spLocks/>
            </p:cNvSpPr>
            <p:nvPr/>
          </p:nvSpPr>
          <p:spPr bwMode="auto">
            <a:xfrm>
              <a:off x="4757083" y="2613933"/>
              <a:ext cx="106139" cy="90977"/>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76">
              <a:extLst>
                <a:ext uri="{FF2B5EF4-FFF2-40B4-BE49-F238E27FC236}">
                  <a16:creationId xmlns="" xmlns:a16="http://schemas.microsoft.com/office/drawing/2014/main" id="{57BA8D69-FC6E-49C2-B660-669DD6F27530}"/>
                </a:ext>
              </a:extLst>
            </p:cNvPr>
            <p:cNvSpPr>
              <a:spLocks/>
            </p:cNvSpPr>
            <p:nvPr/>
          </p:nvSpPr>
          <p:spPr bwMode="auto">
            <a:xfrm>
              <a:off x="4825316" y="2729550"/>
              <a:ext cx="18953" cy="22744"/>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77">
              <a:extLst>
                <a:ext uri="{FF2B5EF4-FFF2-40B4-BE49-F238E27FC236}">
                  <a16:creationId xmlns="" xmlns:a16="http://schemas.microsoft.com/office/drawing/2014/main" id="{63ACE978-F84E-44D8-BD00-D2A076245F18}"/>
                </a:ext>
              </a:extLst>
            </p:cNvPr>
            <p:cNvSpPr>
              <a:spLocks/>
            </p:cNvSpPr>
            <p:nvPr/>
          </p:nvSpPr>
          <p:spPr bwMode="auto">
            <a:xfrm>
              <a:off x="4740025" y="2680271"/>
              <a:ext cx="100454" cy="72023"/>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78">
              <a:extLst>
                <a:ext uri="{FF2B5EF4-FFF2-40B4-BE49-F238E27FC236}">
                  <a16:creationId xmlns="" xmlns:a16="http://schemas.microsoft.com/office/drawing/2014/main" id="{3CB922F9-E945-4EDE-9B0A-63F971E86EC7}"/>
                </a:ext>
              </a:extLst>
            </p:cNvPr>
            <p:cNvSpPr>
              <a:spLocks/>
            </p:cNvSpPr>
            <p:nvPr/>
          </p:nvSpPr>
          <p:spPr bwMode="auto">
            <a:xfrm>
              <a:off x="5194908" y="2786410"/>
              <a:ext cx="233128" cy="153524"/>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79">
              <a:extLst>
                <a:ext uri="{FF2B5EF4-FFF2-40B4-BE49-F238E27FC236}">
                  <a16:creationId xmlns="" xmlns:a16="http://schemas.microsoft.com/office/drawing/2014/main" id="{EB931E2B-D06E-463B-B47A-3CC63E8435F6}"/>
                </a:ext>
              </a:extLst>
            </p:cNvPr>
            <p:cNvSpPr>
              <a:spLocks/>
            </p:cNvSpPr>
            <p:nvPr/>
          </p:nvSpPr>
          <p:spPr bwMode="auto">
            <a:xfrm>
              <a:off x="5354117" y="2782620"/>
              <a:ext cx="79605" cy="98558"/>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80">
              <a:extLst>
                <a:ext uri="{FF2B5EF4-FFF2-40B4-BE49-F238E27FC236}">
                  <a16:creationId xmlns="" xmlns:a16="http://schemas.microsoft.com/office/drawing/2014/main" id="{791F4764-F2CB-4E90-9848-0B00CCFC8180}"/>
                </a:ext>
              </a:extLst>
            </p:cNvPr>
            <p:cNvSpPr>
              <a:spLocks/>
            </p:cNvSpPr>
            <p:nvPr/>
          </p:nvSpPr>
          <p:spPr bwMode="auto">
            <a:xfrm>
              <a:off x="5238501" y="2922875"/>
              <a:ext cx="161105" cy="89082"/>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9" name="Freeform 81">
              <a:extLst>
                <a:ext uri="{FF2B5EF4-FFF2-40B4-BE49-F238E27FC236}">
                  <a16:creationId xmlns="" xmlns:a16="http://schemas.microsoft.com/office/drawing/2014/main" id="{FDBCDCE1-D45D-44CB-9680-5FCA13DA459F}"/>
                </a:ext>
              </a:extLst>
            </p:cNvPr>
            <p:cNvSpPr>
              <a:spLocks/>
            </p:cNvSpPr>
            <p:nvPr/>
          </p:nvSpPr>
          <p:spPr bwMode="auto">
            <a:xfrm>
              <a:off x="5193013" y="2977840"/>
              <a:ext cx="70128" cy="51175"/>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82">
              <a:extLst>
                <a:ext uri="{FF2B5EF4-FFF2-40B4-BE49-F238E27FC236}">
                  <a16:creationId xmlns="" xmlns:a16="http://schemas.microsoft.com/office/drawing/2014/main" id="{141C311F-C2A3-4163-866A-47B9A3C69F25}"/>
                </a:ext>
              </a:extLst>
            </p:cNvPr>
            <p:cNvSpPr>
              <a:spLocks/>
            </p:cNvSpPr>
            <p:nvPr/>
          </p:nvSpPr>
          <p:spPr bwMode="auto">
            <a:xfrm>
              <a:off x="5238501" y="2649945"/>
              <a:ext cx="458674" cy="267244"/>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83">
              <a:extLst>
                <a:ext uri="{FF2B5EF4-FFF2-40B4-BE49-F238E27FC236}">
                  <a16:creationId xmlns="" xmlns:a16="http://schemas.microsoft.com/office/drawing/2014/main" id="{81CC49F3-4DA8-4954-9008-C1F7C700F6AA}"/>
                </a:ext>
              </a:extLst>
            </p:cNvPr>
            <p:cNvSpPr>
              <a:spLocks/>
            </p:cNvSpPr>
            <p:nvPr/>
          </p:nvSpPr>
          <p:spPr bwMode="auto">
            <a:xfrm>
              <a:off x="5263140" y="2513480"/>
              <a:ext cx="242604" cy="174372"/>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84">
              <a:extLst>
                <a:ext uri="{FF2B5EF4-FFF2-40B4-BE49-F238E27FC236}">
                  <a16:creationId xmlns="" xmlns:a16="http://schemas.microsoft.com/office/drawing/2014/main" id="{41DC0A59-D7C6-4A23-8080-25855057D2E7}"/>
                </a:ext>
              </a:extLst>
            </p:cNvPr>
            <p:cNvSpPr>
              <a:spLocks/>
            </p:cNvSpPr>
            <p:nvPr/>
          </p:nvSpPr>
          <p:spPr bwMode="auto">
            <a:xfrm>
              <a:off x="5202489" y="2445248"/>
              <a:ext cx="191431" cy="89082"/>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85">
              <a:extLst>
                <a:ext uri="{FF2B5EF4-FFF2-40B4-BE49-F238E27FC236}">
                  <a16:creationId xmlns="" xmlns:a16="http://schemas.microsoft.com/office/drawing/2014/main" id="{29F34D2F-BD65-43E8-9159-B63BEC6A7153}"/>
                </a:ext>
              </a:extLst>
            </p:cNvPr>
            <p:cNvSpPr>
              <a:spLocks/>
            </p:cNvSpPr>
            <p:nvPr/>
          </p:nvSpPr>
          <p:spPr bwMode="auto">
            <a:xfrm>
              <a:off x="5202489" y="2502108"/>
              <a:ext cx="149733" cy="94767"/>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86">
              <a:extLst>
                <a:ext uri="{FF2B5EF4-FFF2-40B4-BE49-F238E27FC236}">
                  <a16:creationId xmlns="" xmlns:a16="http://schemas.microsoft.com/office/drawing/2014/main" id="{E1C47E54-36C3-405C-838C-1BE73AC8662C}"/>
                </a:ext>
              </a:extLst>
            </p:cNvPr>
            <p:cNvSpPr>
              <a:spLocks/>
            </p:cNvSpPr>
            <p:nvPr/>
          </p:nvSpPr>
          <p:spPr bwMode="auto">
            <a:xfrm>
              <a:off x="4834792" y="2809154"/>
              <a:ext cx="115617" cy="66338"/>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87">
              <a:extLst>
                <a:ext uri="{FF2B5EF4-FFF2-40B4-BE49-F238E27FC236}">
                  <a16:creationId xmlns="" xmlns:a16="http://schemas.microsoft.com/office/drawing/2014/main" id="{26B6D18E-446A-45B7-B079-E63DC09A37A0}"/>
                </a:ext>
              </a:extLst>
            </p:cNvPr>
            <p:cNvSpPr>
              <a:spLocks/>
            </p:cNvSpPr>
            <p:nvPr/>
          </p:nvSpPr>
          <p:spPr bwMode="auto">
            <a:xfrm>
              <a:off x="4832897" y="2564654"/>
              <a:ext cx="229338" cy="261558"/>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88">
              <a:extLst>
                <a:ext uri="{FF2B5EF4-FFF2-40B4-BE49-F238E27FC236}">
                  <a16:creationId xmlns="" xmlns:a16="http://schemas.microsoft.com/office/drawing/2014/main" id="{9F0C191E-6285-49DF-AFBB-EFA905E7F351}"/>
                </a:ext>
              </a:extLst>
            </p:cNvPr>
            <p:cNvSpPr>
              <a:spLocks/>
            </p:cNvSpPr>
            <p:nvPr/>
          </p:nvSpPr>
          <p:spPr bwMode="auto">
            <a:xfrm>
              <a:off x="5208176" y="1941086"/>
              <a:ext cx="269139" cy="430244"/>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89">
              <a:extLst>
                <a:ext uri="{FF2B5EF4-FFF2-40B4-BE49-F238E27FC236}">
                  <a16:creationId xmlns="" xmlns:a16="http://schemas.microsoft.com/office/drawing/2014/main" id="{19167A68-85B2-4754-8795-E582F801A884}"/>
                </a:ext>
              </a:extLst>
            </p:cNvPr>
            <p:cNvSpPr>
              <a:spLocks/>
            </p:cNvSpPr>
            <p:nvPr/>
          </p:nvSpPr>
          <p:spPr bwMode="auto">
            <a:xfrm>
              <a:off x="5553129" y="3288676"/>
              <a:ext cx="543965" cy="434035"/>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90">
              <a:extLst>
                <a:ext uri="{FF2B5EF4-FFF2-40B4-BE49-F238E27FC236}">
                  <a16:creationId xmlns="" xmlns:a16="http://schemas.microsoft.com/office/drawing/2014/main" id="{63090E0B-FFE7-4F79-B2CB-4D24A6650A5D}"/>
                </a:ext>
              </a:extLst>
            </p:cNvPr>
            <p:cNvSpPr>
              <a:spLocks/>
            </p:cNvSpPr>
            <p:nvPr/>
          </p:nvSpPr>
          <p:spPr bwMode="auto">
            <a:xfrm>
              <a:off x="5998535" y="3487688"/>
              <a:ext cx="208488" cy="229337"/>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91">
              <a:extLst>
                <a:ext uri="{FF2B5EF4-FFF2-40B4-BE49-F238E27FC236}">
                  <a16:creationId xmlns="" xmlns:a16="http://schemas.microsoft.com/office/drawing/2014/main" id="{4840B5BD-361F-4CB7-863B-3D6271BCA10B}"/>
                </a:ext>
              </a:extLst>
            </p:cNvPr>
            <p:cNvSpPr>
              <a:spLocks/>
            </p:cNvSpPr>
            <p:nvPr/>
          </p:nvSpPr>
          <p:spPr bwMode="auto">
            <a:xfrm>
              <a:off x="5966314" y="3459258"/>
              <a:ext cx="30326" cy="45488"/>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92">
              <a:extLst>
                <a:ext uri="{FF2B5EF4-FFF2-40B4-BE49-F238E27FC236}">
                  <a16:creationId xmlns="" xmlns:a16="http://schemas.microsoft.com/office/drawing/2014/main" id="{E1316B12-4805-40B2-A883-7454BF844D3A}"/>
                </a:ext>
              </a:extLst>
            </p:cNvPr>
            <p:cNvSpPr>
              <a:spLocks/>
            </p:cNvSpPr>
            <p:nvPr/>
          </p:nvSpPr>
          <p:spPr bwMode="auto">
            <a:xfrm>
              <a:off x="5998535" y="3455467"/>
              <a:ext cx="123198" cy="100454"/>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93">
              <a:extLst>
                <a:ext uri="{FF2B5EF4-FFF2-40B4-BE49-F238E27FC236}">
                  <a16:creationId xmlns="" xmlns:a16="http://schemas.microsoft.com/office/drawing/2014/main" id="{CEFA66E5-4982-4754-BCF1-98331B95D8FB}"/>
                </a:ext>
              </a:extLst>
            </p:cNvPr>
            <p:cNvSpPr>
              <a:spLocks noEditPoints="1"/>
            </p:cNvSpPr>
            <p:nvPr/>
          </p:nvSpPr>
          <p:spPr bwMode="auto">
            <a:xfrm>
              <a:off x="7215347" y="3982373"/>
              <a:ext cx="500372" cy="155418"/>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94">
              <a:extLst>
                <a:ext uri="{FF2B5EF4-FFF2-40B4-BE49-F238E27FC236}">
                  <a16:creationId xmlns="" xmlns:a16="http://schemas.microsoft.com/office/drawing/2014/main" id="{EE080AA4-8750-4F23-93D4-A0595A6C93DA}"/>
                </a:ext>
              </a:extLst>
            </p:cNvPr>
            <p:cNvSpPr>
              <a:spLocks/>
            </p:cNvSpPr>
            <p:nvPr/>
          </p:nvSpPr>
          <p:spPr bwMode="auto">
            <a:xfrm>
              <a:off x="7577359" y="4031652"/>
              <a:ext cx="34116" cy="20849"/>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95">
              <a:extLst>
                <a:ext uri="{FF2B5EF4-FFF2-40B4-BE49-F238E27FC236}">
                  <a16:creationId xmlns="" xmlns:a16="http://schemas.microsoft.com/office/drawing/2014/main" id="{B8E66413-85A9-41CD-8C9F-2F0CD53A4541}"/>
                </a:ext>
              </a:extLst>
            </p:cNvPr>
            <p:cNvSpPr>
              <a:spLocks/>
            </p:cNvSpPr>
            <p:nvPr/>
          </p:nvSpPr>
          <p:spPr bwMode="auto">
            <a:xfrm>
              <a:off x="5661163" y="3131363"/>
              <a:ext cx="250186" cy="24639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96">
              <a:extLst>
                <a:ext uri="{FF2B5EF4-FFF2-40B4-BE49-F238E27FC236}">
                  <a16:creationId xmlns="" xmlns:a16="http://schemas.microsoft.com/office/drawing/2014/main" id="{855514BB-C883-4592-8EFA-3B244F711936}"/>
                </a:ext>
              </a:extLst>
            </p:cNvPr>
            <p:cNvSpPr>
              <a:spLocks/>
            </p:cNvSpPr>
            <p:nvPr/>
          </p:nvSpPr>
          <p:spPr bwMode="auto">
            <a:xfrm>
              <a:off x="5862070" y="3345537"/>
              <a:ext cx="49279" cy="45488"/>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97">
              <a:extLst>
                <a:ext uri="{FF2B5EF4-FFF2-40B4-BE49-F238E27FC236}">
                  <a16:creationId xmlns="" xmlns:a16="http://schemas.microsoft.com/office/drawing/2014/main" id="{AE8DE9BB-CCAB-491D-B3BC-1173100E4C2B}"/>
                </a:ext>
              </a:extLst>
            </p:cNvPr>
            <p:cNvSpPr>
              <a:spLocks noEditPoints="1"/>
            </p:cNvSpPr>
            <p:nvPr/>
          </p:nvSpPr>
          <p:spPr bwMode="auto">
            <a:xfrm>
              <a:off x="4548595" y="2697328"/>
              <a:ext cx="377175" cy="312733"/>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98">
              <a:extLst>
                <a:ext uri="{FF2B5EF4-FFF2-40B4-BE49-F238E27FC236}">
                  <a16:creationId xmlns="" xmlns:a16="http://schemas.microsoft.com/office/drawing/2014/main" id="{A0B43339-F62E-479F-8D98-92670214E746}"/>
                </a:ext>
              </a:extLst>
            </p:cNvPr>
            <p:cNvSpPr>
              <a:spLocks/>
            </p:cNvSpPr>
            <p:nvPr/>
          </p:nvSpPr>
          <p:spPr bwMode="auto">
            <a:xfrm>
              <a:off x="2336725" y="3775781"/>
              <a:ext cx="60651" cy="32221"/>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99">
              <a:extLst>
                <a:ext uri="{FF2B5EF4-FFF2-40B4-BE49-F238E27FC236}">
                  <a16:creationId xmlns="" xmlns:a16="http://schemas.microsoft.com/office/drawing/2014/main" id="{395992D8-5F5D-42A3-8897-ACEFE7430520}"/>
                </a:ext>
              </a:extLst>
            </p:cNvPr>
            <p:cNvSpPr>
              <a:spLocks/>
            </p:cNvSpPr>
            <p:nvPr/>
          </p:nvSpPr>
          <p:spPr bwMode="auto">
            <a:xfrm>
              <a:off x="2357574" y="3728397"/>
              <a:ext cx="157314" cy="87186"/>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00">
              <a:extLst>
                <a:ext uri="{FF2B5EF4-FFF2-40B4-BE49-F238E27FC236}">
                  <a16:creationId xmlns="" xmlns:a16="http://schemas.microsoft.com/office/drawing/2014/main" id="{8130A45B-09C2-4050-BEFF-E301E49608E1}"/>
                </a:ext>
              </a:extLst>
            </p:cNvPr>
            <p:cNvSpPr>
              <a:spLocks/>
            </p:cNvSpPr>
            <p:nvPr/>
          </p:nvSpPr>
          <p:spPr bwMode="auto">
            <a:xfrm>
              <a:off x="1641133" y="3275410"/>
              <a:ext cx="784674" cy="485209"/>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01">
              <a:extLst>
                <a:ext uri="{FF2B5EF4-FFF2-40B4-BE49-F238E27FC236}">
                  <a16:creationId xmlns="" xmlns:a16="http://schemas.microsoft.com/office/drawing/2014/main" id="{EC989911-4AF3-4360-9065-9A3AF1F636C8}"/>
                </a:ext>
              </a:extLst>
            </p:cNvPr>
            <p:cNvSpPr>
              <a:spLocks/>
            </p:cNvSpPr>
            <p:nvPr/>
          </p:nvSpPr>
          <p:spPr bwMode="auto">
            <a:xfrm>
              <a:off x="2272283" y="3684804"/>
              <a:ext cx="109930" cy="108035"/>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02">
              <a:extLst>
                <a:ext uri="{FF2B5EF4-FFF2-40B4-BE49-F238E27FC236}">
                  <a16:creationId xmlns="" xmlns:a16="http://schemas.microsoft.com/office/drawing/2014/main" id="{4217188C-BE4A-487B-8CC3-9ED5E7A8F9AA}"/>
                </a:ext>
              </a:extLst>
            </p:cNvPr>
            <p:cNvSpPr>
              <a:spLocks/>
            </p:cNvSpPr>
            <p:nvPr/>
          </p:nvSpPr>
          <p:spPr bwMode="auto">
            <a:xfrm>
              <a:off x="2359469" y="3669642"/>
              <a:ext cx="32221" cy="68232"/>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03">
              <a:extLst>
                <a:ext uri="{FF2B5EF4-FFF2-40B4-BE49-F238E27FC236}">
                  <a16:creationId xmlns="" xmlns:a16="http://schemas.microsoft.com/office/drawing/2014/main" id="{CB05D563-644A-4CF5-98CA-109D80BC7765}"/>
                </a:ext>
              </a:extLst>
            </p:cNvPr>
            <p:cNvSpPr>
              <a:spLocks/>
            </p:cNvSpPr>
            <p:nvPr/>
          </p:nvSpPr>
          <p:spPr bwMode="auto">
            <a:xfrm>
              <a:off x="2736644" y="3618467"/>
              <a:ext cx="77710" cy="66338"/>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04">
              <a:extLst>
                <a:ext uri="{FF2B5EF4-FFF2-40B4-BE49-F238E27FC236}">
                  <a16:creationId xmlns="" xmlns:a16="http://schemas.microsoft.com/office/drawing/2014/main" id="{BF42CCFC-29C5-4A79-87AE-538F58170761}"/>
                </a:ext>
              </a:extLst>
            </p:cNvPr>
            <p:cNvSpPr>
              <a:spLocks/>
            </p:cNvSpPr>
            <p:nvPr/>
          </p:nvSpPr>
          <p:spPr bwMode="auto">
            <a:xfrm>
              <a:off x="2806771" y="3629839"/>
              <a:ext cx="89082" cy="60651"/>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05">
              <a:extLst>
                <a:ext uri="{FF2B5EF4-FFF2-40B4-BE49-F238E27FC236}">
                  <a16:creationId xmlns="" xmlns:a16="http://schemas.microsoft.com/office/drawing/2014/main" id="{871DAEE2-6BF7-4548-9B10-EBBF90431F2E}"/>
                </a:ext>
              </a:extLst>
            </p:cNvPr>
            <p:cNvSpPr>
              <a:spLocks/>
            </p:cNvSpPr>
            <p:nvPr/>
          </p:nvSpPr>
          <p:spPr bwMode="auto">
            <a:xfrm>
              <a:off x="2404957" y="3760618"/>
              <a:ext cx="109930" cy="111826"/>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06">
              <a:extLst>
                <a:ext uri="{FF2B5EF4-FFF2-40B4-BE49-F238E27FC236}">
                  <a16:creationId xmlns="" xmlns:a16="http://schemas.microsoft.com/office/drawing/2014/main" id="{A394B0F1-A36F-4209-86F4-A3344685CE8A}"/>
                </a:ext>
              </a:extLst>
            </p:cNvPr>
            <p:cNvSpPr>
              <a:spLocks/>
            </p:cNvSpPr>
            <p:nvPr/>
          </p:nvSpPr>
          <p:spPr bwMode="auto">
            <a:xfrm>
              <a:off x="2751806" y="4016489"/>
              <a:ext cx="1027278" cy="1048127"/>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07">
              <a:extLst>
                <a:ext uri="{FF2B5EF4-FFF2-40B4-BE49-F238E27FC236}">
                  <a16:creationId xmlns="" xmlns:a16="http://schemas.microsoft.com/office/drawing/2014/main" id="{F99587B0-E715-4CC8-8CF3-87E6D57F4A15}"/>
                </a:ext>
              </a:extLst>
            </p:cNvPr>
            <p:cNvSpPr>
              <a:spLocks/>
            </p:cNvSpPr>
            <p:nvPr/>
          </p:nvSpPr>
          <p:spPr bwMode="auto">
            <a:xfrm>
              <a:off x="3157411" y="4958477"/>
              <a:ext cx="126989" cy="140256"/>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08">
              <a:extLst>
                <a:ext uri="{FF2B5EF4-FFF2-40B4-BE49-F238E27FC236}">
                  <a16:creationId xmlns="" xmlns:a16="http://schemas.microsoft.com/office/drawing/2014/main" id="{A497F58A-64A2-4596-998D-45DE769D1DE6}"/>
                </a:ext>
              </a:extLst>
            </p:cNvPr>
            <p:cNvSpPr>
              <a:spLocks noEditPoints="1"/>
            </p:cNvSpPr>
            <p:nvPr/>
          </p:nvSpPr>
          <p:spPr bwMode="auto">
            <a:xfrm>
              <a:off x="2759388" y="4725349"/>
              <a:ext cx="521221" cy="1027278"/>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09">
              <a:extLst>
                <a:ext uri="{FF2B5EF4-FFF2-40B4-BE49-F238E27FC236}">
                  <a16:creationId xmlns="" xmlns:a16="http://schemas.microsoft.com/office/drawing/2014/main" id="{7AC05ADD-38F8-4535-B9D0-257FB3815774}"/>
                </a:ext>
              </a:extLst>
            </p:cNvPr>
            <p:cNvSpPr>
              <a:spLocks/>
            </p:cNvSpPr>
            <p:nvPr/>
          </p:nvSpPr>
          <p:spPr bwMode="auto">
            <a:xfrm>
              <a:off x="2702527" y="4609733"/>
              <a:ext cx="227442" cy="116184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10">
              <a:extLst>
                <a:ext uri="{FF2B5EF4-FFF2-40B4-BE49-F238E27FC236}">
                  <a16:creationId xmlns="" xmlns:a16="http://schemas.microsoft.com/office/drawing/2014/main" id="{F8B56038-75B6-4C89-9092-9C507293ECF7}"/>
                </a:ext>
              </a:extLst>
            </p:cNvPr>
            <p:cNvSpPr>
              <a:spLocks/>
            </p:cNvSpPr>
            <p:nvPr/>
          </p:nvSpPr>
          <p:spPr bwMode="auto">
            <a:xfrm>
              <a:off x="3039899" y="4660907"/>
              <a:ext cx="229338" cy="229337"/>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11">
              <a:extLst>
                <a:ext uri="{FF2B5EF4-FFF2-40B4-BE49-F238E27FC236}">
                  <a16:creationId xmlns="" xmlns:a16="http://schemas.microsoft.com/office/drawing/2014/main" id="{CFE29F43-FB9B-4AB7-965F-E995DA88C788}"/>
                </a:ext>
              </a:extLst>
            </p:cNvPr>
            <p:cNvSpPr>
              <a:spLocks/>
            </p:cNvSpPr>
            <p:nvPr/>
          </p:nvSpPr>
          <p:spPr bwMode="auto">
            <a:xfrm>
              <a:off x="2442864" y="3864862"/>
              <a:ext cx="85291" cy="68232"/>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112">
              <a:extLst>
                <a:ext uri="{FF2B5EF4-FFF2-40B4-BE49-F238E27FC236}">
                  <a16:creationId xmlns="" xmlns:a16="http://schemas.microsoft.com/office/drawing/2014/main" id="{D6473FE4-5BEB-41AD-B7F4-3ED0E5177FD4}"/>
                </a:ext>
              </a:extLst>
            </p:cNvPr>
            <p:cNvSpPr>
              <a:spLocks/>
            </p:cNvSpPr>
            <p:nvPr/>
          </p:nvSpPr>
          <p:spPr bwMode="auto">
            <a:xfrm>
              <a:off x="2520574" y="3898978"/>
              <a:ext cx="149733" cy="72023"/>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113">
              <a:extLst>
                <a:ext uri="{FF2B5EF4-FFF2-40B4-BE49-F238E27FC236}">
                  <a16:creationId xmlns="" xmlns:a16="http://schemas.microsoft.com/office/drawing/2014/main" id="{ED285A1C-B173-4AB7-B879-A9FF741232AA}"/>
                </a:ext>
              </a:extLst>
            </p:cNvPr>
            <p:cNvSpPr>
              <a:spLocks/>
            </p:cNvSpPr>
            <p:nvPr/>
          </p:nvSpPr>
          <p:spPr bwMode="auto">
            <a:xfrm>
              <a:off x="2622923" y="3825060"/>
              <a:ext cx="307046" cy="437826"/>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2" name="Freeform 114">
              <a:extLst>
                <a:ext uri="{FF2B5EF4-FFF2-40B4-BE49-F238E27FC236}">
                  <a16:creationId xmlns="" xmlns:a16="http://schemas.microsoft.com/office/drawing/2014/main" id="{1858BB67-5B50-4B45-B57E-A39EAA13840B}"/>
                </a:ext>
              </a:extLst>
            </p:cNvPr>
            <p:cNvSpPr>
              <a:spLocks/>
            </p:cNvSpPr>
            <p:nvPr/>
          </p:nvSpPr>
          <p:spPr bwMode="auto">
            <a:xfrm>
              <a:off x="2863631" y="4406931"/>
              <a:ext cx="318418" cy="358221"/>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3" name="Freeform 115">
              <a:extLst>
                <a:ext uri="{FF2B5EF4-FFF2-40B4-BE49-F238E27FC236}">
                  <a16:creationId xmlns="" xmlns:a16="http://schemas.microsoft.com/office/drawing/2014/main" id="{462D34B3-70C9-49E5-B982-BBDA3586CCA1}"/>
                </a:ext>
              </a:extLst>
            </p:cNvPr>
            <p:cNvSpPr>
              <a:spLocks/>
            </p:cNvSpPr>
            <p:nvPr/>
          </p:nvSpPr>
          <p:spPr bwMode="auto">
            <a:xfrm>
              <a:off x="2558481" y="4154850"/>
              <a:ext cx="333581" cy="483314"/>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4" name="Freeform 116">
              <a:extLst>
                <a:ext uri="{FF2B5EF4-FFF2-40B4-BE49-F238E27FC236}">
                  <a16:creationId xmlns="" xmlns:a16="http://schemas.microsoft.com/office/drawing/2014/main" id="{3C490FFE-3DF4-4A3E-8439-49943012D8D4}"/>
                </a:ext>
              </a:extLst>
            </p:cNvPr>
            <p:cNvSpPr>
              <a:spLocks/>
            </p:cNvSpPr>
            <p:nvPr/>
          </p:nvSpPr>
          <p:spPr bwMode="auto">
            <a:xfrm>
              <a:off x="2766969" y="3838327"/>
              <a:ext cx="354430" cy="29946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5" name="Freeform 117">
              <a:extLst>
                <a:ext uri="{FF2B5EF4-FFF2-40B4-BE49-F238E27FC236}">
                  <a16:creationId xmlns="" xmlns:a16="http://schemas.microsoft.com/office/drawing/2014/main" id="{98C710EF-92FA-4D5C-B639-6DEBB6D4359D}"/>
                </a:ext>
              </a:extLst>
            </p:cNvPr>
            <p:cNvSpPr>
              <a:spLocks/>
            </p:cNvSpPr>
            <p:nvPr/>
          </p:nvSpPr>
          <p:spPr bwMode="auto">
            <a:xfrm>
              <a:off x="3164992" y="3991850"/>
              <a:ext cx="109930" cy="115617"/>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6" name="Freeform 118">
              <a:extLst>
                <a:ext uri="{FF2B5EF4-FFF2-40B4-BE49-F238E27FC236}">
                  <a16:creationId xmlns="" xmlns:a16="http://schemas.microsoft.com/office/drawing/2014/main" id="{47FE049B-DF1C-44F7-92F4-50749A1182E0}"/>
                </a:ext>
              </a:extLst>
            </p:cNvPr>
            <p:cNvSpPr>
              <a:spLocks/>
            </p:cNvSpPr>
            <p:nvPr/>
          </p:nvSpPr>
          <p:spPr bwMode="auto">
            <a:xfrm>
              <a:off x="3079701" y="3933094"/>
              <a:ext cx="126989" cy="189535"/>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7" name="Freeform 119">
              <a:extLst>
                <a:ext uri="{FF2B5EF4-FFF2-40B4-BE49-F238E27FC236}">
                  <a16:creationId xmlns="" xmlns:a16="http://schemas.microsoft.com/office/drawing/2014/main" id="{BE1EE407-F02D-4F56-971E-2681AC10C118}"/>
                </a:ext>
              </a:extLst>
            </p:cNvPr>
            <p:cNvSpPr>
              <a:spLocks/>
            </p:cNvSpPr>
            <p:nvPr/>
          </p:nvSpPr>
          <p:spPr bwMode="auto">
            <a:xfrm>
              <a:off x="3261654" y="4003223"/>
              <a:ext cx="79605" cy="100454"/>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8" name="Freeform 120">
              <a:extLst>
                <a:ext uri="{FF2B5EF4-FFF2-40B4-BE49-F238E27FC236}">
                  <a16:creationId xmlns="" xmlns:a16="http://schemas.microsoft.com/office/drawing/2014/main" id="{011C1994-4EC2-4CD7-B417-1C0017ECE2B0}"/>
                </a:ext>
              </a:extLst>
            </p:cNvPr>
            <p:cNvSpPr>
              <a:spLocks/>
            </p:cNvSpPr>
            <p:nvPr/>
          </p:nvSpPr>
          <p:spPr bwMode="auto">
            <a:xfrm>
              <a:off x="2476981" y="3533177"/>
              <a:ext cx="271035" cy="966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9" name="Freeform 121">
              <a:extLst>
                <a:ext uri="{FF2B5EF4-FFF2-40B4-BE49-F238E27FC236}">
                  <a16:creationId xmlns="" xmlns:a16="http://schemas.microsoft.com/office/drawing/2014/main" id="{BFB151AE-6EE2-4EA2-85F2-F58FD3046814}"/>
                </a:ext>
              </a:extLst>
            </p:cNvPr>
            <p:cNvSpPr>
              <a:spLocks/>
            </p:cNvSpPr>
            <p:nvPr/>
          </p:nvSpPr>
          <p:spPr bwMode="auto">
            <a:xfrm>
              <a:off x="2632399" y="3662060"/>
              <a:ext cx="62547" cy="30326"/>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0" name="Freeform 122">
              <a:extLst>
                <a:ext uri="{FF2B5EF4-FFF2-40B4-BE49-F238E27FC236}">
                  <a16:creationId xmlns="" xmlns:a16="http://schemas.microsoft.com/office/drawing/2014/main" id="{B435E000-7FCA-4F6D-9B63-BAE13957E576}"/>
                </a:ext>
              </a:extLst>
            </p:cNvPr>
            <p:cNvSpPr>
              <a:spLocks/>
            </p:cNvSpPr>
            <p:nvPr/>
          </p:nvSpPr>
          <p:spPr bwMode="auto">
            <a:xfrm>
              <a:off x="2922388" y="3660164"/>
              <a:ext cx="56860" cy="32221"/>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1" name="Freeform 123">
              <a:extLst>
                <a:ext uri="{FF2B5EF4-FFF2-40B4-BE49-F238E27FC236}">
                  <a16:creationId xmlns="" xmlns:a16="http://schemas.microsoft.com/office/drawing/2014/main" id="{C64A7063-1BFA-4532-856C-64E193C24B66}"/>
                </a:ext>
              </a:extLst>
            </p:cNvPr>
            <p:cNvSpPr>
              <a:spLocks noEditPoints="1"/>
            </p:cNvSpPr>
            <p:nvPr/>
          </p:nvSpPr>
          <p:spPr bwMode="auto">
            <a:xfrm>
              <a:off x="2785923" y="1201901"/>
              <a:ext cx="1578824" cy="1177011"/>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2" name="Freeform 124">
              <a:extLst>
                <a:ext uri="{FF2B5EF4-FFF2-40B4-BE49-F238E27FC236}">
                  <a16:creationId xmlns="" xmlns:a16="http://schemas.microsoft.com/office/drawing/2014/main" id="{19FFC4B2-77A7-4AEA-8BE9-47C376DDD4EB}"/>
                </a:ext>
              </a:extLst>
            </p:cNvPr>
            <p:cNvSpPr>
              <a:spLocks noEditPoints="1"/>
            </p:cNvSpPr>
            <p:nvPr/>
          </p:nvSpPr>
          <p:spPr bwMode="auto">
            <a:xfrm>
              <a:off x="1017564" y="1222749"/>
              <a:ext cx="2293370" cy="1764568"/>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3" name="Freeform 125">
              <a:extLst>
                <a:ext uri="{FF2B5EF4-FFF2-40B4-BE49-F238E27FC236}">
                  <a16:creationId xmlns="" xmlns:a16="http://schemas.microsoft.com/office/drawing/2014/main" id="{45C6A500-FC61-4922-A997-587E9D15D948}"/>
                </a:ext>
              </a:extLst>
            </p:cNvPr>
            <p:cNvSpPr>
              <a:spLocks noEditPoints="1"/>
            </p:cNvSpPr>
            <p:nvPr/>
          </p:nvSpPr>
          <p:spPr bwMode="auto">
            <a:xfrm>
              <a:off x="320076" y="1888016"/>
              <a:ext cx="2617474" cy="1607253"/>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chemeClr val="accent2"/>
            </a:solid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4" name="Freeform 126">
              <a:extLst>
                <a:ext uri="{FF2B5EF4-FFF2-40B4-BE49-F238E27FC236}">
                  <a16:creationId xmlns="" xmlns:a16="http://schemas.microsoft.com/office/drawing/2014/main" id="{D75B06B8-8EFB-4323-AC82-004B75C7C362}"/>
                </a:ext>
              </a:extLst>
            </p:cNvPr>
            <p:cNvSpPr>
              <a:spLocks noEditPoints="1"/>
            </p:cNvSpPr>
            <p:nvPr/>
          </p:nvSpPr>
          <p:spPr bwMode="auto">
            <a:xfrm>
              <a:off x="4432978" y="2939933"/>
              <a:ext cx="329790" cy="235023"/>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5" name="Freeform 127">
              <a:extLst>
                <a:ext uri="{FF2B5EF4-FFF2-40B4-BE49-F238E27FC236}">
                  <a16:creationId xmlns="" xmlns:a16="http://schemas.microsoft.com/office/drawing/2014/main" id="{49C31FEB-F4FC-4D59-B3BC-DF94F776F53B}"/>
                </a:ext>
              </a:extLst>
            </p:cNvPr>
            <p:cNvSpPr>
              <a:spLocks noEditPoints="1"/>
            </p:cNvSpPr>
            <p:nvPr/>
          </p:nvSpPr>
          <p:spPr bwMode="auto">
            <a:xfrm>
              <a:off x="5185432" y="3000584"/>
              <a:ext cx="163000" cy="20280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6" name="Freeform 128">
              <a:extLst>
                <a:ext uri="{FF2B5EF4-FFF2-40B4-BE49-F238E27FC236}">
                  <a16:creationId xmlns="" xmlns:a16="http://schemas.microsoft.com/office/drawing/2014/main" id="{A44715E7-9BDA-45FD-9027-043F8F3C0DA2}"/>
                </a:ext>
              </a:extLst>
            </p:cNvPr>
            <p:cNvSpPr>
              <a:spLocks/>
            </p:cNvSpPr>
            <p:nvPr/>
          </p:nvSpPr>
          <p:spPr bwMode="auto">
            <a:xfrm>
              <a:off x="5488687" y="3176852"/>
              <a:ext cx="66338" cy="41698"/>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7" name="Freeform 129">
              <a:extLst>
                <a:ext uri="{FF2B5EF4-FFF2-40B4-BE49-F238E27FC236}">
                  <a16:creationId xmlns="" xmlns:a16="http://schemas.microsoft.com/office/drawing/2014/main" id="{BDAAA4B3-4662-48D6-B6D3-0C13C6B64DE9}"/>
                </a:ext>
              </a:extLst>
            </p:cNvPr>
            <p:cNvSpPr>
              <a:spLocks/>
            </p:cNvSpPr>
            <p:nvPr/>
          </p:nvSpPr>
          <p:spPr bwMode="auto">
            <a:xfrm>
              <a:off x="4048224" y="2102190"/>
              <a:ext cx="276721" cy="140256"/>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8" name="Freeform 130">
              <a:extLst>
                <a:ext uri="{FF2B5EF4-FFF2-40B4-BE49-F238E27FC236}">
                  <a16:creationId xmlns="" xmlns:a16="http://schemas.microsoft.com/office/drawing/2014/main" id="{9B571F08-0A38-45F7-BD19-C4B66810F840}"/>
                </a:ext>
              </a:extLst>
            </p:cNvPr>
            <p:cNvSpPr>
              <a:spLocks/>
            </p:cNvSpPr>
            <p:nvPr/>
          </p:nvSpPr>
          <p:spPr bwMode="auto">
            <a:xfrm>
              <a:off x="4404549" y="2553282"/>
              <a:ext cx="117511" cy="128884"/>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9" name="Freeform 131">
              <a:extLst>
                <a:ext uri="{FF2B5EF4-FFF2-40B4-BE49-F238E27FC236}">
                  <a16:creationId xmlns="" xmlns:a16="http://schemas.microsoft.com/office/drawing/2014/main" id="{3A38AE8A-A5E8-4D31-9F35-C196206AE8DB}"/>
                </a:ext>
              </a:extLst>
            </p:cNvPr>
            <p:cNvSpPr>
              <a:spLocks noEditPoints="1"/>
            </p:cNvSpPr>
            <p:nvPr/>
          </p:nvSpPr>
          <p:spPr bwMode="auto">
            <a:xfrm>
              <a:off x="4461409" y="2341003"/>
              <a:ext cx="261558" cy="39802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2700">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0" name="Freeform 132">
              <a:extLst>
                <a:ext uri="{FF2B5EF4-FFF2-40B4-BE49-F238E27FC236}">
                  <a16:creationId xmlns="" xmlns:a16="http://schemas.microsoft.com/office/drawing/2014/main" id="{2EF54C6C-A372-4AB2-8774-C03AD75D9D10}"/>
                </a:ext>
              </a:extLst>
            </p:cNvPr>
            <p:cNvSpPr>
              <a:spLocks noEditPoints="1"/>
            </p:cNvSpPr>
            <p:nvPr/>
          </p:nvSpPr>
          <p:spPr bwMode="auto">
            <a:xfrm>
              <a:off x="4461409" y="2341003"/>
              <a:ext cx="261558" cy="398023"/>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1" name="Freeform 133">
              <a:extLst>
                <a:ext uri="{FF2B5EF4-FFF2-40B4-BE49-F238E27FC236}">
                  <a16:creationId xmlns="" xmlns:a16="http://schemas.microsoft.com/office/drawing/2014/main" id="{9165D0E1-7118-4F00-9FE1-FC0BF0D6B273}"/>
                </a:ext>
              </a:extLst>
            </p:cNvPr>
            <p:cNvSpPr>
              <a:spLocks noEditPoints="1"/>
            </p:cNvSpPr>
            <p:nvPr/>
          </p:nvSpPr>
          <p:spPr bwMode="auto">
            <a:xfrm>
              <a:off x="4882176" y="2456620"/>
              <a:ext cx="123198" cy="117511"/>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2" name="Freeform 134">
              <a:extLst>
                <a:ext uri="{FF2B5EF4-FFF2-40B4-BE49-F238E27FC236}">
                  <a16:creationId xmlns="" xmlns:a16="http://schemas.microsoft.com/office/drawing/2014/main" id="{E1AD937F-85C0-46E1-B536-2846425DA3B4}"/>
                </a:ext>
              </a:extLst>
            </p:cNvPr>
            <p:cNvSpPr>
              <a:spLocks noEditPoints="1"/>
            </p:cNvSpPr>
            <p:nvPr/>
          </p:nvSpPr>
          <p:spPr bwMode="auto">
            <a:xfrm>
              <a:off x="4967466" y="1986574"/>
              <a:ext cx="318418" cy="56291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3" name="Freeform 135">
              <a:extLst>
                <a:ext uri="{FF2B5EF4-FFF2-40B4-BE49-F238E27FC236}">
                  <a16:creationId xmlns="" xmlns:a16="http://schemas.microsoft.com/office/drawing/2014/main" id="{FBDE637E-524E-4D6B-8BBE-1C980A3231C7}"/>
                </a:ext>
              </a:extLst>
            </p:cNvPr>
            <p:cNvSpPr>
              <a:spLocks noEditPoints="1"/>
            </p:cNvSpPr>
            <p:nvPr/>
          </p:nvSpPr>
          <p:spPr bwMode="auto">
            <a:xfrm>
              <a:off x="5229024" y="2382701"/>
              <a:ext cx="163000" cy="7960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4" name="Freeform 136">
              <a:extLst>
                <a:ext uri="{FF2B5EF4-FFF2-40B4-BE49-F238E27FC236}">
                  <a16:creationId xmlns="" xmlns:a16="http://schemas.microsoft.com/office/drawing/2014/main" id="{EC84804D-8BF1-4000-952A-BC3BE041A2C2}"/>
                </a:ext>
              </a:extLst>
            </p:cNvPr>
            <p:cNvSpPr>
              <a:spLocks/>
            </p:cNvSpPr>
            <p:nvPr/>
          </p:nvSpPr>
          <p:spPr bwMode="auto">
            <a:xfrm>
              <a:off x="5528489" y="4022176"/>
              <a:ext cx="206593" cy="252082"/>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5" name="Freeform 137">
              <a:extLst>
                <a:ext uri="{FF2B5EF4-FFF2-40B4-BE49-F238E27FC236}">
                  <a16:creationId xmlns="" xmlns:a16="http://schemas.microsoft.com/office/drawing/2014/main" id="{069F993D-0EB8-4DFF-8180-4753B3E6DD96}"/>
                </a:ext>
              </a:extLst>
            </p:cNvPr>
            <p:cNvSpPr>
              <a:spLocks/>
            </p:cNvSpPr>
            <p:nvPr/>
          </p:nvSpPr>
          <p:spPr bwMode="auto">
            <a:xfrm>
              <a:off x="5414768" y="4041129"/>
              <a:ext cx="140256" cy="145942"/>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6" name="Freeform 138">
              <a:extLst>
                <a:ext uri="{FF2B5EF4-FFF2-40B4-BE49-F238E27FC236}">
                  <a16:creationId xmlns="" xmlns:a16="http://schemas.microsoft.com/office/drawing/2014/main" id="{C5033BE8-1533-4B56-B560-6C9714117C94}"/>
                </a:ext>
              </a:extLst>
            </p:cNvPr>
            <p:cNvSpPr>
              <a:spLocks/>
            </p:cNvSpPr>
            <p:nvPr/>
          </p:nvSpPr>
          <p:spPr bwMode="auto">
            <a:xfrm>
              <a:off x="6108465" y="2883072"/>
              <a:ext cx="456779" cy="263454"/>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7" name="Freeform 139">
              <a:extLst>
                <a:ext uri="{FF2B5EF4-FFF2-40B4-BE49-F238E27FC236}">
                  <a16:creationId xmlns="" xmlns:a16="http://schemas.microsoft.com/office/drawing/2014/main" id="{D7AD47BD-9138-4865-91F9-0EACB6705452}"/>
                </a:ext>
              </a:extLst>
            </p:cNvPr>
            <p:cNvSpPr>
              <a:spLocks noEditPoints="1"/>
            </p:cNvSpPr>
            <p:nvPr/>
          </p:nvSpPr>
          <p:spPr bwMode="auto">
            <a:xfrm>
              <a:off x="4802572" y="1393330"/>
              <a:ext cx="667162" cy="1053812"/>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8" name="Freeform 140">
              <a:extLst>
                <a:ext uri="{FF2B5EF4-FFF2-40B4-BE49-F238E27FC236}">
                  <a16:creationId xmlns="" xmlns:a16="http://schemas.microsoft.com/office/drawing/2014/main" id="{39459FA8-52A5-4DB0-9F87-569F54A29087}"/>
                </a:ext>
              </a:extLst>
            </p:cNvPr>
            <p:cNvSpPr>
              <a:spLocks/>
            </p:cNvSpPr>
            <p:nvPr/>
          </p:nvSpPr>
          <p:spPr bwMode="auto">
            <a:xfrm>
              <a:off x="9506822" y="2234864"/>
              <a:ext cx="87186" cy="32221"/>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9" name="Freeform 141">
              <a:extLst>
                <a:ext uri="{FF2B5EF4-FFF2-40B4-BE49-F238E27FC236}">
                  <a16:creationId xmlns="" xmlns:a16="http://schemas.microsoft.com/office/drawing/2014/main" id="{55CCABC5-0957-49A6-89AA-23D6088E8AC6}"/>
                </a:ext>
              </a:extLst>
            </p:cNvPr>
            <p:cNvSpPr>
              <a:spLocks noEditPoints="1"/>
            </p:cNvSpPr>
            <p:nvPr/>
          </p:nvSpPr>
          <p:spPr bwMode="auto">
            <a:xfrm>
              <a:off x="7981067" y="2884968"/>
              <a:ext cx="441616" cy="43972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0" name="Freeform 142">
              <a:extLst>
                <a:ext uri="{FF2B5EF4-FFF2-40B4-BE49-F238E27FC236}">
                  <a16:creationId xmlns="" xmlns:a16="http://schemas.microsoft.com/office/drawing/2014/main" id="{29AE4F7E-8790-483E-BCD3-F812F0DD63B0}"/>
                </a:ext>
              </a:extLst>
            </p:cNvPr>
            <p:cNvSpPr>
              <a:spLocks noEditPoints="1"/>
            </p:cNvSpPr>
            <p:nvPr/>
          </p:nvSpPr>
          <p:spPr bwMode="auto">
            <a:xfrm>
              <a:off x="6576616" y="2617724"/>
              <a:ext cx="1544708" cy="1070871"/>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chemeClr val="accent1"/>
            </a:solid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1" name="Freeform 143">
              <a:extLst>
                <a:ext uri="{FF2B5EF4-FFF2-40B4-BE49-F238E27FC236}">
                  <a16:creationId xmlns="" xmlns:a16="http://schemas.microsoft.com/office/drawing/2014/main" id="{11EF5316-0F08-4EAF-A1DE-2F3AB92DA9CA}"/>
                </a:ext>
              </a:extLst>
            </p:cNvPr>
            <p:cNvSpPr>
              <a:spLocks noEditPoints="1"/>
            </p:cNvSpPr>
            <p:nvPr/>
          </p:nvSpPr>
          <p:spPr bwMode="auto">
            <a:xfrm>
              <a:off x="7660754" y="3667746"/>
              <a:ext cx="248291" cy="348744"/>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2" name="Freeform 144">
              <a:extLst>
                <a:ext uri="{FF2B5EF4-FFF2-40B4-BE49-F238E27FC236}">
                  <a16:creationId xmlns="" xmlns:a16="http://schemas.microsoft.com/office/drawing/2014/main" id="{3A36442A-CE36-4385-AEB9-854BDE202009}"/>
                </a:ext>
              </a:extLst>
            </p:cNvPr>
            <p:cNvSpPr>
              <a:spLocks noEditPoints="1"/>
            </p:cNvSpPr>
            <p:nvPr/>
          </p:nvSpPr>
          <p:spPr bwMode="auto">
            <a:xfrm>
              <a:off x="8276741" y="4228768"/>
              <a:ext cx="326000" cy="206593"/>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3" name="Freeform 145">
              <a:extLst>
                <a:ext uri="{FF2B5EF4-FFF2-40B4-BE49-F238E27FC236}">
                  <a16:creationId xmlns="" xmlns:a16="http://schemas.microsoft.com/office/drawing/2014/main" id="{E7AF4BDB-56D2-4E52-991E-09C18BD5C21D}"/>
                </a:ext>
              </a:extLst>
            </p:cNvPr>
            <p:cNvSpPr>
              <a:spLocks/>
            </p:cNvSpPr>
            <p:nvPr/>
          </p:nvSpPr>
          <p:spPr bwMode="auto">
            <a:xfrm>
              <a:off x="6722557" y="3904665"/>
              <a:ext cx="54966" cy="106139"/>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4" name="Freeform 146">
              <a:extLst>
                <a:ext uri="{FF2B5EF4-FFF2-40B4-BE49-F238E27FC236}">
                  <a16:creationId xmlns="" xmlns:a16="http://schemas.microsoft.com/office/drawing/2014/main" id="{1742DB08-EF7D-45EF-A8CF-42E9EAB43708}"/>
                </a:ext>
              </a:extLst>
            </p:cNvPr>
            <p:cNvSpPr>
              <a:spLocks/>
            </p:cNvSpPr>
            <p:nvPr/>
          </p:nvSpPr>
          <p:spPr bwMode="auto">
            <a:xfrm>
              <a:off x="5763512" y="4454315"/>
              <a:ext cx="191431" cy="379069"/>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5" name="Freeform 147">
              <a:extLst>
                <a:ext uri="{FF2B5EF4-FFF2-40B4-BE49-F238E27FC236}">
                  <a16:creationId xmlns="" xmlns:a16="http://schemas.microsoft.com/office/drawing/2014/main" id="{93941957-E616-495D-B6B9-7CDACC2A454F}"/>
                </a:ext>
              </a:extLst>
            </p:cNvPr>
            <p:cNvSpPr>
              <a:spLocks noEditPoints="1"/>
            </p:cNvSpPr>
            <p:nvPr/>
          </p:nvSpPr>
          <p:spPr bwMode="auto">
            <a:xfrm>
              <a:off x="5755930" y="3652583"/>
              <a:ext cx="308942" cy="187640"/>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6" name="Freeform 148">
              <a:extLst>
                <a:ext uri="{FF2B5EF4-FFF2-40B4-BE49-F238E27FC236}">
                  <a16:creationId xmlns="" xmlns:a16="http://schemas.microsoft.com/office/drawing/2014/main" id="{E6939753-E899-480E-8BFD-396F56746505}"/>
                </a:ext>
              </a:extLst>
            </p:cNvPr>
            <p:cNvSpPr>
              <a:spLocks noEditPoints="1"/>
            </p:cNvSpPr>
            <p:nvPr/>
          </p:nvSpPr>
          <p:spPr bwMode="auto">
            <a:xfrm>
              <a:off x="8631172" y="4297001"/>
              <a:ext cx="208488" cy="14973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2700">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7" name="Freeform 149">
              <a:extLst>
                <a:ext uri="{FF2B5EF4-FFF2-40B4-BE49-F238E27FC236}">
                  <a16:creationId xmlns="" xmlns:a16="http://schemas.microsoft.com/office/drawing/2014/main" id="{CB04CA45-F774-4CAA-838D-D09F5F5EDFA8}"/>
                </a:ext>
              </a:extLst>
            </p:cNvPr>
            <p:cNvSpPr>
              <a:spLocks noEditPoints="1"/>
            </p:cNvSpPr>
            <p:nvPr/>
          </p:nvSpPr>
          <p:spPr bwMode="auto">
            <a:xfrm>
              <a:off x="8631172" y="4297001"/>
              <a:ext cx="208488" cy="14973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8" name="Freeform 150">
              <a:extLst>
                <a:ext uri="{FF2B5EF4-FFF2-40B4-BE49-F238E27FC236}">
                  <a16:creationId xmlns="" xmlns:a16="http://schemas.microsoft.com/office/drawing/2014/main" id="{220AA4AE-0696-45B7-BCFB-A799249E5D16}"/>
                </a:ext>
              </a:extLst>
            </p:cNvPr>
            <p:cNvSpPr>
              <a:spLocks noEditPoints="1"/>
            </p:cNvSpPr>
            <p:nvPr/>
          </p:nvSpPr>
          <p:spPr bwMode="auto">
            <a:xfrm>
              <a:off x="7548928" y="4433465"/>
              <a:ext cx="1055709" cy="940092"/>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9" name="Freeform 151">
              <a:extLst>
                <a:ext uri="{FF2B5EF4-FFF2-40B4-BE49-F238E27FC236}">
                  <a16:creationId xmlns="" xmlns:a16="http://schemas.microsoft.com/office/drawing/2014/main" id="{4A7939D2-433D-45E6-B0C0-0108292BC0E8}"/>
                </a:ext>
              </a:extLst>
            </p:cNvPr>
            <p:cNvSpPr>
              <a:spLocks noEditPoints="1"/>
            </p:cNvSpPr>
            <p:nvPr/>
          </p:nvSpPr>
          <p:spPr bwMode="auto">
            <a:xfrm>
              <a:off x="8930637" y="5102523"/>
              <a:ext cx="322209" cy="382860"/>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0" name="Freeform 152">
              <a:extLst>
                <a:ext uri="{FF2B5EF4-FFF2-40B4-BE49-F238E27FC236}">
                  <a16:creationId xmlns="" xmlns:a16="http://schemas.microsoft.com/office/drawing/2014/main" id="{8D5DA4C6-46C3-4D5C-BDC6-50A90FFCBE58}"/>
                </a:ext>
              </a:extLst>
            </p:cNvPr>
            <p:cNvSpPr>
              <a:spLocks noEditPoints="1"/>
            </p:cNvSpPr>
            <p:nvPr/>
          </p:nvSpPr>
          <p:spPr bwMode="auto">
            <a:xfrm>
              <a:off x="9213043" y="4581302"/>
              <a:ext cx="70128" cy="64442"/>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1" name="Freeform 153">
              <a:extLst>
                <a:ext uri="{FF2B5EF4-FFF2-40B4-BE49-F238E27FC236}">
                  <a16:creationId xmlns="" xmlns:a16="http://schemas.microsoft.com/office/drawing/2014/main" id="{90CBB25D-9710-4F4F-9DD5-F5235E42576D}"/>
                </a:ext>
              </a:extLst>
            </p:cNvPr>
            <p:cNvSpPr>
              <a:spLocks/>
            </p:cNvSpPr>
            <p:nvPr/>
          </p:nvSpPr>
          <p:spPr bwMode="auto">
            <a:xfrm>
              <a:off x="6019384" y="2974049"/>
              <a:ext cx="369593" cy="233128"/>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2" name="Freeform 154">
              <a:extLst>
                <a:ext uri="{FF2B5EF4-FFF2-40B4-BE49-F238E27FC236}">
                  <a16:creationId xmlns="" xmlns:a16="http://schemas.microsoft.com/office/drawing/2014/main" id="{7EF85874-3CF8-4977-878F-D9E8F3853FE2}"/>
                </a:ext>
              </a:extLst>
            </p:cNvPr>
            <p:cNvSpPr>
              <a:spLocks/>
            </p:cNvSpPr>
            <p:nvPr/>
          </p:nvSpPr>
          <p:spPr bwMode="auto">
            <a:xfrm>
              <a:off x="5795733" y="3057444"/>
              <a:ext cx="507953" cy="430244"/>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3" name="Freeform 155">
              <a:extLst>
                <a:ext uri="{FF2B5EF4-FFF2-40B4-BE49-F238E27FC236}">
                  <a16:creationId xmlns="" xmlns:a16="http://schemas.microsoft.com/office/drawing/2014/main" id="{DAC0CED9-FBD1-4C7A-835C-DF1B058216EC}"/>
                </a:ext>
              </a:extLst>
            </p:cNvPr>
            <p:cNvSpPr>
              <a:spLocks noEditPoints="1"/>
            </p:cNvSpPr>
            <p:nvPr/>
          </p:nvSpPr>
          <p:spPr bwMode="auto">
            <a:xfrm>
              <a:off x="5862070" y="2549491"/>
              <a:ext cx="1046231" cy="49279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4" name="Freeform 156">
              <a:extLst>
                <a:ext uri="{FF2B5EF4-FFF2-40B4-BE49-F238E27FC236}">
                  <a16:creationId xmlns="" xmlns:a16="http://schemas.microsoft.com/office/drawing/2014/main" id="{724C5CB7-9F99-44D4-951C-C990FF36A944}"/>
                </a:ext>
              </a:extLst>
            </p:cNvPr>
            <p:cNvSpPr>
              <a:spLocks noEditPoints="1"/>
            </p:cNvSpPr>
            <p:nvPr/>
          </p:nvSpPr>
          <p:spPr bwMode="auto">
            <a:xfrm>
              <a:off x="5172164" y="1336470"/>
              <a:ext cx="4395310" cy="1684963"/>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12700">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5" name="Freeform 158">
              <a:extLst>
                <a:ext uri="{FF2B5EF4-FFF2-40B4-BE49-F238E27FC236}">
                  <a16:creationId xmlns="" xmlns:a16="http://schemas.microsoft.com/office/drawing/2014/main" id="{71C33850-39E8-47C6-AAD5-190A92A08E16}"/>
                </a:ext>
              </a:extLst>
            </p:cNvPr>
            <p:cNvSpPr>
              <a:spLocks/>
            </p:cNvSpPr>
            <p:nvPr/>
          </p:nvSpPr>
          <p:spPr bwMode="auto">
            <a:xfrm>
              <a:off x="4986420" y="4005117"/>
              <a:ext cx="471942" cy="496581"/>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6" name="Freeform 159">
              <a:extLst>
                <a:ext uri="{FF2B5EF4-FFF2-40B4-BE49-F238E27FC236}">
                  <a16:creationId xmlns="" xmlns:a16="http://schemas.microsoft.com/office/drawing/2014/main" id="{1FEB8048-861D-4616-AF54-2D78A4A1390B}"/>
                </a:ext>
              </a:extLst>
            </p:cNvPr>
            <p:cNvSpPr>
              <a:spLocks/>
            </p:cNvSpPr>
            <p:nvPr/>
          </p:nvSpPr>
          <p:spPr bwMode="auto">
            <a:xfrm>
              <a:off x="5407187" y="4211711"/>
              <a:ext cx="41698" cy="54966"/>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7" name="Freeform 160">
              <a:extLst>
                <a:ext uri="{FF2B5EF4-FFF2-40B4-BE49-F238E27FC236}">
                  <a16:creationId xmlns="" xmlns:a16="http://schemas.microsoft.com/office/drawing/2014/main" id="{967B04D3-7377-445D-BAD3-D281D0EFCE04}"/>
                </a:ext>
              </a:extLst>
            </p:cNvPr>
            <p:cNvSpPr>
              <a:spLocks/>
            </p:cNvSpPr>
            <p:nvPr/>
          </p:nvSpPr>
          <p:spPr bwMode="auto">
            <a:xfrm>
              <a:off x="5431827" y="4423989"/>
              <a:ext cx="274826" cy="43972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8" name="Freeform 161">
              <a:extLst>
                <a:ext uri="{FF2B5EF4-FFF2-40B4-BE49-F238E27FC236}">
                  <a16:creationId xmlns="" xmlns:a16="http://schemas.microsoft.com/office/drawing/2014/main" id="{BF71906E-FEB6-4527-915A-0BBCFD923580}"/>
                </a:ext>
              </a:extLst>
            </p:cNvPr>
            <p:cNvSpPr>
              <a:spLocks/>
            </p:cNvSpPr>
            <p:nvPr/>
          </p:nvSpPr>
          <p:spPr bwMode="auto">
            <a:xfrm>
              <a:off x="5416664" y="4173804"/>
              <a:ext cx="278617" cy="284302"/>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9" name="Freeform 162">
              <a:extLst>
                <a:ext uri="{FF2B5EF4-FFF2-40B4-BE49-F238E27FC236}">
                  <a16:creationId xmlns="" xmlns:a16="http://schemas.microsoft.com/office/drawing/2014/main" id="{4A95DDD3-538F-436B-BDCE-AC23D263DC31}"/>
                </a:ext>
              </a:extLst>
            </p:cNvPr>
            <p:cNvSpPr>
              <a:spLocks/>
            </p:cNvSpPr>
            <p:nvPr/>
          </p:nvSpPr>
          <p:spPr bwMode="auto">
            <a:xfrm>
              <a:off x="5498163" y="4399349"/>
              <a:ext cx="85291" cy="200907"/>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0" name="Freeform 163">
              <a:extLst>
                <a:ext uri="{FF2B5EF4-FFF2-40B4-BE49-F238E27FC236}">
                  <a16:creationId xmlns="" xmlns:a16="http://schemas.microsoft.com/office/drawing/2014/main" id="{AA7ADE89-DD33-49A3-9BA8-17DC3A6AE5A2}"/>
                </a:ext>
              </a:extLst>
            </p:cNvPr>
            <p:cNvSpPr>
              <a:spLocks/>
            </p:cNvSpPr>
            <p:nvPr/>
          </p:nvSpPr>
          <p:spPr bwMode="auto">
            <a:xfrm>
              <a:off x="8873776" y="4687442"/>
              <a:ext cx="87186" cy="68232"/>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1" name="Freeform 164">
              <a:extLst>
                <a:ext uri="{FF2B5EF4-FFF2-40B4-BE49-F238E27FC236}">
                  <a16:creationId xmlns="" xmlns:a16="http://schemas.microsoft.com/office/drawing/2014/main" id="{9C3649A2-4440-40EA-9BEC-B6DF5336B7ED}"/>
                </a:ext>
              </a:extLst>
            </p:cNvPr>
            <p:cNvSpPr>
              <a:spLocks/>
            </p:cNvSpPr>
            <p:nvPr/>
          </p:nvSpPr>
          <p:spPr bwMode="auto">
            <a:xfrm>
              <a:off x="6411720" y="3029015"/>
              <a:ext cx="199012" cy="132674"/>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2" name="Freeform 165">
              <a:extLst>
                <a:ext uri="{FF2B5EF4-FFF2-40B4-BE49-F238E27FC236}">
                  <a16:creationId xmlns="" xmlns:a16="http://schemas.microsoft.com/office/drawing/2014/main" id="{A1A1516E-D3E9-4C53-A166-312A505273F6}"/>
                </a:ext>
              </a:extLst>
            </p:cNvPr>
            <p:cNvSpPr>
              <a:spLocks/>
            </p:cNvSpPr>
            <p:nvPr/>
          </p:nvSpPr>
          <p:spPr bwMode="auto">
            <a:xfrm>
              <a:off x="2639980" y="3480107"/>
              <a:ext cx="22744" cy="47384"/>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3" name="Freeform 166">
              <a:extLst>
                <a:ext uri="{FF2B5EF4-FFF2-40B4-BE49-F238E27FC236}">
                  <a16:creationId xmlns="" xmlns:a16="http://schemas.microsoft.com/office/drawing/2014/main" id="{9C4B5A3A-3566-456F-9ABB-CD1D9D300F05}"/>
                </a:ext>
              </a:extLst>
            </p:cNvPr>
            <p:cNvSpPr>
              <a:spLocks/>
            </p:cNvSpPr>
            <p:nvPr/>
          </p:nvSpPr>
          <p:spPr bwMode="auto">
            <a:xfrm>
              <a:off x="3064538" y="3870548"/>
              <a:ext cx="30326" cy="24640"/>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4" name="Freeform 167">
              <a:extLst>
                <a:ext uri="{FF2B5EF4-FFF2-40B4-BE49-F238E27FC236}">
                  <a16:creationId xmlns="" xmlns:a16="http://schemas.microsoft.com/office/drawing/2014/main" id="{B9A44BC9-B925-4495-B0CB-1B8F4DCCBF8E}"/>
                </a:ext>
              </a:extLst>
            </p:cNvPr>
            <p:cNvSpPr>
              <a:spLocks/>
            </p:cNvSpPr>
            <p:nvPr/>
          </p:nvSpPr>
          <p:spPr bwMode="auto">
            <a:xfrm>
              <a:off x="5778674" y="3015747"/>
              <a:ext cx="85291" cy="73919"/>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5" name="Freeform 168">
              <a:extLst>
                <a:ext uri="{FF2B5EF4-FFF2-40B4-BE49-F238E27FC236}">
                  <a16:creationId xmlns="" xmlns:a16="http://schemas.microsoft.com/office/drawing/2014/main" id="{4968DEE0-F153-4D8C-B8E8-CBE30DBA09B9}"/>
                </a:ext>
              </a:extLst>
            </p:cNvPr>
            <p:cNvSpPr>
              <a:spLocks noEditPoints="1"/>
            </p:cNvSpPr>
            <p:nvPr/>
          </p:nvSpPr>
          <p:spPr bwMode="auto">
            <a:xfrm>
              <a:off x="5818477" y="2998689"/>
              <a:ext cx="126989" cy="104245"/>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6" name="Freeform 169">
              <a:extLst>
                <a:ext uri="{FF2B5EF4-FFF2-40B4-BE49-F238E27FC236}">
                  <a16:creationId xmlns="" xmlns:a16="http://schemas.microsoft.com/office/drawing/2014/main" id="{8821D5E4-22E5-4496-84DE-68EBB3DB3E95}"/>
                </a:ext>
              </a:extLst>
            </p:cNvPr>
            <p:cNvSpPr>
              <a:spLocks/>
            </p:cNvSpPr>
            <p:nvPr/>
          </p:nvSpPr>
          <p:spPr bwMode="auto">
            <a:xfrm>
              <a:off x="6225976" y="3106723"/>
              <a:ext cx="369593" cy="263454"/>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7" name="Freeform 170">
              <a:extLst>
                <a:ext uri="{FF2B5EF4-FFF2-40B4-BE49-F238E27FC236}">
                  <a16:creationId xmlns="" xmlns:a16="http://schemas.microsoft.com/office/drawing/2014/main" id="{E4C1E09C-25E9-438F-B8F2-CF4C7C793042}"/>
                </a:ext>
              </a:extLst>
            </p:cNvPr>
            <p:cNvSpPr>
              <a:spLocks/>
            </p:cNvSpPr>
            <p:nvPr/>
          </p:nvSpPr>
          <p:spPr bwMode="auto">
            <a:xfrm>
              <a:off x="6241139" y="3146526"/>
              <a:ext cx="424558" cy="382860"/>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8" name="Freeform 171">
              <a:extLst>
                <a:ext uri="{FF2B5EF4-FFF2-40B4-BE49-F238E27FC236}">
                  <a16:creationId xmlns="" xmlns:a16="http://schemas.microsoft.com/office/drawing/2014/main" id="{6B9CC219-9A5F-4BAB-804A-A5C3D983FA94}"/>
                </a:ext>
              </a:extLst>
            </p:cNvPr>
            <p:cNvSpPr>
              <a:spLocks noEditPoints="1"/>
            </p:cNvSpPr>
            <p:nvPr/>
          </p:nvSpPr>
          <p:spPr bwMode="auto">
            <a:xfrm>
              <a:off x="7092150" y="4003223"/>
              <a:ext cx="1184592" cy="430244"/>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9" name="Freeform 172">
              <a:extLst>
                <a:ext uri="{FF2B5EF4-FFF2-40B4-BE49-F238E27FC236}">
                  <a16:creationId xmlns="" xmlns:a16="http://schemas.microsoft.com/office/drawing/2014/main" id="{37F54101-9760-4E1F-BDFC-E0B59582E73F}"/>
                </a:ext>
              </a:extLst>
            </p:cNvPr>
            <p:cNvSpPr>
              <a:spLocks noEditPoints="1"/>
            </p:cNvSpPr>
            <p:nvPr/>
          </p:nvSpPr>
          <p:spPr bwMode="auto">
            <a:xfrm>
              <a:off x="7838917" y="4367129"/>
              <a:ext cx="83395" cy="36012"/>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0" name="Freeform 173">
              <a:extLst>
                <a:ext uri="{FF2B5EF4-FFF2-40B4-BE49-F238E27FC236}">
                  <a16:creationId xmlns="" xmlns:a16="http://schemas.microsoft.com/office/drawing/2014/main" id="{DF38F630-52A5-452C-9D61-DDA650702F17}"/>
                </a:ext>
              </a:extLst>
            </p:cNvPr>
            <p:cNvSpPr>
              <a:spLocks/>
            </p:cNvSpPr>
            <p:nvPr/>
          </p:nvSpPr>
          <p:spPr bwMode="auto">
            <a:xfrm>
              <a:off x="5007269" y="2837584"/>
              <a:ext cx="87186" cy="47384"/>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1" name="Freeform 174">
              <a:extLst>
                <a:ext uri="{FF2B5EF4-FFF2-40B4-BE49-F238E27FC236}">
                  <a16:creationId xmlns="" xmlns:a16="http://schemas.microsoft.com/office/drawing/2014/main" id="{CF603A89-81BB-4D2F-88F5-46A4391D6A5B}"/>
                </a:ext>
              </a:extLst>
            </p:cNvPr>
            <p:cNvSpPr>
              <a:spLocks noEditPoints="1"/>
            </p:cNvSpPr>
            <p:nvPr/>
          </p:nvSpPr>
          <p:spPr bwMode="auto">
            <a:xfrm>
              <a:off x="4846164" y="2831899"/>
              <a:ext cx="295674" cy="322209"/>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2" name="Freeform 175">
              <a:extLst>
                <a:ext uri="{FF2B5EF4-FFF2-40B4-BE49-F238E27FC236}">
                  <a16:creationId xmlns="" xmlns:a16="http://schemas.microsoft.com/office/drawing/2014/main" id="{230AE94A-4E05-4D34-9860-E38B97BDEA31}"/>
                </a:ext>
              </a:extLst>
            </p:cNvPr>
            <p:cNvSpPr>
              <a:spLocks/>
            </p:cNvSpPr>
            <p:nvPr/>
          </p:nvSpPr>
          <p:spPr bwMode="auto">
            <a:xfrm>
              <a:off x="5141838" y="2951305"/>
              <a:ext cx="32221" cy="39803"/>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3" name="Freeform 176">
              <a:extLst>
                <a:ext uri="{FF2B5EF4-FFF2-40B4-BE49-F238E27FC236}">
                  <a16:creationId xmlns="" xmlns:a16="http://schemas.microsoft.com/office/drawing/2014/main" id="{53AB6EE4-505E-4E9E-9473-40361643295C}"/>
                </a:ext>
              </a:extLst>
            </p:cNvPr>
            <p:cNvSpPr>
              <a:spLocks/>
            </p:cNvSpPr>
            <p:nvPr/>
          </p:nvSpPr>
          <p:spPr bwMode="auto">
            <a:xfrm>
              <a:off x="5149419" y="2860328"/>
              <a:ext cx="108035" cy="126989"/>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2700" cap="flat">
              <a:solidFill>
                <a:schemeClr val="bg1">
                  <a:lumMod val="9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74" name="平行四边形 473">
            <a:extLst>
              <a:ext uri="{FF2B5EF4-FFF2-40B4-BE49-F238E27FC236}">
                <a16:creationId xmlns="" xmlns:a16="http://schemas.microsoft.com/office/drawing/2014/main" id="{4840CBF4-10CF-4CBD-B1EC-A47E964B3942}"/>
              </a:ext>
            </a:extLst>
          </p:cNvPr>
          <p:cNvSpPr/>
          <p:nvPr/>
        </p:nvSpPr>
        <p:spPr>
          <a:xfrm>
            <a:off x="1116740" y="4195767"/>
            <a:ext cx="1768805" cy="174139"/>
          </a:xfrm>
          <a:prstGeom prst="parallelogram">
            <a:avLst>
              <a:gd name="adj" fmla="val 44691"/>
            </a:avLst>
          </a:prstGeom>
          <a:gradFill>
            <a:gsLst>
              <a:gs pos="13000">
                <a:schemeClr val="accent2"/>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cxnSp>
        <p:nvCxnSpPr>
          <p:cNvPr id="475" name="Straight Connector 4">
            <a:extLst>
              <a:ext uri="{FF2B5EF4-FFF2-40B4-BE49-F238E27FC236}">
                <a16:creationId xmlns="" xmlns:a16="http://schemas.microsoft.com/office/drawing/2014/main" id="{DE95E875-5A47-4A43-AB65-60690E501D68}"/>
              </a:ext>
            </a:extLst>
          </p:cNvPr>
          <p:cNvCxnSpPr>
            <a:cxnSpLocks/>
          </p:cNvCxnSpPr>
          <p:nvPr/>
        </p:nvCxnSpPr>
        <p:spPr>
          <a:xfrm>
            <a:off x="1705897" y="3180885"/>
            <a:ext cx="629394" cy="1"/>
          </a:xfrm>
          <a:prstGeom prst="line">
            <a:avLst/>
          </a:prstGeom>
          <a:ln w="25400">
            <a:solidFill>
              <a:schemeClr val="accent2"/>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476" name="文本框 475">
            <a:extLst>
              <a:ext uri="{FF2B5EF4-FFF2-40B4-BE49-F238E27FC236}">
                <a16:creationId xmlns="" xmlns:a16="http://schemas.microsoft.com/office/drawing/2014/main" id="{7B41F3AD-ADA6-4D0C-9E83-55CE1A8D108B}"/>
              </a:ext>
            </a:extLst>
          </p:cNvPr>
          <p:cNvSpPr txBox="1"/>
          <p:nvPr/>
        </p:nvSpPr>
        <p:spPr>
          <a:xfrm>
            <a:off x="-239619" y="3885658"/>
            <a:ext cx="3125164" cy="523220"/>
          </a:xfrm>
          <a:prstGeom prst="rect">
            <a:avLst/>
          </a:prstGeom>
          <a:noFill/>
        </p:spPr>
        <p:txBody>
          <a:bodyPr wrap="square" rtlCol="0">
            <a:spAutoFit/>
          </a:bodyPr>
          <a:lstStyle/>
          <a:p>
            <a:pPr algn="r"/>
            <a:r>
              <a:rPr lang="zh-CN" altLang="en-US" sz="2800" dirty="0">
                <a:latin typeface="+mj-ea"/>
                <a:ea typeface="+mj-ea"/>
              </a:rPr>
              <a:t>输入你的标题</a:t>
            </a:r>
          </a:p>
        </p:txBody>
      </p:sp>
      <p:sp>
        <p:nvSpPr>
          <p:cNvPr id="477" name="文本框 476">
            <a:extLst>
              <a:ext uri="{FF2B5EF4-FFF2-40B4-BE49-F238E27FC236}">
                <a16:creationId xmlns="" xmlns:a16="http://schemas.microsoft.com/office/drawing/2014/main" id="{9B28A316-EBD8-4B10-857D-02A37CD87CDB}"/>
              </a:ext>
            </a:extLst>
          </p:cNvPr>
          <p:cNvSpPr txBox="1"/>
          <p:nvPr/>
        </p:nvSpPr>
        <p:spPr>
          <a:xfrm>
            <a:off x="552097" y="4416556"/>
            <a:ext cx="3030480" cy="1258165"/>
          </a:xfrm>
          <a:prstGeom prst="rect">
            <a:avLst/>
          </a:prstGeom>
          <a:noFill/>
        </p:spPr>
        <p:txBody>
          <a:bodyPr wrap="square" rtlCol="0">
            <a:spAutoFit/>
          </a:bodyPr>
          <a:lstStyle/>
          <a:p>
            <a:pPr>
              <a:lnSpc>
                <a:spcPct val="130000"/>
              </a:lnSpc>
            </a:pPr>
            <a:r>
              <a:rPr lang="zh-CN" altLang="en-US" sz="2000" dirty="0">
                <a:latin typeface="+mn-ea"/>
              </a:rPr>
              <a:t>在这里输入正文  在这里</a:t>
            </a:r>
            <a:endParaRPr lang="en-US" altLang="zh-CN" sz="2000" dirty="0">
              <a:latin typeface="+mn-ea"/>
            </a:endParaRPr>
          </a:p>
          <a:p>
            <a:pPr>
              <a:lnSpc>
                <a:spcPct val="130000"/>
              </a:lnSpc>
            </a:pPr>
            <a:r>
              <a:rPr lang="zh-CN" altLang="en-US" sz="2000" dirty="0">
                <a:latin typeface="+mn-ea"/>
              </a:rPr>
              <a:t>在这里输入正文  在这里</a:t>
            </a:r>
            <a:endParaRPr lang="en-US" altLang="zh-CN" sz="2000" dirty="0">
              <a:latin typeface="+mn-ea"/>
            </a:endParaRPr>
          </a:p>
          <a:p>
            <a:pPr>
              <a:lnSpc>
                <a:spcPct val="130000"/>
              </a:lnSpc>
            </a:pPr>
            <a:r>
              <a:rPr lang="zh-CN" altLang="en-US" sz="2000" dirty="0">
                <a:latin typeface="+mn-ea"/>
              </a:rPr>
              <a:t>在这里输入正文  在这里</a:t>
            </a:r>
            <a:endParaRPr lang="en-US" altLang="zh-CN" sz="2000" dirty="0">
              <a:latin typeface="+mn-ea"/>
            </a:endParaRPr>
          </a:p>
        </p:txBody>
      </p:sp>
      <p:cxnSp>
        <p:nvCxnSpPr>
          <p:cNvPr id="484" name="直接连接符 483">
            <a:extLst>
              <a:ext uri="{FF2B5EF4-FFF2-40B4-BE49-F238E27FC236}">
                <a16:creationId xmlns="" xmlns:a16="http://schemas.microsoft.com/office/drawing/2014/main" id="{B98D53BC-8653-4A7F-AAA6-205109578723}"/>
              </a:ext>
            </a:extLst>
          </p:cNvPr>
          <p:cNvCxnSpPr>
            <a:cxnSpLocks/>
          </p:cNvCxnSpPr>
          <p:nvPr/>
        </p:nvCxnSpPr>
        <p:spPr>
          <a:xfrm>
            <a:off x="1716405" y="3195039"/>
            <a:ext cx="0" cy="660601"/>
          </a:xfrm>
          <a:prstGeom prst="line">
            <a:avLst/>
          </a:prstGeom>
          <a:ln w="25400">
            <a:solidFill>
              <a:schemeClr val="accent2"/>
            </a:solidFill>
            <a:prstDash val="dash"/>
            <a:headEnd w="med" len="med"/>
            <a:tailEnd type="none"/>
          </a:ln>
        </p:spPr>
        <p:style>
          <a:lnRef idx="1">
            <a:schemeClr val="accent1"/>
          </a:lnRef>
          <a:fillRef idx="0">
            <a:schemeClr val="accent1"/>
          </a:fillRef>
          <a:effectRef idx="0">
            <a:schemeClr val="accent1"/>
          </a:effectRef>
          <a:fontRef idx="minor">
            <a:schemeClr val="tx1"/>
          </a:fontRef>
        </p:style>
      </p:cxnSp>
      <p:sp>
        <p:nvSpPr>
          <p:cNvPr id="487" name="平行四边形 486">
            <a:extLst>
              <a:ext uri="{FF2B5EF4-FFF2-40B4-BE49-F238E27FC236}">
                <a16:creationId xmlns="" xmlns:a16="http://schemas.microsoft.com/office/drawing/2014/main" id="{BEDAA79B-0146-460B-92F9-7C3DE90A859A}"/>
              </a:ext>
            </a:extLst>
          </p:cNvPr>
          <p:cNvSpPr/>
          <p:nvPr/>
        </p:nvSpPr>
        <p:spPr>
          <a:xfrm>
            <a:off x="9491579" y="3128206"/>
            <a:ext cx="1768805" cy="174139"/>
          </a:xfrm>
          <a:prstGeom prst="parallelogram">
            <a:avLst>
              <a:gd name="adj" fmla="val 44691"/>
            </a:avLst>
          </a:prstGeom>
          <a:gradFill>
            <a:gsLst>
              <a:gs pos="13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cxnSp>
        <p:nvCxnSpPr>
          <p:cNvPr id="488" name="Straight Connector 4">
            <a:extLst>
              <a:ext uri="{FF2B5EF4-FFF2-40B4-BE49-F238E27FC236}">
                <a16:creationId xmlns="" xmlns:a16="http://schemas.microsoft.com/office/drawing/2014/main" id="{12BCC1FC-DD7F-4C1A-8B73-D4BE075765E2}"/>
              </a:ext>
            </a:extLst>
          </p:cNvPr>
          <p:cNvCxnSpPr>
            <a:cxnSpLocks/>
          </p:cNvCxnSpPr>
          <p:nvPr/>
        </p:nvCxnSpPr>
        <p:spPr>
          <a:xfrm flipH="1">
            <a:off x="8397871" y="3287590"/>
            <a:ext cx="423619" cy="0"/>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489" name="文本框 488">
            <a:extLst>
              <a:ext uri="{FF2B5EF4-FFF2-40B4-BE49-F238E27FC236}">
                <a16:creationId xmlns="" xmlns:a16="http://schemas.microsoft.com/office/drawing/2014/main" id="{1165A2AA-A33A-4A1D-A913-C0CAFFF932CE}"/>
              </a:ext>
            </a:extLst>
          </p:cNvPr>
          <p:cNvSpPr txBox="1"/>
          <p:nvPr/>
        </p:nvSpPr>
        <p:spPr>
          <a:xfrm>
            <a:off x="8922395" y="2818097"/>
            <a:ext cx="3125164" cy="523220"/>
          </a:xfrm>
          <a:prstGeom prst="rect">
            <a:avLst/>
          </a:prstGeom>
          <a:noFill/>
        </p:spPr>
        <p:txBody>
          <a:bodyPr wrap="square" rtlCol="0">
            <a:spAutoFit/>
          </a:bodyPr>
          <a:lstStyle/>
          <a:p>
            <a:r>
              <a:rPr lang="zh-CN" altLang="en-US" sz="2800" dirty="0">
                <a:latin typeface="+mj-ea"/>
                <a:ea typeface="+mj-ea"/>
              </a:rPr>
              <a:t>输入你的标题</a:t>
            </a:r>
          </a:p>
        </p:txBody>
      </p:sp>
      <p:sp>
        <p:nvSpPr>
          <p:cNvPr id="490" name="文本框 489">
            <a:extLst>
              <a:ext uri="{FF2B5EF4-FFF2-40B4-BE49-F238E27FC236}">
                <a16:creationId xmlns="" xmlns:a16="http://schemas.microsoft.com/office/drawing/2014/main" id="{BE1A6C26-8E46-44C3-8625-3F17E3E05FCA}"/>
              </a:ext>
            </a:extLst>
          </p:cNvPr>
          <p:cNvSpPr txBox="1"/>
          <p:nvPr/>
        </p:nvSpPr>
        <p:spPr>
          <a:xfrm>
            <a:off x="8769247" y="3341317"/>
            <a:ext cx="3125164" cy="1650837"/>
          </a:xfrm>
          <a:prstGeom prst="rect">
            <a:avLst/>
          </a:prstGeom>
          <a:noFill/>
        </p:spPr>
        <p:txBody>
          <a:bodyPr wrap="square" rtlCol="0">
            <a:spAutoFit/>
          </a:bodyPr>
          <a:lstStyle/>
          <a:p>
            <a:pPr>
              <a:lnSpc>
                <a:spcPct val="130000"/>
              </a:lnSpc>
            </a:pPr>
            <a:r>
              <a:rPr lang="zh-CN" altLang="en-US" sz="2000" dirty="0">
                <a:latin typeface="+mn-ea"/>
              </a:rPr>
              <a:t>在这里输入正文  在这里</a:t>
            </a:r>
            <a:endParaRPr lang="en-US" altLang="zh-CN" sz="2000" dirty="0">
              <a:latin typeface="+mn-ea"/>
            </a:endParaRPr>
          </a:p>
          <a:p>
            <a:pPr>
              <a:lnSpc>
                <a:spcPct val="130000"/>
              </a:lnSpc>
            </a:pPr>
            <a:r>
              <a:rPr lang="zh-CN" altLang="en-US" sz="2000" dirty="0">
                <a:latin typeface="+mn-ea"/>
              </a:rPr>
              <a:t>在这里输入正文  在这里</a:t>
            </a:r>
            <a:endParaRPr lang="en-US" altLang="zh-CN" sz="2000" dirty="0">
              <a:latin typeface="+mn-ea"/>
            </a:endParaRPr>
          </a:p>
          <a:p>
            <a:pPr>
              <a:lnSpc>
                <a:spcPct val="130000"/>
              </a:lnSpc>
            </a:pPr>
            <a:r>
              <a:rPr lang="zh-CN" altLang="en-US" sz="2000" dirty="0">
                <a:latin typeface="+mn-ea"/>
              </a:rPr>
              <a:t>在这里输入正文  在这里</a:t>
            </a:r>
            <a:endParaRPr lang="en-US" altLang="zh-CN" sz="2000" dirty="0">
              <a:latin typeface="+mn-ea"/>
            </a:endParaRPr>
          </a:p>
          <a:p>
            <a:pPr>
              <a:lnSpc>
                <a:spcPct val="130000"/>
              </a:lnSpc>
            </a:pPr>
            <a:endParaRPr lang="en-US" altLang="zh-CN" sz="2000" dirty="0">
              <a:latin typeface="+mn-ea"/>
            </a:endParaRPr>
          </a:p>
        </p:txBody>
      </p:sp>
      <p:sp>
        <p:nvSpPr>
          <p:cNvPr id="47" name="文本占位符 46">
            <a:extLst>
              <a:ext uri="{FF2B5EF4-FFF2-40B4-BE49-F238E27FC236}">
                <a16:creationId xmlns="" xmlns:a16="http://schemas.microsoft.com/office/drawing/2014/main" id="{5FE17C60-6EF0-4F35-86D6-6F7748428AE0}"/>
              </a:ext>
            </a:extLst>
          </p:cNvPr>
          <p:cNvSpPr>
            <a:spLocks noGrp="1"/>
          </p:cNvSpPr>
          <p:nvPr>
            <p:ph type="body" idx="13"/>
          </p:nvPr>
        </p:nvSpPr>
        <p:spPr>
          <a:xfrm>
            <a:off x="1097899" y="253874"/>
            <a:ext cx="1934002" cy="605909"/>
          </a:xfrm>
        </p:spPr>
        <p:txBody>
          <a:bodyPr/>
          <a:lstStyle/>
          <a:p>
            <a:r>
              <a:rPr lang="zh-CN" altLang="en-US" dirty="0"/>
              <a:t>世界地图</a:t>
            </a:r>
            <a:endParaRPr lang="en-US" altLang="zh-CN" dirty="0"/>
          </a:p>
        </p:txBody>
      </p:sp>
    </p:spTree>
    <p:extLst>
      <p:ext uri="{BB962C8B-B14F-4D97-AF65-F5344CB8AC3E}">
        <p14:creationId xmlns:p14="http://schemas.microsoft.com/office/powerpoint/2010/main" val="317699834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平行四边形 55">
            <a:extLst>
              <a:ext uri="{FF2B5EF4-FFF2-40B4-BE49-F238E27FC236}">
                <a16:creationId xmlns="" xmlns:a16="http://schemas.microsoft.com/office/drawing/2014/main" id="{B4C7BCD9-C95D-4525-BC57-3930CE7B6345}"/>
              </a:ext>
            </a:extLst>
          </p:cNvPr>
          <p:cNvSpPr/>
          <p:nvPr/>
        </p:nvSpPr>
        <p:spPr>
          <a:xfrm>
            <a:off x="8881655" y="4005938"/>
            <a:ext cx="1768805" cy="174139"/>
          </a:xfrm>
          <a:prstGeom prst="parallelogram">
            <a:avLst>
              <a:gd name="adj" fmla="val 44691"/>
            </a:avLst>
          </a:prstGeom>
          <a:gradFill>
            <a:gsLst>
              <a:gs pos="13000">
                <a:schemeClr val="accent2"/>
              </a:gs>
              <a:gs pos="100000">
                <a:schemeClr val="accent2">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a:extLst>
              <a:ext uri="{FF2B5EF4-FFF2-40B4-BE49-F238E27FC236}">
                <a16:creationId xmlns="" xmlns:a16="http://schemas.microsoft.com/office/drawing/2014/main" id="{D32C84C7-D32A-49AD-9137-3ED4DECE350C}"/>
              </a:ext>
            </a:extLst>
          </p:cNvPr>
          <p:cNvSpPr/>
          <p:nvPr/>
        </p:nvSpPr>
        <p:spPr>
          <a:xfrm>
            <a:off x="1993175" y="2185369"/>
            <a:ext cx="1768805" cy="174139"/>
          </a:xfrm>
          <a:prstGeom prst="parallelogram">
            <a:avLst>
              <a:gd name="adj" fmla="val 44691"/>
            </a:avLst>
          </a:prstGeom>
          <a:gradFill>
            <a:gsLst>
              <a:gs pos="13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a:extLst>
              <a:ext uri="{FF2B5EF4-FFF2-40B4-BE49-F238E27FC236}">
                <a16:creationId xmlns="" xmlns:a16="http://schemas.microsoft.com/office/drawing/2014/main" id="{EB82198A-5D93-49C6-BCEF-E2AAEE1EEAF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297803" y="1419861"/>
            <a:ext cx="1596391" cy="384810"/>
          </a:xfrm>
          <a:prstGeom prst="rect">
            <a:avLst/>
          </a:prstGeom>
        </p:spPr>
      </p:pic>
      <p:sp>
        <p:nvSpPr>
          <p:cNvPr id="108" name="文本框 107">
            <a:extLst>
              <a:ext uri="{FF2B5EF4-FFF2-40B4-BE49-F238E27FC236}">
                <a16:creationId xmlns="" xmlns:a16="http://schemas.microsoft.com/office/drawing/2014/main" id="{1123B909-5E0F-4461-BBDB-C7CC0A59E34F}"/>
              </a:ext>
            </a:extLst>
          </p:cNvPr>
          <p:cNvSpPr txBox="1"/>
          <p:nvPr/>
        </p:nvSpPr>
        <p:spPr>
          <a:xfrm>
            <a:off x="613795" y="1861893"/>
            <a:ext cx="3125164" cy="523220"/>
          </a:xfrm>
          <a:prstGeom prst="rect">
            <a:avLst/>
          </a:prstGeom>
          <a:noFill/>
        </p:spPr>
        <p:txBody>
          <a:bodyPr wrap="square" rtlCol="0">
            <a:spAutoFit/>
          </a:bodyPr>
          <a:lstStyle/>
          <a:p>
            <a:pPr algn="r"/>
            <a:r>
              <a:rPr lang="zh-CN" altLang="en-US" sz="2800" dirty="0">
                <a:latin typeface="+mj-ea"/>
                <a:ea typeface="+mj-ea"/>
              </a:rPr>
              <a:t>输入你的标题</a:t>
            </a:r>
          </a:p>
        </p:txBody>
      </p:sp>
      <p:sp>
        <p:nvSpPr>
          <p:cNvPr id="109" name="矩形 108">
            <a:extLst>
              <a:ext uri="{FF2B5EF4-FFF2-40B4-BE49-F238E27FC236}">
                <a16:creationId xmlns="" xmlns:a16="http://schemas.microsoft.com/office/drawing/2014/main" id="{7F061AAF-526F-4356-9478-9A6669E9426A}"/>
              </a:ext>
            </a:extLst>
          </p:cNvPr>
          <p:cNvSpPr/>
          <p:nvPr/>
        </p:nvSpPr>
        <p:spPr>
          <a:xfrm>
            <a:off x="-209223" y="2448741"/>
            <a:ext cx="3987106" cy="1655774"/>
          </a:xfrm>
          <a:prstGeom prst="rect">
            <a:avLst/>
          </a:prstGeom>
        </p:spPr>
        <p:txBody>
          <a:bodyPr wrap="square">
            <a:spAutoFit/>
          </a:bodyPr>
          <a:lstStyle/>
          <a:p>
            <a:pPr algn="r">
              <a:lnSpc>
                <a:spcPct val="130000"/>
              </a:lnSpc>
            </a:pPr>
            <a:r>
              <a:rPr lang="zh-CN" altLang="en-US" sz="2000" dirty="0">
                <a:latin typeface="+mn-ea"/>
              </a:rPr>
              <a:t>在这里输入正文  在这里输入</a:t>
            </a:r>
            <a:endParaRPr lang="en-US" altLang="zh-CN" sz="2000" dirty="0">
              <a:latin typeface="+mn-ea"/>
            </a:endParaRPr>
          </a:p>
          <a:p>
            <a:pPr algn="r">
              <a:lnSpc>
                <a:spcPct val="130000"/>
              </a:lnSpc>
            </a:pPr>
            <a:r>
              <a:rPr lang="zh-CN" altLang="en-US" sz="2000" dirty="0">
                <a:latin typeface="+mn-ea"/>
              </a:rPr>
              <a:t>在这里输入正文  在这里输入</a:t>
            </a:r>
            <a:endParaRPr lang="en-US" altLang="zh-CN" sz="2000" dirty="0">
              <a:latin typeface="+mn-ea"/>
            </a:endParaRPr>
          </a:p>
          <a:p>
            <a:pPr algn="r">
              <a:lnSpc>
                <a:spcPct val="130000"/>
              </a:lnSpc>
            </a:pPr>
            <a:r>
              <a:rPr lang="zh-CN" altLang="en-US" sz="2000" dirty="0">
                <a:latin typeface="+mn-ea"/>
              </a:rPr>
              <a:t>在这里输入正文</a:t>
            </a:r>
            <a:r>
              <a:rPr lang="en-US" altLang="zh-CN" sz="2000" dirty="0">
                <a:latin typeface="+mn-ea"/>
              </a:rPr>
              <a:t> </a:t>
            </a:r>
            <a:r>
              <a:rPr lang="zh-CN" altLang="en-US" sz="2000" dirty="0">
                <a:latin typeface="+mn-ea"/>
              </a:rPr>
              <a:t>在这里输入</a:t>
            </a:r>
            <a:endParaRPr lang="en-US" altLang="zh-CN" sz="2000" dirty="0">
              <a:latin typeface="+mn-ea"/>
            </a:endParaRPr>
          </a:p>
          <a:p>
            <a:pPr algn="r">
              <a:lnSpc>
                <a:spcPct val="130000"/>
              </a:lnSpc>
            </a:pPr>
            <a:r>
              <a:rPr lang="zh-CN" altLang="en-US" sz="2000" dirty="0">
                <a:latin typeface="+mn-ea"/>
              </a:rPr>
              <a:t>在这里输入正文</a:t>
            </a:r>
            <a:endParaRPr lang="en-US" altLang="zh-CN" sz="2000" dirty="0">
              <a:latin typeface="+mn-ea"/>
            </a:endParaRPr>
          </a:p>
        </p:txBody>
      </p:sp>
      <p:cxnSp>
        <p:nvCxnSpPr>
          <p:cNvPr id="113" name="Straight Connector 4">
            <a:extLst>
              <a:ext uri="{FF2B5EF4-FFF2-40B4-BE49-F238E27FC236}">
                <a16:creationId xmlns="" xmlns:a16="http://schemas.microsoft.com/office/drawing/2014/main" id="{10D9B301-C046-4DF8-90FE-7FAFEB88FCCD}"/>
              </a:ext>
            </a:extLst>
          </p:cNvPr>
          <p:cNvCxnSpPr/>
          <p:nvPr/>
        </p:nvCxnSpPr>
        <p:spPr>
          <a:xfrm flipH="1">
            <a:off x="3973606" y="2154889"/>
            <a:ext cx="1112167" cy="0"/>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114" name="文本框 113">
            <a:extLst>
              <a:ext uri="{FF2B5EF4-FFF2-40B4-BE49-F238E27FC236}">
                <a16:creationId xmlns="" xmlns:a16="http://schemas.microsoft.com/office/drawing/2014/main" id="{42DC8982-9161-47BF-911E-3DB59A85FDB6}"/>
              </a:ext>
            </a:extLst>
          </p:cNvPr>
          <p:cNvSpPr txBox="1"/>
          <p:nvPr/>
        </p:nvSpPr>
        <p:spPr>
          <a:xfrm>
            <a:off x="8305842" y="3708894"/>
            <a:ext cx="3125164" cy="523220"/>
          </a:xfrm>
          <a:prstGeom prst="rect">
            <a:avLst/>
          </a:prstGeom>
          <a:noFill/>
        </p:spPr>
        <p:txBody>
          <a:bodyPr wrap="square" rtlCol="0">
            <a:spAutoFit/>
          </a:bodyPr>
          <a:lstStyle/>
          <a:p>
            <a:r>
              <a:rPr lang="zh-CN" altLang="en-US" sz="2800" dirty="0">
                <a:latin typeface="+mj-ea"/>
                <a:ea typeface="+mj-ea"/>
              </a:rPr>
              <a:t>输入你的标题</a:t>
            </a:r>
          </a:p>
        </p:txBody>
      </p:sp>
      <p:sp>
        <p:nvSpPr>
          <p:cNvPr id="115" name="矩形 114">
            <a:extLst>
              <a:ext uri="{FF2B5EF4-FFF2-40B4-BE49-F238E27FC236}">
                <a16:creationId xmlns="" xmlns:a16="http://schemas.microsoft.com/office/drawing/2014/main" id="{931B9151-8EC8-458A-A9DC-4923329E4CA0}"/>
              </a:ext>
            </a:extLst>
          </p:cNvPr>
          <p:cNvSpPr/>
          <p:nvPr/>
        </p:nvSpPr>
        <p:spPr>
          <a:xfrm>
            <a:off x="8305842" y="4295742"/>
            <a:ext cx="3987106" cy="1655774"/>
          </a:xfrm>
          <a:prstGeom prst="rect">
            <a:avLst/>
          </a:prstGeom>
        </p:spPr>
        <p:txBody>
          <a:bodyPr wrap="square">
            <a:spAutoFit/>
          </a:bodyPr>
          <a:lstStyle/>
          <a:p>
            <a:pPr>
              <a:lnSpc>
                <a:spcPct val="130000"/>
              </a:lnSpc>
            </a:pPr>
            <a:r>
              <a:rPr lang="zh-CN" altLang="en-US" sz="2000" dirty="0">
                <a:latin typeface="+mn-ea"/>
              </a:rPr>
              <a:t>在这里输入正文  在这里输入</a:t>
            </a:r>
            <a:endParaRPr lang="en-US" altLang="zh-CN" sz="2000" dirty="0">
              <a:latin typeface="+mn-ea"/>
            </a:endParaRPr>
          </a:p>
          <a:p>
            <a:pPr>
              <a:lnSpc>
                <a:spcPct val="130000"/>
              </a:lnSpc>
            </a:pPr>
            <a:r>
              <a:rPr lang="zh-CN" altLang="en-US" sz="2000" dirty="0">
                <a:latin typeface="+mn-ea"/>
              </a:rPr>
              <a:t>在这里输入正文  在这里输入</a:t>
            </a:r>
            <a:endParaRPr lang="en-US" altLang="zh-CN" sz="2000" dirty="0">
              <a:latin typeface="+mn-ea"/>
            </a:endParaRPr>
          </a:p>
          <a:p>
            <a:pPr>
              <a:lnSpc>
                <a:spcPct val="130000"/>
              </a:lnSpc>
            </a:pPr>
            <a:r>
              <a:rPr lang="zh-CN" altLang="en-US" sz="2000" dirty="0">
                <a:latin typeface="+mn-ea"/>
              </a:rPr>
              <a:t>在这里输入正文  在这里输入</a:t>
            </a:r>
            <a:endParaRPr lang="en-US" altLang="zh-CN" sz="2000" dirty="0">
              <a:latin typeface="+mn-ea"/>
            </a:endParaRPr>
          </a:p>
          <a:p>
            <a:pPr>
              <a:lnSpc>
                <a:spcPct val="130000"/>
              </a:lnSpc>
            </a:pPr>
            <a:r>
              <a:rPr lang="zh-CN" altLang="en-US" sz="2000" dirty="0">
                <a:latin typeface="+mn-ea"/>
              </a:rPr>
              <a:t>在这里输入正文</a:t>
            </a:r>
            <a:endParaRPr lang="en-US" altLang="zh-CN" sz="2000" dirty="0">
              <a:latin typeface="+mn-ea"/>
            </a:endParaRPr>
          </a:p>
        </p:txBody>
      </p:sp>
      <p:cxnSp>
        <p:nvCxnSpPr>
          <p:cNvPr id="116" name="Straight Connector 4">
            <a:extLst>
              <a:ext uri="{FF2B5EF4-FFF2-40B4-BE49-F238E27FC236}">
                <a16:creationId xmlns="" xmlns:a16="http://schemas.microsoft.com/office/drawing/2014/main" id="{E9FF3388-DA61-435A-9C9F-8A6029F7E5C5}"/>
              </a:ext>
            </a:extLst>
          </p:cNvPr>
          <p:cNvCxnSpPr>
            <a:cxnSpLocks/>
          </p:cNvCxnSpPr>
          <p:nvPr/>
        </p:nvCxnSpPr>
        <p:spPr>
          <a:xfrm>
            <a:off x="7052086" y="3933825"/>
            <a:ext cx="1112167" cy="0"/>
          </a:xfrm>
          <a:prstGeom prst="line">
            <a:avLst/>
          </a:prstGeom>
          <a:ln w="25400">
            <a:solidFill>
              <a:schemeClr val="accent2"/>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pic>
        <p:nvPicPr>
          <p:cNvPr id="51" name="图片占位符 50" descr="图片包含 玩具, 玩偶&#10;&#10;描述已自动生成">
            <a:extLst>
              <a:ext uri="{FF2B5EF4-FFF2-40B4-BE49-F238E27FC236}">
                <a16:creationId xmlns="" xmlns:a16="http://schemas.microsoft.com/office/drawing/2014/main" id="{43B907D5-4962-40F1-89B6-444312F99BBA}"/>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3" name="文本占位符 2">
            <a:extLst>
              <a:ext uri="{FF2B5EF4-FFF2-40B4-BE49-F238E27FC236}">
                <a16:creationId xmlns="" xmlns:a16="http://schemas.microsoft.com/office/drawing/2014/main" id="{5B72854E-5F77-4B9D-8CDD-22AF6702CB4E}"/>
              </a:ext>
            </a:extLst>
          </p:cNvPr>
          <p:cNvSpPr>
            <a:spLocks noGrp="1"/>
          </p:cNvSpPr>
          <p:nvPr>
            <p:ph type="body" idx="13"/>
          </p:nvPr>
        </p:nvSpPr>
        <p:spPr>
          <a:xfrm>
            <a:off x="1097899" y="253874"/>
            <a:ext cx="1934002" cy="605909"/>
          </a:xfrm>
        </p:spPr>
        <p:txBody>
          <a:bodyPr/>
          <a:lstStyle/>
          <a:p>
            <a:r>
              <a:rPr lang="zh-CN" altLang="en-US" dirty="0"/>
              <a:t>手机截图</a:t>
            </a:r>
          </a:p>
        </p:txBody>
      </p:sp>
    </p:spTree>
    <p:extLst>
      <p:ext uri="{BB962C8B-B14F-4D97-AF65-F5344CB8AC3E}">
        <p14:creationId xmlns:p14="http://schemas.microsoft.com/office/powerpoint/2010/main" val="42585118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平行四边形 50">
            <a:extLst>
              <a:ext uri="{FF2B5EF4-FFF2-40B4-BE49-F238E27FC236}">
                <a16:creationId xmlns="" xmlns:a16="http://schemas.microsoft.com/office/drawing/2014/main" id="{1D66BFDD-FF62-48E8-A89C-0D269775E6D3}"/>
              </a:ext>
            </a:extLst>
          </p:cNvPr>
          <p:cNvSpPr/>
          <p:nvPr/>
        </p:nvSpPr>
        <p:spPr>
          <a:xfrm>
            <a:off x="3002269" y="3135978"/>
            <a:ext cx="1768805" cy="174139"/>
          </a:xfrm>
          <a:prstGeom prst="parallelogram">
            <a:avLst>
              <a:gd name="adj" fmla="val 44691"/>
            </a:avLst>
          </a:prstGeom>
          <a:gradFill>
            <a:gsLst>
              <a:gs pos="13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 xmlns:a16="http://schemas.microsoft.com/office/drawing/2014/main" id="{5C04DDA5-0EAE-48EA-B200-5D8468AC0F7A}"/>
              </a:ext>
            </a:extLst>
          </p:cNvPr>
          <p:cNvSpPr txBox="1"/>
          <p:nvPr/>
        </p:nvSpPr>
        <p:spPr>
          <a:xfrm>
            <a:off x="2023688" y="2842152"/>
            <a:ext cx="3125164" cy="523220"/>
          </a:xfrm>
          <a:prstGeom prst="rect">
            <a:avLst/>
          </a:prstGeom>
          <a:noFill/>
        </p:spPr>
        <p:txBody>
          <a:bodyPr wrap="square" rtlCol="0">
            <a:spAutoFit/>
          </a:bodyPr>
          <a:lstStyle/>
          <a:p>
            <a:pPr algn="ctr"/>
            <a:r>
              <a:rPr lang="zh-CN" altLang="en-US" sz="2800" dirty="0">
                <a:latin typeface="+mj-ea"/>
                <a:ea typeface="+mj-ea"/>
              </a:rPr>
              <a:t>输入你的标题</a:t>
            </a:r>
          </a:p>
        </p:txBody>
      </p:sp>
      <p:sp>
        <p:nvSpPr>
          <p:cNvPr id="50" name="矩形 49">
            <a:extLst>
              <a:ext uri="{FF2B5EF4-FFF2-40B4-BE49-F238E27FC236}">
                <a16:creationId xmlns="" xmlns:a16="http://schemas.microsoft.com/office/drawing/2014/main" id="{4E732129-CF14-49FD-9EA0-6508D69774D5}"/>
              </a:ext>
            </a:extLst>
          </p:cNvPr>
          <p:cNvSpPr/>
          <p:nvPr/>
        </p:nvSpPr>
        <p:spPr>
          <a:xfrm>
            <a:off x="783968" y="3492628"/>
            <a:ext cx="3987106" cy="1660263"/>
          </a:xfrm>
          <a:prstGeom prst="rect">
            <a:avLst/>
          </a:prstGeom>
        </p:spPr>
        <p:txBody>
          <a:bodyPr wrap="square">
            <a:spAutoFit/>
          </a:bodyPr>
          <a:lstStyle/>
          <a:p>
            <a:pPr algn="r">
              <a:lnSpc>
                <a:spcPct val="130000"/>
              </a:lnSpc>
            </a:pPr>
            <a:r>
              <a:rPr lang="zh-CN" altLang="en-US" sz="2000" dirty="0">
                <a:latin typeface="+mn-ea"/>
              </a:rPr>
              <a:t>在这里输入正文  在这里输入正文</a:t>
            </a:r>
            <a:endParaRPr lang="en-US" altLang="zh-CN" sz="2000" dirty="0">
              <a:latin typeface="+mn-ea"/>
            </a:endParaRPr>
          </a:p>
          <a:p>
            <a:pPr algn="r">
              <a:lnSpc>
                <a:spcPct val="130000"/>
              </a:lnSpc>
            </a:pPr>
            <a:r>
              <a:rPr lang="zh-CN" altLang="en-US" sz="2000" dirty="0">
                <a:latin typeface="+mn-ea"/>
              </a:rPr>
              <a:t>在这里输入正文  在这里输入正文</a:t>
            </a:r>
            <a:endParaRPr lang="en-US" altLang="zh-CN" sz="2000" dirty="0">
              <a:latin typeface="+mn-ea"/>
            </a:endParaRPr>
          </a:p>
          <a:p>
            <a:pPr algn="r">
              <a:lnSpc>
                <a:spcPct val="130000"/>
              </a:lnSpc>
            </a:pPr>
            <a:r>
              <a:rPr lang="zh-CN" altLang="en-US" sz="2000" dirty="0">
                <a:latin typeface="+mn-ea"/>
              </a:rPr>
              <a:t>在这里输入正文  在这里输入正文</a:t>
            </a:r>
            <a:endParaRPr lang="en-US" altLang="zh-CN" sz="2000" dirty="0">
              <a:latin typeface="+mn-ea"/>
            </a:endParaRPr>
          </a:p>
          <a:p>
            <a:pPr algn="r">
              <a:lnSpc>
                <a:spcPct val="130000"/>
              </a:lnSpc>
            </a:pPr>
            <a:r>
              <a:rPr lang="zh-CN" altLang="en-US" sz="2000" dirty="0">
                <a:latin typeface="+mn-ea"/>
              </a:rPr>
              <a:t>在这里输入正文</a:t>
            </a:r>
            <a:endParaRPr lang="en-US" altLang="zh-CN" sz="2000" dirty="0">
              <a:latin typeface="+mn-ea"/>
            </a:endParaRPr>
          </a:p>
        </p:txBody>
      </p:sp>
      <p:pic>
        <p:nvPicPr>
          <p:cNvPr id="53" name="图片占位符 52" descr="图片包含 室内, 餐桌, 墙壁, 玩具&#10;&#10;自动生成的说明">
            <a:extLst>
              <a:ext uri="{FF2B5EF4-FFF2-40B4-BE49-F238E27FC236}">
                <a16:creationId xmlns="" xmlns:a16="http://schemas.microsoft.com/office/drawing/2014/main" id="{0C05E5B8-A813-46B5-A39C-16D1BDB64D44}"/>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2" name="文本占位符 1">
            <a:extLst>
              <a:ext uri="{FF2B5EF4-FFF2-40B4-BE49-F238E27FC236}">
                <a16:creationId xmlns="" xmlns:a16="http://schemas.microsoft.com/office/drawing/2014/main" id="{120F6724-6DBA-47BF-8E06-D5F6731D9AC4}"/>
              </a:ext>
            </a:extLst>
          </p:cNvPr>
          <p:cNvSpPr>
            <a:spLocks noGrp="1"/>
          </p:cNvSpPr>
          <p:nvPr>
            <p:ph type="body" idx="13"/>
          </p:nvPr>
        </p:nvSpPr>
        <p:spPr>
          <a:xfrm>
            <a:off x="1097899" y="253874"/>
            <a:ext cx="1934002" cy="605909"/>
          </a:xfrm>
        </p:spPr>
        <p:txBody>
          <a:bodyPr/>
          <a:lstStyle/>
          <a:p>
            <a:r>
              <a:rPr lang="zh-CN" altLang="en-US" dirty="0"/>
              <a:t>电脑截图</a:t>
            </a:r>
          </a:p>
        </p:txBody>
      </p:sp>
      <p:cxnSp>
        <p:nvCxnSpPr>
          <p:cNvPr id="54" name="Straight Connector 4">
            <a:extLst>
              <a:ext uri="{FF2B5EF4-FFF2-40B4-BE49-F238E27FC236}">
                <a16:creationId xmlns="" xmlns:a16="http://schemas.microsoft.com/office/drawing/2014/main" id="{91D09CF3-70D2-46AD-827A-DF54D3B7A17A}"/>
              </a:ext>
            </a:extLst>
          </p:cNvPr>
          <p:cNvCxnSpPr/>
          <p:nvPr/>
        </p:nvCxnSpPr>
        <p:spPr>
          <a:xfrm flipH="1">
            <a:off x="5049348" y="3102223"/>
            <a:ext cx="1112167" cy="0"/>
          </a:xfrm>
          <a:prstGeom prst="line">
            <a:avLst/>
          </a:prstGeom>
          <a:ln w="25400">
            <a:solidFill>
              <a:schemeClr val="accent1"/>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92479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a:extLst>
              <a:ext uri="{FF2B5EF4-FFF2-40B4-BE49-F238E27FC236}">
                <a16:creationId xmlns="" xmlns:a16="http://schemas.microsoft.com/office/drawing/2014/main" id="{787B374D-277F-4481-8634-98B6653ECC6F}"/>
              </a:ext>
            </a:extLst>
          </p:cNvPr>
          <p:cNvSpPr txBox="1"/>
          <p:nvPr/>
        </p:nvSpPr>
        <p:spPr>
          <a:xfrm>
            <a:off x="5542263" y="1917252"/>
            <a:ext cx="2291788" cy="523220"/>
          </a:xfrm>
          <a:prstGeom prst="rect">
            <a:avLst/>
          </a:prstGeom>
          <a:noFill/>
        </p:spPr>
        <p:txBody>
          <a:bodyPr wrap="square" rtlCol="0">
            <a:spAutoFit/>
          </a:bodyPr>
          <a:lstStyle/>
          <a:p>
            <a:r>
              <a:rPr lang="zh-CN" altLang="en-US" sz="2800" dirty="0">
                <a:latin typeface="+mj-ea"/>
                <a:ea typeface="+mj-ea"/>
              </a:rPr>
              <a:t>袁隆平</a:t>
            </a:r>
          </a:p>
        </p:txBody>
      </p:sp>
      <p:sp>
        <p:nvSpPr>
          <p:cNvPr id="65" name="矩形 64">
            <a:extLst>
              <a:ext uri="{FF2B5EF4-FFF2-40B4-BE49-F238E27FC236}">
                <a16:creationId xmlns="" xmlns:a16="http://schemas.microsoft.com/office/drawing/2014/main" id="{171F9651-27D6-4E8B-9F4B-9E9E4248D3B1}"/>
              </a:ext>
            </a:extLst>
          </p:cNvPr>
          <p:cNvSpPr/>
          <p:nvPr/>
        </p:nvSpPr>
        <p:spPr>
          <a:xfrm>
            <a:off x="5542263" y="2450333"/>
            <a:ext cx="5990925" cy="860044"/>
          </a:xfrm>
          <a:prstGeom prst="rect">
            <a:avLst/>
          </a:prstGeom>
        </p:spPr>
        <p:txBody>
          <a:bodyPr wrap="square">
            <a:spAutoFit/>
          </a:bodyPr>
          <a:lstStyle/>
          <a:p>
            <a:pPr algn="just">
              <a:lnSpc>
                <a:spcPct val="130000"/>
              </a:lnSpc>
            </a:pPr>
            <a:r>
              <a:rPr lang="zh-CN" altLang="en-US" sz="2000" dirty="0">
                <a:latin typeface="+mn-ea"/>
              </a:rPr>
              <a:t>中国杂交水稻育种专家，中国研究与发展杂交水稻的开创者，被誉为“世界杂交水稻之父”。</a:t>
            </a:r>
          </a:p>
        </p:txBody>
      </p:sp>
      <p:grpSp>
        <p:nvGrpSpPr>
          <p:cNvPr id="66" name="组合 65">
            <a:extLst>
              <a:ext uri="{FF2B5EF4-FFF2-40B4-BE49-F238E27FC236}">
                <a16:creationId xmlns="" xmlns:a16="http://schemas.microsoft.com/office/drawing/2014/main" id="{434070D2-BE87-4B2E-8111-F8C32813A5BE}"/>
              </a:ext>
            </a:extLst>
          </p:cNvPr>
          <p:cNvGrpSpPr/>
          <p:nvPr/>
        </p:nvGrpSpPr>
        <p:grpSpPr>
          <a:xfrm>
            <a:off x="5560351" y="4177993"/>
            <a:ext cx="6313072" cy="495126"/>
            <a:chOff x="5284568" y="4597024"/>
            <a:chExt cx="6313072" cy="495126"/>
          </a:xfrm>
        </p:grpSpPr>
        <p:pic>
          <p:nvPicPr>
            <p:cNvPr id="67" name="图形 66">
              <a:extLst>
                <a:ext uri="{FF2B5EF4-FFF2-40B4-BE49-F238E27FC236}">
                  <a16:creationId xmlns="" xmlns:a16="http://schemas.microsoft.com/office/drawing/2014/main" id="{9A7901FF-BEA4-4B19-9C4C-C3851BE186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5284568" y="4597024"/>
              <a:ext cx="495126" cy="495126"/>
            </a:xfrm>
            <a:prstGeom prst="rect">
              <a:avLst/>
            </a:prstGeom>
          </p:spPr>
        </p:pic>
        <p:sp>
          <p:nvSpPr>
            <p:cNvPr id="68" name="文本框 67">
              <a:extLst>
                <a:ext uri="{FF2B5EF4-FFF2-40B4-BE49-F238E27FC236}">
                  <a16:creationId xmlns="" xmlns:a16="http://schemas.microsoft.com/office/drawing/2014/main" id="{10D429FC-E7EF-4805-A1B0-C56E3D993DD4}"/>
                </a:ext>
              </a:extLst>
            </p:cNvPr>
            <p:cNvSpPr txBox="1"/>
            <p:nvPr/>
          </p:nvSpPr>
          <p:spPr>
            <a:xfrm>
              <a:off x="5779694" y="4644532"/>
              <a:ext cx="5817946" cy="400110"/>
            </a:xfrm>
            <a:prstGeom prst="rect">
              <a:avLst/>
            </a:prstGeom>
            <a:noFill/>
          </p:spPr>
          <p:txBody>
            <a:bodyPr wrap="square" rtlCol="0">
              <a:spAutoFit/>
            </a:bodyPr>
            <a:lstStyle/>
            <a:p>
              <a:r>
                <a:rPr lang="en-US" altLang="zh-CN" sz="2000" dirty="0">
                  <a:latin typeface="+mn-ea"/>
                </a:rPr>
                <a:t>2000</a:t>
              </a:r>
              <a:r>
                <a:rPr lang="zh-CN" altLang="en-US" sz="2000" dirty="0">
                  <a:latin typeface="+mn-ea"/>
                </a:rPr>
                <a:t>年，获得国家最高科学技术奖</a:t>
              </a:r>
              <a:endParaRPr lang="en-US" altLang="zh-CN" sz="2000" dirty="0">
                <a:latin typeface="+mn-ea"/>
              </a:endParaRPr>
            </a:p>
          </p:txBody>
        </p:sp>
      </p:grpSp>
      <p:grpSp>
        <p:nvGrpSpPr>
          <p:cNvPr id="69" name="组合 68">
            <a:extLst>
              <a:ext uri="{FF2B5EF4-FFF2-40B4-BE49-F238E27FC236}">
                <a16:creationId xmlns="" xmlns:a16="http://schemas.microsoft.com/office/drawing/2014/main" id="{E06E2ED7-778B-4D1B-988C-CF3B6220F55F}"/>
              </a:ext>
            </a:extLst>
          </p:cNvPr>
          <p:cNvGrpSpPr/>
          <p:nvPr/>
        </p:nvGrpSpPr>
        <p:grpSpPr>
          <a:xfrm>
            <a:off x="5560351" y="4618937"/>
            <a:ext cx="5990925" cy="495126"/>
            <a:chOff x="5284568" y="5020113"/>
            <a:chExt cx="6313072" cy="495126"/>
          </a:xfrm>
        </p:grpSpPr>
        <p:pic>
          <p:nvPicPr>
            <p:cNvPr id="70" name="图形 69">
              <a:extLst>
                <a:ext uri="{FF2B5EF4-FFF2-40B4-BE49-F238E27FC236}">
                  <a16:creationId xmlns="" xmlns:a16="http://schemas.microsoft.com/office/drawing/2014/main" id="{BC681E8C-905B-4919-B89E-334ABFBAECF3}"/>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5284568" y="5020113"/>
              <a:ext cx="495126" cy="495126"/>
            </a:xfrm>
            <a:prstGeom prst="rect">
              <a:avLst/>
            </a:prstGeom>
          </p:spPr>
        </p:pic>
        <p:sp>
          <p:nvSpPr>
            <p:cNvPr id="71" name="文本框 70">
              <a:extLst>
                <a:ext uri="{FF2B5EF4-FFF2-40B4-BE49-F238E27FC236}">
                  <a16:creationId xmlns="" xmlns:a16="http://schemas.microsoft.com/office/drawing/2014/main" id="{554475A8-826F-4C42-98D0-B212657BFC7E}"/>
                </a:ext>
              </a:extLst>
            </p:cNvPr>
            <p:cNvSpPr txBox="1"/>
            <p:nvPr/>
          </p:nvSpPr>
          <p:spPr>
            <a:xfrm>
              <a:off x="5779694" y="5067621"/>
              <a:ext cx="5817946" cy="400110"/>
            </a:xfrm>
            <a:prstGeom prst="rect">
              <a:avLst/>
            </a:prstGeom>
            <a:noFill/>
          </p:spPr>
          <p:txBody>
            <a:bodyPr wrap="square" rtlCol="0">
              <a:spAutoFit/>
            </a:bodyPr>
            <a:lstStyle/>
            <a:p>
              <a:r>
                <a:rPr lang="en-US" altLang="zh-CN" sz="2000" dirty="0">
                  <a:latin typeface="+mn-ea"/>
                </a:rPr>
                <a:t>2018</a:t>
              </a:r>
              <a:r>
                <a:rPr lang="zh-CN" altLang="en-US" sz="2000" dirty="0">
                  <a:latin typeface="+mn-ea"/>
                </a:rPr>
                <a:t>年</a:t>
              </a:r>
              <a:r>
                <a:rPr lang="en-US" altLang="zh-CN" sz="2000" dirty="0">
                  <a:latin typeface="+mn-ea"/>
                </a:rPr>
                <a:t>9</a:t>
              </a:r>
              <a:r>
                <a:rPr lang="zh-CN" altLang="en-US" sz="2000" dirty="0">
                  <a:latin typeface="+mn-ea"/>
                </a:rPr>
                <a:t>月，获得“未来科学大奖”生命科学奖</a:t>
              </a:r>
            </a:p>
          </p:txBody>
        </p:sp>
      </p:grpSp>
      <p:grpSp>
        <p:nvGrpSpPr>
          <p:cNvPr id="72" name="组合 71">
            <a:extLst>
              <a:ext uri="{FF2B5EF4-FFF2-40B4-BE49-F238E27FC236}">
                <a16:creationId xmlns="" xmlns:a16="http://schemas.microsoft.com/office/drawing/2014/main" id="{65D1D903-3114-4675-B0A7-9F5E5718B594}"/>
              </a:ext>
            </a:extLst>
          </p:cNvPr>
          <p:cNvGrpSpPr/>
          <p:nvPr/>
        </p:nvGrpSpPr>
        <p:grpSpPr>
          <a:xfrm>
            <a:off x="5560351" y="3296105"/>
            <a:ext cx="5972837" cy="495126"/>
            <a:chOff x="5284568" y="3734200"/>
            <a:chExt cx="6313072" cy="495126"/>
          </a:xfrm>
        </p:grpSpPr>
        <p:pic>
          <p:nvPicPr>
            <p:cNvPr id="73" name="图形 72">
              <a:extLst>
                <a:ext uri="{FF2B5EF4-FFF2-40B4-BE49-F238E27FC236}">
                  <a16:creationId xmlns="" xmlns:a16="http://schemas.microsoft.com/office/drawing/2014/main" id="{C13EA49A-94C9-4A6C-AD93-0DD3AF759B4D}"/>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5284568" y="3734200"/>
              <a:ext cx="495126" cy="495126"/>
            </a:xfrm>
            <a:prstGeom prst="rect">
              <a:avLst/>
            </a:prstGeom>
          </p:spPr>
        </p:pic>
        <p:sp>
          <p:nvSpPr>
            <p:cNvPr id="74" name="文本框 73">
              <a:extLst>
                <a:ext uri="{FF2B5EF4-FFF2-40B4-BE49-F238E27FC236}">
                  <a16:creationId xmlns="" xmlns:a16="http://schemas.microsoft.com/office/drawing/2014/main" id="{54807CF7-FDFC-4BC4-A6CA-C0A00067F2D0}"/>
                </a:ext>
              </a:extLst>
            </p:cNvPr>
            <p:cNvSpPr txBox="1"/>
            <p:nvPr/>
          </p:nvSpPr>
          <p:spPr>
            <a:xfrm>
              <a:off x="5779694" y="3781708"/>
              <a:ext cx="5817946" cy="400110"/>
            </a:xfrm>
            <a:prstGeom prst="rect">
              <a:avLst/>
            </a:prstGeom>
            <a:noFill/>
          </p:spPr>
          <p:txBody>
            <a:bodyPr wrap="square" rtlCol="0">
              <a:spAutoFit/>
            </a:bodyPr>
            <a:lstStyle/>
            <a:p>
              <a:r>
                <a:rPr lang="en-US" altLang="zh-CN" sz="2000" dirty="0">
                  <a:latin typeface="+mn-ea"/>
                </a:rPr>
                <a:t>1995</a:t>
              </a:r>
              <a:r>
                <a:rPr lang="zh-CN" altLang="en-US" sz="2000" dirty="0">
                  <a:latin typeface="+mn-ea"/>
                </a:rPr>
                <a:t>年，被评为中国工程院院士</a:t>
              </a:r>
              <a:endParaRPr lang="en-US" altLang="zh-CN" sz="2000" dirty="0">
                <a:latin typeface="+mn-ea"/>
              </a:endParaRPr>
            </a:p>
          </p:txBody>
        </p:sp>
      </p:grpSp>
      <p:grpSp>
        <p:nvGrpSpPr>
          <p:cNvPr id="75" name="组合 74">
            <a:extLst>
              <a:ext uri="{FF2B5EF4-FFF2-40B4-BE49-F238E27FC236}">
                <a16:creationId xmlns="" xmlns:a16="http://schemas.microsoft.com/office/drawing/2014/main" id="{FD06CD3A-6605-4788-A404-098C70287BA1}"/>
              </a:ext>
            </a:extLst>
          </p:cNvPr>
          <p:cNvGrpSpPr/>
          <p:nvPr/>
        </p:nvGrpSpPr>
        <p:grpSpPr>
          <a:xfrm>
            <a:off x="5560351" y="3737049"/>
            <a:ext cx="5990925" cy="495126"/>
            <a:chOff x="5284568" y="4170446"/>
            <a:chExt cx="6313072" cy="495126"/>
          </a:xfrm>
        </p:grpSpPr>
        <p:pic>
          <p:nvPicPr>
            <p:cNvPr id="76" name="图形 75">
              <a:extLst>
                <a:ext uri="{FF2B5EF4-FFF2-40B4-BE49-F238E27FC236}">
                  <a16:creationId xmlns="" xmlns:a16="http://schemas.microsoft.com/office/drawing/2014/main" id="{17CFD77A-85E2-458D-A2EB-0B007A3E6A5B}"/>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5284568" y="4170446"/>
              <a:ext cx="495126" cy="495126"/>
            </a:xfrm>
            <a:prstGeom prst="rect">
              <a:avLst/>
            </a:prstGeom>
          </p:spPr>
        </p:pic>
        <p:sp>
          <p:nvSpPr>
            <p:cNvPr id="77" name="文本框 76">
              <a:extLst>
                <a:ext uri="{FF2B5EF4-FFF2-40B4-BE49-F238E27FC236}">
                  <a16:creationId xmlns="" xmlns:a16="http://schemas.microsoft.com/office/drawing/2014/main" id="{6D7AE205-31AE-4565-A80E-FA20E088E992}"/>
                </a:ext>
              </a:extLst>
            </p:cNvPr>
            <p:cNvSpPr txBox="1"/>
            <p:nvPr/>
          </p:nvSpPr>
          <p:spPr>
            <a:xfrm>
              <a:off x="5779694" y="4217954"/>
              <a:ext cx="5817946" cy="400110"/>
            </a:xfrm>
            <a:prstGeom prst="rect">
              <a:avLst/>
            </a:prstGeom>
            <a:noFill/>
          </p:spPr>
          <p:txBody>
            <a:bodyPr wrap="square" rtlCol="0">
              <a:spAutoFit/>
            </a:bodyPr>
            <a:lstStyle/>
            <a:p>
              <a:r>
                <a:rPr lang="en-US" altLang="zh-CN" sz="2000" dirty="0">
                  <a:latin typeface="+mn-ea"/>
                </a:rPr>
                <a:t>1996</a:t>
              </a:r>
              <a:r>
                <a:rPr lang="zh-CN" altLang="en-US" sz="2000" dirty="0">
                  <a:latin typeface="+mn-ea"/>
                </a:rPr>
                <a:t>年，当选美国国家科学院外籍院士</a:t>
              </a:r>
              <a:endParaRPr lang="en-US" altLang="zh-CN" sz="2000" dirty="0">
                <a:latin typeface="+mn-ea"/>
              </a:endParaRPr>
            </a:p>
          </p:txBody>
        </p:sp>
      </p:grpSp>
      <p:grpSp>
        <p:nvGrpSpPr>
          <p:cNvPr id="78" name="组合 77">
            <a:extLst>
              <a:ext uri="{FF2B5EF4-FFF2-40B4-BE49-F238E27FC236}">
                <a16:creationId xmlns="" xmlns:a16="http://schemas.microsoft.com/office/drawing/2014/main" id="{2E905D02-F491-4872-8972-B07565D83268}"/>
              </a:ext>
            </a:extLst>
          </p:cNvPr>
          <p:cNvGrpSpPr/>
          <p:nvPr/>
        </p:nvGrpSpPr>
        <p:grpSpPr>
          <a:xfrm>
            <a:off x="5560351" y="5059882"/>
            <a:ext cx="6285267" cy="495126"/>
            <a:chOff x="5284568" y="5497977"/>
            <a:chExt cx="6659229" cy="495126"/>
          </a:xfrm>
        </p:grpSpPr>
        <p:pic>
          <p:nvPicPr>
            <p:cNvPr id="79" name="图形 78">
              <a:extLst>
                <a:ext uri="{FF2B5EF4-FFF2-40B4-BE49-F238E27FC236}">
                  <a16:creationId xmlns="" xmlns:a16="http://schemas.microsoft.com/office/drawing/2014/main" id="{3A5B27B1-488A-49F9-AF26-2E64BF59C6E2}"/>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5284568" y="5497977"/>
              <a:ext cx="495126" cy="495126"/>
            </a:xfrm>
            <a:prstGeom prst="rect">
              <a:avLst/>
            </a:prstGeom>
          </p:spPr>
        </p:pic>
        <p:sp>
          <p:nvSpPr>
            <p:cNvPr id="80" name="文本框 79">
              <a:extLst>
                <a:ext uri="{FF2B5EF4-FFF2-40B4-BE49-F238E27FC236}">
                  <a16:creationId xmlns="" xmlns:a16="http://schemas.microsoft.com/office/drawing/2014/main" id="{51A857C9-875A-41DF-81D4-254CC9867013}"/>
                </a:ext>
              </a:extLst>
            </p:cNvPr>
            <p:cNvSpPr txBox="1"/>
            <p:nvPr/>
          </p:nvSpPr>
          <p:spPr>
            <a:xfrm>
              <a:off x="5779694" y="5545485"/>
              <a:ext cx="6164103" cy="400110"/>
            </a:xfrm>
            <a:prstGeom prst="rect">
              <a:avLst/>
            </a:prstGeom>
            <a:noFill/>
          </p:spPr>
          <p:txBody>
            <a:bodyPr wrap="square" rtlCol="0">
              <a:spAutoFit/>
            </a:bodyPr>
            <a:lstStyle/>
            <a:p>
              <a:r>
                <a:rPr lang="en-US" altLang="zh-CN" sz="2000" dirty="0">
                  <a:latin typeface="+mn-ea"/>
                </a:rPr>
                <a:t>2018</a:t>
              </a:r>
              <a:r>
                <a:rPr lang="zh-CN" altLang="en-US" sz="2000" dirty="0">
                  <a:latin typeface="+mn-ea"/>
                </a:rPr>
                <a:t>年</a:t>
              </a:r>
              <a:r>
                <a:rPr lang="en-US" altLang="zh-CN" sz="2000" dirty="0">
                  <a:latin typeface="+mn-ea"/>
                </a:rPr>
                <a:t>12</a:t>
              </a:r>
              <a:r>
                <a:rPr lang="zh-CN" altLang="en-US" sz="2000" dirty="0">
                  <a:latin typeface="+mn-ea"/>
                </a:rPr>
                <a:t>月，党中央、国务院授予改革先锋称号</a:t>
              </a:r>
            </a:p>
          </p:txBody>
        </p:sp>
      </p:grpSp>
      <p:pic>
        <p:nvPicPr>
          <p:cNvPr id="53" name="图片占位符 52" descr="图片包含 人员, 男士, 室内, 墙壁&#10;&#10;描述已自动生成">
            <a:extLst>
              <a:ext uri="{FF2B5EF4-FFF2-40B4-BE49-F238E27FC236}">
                <a16:creationId xmlns="" xmlns:a16="http://schemas.microsoft.com/office/drawing/2014/main" id="{3D0B0E35-03EE-4382-A544-8F25EC2AA61F}"/>
              </a:ext>
            </a:extLst>
          </p:cNvPr>
          <p:cNvPicPr>
            <a:picLocks noGrp="1" noChangeAspect="1"/>
          </p:cNvPicPr>
          <p:nvPr>
            <p:ph type="pic" sz="quarter" idx="13"/>
          </p:nvPr>
        </p:nvPicPr>
        <p:blipFill>
          <a:blip r:embed="rId6">
            <a:extLst>
              <a:ext uri="{28A0092B-C50C-407E-A947-70E740481C1C}">
                <a14:useLocalDpi xmlns:a14="http://schemas.microsoft.com/office/drawing/2010/main"/>
              </a:ext>
            </a:extLst>
          </a:blip>
          <a:srcRect/>
          <a:stretch>
            <a:fillRect/>
          </a:stretch>
        </p:blipFill>
        <p:spPr/>
      </p:pic>
      <p:sp>
        <p:nvSpPr>
          <p:cNvPr id="47" name="文本占位符 46">
            <a:extLst>
              <a:ext uri="{FF2B5EF4-FFF2-40B4-BE49-F238E27FC236}">
                <a16:creationId xmlns="" xmlns:a16="http://schemas.microsoft.com/office/drawing/2014/main" id="{957600D0-EE5F-4F81-BE55-A66C70D3DE34}"/>
              </a:ext>
            </a:extLst>
          </p:cNvPr>
          <p:cNvSpPr>
            <a:spLocks noGrp="1"/>
          </p:cNvSpPr>
          <p:nvPr>
            <p:ph type="body" idx="14"/>
          </p:nvPr>
        </p:nvSpPr>
        <p:spPr>
          <a:xfrm>
            <a:off x="1097899" y="253874"/>
            <a:ext cx="1934002" cy="605909"/>
          </a:xfrm>
        </p:spPr>
        <p:txBody>
          <a:bodyPr/>
          <a:lstStyle/>
          <a:p>
            <a:r>
              <a:rPr lang="zh-CN" altLang="en-US" dirty="0"/>
              <a:t>单人介绍</a:t>
            </a:r>
          </a:p>
        </p:txBody>
      </p:sp>
    </p:spTree>
    <p:extLst>
      <p:ext uri="{BB962C8B-B14F-4D97-AF65-F5344CB8AC3E}">
        <p14:creationId xmlns:p14="http://schemas.microsoft.com/office/powerpoint/2010/main" val="80221137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文本框 56">
            <a:extLst>
              <a:ext uri="{FF2B5EF4-FFF2-40B4-BE49-F238E27FC236}">
                <a16:creationId xmlns="" xmlns:a16="http://schemas.microsoft.com/office/drawing/2014/main" id="{FD02127E-26E0-425B-9C42-DA97DECE8368}"/>
              </a:ext>
            </a:extLst>
          </p:cNvPr>
          <p:cNvSpPr txBox="1"/>
          <p:nvPr/>
        </p:nvSpPr>
        <p:spPr>
          <a:xfrm>
            <a:off x="3392076" y="1546916"/>
            <a:ext cx="2291788" cy="523220"/>
          </a:xfrm>
          <a:prstGeom prst="rect">
            <a:avLst/>
          </a:prstGeom>
          <a:noFill/>
        </p:spPr>
        <p:txBody>
          <a:bodyPr wrap="square" rtlCol="0">
            <a:spAutoFit/>
          </a:bodyPr>
          <a:lstStyle/>
          <a:p>
            <a:r>
              <a:rPr lang="zh-CN" altLang="en-US" sz="2800" dirty="0">
                <a:latin typeface="+mj-ea"/>
                <a:ea typeface="+mj-ea"/>
              </a:rPr>
              <a:t>袁隆平</a:t>
            </a:r>
          </a:p>
        </p:txBody>
      </p:sp>
      <p:sp>
        <p:nvSpPr>
          <p:cNvPr id="58" name="矩形 57">
            <a:extLst>
              <a:ext uri="{FF2B5EF4-FFF2-40B4-BE49-F238E27FC236}">
                <a16:creationId xmlns="" xmlns:a16="http://schemas.microsoft.com/office/drawing/2014/main" id="{352E22AA-DC32-4DE5-BF3C-FE31AA8C6B8F}"/>
              </a:ext>
            </a:extLst>
          </p:cNvPr>
          <p:cNvSpPr/>
          <p:nvPr/>
        </p:nvSpPr>
        <p:spPr>
          <a:xfrm>
            <a:off x="3392076" y="2297734"/>
            <a:ext cx="7383954" cy="860044"/>
          </a:xfrm>
          <a:prstGeom prst="rect">
            <a:avLst/>
          </a:prstGeom>
        </p:spPr>
        <p:txBody>
          <a:bodyPr wrap="square">
            <a:spAutoFit/>
          </a:bodyPr>
          <a:lstStyle/>
          <a:p>
            <a:pPr algn="just">
              <a:lnSpc>
                <a:spcPct val="130000"/>
              </a:lnSpc>
            </a:pPr>
            <a:r>
              <a:rPr lang="zh-CN" altLang="en-US" sz="2000" dirty="0">
                <a:latin typeface="+mn-ea"/>
              </a:rPr>
              <a:t>中国著名杂交水稻育种专家，中国研究与发展杂交水稻的开创者，被誉为“世界杂交水稻之父”。</a:t>
            </a:r>
          </a:p>
        </p:txBody>
      </p:sp>
      <p:cxnSp>
        <p:nvCxnSpPr>
          <p:cNvPr id="59" name="直接连接符 58">
            <a:extLst>
              <a:ext uri="{FF2B5EF4-FFF2-40B4-BE49-F238E27FC236}">
                <a16:creationId xmlns="" xmlns:a16="http://schemas.microsoft.com/office/drawing/2014/main" id="{84BCAC36-52AC-4850-878E-C7FE0F05B0C4}"/>
              </a:ext>
            </a:extLst>
          </p:cNvPr>
          <p:cNvCxnSpPr>
            <a:cxnSpLocks/>
          </p:cNvCxnSpPr>
          <p:nvPr/>
        </p:nvCxnSpPr>
        <p:spPr>
          <a:xfrm>
            <a:off x="3528676" y="2172074"/>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3" name="文本框 62">
            <a:extLst>
              <a:ext uri="{FF2B5EF4-FFF2-40B4-BE49-F238E27FC236}">
                <a16:creationId xmlns="" xmlns:a16="http://schemas.microsoft.com/office/drawing/2014/main" id="{E4BD0F43-D12D-4A28-AB11-85E0ABEDAAE6}"/>
              </a:ext>
            </a:extLst>
          </p:cNvPr>
          <p:cNvSpPr txBox="1"/>
          <p:nvPr/>
        </p:nvSpPr>
        <p:spPr>
          <a:xfrm>
            <a:off x="6584322" y="4082164"/>
            <a:ext cx="2291788" cy="523220"/>
          </a:xfrm>
          <a:prstGeom prst="rect">
            <a:avLst/>
          </a:prstGeom>
          <a:noFill/>
        </p:spPr>
        <p:txBody>
          <a:bodyPr wrap="square" rtlCol="0">
            <a:spAutoFit/>
          </a:bodyPr>
          <a:lstStyle/>
          <a:p>
            <a:pPr algn="r"/>
            <a:r>
              <a:rPr lang="zh-CN" altLang="en-US" sz="2800" dirty="0">
                <a:latin typeface="+mj-ea"/>
                <a:ea typeface="+mj-ea"/>
              </a:rPr>
              <a:t>袁隆平</a:t>
            </a:r>
          </a:p>
        </p:txBody>
      </p:sp>
      <p:sp>
        <p:nvSpPr>
          <p:cNvPr id="64" name="矩形 63">
            <a:extLst>
              <a:ext uri="{FF2B5EF4-FFF2-40B4-BE49-F238E27FC236}">
                <a16:creationId xmlns="" xmlns:a16="http://schemas.microsoft.com/office/drawing/2014/main" id="{5714AB60-440F-4277-A3C5-E80C20FED169}"/>
              </a:ext>
            </a:extLst>
          </p:cNvPr>
          <p:cNvSpPr/>
          <p:nvPr/>
        </p:nvSpPr>
        <p:spPr>
          <a:xfrm>
            <a:off x="1492156" y="4832982"/>
            <a:ext cx="7383954" cy="860044"/>
          </a:xfrm>
          <a:prstGeom prst="rect">
            <a:avLst/>
          </a:prstGeom>
        </p:spPr>
        <p:txBody>
          <a:bodyPr wrap="square">
            <a:spAutoFit/>
          </a:bodyPr>
          <a:lstStyle/>
          <a:p>
            <a:pPr algn="r">
              <a:lnSpc>
                <a:spcPct val="130000"/>
              </a:lnSpc>
            </a:pPr>
            <a:r>
              <a:rPr lang="zh-CN" altLang="en-US" sz="2000" dirty="0">
                <a:latin typeface="+mn-ea"/>
              </a:rPr>
              <a:t>中国著名杂交水稻育种专家，中国研究与发展杂交水稻的开创者，被誉为“世界杂交水稻之父”</a:t>
            </a:r>
          </a:p>
        </p:txBody>
      </p:sp>
      <p:cxnSp>
        <p:nvCxnSpPr>
          <p:cNvPr id="65" name="直接连接符 64">
            <a:extLst>
              <a:ext uri="{FF2B5EF4-FFF2-40B4-BE49-F238E27FC236}">
                <a16:creationId xmlns="" xmlns:a16="http://schemas.microsoft.com/office/drawing/2014/main" id="{0976E5B8-0561-433B-9A0C-C680144468F7}"/>
              </a:ext>
            </a:extLst>
          </p:cNvPr>
          <p:cNvCxnSpPr>
            <a:cxnSpLocks/>
          </p:cNvCxnSpPr>
          <p:nvPr/>
        </p:nvCxnSpPr>
        <p:spPr>
          <a:xfrm>
            <a:off x="8360173" y="4707322"/>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52" name="图片占位符 51">
            <a:extLst>
              <a:ext uri="{FF2B5EF4-FFF2-40B4-BE49-F238E27FC236}">
                <a16:creationId xmlns="" xmlns:a16="http://schemas.microsoft.com/office/drawing/2014/main" id="{1B1228BD-77A7-46D4-9131-5DA1C0A0967E}"/>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pic>
        <p:nvPicPr>
          <p:cNvPr id="62" name="图片占位符 61" descr="图片包含 人员, 男士, 室内, 墙壁&#10;&#10;描述已自动生成">
            <a:extLst>
              <a:ext uri="{FF2B5EF4-FFF2-40B4-BE49-F238E27FC236}">
                <a16:creationId xmlns="" xmlns:a16="http://schemas.microsoft.com/office/drawing/2014/main" id="{C2F8DD9C-EBBD-45DD-AF9E-3D861F7FC380}"/>
              </a:ext>
            </a:extLst>
          </p:cNvPr>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sp>
        <p:nvSpPr>
          <p:cNvPr id="47" name="文本占位符 46">
            <a:extLst>
              <a:ext uri="{FF2B5EF4-FFF2-40B4-BE49-F238E27FC236}">
                <a16:creationId xmlns="" xmlns:a16="http://schemas.microsoft.com/office/drawing/2014/main" id="{ABF0DC28-A563-482E-8C98-03827EA89AFC}"/>
              </a:ext>
            </a:extLst>
          </p:cNvPr>
          <p:cNvSpPr>
            <a:spLocks noGrp="1"/>
          </p:cNvSpPr>
          <p:nvPr>
            <p:ph type="body" idx="15"/>
          </p:nvPr>
        </p:nvSpPr>
        <p:spPr>
          <a:xfrm>
            <a:off x="1097899" y="253874"/>
            <a:ext cx="1934002" cy="605909"/>
          </a:xfrm>
        </p:spPr>
        <p:txBody>
          <a:bodyPr/>
          <a:lstStyle/>
          <a:p>
            <a:r>
              <a:rPr lang="zh-CN" altLang="en-US" dirty="0"/>
              <a:t>双人介绍</a:t>
            </a:r>
          </a:p>
        </p:txBody>
      </p:sp>
    </p:spTree>
    <p:extLst>
      <p:ext uri="{BB962C8B-B14F-4D97-AF65-F5344CB8AC3E}">
        <p14:creationId xmlns:p14="http://schemas.microsoft.com/office/powerpoint/2010/main" val="30863329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 xmlns:a16="http://schemas.microsoft.com/office/drawing/2014/main" id="{7C8D215E-8A52-4B39-AF97-A12A829E43C3}"/>
              </a:ext>
            </a:extLst>
          </p:cNvPr>
          <p:cNvGrpSpPr/>
          <p:nvPr/>
        </p:nvGrpSpPr>
        <p:grpSpPr>
          <a:xfrm>
            <a:off x="5936135" y="342218"/>
            <a:ext cx="5154992" cy="1015663"/>
            <a:chOff x="5936135" y="342218"/>
            <a:chExt cx="5154992" cy="1015663"/>
          </a:xfrm>
        </p:grpSpPr>
        <p:sp>
          <p:nvSpPr>
            <p:cNvPr id="9" name="文本框 8">
              <a:extLst>
                <a:ext uri="{FF2B5EF4-FFF2-40B4-BE49-F238E27FC236}">
                  <a16:creationId xmlns="" xmlns:a16="http://schemas.microsoft.com/office/drawing/2014/main" id="{4D003BEF-B79B-4514-AC97-3184CD0DF049}"/>
                </a:ext>
              </a:extLst>
            </p:cNvPr>
            <p:cNvSpPr txBox="1"/>
            <p:nvPr/>
          </p:nvSpPr>
          <p:spPr>
            <a:xfrm>
              <a:off x="5936135" y="342218"/>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u="none" strike="noStrike" kern="1200" cap="none" spc="0" normalizeH="0" baseline="0" noProof="0" dirty="0">
                  <a:ln>
                    <a:noFill/>
                  </a:ln>
                  <a:solidFill>
                    <a:schemeClr val="accent1"/>
                  </a:solidFill>
                  <a:effectLst/>
                  <a:uLnTx/>
                  <a:uFillTx/>
                  <a:latin typeface="+mj-ea"/>
                  <a:ea typeface="+mj-ea"/>
                </a:rPr>
                <a:t>1</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10" name="文本框 9">
              <a:extLst>
                <a:ext uri="{FF2B5EF4-FFF2-40B4-BE49-F238E27FC236}">
                  <a16:creationId xmlns="" xmlns:a16="http://schemas.microsoft.com/office/drawing/2014/main" id="{B1ECEA40-FF83-4551-8369-8AC8901A5BC5}"/>
                </a:ext>
              </a:extLst>
            </p:cNvPr>
            <p:cNvSpPr txBox="1"/>
            <p:nvPr/>
          </p:nvSpPr>
          <p:spPr>
            <a:xfrm>
              <a:off x="6635333" y="443065"/>
              <a:ext cx="445579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请在这里输入你的标题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11" name="矩形 10">
              <a:extLst>
                <a:ext uri="{FF2B5EF4-FFF2-40B4-BE49-F238E27FC236}">
                  <a16:creationId xmlns="" xmlns:a16="http://schemas.microsoft.com/office/drawing/2014/main" id="{6FD237DF-03BF-460C-AC2A-B945862A582F}"/>
                </a:ext>
              </a:extLst>
            </p:cNvPr>
            <p:cNvSpPr/>
            <p:nvPr/>
          </p:nvSpPr>
          <p:spPr>
            <a:xfrm>
              <a:off x="6650573" y="854829"/>
              <a:ext cx="2671757" cy="369332"/>
            </a:xfrm>
            <a:prstGeom prst="rect">
              <a:avLst/>
            </a:prstGeom>
          </p:spPr>
          <p:txBody>
            <a:bodyPr wrap="none" lIns="0">
              <a:spAutoFit/>
            </a:bodyPr>
            <a:lstStyle/>
            <a:p>
              <a:r>
                <a:rPr lang="zh-CN" altLang="en-US" dirty="0"/>
                <a:t>Please enter your title here</a:t>
              </a:r>
            </a:p>
          </p:txBody>
        </p:sp>
      </p:grpSp>
      <p:grpSp>
        <p:nvGrpSpPr>
          <p:cNvPr id="46" name="组合 45">
            <a:extLst>
              <a:ext uri="{FF2B5EF4-FFF2-40B4-BE49-F238E27FC236}">
                <a16:creationId xmlns="" xmlns:a16="http://schemas.microsoft.com/office/drawing/2014/main" id="{6CBEB5BF-CB1F-453E-9C87-61E98A7D46A2}"/>
              </a:ext>
            </a:extLst>
          </p:cNvPr>
          <p:cNvGrpSpPr/>
          <p:nvPr/>
        </p:nvGrpSpPr>
        <p:grpSpPr>
          <a:xfrm>
            <a:off x="5936135" y="1375950"/>
            <a:ext cx="5154992" cy="1015663"/>
            <a:chOff x="5936135" y="1375950"/>
            <a:chExt cx="5154992" cy="1015663"/>
          </a:xfrm>
        </p:grpSpPr>
        <p:sp>
          <p:nvSpPr>
            <p:cNvPr id="14" name="文本框 13">
              <a:extLst>
                <a:ext uri="{FF2B5EF4-FFF2-40B4-BE49-F238E27FC236}">
                  <a16:creationId xmlns="" xmlns:a16="http://schemas.microsoft.com/office/drawing/2014/main" id="{86A456B3-A3DF-44D9-B094-78BF75C41AC9}"/>
                </a:ext>
              </a:extLst>
            </p:cNvPr>
            <p:cNvSpPr txBox="1"/>
            <p:nvPr/>
          </p:nvSpPr>
          <p:spPr>
            <a:xfrm>
              <a:off x="5936135" y="1375950"/>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0" dirty="0">
                  <a:solidFill>
                    <a:schemeClr val="accent1"/>
                  </a:solidFill>
                  <a:latin typeface="+mj-ea"/>
                  <a:ea typeface="+mj-ea"/>
                </a:rPr>
                <a:t>2</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15" name="文本框 14">
              <a:extLst>
                <a:ext uri="{FF2B5EF4-FFF2-40B4-BE49-F238E27FC236}">
                  <a16:creationId xmlns="" xmlns:a16="http://schemas.microsoft.com/office/drawing/2014/main" id="{D93CA167-A77E-45CE-92A8-8CF88A34740E}"/>
                </a:ext>
              </a:extLst>
            </p:cNvPr>
            <p:cNvSpPr txBox="1"/>
            <p:nvPr/>
          </p:nvSpPr>
          <p:spPr>
            <a:xfrm>
              <a:off x="6635333" y="1476797"/>
              <a:ext cx="445579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请在这里输入你的标题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16" name="矩形 15">
              <a:extLst>
                <a:ext uri="{FF2B5EF4-FFF2-40B4-BE49-F238E27FC236}">
                  <a16:creationId xmlns="" xmlns:a16="http://schemas.microsoft.com/office/drawing/2014/main" id="{795C979D-71A3-41CB-B13F-C9B2280EE0AC}"/>
                </a:ext>
              </a:extLst>
            </p:cNvPr>
            <p:cNvSpPr/>
            <p:nvPr/>
          </p:nvSpPr>
          <p:spPr>
            <a:xfrm>
              <a:off x="6650573" y="1888561"/>
              <a:ext cx="2671757" cy="369332"/>
            </a:xfrm>
            <a:prstGeom prst="rect">
              <a:avLst/>
            </a:prstGeom>
          </p:spPr>
          <p:txBody>
            <a:bodyPr wrap="none" lIns="0">
              <a:spAutoFit/>
            </a:bodyPr>
            <a:lstStyle/>
            <a:p>
              <a:r>
                <a:rPr lang="zh-CN" altLang="en-US" dirty="0"/>
                <a:t>Please enter your title here</a:t>
              </a:r>
            </a:p>
          </p:txBody>
        </p:sp>
      </p:grpSp>
      <p:grpSp>
        <p:nvGrpSpPr>
          <p:cNvPr id="47" name="组合 46">
            <a:extLst>
              <a:ext uri="{FF2B5EF4-FFF2-40B4-BE49-F238E27FC236}">
                <a16:creationId xmlns="" xmlns:a16="http://schemas.microsoft.com/office/drawing/2014/main" id="{5A719055-988E-4789-B55D-C223DCE82BB9}"/>
              </a:ext>
            </a:extLst>
          </p:cNvPr>
          <p:cNvGrpSpPr/>
          <p:nvPr/>
        </p:nvGrpSpPr>
        <p:grpSpPr>
          <a:xfrm>
            <a:off x="5936135" y="2409682"/>
            <a:ext cx="5154992" cy="1015663"/>
            <a:chOff x="5936135" y="2409682"/>
            <a:chExt cx="5154992" cy="1015663"/>
          </a:xfrm>
        </p:grpSpPr>
        <p:sp>
          <p:nvSpPr>
            <p:cNvPr id="18" name="文本框 17">
              <a:extLst>
                <a:ext uri="{FF2B5EF4-FFF2-40B4-BE49-F238E27FC236}">
                  <a16:creationId xmlns="" xmlns:a16="http://schemas.microsoft.com/office/drawing/2014/main" id="{5BEE7E90-23B6-46F5-A4D7-0E023A3800B1}"/>
                </a:ext>
              </a:extLst>
            </p:cNvPr>
            <p:cNvSpPr txBox="1"/>
            <p:nvPr/>
          </p:nvSpPr>
          <p:spPr>
            <a:xfrm>
              <a:off x="5936135" y="2409682"/>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0" dirty="0">
                  <a:solidFill>
                    <a:schemeClr val="accent1"/>
                  </a:solidFill>
                  <a:latin typeface="+mj-ea"/>
                  <a:ea typeface="+mj-ea"/>
                </a:rPr>
                <a:t>3</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19" name="文本框 18">
              <a:extLst>
                <a:ext uri="{FF2B5EF4-FFF2-40B4-BE49-F238E27FC236}">
                  <a16:creationId xmlns="" xmlns:a16="http://schemas.microsoft.com/office/drawing/2014/main" id="{33475840-CF85-4258-B894-90A0ED33E232}"/>
                </a:ext>
              </a:extLst>
            </p:cNvPr>
            <p:cNvSpPr txBox="1"/>
            <p:nvPr/>
          </p:nvSpPr>
          <p:spPr>
            <a:xfrm>
              <a:off x="6635333" y="2510529"/>
              <a:ext cx="445579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请在这里输入你的标题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20" name="矩形 19">
              <a:extLst>
                <a:ext uri="{FF2B5EF4-FFF2-40B4-BE49-F238E27FC236}">
                  <a16:creationId xmlns="" xmlns:a16="http://schemas.microsoft.com/office/drawing/2014/main" id="{0F7A1707-74B9-4F51-A045-0B2FF100DAFE}"/>
                </a:ext>
              </a:extLst>
            </p:cNvPr>
            <p:cNvSpPr/>
            <p:nvPr/>
          </p:nvSpPr>
          <p:spPr>
            <a:xfrm>
              <a:off x="6650573" y="2922293"/>
              <a:ext cx="2671757" cy="369332"/>
            </a:xfrm>
            <a:prstGeom prst="rect">
              <a:avLst/>
            </a:prstGeom>
          </p:spPr>
          <p:txBody>
            <a:bodyPr wrap="none" lIns="0">
              <a:spAutoFit/>
            </a:bodyPr>
            <a:lstStyle/>
            <a:p>
              <a:r>
                <a:rPr lang="zh-CN" altLang="en-US" dirty="0"/>
                <a:t>Please enter your title here</a:t>
              </a:r>
            </a:p>
          </p:txBody>
        </p:sp>
      </p:grpSp>
      <p:grpSp>
        <p:nvGrpSpPr>
          <p:cNvPr id="48" name="组合 47">
            <a:extLst>
              <a:ext uri="{FF2B5EF4-FFF2-40B4-BE49-F238E27FC236}">
                <a16:creationId xmlns="" xmlns:a16="http://schemas.microsoft.com/office/drawing/2014/main" id="{9E427CA5-F0CC-4F44-A684-03222A9C57AF}"/>
              </a:ext>
            </a:extLst>
          </p:cNvPr>
          <p:cNvGrpSpPr/>
          <p:nvPr/>
        </p:nvGrpSpPr>
        <p:grpSpPr>
          <a:xfrm>
            <a:off x="5936135" y="3443414"/>
            <a:ext cx="5154992" cy="1015663"/>
            <a:chOff x="5936135" y="3443414"/>
            <a:chExt cx="5154992" cy="1015663"/>
          </a:xfrm>
        </p:grpSpPr>
        <p:sp>
          <p:nvSpPr>
            <p:cNvPr id="22" name="文本框 21">
              <a:extLst>
                <a:ext uri="{FF2B5EF4-FFF2-40B4-BE49-F238E27FC236}">
                  <a16:creationId xmlns="" xmlns:a16="http://schemas.microsoft.com/office/drawing/2014/main" id="{0CEF4A6E-EBAC-4824-AB95-2B42184EDFB9}"/>
                </a:ext>
              </a:extLst>
            </p:cNvPr>
            <p:cNvSpPr txBox="1"/>
            <p:nvPr/>
          </p:nvSpPr>
          <p:spPr>
            <a:xfrm>
              <a:off x="5936135" y="3443414"/>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0" dirty="0">
                  <a:solidFill>
                    <a:schemeClr val="accent1"/>
                  </a:solidFill>
                  <a:latin typeface="+mj-ea"/>
                  <a:ea typeface="+mj-ea"/>
                </a:rPr>
                <a:t>4</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23" name="文本框 22">
              <a:extLst>
                <a:ext uri="{FF2B5EF4-FFF2-40B4-BE49-F238E27FC236}">
                  <a16:creationId xmlns="" xmlns:a16="http://schemas.microsoft.com/office/drawing/2014/main" id="{04CD1523-B7DC-4362-89D1-9088F84B42CE}"/>
                </a:ext>
              </a:extLst>
            </p:cNvPr>
            <p:cNvSpPr txBox="1"/>
            <p:nvPr/>
          </p:nvSpPr>
          <p:spPr>
            <a:xfrm>
              <a:off x="6635333" y="3544261"/>
              <a:ext cx="445579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请在这里输入你的标题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24" name="矩形 23">
              <a:extLst>
                <a:ext uri="{FF2B5EF4-FFF2-40B4-BE49-F238E27FC236}">
                  <a16:creationId xmlns="" xmlns:a16="http://schemas.microsoft.com/office/drawing/2014/main" id="{14B83295-5FA3-4D41-8F9B-918680574A02}"/>
                </a:ext>
              </a:extLst>
            </p:cNvPr>
            <p:cNvSpPr/>
            <p:nvPr/>
          </p:nvSpPr>
          <p:spPr>
            <a:xfrm>
              <a:off x="6650573" y="3956025"/>
              <a:ext cx="2671757" cy="369332"/>
            </a:xfrm>
            <a:prstGeom prst="rect">
              <a:avLst/>
            </a:prstGeom>
          </p:spPr>
          <p:txBody>
            <a:bodyPr wrap="none" lIns="0">
              <a:spAutoFit/>
            </a:bodyPr>
            <a:lstStyle/>
            <a:p>
              <a:r>
                <a:rPr lang="zh-CN" altLang="en-US" dirty="0"/>
                <a:t>Please enter your title here</a:t>
              </a:r>
            </a:p>
          </p:txBody>
        </p:sp>
      </p:grpSp>
      <p:grpSp>
        <p:nvGrpSpPr>
          <p:cNvPr id="49" name="组合 48">
            <a:extLst>
              <a:ext uri="{FF2B5EF4-FFF2-40B4-BE49-F238E27FC236}">
                <a16:creationId xmlns="" xmlns:a16="http://schemas.microsoft.com/office/drawing/2014/main" id="{B09EB3F4-23C1-4E71-BB6B-C68996684AF8}"/>
              </a:ext>
            </a:extLst>
          </p:cNvPr>
          <p:cNvGrpSpPr/>
          <p:nvPr/>
        </p:nvGrpSpPr>
        <p:grpSpPr>
          <a:xfrm>
            <a:off x="5936135" y="4477146"/>
            <a:ext cx="5154992" cy="1015663"/>
            <a:chOff x="5936135" y="4477146"/>
            <a:chExt cx="5154992" cy="1015663"/>
          </a:xfrm>
        </p:grpSpPr>
        <p:sp>
          <p:nvSpPr>
            <p:cNvPr id="26" name="文本框 25">
              <a:extLst>
                <a:ext uri="{FF2B5EF4-FFF2-40B4-BE49-F238E27FC236}">
                  <a16:creationId xmlns="" xmlns:a16="http://schemas.microsoft.com/office/drawing/2014/main" id="{403A4B1C-0299-4D86-A4A1-90F863B10393}"/>
                </a:ext>
              </a:extLst>
            </p:cNvPr>
            <p:cNvSpPr txBox="1"/>
            <p:nvPr/>
          </p:nvSpPr>
          <p:spPr>
            <a:xfrm>
              <a:off x="5936135" y="4477146"/>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0" dirty="0">
                  <a:solidFill>
                    <a:schemeClr val="accent1"/>
                  </a:solidFill>
                  <a:latin typeface="+mj-ea"/>
                  <a:ea typeface="+mj-ea"/>
                </a:rPr>
                <a:t>5</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27" name="文本框 26">
              <a:extLst>
                <a:ext uri="{FF2B5EF4-FFF2-40B4-BE49-F238E27FC236}">
                  <a16:creationId xmlns="" xmlns:a16="http://schemas.microsoft.com/office/drawing/2014/main" id="{90E01A19-41B6-46B0-9845-323269133A86}"/>
                </a:ext>
              </a:extLst>
            </p:cNvPr>
            <p:cNvSpPr txBox="1"/>
            <p:nvPr/>
          </p:nvSpPr>
          <p:spPr>
            <a:xfrm>
              <a:off x="6635333" y="4577993"/>
              <a:ext cx="445579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请在这里输入你的标题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28" name="矩形 27">
              <a:extLst>
                <a:ext uri="{FF2B5EF4-FFF2-40B4-BE49-F238E27FC236}">
                  <a16:creationId xmlns="" xmlns:a16="http://schemas.microsoft.com/office/drawing/2014/main" id="{2BC66F95-C61F-407B-BB17-06B500D9B474}"/>
                </a:ext>
              </a:extLst>
            </p:cNvPr>
            <p:cNvSpPr/>
            <p:nvPr/>
          </p:nvSpPr>
          <p:spPr>
            <a:xfrm>
              <a:off x="6650573" y="4989757"/>
              <a:ext cx="2671757" cy="369332"/>
            </a:xfrm>
            <a:prstGeom prst="rect">
              <a:avLst/>
            </a:prstGeom>
          </p:spPr>
          <p:txBody>
            <a:bodyPr wrap="none" lIns="0">
              <a:spAutoFit/>
            </a:bodyPr>
            <a:lstStyle/>
            <a:p>
              <a:r>
                <a:rPr lang="zh-CN" altLang="en-US" dirty="0"/>
                <a:t>Please enter your title here</a:t>
              </a:r>
            </a:p>
          </p:txBody>
        </p:sp>
      </p:grpSp>
      <p:pic>
        <p:nvPicPr>
          <p:cNvPr id="35" name="图片占位符 34" descr="图片包含 户外, 天空, 建筑物, 道路&#10;&#10;自动生成的说明">
            <a:extLst>
              <a:ext uri="{FF2B5EF4-FFF2-40B4-BE49-F238E27FC236}">
                <a16:creationId xmlns="" xmlns:a16="http://schemas.microsoft.com/office/drawing/2014/main" id="{6CFD0A6A-C00F-403D-B1A1-D343B1327879}"/>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grpSp>
        <p:nvGrpSpPr>
          <p:cNvPr id="50" name="组合 49">
            <a:extLst>
              <a:ext uri="{FF2B5EF4-FFF2-40B4-BE49-F238E27FC236}">
                <a16:creationId xmlns="" xmlns:a16="http://schemas.microsoft.com/office/drawing/2014/main" id="{33BE7DC1-90C0-4697-973F-A650BA18EB7E}"/>
              </a:ext>
            </a:extLst>
          </p:cNvPr>
          <p:cNvGrpSpPr/>
          <p:nvPr/>
        </p:nvGrpSpPr>
        <p:grpSpPr>
          <a:xfrm>
            <a:off x="5936135" y="5510877"/>
            <a:ext cx="5154992" cy="1015663"/>
            <a:chOff x="5936135" y="5510877"/>
            <a:chExt cx="5154992" cy="1015663"/>
          </a:xfrm>
        </p:grpSpPr>
        <p:sp>
          <p:nvSpPr>
            <p:cNvPr id="30" name="文本框 29">
              <a:extLst>
                <a:ext uri="{FF2B5EF4-FFF2-40B4-BE49-F238E27FC236}">
                  <a16:creationId xmlns="" xmlns:a16="http://schemas.microsoft.com/office/drawing/2014/main" id="{A5EFEBC9-50E9-4CA4-8C11-A559D4CEB2ED}"/>
                </a:ext>
              </a:extLst>
            </p:cNvPr>
            <p:cNvSpPr txBox="1"/>
            <p:nvPr/>
          </p:nvSpPr>
          <p:spPr>
            <a:xfrm>
              <a:off x="5936135" y="5510877"/>
              <a:ext cx="707886"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6000" dirty="0">
                  <a:solidFill>
                    <a:schemeClr val="accent1"/>
                  </a:solidFill>
                  <a:latin typeface="+mj-ea"/>
                  <a:ea typeface="+mj-ea"/>
                </a:rPr>
                <a:t>6</a:t>
              </a:r>
              <a:endParaRPr kumimoji="0" lang="zh-CN" altLang="en-US" sz="6000" b="0" u="none" strike="noStrike" kern="1200" cap="none" spc="0" normalizeH="0" baseline="0" noProof="0" dirty="0">
                <a:ln>
                  <a:noFill/>
                </a:ln>
                <a:solidFill>
                  <a:schemeClr val="accent1"/>
                </a:solidFill>
                <a:effectLst/>
                <a:uLnTx/>
                <a:uFillTx/>
                <a:latin typeface="+mj-ea"/>
                <a:ea typeface="+mj-ea"/>
              </a:endParaRPr>
            </a:p>
          </p:txBody>
        </p:sp>
        <p:sp>
          <p:nvSpPr>
            <p:cNvPr id="31" name="文本框 30">
              <a:extLst>
                <a:ext uri="{FF2B5EF4-FFF2-40B4-BE49-F238E27FC236}">
                  <a16:creationId xmlns="" xmlns:a16="http://schemas.microsoft.com/office/drawing/2014/main" id="{9F05BD35-DFEB-459A-B06C-AD2A5FCAC513}"/>
                </a:ext>
              </a:extLst>
            </p:cNvPr>
            <p:cNvSpPr txBox="1"/>
            <p:nvPr/>
          </p:nvSpPr>
          <p:spPr>
            <a:xfrm>
              <a:off x="6635333" y="5611724"/>
              <a:ext cx="4455794"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tx1">
                      <a:lumMod val="85000"/>
                      <a:lumOff val="15000"/>
                    </a:schemeClr>
                  </a:solidFill>
                  <a:latin typeface="+mj-ea"/>
                  <a:ea typeface="+mj-ea"/>
                </a:rPr>
                <a:t>请在这里输入你的标题</a:t>
              </a:r>
              <a:endParaRPr kumimoji="0" lang="zh-CN" altLang="en-US" sz="2800" b="0" i="0" u="none" strike="noStrike" kern="1200" cap="none" spc="0" normalizeH="0" baseline="0" noProof="0" dirty="0">
                <a:ln>
                  <a:noFill/>
                </a:ln>
                <a:solidFill>
                  <a:schemeClr val="tx1">
                    <a:lumMod val="85000"/>
                    <a:lumOff val="15000"/>
                  </a:schemeClr>
                </a:solidFill>
                <a:effectLst/>
                <a:uLnTx/>
                <a:uFillTx/>
                <a:latin typeface="+mj-ea"/>
                <a:ea typeface="+mj-ea"/>
              </a:endParaRPr>
            </a:p>
          </p:txBody>
        </p:sp>
        <p:sp>
          <p:nvSpPr>
            <p:cNvPr id="32" name="矩形 31">
              <a:extLst>
                <a:ext uri="{FF2B5EF4-FFF2-40B4-BE49-F238E27FC236}">
                  <a16:creationId xmlns="" xmlns:a16="http://schemas.microsoft.com/office/drawing/2014/main" id="{EEFEB228-E036-4312-9CBD-5629625161A6}"/>
                </a:ext>
              </a:extLst>
            </p:cNvPr>
            <p:cNvSpPr/>
            <p:nvPr/>
          </p:nvSpPr>
          <p:spPr>
            <a:xfrm>
              <a:off x="6650573" y="6023488"/>
              <a:ext cx="2671757" cy="369332"/>
            </a:xfrm>
            <a:prstGeom prst="rect">
              <a:avLst/>
            </a:prstGeom>
          </p:spPr>
          <p:txBody>
            <a:bodyPr wrap="none" lIns="0">
              <a:spAutoFit/>
            </a:bodyPr>
            <a:lstStyle/>
            <a:p>
              <a:r>
                <a:rPr lang="zh-CN" altLang="en-US" dirty="0"/>
                <a:t>Please enter your title here</a:t>
              </a:r>
            </a:p>
          </p:txBody>
        </p:sp>
      </p:grpSp>
      <p:cxnSp>
        <p:nvCxnSpPr>
          <p:cNvPr id="41" name="直接连接符 40">
            <a:extLst>
              <a:ext uri="{FF2B5EF4-FFF2-40B4-BE49-F238E27FC236}">
                <a16:creationId xmlns="" xmlns:a16="http://schemas.microsoft.com/office/drawing/2014/main" id="{CA9AC864-F551-4541-A265-DFD62DB5F30E}"/>
              </a:ext>
            </a:extLst>
          </p:cNvPr>
          <p:cNvCxnSpPr>
            <a:cxnSpLocks/>
            <a:endCxn id="42" idx="1"/>
          </p:cNvCxnSpPr>
          <p:nvPr/>
        </p:nvCxnSpPr>
        <p:spPr>
          <a:xfrm>
            <a:off x="4097287" y="0"/>
            <a:ext cx="0" cy="2127628"/>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矩形: 圆角 41">
            <a:extLst>
              <a:ext uri="{FF2B5EF4-FFF2-40B4-BE49-F238E27FC236}">
                <a16:creationId xmlns="" xmlns:a16="http://schemas.microsoft.com/office/drawing/2014/main" id="{8137C333-2312-4851-9455-32DBCF9E83CD}"/>
              </a:ext>
            </a:extLst>
          </p:cNvPr>
          <p:cNvSpPr/>
          <p:nvPr/>
        </p:nvSpPr>
        <p:spPr>
          <a:xfrm rot="5400000">
            <a:off x="2795914" y="3073465"/>
            <a:ext cx="2602746" cy="71107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a:extLst>
              <a:ext uri="{FF2B5EF4-FFF2-40B4-BE49-F238E27FC236}">
                <a16:creationId xmlns="" xmlns:a16="http://schemas.microsoft.com/office/drawing/2014/main" id="{27097DE6-C6D3-4A5F-ABA3-8A0B96E743A1}"/>
              </a:ext>
            </a:extLst>
          </p:cNvPr>
          <p:cNvCxnSpPr>
            <a:cxnSpLocks/>
          </p:cNvCxnSpPr>
          <p:nvPr/>
        </p:nvCxnSpPr>
        <p:spPr>
          <a:xfrm flipH="1">
            <a:off x="4067793" y="4730373"/>
            <a:ext cx="2" cy="2127629"/>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 xmlns:a16="http://schemas.microsoft.com/office/drawing/2014/main" id="{385E6FA4-8EC2-4915-972D-C4A9CF1FCAC5}"/>
              </a:ext>
            </a:extLst>
          </p:cNvPr>
          <p:cNvSpPr txBox="1"/>
          <p:nvPr/>
        </p:nvSpPr>
        <p:spPr>
          <a:xfrm>
            <a:off x="3664782" y="2568244"/>
            <a:ext cx="923330" cy="1687011"/>
          </a:xfrm>
          <a:prstGeom prst="rect">
            <a:avLst/>
          </a:prstGeom>
          <a:noFill/>
        </p:spPr>
        <p:txBody>
          <a:bodyPr vert="eaVert" wrap="square" rtlCol="0">
            <a:spAutoFit/>
          </a:bodyPr>
          <a:lstStyle/>
          <a:p>
            <a:pPr algn="dist"/>
            <a:r>
              <a:rPr lang="zh-CN" altLang="en-US" sz="4800" dirty="0">
                <a:solidFill>
                  <a:schemeClr val="bg1"/>
                </a:solidFill>
                <a:latin typeface="+mj-ea"/>
                <a:ea typeface="+mj-ea"/>
              </a:rPr>
              <a:t>目录</a:t>
            </a:r>
          </a:p>
        </p:txBody>
      </p:sp>
    </p:spTree>
    <p:extLst>
      <p:ext uri="{BB962C8B-B14F-4D97-AF65-F5344CB8AC3E}">
        <p14:creationId xmlns:p14="http://schemas.microsoft.com/office/powerpoint/2010/main" val="229752271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a:extLst>
              <a:ext uri="{FF2B5EF4-FFF2-40B4-BE49-F238E27FC236}">
                <a16:creationId xmlns="" xmlns:a16="http://schemas.microsoft.com/office/drawing/2014/main" id="{EB07ED0A-8B80-4B60-AFF9-2CBE0B95A4FE}"/>
              </a:ext>
            </a:extLst>
          </p:cNvPr>
          <p:cNvSpPr/>
          <p:nvPr/>
        </p:nvSpPr>
        <p:spPr>
          <a:xfrm>
            <a:off x="1134740" y="4632470"/>
            <a:ext cx="2653178" cy="1499449"/>
          </a:xfrm>
          <a:prstGeom prst="rect">
            <a:avLst/>
          </a:prstGeom>
        </p:spPr>
        <p:txBody>
          <a:bodyPr wrap="square">
            <a:spAutoFit/>
          </a:bodyPr>
          <a:lstStyle/>
          <a:p>
            <a:pPr algn="just">
              <a:lnSpc>
                <a:spcPct val="130000"/>
              </a:lnSpc>
            </a:pPr>
            <a:r>
              <a:rPr lang="zh-CN" altLang="en-US" dirty="0">
                <a:latin typeface="+mn-ea"/>
              </a:rPr>
              <a:t>我国著名杂交水稻育种专家，中国研究与发展杂交水稻的开创者，被誉为“世界杂交水稻之父”</a:t>
            </a:r>
          </a:p>
        </p:txBody>
      </p:sp>
      <p:sp>
        <p:nvSpPr>
          <p:cNvPr id="79" name="文本框 78">
            <a:extLst>
              <a:ext uri="{FF2B5EF4-FFF2-40B4-BE49-F238E27FC236}">
                <a16:creationId xmlns="" xmlns:a16="http://schemas.microsoft.com/office/drawing/2014/main" id="{01D3BE17-2184-4046-9BFF-30985D0E2B1F}"/>
              </a:ext>
            </a:extLst>
          </p:cNvPr>
          <p:cNvSpPr txBox="1"/>
          <p:nvPr/>
        </p:nvSpPr>
        <p:spPr>
          <a:xfrm>
            <a:off x="1315435" y="3893206"/>
            <a:ext cx="2291788" cy="523220"/>
          </a:xfrm>
          <a:prstGeom prst="rect">
            <a:avLst/>
          </a:prstGeom>
          <a:noFill/>
        </p:spPr>
        <p:txBody>
          <a:bodyPr wrap="square" rtlCol="0">
            <a:spAutoFit/>
          </a:bodyPr>
          <a:lstStyle/>
          <a:p>
            <a:pPr algn="ctr"/>
            <a:r>
              <a:rPr lang="zh-CN" altLang="en-US" sz="2800" dirty="0">
                <a:latin typeface="+mj-ea"/>
                <a:ea typeface="+mj-ea"/>
              </a:rPr>
              <a:t>袁隆平</a:t>
            </a:r>
          </a:p>
        </p:txBody>
      </p:sp>
      <p:sp>
        <p:nvSpPr>
          <p:cNvPr id="80" name="矩形 79">
            <a:extLst>
              <a:ext uri="{FF2B5EF4-FFF2-40B4-BE49-F238E27FC236}">
                <a16:creationId xmlns="" xmlns:a16="http://schemas.microsoft.com/office/drawing/2014/main" id="{42092A46-495C-471F-97FB-2C1D61F793DC}"/>
              </a:ext>
            </a:extLst>
          </p:cNvPr>
          <p:cNvSpPr/>
          <p:nvPr/>
        </p:nvSpPr>
        <p:spPr>
          <a:xfrm>
            <a:off x="4591810" y="4632470"/>
            <a:ext cx="2653178" cy="1499449"/>
          </a:xfrm>
          <a:prstGeom prst="rect">
            <a:avLst/>
          </a:prstGeom>
        </p:spPr>
        <p:txBody>
          <a:bodyPr wrap="square">
            <a:spAutoFit/>
          </a:bodyPr>
          <a:lstStyle/>
          <a:p>
            <a:pPr algn="just">
              <a:lnSpc>
                <a:spcPct val="130000"/>
              </a:lnSpc>
            </a:pPr>
            <a:r>
              <a:rPr lang="zh-CN" altLang="en-US" dirty="0">
                <a:latin typeface="+mn-ea"/>
              </a:rPr>
              <a:t>我国著名杂交水稻育种专家，中国研究与发展杂交水稻的开创者，被誉为“世界杂交水稻之父”</a:t>
            </a:r>
          </a:p>
        </p:txBody>
      </p:sp>
      <p:sp>
        <p:nvSpPr>
          <p:cNvPr id="81" name="文本框 80">
            <a:extLst>
              <a:ext uri="{FF2B5EF4-FFF2-40B4-BE49-F238E27FC236}">
                <a16:creationId xmlns="" xmlns:a16="http://schemas.microsoft.com/office/drawing/2014/main" id="{7AB4DFF6-8404-4A9E-A621-F4A7287ADCC8}"/>
              </a:ext>
            </a:extLst>
          </p:cNvPr>
          <p:cNvSpPr txBox="1"/>
          <p:nvPr/>
        </p:nvSpPr>
        <p:spPr>
          <a:xfrm>
            <a:off x="4772505" y="3893206"/>
            <a:ext cx="2291788" cy="523220"/>
          </a:xfrm>
          <a:prstGeom prst="rect">
            <a:avLst/>
          </a:prstGeom>
          <a:noFill/>
        </p:spPr>
        <p:txBody>
          <a:bodyPr wrap="square" rtlCol="0">
            <a:spAutoFit/>
          </a:bodyPr>
          <a:lstStyle/>
          <a:p>
            <a:pPr algn="ctr"/>
            <a:r>
              <a:rPr lang="zh-CN" altLang="en-US" sz="2800" dirty="0">
                <a:latin typeface="+mj-ea"/>
                <a:ea typeface="+mj-ea"/>
              </a:rPr>
              <a:t>袁隆平</a:t>
            </a:r>
          </a:p>
        </p:txBody>
      </p:sp>
      <p:sp>
        <p:nvSpPr>
          <p:cNvPr id="82" name="矩形 81">
            <a:extLst>
              <a:ext uri="{FF2B5EF4-FFF2-40B4-BE49-F238E27FC236}">
                <a16:creationId xmlns="" xmlns:a16="http://schemas.microsoft.com/office/drawing/2014/main" id="{6BA2A55B-ED30-43A4-A068-80BAA25A6184}"/>
              </a:ext>
            </a:extLst>
          </p:cNvPr>
          <p:cNvSpPr/>
          <p:nvPr/>
        </p:nvSpPr>
        <p:spPr>
          <a:xfrm>
            <a:off x="8048880" y="4632470"/>
            <a:ext cx="2653178" cy="1499449"/>
          </a:xfrm>
          <a:prstGeom prst="rect">
            <a:avLst/>
          </a:prstGeom>
        </p:spPr>
        <p:txBody>
          <a:bodyPr wrap="square">
            <a:spAutoFit/>
          </a:bodyPr>
          <a:lstStyle/>
          <a:p>
            <a:pPr algn="just">
              <a:lnSpc>
                <a:spcPct val="130000"/>
              </a:lnSpc>
            </a:pPr>
            <a:r>
              <a:rPr lang="zh-CN" altLang="en-US" dirty="0">
                <a:latin typeface="+mn-ea"/>
              </a:rPr>
              <a:t>我国著名杂交水稻育种专家，中国研究与发展杂交水稻的开创者，被誉为“世界杂交水稻之父”</a:t>
            </a:r>
          </a:p>
        </p:txBody>
      </p:sp>
      <p:sp>
        <p:nvSpPr>
          <p:cNvPr id="83" name="文本框 82">
            <a:extLst>
              <a:ext uri="{FF2B5EF4-FFF2-40B4-BE49-F238E27FC236}">
                <a16:creationId xmlns="" xmlns:a16="http://schemas.microsoft.com/office/drawing/2014/main" id="{AC621FCF-066A-4EF9-ACEB-C6CCE80DF1CA}"/>
              </a:ext>
            </a:extLst>
          </p:cNvPr>
          <p:cNvSpPr txBox="1"/>
          <p:nvPr/>
        </p:nvSpPr>
        <p:spPr>
          <a:xfrm>
            <a:off x="8229575" y="3893206"/>
            <a:ext cx="2291788" cy="523220"/>
          </a:xfrm>
          <a:prstGeom prst="rect">
            <a:avLst/>
          </a:prstGeom>
          <a:noFill/>
        </p:spPr>
        <p:txBody>
          <a:bodyPr wrap="square" rtlCol="0">
            <a:spAutoFit/>
          </a:bodyPr>
          <a:lstStyle/>
          <a:p>
            <a:pPr algn="ctr"/>
            <a:r>
              <a:rPr lang="zh-CN" altLang="en-US" sz="2800" dirty="0">
                <a:latin typeface="+mj-ea"/>
                <a:ea typeface="+mj-ea"/>
              </a:rPr>
              <a:t>袁隆平</a:t>
            </a:r>
          </a:p>
        </p:txBody>
      </p:sp>
      <p:cxnSp>
        <p:nvCxnSpPr>
          <p:cNvPr id="93" name="直接连接符 92">
            <a:extLst>
              <a:ext uri="{FF2B5EF4-FFF2-40B4-BE49-F238E27FC236}">
                <a16:creationId xmlns="" xmlns:a16="http://schemas.microsoft.com/office/drawing/2014/main" id="{78FB767B-BA66-447C-AC95-EB8E135AF2A7}"/>
              </a:ext>
            </a:extLst>
          </p:cNvPr>
          <p:cNvCxnSpPr>
            <a:cxnSpLocks/>
          </p:cNvCxnSpPr>
          <p:nvPr/>
        </p:nvCxnSpPr>
        <p:spPr>
          <a:xfrm>
            <a:off x="2274481" y="4537710"/>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 xmlns:a16="http://schemas.microsoft.com/office/drawing/2014/main" id="{A4DB8A18-3850-4EA1-9FAF-E6304C3A7807}"/>
              </a:ext>
            </a:extLst>
          </p:cNvPr>
          <p:cNvCxnSpPr>
            <a:cxnSpLocks/>
          </p:cNvCxnSpPr>
          <p:nvPr/>
        </p:nvCxnSpPr>
        <p:spPr>
          <a:xfrm>
            <a:off x="5731551" y="4537710"/>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 xmlns:a16="http://schemas.microsoft.com/office/drawing/2014/main" id="{412F72F2-84A2-4372-8CF8-E786E34FB9B3}"/>
              </a:ext>
            </a:extLst>
          </p:cNvPr>
          <p:cNvCxnSpPr>
            <a:cxnSpLocks/>
          </p:cNvCxnSpPr>
          <p:nvPr/>
        </p:nvCxnSpPr>
        <p:spPr>
          <a:xfrm>
            <a:off x="9188621" y="4537710"/>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54" name="图片占位符 53" descr="图片包含 人员, 男士, 室内, 墙壁&#10;&#10;描述已自动生成">
            <a:extLst>
              <a:ext uri="{FF2B5EF4-FFF2-40B4-BE49-F238E27FC236}">
                <a16:creationId xmlns="" xmlns:a16="http://schemas.microsoft.com/office/drawing/2014/main" id="{D62249CE-8653-4092-B3B6-BED779DCE04D}"/>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pic>
        <p:nvPicPr>
          <p:cNvPr id="56" name="图片占位符 55" descr="图片包含 人员, 男士, 室内, 墙壁&#10;&#10;描述已自动生成">
            <a:extLst>
              <a:ext uri="{FF2B5EF4-FFF2-40B4-BE49-F238E27FC236}">
                <a16:creationId xmlns="" xmlns:a16="http://schemas.microsoft.com/office/drawing/2014/main" id="{D7F6759F-BC3E-4DD3-9A76-1ADF6BFCE963}"/>
              </a:ext>
            </a:extLst>
          </p:cNvPr>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pic>
        <p:nvPicPr>
          <p:cNvPr id="58" name="图片占位符 57" descr="图片包含 人员, 男士, 室内, 墙壁&#10;&#10;描述已自动生成">
            <a:extLst>
              <a:ext uri="{FF2B5EF4-FFF2-40B4-BE49-F238E27FC236}">
                <a16:creationId xmlns="" xmlns:a16="http://schemas.microsoft.com/office/drawing/2014/main" id="{3B95FDF8-48FC-48BC-B43E-ECBD76D8F18C}"/>
              </a:ext>
            </a:extLst>
          </p:cNvPr>
          <p:cNvPicPr>
            <a:picLocks noGrp="1" noChangeAspect="1"/>
          </p:cNvPicPr>
          <p:nvPr>
            <p:ph type="pic" sz="quarter" idx="15"/>
          </p:nvPr>
        </p:nvPicPr>
        <p:blipFill>
          <a:blip r:embed="rId2" cstate="email">
            <a:extLst>
              <a:ext uri="{28A0092B-C50C-407E-A947-70E740481C1C}">
                <a14:useLocalDpi xmlns:a14="http://schemas.microsoft.com/office/drawing/2010/main"/>
              </a:ext>
            </a:extLst>
          </a:blip>
          <a:srcRect/>
          <a:stretch>
            <a:fillRect/>
          </a:stretch>
        </p:blipFill>
        <p:spPr/>
      </p:pic>
      <p:sp>
        <p:nvSpPr>
          <p:cNvPr id="47" name="文本占位符 46">
            <a:extLst>
              <a:ext uri="{FF2B5EF4-FFF2-40B4-BE49-F238E27FC236}">
                <a16:creationId xmlns="" xmlns:a16="http://schemas.microsoft.com/office/drawing/2014/main" id="{A2E6A5AB-533C-4868-82A8-9E0A9B067C4B}"/>
              </a:ext>
            </a:extLst>
          </p:cNvPr>
          <p:cNvSpPr>
            <a:spLocks noGrp="1"/>
          </p:cNvSpPr>
          <p:nvPr>
            <p:ph type="body" idx="16"/>
          </p:nvPr>
        </p:nvSpPr>
        <p:spPr>
          <a:xfrm>
            <a:off x="1097899" y="253874"/>
            <a:ext cx="1934002" cy="605909"/>
          </a:xfrm>
        </p:spPr>
        <p:txBody>
          <a:bodyPr/>
          <a:lstStyle/>
          <a:p>
            <a:r>
              <a:rPr lang="zh-CN" altLang="en-US" dirty="0"/>
              <a:t>三人介绍</a:t>
            </a:r>
          </a:p>
        </p:txBody>
      </p:sp>
    </p:spTree>
    <p:extLst>
      <p:ext uri="{BB962C8B-B14F-4D97-AF65-F5344CB8AC3E}">
        <p14:creationId xmlns:p14="http://schemas.microsoft.com/office/powerpoint/2010/main" val="49288794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文本框 111">
            <a:extLst>
              <a:ext uri="{FF2B5EF4-FFF2-40B4-BE49-F238E27FC236}">
                <a16:creationId xmlns="" xmlns:a16="http://schemas.microsoft.com/office/drawing/2014/main" id="{B935D3E8-158E-4BC9-AD03-A3A3D23FE8B1}"/>
              </a:ext>
            </a:extLst>
          </p:cNvPr>
          <p:cNvSpPr txBox="1"/>
          <p:nvPr/>
        </p:nvSpPr>
        <p:spPr>
          <a:xfrm>
            <a:off x="1332164" y="1499884"/>
            <a:ext cx="2291788" cy="523220"/>
          </a:xfrm>
          <a:prstGeom prst="rect">
            <a:avLst/>
          </a:prstGeom>
          <a:noFill/>
        </p:spPr>
        <p:txBody>
          <a:bodyPr wrap="square" rtlCol="0">
            <a:spAutoFit/>
          </a:bodyPr>
          <a:lstStyle/>
          <a:p>
            <a:pPr algn="r"/>
            <a:r>
              <a:rPr lang="zh-CN" altLang="en-US" sz="2800" dirty="0">
                <a:latin typeface="+mj-ea"/>
                <a:ea typeface="+mj-ea"/>
              </a:rPr>
              <a:t>袁隆平</a:t>
            </a:r>
          </a:p>
        </p:txBody>
      </p:sp>
      <p:sp>
        <p:nvSpPr>
          <p:cNvPr id="113" name="矩形 112">
            <a:extLst>
              <a:ext uri="{FF2B5EF4-FFF2-40B4-BE49-F238E27FC236}">
                <a16:creationId xmlns="" xmlns:a16="http://schemas.microsoft.com/office/drawing/2014/main" id="{3D313A47-DFFF-443B-8AE7-B19C8BF130A2}"/>
              </a:ext>
            </a:extLst>
          </p:cNvPr>
          <p:cNvSpPr/>
          <p:nvPr/>
        </p:nvSpPr>
        <p:spPr>
          <a:xfrm>
            <a:off x="586654" y="2224644"/>
            <a:ext cx="3037298" cy="1141531"/>
          </a:xfrm>
          <a:prstGeom prst="rect">
            <a:avLst/>
          </a:prstGeom>
        </p:spPr>
        <p:txBody>
          <a:bodyPr wrap="square">
            <a:spAutoFit/>
          </a:bodyPr>
          <a:lstStyle/>
          <a:p>
            <a:pPr algn="r">
              <a:lnSpc>
                <a:spcPct val="130000"/>
              </a:lnSpc>
            </a:pPr>
            <a:r>
              <a:rPr lang="zh-CN" altLang="en-US" dirty="0">
                <a:latin typeface="+mn-ea"/>
              </a:rPr>
              <a:t>杂交水稻育种专家，中国研究与发展杂交水稻的开创者，被誉为“世界杂交水稻之父”</a:t>
            </a:r>
          </a:p>
        </p:txBody>
      </p:sp>
      <p:cxnSp>
        <p:nvCxnSpPr>
          <p:cNvPr id="155" name="直接连接符 154">
            <a:extLst>
              <a:ext uri="{FF2B5EF4-FFF2-40B4-BE49-F238E27FC236}">
                <a16:creationId xmlns="" xmlns:a16="http://schemas.microsoft.com/office/drawing/2014/main" id="{330FB85C-1C57-4ADB-ACFD-972256464DC1}"/>
              </a:ext>
            </a:extLst>
          </p:cNvPr>
          <p:cNvCxnSpPr>
            <a:cxnSpLocks/>
          </p:cNvCxnSpPr>
          <p:nvPr/>
        </p:nvCxnSpPr>
        <p:spPr>
          <a:xfrm>
            <a:off x="3083906" y="2121412"/>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6" name="文本框 155">
            <a:extLst>
              <a:ext uri="{FF2B5EF4-FFF2-40B4-BE49-F238E27FC236}">
                <a16:creationId xmlns="" xmlns:a16="http://schemas.microsoft.com/office/drawing/2014/main" id="{F5D51EBF-9A03-4B74-B90F-29AD1100C311}"/>
              </a:ext>
            </a:extLst>
          </p:cNvPr>
          <p:cNvSpPr txBox="1"/>
          <p:nvPr/>
        </p:nvSpPr>
        <p:spPr>
          <a:xfrm>
            <a:off x="1332164" y="3919926"/>
            <a:ext cx="2291788" cy="523220"/>
          </a:xfrm>
          <a:prstGeom prst="rect">
            <a:avLst/>
          </a:prstGeom>
          <a:noFill/>
        </p:spPr>
        <p:txBody>
          <a:bodyPr wrap="square" rtlCol="0">
            <a:spAutoFit/>
          </a:bodyPr>
          <a:lstStyle/>
          <a:p>
            <a:pPr algn="r"/>
            <a:r>
              <a:rPr lang="zh-CN" altLang="en-US" sz="2800" dirty="0">
                <a:latin typeface="+mj-ea"/>
                <a:ea typeface="+mj-ea"/>
              </a:rPr>
              <a:t>袁隆平</a:t>
            </a:r>
          </a:p>
        </p:txBody>
      </p:sp>
      <p:sp>
        <p:nvSpPr>
          <p:cNvPr id="157" name="矩形 156">
            <a:extLst>
              <a:ext uri="{FF2B5EF4-FFF2-40B4-BE49-F238E27FC236}">
                <a16:creationId xmlns="" xmlns:a16="http://schemas.microsoft.com/office/drawing/2014/main" id="{15E273C4-1FFA-4324-AFE4-931554D43EC7}"/>
              </a:ext>
            </a:extLst>
          </p:cNvPr>
          <p:cNvSpPr/>
          <p:nvPr/>
        </p:nvSpPr>
        <p:spPr>
          <a:xfrm>
            <a:off x="586654" y="4644686"/>
            <a:ext cx="3037298" cy="1141531"/>
          </a:xfrm>
          <a:prstGeom prst="rect">
            <a:avLst/>
          </a:prstGeom>
        </p:spPr>
        <p:txBody>
          <a:bodyPr wrap="square">
            <a:spAutoFit/>
          </a:bodyPr>
          <a:lstStyle/>
          <a:p>
            <a:pPr algn="r">
              <a:lnSpc>
                <a:spcPct val="130000"/>
              </a:lnSpc>
            </a:pPr>
            <a:r>
              <a:rPr lang="zh-CN" altLang="en-US" dirty="0">
                <a:latin typeface="+mn-ea"/>
              </a:rPr>
              <a:t>杂交水稻育种专家，中国研究与发展杂交水稻的开创者，被誉为“世界杂交水稻之父”</a:t>
            </a:r>
          </a:p>
        </p:txBody>
      </p:sp>
      <p:cxnSp>
        <p:nvCxnSpPr>
          <p:cNvPr id="158" name="直接连接符 157">
            <a:extLst>
              <a:ext uri="{FF2B5EF4-FFF2-40B4-BE49-F238E27FC236}">
                <a16:creationId xmlns="" xmlns:a16="http://schemas.microsoft.com/office/drawing/2014/main" id="{B5CAE5D5-21EA-4532-80DE-EFA3A563A9C0}"/>
              </a:ext>
            </a:extLst>
          </p:cNvPr>
          <p:cNvCxnSpPr>
            <a:cxnSpLocks/>
          </p:cNvCxnSpPr>
          <p:nvPr/>
        </p:nvCxnSpPr>
        <p:spPr>
          <a:xfrm>
            <a:off x="3083906" y="4541454"/>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9" name="文本框 158">
            <a:extLst>
              <a:ext uri="{FF2B5EF4-FFF2-40B4-BE49-F238E27FC236}">
                <a16:creationId xmlns="" xmlns:a16="http://schemas.microsoft.com/office/drawing/2014/main" id="{B324DD7B-E8E1-4144-839D-2E8A2D66A19E}"/>
              </a:ext>
            </a:extLst>
          </p:cNvPr>
          <p:cNvSpPr txBox="1"/>
          <p:nvPr/>
        </p:nvSpPr>
        <p:spPr>
          <a:xfrm>
            <a:off x="8669825" y="1499884"/>
            <a:ext cx="2291788" cy="523220"/>
          </a:xfrm>
          <a:prstGeom prst="rect">
            <a:avLst/>
          </a:prstGeom>
          <a:noFill/>
        </p:spPr>
        <p:txBody>
          <a:bodyPr wrap="square" rtlCol="0">
            <a:spAutoFit/>
          </a:bodyPr>
          <a:lstStyle/>
          <a:p>
            <a:r>
              <a:rPr lang="zh-CN" altLang="en-US" sz="2800" dirty="0">
                <a:latin typeface="+mj-ea"/>
                <a:ea typeface="+mj-ea"/>
              </a:rPr>
              <a:t>袁隆平</a:t>
            </a:r>
          </a:p>
        </p:txBody>
      </p:sp>
      <p:sp>
        <p:nvSpPr>
          <p:cNvPr id="160" name="矩形 159">
            <a:extLst>
              <a:ext uri="{FF2B5EF4-FFF2-40B4-BE49-F238E27FC236}">
                <a16:creationId xmlns="" xmlns:a16="http://schemas.microsoft.com/office/drawing/2014/main" id="{94E42405-1B02-4E87-9AD3-AEF4D95D7B55}"/>
              </a:ext>
            </a:extLst>
          </p:cNvPr>
          <p:cNvSpPr/>
          <p:nvPr/>
        </p:nvSpPr>
        <p:spPr>
          <a:xfrm>
            <a:off x="8669825" y="2224644"/>
            <a:ext cx="3037298" cy="1141531"/>
          </a:xfrm>
          <a:prstGeom prst="rect">
            <a:avLst/>
          </a:prstGeom>
        </p:spPr>
        <p:txBody>
          <a:bodyPr wrap="square">
            <a:spAutoFit/>
          </a:bodyPr>
          <a:lstStyle/>
          <a:p>
            <a:pPr>
              <a:lnSpc>
                <a:spcPct val="130000"/>
              </a:lnSpc>
            </a:pPr>
            <a:r>
              <a:rPr lang="zh-CN" altLang="en-US" dirty="0">
                <a:latin typeface="+mn-ea"/>
              </a:rPr>
              <a:t>杂交水稻育种专家，中国研究与发展杂交水稻的开创者，被誉为“世界杂交水稻之父”</a:t>
            </a:r>
          </a:p>
        </p:txBody>
      </p:sp>
      <p:cxnSp>
        <p:nvCxnSpPr>
          <p:cNvPr id="161" name="直接连接符 160">
            <a:extLst>
              <a:ext uri="{FF2B5EF4-FFF2-40B4-BE49-F238E27FC236}">
                <a16:creationId xmlns="" xmlns:a16="http://schemas.microsoft.com/office/drawing/2014/main" id="{20CDDA49-A5DB-4757-946A-AE5F748D79B1}"/>
              </a:ext>
            </a:extLst>
          </p:cNvPr>
          <p:cNvCxnSpPr>
            <a:cxnSpLocks/>
          </p:cNvCxnSpPr>
          <p:nvPr/>
        </p:nvCxnSpPr>
        <p:spPr>
          <a:xfrm>
            <a:off x="8817145" y="2121412"/>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2" name="文本框 161">
            <a:extLst>
              <a:ext uri="{FF2B5EF4-FFF2-40B4-BE49-F238E27FC236}">
                <a16:creationId xmlns="" xmlns:a16="http://schemas.microsoft.com/office/drawing/2014/main" id="{450455D6-B0EF-47F9-A3DA-19F5153FA942}"/>
              </a:ext>
            </a:extLst>
          </p:cNvPr>
          <p:cNvSpPr txBox="1"/>
          <p:nvPr/>
        </p:nvSpPr>
        <p:spPr>
          <a:xfrm>
            <a:off x="8669825" y="3919926"/>
            <a:ext cx="2291788" cy="523220"/>
          </a:xfrm>
          <a:prstGeom prst="rect">
            <a:avLst/>
          </a:prstGeom>
          <a:noFill/>
        </p:spPr>
        <p:txBody>
          <a:bodyPr wrap="square" rtlCol="0">
            <a:spAutoFit/>
          </a:bodyPr>
          <a:lstStyle/>
          <a:p>
            <a:r>
              <a:rPr lang="zh-CN" altLang="en-US" sz="2800" dirty="0">
                <a:latin typeface="+mj-ea"/>
                <a:ea typeface="+mj-ea"/>
              </a:rPr>
              <a:t>袁隆平</a:t>
            </a:r>
          </a:p>
        </p:txBody>
      </p:sp>
      <p:sp>
        <p:nvSpPr>
          <p:cNvPr id="163" name="矩形 162">
            <a:extLst>
              <a:ext uri="{FF2B5EF4-FFF2-40B4-BE49-F238E27FC236}">
                <a16:creationId xmlns="" xmlns:a16="http://schemas.microsoft.com/office/drawing/2014/main" id="{788BFCB0-F0AB-4904-8EB0-17ECC995D53A}"/>
              </a:ext>
            </a:extLst>
          </p:cNvPr>
          <p:cNvSpPr/>
          <p:nvPr/>
        </p:nvSpPr>
        <p:spPr>
          <a:xfrm>
            <a:off x="8669825" y="4644686"/>
            <a:ext cx="3037298" cy="1141531"/>
          </a:xfrm>
          <a:prstGeom prst="rect">
            <a:avLst/>
          </a:prstGeom>
        </p:spPr>
        <p:txBody>
          <a:bodyPr wrap="square">
            <a:spAutoFit/>
          </a:bodyPr>
          <a:lstStyle/>
          <a:p>
            <a:pPr>
              <a:lnSpc>
                <a:spcPct val="130000"/>
              </a:lnSpc>
            </a:pPr>
            <a:r>
              <a:rPr lang="zh-CN" altLang="en-US" dirty="0">
                <a:latin typeface="+mn-ea"/>
              </a:rPr>
              <a:t>杂交水稻育种专家，中国研究与发展杂交水稻的开创者，被誉为“世界杂交水稻之父”</a:t>
            </a:r>
          </a:p>
        </p:txBody>
      </p:sp>
      <p:cxnSp>
        <p:nvCxnSpPr>
          <p:cNvPr id="164" name="直接连接符 163">
            <a:extLst>
              <a:ext uri="{FF2B5EF4-FFF2-40B4-BE49-F238E27FC236}">
                <a16:creationId xmlns="" xmlns:a16="http://schemas.microsoft.com/office/drawing/2014/main" id="{73AC6B6C-324C-4DD1-B746-7FB605DD8B62}"/>
              </a:ext>
            </a:extLst>
          </p:cNvPr>
          <p:cNvCxnSpPr>
            <a:cxnSpLocks/>
          </p:cNvCxnSpPr>
          <p:nvPr/>
        </p:nvCxnSpPr>
        <p:spPr>
          <a:xfrm>
            <a:off x="8817145" y="4541454"/>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62" name="图片占位符 61" descr="图片包含 人员, 男士, 室内, 墙壁&#10;&#10;描述已自动生成">
            <a:extLst>
              <a:ext uri="{FF2B5EF4-FFF2-40B4-BE49-F238E27FC236}">
                <a16:creationId xmlns="" xmlns:a16="http://schemas.microsoft.com/office/drawing/2014/main" id="{26D55C88-DCAE-462D-994E-454550FBF7CD}"/>
              </a:ext>
            </a:extLst>
          </p:cNvPr>
          <p:cNvPicPr>
            <a:picLocks noGrp="1" noChangeAspect="1"/>
          </p:cNvPicPr>
          <p:nvPr>
            <p:ph type="pic" sz="quarter" idx="13"/>
          </p:nvPr>
        </p:nvPicPr>
        <p:blipFill>
          <a:blip r:embed="rId2" cstate="email">
            <a:extLst>
              <a:ext uri="{28A0092B-C50C-407E-A947-70E740481C1C}">
                <a14:useLocalDpi xmlns:a14="http://schemas.microsoft.com/office/drawing/2010/main"/>
              </a:ext>
            </a:extLst>
          </a:blip>
          <a:srcRect/>
          <a:stretch>
            <a:fillRect/>
          </a:stretch>
        </p:blipFill>
        <p:spPr/>
      </p:pic>
      <p:pic>
        <p:nvPicPr>
          <p:cNvPr id="64" name="图片占位符 63" descr="图片包含 人员, 男士, 室内, 墙壁&#10;&#10;描述已自动生成">
            <a:extLst>
              <a:ext uri="{FF2B5EF4-FFF2-40B4-BE49-F238E27FC236}">
                <a16:creationId xmlns="" xmlns:a16="http://schemas.microsoft.com/office/drawing/2014/main" id="{2750390B-EA5B-4E56-8B2E-2E36F2C0F879}"/>
              </a:ext>
            </a:extLst>
          </p:cNvPr>
          <p:cNvPicPr>
            <a:picLocks noGrp="1" noChangeAspect="1"/>
          </p:cNvPicPr>
          <p:nvPr>
            <p:ph type="pic" sz="quarter" idx="14"/>
          </p:nvPr>
        </p:nvPicPr>
        <p:blipFill>
          <a:blip r:embed="rId2" cstate="email">
            <a:extLst>
              <a:ext uri="{28A0092B-C50C-407E-A947-70E740481C1C}">
                <a14:useLocalDpi xmlns:a14="http://schemas.microsoft.com/office/drawing/2010/main"/>
              </a:ext>
            </a:extLst>
          </a:blip>
          <a:srcRect/>
          <a:stretch>
            <a:fillRect/>
          </a:stretch>
        </p:blipFill>
        <p:spPr/>
      </p:pic>
      <p:pic>
        <p:nvPicPr>
          <p:cNvPr id="58" name="图片占位符 57" descr="图片包含 人员, 男士, 室内, 墙壁&#10;&#10;描述已自动生成">
            <a:extLst>
              <a:ext uri="{FF2B5EF4-FFF2-40B4-BE49-F238E27FC236}">
                <a16:creationId xmlns="" xmlns:a16="http://schemas.microsoft.com/office/drawing/2014/main" id="{9387C37D-0FDF-4B08-935D-F081026B7B46}"/>
              </a:ext>
            </a:extLst>
          </p:cNvPr>
          <p:cNvPicPr>
            <a:picLocks noGrp="1" noChangeAspect="1"/>
          </p:cNvPicPr>
          <p:nvPr>
            <p:ph type="pic" sz="quarter" idx="15"/>
          </p:nvPr>
        </p:nvPicPr>
        <p:blipFill>
          <a:blip r:embed="rId2" cstate="email">
            <a:extLst>
              <a:ext uri="{28A0092B-C50C-407E-A947-70E740481C1C}">
                <a14:useLocalDpi xmlns:a14="http://schemas.microsoft.com/office/drawing/2010/main"/>
              </a:ext>
            </a:extLst>
          </a:blip>
          <a:srcRect/>
          <a:stretch>
            <a:fillRect/>
          </a:stretch>
        </p:blipFill>
        <p:spPr/>
      </p:pic>
      <p:pic>
        <p:nvPicPr>
          <p:cNvPr id="60" name="图片占位符 59" descr="图片包含 人员, 男士, 室内, 墙壁&#10;&#10;描述已自动生成">
            <a:extLst>
              <a:ext uri="{FF2B5EF4-FFF2-40B4-BE49-F238E27FC236}">
                <a16:creationId xmlns="" xmlns:a16="http://schemas.microsoft.com/office/drawing/2014/main" id="{696F9570-423F-445C-9FFC-889F8B95E20A}"/>
              </a:ext>
            </a:extLst>
          </p:cNvPr>
          <p:cNvPicPr>
            <a:picLocks noGrp="1" noChangeAspect="1"/>
          </p:cNvPicPr>
          <p:nvPr>
            <p:ph type="pic" sz="quarter" idx="16"/>
          </p:nvPr>
        </p:nvPicPr>
        <p:blipFill>
          <a:blip r:embed="rId2" cstate="email">
            <a:extLst>
              <a:ext uri="{28A0092B-C50C-407E-A947-70E740481C1C}">
                <a14:useLocalDpi xmlns:a14="http://schemas.microsoft.com/office/drawing/2010/main"/>
              </a:ext>
            </a:extLst>
          </a:blip>
          <a:srcRect/>
          <a:stretch>
            <a:fillRect/>
          </a:stretch>
        </p:blipFill>
        <p:spPr/>
      </p:pic>
      <p:sp>
        <p:nvSpPr>
          <p:cNvPr id="2" name="文本占位符 1">
            <a:extLst>
              <a:ext uri="{FF2B5EF4-FFF2-40B4-BE49-F238E27FC236}">
                <a16:creationId xmlns="" xmlns:a16="http://schemas.microsoft.com/office/drawing/2014/main" id="{76DE0E22-C2C5-4ADF-845E-1B9D3DBE8325}"/>
              </a:ext>
            </a:extLst>
          </p:cNvPr>
          <p:cNvSpPr>
            <a:spLocks noGrp="1"/>
          </p:cNvSpPr>
          <p:nvPr>
            <p:ph type="body" idx="17"/>
          </p:nvPr>
        </p:nvSpPr>
        <p:spPr>
          <a:xfrm>
            <a:off x="1097899" y="253874"/>
            <a:ext cx="1934002" cy="605909"/>
          </a:xfrm>
        </p:spPr>
        <p:txBody>
          <a:bodyPr/>
          <a:lstStyle/>
          <a:p>
            <a:r>
              <a:rPr lang="zh-CN" altLang="en-US" dirty="0"/>
              <a:t>多人介绍</a:t>
            </a:r>
          </a:p>
        </p:txBody>
      </p:sp>
    </p:spTree>
    <p:extLst>
      <p:ext uri="{BB962C8B-B14F-4D97-AF65-F5344CB8AC3E}">
        <p14:creationId xmlns:p14="http://schemas.microsoft.com/office/powerpoint/2010/main" val="332598282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quotation-mark_32371">
            <a:extLst>
              <a:ext uri="{FF2B5EF4-FFF2-40B4-BE49-F238E27FC236}">
                <a16:creationId xmlns="" xmlns:a16="http://schemas.microsoft.com/office/drawing/2014/main" id="{F133B98D-5948-4041-8299-EED0E5B58379}"/>
              </a:ext>
            </a:extLst>
          </p:cNvPr>
          <p:cNvSpPr>
            <a:spLocks noChangeAspect="1"/>
          </p:cNvSpPr>
          <p:nvPr/>
        </p:nvSpPr>
        <p:spPr bwMode="auto">
          <a:xfrm>
            <a:off x="1097899" y="1684597"/>
            <a:ext cx="1415848" cy="131407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alpha val="7000"/>
            </a:schemeClr>
          </a:solidFill>
          <a:ln>
            <a:noFill/>
          </a:ln>
        </p:spPr>
      </p:sp>
      <p:sp>
        <p:nvSpPr>
          <p:cNvPr id="48" name="矩形 47">
            <a:extLst>
              <a:ext uri="{FF2B5EF4-FFF2-40B4-BE49-F238E27FC236}">
                <a16:creationId xmlns="" xmlns:a16="http://schemas.microsoft.com/office/drawing/2014/main" id="{3F1C79D1-45BB-4B80-8988-0728E979FEB8}"/>
              </a:ext>
            </a:extLst>
          </p:cNvPr>
          <p:cNvSpPr/>
          <p:nvPr/>
        </p:nvSpPr>
        <p:spPr>
          <a:xfrm>
            <a:off x="1419085" y="2367977"/>
            <a:ext cx="9479280" cy="1971437"/>
          </a:xfrm>
          <a:prstGeom prst="rect">
            <a:avLst/>
          </a:prstGeom>
        </p:spPr>
        <p:txBody>
          <a:bodyPr wrap="square">
            <a:spAutoFit/>
          </a:bodyPr>
          <a:lstStyle/>
          <a:p>
            <a:pPr algn="just">
              <a:lnSpc>
                <a:spcPct val="130000"/>
              </a:lnSpc>
            </a:pPr>
            <a:r>
              <a:rPr lang="zh-CN" altLang="en-US" sz="2400" dirty="0">
                <a:latin typeface="+mn-ea"/>
              </a:rPr>
              <a:t>科学研究要勇于探索，勇于创新，这个是关键。搞科研，应该尊重权威但不能迷信权威，应该多读书但不能迷信书本。科研的本质是创新，如果不尊重权威、不读书，创新就失去了基础；如果迷信权威、迷信书本，创新就没有了空间。</a:t>
            </a:r>
          </a:p>
        </p:txBody>
      </p:sp>
      <p:sp>
        <p:nvSpPr>
          <p:cNvPr id="50" name="文本框 49">
            <a:extLst>
              <a:ext uri="{FF2B5EF4-FFF2-40B4-BE49-F238E27FC236}">
                <a16:creationId xmlns="" xmlns:a16="http://schemas.microsoft.com/office/drawing/2014/main" id="{3D6DB7FB-8893-4C3D-95ED-0B8850E8B0DB}"/>
              </a:ext>
            </a:extLst>
          </p:cNvPr>
          <p:cNvSpPr txBox="1"/>
          <p:nvPr/>
        </p:nvSpPr>
        <p:spPr>
          <a:xfrm>
            <a:off x="7124196" y="4684653"/>
            <a:ext cx="3774169" cy="400110"/>
          </a:xfrm>
          <a:prstGeom prst="rect">
            <a:avLst/>
          </a:prstGeom>
          <a:noFill/>
        </p:spPr>
        <p:txBody>
          <a:bodyPr wrap="square" rtlCol="0">
            <a:spAutoFit/>
          </a:bodyPr>
          <a:lstStyle/>
          <a:p>
            <a:pPr algn="r"/>
            <a:r>
              <a:rPr lang="en-US" altLang="zh-CN" sz="2000" dirty="0">
                <a:latin typeface="+mn-ea"/>
              </a:rPr>
              <a:t>——</a:t>
            </a:r>
            <a:r>
              <a:rPr lang="zh-CN" altLang="en-US" sz="2000" dirty="0">
                <a:latin typeface="+mn-ea"/>
              </a:rPr>
              <a:t>杂交水稻之父  袁隆平</a:t>
            </a:r>
          </a:p>
        </p:txBody>
      </p:sp>
      <p:sp>
        <p:nvSpPr>
          <p:cNvPr id="47" name="文本占位符 46">
            <a:extLst>
              <a:ext uri="{FF2B5EF4-FFF2-40B4-BE49-F238E27FC236}">
                <a16:creationId xmlns="" xmlns:a16="http://schemas.microsoft.com/office/drawing/2014/main" id="{0A49C18E-EF11-4DDE-ACFD-6574BA804E4F}"/>
              </a:ext>
            </a:extLst>
          </p:cNvPr>
          <p:cNvSpPr>
            <a:spLocks noGrp="1"/>
          </p:cNvSpPr>
          <p:nvPr>
            <p:ph type="body" idx="13"/>
          </p:nvPr>
        </p:nvSpPr>
        <p:spPr>
          <a:xfrm>
            <a:off x="1097899" y="253874"/>
            <a:ext cx="1934002" cy="605909"/>
          </a:xfrm>
        </p:spPr>
        <p:txBody>
          <a:bodyPr/>
          <a:lstStyle/>
          <a:p>
            <a:r>
              <a:rPr lang="zh-CN" altLang="en-US" dirty="0"/>
              <a:t>名言应用</a:t>
            </a:r>
          </a:p>
        </p:txBody>
      </p:sp>
    </p:spTree>
    <p:extLst>
      <p:ext uri="{BB962C8B-B14F-4D97-AF65-F5344CB8AC3E}">
        <p14:creationId xmlns:p14="http://schemas.microsoft.com/office/powerpoint/2010/main" val="242626323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a:extLst>
              <a:ext uri="{FF2B5EF4-FFF2-40B4-BE49-F238E27FC236}">
                <a16:creationId xmlns="" xmlns:a16="http://schemas.microsoft.com/office/drawing/2014/main" id="{EC594147-CB1D-4859-A9D2-8B86530C6D33}"/>
              </a:ext>
            </a:extLst>
          </p:cNvPr>
          <p:cNvSpPr/>
          <p:nvPr/>
        </p:nvSpPr>
        <p:spPr>
          <a:xfrm>
            <a:off x="667909" y="1130301"/>
            <a:ext cx="10850991" cy="3348255"/>
          </a:xfrm>
          <a:prstGeom prst="roundRect">
            <a:avLst>
              <a:gd name="adj" fmla="val 2751"/>
            </a:avLst>
          </a:prstGeom>
          <a:solidFill>
            <a:schemeClr val="bg1">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a:extLst>
              <a:ext uri="{FF2B5EF4-FFF2-40B4-BE49-F238E27FC236}">
                <a16:creationId xmlns="" xmlns:a16="http://schemas.microsoft.com/office/drawing/2014/main" id="{BB984501-51A8-48E4-B1ED-6BD1EEA50D2E}"/>
              </a:ext>
            </a:extLst>
          </p:cNvPr>
          <p:cNvSpPr/>
          <p:nvPr/>
        </p:nvSpPr>
        <p:spPr>
          <a:xfrm>
            <a:off x="667909" y="4611588"/>
            <a:ext cx="2619304" cy="1517750"/>
          </a:xfrm>
          <a:prstGeom prst="roundRect">
            <a:avLst>
              <a:gd name="adj" fmla="val 4825"/>
            </a:avLst>
          </a:prstGeom>
          <a:solidFill>
            <a:schemeClr val="bg1">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圆角 48">
            <a:extLst>
              <a:ext uri="{FF2B5EF4-FFF2-40B4-BE49-F238E27FC236}">
                <a16:creationId xmlns="" xmlns:a16="http://schemas.microsoft.com/office/drawing/2014/main" id="{7EC55104-1D49-464F-9564-5D3606BE7EFF}"/>
              </a:ext>
            </a:extLst>
          </p:cNvPr>
          <p:cNvSpPr/>
          <p:nvPr/>
        </p:nvSpPr>
        <p:spPr>
          <a:xfrm>
            <a:off x="3440095" y="4616350"/>
            <a:ext cx="2619304" cy="1517750"/>
          </a:xfrm>
          <a:prstGeom prst="roundRect">
            <a:avLst>
              <a:gd name="adj" fmla="val 4825"/>
            </a:avLst>
          </a:prstGeom>
          <a:solidFill>
            <a:schemeClr val="bg1">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圆角 49">
            <a:extLst>
              <a:ext uri="{FF2B5EF4-FFF2-40B4-BE49-F238E27FC236}">
                <a16:creationId xmlns="" xmlns:a16="http://schemas.microsoft.com/office/drawing/2014/main" id="{76C44ADA-C109-47C8-A594-3A2A9F93685A}"/>
              </a:ext>
            </a:extLst>
          </p:cNvPr>
          <p:cNvSpPr/>
          <p:nvPr/>
        </p:nvSpPr>
        <p:spPr>
          <a:xfrm>
            <a:off x="8984468" y="4616350"/>
            <a:ext cx="2531835" cy="1517750"/>
          </a:xfrm>
          <a:prstGeom prst="roundRect">
            <a:avLst>
              <a:gd name="adj" fmla="val 4825"/>
            </a:avLst>
          </a:prstGeom>
          <a:solidFill>
            <a:schemeClr val="bg1">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 xmlns:a16="http://schemas.microsoft.com/office/drawing/2014/main" id="{EE404615-59C0-49DE-9765-CBDFE24BA29E}"/>
              </a:ext>
            </a:extLst>
          </p:cNvPr>
          <p:cNvSpPr txBox="1"/>
          <p:nvPr/>
        </p:nvSpPr>
        <p:spPr>
          <a:xfrm>
            <a:off x="4950106" y="1268390"/>
            <a:ext cx="2291788" cy="523220"/>
          </a:xfrm>
          <a:prstGeom prst="rect">
            <a:avLst/>
          </a:prstGeom>
          <a:noFill/>
        </p:spPr>
        <p:txBody>
          <a:bodyPr wrap="square" rtlCol="0">
            <a:spAutoFit/>
          </a:bodyPr>
          <a:lstStyle/>
          <a:p>
            <a:pPr algn="ctr"/>
            <a:r>
              <a:rPr lang="zh-CN" altLang="en-US" sz="2800" dirty="0">
                <a:latin typeface="+mj-ea"/>
                <a:ea typeface="+mj-ea"/>
              </a:rPr>
              <a:t>摘 要</a:t>
            </a:r>
          </a:p>
        </p:txBody>
      </p:sp>
      <p:cxnSp>
        <p:nvCxnSpPr>
          <p:cNvPr id="52" name="直接连接符 51">
            <a:extLst>
              <a:ext uri="{FF2B5EF4-FFF2-40B4-BE49-F238E27FC236}">
                <a16:creationId xmlns="" xmlns:a16="http://schemas.microsoft.com/office/drawing/2014/main" id="{670697C9-74A1-4936-97C5-DAA1ECDB1094}"/>
              </a:ext>
            </a:extLst>
          </p:cNvPr>
          <p:cNvCxnSpPr>
            <a:cxnSpLocks/>
          </p:cNvCxnSpPr>
          <p:nvPr/>
        </p:nvCxnSpPr>
        <p:spPr>
          <a:xfrm>
            <a:off x="5909151" y="1924642"/>
            <a:ext cx="37369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3" name="矩形 52">
            <a:extLst>
              <a:ext uri="{FF2B5EF4-FFF2-40B4-BE49-F238E27FC236}">
                <a16:creationId xmlns="" xmlns:a16="http://schemas.microsoft.com/office/drawing/2014/main" id="{71294B91-760C-47EA-91C8-1FE19E10122C}"/>
              </a:ext>
            </a:extLst>
          </p:cNvPr>
          <p:cNvSpPr/>
          <p:nvPr/>
        </p:nvSpPr>
        <p:spPr>
          <a:xfrm>
            <a:off x="1180618" y="2057675"/>
            <a:ext cx="10012101" cy="2060372"/>
          </a:xfrm>
          <a:prstGeom prst="rect">
            <a:avLst/>
          </a:prstGeom>
        </p:spPr>
        <p:txBody>
          <a:bodyPr wrap="square">
            <a:spAutoFit/>
          </a:bodyPr>
          <a:lstStyle/>
          <a:p>
            <a:pPr algn="just">
              <a:lnSpc>
                <a:spcPct val="130000"/>
              </a:lnSpc>
            </a:pPr>
            <a:r>
              <a:rPr lang="zh-CN" altLang="en-US" sz="2000" dirty="0">
                <a:latin typeface="+mn-ea"/>
              </a:rPr>
              <a:t>西南大学，是教育部直属，教育部、农业农村部，重庆市共建的重点综合大学，是国家“</a:t>
            </a:r>
            <a:r>
              <a:rPr lang="en-US" altLang="zh-CN" sz="2000" dirty="0">
                <a:latin typeface="+mn-ea"/>
              </a:rPr>
              <a:t>211</a:t>
            </a:r>
            <a:r>
              <a:rPr lang="zh-CN" altLang="en-US" sz="2000" dirty="0">
                <a:latin typeface="+mn-ea"/>
              </a:rPr>
              <a:t>工程”和“</a:t>
            </a:r>
            <a:r>
              <a:rPr lang="en-US" altLang="zh-CN" sz="2000" dirty="0">
                <a:latin typeface="+mn-ea"/>
              </a:rPr>
              <a:t>985</a:t>
            </a:r>
            <a:r>
              <a:rPr lang="zh-CN" altLang="en-US" sz="2000" dirty="0">
                <a:latin typeface="+mn-ea"/>
              </a:rPr>
              <a:t>工程优势学科创新平台”建设高校。</a:t>
            </a:r>
            <a:r>
              <a:rPr lang="en-US" altLang="zh-CN" sz="2000" dirty="0">
                <a:latin typeface="+mn-ea"/>
              </a:rPr>
              <a:t>2005</a:t>
            </a:r>
            <a:r>
              <a:rPr lang="zh-CN" altLang="en-US" sz="2000" dirty="0">
                <a:latin typeface="+mn-ea"/>
              </a:rPr>
              <a:t>年由西南师范大学、西南农业大学合并组建为西南大学。西南大学主体校区位于重庆市北碚区，坐落于缙云山麓、嘉陵江畔，占地</a:t>
            </a:r>
            <a:r>
              <a:rPr lang="en-US" altLang="zh-CN" sz="2000" dirty="0">
                <a:latin typeface="+mn-ea"/>
              </a:rPr>
              <a:t>8000</a:t>
            </a:r>
            <a:r>
              <a:rPr lang="zh-CN" altLang="en-US" sz="2000" dirty="0">
                <a:latin typeface="+mn-ea"/>
              </a:rPr>
              <a:t>余亩，校舍面积约</a:t>
            </a:r>
            <a:r>
              <a:rPr lang="en-US" altLang="zh-CN" sz="2000" dirty="0">
                <a:latin typeface="+mn-ea"/>
              </a:rPr>
              <a:t>165</a:t>
            </a:r>
            <a:r>
              <a:rPr lang="zh-CN" altLang="en-US" sz="2000" dirty="0">
                <a:latin typeface="+mn-ea"/>
              </a:rPr>
              <a:t>万平方米，绿地面积达</a:t>
            </a:r>
            <a:r>
              <a:rPr lang="en-US" altLang="zh-CN" sz="2000" dirty="0">
                <a:latin typeface="+mn-ea"/>
              </a:rPr>
              <a:t>40%</a:t>
            </a:r>
            <a:r>
              <a:rPr lang="zh-CN" altLang="en-US" sz="2000" dirty="0">
                <a:latin typeface="+mn-ea"/>
              </a:rPr>
              <a:t>，泱泱校园，宏丽庄重，气象万千，是闻名遐迩的花园式学校，教育部表彰的文明校园。</a:t>
            </a:r>
            <a:endParaRPr lang="en-US" altLang="zh-CN" sz="2000" dirty="0">
              <a:latin typeface="+mn-ea"/>
            </a:endParaRPr>
          </a:p>
        </p:txBody>
      </p:sp>
      <p:sp>
        <p:nvSpPr>
          <p:cNvPr id="54" name="文本框 53">
            <a:extLst>
              <a:ext uri="{FF2B5EF4-FFF2-40B4-BE49-F238E27FC236}">
                <a16:creationId xmlns="" xmlns:a16="http://schemas.microsoft.com/office/drawing/2014/main" id="{C49A3E1A-33B1-47B8-BBA1-4B1A7E2F7A84}"/>
              </a:ext>
            </a:extLst>
          </p:cNvPr>
          <p:cNvSpPr txBox="1"/>
          <p:nvPr/>
        </p:nvSpPr>
        <p:spPr>
          <a:xfrm>
            <a:off x="596469" y="4590848"/>
            <a:ext cx="2757404" cy="1569660"/>
          </a:xfrm>
          <a:prstGeom prst="rect">
            <a:avLst/>
          </a:prstGeom>
          <a:noFill/>
        </p:spPr>
        <p:txBody>
          <a:bodyPr wrap="square" rtlCol="0">
            <a:spAutoFit/>
          </a:bodyPr>
          <a:lstStyle/>
          <a:p>
            <a:pPr algn="ctr"/>
            <a:r>
              <a:rPr lang="en-US" altLang="zh-CN" sz="9600" dirty="0">
                <a:solidFill>
                  <a:schemeClr val="accent1">
                    <a:alpha val="10000"/>
                  </a:schemeClr>
                </a:solidFill>
                <a:latin typeface="+mj-ea"/>
                <a:ea typeface="+mj-ea"/>
              </a:rPr>
              <a:t>01</a:t>
            </a:r>
            <a:endParaRPr lang="zh-CN" altLang="en-US" sz="9600" dirty="0">
              <a:solidFill>
                <a:schemeClr val="accent1">
                  <a:alpha val="10000"/>
                </a:schemeClr>
              </a:solidFill>
              <a:latin typeface="+mj-ea"/>
              <a:ea typeface="+mj-ea"/>
            </a:endParaRPr>
          </a:p>
        </p:txBody>
      </p:sp>
      <p:sp>
        <p:nvSpPr>
          <p:cNvPr id="55" name="文本框 54">
            <a:extLst>
              <a:ext uri="{FF2B5EF4-FFF2-40B4-BE49-F238E27FC236}">
                <a16:creationId xmlns="" xmlns:a16="http://schemas.microsoft.com/office/drawing/2014/main" id="{1C950C25-C5DE-49A9-9795-DD3F8C7CEA69}"/>
              </a:ext>
            </a:extLst>
          </p:cNvPr>
          <p:cNvSpPr txBox="1"/>
          <p:nvPr/>
        </p:nvSpPr>
        <p:spPr>
          <a:xfrm>
            <a:off x="829277" y="5080769"/>
            <a:ext cx="2291788" cy="523220"/>
          </a:xfrm>
          <a:prstGeom prst="rect">
            <a:avLst/>
          </a:prstGeom>
          <a:noFill/>
        </p:spPr>
        <p:txBody>
          <a:bodyPr wrap="square" rtlCol="0">
            <a:spAutoFit/>
          </a:bodyPr>
          <a:lstStyle/>
          <a:p>
            <a:pPr algn="ctr"/>
            <a:r>
              <a:rPr lang="zh-CN" altLang="en-US" sz="2800" dirty="0">
                <a:latin typeface="+mj-ea"/>
                <a:ea typeface="+mj-ea"/>
              </a:rPr>
              <a:t>关键词</a:t>
            </a:r>
          </a:p>
        </p:txBody>
      </p:sp>
      <p:sp>
        <p:nvSpPr>
          <p:cNvPr id="56" name="矩形: 圆角 55">
            <a:extLst>
              <a:ext uri="{FF2B5EF4-FFF2-40B4-BE49-F238E27FC236}">
                <a16:creationId xmlns="" xmlns:a16="http://schemas.microsoft.com/office/drawing/2014/main" id="{8E667504-027F-4610-8F3F-38FEA8AE50F1}"/>
              </a:ext>
            </a:extLst>
          </p:cNvPr>
          <p:cNvSpPr/>
          <p:nvPr/>
        </p:nvSpPr>
        <p:spPr>
          <a:xfrm>
            <a:off x="6212281" y="4616350"/>
            <a:ext cx="2619304" cy="1517750"/>
          </a:xfrm>
          <a:prstGeom prst="roundRect">
            <a:avLst>
              <a:gd name="adj" fmla="val 4825"/>
            </a:avLst>
          </a:prstGeom>
          <a:solidFill>
            <a:schemeClr val="bg1">
              <a:lumMod val="9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 xmlns:a16="http://schemas.microsoft.com/office/drawing/2014/main" id="{1D6E3212-2E81-4E0E-A37E-6D981EEC568A}"/>
              </a:ext>
            </a:extLst>
          </p:cNvPr>
          <p:cNvSpPr txBox="1"/>
          <p:nvPr/>
        </p:nvSpPr>
        <p:spPr>
          <a:xfrm>
            <a:off x="3378436" y="4590848"/>
            <a:ext cx="2757404" cy="1569660"/>
          </a:xfrm>
          <a:prstGeom prst="rect">
            <a:avLst/>
          </a:prstGeom>
          <a:noFill/>
        </p:spPr>
        <p:txBody>
          <a:bodyPr wrap="square" rtlCol="0">
            <a:spAutoFit/>
          </a:bodyPr>
          <a:lstStyle/>
          <a:p>
            <a:pPr algn="ctr"/>
            <a:r>
              <a:rPr lang="en-US" altLang="zh-CN" sz="9600" dirty="0">
                <a:solidFill>
                  <a:schemeClr val="accent1">
                    <a:alpha val="10000"/>
                  </a:schemeClr>
                </a:solidFill>
                <a:latin typeface="+mj-ea"/>
                <a:ea typeface="+mj-ea"/>
              </a:rPr>
              <a:t>02</a:t>
            </a:r>
            <a:endParaRPr lang="zh-CN" altLang="en-US" sz="9600" dirty="0">
              <a:solidFill>
                <a:schemeClr val="accent1">
                  <a:alpha val="10000"/>
                </a:schemeClr>
              </a:solidFill>
              <a:latin typeface="+mj-ea"/>
              <a:ea typeface="+mj-ea"/>
            </a:endParaRPr>
          </a:p>
        </p:txBody>
      </p:sp>
      <p:sp>
        <p:nvSpPr>
          <p:cNvPr id="58" name="文本框 57">
            <a:extLst>
              <a:ext uri="{FF2B5EF4-FFF2-40B4-BE49-F238E27FC236}">
                <a16:creationId xmlns="" xmlns:a16="http://schemas.microsoft.com/office/drawing/2014/main" id="{163F23FB-03A6-459F-92CC-147A2087F8FE}"/>
              </a:ext>
            </a:extLst>
          </p:cNvPr>
          <p:cNvSpPr txBox="1"/>
          <p:nvPr/>
        </p:nvSpPr>
        <p:spPr>
          <a:xfrm>
            <a:off x="3611244" y="5080769"/>
            <a:ext cx="2291788" cy="523220"/>
          </a:xfrm>
          <a:prstGeom prst="rect">
            <a:avLst/>
          </a:prstGeom>
          <a:noFill/>
        </p:spPr>
        <p:txBody>
          <a:bodyPr wrap="square" rtlCol="0">
            <a:spAutoFit/>
          </a:bodyPr>
          <a:lstStyle/>
          <a:p>
            <a:pPr algn="ctr"/>
            <a:r>
              <a:rPr lang="zh-CN" altLang="en-US" sz="2800" dirty="0">
                <a:latin typeface="+mj-ea"/>
                <a:ea typeface="+mj-ea"/>
              </a:rPr>
              <a:t>关键词</a:t>
            </a:r>
          </a:p>
        </p:txBody>
      </p:sp>
      <p:sp>
        <p:nvSpPr>
          <p:cNvPr id="59" name="文本框 58">
            <a:extLst>
              <a:ext uri="{FF2B5EF4-FFF2-40B4-BE49-F238E27FC236}">
                <a16:creationId xmlns="" xmlns:a16="http://schemas.microsoft.com/office/drawing/2014/main" id="{379388AD-E8F2-49E5-B4EA-D9C01889B105}"/>
              </a:ext>
            </a:extLst>
          </p:cNvPr>
          <p:cNvSpPr txBox="1"/>
          <p:nvPr/>
        </p:nvSpPr>
        <p:spPr>
          <a:xfrm>
            <a:off x="6132603" y="4590848"/>
            <a:ext cx="2757404" cy="1569660"/>
          </a:xfrm>
          <a:prstGeom prst="rect">
            <a:avLst/>
          </a:prstGeom>
          <a:noFill/>
        </p:spPr>
        <p:txBody>
          <a:bodyPr wrap="square" rtlCol="0">
            <a:spAutoFit/>
          </a:bodyPr>
          <a:lstStyle/>
          <a:p>
            <a:pPr algn="ctr"/>
            <a:r>
              <a:rPr lang="en-US" altLang="zh-CN" sz="9600" dirty="0">
                <a:solidFill>
                  <a:schemeClr val="accent1">
                    <a:alpha val="10000"/>
                  </a:schemeClr>
                </a:solidFill>
                <a:latin typeface="+mj-ea"/>
                <a:ea typeface="+mj-ea"/>
              </a:rPr>
              <a:t>03</a:t>
            </a:r>
            <a:endParaRPr lang="zh-CN" altLang="en-US" sz="9600" dirty="0">
              <a:solidFill>
                <a:schemeClr val="accent1">
                  <a:alpha val="10000"/>
                </a:schemeClr>
              </a:solidFill>
              <a:latin typeface="+mj-ea"/>
              <a:ea typeface="+mj-ea"/>
            </a:endParaRPr>
          </a:p>
        </p:txBody>
      </p:sp>
      <p:sp>
        <p:nvSpPr>
          <p:cNvPr id="60" name="文本框 59">
            <a:extLst>
              <a:ext uri="{FF2B5EF4-FFF2-40B4-BE49-F238E27FC236}">
                <a16:creationId xmlns="" xmlns:a16="http://schemas.microsoft.com/office/drawing/2014/main" id="{80E8B9AF-A3CC-4A17-98EB-F737A6154AEC}"/>
              </a:ext>
            </a:extLst>
          </p:cNvPr>
          <p:cNvSpPr txBox="1"/>
          <p:nvPr/>
        </p:nvSpPr>
        <p:spPr>
          <a:xfrm>
            <a:off x="6365411" y="5080769"/>
            <a:ext cx="2291788" cy="523220"/>
          </a:xfrm>
          <a:prstGeom prst="rect">
            <a:avLst/>
          </a:prstGeom>
          <a:noFill/>
        </p:spPr>
        <p:txBody>
          <a:bodyPr wrap="square" rtlCol="0">
            <a:spAutoFit/>
          </a:bodyPr>
          <a:lstStyle/>
          <a:p>
            <a:pPr algn="ctr"/>
            <a:r>
              <a:rPr lang="zh-CN" altLang="en-US" sz="2800" dirty="0">
                <a:latin typeface="+mj-ea"/>
                <a:ea typeface="+mj-ea"/>
              </a:rPr>
              <a:t>关键词</a:t>
            </a:r>
          </a:p>
        </p:txBody>
      </p:sp>
      <p:sp>
        <p:nvSpPr>
          <p:cNvPr id="61" name="文本框 60">
            <a:extLst>
              <a:ext uri="{FF2B5EF4-FFF2-40B4-BE49-F238E27FC236}">
                <a16:creationId xmlns="" xmlns:a16="http://schemas.microsoft.com/office/drawing/2014/main" id="{E55658BB-F864-402D-8319-D898159B8492}"/>
              </a:ext>
            </a:extLst>
          </p:cNvPr>
          <p:cNvSpPr txBox="1"/>
          <p:nvPr/>
        </p:nvSpPr>
        <p:spPr>
          <a:xfrm>
            <a:off x="8890007" y="4590848"/>
            <a:ext cx="2757404" cy="1569660"/>
          </a:xfrm>
          <a:prstGeom prst="rect">
            <a:avLst/>
          </a:prstGeom>
          <a:noFill/>
        </p:spPr>
        <p:txBody>
          <a:bodyPr wrap="square" rtlCol="0">
            <a:spAutoFit/>
          </a:bodyPr>
          <a:lstStyle/>
          <a:p>
            <a:pPr algn="ctr"/>
            <a:r>
              <a:rPr lang="en-US" altLang="zh-CN" sz="9600" dirty="0">
                <a:solidFill>
                  <a:schemeClr val="accent1">
                    <a:alpha val="10000"/>
                  </a:schemeClr>
                </a:solidFill>
                <a:latin typeface="+mj-ea"/>
                <a:ea typeface="+mj-ea"/>
              </a:rPr>
              <a:t>04</a:t>
            </a:r>
            <a:endParaRPr lang="zh-CN" altLang="en-US" sz="9600" dirty="0">
              <a:solidFill>
                <a:schemeClr val="accent1">
                  <a:alpha val="10000"/>
                </a:schemeClr>
              </a:solidFill>
              <a:latin typeface="+mj-ea"/>
              <a:ea typeface="+mj-ea"/>
            </a:endParaRPr>
          </a:p>
        </p:txBody>
      </p:sp>
      <p:sp>
        <p:nvSpPr>
          <p:cNvPr id="62" name="文本框 61">
            <a:extLst>
              <a:ext uri="{FF2B5EF4-FFF2-40B4-BE49-F238E27FC236}">
                <a16:creationId xmlns="" xmlns:a16="http://schemas.microsoft.com/office/drawing/2014/main" id="{34E5D450-51DF-4841-BB5F-67D9EBF321DE}"/>
              </a:ext>
            </a:extLst>
          </p:cNvPr>
          <p:cNvSpPr txBox="1"/>
          <p:nvPr/>
        </p:nvSpPr>
        <p:spPr>
          <a:xfrm>
            <a:off x="9122815" y="5080769"/>
            <a:ext cx="2291788" cy="523220"/>
          </a:xfrm>
          <a:prstGeom prst="rect">
            <a:avLst/>
          </a:prstGeom>
          <a:noFill/>
        </p:spPr>
        <p:txBody>
          <a:bodyPr wrap="square" rtlCol="0">
            <a:spAutoFit/>
          </a:bodyPr>
          <a:lstStyle/>
          <a:p>
            <a:pPr algn="ctr"/>
            <a:r>
              <a:rPr lang="zh-CN" altLang="en-US" sz="2800" dirty="0">
                <a:latin typeface="+mj-ea"/>
                <a:ea typeface="+mj-ea"/>
              </a:rPr>
              <a:t>关键词</a:t>
            </a:r>
          </a:p>
        </p:txBody>
      </p:sp>
      <p:sp>
        <p:nvSpPr>
          <p:cNvPr id="63" name="文本占位符 62">
            <a:extLst>
              <a:ext uri="{FF2B5EF4-FFF2-40B4-BE49-F238E27FC236}">
                <a16:creationId xmlns="" xmlns:a16="http://schemas.microsoft.com/office/drawing/2014/main" id="{565EEFAB-7C2E-4947-B01B-206ABC224C2B}"/>
              </a:ext>
            </a:extLst>
          </p:cNvPr>
          <p:cNvSpPr>
            <a:spLocks noGrp="1"/>
          </p:cNvSpPr>
          <p:nvPr>
            <p:ph type="body" idx="13"/>
          </p:nvPr>
        </p:nvSpPr>
        <p:spPr>
          <a:xfrm>
            <a:off x="1097899" y="253874"/>
            <a:ext cx="2649600" cy="605909"/>
          </a:xfrm>
        </p:spPr>
        <p:txBody>
          <a:bodyPr/>
          <a:lstStyle/>
          <a:p>
            <a:r>
              <a:rPr lang="zh-CN" altLang="en-US" dirty="0"/>
              <a:t>摘要与关键词</a:t>
            </a:r>
          </a:p>
        </p:txBody>
      </p:sp>
    </p:spTree>
    <p:extLst>
      <p:ext uri="{BB962C8B-B14F-4D97-AF65-F5344CB8AC3E}">
        <p14:creationId xmlns:p14="http://schemas.microsoft.com/office/powerpoint/2010/main" val="127637699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圆角 48">
            <a:extLst>
              <a:ext uri="{FF2B5EF4-FFF2-40B4-BE49-F238E27FC236}">
                <a16:creationId xmlns="" xmlns:a16="http://schemas.microsoft.com/office/drawing/2014/main" id="{2E2D849B-2CD1-4CF1-962D-00D8502E02D5}"/>
              </a:ext>
            </a:extLst>
          </p:cNvPr>
          <p:cNvSpPr/>
          <p:nvPr/>
        </p:nvSpPr>
        <p:spPr>
          <a:xfrm>
            <a:off x="660400" y="1125538"/>
            <a:ext cx="10872782" cy="5012288"/>
          </a:xfrm>
          <a:prstGeom prst="roundRect">
            <a:avLst>
              <a:gd name="adj" fmla="val 3273"/>
            </a:avLst>
          </a:prstGeom>
          <a:solidFill>
            <a:srgbClr val="F2F2F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 xmlns:a16="http://schemas.microsoft.com/office/drawing/2014/main" id="{BD9DC25D-592F-4D8F-BBEE-08D1649A4D97}"/>
              </a:ext>
            </a:extLst>
          </p:cNvPr>
          <p:cNvSpPr/>
          <p:nvPr/>
        </p:nvSpPr>
        <p:spPr>
          <a:xfrm>
            <a:off x="844252" y="1250194"/>
            <a:ext cx="10512556" cy="4859151"/>
          </a:xfrm>
          <a:prstGeom prst="rect">
            <a:avLst/>
          </a:prstGeom>
        </p:spPr>
        <p:txBody>
          <a:bodyPr wrap="square">
            <a:spAutoFit/>
          </a:bodyPr>
          <a:lstStyle/>
          <a:p>
            <a:pPr>
              <a:lnSpc>
                <a:spcPct val="130000"/>
              </a:lnSpc>
            </a:pPr>
            <a:r>
              <a:rPr lang="en-US" altLang="zh-CN" sz="2000" dirty="0">
                <a:latin typeface="+mn-ea"/>
              </a:rPr>
              <a:t>[1] </a:t>
            </a:r>
            <a:r>
              <a:rPr lang="zh-CN" altLang="en-US" sz="2000" dirty="0">
                <a:latin typeface="+mn-ea"/>
              </a:rPr>
              <a:t>孙强</a:t>
            </a:r>
            <a:r>
              <a:rPr lang="en-US" altLang="zh-CN" sz="2000" dirty="0">
                <a:latin typeface="+mn-ea"/>
              </a:rPr>
              <a:t>. </a:t>
            </a:r>
            <a:r>
              <a:rPr lang="zh-CN" altLang="en-US" sz="2000" dirty="0">
                <a:latin typeface="+mn-ea"/>
              </a:rPr>
              <a:t>从 </a:t>
            </a:r>
            <a:r>
              <a:rPr lang="en-US" altLang="zh-CN" sz="2000" dirty="0">
                <a:latin typeface="+mn-ea"/>
              </a:rPr>
              <a:t>2014 </a:t>
            </a:r>
            <a:r>
              <a:rPr lang="zh-CN" altLang="en-US" sz="2000" dirty="0">
                <a:latin typeface="+mn-ea"/>
              </a:rPr>
              <a:t>高考看地理区域定位能力的培养</a:t>
            </a:r>
            <a:r>
              <a:rPr lang="en-US" altLang="zh-CN" sz="2000" dirty="0">
                <a:latin typeface="+mn-ea"/>
              </a:rPr>
              <a:t>[J]. </a:t>
            </a:r>
            <a:r>
              <a:rPr lang="zh-CN" altLang="en-US" sz="2000" dirty="0">
                <a:latin typeface="+mn-ea"/>
              </a:rPr>
              <a:t>新课程</a:t>
            </a:r>
            <a:r>
              <a:rPr lang="en-US" altLang="zh-CN" sz="2000" dirty="0">
                <a:latin typeface="+mn-ea"/>
              </a:rPr>
              <a:t>, 2014, (5): 108-109</a:t>
            </a:r>
          </a:p>
          <a:p>
            <a:pPr>
              <a:lnSpc>
                <a:spcPct val="130000"/>
              </a:lnSpc>
            </a:pPr>
            <a:r>
              <a:rPr lang="en-US" altLang="zh-CN" sz="2000" dirty="0">
                <a:latin typeface="+mn-ea"/>
              </a:rPr>
              <a:t>[2] </a:t>
            </a:r>
            <a:r>
              <a:rPr lang="zh-CN" altLang="en-US" sz="2000" dirty="0">
                <a:latin typeface="+mn-ea"/>
              </a:rPr>
              <a:t>王晨光</a:t>
            </a:r>
            <a:r>
              <a:rPr lang="en-US" altLang="zh-CN" sz="2000" dirty="0">
                <a:latin typeface="+mn-ea"/>
              </a:rPr>
              <a:t>. </a:t>
            </a:r>
            <a:r>
              <a:rPr lang="zh-CN" altLang="en-US" sz="2000" dirty="0">
                <a:latin typeface="+mn-ea"/>
              </a:rPr>
              <a:t>区域认知在地理高考试题中的体现</a:t>
            </a:r>
            <a:r>
              <a:rPr lang="en-US" altLang="zh-CN" sz="2000" dirty="0">
                <a:latin typeface="+mn-ea"/>
              </a:rPr>
              <a:t>[J]. </a:t>
            </a:r>
            <a:r>
              <a:rPr lang="zh-CN" altLang="en-US" sz="2000" dirty="0">
                <a:latin typeface="+mn-ea"/>
              </a:rPr>
              <a:t>教学参考</a:t>
            </a:r>
            <a:r>
              <a:rPr lang="en-US" altLang="zh-CN" sz="2000" dirty="0">
                <a:latin typeface="+mn-ea"/>
              </a:rPr>
              <a:t>, 2018, (4): 62-63</a:t>
            </a:r>
          </a:p>
          <a:p>
            <a:pPr>
              <a:lnSpc>
                <a:spcPct val="130000"/>
              </a:lnSpc>
            </a:pPr>
            <a:r>
              <a:rPr lang="en-US" altLang="zh-CN" sz="2000" dirty="0">
                <a:latin typeface="+mn-ea"/>
              </a:rPr>
              <a:t>[3] </a:t>
            </a:r>
            <a:r>
              <a:rPr lang="zh-CN" altLang="en-US" sz="2000" dirty="0">
                <a:latin typeface="+mn-ea"/>
              </a:rPr>
              <a:t>于水晴</a:t>
            </a:r>
            <a:r>
              <a:rPr lang="en-US" altLang="zh-CN" sz="2000" dirty="0">
                <a:latin typeface="+mn-ea"/>
              </a:rPr>
              <a:t>. </a:t>
            </a:r>
            <a:r>
              <a:rPr lang="zh-CN" altLang="en-US" sz="2000" dirty="0">
                <a:latin typeface="+mn-ea"/>
              </a:rPr>
              <a:t>地图运用策略对高中生地理空间定位能力的影响研究</a:t>
            </a:r>
            <a:r>
              <a:rPr lang="en-US" altLang="zh-CN" sz="2000" dirty="0">
                <a:latin typeface="+mn-ea"/>
              </a:rPr>
              <a:t>[D]. </a:t>
            </a:r>
            <a:r>
              <a:rPr lang="zh-CN" altLang="en-US" sz="2000" dirty="0">
                <a:latin typeface="+mn-ea"/>
              </a:rPr>
              <a:t>东北师范大学</a:t>
            </a:r>
            <a:r>
              <a:rPr lang="en-US" altLang="zh-CN" sz="2000" dirty="0">
                <a:latin typeface="+mn-ea"/>
              </a:rPr>
              <a:t>, 2013.</a:t>
            </a:r>
          </a:p>
          <a:p>
            <a:pPr>
              <a:lnSpc>
                <a:spcPct val="130000"/>
              </a:lnSpc>
            </a:pPr>
            <a:r>
              <a:rPr lang="en-US" altLang="zh-CN" sz="2000" dirty="0">
                <a:latin typeface="+mn-ea"/>
              </a:rPr>
              <a:t>[4] </a:t>
            </a:r>
            <a:r>
              <a:rPr lang="zh-CN" altLang="en-US" sz="2000" dirty="0">
                <a:latin typeface="+mn-ea"/>
              </a:rPr>
              <a:t>徐志梅</a:t>
            </a:r>
            <a:r>
              <a:rPr lang="en-US" altLang="zh-CN" sz="2000" dirty="0">
                <a:latin typeface="+mn-ea"/>
              </a:rPr>
              <a:t>. </a:t>
            </a:r>
            <a:r>
              <a:rPr lang="zh-CN" altLang="en-US" sz="2000" dirty="0">
                <a:latin typeface="+mn-ea"/>
              </a:rPr>
              <a:t>中学生地理空间能力及其培养研究</a:t>
            </a:r>
            <a:r>
              <a:rPr lang="en-US" altLang="zh-CN" sz="2000" dirty="0">
                <a:latin typeface="+mn-ea"/>
              </a:rPr>
              <a:t>[D]. </a:t>
            </a:r>
            <a:r>
              <a:rPr lang="zh-CN" altLang="en-US" sz="2000" dirty="0">
                <a:latin typeface="+mn-ea"/>
              </a:rPr>
              <a:t>东北师范大学</a:t>
            </a:r>
            <a:r>
              <a:rPr lang="en-US" altLang="zh-CN" sz="2000" dirty="0">
                <a:latin typeface="+mn-ea"/>
              </a:rPr>
              <a:t>, 2011.</a:t>
            </a:r>
          </a:p>
          <a:p>
            <a:pPr>
              <a:lnSpc>
                <a:spcPct val="130000"/>
              </a:lnSpc>
            </a:pPr>
            <a:r>
              <a:rPr lang="en-US" altLang="zh-CN" sz="2000" dirty="0">
                <a:latin typeface="+mn-ea"/>
              </a:rPr>
              <a:t>[5] </a:t>
            </a:r>
            <a:r>
              <a:rPr lang="zh-CN" altLang="en-US" sz="2000" dirty="0">
                <a:latin typeface="+mn-ea"/>
              </a:rPr>
              <a:t>刘康琴</a:t>
            </a:r>
            <a:r>
              <a:rPr lang="en-US" altLang="zh-CN" sz="2000" dirty="0">
                <a:latin typeface="+mn-ea"/>
              </a:rPr>
              <a:t>. </a:t>
            </a:r>
            <a:r>
              <a:rPr lang="zh-CN" altLang="en-US" sz="2000" dirty="0">
                <a:latin typeface="+mn-ea"/>
              </a:rPr>
              <a:t>中学生地理空间思维能力的培养</a:t>
            </a:r>
            <a:r>
              <a:rPr lang="en-US" altLang="zh-CN" sz="2000" dirty="0">
                <a:latin typeface="+mn-ea"/>
              </a:rPr>
              <a:t>[D]. </a:t>
            </a:r>
            <a:r>
              <a:rPr lang="zh-CN" altLang="en-US" sz="2000" dirty="0">
                <a:latin typeface="+mn-ea"/>
              </a:rPr>
              <a:t>重庆师范大学</a:t>
            </a:r>
            <a:r>
              <a:rPr lang="en-US" altLang="zh-CN" sz="2000" dirty="0">
                <a:latin typeface="+mn-ea"/>
              </a:rPr>
              <a:t>, 2013.</a:t>
            </a:r>
          </a:p>
          <a:p>
            <a:pPr>
              <a:lnSpc>
                <a:spcPct val="130000"/>
              </a:lnSpc>
            </a:pPr>
            <a:r>
              <a:rPr lang="en-US" altLang="zh-CN" sz="2000" dirty="0">
                <a:latin typeface="+mn-ea"/>
              </a:rPr>
              <a:t>[6] </a:t>
            </a:r>
            <a:r>
              <a:rPr lang="zh-CN" altLang="en-US" sz="2000" dirty="0">
                <a:latin typeface="+mn-ea"/>
              </a:rPr>
              <a:t>张丽霞</a:t>
            </a:r>
            <a:r>
              <a:rPr lang="en-US" altLang="zh-CN" sz="2000" dirty="0">
                <a:latin typeface="+mn-ea"/>
              </a:rPr>
              <a:t>, </a:t>
            </a:r>
            <a:r>
              <a:rPr lang="zh-CN" altLang="en-US" sz="2000" dirty="0">
                <a:latin typeface="+mn-ea"/>
              </a:rPr>
              <a:t>李家清</a:t>
            </a:r>
            <a:r>
              <a:rPr lang="en-US" altLang="zh-CN" sz="2000" dirty="0">
                <a:latin typeface="+mn-ea"/>
              </a:rPr>
              <a:t>. </a:t>
            </a:r>
            <a:r>
              <a:rPr lang="zh-CN" altLang="en-US" sz="2000" dirty="0">
                <a:latin typeface="+mn-ea"/>
              </a:rPr>
              <a:t>基于区域认知的高中地理教材图像系统的教学研究</a:t>
            </a:r>
            <a:r>
              <a:rPr lang="en-US" altLang="zh-CN" sz="2000" dirty="0">
                <a:latin typeface="+mn-ea"/>
              </a:rPr>
              <a:t>——</a:t>
            </a:r>
            <a:r>
              <a:rPr lang="zh-CN" altLang="en-US" sz="2000" dirty="0">
                <a:latin typeface="+mn-ea"/>
              </a:rPr>
              <a:t>以人教版必修</a:t>
            </a:r>
            <a:r>
              <a:rPr lang="en-US" altLang="zh-CN" sz="2000" dirty="0">
                <a:latin typeface="+mn-ea"/>
              </a:rPr>
              <a:t>3“</a:t>
            </a:r>
            <a:r>
              <a:rPr lang="zh-CN" altLang="en-US" sz="2000" dirty="0">
                <a:latin typeface="+mn-ea"/>
              </a:rPr>
              <a:t>流域的综合开发”为例</a:t>
            </a:r>
            <a:r>
              <a:rPr lang="en-US" altLang="zh-CN" sz="2000" dirty="0">
                <a:latin typeface="+mn-ea"/>
              </a:rPr>
              <a:t>[J]. </a:t>
            </a:r>
            <a:r>
              <a:rPr lang="zh-CN" altLang="en-US" sz="2000" dirty="0">
                <a:latin typeface="+mn-ea"/>
              </a:rPr>
              <a:t>地理教学</a:t>
            </a:r>
            <a:r>
              <a:rPr lang="en-US" altLang="zh-CN" sz="2000" dirty="0">
                <a:latin typeface="+mn-ea"/>
              </a:rPr>
              <a:t>, 2017, (21): 11-20</a:t>
            </a:r>
          </a:p>
          <a:p>
            <a:pPr>
              <a:lnSpc>
                <a:spcPct val="130000"/>
              </a:lnSpc>
            </a:pPr>
            <a:r>
              <a:rPr lang="en-US" altLang="zh-CN" sz="2000" dirty="0">
                <a:latin typeface="+mn-ea"/>
              </a:rPr>
              <a:t>[7] </a:t>
            </a:r>
            <a:r>
              <a:rPr lang="zh-CN" altLang="en-US" sz="2000" dirty="0">
                <a:latin typeface="+mn-ea"/>
              </a:rPr>
              <a:t>林微华</a:t>
            </a:r>
            <a:r>
              <a:rPr lang="en-US" altLang="zh-CN" sz="2000" dirty="0">
                <a:latin typeface="+mn-ea"/>
              </a:rPr>
              <a:t>. </a:t>
            </a:r>
            <a:r>
              <a:rPr lang="zh-CN" altLang="en-US" sz="2000" dirty="0">
                <a:latin typeface="+mn-ea"/>
              </a:rPr>
              <a:t>浅谈通过学生自主读图提高 “区域认知”素养的教学探索</a:t>
            </a:r>
            <a:r>
              <a:rPr lang="en-US" altLang="zh-CN" sz="2000" dirty="0">
                <a:latin typeface="+mn-ea"/>
              </a:rPr>
              <a:t>[J]. </a:t>
            </a:r>
            <a:r>
              <a:rPr lang="zh-CN" altLang="en-US" sz="2000" dirty="0">
                <a:latin typeface="+mn-ea"/>
              </a:rPr>
              <a:t>新课程</a:t>
            </a:r>
            <a:r>
              <a:rPr lang="en-US" altLang="zh-CN" sz="2000" dirty="0">
                <a:latin typeface="+mn-ea"/>
              </a:rPr>
              <a:t>, 2018, (5): 192-193</a:t>
            </a:r>
          </a:p>
          <a:p>
            <a:pPr>
              <a:lnSpc>
                <a:spcPct val="130000"/>
              </a:lnSpc>
            </a:pPr>
            <a:r>
              <a:rPr lang="en-US" altLang="zh-CN" sz="2000" dirty="0">
                <a:latin typeface="+mn-ea"/>
              </a:rPr>
              <a:t>[8] </a:t>
            </a:r>
            <a:r>
              <a:rPr lang="zh-CN" altLang="en-US" sz="2000" dirty="0">
                <a:latin typeface="+mn-ea"/>
              </a:rPr>
              <a:t>刘芮菡</a:t>
            </a:r>
            <a:r>
              <a:rPr lang="en-US" altLang="zh-CN" sz="2000" dirty="0">
                <a:latin typeface="+mn-ea"/>
              </a:rPr>
              <a:t>, </a:t>
            </a:r>
            <a:r>
              <a:rPr lang="zh-CN" altLang="en-US" sz="2000" dirty="0">
                <a:latin typeface="+mn-ea"/>
              </a:rPr>
              <a:t>王春婷</a:t>
            </a:r>
            <a:r>
              <a:rPr lang="en-US" altLang="zh-CN" sz="2000" dirty="0">
                <a:latin typeface="+mn-ea"/>
              </a:rPr>
              <a:t>. </a:t>
            </a:r>
            <a:r>
              <a:rPr lang="zh-CN" altLang="en-US" sz="2000" dirty="0">
                <a:latin typeface="+mn-ea"/>
              </a:rPr>
              <a:t>高考地理热点问题中区域认知能力的体现</a:t>
            </a:r>
            <a:r>
              <a:rPr lang="en-US" altLang="zh-CN" sz="2000" dirty="0">
                <a:latin typeface="+mn-ea"/>
              </a:rPr>
              <a:t>[J]. </a:t>
            </a:r>
            <a:r>
              <a:rPr lang="zh-CN" altLang="en-US" sz="2000" dirty="0">
                <a:latin typeface="+mn-ea"/>
              </a:rPr>
              <a:t>高教论坛</a:t>
            </a:r>
            <a:r>
              <a:rPr lang="en-US" altLang="zh-CN" sz="2000" dirty="0">
                <a:latin typeface="+mn-ea"/>
              </a:rPr>
              <a:t>, 2016, (23): 78-79</a:t>
            </a:r>
          </a:p>
          <a:p>
            <a:pPr>
              <a:lnSpc>
                <a:spcPct val="130000"/>
              </a:lnSpc>
            </a:pPr>
            <a:r>
              <a:rPr lang="en-US" altLang="zh-CN" sz="2000" dirty="0">
                <a:latin typeface="+mn-ea"/>
              </a:rPr>
              <a:t>[9] </a:t>
            </a:r>
            <a:r>
              <a:rPr lang="zh-CN" altLang="en-US" sz="2000" dirty="0">
                <a:latin typeface="+mn-ea"/>
              </a:rPr>
              <a:t>胡良</a:t>
            </a:r>
            <a:r>
              <a:rPr lang="en-US" altLang="zh-CN" sz="2000" dirty="0">
                <a:latin typeface="+mn-ea"/>
              </a:rPr>
              <a:t>, </a:t>
            </a:r>
            <a:r>
              <a:rPr lang="zh-CN" altLang="en-US" sz="2000" dirty="0">
                <a:latin typeface="+mn-ea"/>
              </a:rPr>
              <a:t>张全玉</a:t>
            </a:r>
            <a:r>
              <a:rPr lang="en-US" altLang="zh-CN" sz="2000" dirty="0">
                <a:latin typeface="+mn-ea"/>
              </a:rPr>
              <a:t>. </a:t>
            </a:r>
            <a:r>
              <a:rPr lang="zh-CN" altLang="en-US" sz="2000" dirty="0">
                <a:latin typeface="+mn-ea"/>
              </a:rPr>
              <a:t>对比自然环境差异，培养区域认知 </a:t>
            </a:r>
            <a:r>
              <a:rPr lang="en-US" altLang="zh-CN" sz="2000" dirty="0">
                <a:latin typeface="+mn-ea"/>
              </a:rPr>
              <a:t>——</a:t>
            </a:r>
            <a:r>
              <a:rPr lang="zh-CN" altLang="en-US" sz="2000" dirty="0">
                <a:latin typeface="+mn-ea"/>
              </a:rPr>
              <a:t>以近几年高考综合题为例</a:t>
            </a:r>
            <a:r>
              <a:rPr lang="en-US" altLang="zh-CN" sz="2000" dirty="0">
                <a:latin typeface="+mn-ea"/>
              </a:rPr>
              <a:t>[J]. </a:t>
            </a:r>
            <a:r>
              <a:rPr lang="zh-CN" altLang="en-US" sz="2000" dirty="0">
                <a:latin typeface="+mn-ea"/>
              </a:rPr>
              <a:t>地理教学</a:t>
            </a:r>
            <a:r>
              <a:rPr lang="en-US" altLang="zh-CN" sz="2000" dirty="0">
                <a:latin typeface="+mn-ea"/>
              </a:rPr>
              <a:t>, 2017, (3): 57-59</a:t>
            </a:r>
          </a:p>
        </p:txBody>
      </p:sp>
      <p:cxnSp>
        <p:nvCxnSpPr>
          <p:cNvPr id="51" name="直接连接符 50">
            <a:extLst>
              <a:ext uri="{FF2B5EF4-FFF2-40B4-BE49-F238E27FC236}">
                <a16:creationId xmlns="" xmlns:a16="http://schemas.microsoft.com/office/drawing/2014/main" id="{F35BE4BD-AB60-4737-AA6D-D12EC89176AC}"/>
              </a:ext>
            </a:extLst>
          </p:cNvPr>
          <p:cNvCxnSpPr>
            <a:cxnSpLocks/>
          </p:cNvCxnSpPr>
          <p:nvPr/>
        </p:nvCxnSpPr>
        <p:spPr>
          <a:xfrm>
            <a:off x="11533188" y="1291590"/>
            <a:ext cx="0" cy="468503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7" name="文本占位符 46">
            <a:extLst>
              <a:ext uri="{FF2B5EF4-FFF2-40B4-BE49-F238E27FC236}">
                <a16:creationId xmlns="" xmlns:a16="http://schemas.microsoft.com/office/drawing/2014/main" id="{5CC36E7F-8285-45A5-A146-43941012D20A}"/>
              </a:ext>
            </a:extLst>
          </p:cNvPr>
          <p:cNvSpPr>
            <a:spLocks noGrp="1"/>
          </p:cNvSpPr>
          <p:nvPr>
            <p:ph type="body" idx="13"/>
          </p:nvPr>
        </p:nvSpPr>
        <p:spPr>
          <a:xfrm>
            <a:off x="1097899" y="253874"/>
            <a:ext cx="1934002" cy="605909"/>
          </a:xfrm>
        </p:spPr>
        <p:txBody>
          <a:bodyPr/>
          <a:lstStyle/>
          <a:p>
            <a:r>
              <a:rPr lang="zh-CN" altLang="en-US" dirty="0"/>
              <a:t>参考文献</a:t>
            </a:r>
          </a:p>
        </p:txBody>
      </p:sp>
    </p:spTree>
    <p:extLst>
      <p:ext uri="{BB962C8B-B14F-4D97-AF65-F5344CB8AC3E}">
        <p14:creationId xmlns:p14="http://schemas.microsoft.com/office/powerpoint/2010/main" val="39151585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 xmlns:a16="http://schemas.microsoft.com/office/drawing/2014/main" id="{D888E08A-0510-4E61-B706-EF98373FCE9A}"/>
              </a:ext>
            </a:extLst>
          </p:cNvPr>
          <p:cNvSpPr/>
          <p:nvPr/>
        </p:nvSpPr>
        <p:spPr>
          <a:xfrm>
            <a:off x="660400" y="1125538"/>
            <a:ext cx="10872782" cy="5012288"/>
          </a:xfrm>
          <a:prstGeom prst="roundRect">
            <a:avLst>
              <a:gd name="adj" fmla="val 3273"/>
            </a:avLst>
          </a:prstGeom>
          <a:solidFill>
            <a:srgbClr val="F2F2F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 xmlns:a16="http://schemas.microsoft.com/office/drawing/2014/main" id="{90E561D7-0C8D-47EF-84FE-A81AB31EFBC7}"/>
              </a:ext>
            </a:extLst>
          </p:cNvPr>
          <p:cNvSpPr>
            <a:spLocks noGrp="1"/>
          </p:cNvSpPr>
          <p:nvPr>
            <p:ph type="body" idx="13"/>
          </p:nvPr>
        </p:nvSpPr>
        <p:spPr>
          <a:xfrm>
            <a:off x="1097899" y="253874"/>
            <a:ext cx="1217169" cy="605909"/>
          </a:xfrm>
        </p:spPr>
        <p:txBody>
          <a:bodyPr/>
          <a:lstStyle/>
          <a:p>
            <a:r>
              <a:rPr lang="zh-CN" altLang="en-US" dirty="0"/>
              <a:t>致谢</a:t>
            </a:r>
          </a:p>
        </p:txBody>
      </p:sp>
      <p:sp>
        <p:nvSpPr>
          <p:cNvPr id="3" name="文本框 2">
            <a:extLst>
              <a:ext uri="{FF2B5EF4-FFF2-40B4-BE49-F238E27FC236}">
                <a16:creationId xmlns="" xmlns:a16="http://schemas.microsoft.com/office/drawing/2014/main" id="{A1CE66AD-D2A5-4752-B7B3-3797365CACFF}"/>
              </a:ext>
            </a:extLst>
          </p:cNvPr>
          <p:cNvSpPr txBox="1"/>
          <p:nvPr/>
        </p:nvSpPr>
        <p:spPr>
          <a:xfrm>
            <a:off x="1189069" y="2090543"/>
            <a:ext cx="9968780" cy="3163879"/>
          </a:xfrm>
          <a:prstGeom prst="rect">
            <a:avLst/>
          </a:prstGeom>
          <a:noFill/>
        </p:spPr>
        <p:txBody>
          <a:bodyPr wrap="square" rtlCol="0">
            <a:spAutoFit/>
          </a:bodyPr>
          <a:lstStyle/>
          <a:p>
            <a:pPr>
              <a:lnSpc>
                <a:spcPct val="130000"/>
              </a:lnSpc>
              <a:spcAft>
                <a:spcPts val="1200"/>
              </a:spcAft>
            </a:pPr>
            <a:r>
              <a:rPr lang="zh-CN" altLang="zh-CN" sz="2000" dirty="0">
                <a:solidFill>
                  <a:schemeClr val="tx1">
                    <a:lumMod val="75000"/>
                    <a:lumOff val="25000"/>
                  </a:schemeClr>
                </a:solidFill>
                <a:latin typeface="+mn-ea"/>
              </a:rPr>
              <a:t>首先要感谢的是我的论文指导老师，</a:t>
            </a:r>
            <a:r>
              <a:rPr lang="en-US" altLang="zh-CN" sz="2000" dirty="0">
                <a:solidFill>
                  <a:schemeClr val="tx1">
                    <a:lumMod val="75000"/>
                    <a:lumOff val="25000"/>
                  </a:schemeClr>
                </a:solidFill>
                <a:latin typeface="+mn-ea"/>
              </a:rPr>
              <a:t>XXX</a:t>
            </a:r>
            <a:r>
              <a:rPr lang="zh-CN" altLang="zh-CN" sz="2000" dirty="0">
                <a:solidFill>
                  <a:schemeClr val="tx1">
                    <a:lumMod val="75000"/>
                    <a:lumOff val="25000"/>
                  </a:schemeClr>
                </a:solidFill>
                <a:latin typeface="+mn-ea"/>
              </a:rPr>
              <a:t>老师。在论文选题、材料搜集、写作以及论文的修改过程中，多次给予我耐心的指导，严谨的治学态度和渊博的学术知识将使我终生受益。在此，我向</a:t>
            </a:r>
            <a:r>
              <a:rPr lang="en-US" altLang="zh-CN" sz="2000" dirty="0">
                <a:solidFill>
                  <a:schemeClr val="tx1">
                    <a:lumMod val="75000"/>
                    <a:lumOff val="25000"/>
                  </a:schemeClr>
                </a:solidFill>
                <a:latin typeface="+mn-ea"/>
              </a:rPr>
              <a:t>X</a:t>
            </a:r>
            <a:r>
              <a:rPr lang="zh-CN" altLang="zh-CN" sz="2000" dirty="0">
                <a:solidFill>
                  <a:schemeClr val="tx1">
                    <a:lumMod val="75000"/>
                    <a:lumOff val="25000"/>
                  </a:schemeClr>
                </a:solidFill>
                <a:latin typeface="+mn-ea"/>
              </a:rPr>
              <a:t>老师表达我最诚挚的感谢与祝福！</a:t>
            </a:r>
            <a:endParaRPr lang="en-US" altLang="zh-CN" sz="2000" dirty="0">
              <a:solidFill>
                <a:schemeClr val="tx1">
                  <a:lumMod val="75000"/>
                  <a:lumOff val="25000"/>
                </a:schemeClr>
              </a:solidFill>
              <a:latin typeface="+mn-ea"/>
            </a:endParaRPr>
          </a:p>
          <a:p>
            <a:pPr>
              <a:lnSpc>
                <a:spcPct val="130000"/>
              </a:lnSpc>
              <a:spcAft>
                <a:spcPts val="1200"/>
              </a:spcAft>
            </a:pPr>
            <a:r>
              <a:rPr lang="zh-CN" altLang="zh-CN" sz="2000" dirty="0">
                <a:solidFill>
                  <a:schemeClr val="tx1">
                    <a:lumMod val="75000"/>
                    <a:lumOff val="25000"/>
                  </a:schemeClr>
                </a:solidFill>
                <a:latin typeface="+mn-ea"/>
              </a:rPr>
              <a:t>其次</a:t>
            </a:r>
            <a:r>
              <a:rPr lang="zh-CN" altLang="en-US" sz="2000" dirty="0">
                <a:solidFill>
                  <a:schemeClr val="tx1">
                    <a:lumMod val="75000"/>
                    <a:lumOff val="25000"/>
                  </a:schemeClr>
                </a:solidFill>
                <a:latin typeface="+mn-ea"/>
              </a:rPr>
              <a:t>，</a:t>
            </a:r>
            <a:r>
              <a:rPr lang="zh-CN" altLang="zh-CN" sz="2000" dirty="0">
                <a:solidFill>
                  <a:schemeClr val="tx1">
                    <a:lumMod val="75000"/>
                    <a:lumOff val="25000"/>
                  </a:schemeClr>
                </a:solidFill>
                <a:latin typeface="+mn-ea"/>
              </a:rPr>
              <a:t>感谢</a:t>
            </a:r>
            <a:r>
              <a:rPr lang="zh-CN" altLang="en-US" sz="2000" dirty="0">
                <a:solidFill>
                  <a:schemeClr val="tx1">
                    <a:lumMod val="75000"/>
                    <a:lumOff val="25000"/>
                  </a:schemeClr>
                </a:solidFill>
                <a:latin typeface="+mn-ea"/>
              </a:rPr>
              <a:t>学院</a:t>
            </a:r>
            <a:r>
              <a:rPr lang="zh-CN" altLang="zh-CN" sz="2000" dirty="0">
                <a:solidFill>
                  <a:schemeClr val="tx1">
                    <a:lumMod val="75000"/>
                    <a:lumOff val="25000"/>
                  </a:schemeClr>
                </a:solidFill>
                <a:latin typeface="+mn-ea"/>
              </a:rPr>
              <a:t>各位老师对我的帮助与关怀；感谢与我朝夕相处的同学对我的支持与帮助；感谢参与本次调查的大学生的配合与支持</a:t>
            </a:r>
            <a:r>
              <a:rPr lang="zh-CN" altLang="en-US" sz="2000" dirty="0">
                <a:solidFill>
                  <a:schemeClr val="tx1">
                    <a:lumMod val="75000"/>
                    <a:lumOff val="25000"/>
                  </a:schemeClr>
                </a:solidFill>
                <a:latin typeface="+mn-ea"/>
              </a:rPr>
              <a:t>！</a:t>
            </a:r>
            <a:endParaRPr lang="zh-CN" altLang="zh-CN" sz="2000" dirty="0">
              <a:solidFill>
                <a:schemeClr val="tx1">
                  <a:lumMod val="75000"/>
                  <a:lumOff val="25000"/>
                </a:schemeClr>
              </a:solidFill>
              <a:latin typeface="+mn-ea"/>
            </a:endParaRPr>
          </a:p>
          <a:p>
            <a:pPr>
              <a:lnSpc>
                <a:spcPct val="130000"/>
              </a:lnSpc>
              <a:spcAft>
                <a:spcPts val="1200"/>
              </a:spcAft>
            </a:pPr>
            <a:r>
              <a:rPr lang="zh-CN" altLang="zh-CN" sz="2000" dirty="0">
                <a:solidFill>
                  <a:schemeClr val="tx1">
                    <a:lumMod val="75000"/>
                    <a:lumOff val="25000"/>
                  </a:schemeClr>
                </a:solidFill>
                <a:latin typeface="+mn-ea"/>
              </a:rPr>
              <a:t>最后，衷心感谢论文评审委员会和答辩委员会</a:t>
            </a:r>
            <a:r>
              <a:rPr lang="zh-CN" altLang="en-US" sz="2000" dirty="0">
                <a:solidFill>
                  <a:schemeClr val="tx1">
                    <a:lumMod val="75000"/>
                    <a:lumOff val="25000"/>
                  </a:schemeClr>
                </a:solidFill>
                <a:latin typeface="+mn-ea"/>
              </a:rPr>
              <a:t>，感谢参与答辩的</a:t>
            </a:r>
            <a:r>
              <a:rPr lang="zh-CN" altLang="zh-CN" sz="2000" dirty="0">
                <a:solidFill>
                  <a:schemeClr val="tx1">
                    <a:lumMod val="75000"/>
                    <a:lumOff val="25000"/>
                  </a:schemeClr>
                </a:solidFill>
                <a:latin typeface="+mn-ea"/>
              </a:rPr>
              <a:t>老师在百忙之中对我的论文提出指导和帮助。</a:t>
            </a:r>
          </a:p>
        </p:txBody>
      </p:sp>
      <p:sp>
        <p:nvSpPr>
          <p:cNvPr id="4" name="quotation-mark_32371">
            <a:extLst>
              <a:ext uri="{FF2B5EF4-FFF2-40B4-BE49-F238E27FC236}">
                <a16:creationId xmlns="" xmlns:a16="http://schemas.microsoft.com/office/drawing/2014/main" id="{D97EF481-61AF-4AA3-81F6-EC41E89EF2EF}"/>
              </a:ext>
            </a:extLst>
          </p:cNvPr>
          <p:cNvSpPr>
            <a:spLocks noChangeAspect="1"/>
          </p:cNvSpPr>
          <p:nvPr/>
        </p:nvSpPr>
        <p:spPr bwMode="auto">
          <a:xfrm>
            <a:off x="899220" y="1395230"/>
            <a:ext cx="1415848" cy="1314078"/>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alpha val="7000"/>
            </a:schemeClr>
          </a:solidFill>
          <a:ln>
            <a:noFill/>
          </a:ln>
        </p:spPr>
      </p:sp>
      <p:cxnSp>
        <p:nvCxnSpPr>
          <p:cNvPr id="6" name="直接连接符 5">
            <a:extLst>
              <a:ext uri="{FF2B5EF4-FFF2-40B4-BE49-F238E27FC236}">
                <a16:creationId xmlns="" xmlns:a16="http://schemas.microsoft.com/office/drawing/2014/main" id="{86542470-87F0-4B15-BCFA-6381997E63C4}"/>
              </a:ext>
            </a:extLst>
          </p:cNvPr>
          <p:cNvCxnSpPr>
            <a:cxnSpLocks/>
          </p:cNvCxnSpPr>
          <p:nvPr/>
        </p:nvCxnSpPr>
        <p:spPr>
          <a:xfrm>
            <a:off x="11533188" y="1291590"/>
            <a:ext cx="0" cy="468503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A1ACF079-632A-47F8-BC5C-CADFBDB8AE68}"/>
              </a:ext>
            </a:extLst>
          </p:cNvPr>
          <p:cNvCxnSpPr>
            <a:cxnSpLocks/>
          </p:cNvCxnSpPr>
          <p:nvPr/>
        </p:nvCxnSpPr>
        <p:spPr>
          <a:xfrm>
            <a:off x="660400" y="1291590"/>
            <a:ext cx="0" cy="4685030"/>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00400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DBB976C3-FEB2-4883-A5E4-F98869284FD8}"/>
              </a:ext>
            </a:extLst>
          </p:cNvPr>
          <p:cNvSpPr>
            <a:spLocks noGrp="1"/>
          </p:cNvSpPr>
          <p:nvPr>
            <p:ph type="body" idx="13"/>
          </p:nvPr>
        </p:nvSpPr>
        <p:spPr>
          <a:xfrm>
            <a:off x="1097899" y="253874"/>
            <a:ext cx="1934002" cy="605909"/>
          </a:xfrm>
        </p:spPr>
        <p:txBody>
          <a:bodyPr/>
          <a:lstStyle/>
          <a:p>
            <a:r>
              <a:rPr lang="zh-CN" altLang="en-US" dirty="0"/>
              <a:t>奖项荣誉</a:t>
            </a:r>
          </a:p>
        </p:txBody>
      </p:sp>
      <p:grpSp>
        <p:nvGrpSpPr>
          <p:cNvPr id="6" name="组合 5">
            <a:extLst>
              <a:ext uri="{FF2B5EF4-FFF2-40B4-BE49-F238E27FC236}">
                <a16:creationId xmlns="" xmlns:a16="http://schemas.microsoft.com/office/drawing/2014/main" id="{4E5F690D-B08A-4282-A747-DA21A977CFC1}"/>
              </a:ext>
            </a:extLst>
          </p:cNvPr>
          <p:cNvGrpSpPr/>
          <p:nvPr/>
        </p:nvGrpSpPr>
        <p:grpSpPr>
          <a:xfrm>
            <a:off x="1211453" y="1576008"/>
            <a:ext cx="2485275" cy="1810336"/>
            <a:chOff x="1196199" y="1413961"/>
            <a:chExt cx="2485275" cy="1810336"/>
          </a:xfrm>
        </p:grpSpPr>
        <p:sp>
          <p:nvSpPr>
            <p:cNvPr id="248" name="矩形: 圆角 247">
              <a:extLst>
                <a:ext uri="{FF2B5EF4-FFF2-40B4-BE49-F238E27FC236}">
                  <a16:creationId xmlns="" xmlns:a16="http://schemas.microsoft.com/office/drawing/2014/main" id="{054EDD10-A65E-42C6-8FB3-98C907A4F30D}"/>
                </a:ext>
              </a:extLst>
            </p:cNvPr>
            <p:cNvSpPr/>
            <p:nvPr/>
          </p:nvSpPr>
          <p:spPr>
            <a:xfrm>
              <a:off x="1302046" y="1413961"/>
              <a:ext cx="2269352" cy="1451038"/>
            </a:xfrm>
            <a:custGeom>
              <a:avLst/>
              <a:gdLst>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7274" h="1451038">
                  <a:moveTo>
                    <a:pt x="0" y="725519"/>
                  </a:moveTo>
                  <a:cubicBezTo>
                    <a:pt x="0" y="324826"/>
                    <a:pt x="324826" y="0"/>
                    <a:pt x="725519" y="0"/>
                  </a:cubicBezTo>
                  <a:lnTo>
                    <a:pt x="1501755" y="0"/>
                  </a:lnTo>
                  <a:cubicBezTo>
                    <a:pt x="1902448" y="0"/>
                    <a:pt x="2227274" y="324826"/>
                    <a:pt x="2227274" y="725519"/>
                  </a:cubicBezTo>
                  <a:lnTo>
                    <a:pt x="2227274" y="725519"/>
                  </a:lnTo>
                  <a:cubicBezTo>
                    <a:pt x="2227274" y="1126212"/>
                    <a:pt x="1897462" y="1395158"/>
                    <a:pt x="1501755" y="1451038"/>
                  </a:cubicBezTo>
                  <a:lnTo>
                    <a:pt x="725519" y="1451038"/>
                  </a:lnTo>
                  <a:cubicBezTo>
                    <a:pt x="347686" y="1420558"/>
                    <a:pt x="0" y="1126212"/>
                    <a:pt x="0" y="725519"/>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8" name="组合 117">
              <a:extLst>
                <a:ext uri="{FF2B5EF4-FFF2-40B4-BE49-F238E27FC236}">
                  <a16:creationId xmlns="" xmlns:a16="http://schemas.microsoft.com/office/drawing/2014/main" id="{4D3A63CB-7101-43F9-81D0-1DCCA59545F9}"/>
                </a:ext>
              </a:extLst>
            </p:cNvPr>
            <p:cNvGrpSpPr/>
            <p:nvPr/>
          </p:nvGrpSpPr>
          <p:grpSpPr>
            <a:xfrm>
              <a:off x="1196199" y="2197100"/>
              <a:ext cx="902143" cy="828497"/>
              <a:chOff x="1384937" y="1779688"/>
              <a:chExt cx="750265" cy="971654"/>
            </a:xfrm>
          </p:grpSpPr>
          <p:sp>
            <p:nvSpPr>
              <p:cNvPr id="82" name="îṩḷîďe">
                <a:extLst>
                  <a:ext uri="{FF2B5EF4-FFF2-40B4-BE49-F238E27FC236}">
                    <a16:creationId xmlns="" xmlns:a16="http://schemas.microsoft.com/office/drawing/2014/main" id="{E61DC133-15AD-4788-920B-B3CC749A0262}"/>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83" name="ïṣľîďè">
                <a:extLst>
                  <a:ext uri="{FF2B5EF4-FFF2-40B4-BE49-F238E27FC236}">
                    <a16:creationId xmlns="" xmlns:a16="http://schemas.microsoft.com/office/drawing/2014/main" id="{E3E165D5-DF5C-4856-97F9-11FC1EBF3B43}"/>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84" name="ïṩḻiḍe">
                <a:extLst>
                  <a:ext uri="{FF2B5EF4-FFF2-40B4-BE49-F238E27FC236}">
                    <a16:creationId xmlns="" xmlns:a16="http://schemas.microsoft.com/office/drawing/2014/main" id="{411FA32C-6ED3-4099-8481-ACDE4D11E49C}"/>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85" name="iSļîḋè">
                <a:extLst>
                  <a:ext uri="{FF2B5EF4-FFF2-40B4-BE49-F238E27FC236}">
                    <a16:creationId xmlns="" xmlns:a16="http://schemas.microsoft.com/office/drawing/2014/main" id="{DA072295-74A3-4DE5-8F64-9CADE1C3FFD6}"/>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86" name="íSḻíḓé">
                <a:extLst>
                  <a:ext uri="{FF2B5EF4-FFF2-40B4-BE49-F238E27FC236}">
                    <a16:creationId xmlns="" xmlns:a16="http://schemas.microsoft.com/office/drawing/2014/main" id="{B2F86C1B-D33D-40A8-A530-872BAB1FBEA8}"/>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87" name="iṥľiḍê">
                <a:extLst>
                  <a:ext uri="{FF2B5EF4-FFF2-40B4-BE49-F238E27FC236}">
                    <a16:creationId xmlns="" xmlns:a16="http://schemas.microsoft.com/office/drawing/2014/main" id="{0991D446-2C3A-4E71-8209-2D05312020FF}"/>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88" name="iŝļiḑê">
                <a:extLst>
                  <a:ext uri="{FF2B5EF4-FFF2-40B4-BE49-F238E27FC236}">
                    <a16:creationId xmlns="" xmlns:a16="http://schemas.microsoft.com/office/drawing/2014/main" id="{18A1B728-AA9C-427A-9630-BCC56E4B7380}"/>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89" name="íṥļíḋê">
                <a:extLst>
                  <a:ext uri="{FF2B5EF4-FFF2-40B4-BE49-F238E27FC236}">
                    <a16:creationId xmlns="" xmlns:a16="http://schemas.microsoft.com/office/drawing/2014/main" id="{6AFD164B-A178-4A30-843A-E92FA84EB92E}"/>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90" name="î$ļiďê">
                <a:extLst>
                  <a:ext uri="{FF2B5EF4-FFF2-40B4-BE49-F238E27FC236}">
                    <a16:creationId xmlns="" xmlns:a16="http://schemas.microsoft.com/office/drawing/2014/main" id="{1503A4F3-D83D-42D9-82A3-6B17BE0D446D}"/>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91" name="išlídê">
                <a:extLst>
                  <a:ext uri="{FF2B5EF4-FFF2-40B4-BE49-F238E27FC236}">
                    <a16:creationId xmlns="" xmlns:a16="http://schemas.microsoft.com/office/drawing/2014/main" id="{4BC7A3DE-643F-4083-A8E1-2B8A88CB9865}"/>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92" name="íṥḷïḍè">
                <a:extLst>
                  <a:ext uri="{FF2B5EF4-FFF2-40B4-BE49-F238E27FC236}">
                    <a16:creationId xmlns="" xmlns:a16="http://schemas.microsoft.com/office/drawing/2014/main" id="{32A21DFC-AF4F-4CA5-A325-26D3EDE85502}"/>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93" name="ïš1iḓê">
                <a:extLst>
                  <a:ext uri="{FF2B5EF4-FFF2-40B4-BE49-F238E27FC236}">
                    <a16:creationId xmlns="" xmlns:a16="http://schemas.microsoft.com/office/drawing/2014/main" id="{585D851E-D8B4-4DA1-87E0-94CCE1E579AE}"/>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94" name="íşľîḍé">
                <a:extLst>
                  <a:ext uri="{FF2B5EF4-FFF2-40B4-BE49-F238E27FC236}">
                    <a16:creationId xmlns="" xmlns:a16="http://schemas.microsoft.com/office/drawing/2014/main" id="{8BE58620-C804-42EF-BDBD-A8D3BB3CB17B}"/>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95" name="ï$ḻiḓé">
                <a:extLst>
                  <a:ext uri="{FF2B5EF4-FFF2-40B4-BE49-F238E27FC236}">
                    <a16:creationId xmlns="" xmlns:a16="http://schemas.microsoft.com/office/drawing/2014/main" id="{DD99B574-61AD-4C7B-AD30-F5B29605985F}"/>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grpSp>
          <p:nvGrpSpPr>
            <p:cNvPr id="119" name="组合 118">
              <a:extLst>
                <a:ext uri="{FF2B5EF4-FFF2-40B4-BE49-F238E27FC236}">
                  <a16:creationId xmlns="" xmlns:a16="http://schemas.microsoft.com/office/drawing/2014/main" id="{019985F7-3935-46A7-9B90-31FFD51E9DE7}"/>
                </a:ext>
              </a:extLst>
            </p:cNvPr>
            <p:cNvGrpSpPr/>
            <p:nvPr/>
          </p:nvGrpSpPr>
          <p:grpSpPr>
            <a:xfrm flipH="1">
              <a:off x="2779331" y="2187173"/>
              <a:ext cx="902143" cy="828497"/>
              <a:chOff x="1384937" y="1779688"/>
              <a:chExt cx="750265" cy="971654"/>
            </a:xfrm>
          </p:grpSpPr>
          <p:sp>
            <p:nvSpPr>
              <p:cNvPr id="120" name="îṩḷîďe">
                <a:extLst>
                  <a:ext uri="{FF2B5EF4-FFF2-40B4-BE49-F238E27FC236}">
                    <a16:creationId xmlns="" xmlns:a16="http://schemas.microsoft.com/office/drawing/2014/main" id="{83A97090-9F81-47DC-92E0-6ABA38B66C3C}"/>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121" name="ïṣľîďè">
                <a:extLst>
                  <a:ext uri="{FF2B5EF4-FFF2-40B4-BE49-F238E27FC236}">
                    <a16:creationId xmlns="" xmlns:a16="http://schemas.microsoft.com/office/drawing/2014/main" id="{33A81676-FAA6-4746-94A7-1248BCB4CB75}"/>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122" name="ïṩḻiḍe">
                <a:extLst>
                  <a:ext uri="{FF2B5EF4-FFF2-40B4-BE49-F238E27FC236}">
                    <a16:creationId xmlns="" xmlns:a16="http://schemas.microsoft.com/office/drawing/2014/main" id="{64C8962A-1647-48D0-8F21-7F7124347A7A}"/>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123" name="iSļîḋè">
                <a:extLst>
                  <a:ext uri="{FF2B5EF4-FFF2-40B4-BE49-F238E27FC236}">
                    <a16:creationId xmlns="" xmlns:a16="http://schemas.microsoft.com/office/drawing/2014/main" id="{59044502-41BE-4101-8024-A3462292E053}"/>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124" name="íSḻíḓé">
                <a:extLst>
                  <a:ext uri="{FF2B5EF4-FFF2-40B4-BE49-F238E27FC236}">
                    <a16:creationId xmlns="" xmlns:a16="http://schemas.microsoft.com/office/drawing/2014/main" id="{171ED5D7-0D94-4964-BC5C-23DC43C4C8DE}"/>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125" name="iṥľiḍê">
                <a:extLst>
                  <a:ext uri="{FF2B5EF4-FFF2-40B4-BE49-F238E27FC236}">
                    <a16:creationId xmlns="" xmlns:a16="http://schemas.microsoft.com/office/drawing/2014/main" id="{8679780B-35DC-4EDE-9660-D9CCCB467B35}"/>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126" name="iŝļiḑê">
                <a:extLst>
                  <a:ext uri="{FF2B5EF4-FFF2-40B4-BE49-F238E27FC236}">
                    <a16:creationId xmlns="" xmlns:a16="http://schemas.microsoft.com/office/drawing/2014/main" id="{63F7D75E-08C8-4DB4-B8D6-9ABD485B8D89}"/>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127" name="íṥļíḋê">
                <a:extLst>
                  <a:ext uri="{FF2B5EF4-FFF2-40B4-BE49-F238E27FC236}">
                    <a16:creationId xmlns="" xmlns:a16="http://schemas.microsoft.com/office/drawing/2014/main" id="{D88DB0BB-E700-4507-97F3-66E817F96FBF}"/>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128" name="î$ļiďê">
                <a:extLst>
                  <a:ext uri="{FF2B5EF4-FFF2-40B4-BE49-F238E27FC236}">
                    <a16:creationId xmlns="" xmlns:a16="http://schemas.microsoft.com/office/drawing/2014/main" id="{CFB67BAA-B8FF-4015-968B-D6549BB84D0B}"/>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129" name="išlídê">
                <a:extLst>
                  <a:ext uri="{FF2B5EF4-FFF2-40B4-BE49-F238E27FC236}">
                    <a16:creationId xmlns="" xmlns:a16="http://schemas.microsoft.com/office/drawing/2014/main" id="{ABD32975-17C2-43A6-A16D-C3EC6036EECC}"/>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130" name="íṥḷïḍè">
                <a:extLst>
                  <a:ext uri="{FF2B5EF4-FFF2-40B4-BE49-F238E27FC236}">
                    <a16:creationId xmlns="" xmlns:a16="http://schemas.microsoft.com/office/drawing/2014/main" id="{5BCF5D19-5DCA-49ED-B1E1-499DF6ACB023}"/>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131" name="ïš1iḓê">
                <a:extLst>
                  <a:ext uri="{FF2B5EF4-FFF2-40B4-BE49-F238E27FC236}">
                    <a16:creationId xmlns="" xmlns:a16="http://schemas.microsoft.com/office/drawing/2014/main" id="{791E85F6-7587-463B-8899-A6E530DB245A}"/>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132" name="íşľîḍé">
                <a:extLst>
                  <a:ext uri="{FF2B5EF4-FFF2-40B4-BE49-F238E27FC236}">
                    <a16:creationId xmlns="" xmlns:a16="http://schemas.microsoft.com/office/drawing/2014/main" id="{336447E9-C970-46B2-BC11-D609416B9466}"/>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133" name="ï$ḻiḓé">
                <a:extLst>
                  <a:ext uri="{FF2B5EF4-FFF2-40B4-BE49-F238E27FC236}">
                    <a16:creationId xmlns="" xmlns:a16="http://schemas.microsoft.com/office/drawing/2014/main" id="{8A3FC4AA-EEA2-42D1-9139-592ED2C6C09B}"/>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sp>
          <p:nvSpPr>
            <p:cNvPr id="3" name="矩形 2">
              <a:extLst>
                <a:ext uri="{FF2B5EF4-FFF2-40B4-BE49-F238E27FC236}">
                  <a16:creationId xmlns="" xmlns:a16="http://schemas.microsoft.com/office/drawing/2014/main" id="{83E6BE57-6408-4DB4-B862-F156BCDE3806}"/>
                </a:ext>
              </a:extLst>
            </p:cNvPr>
            <p:cNvSpPr/>
            <p:nvPr/>
          </p:nvSpPr>
          <p:spPr>
            <a:xfrm>
              <a:off x="2090652" y="2822612"/>
              <a:ext cx="710512" cy="96826"/>
            </a:xfrm>
            <a:prstGeom prst="rect">
              <a:avLst/>
            </a:prstGeom>
            <a:pattFill prst="dk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4" name="图形 193">
              <a:extLst>
                <a:ext uri="{FF2B5EF4-FFF2-40B4-BE49-F238E27FC236}">
                  <a16:creationId xmlns="" xmlns:a16="http://schemas.microsoft.com/office/drawing/2014/main" id="{FFBFA726-2EB2-45A4-B189-5024CB18F7BC}"/>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2090652" y="2481833"/>
              <a:ext cx="742464" cy="742464"/>
            </a:xfrm>
            <a:prstGeom prst="rect">
              <a:avLst/>
            </a:prstGeom>
          </p:spPr>
        </p:pic>
        <p:sp>
          <p:nvSpPr>
            <p:cNvPr id="275" name="Oval 39">
              <a:extLst>
                <a:ext uri="{FF2B5EF4-FFF2-40B4-BE49-F238E27FC236}">
                  <a16:creationId xmlns="" xmlns:a16="http://schemas.microsoft.com/office/drawing/2014/main" id="{C88CE75E-3B88-4F89-8A2B-CB2AF83BBE1F}"/>
                </a:ext>
              </a:extLst>
            </p:cNvPr>
            <p:cNvSpPr>
              <a:spLocks noChangeArrowheads="1"/>
            </p:cNvSpPr>
            <p:nvPr/>
          </p:nvSpPr>
          <p:spPr bwMode="auto">
            <a:xfrm>
              <a:off x="2066496"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6" name="Oval 39">
              <a:extLst>
                <a:ext uri="{FF2B5EF4-FFF2-40B4-BE49-F238E27FC236}">
                  <a16:creationId xmlns="" xmlns:a16="http://schemas.microsoft.com/office/drawing/2014/main" id="{830FDEB2-05D7-4F5D-9697-F1DC4E2E9FB9}"/>
                </a:ext>
              </a:extLst>
            </p:cNvPr>
            <p:cNvSpPr>
              <a:spLocks noChangeArrowheads="1"/>
            </p:cNvSpPr>
            <p:nvPr/>
          </p:nvSpPr>
          <p:spPr bwMode="auto">
            <a:xfrm>
              <a:off x="2731690"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 name="文本框 3">
            <a:extLst>
              <a:ext uri="{FF2B5EF4-FFF2-40B4-BE49-F238E27FC236}">
                <a16:creationId xmlns="" xmlns:a16="http://schemas.microsoft.com/office/drawing/2014/main" id="{816A5C0F-E8A7-43DC-AB5B-AACF55CEF35F}"/>
              </a:ext>
            </a:extLst>
          </p:cNvPr>
          <p:cNvSpPr txBox="1"/>
          <p:nvPr/>
        </p:nvSpPr>
        <p:spPr>
          <a:xfrm>
            <a:off x="1627504" y="1749764"/>
            <a:ext cx="1689009" cy="855555"/>
          </a:xfrm>
          <a:prstGeom prst="rect">
            <a:avLst/>
          </a:prstGeom>
          <a:noFill/>
        </p:spPr>
        <p:txBody>
          <a:bodyPr wrap="square" rtlCol="0">
            <a:spAutoFit/>
          </a:bodyPr>
          <a:lstStyle/>
          <a:p>
            <a:pPr algn="ctr">
              <a:lnSpc>
                <a:spcPct val="130000"/>
              </a:lnSpc>
            </a:pPr>
            <a:r>
              <a:rPr lang="zh-CN" altLang="en-US" sz="2000" dirty="0">
                <a:latin typeface="+mn-ea"/>
              </a:rPr>
              <a:t>西南大学</a:t>
            </a:r>
            <a:endParaRPr lang="en-US" altLang="zh-CN" sz="2000" dirty="0">
              <a:latin typeface="+mn-ea"/>
            </a:endParaRPr>
          </a:p>
          <a:p>
            <a:pPr algn="ctr">
              <a:lnSpc>
                <a:spcPct val="130000"/>
              </a:lnSpc>
            </a:pPr>
            <a:r>
              <a:rPr lang="zh-CN" altLang="en-US" sz="2000" dirty="0">
                <a:latin typeface="+mn-ea"/>
              </a:rPr>
              <a:t>一等奖学金</a:t>
            </a:r>
          </a:p>
        </p:txBody>
      </p:sp>
      <p:grpSp>
        <p:nvGrpSpPr>
          <p:cNvPr id="277" name="组合 276">
            <a:extLst>
              <a:ext uri="{FF2B5EF4-FFF2-40B4-BE49-F238E27FC236}">
                <a16:creationId xmlns="" xmlns:a16="http://schemas.microsoft.com/office/drawing/2014/main" id="{88859F91-9A4C-41F4-B827-BDA45ACC3439}"/>
              </a:ext>
            </a:extLst>
          </p:cNvPr>
          <p:cNvGrpSpPr/>
          <p:nvPr/>
        </p:nvGrpSpPr>
        <p:grpSpPr>
          <a:xfrm>
            <a:off x="4856347" y="1576008"/>
            <a:ext cx="2485275" cy="1810336"/>
            <a:chOff x="1196199" y="1413961"/>
            <a:chExt cx="2485275" cy="1810336"/>
          </a:xfrm>
        </p:grpSpPr>
        <p:sp>
          <p:nvSpPr>
            <p:cNvPr id="278" name="矩形: 圆角 247">
              <a:extLst>
                <a:ext uri="{FF2B5EF4-FFF2-40B4-BE49-F238E27FC236}">
                  <a16:creationId xmlns="" xmlns:a16="http://schemas.microsoft.com/office/drawing/2014/main" id="{C2C72835-5B7A-4A2C-8F2A-88079EA17D27}"/>
                </a:ext>
              </a:extLst>
            </p:cNvPr>
            <p:cNvSpPr/>
            <p:nvPr/>
          </p:nvSpPr>
          <p:spPr>
            <a:xfrm>
              <a:off x="1302046" y="1413961"/>
              <a:ext cx="2269352" cy="1451038"/>
            </a:xfrm>
            <a:custGeom>
              <a:avLst/>
              <a:gdLst>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7274" h="1451038">
                  <a:moveTo>
                    <a:pt x="0" y="725519"/>
                  </a:moveTo>
                  <a:cubicBezTo>
                    <a:pt x="0" y="324826"/>
                    <a:pt x="324826" y="0"/>
                    <a:pt x="725519" y="0"/>
                  </a:cubicBezTo>
                  <a:lnTo>
                    <a:pt x="1501755" y="0"/>
                  </a:lnTo>
                  <a:cubicBezTo>
                    <a:pt x="1902448" y="0"/>
                    <a:pt x="2227274" y="324826"/>
                    <a:pt x="2227274" y="725519"/>
                  </a:cubicBezTo>
                  <a:lnTo>
                    <a:pt x="2227274" y="725519"/>
                  </a:lnTo>
                  <a:cubicBezTo>
                    <a:pt x="2227274" y="1126212"/>
                    <a:pt x="1897462" y="1395158"/>
                    <a:pt x="1501755" y="1451038"/>
                  </a:cubicBezTo>
                  <a:lnTo>
                    <a:pt x="725519" y="1451038"/>
                  </a:lnTo>
                  <a:cubicBezTo>
                    <a:pt x="347686" y="1420558"/>
                    <a:pt x="0" y="1126212"/>
                    <a:pt x="0" y="725519"/>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9" name="组合 278">
              <a:extLst>
                <a:ext uri="{FF2B5EF4-FFF2-40B4-BE49-F238E27FC236}">
                  <a16:creationId xmlns="" xmlns:a16="http://schemas.microsoft.com/office/drawing/2014/main" id="{1AA4F8A1-EDCB-4E43-80B7-67B6C82CD8D7}"/>
                </a:ext>
              </a:extLst>
            </p:cNvPr>
            <p:cNvGrpSpPr/>
            <p:nvPr/>
          </p:nvGrpSpPr>
          <p:grpSpPr>
            <a:xfrm>
              <a:off x="1196199" y="2197100"/>
              <a:ext cx="902143" cy="828497"/>
              <a:chOff x="1384937" y="1779688"/>
              <a:chExt cx="750265" cy="971654"/>
            </a:xfrm>
          </p:grpSpPr>
          <p:sp>
            <p:nvSpPr>
              <p:cNvPr id="299" name="îṩḷîďe">
                <a:extLst>
                  <a:ext uri="{FF2B5EF4-FFF2-40B4-BE49-F238E27FC236}">
                    <a16:creationId xmlns="" xmlns:a16="http://schemas.microsoft.com/office/drawing/2014/main" id="{6537239A-C45B-46D4-91C5-5B216AADF405}"/>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300" name="ïṣľîďè">
                <a:extLst>
                  <a:ext uri="{FF2B5EF4-FFF2-40B4-BE49-F238E27FC236}">
                    <a16:creationId xmlns="" xmlns:a16="http://schemas.microsoft.com/office/drawing/2014/main" id="{C7127093-FB67-4F70-A848-7FFF3F227712}"/>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301" name="ïṩḻiḍe">
                <a:extLst>
                  <a:ext uri="{FF2B5EF4-FFF2-40B4-BE49-F238E27FC236}">
                    <a16:creationId xmlns="" xmlns:a16="http://schemas.microsoft.com/office/drawing/2014/main" id="{4F038007-2906-4FFE-AFAA-09F1B053AC69}"/>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302" name="iSļîḋè">
                <a:extLst>
                  <a:ext uri="{FF2B5EF4-FFF2-40B4-BE49-F238E27FC236}">
                    <a16:creationId xmlns="" xmlns:a16="http://schemas.microsoft.com/office/drawing/2014/main" id="{B538DC37-F6AC-493D-84BC-80804D45AFFF}"/>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303" name="íSḻíḓé">
                <a:extLst>
                  <a:ext uri="{FF2B5EF4-FFF2-40B4-BE49-F238E27FC236}">
                    <a16:creationId xmlns="" xmlns:a16="http://schemas.microsoft.com/office/drawing/2014/main" id="{AFDBECF7-2B1D-4588-9DC5-96AD45019541}"/>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304" name="iṥľiḍê">
                <a:extLst>
                  <a:ext uri="{FF2B5EF4-FFF2-40B4-BE49-F238E27FC236}">
                    <a16:creationId xmlns="" xmlns:a16="http://schemas.microsoft.com/office/drawing/2014/main" id="{27652EBB-F83B-494F-AB2A-E9E1301A51AE}"/>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305" name="iŝļiḑê">
                <a:extLst>
                  <a:ext uri="{FF2B5EF4-FFF2-40B4-BE49-F238E27FC236}">
                    <a16:creationId xmlns="" xmlns:a16="http://schemas.microsoft.com/office/drawing/2014/main" id="{694C49D3-6DFC-46CF-BB22-FC15FBC2679B}"/>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306" name="íṥļíḋê">
                <a:extLst>
                  <a:ext uri="{FF2B5EF4-FFF2-40B4-BE49-F238E27FC236}">
                    <a16:creationId xmlns="" xmlns:a16="http://schemas.microsoft.com/office/drawing/2014/main" id="{1007AD86-3A27-4EC4-B7F0-CDD7D4E98789}"/>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307" name="î$ļiďê">
                <a:extLst>
                  <a:ext uri="{FF2B5EF4-FFF2-40B4-BE49-F238E27FC236}">
                    <a16:creationId xmlns="" xmlns:a16="http://schemas.microsoft.com/office/drawing/2014/main" id="{4000C870-1694-476C-BF57-33048DE5D6FA}"/>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308" name="išlídê">
                <a:extLst>
                  <a:ext uri="{FF2B5EF4-FFF2-40B4-BE49-F238E27FC236}">
                    <a16:creationId xmlns="" xmlns:a16="http://schemas.microsoft.com/office/drawing/2014/main" id="{8E166E3A-41A4-4F1B-9E56-38CCAE979C3C}"/>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309" name="íṥḷïḍè">
                <a:extLst>
                  <a:ext uri="{FF2B5EF4-FFF2-40B4-BE49-F238E27FC236}">
                    <a16:creationId xmlns="" xmlns:a16="http://schemas.microsoft.com/office/drawing/2014/main" id="{848DD870-B49F-4704-9494-4B7CC269E7AA}"/>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310" name="ïš1iḓê">
                <a:extLst>
                  <a:ext uri="{FF2B5EF4-FFF2-40B4-BE49-F238E27FC236}">
                    <a16:creationId xmlns="" xmlns:a16="http://schemas.microsoft.com/office/drawing/2014/main" id="{C2C6F28E-7C4E-45B4-9077-C9C03698E078}"/>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311" name="íşľîḍé">
                <a:extLst>
                  <a:ext uri="{FF2B5EF4-FFF2-40B4-BE49-F238E27FC236}">
                    <a16:creationId xmlns="" xmlns:a16="http://schemas.microsoft.com/office/drawing/2014/main" id="{7EC26B6C-5AC8-47D0-8B2F-E769B798428A}"/>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312" name="ï$ḻiḓé">
                <a:extLst>
                  <a:ext uri="{FF2B5EF4-FFF2-40B4-BE49-F238E27FC236}">
                    <a16:creationId xmlns="" xmlns:a16="http://schemas.microsoft.com/office/drawing/2014/main" id="{0C9C17C4-62B4-44B2-936D-FD5CB7306E2B}"/>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grpSp>
          <p:nvGrpSpPr>
            <p:cNvPr id="280" name="组合 279">
              <a:extLst>
                <a:ext uri="{FF2B5EF4-FFF2-40B4-BE49-F238E27FC236}">
                  <a16:creationId xmlns="" xmlns:a16="http://schemas.microsoft.com/office/drawing/2014/main" id="{0C90FABD-66B4-4985-BB95-FD1E0AA0FF05}"/>
                </a:ext>
              </a:extLst>
            </p:cNvPr>
            <p:cNvGrpSpPr/>
            <p:nvPr/>
          </p:nvGrpSpPr>
          <p:grpSpPr>
            <a:xfrm flipH="1">
              <a:off x="2779331" y="2187173"/>
              <a:ext cx="902143" cy="828497"/>
              <a:chOff x="1384937" y="1779688"/>
              <a:chExt cx="750265" cy="971654"/>
            </a:xfrm>
          </p:grpSpPr>
          <p:sp>
            <p:nvSpPr>
              <p:cNvPr id="285" name="îṩḷîďe">
                <a:extLst>
                  <a:ext uri="{FF2B5EF4-FFF2-40B4-BE49-F238E27FC236}">
                    <a16:creationId xmlns="" xmlns:a16="http://schemas.microsoft.com/office/drawing/2014/main" id="{29A1B67B-D28A-4324-B28B-AD83B2D14464}"/>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286" name="ïṣľîďè">
                <a:extLst>
                  <a:ext uri="{FF2B5EF4-FFF2-40B4-BE49-F238E27FC236}">
                    <a16:creationId xmlns="" xmlns:a16="http://schemas.microsoft.com/office/drawing/2014/main" id="{4C243F67-2A97-4008-80E0-7A13669BFC3A}"/>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287" name="ïṩḻiḍe">
                <a:extLst>
                  <a:ext uri="{FF2B5EF4-FFF2-40B4-BE49-F238E27FC236}">
                    <a16:creationId xmlns="" xmlns:a16="http://schemas.microsoft.com/office/drawing/2014/main" id="{D4D0C98C-A9B0-4C70-A795-17C1B7264813}"/>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288" name="iSļîḋè">
                <a:extLst>
                  <a:ext uri="{FF2B5EF4-FFF2-40B4-BE49-F238E27FC236}">
                    <a16:creationId xmlns="" xmlns:a16="http://schemas.microsoft.com/office/drawing/2014/main" id="{23767833-74D9-4FA0-A3A9-9B4EED93BEC3}"/>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289" name="íSḻíḓé">
                <a:extLst>
                  <a:ext uri="{FF2B5EF4-FFF2-40B4-BE49-F238E27FC236}">
                    <a16:creationId xmlns="" xmlns:a16="http://schemas.microsoft.com/office/drawing/2014/main" id="{3D4F2DF6-0184-470F-9037-2E557866D684}"/>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290" name="iṥľiḍê">
                <a:extLst>
                  <a:ext uri="{FF2B5EF4-FFF2-40B4-BE49-F238E27FC236}">
                    <a16:creationId xmlns="" xmlns:a16="http://schemas.microsoft.com/office/drawing/2014/main" id="{7DC28F1A-76FD-4699-8979-9B1736F87BBF}"/>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291" name="iŝļiḑê">
                <a:extLst>
                  <a:ext uri="{FF2B5EF4-FFF2-40B4-BE49-F238E27FC236}">
                    <a16:creationId xmlns="" xmlns:a16="http://schemas.microsoft.com/office/drawing/2014/main" id="{4A564A16-1DB0-4929-A0E0-0D9869F9B69A}"/>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292" name="íṥļíḋê">
                <a:extLst>
                  <a:ext uri="{FF2B5EF4-FFF2-40B4-BE49-F238E27FC236}">
                    <a16:creationId xmlns="" xmlns:a16="http://schemas.microsoft.com/office/drawing/2014/main" id="{E2D2E67E-5221-4A5D-8FA2-B23CC924EBB2}"/>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293" name="î$ļiďê">
                <a:extLst>
                  <a:ext uri="{FF2B5EF4-FFF2-40B4-BE49-F238E27FC236}">
                    <a16:creationId xmlns="" xmlns:a16="http://schemas.microsoft.com/office/drawing/2014/main" id="{8D5B528B-77FC-4F17-B62E-E184DD98BBF3}"/>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294" name="išlídê">
                <a:extLst>
                  <a:ext uri="{FF2B5EF4-FFF2-40B4-BE49-F238E27FC236}">
                    <a16:creationId xmlns="" xmlns:a16="http://schemas.microsoft.com/office/drawing/2014/main" id="{02DA0449-3764-4F81-BB30-02EEAE77F7E8}"/>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295" name="íṥḷïḍè">
                <a:extLst>
                  <a:ext uri="{FF2B5EF4-FFF2-40B4-BE49-F238E27FC236}">
                    <a16:creationId xmlns="" xmlns:a16="http://schemas.microsoft.com/office/drawing/2014/main" id="{5F4F4DA3-DC2D-4219-80F9-81A1F8ED2563}"/>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296" name="ïš1iḓê">
                <a:extLst>
                  <a:ext uri="{FF2B5EF4-FFF2-40B4-BE49-F238E27FC236}">
                    <a16:creationId xmlns="" xmlns:a16="http://schemas.microsoft.com/office/drawing/2014/main" id="{DBE3EA7F-8B4E-41F5-A8A0-CFDC86FD1412}"/>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297" name="íşľîḍé">
                <a:extLst>
                  <a:ext uri="{FF2B5EF4-FFF2-40B4-BE49-F238E27FC236}">
                    <a16:creationId xmlns="" xmlns:a16="http://schemas.microsoft.com/office/drawing/2014/main" id="{E2FA3E75-C4E6-48E8-9342-DF35C5669ADF}"/>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298" name="ï$ḻiḓé">
                <a:extLst>
                  <a:ext uri="{FF2B5EF4-FFF2-40B4-BE49-F238E27FC236}">
                    <a16:creationId xmlns="" xmlns:a16="http://schemas.microsoft.com/office/drawing/2014/main" id="{33AFF109-6C26-4D8B-85C3-11D1559BB5A6}"/>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sp>
          <p:nvSpPr>
            <p:cNvPr id="281" name="矩形 280">
              <a:extLst>
                <a:ext uri="{FF2B5EF4-FFF2-40B4-BE49-F238E27FC236}">
                  <a16:creationId xmlns="" xmlns:a16="http://schemas.microsoft.com/office/drawing/2014/main" id="{07263BE4-0662-40EC-A434-7D0DC9BDDC8A}"/>
                </a:ext>
              </a:extLst>
            </p:cNvPr>
            <p:cNvSpPr/>
            <p:nvPr/>
          </p:nvSpPr>
          <p:spPr>
            <a:xfrm>
              <a:off x="2090652" y="2822612"/>
              <a:ext cx="710512" cy="96826"/>
            </a:xfrm>
            <a:prstGeom prst="rect">
              <a:avLst/>
            </a:prstGeom>
            <a:pattFill prst="dk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2" name="图形 281">
              <a:extLst>
                <a:ext uri="{FF2B5EF4-FFF2-40B4-BE49-F238E27FC236}">
                  <a16:creationId xmlns="" xmlns:a16="http://schemas.microsoft.com/office/drawing/2014/main" id="{E43F2191-6A36-462A-89E5-81660BF8CAC3}"/>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2090652" y="2481833"/>
              <a:ext cx="742464" cy="742464"/>
            </a:xfrm>
            <a:prstGeom prst="rect">
              <a:avLst/>
            </a:prstGeom>
          </p:spPr>
        </p:pic>
        <p:sp>
          <p:nvSpPr>
            <p:cNvPr id="283" name="Oval 39">
              <a:extLst>
                <a:ext uri="{FF2B5EF4-FFF2-40B4-BE49-F238E27FC236}">
                  <a16:creationId xmlns="" xmlns:a16="http://schemas.microsoft.com/office/drawing/2014/main" id="{64072969-B755-479F-A89D-325BFBFBDE4F}"/>
                </a:ext>
              </a:extLst>
            </p:cNvPr>
            <p:cNvSpPr>
              <a:spLocks noChangeArrowheads="1"/>
            </p:cNvSpPr>
            <p:nvPr/>
          </p:nvSpPr>
          <p:spPr bwMode="auto">
            <a:xfrm>
              <a:off x="2066496"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4" name="Oval 39">
              <a:extLst>
                <a:ext uri="{FF2B5EF4-FFF2-40B4-BE49-F238E27FC236}">
                  <a16:creationId xmlns="" xmlns:a16="http://schemas.microsoft.com/office/drawing/2014/main" id="{6B507759-EEE0-4730-9746-999A887436E4}"/>
                </a:ext>
              </a:extLst>
            </p:cNvPr>
            <p:cNvSpPr>
              <a:spLocks noChangeArrowheads="1"/>
            </p:cNvSpPr>
            <p:nvPr/>
          </p:nvSpPr>
          <p:spPr bwMode="auto">
            <a:xfrm>
              <a:off x="2731690"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13" name="文本框 312">
            <a:extLst>
              <a:ext uri="{FF2B5EF4-FFF2-40B4-BE49-F238E27FC236}">
                <a16:creationId xmlns="" xmlns:a16="http://schemas.microsoft.com/office/drawing/2014/main" id="{F31C6720-E771-432D-B757-4D773CFBF034}"/>
              </a:ext>
            </a:extLst>
          </p:cNvPr>
          <p:cNvSpPr txBox="1"/>
          <p:nvPr/>
        </p:nvSpPr>
        <p:spPr>
          <a:xfrm>
            <a:off x="5265726" y="1790125"/>
            <a:ext cx="1689009" cy="855555"/>
          </a:xfrm>
          <a:prstGeom prst="rect">
            <a:avLst/>
          </a:prstGeom>
          <a:noFill/>
        </p:spPr>
        <p:txBody>
          <a:bodyPr wrap="square" rtlCol="0">
            <a:spAutoFit/>
          </a:bodyPr>
          <a:lstStyle/>
          <a:p>
            <a:pPr algn="ctr">
              <a:lnSpc>
                <a:spcPct val="130000"/>
              </a:lnSpc>
            </a:pPr>
            <a:r>
              <a:rPr lang="zh-CN" altLang="en-US" sz="2000" dirty="0">
                <a:latin typeface="+mn-ea"/>
              </a:rPr>
              <a:t>西南大学</a:t>
            </a:r>
            <a:endParaRPr lang="en-US" altLang="zh-CN" sz="2000" dirty="0">
              <a:latin typeface="+mn-ea"/>
            </a:endParaRPr>
          </a:p>
          <a:p>
            <a:pPr algn="ctr">
              <a:lnSpc>
                <a:spcPct val="130000"/>
              </a:lnSpc>
            </a:pPr>
            <a:r>
              <a:rPr lang="zh-CN" altLang="en-US" sz="2000" dirty="0">
                <a:latin typeface="+mn-ea"/>
              </a:rPr>
              <a:t>二等奖学金</a:t>
            </a:r>
          </a:p>
        </p:txBody>
      </p:sp>
      <p:grpSp>
        <p:nvGrpSpPr>
          <p:cNvPr id="314" name="组合 313">
            <a:extLst>
              <a:ext uri="{FF2B5EF4-FFF2-40B4-BE49-F238E27FC236}">
                <a16:creationId xmlns="" xmlns:a16="http://schemas.microsoft.com/office/drawing/2014/main" id="{99BAEA87-66D7-454C-9AAF-4AAD600F97F3}"/>
              </a:ext>
            </a:extLst>
          </p:cNvPr>
          <p:cNvGrpSpPr/>
          <p:nvPr/>
        </p:nvGrpSpPr>
        <p:grpSpPr>
          <a:xfrm>
            <a:off x="8423389" y="1576008"/>
            <a:ext cx="2485275" cy="1810336"/>
            <a:chOff x="1196199" y="1413961"/>
            <a:chExt cx="2485275" cy="1810336"/>
          </a:xfrm>
        </p:grpSpPr>
        <p:sp>
          <p:nvSpPr>
            <p:cNvPr id="315" name="矩形: 圆角 247">
              <a:extLst>
                <a:ext uri="{FF2B5EF4-FFF2-40B4-BE49-F238E27FC236}">
                  <a16:creationId xmlns="" xmlns:a16="http://schemas.microsoft.com/office/drawing/2014/main" id="{D2B1B8BD-E56A-45EE-A1A6-1F3BAC04A3C2}"/>
                </a:ext>
              </a:extLst>
            </p:cNvPr>
            <p:cNvSpPr/>
            <p:nvPr/>
          </p:nvSpPr>
          <p:spPr>
            <a:xfrm>
              <a:off x="1302046" y="1413961"/>
              <a:ext cx="2269352" cy="1451038"/>
            </a:xfrm>
            <a:custGeom>
              <a:avLst/>
              <a:gdLst>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7274" h="1451038">
                  <a:moveTo>
                    <a:pt x="0" y="725519"/>
                  </a:moveTo>
                  <a:cubicBezTo>
                    <a:pt x="0" y="324826"/>
                    <a:pt x="324826" y="0"/>
                    <a:pt x="725519" y="0"/>
                  </a:cubicBezTo>
                  <a:lnTo>
                    <a:pt x="1501755" y="0"/>
                  </a:lnTo>
                  <a:cubicBezTo>
                    <a:pt x="1902448" y="0"/>
                    <a:pt x="2227274" y="324826"/>
                    <a:pt x="2227274" y="725519"/>
                  </a:cubicBezTo>
                  <a:lnTo>
                    <a:pt x="2227274" y="725519"/>
                  </a:lnTo>
                  <a:cubicBezTo>
                    <a:pt x="2227274" y="1126212"/>
                    <a:pt x="1897462" y="1395158"/>
                    <a:pt x="1501755" y="1451038"/>
                  </a:cubicBezTo>
                  <a:lnTo>
                    <a:pt x="725519" y="1451038"/>
                  </a:lnTo>
                  <a:cubicBezTo>
                    <a:pt x="347686" y="1420558"/>
                    <a:pt x="0" y="1126212"/>
                    <a:pt x="0" y="725519"/>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6" name="组合 315">
              <a:extLst>
                <a:ext uri="{FF2B5EF4-FFF2-40B4-BE49-F238E27FC236}">
                  <a16:creationId xmlns="" xmlns:a16="http://schemas.microsoft.com/office/drawing/2014/main" id="{163B7188-0F2B-430C-87D5-2BC4FA84215F}"/>
                </a:ext>
              </a:extLst>
            </p:cNvPr>
            <p:cNvGrpSpPr/>
            <p:nvPr/>
          </p:nvGrpSpPr>
          <p:grpSpPr>
            <a:xfrm>
              <a:off x="1196199" y="2197100"/>
              <a:ext cx="902143" cy="828497"/>
              <a:chOff x="1384937" y="1779688"/>
              <a:chExt cx="750265" cy="971654"/>
            </a:xfrm>
          </p:grpSpPr>
          <p:sp>
            <p:nvSpPr>
              <p:cNvPr id="336" name="îṩḷîďe">
                <a:extLst>
                  <a:ext uri="{FF2B5EF4-FFF2-40B4-BE49-F238E27FC236}">
                    <a16:creationId xmlns="" xmlns:a16="http://schemas.microsoft.com/office/drawing/2014/main" id="{775589D0-71F0-451F-ABE5-F4E2FCCD1288}"/>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337" name="ïṣľîďè">
                <a:extLst>
                  <a:ext uri="{FF2B5EF4-FFF2-40B4-BE49-F238E27FC236}">
                    <a16:creationId xmlns="" xmlns:a16="http://schemas.microsoft.com/office/drawing/2014/main" id="{05431377-1E96-4BBA-AC93-A60FF293B84C}"/>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338" name="ïṩḻiḍe">
                <a:extLst>
                  <a:ext uri="{FF2B5EF4-FFF2-40B4-BE49-F238E27FC236}">
                    <a16:creationId xmlns="" xmlns:a16="http://schemas.microsoft.com/office/drawing/2014/main" id="{9A2E7E43-3A58-4C33-9E25-129404465E2C}"/>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339" name="iSļîḋè">
                <a:extLst>
                  <a:ext uri="{FF2B5EF4-FFF2-40B4-BE49-F238E27FC236}">
                    <a16:creationId xmlns="" xmlns:a16="http://schemas.microsoft.com/office/drawing/2014/main" id="{AE8143BB-E6BE-41B2-926D-C82ED0B2ABA5}"/>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340" name="íSḻíḓé">
                <a:extLst>
                  <a:ext uri="{FF2B5EF4-FFF2-40B4-BE49-F238E27FC236}">
                    <a16:creationId xmlns="" xmlns:a16="http://schemas.microsoft.com/office/drawing/2014/main" id="{A1C3CE30-2098-4F47-9E92-4A308AC81A6C}"/>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341" name="iṥľiḍê">
                <a:extLst>
                  <a:ext uri="{FF2B5EF4-FFF2-40B4-BE49-F238E27FC236}">
                    <a16:creationId xmlns="" xmlns:a16="http://schemas.microsoft.com/office/drawing/2014/main" id="{53662D19-F2A3-45BB-B1C3-6D0A845FB78E}"/>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342" name="iŝļiḑê">
                <a:extLst>
                  <a:ext uri="{FF2B5EF4-FFF2-40B4-BE49-F238E27FC236}">
                    <a16:creationId xmlns="" xmlns:a16="http://schemas.microsoft.com/office/drawing/2014/main" id="{AA528441-7039-40B0-B700-A25BA733568B}"/>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343" name="íṥļíḋê">
                <a:extLst>
                  <a:ext uri="{FF2B5EF4-FFF2-40B4-BE49-F238E27FC236}">
                    <a16:creationId xmlns="" xmlns:a16="http://schemas.microsoft.com/office/drawing/2014/main" id="{790D53E9-42D1-4DEC-9A1C-E1AF18478AF3}"/>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344" name="î$ļiďê">
                <a:extLst>
                  <a:ext uri="{FF2B5EF4-FFF2-40B4-BE49-F238E27FC236}">
                    <a16:creationId xmlns="" xmlns:a16="http://schemas.microsoft.com/office/drawing/2014/main" id="{F6C3DFC4-4AD7-4BCD-BE74-50EC0855CFE1}"/>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345" name="išlídê">
                <a:extLst>
                  <a:ext uri="{FF2B5EF4-FFF2-40B4-BE49-F238E27FC236}">
                    <a16:creationId xmlns="" xmlns:a16="http://schemas.microsoft.com/office/drawing/2014/main" id="{2016E570-D291-4A6C-AB9D-FE52FF11C2C4}"/>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346" name="íṥḷïḍè">
                <a:extLst>
                  <a:ext uri="{FF2B5EF4-FFF2-40B4-BE49-F238E27FC236}">
                    <a16:creationId xmlns="" xmlns:a16="http://schemas.microsoft.com/office/drawing/2014/main" id="{E5C7063F-B1E2-45FB-B9A6-7CD9B462B64E}"/>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347" name="ïš1iḓê">
                <a:extLst>
                  <a:ext uri="{FF2B5EF4-FFF2-40B4-BE49-F238E27FC236}">
                    <a16:creationId xmlns="" xmlns:a16="http://schemas.microsoft.com/office/drawing/2014/main" id="{D621EB3F-FC66-45E1-ABEA-7436DB2C005C}"/>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348" name="íşľîḍé">
                <a:extLst>
                  <a:ext uri="{FF2B5EF4-FFF2-40B4-BE49-F238E27FC236}">
                    <a16:creationId xmlns="" xmlns:a16="http://schemas.microsoft.com/office/drawing/2014/main" id="{F6EDA029-E9B1-41DB-8E6C-70DDD1950E70}"/>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349" name="ï$ḻiḓé">
                <a:extLst>
                  <a:ext uri="{FF2B5EF4-FFF2-40B4-BE49-F238E27FC236}">
                    <a16:creationId xmlns="" xmlns:a16="http://schemas.microsoft.com/office/drawing/2014/main" id="{BB7C6AFF-3457-4A8C-9B10-ABFDE6753E02}"/>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grpSp>
          <p:nvGrpSpPr>
            <p:cNvPr id="317" name="组合 316">
              <a:extLst>
                <a:ext uri="{FF2B5EF4-FFF2-40B4-BE49-F238E27FC236}">
                  <a16:creationId xmlns="" xmlns:a16="http://schemas.microsoft.com/office/drawing/2014/main" id="{01186FE7-7DF3-489D-9914-D01798911E3C}"/>
                </a:ext>
              </a:extLst>
            </p:cNvPr>
            <p:cNvGrpSpPr/>
            <p:nvPr/>
          </p:nvGrpSpPr>
          <p:grpSpPr>
            <a:xfrm flipH="1">
              <a:off x="2779331" y="2187173"/>
              <a:ext cx="902143" cy="828497"/>
              <a:chOff x="1384937" y="1779688"/>
              <a:chExt cx="750265" cy="971654"/>
            </a:xfrm>
          </p:grpSpPr>
          <p:sp>
            <p:nvSpPr>
              <p:cNvPr id="322" name="îṩḷîďe">
                <a:extLst>
                  <a:ext uri="{FF2B5EF4-FFF2-40B4-BE49-F238E27FC236}">
                    <a16:creationId xmlns="" xmlns:a16="http://schemas.microsoft.com/office/drawing/2014/main" id="{C04FAD9D-D406-4B60-AAC5-BB26FEA9A6CC}"/>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323" name="ïṣľîďè">
                <a:extLst>
                  <a:ext uri="{FF2B5EF4-FFF2-40B4-BE49-F238E27FC236}">
                    <a16:creationId xmlns="" xmlns:a16="http://schemas.microsoft.com/office/drawing/2014/main" id="{665BE2B4-D4B4-48CC-A60C-F1903A98A0D0}"/>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324" name="ïṩḻiḍe">
                <a:extLst>
                  <a:ext uri="{FF2B5EF4-FFF2-40B4-BE49-F238E27FC236}">
                    <a16:creationId xmlns="" xmlns:a16="http://schemas.microsoft.com/office/drawing/2014/main" id="{B6429DD7-D8C2-458A-9741-E3FC672C5E2E}"/>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325" name="iSļîḋè">
                <a:extLst>
                  <a:ext uri="{FF2B5EF4-FFF2-40B4-BE49-F238E27FC236}">
                    <a16:creationId xmlns="" xmlns:a16="http://schemas.microsoft.com/office/drawing/2014/main" id="{47B637A5-2BC2-441D-B342-6FAF7013FFB1}"/>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326" name="íSḻíḓé">
                <a:extLst>
                  <a:ext uri="{FF2B5EF4-FFF2-40B4-BE49-F238E27FC236}">
                    <a16:creationId xmlns="" xmlns:a16="http://schemas.microsoft.com/office/drawing/2014/main" id="{C488D7D6-8D01-4E5E-B78A-119F7D5D010D}"/>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327" name="iṥľiḍê">
                <a:extLst>
                  <a:ext uri="{FF2B5EF4-FFF2-40B4-BE49-F238E27FC236}">
                    <a16:creationId xmlns="" xmlns:a16="http://schemas.microsoft.com/office/drawing/2014/main" id="{152C62EE-69DB-4A9E-B244-7C197A93204C}"/>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328" name="iŝļiḑê">
                <a:extLst>
                  <a:ext uri="{FF2B5EF4-FFF2-40B4-BE49-F238E27FC236}">
                    <a16:creationId xmlns="" xmlns:a16="http://schemas.microsoft.com/office/drawing/2014/main" id="{F84FDD32-0EAE-4D00-A940-0E717512820F}"/>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329" name="íṥļíḋê">
                <a:extLst>
                  <a:ext uri="{FF2B5EF4-FFF2-40B4-BE49-F238E27FC236}">
                    <a16:creationId xmlns="" xmlns:a16="http://schemas.microsoft.com/office/drawing/2014/main" id="{C03D4E48-1B97-488A-A98A-3B5308D6F047}"/>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330" name="î$ļiďê">
                <a:extLst>
                  <a:ext uri="{FF2B5EF4-FFF2-40B4-BE49-F238E27FC236}">
                    <a16:creationId xmlns="" xmlns:a16="http://schemas.microsoft.com/office/drawing/2014/main" id="{8249B555-F4D9-4234-BACF-B41F90611DE0}"/>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331" name="išlídê">
                <a:extLst>
                  <a:ext uri="{FF2B5EF4-FFF2-40B4-BE49-F238E27FC236}">
                    <a16:creationId xmlns="" xmlns:a16="http://schemas.microsoft.com/office/drawing/2014/main" id="{9C7CFBCD-3AEF-41E9-A952-582FD070370B}"/>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332" name="íṥḷïḍè">
                <a:extLst>
                  <a:ext uri="{FF2B5EF4-FFF2-40B4-BE49-F238E27FC236}">
                    <a16:creationId xmlns="" xmlns:a16="http://schemas.microsoft.com/office/drawing/2014/main" id="{CA444EF1-12FB-40DA-A9CD-31A95ABA0C04}"/>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333" name="ïš1iḓê">
                <a:extLst>
                  <a:ext uri="{FF2B5EF4-FFF2-40B4-BE49-F238E27FC236}">
                    <a16:creationId xmlns="" xmlns:a16="http://schemas.microsoft.com/office/drawing/2014/main" id="{DD40D450-69FE-4875-95D3-F65718FDCEBF}"/>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334" name="íşľîḍé">
                <a:extLst>
                  <a:ext uri="{FF2B5EF4-FFF2-40B4-BE49-F238E27FC236}">
                    <a16:creationId xmlns="" xmlns:a16="http://schemas.microsoft.com/office/drawing/2014/main" id="{A33A63A2-EAB5-40B7-A75F-FEB2CDB652C1}"/>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335" name="ï$ḻiḓé">
                <a:extLst>
                  <a:ext uri="{FF2B5EF4-FFF2-40B4-BE49-F238E27FC236}">
                    <a16:creationId xmlns="" xmlns:a16="http://schemas.microsoft.com/office/drawing/2014/main" id="{70CFE8D9-AFD6-4FE0-B02D-E7338B079CDD}"/>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sp>
          <p:nvSpPr>
            <p:cNvPr id="318" name="矩形 317">
              <a:extLst>
                <a:ext uri="{FF2B5EF4-FFF2-40B4-BE49-F238E27FC236}">
                  <a16:creationId xmlns="" xmlns:a16="http://schemas.microsoft.com/office/drawing/2014/main" id="{F24034C1-DE59-4EA6-9984-2455DD9C3EDF}"/>
                </a:ext>
              </a:extLst>
            </p:cNvPr>
            <p:cNvSpPr/>
            <p:nvPr/>
          </p:nvSpPr>
          <p:spPr>
            <a:xfrm>
              <a:off x="2090652" y="2822612"/>
              <a:ext cx="710512" cy="96826"/>
            </a:xfrm>
            <a:prstGeom prst="rect">
              <a:avLst/>
            </a:prstGeom>
            <a:pattFill prst="dk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9" name="图形 318">
              <a:extLst>
                <a:ext uri="{FF2B5EF4-FFF2-40B4-BE49-F238E27FC236}">
                  <a16:creationId xmlns="" xmlns:a16="http://schemas.microsoft.com/office/drawing/2014/main" id="{DA598980-4FFB-416B-A117-711E3AF9B158}"/>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2090652" y="2481833"/>
              <a:ext cx="742464" cy="742464"/>
            </a:xfrm>
            <a:prstGeom prst="rect">
              <a:avLst/>
            </a:prstGeom>
          </p:spPr>
        </p:pic>
        <p:sp>
          <p:nvSpPr>
            <p:cNvPr id="320" name="Oval 39">
              <a:extLst>
                <a:ext uri="{FF2B5EF4-FFF2-40B4-BE49-F238E27FC236}">
                  <a16:creationId xmlns="" xmlns:a16="http://schemas.microsoft.com/office/drawing/2014/main" id="{4A768842-66F5-4492-A458-A974C7E54821}"/>
                </a:ext>
              </a:extLst>
            </p:cNvPr>
            <p:cNvSpPr>
              <a:spLocks noChangeArrowheads="1"/>
            </p:cNvSpPr>
            <p:nvPr/>
          </p:nvSpPr>
          <p:spPr bwMode="auto">
            <a:xfrm>
              <a:off x="2066496"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1" name="Oval 39">
              <a:extLst>
                <a:ext uri="{FF2B5EF4-FFF2-40B4-BE49-F238E27FC236}">
                  <a16:creationId xmlns="" xmlns:a16="http://schemas.microsoft.com/office/drawing/2014/main" id="{983C7099-F3D8-474A-812A-91121F329517}"/>
                </a:ext>
              </a:extLst>
            </p:cNvPr>
            <p:cNvSpPr>
              <a:spLocks noChangeArrowheads="1"/>
            </p:cNvSpPr>
            <p:nvPr/>
          </p:nvSpPr>
          <p:spPr bwMode="auto">
            <a:xfrm>
              <a:off x="2731690"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50" name="文本框 349">
            <a:extLst>
              <a:ext uri="{FF2B5EF4-FFF2-40B4-BE49-F238E27FC236}">
                <a16:creationId xmlns="" xmlns:a16="http://schemas.microsoft.com/office/drawing/2014/main" id="{A7A4A02C-F1BF-4F16-8358-0005EB709279}"/>
              </a:ext>
            </a:extLst>
          </p:cNvPr>
          <p:cNvSpPr txBox="1"/>
          <p:nvPr/>
        </p:nvSpPr>
        <p:spPr>
          <a:xfrm>
            <a:off x="8832768" y="1790125"/>
            <a:ext cx="1689009" cy="855555"/>
          </a:xfrm>
          <a:prstGeom prst="rect">
            <a:avLst/>
          </a:prstGeom>
          <a:noFill/>
        </p:spPr>
        <p:txBody>
          <a:bodyPr wrap="square" rtlCol="0">
            <a:spAutoFit/>
          </a:bodyPr>
          <a:lstStyle/>
          <a:p>
            <a:pPr algn="ctr">
              <a:lnSpc>
                <a:spcPct val="130000"/>
              </a:lnSpc>
            </a:pPr>
            <a:r>
              <a:rPr lang="zh-CN" altLang="en-US" sz="2000" dirty="0">
                <a:latin typeface="+mn-ea"/>
              </a:rPr>
              <a:t>西南大学</a:t>
            </a:r>
            <a:endParaRPr lang="en-US" altLang="zh-CN" sz="2000" dirty="0">
              <a:latin typeface="+mn-ea"/>
            </a:endParaRPr>
          </a:p>
          <a:p>
            <a:pPr algn="ctr">
              <a:lnSpc>
                <a:spcPct val="130000"/>
              </a:lnSpc>
            </a:pPr>
            <a:r>
              <a:rPr lang="zh-CN" altLang="en-US" sz="2000" dirty="0">
                <a:latin typeface="+mn-ea"/>
              </a:rPr>
              <a:t>三等奖学金</a:t>
            </a:r>
          </a:p>
        </p:txBody>
      </p:sp>
      <p:grpSp>
        <p:nvGrpSpPr>
          <p:cNvPr id="351" name="组合 350">
            <a:extLst>
              <a:ext uri="{FF2B5EF4-FFF2-40B4-BE49-F238E27FC236}">
                <a16:creationId xmlns="" xmlns:a16="http://schemas.microsoft.com/office/drawing/2014/main" id="{1F76FC83-CB60-4463-A493-0619DA055FBB}"/>
              </a:ext>
            </a:extLst>
          </p:cNvPr>
          <p:cNvGrpSpPr/>
          <p:nvPr/>
        </p:nvGrpSpPr>
        <p:grpSpPr>
          <a:xfrm>
            <a:off x="1211453" y="4043303"/>
            <a:ext cx="2485275" cy="1810336"/>
            <a:chOff x="1196199" y="1413961"/>
            <a:chExt cx="2485275" cy="1810336"/>
          </a:xfrm>
        </p:grpSpPr>
        <p:sp>
          <p:nvSpPr>
            <p:cNvPr id="352" name="矩形: 圆角 247">
              <a:extLst>
                <a:ext uri="{FF2B5EF4-FFF2-40B4-BE49-F238E27FC236}">
                  <a16:creationId xmlns="" xmlns:a16="http://schemas.microsoft.com/office/drawing/2014/main" id="{86F0DB5C-D8B0-460C-8DAF-46D4192C5CF0}"/>
                </a:ext>
              </a:extLst>
            </p:cNvPr>
            <p:cNvSpPr/>
            <p:nvPr/>
          </p:nvSpPr>
          <p:spPr>
            <a:xfrm>
              <a:off x="1302046" y="1413961"/>
              <a:ext cx="2269352" cy="1451038"/>
            </a:xfrm>
            <a:custGeom>
              <a:avLst/>
              <a:gdLst>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7274" h="1451038">
                  <a:moveTo>
                    <a:pt x="0" y="725519"/>
                  </a:moveTo>
                  <a:cubicBezTo>
                    <a:pt x="0" y="324826"/>
                    <a:pt x="324826" y="0"/>
                    <a:pt x="725519" y="0"/>
                  </a:cubicBezTo>
                  <a:lnTo>
                    <a:pt x="1501755" y="0"/>
                  </a:lnTo>
                  <a:cubicBezTo>
                    <a:pt x="1902448" y="0"/>
                    <a:pt x="2227274" y="324826"/>
                    <a:pt x="2227274" y="725519"/>
                  </a:cubicBezTo>
                  <a:lnTo>
                    <a:pt x="2227274" y="725519"/>
                  </a:lnTo>
                  <a:cubicBezTo>
                    <a:pt x="2227274" y="1126212"/>
                    <a:pt x="1897462" y="1395158"/>
                    <a:pt x="1501755" y="1451038"/>
                  </a:cubicBezTo>
                  <a:lnTo>
                    <a:pt x="725519" y="1451038"/>
                  </a:lnTo>
                  <a:cubicBezTo>
                    <a:pt x="347686" y="1420558"/>
                    <a:pt x="0" y="1126212"/>
                    <a:pt x="0" y="725519"/>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3" name="组合 352">
              <a:extLst>
                <a:ext uri="{FF2B5EF4-FFF2-40B4-BE49-F238E27FC236}">
                  <a16:creationId xmlns="" xmlns:a16="http://schemas.microsoft.com/office/drawing/2014/main" id="{2820B86A-BE20-448F-8C55-4CFA977B4FDF}"/>
                </a:ext>
              </a:extLst>
            </p:cNvPr>
            <p:cNvGrpSpPr/>
            <p:nvPr/>
          </p:nvGrpSpPr>
          <p:grpSpPr>
            <a:xfrm>
              <a:off x="1196199" y="2197100"/>
              <a:ext cx="902143" cy="828497"/>
              <a:chOff x="1384937" y="1779688"/>
              <a:chExt cx="750265" cy="971654"/>
            </a:xfrm>
          </p:grpSpPr>
          <p:sp>
            <p:nvSpPr>
              <p:cNvPr id="373" name="îṩḷîďe">
                <a:extLst>
                  <a:ext uri="{FF2B5EF4-FFF2-40B4-BE49-F238E27FC236}">
                    <a16:creationId xmlns="" xmlns:a16="http://schemas.microsoft.com/office/drawing/2014/main" id="{1E2F43A5-2FB7-4486-8622-9A4C7D116B5F}"/>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374" name="ïṣľîďè">
                <a:extLst>
                  <a:ext uri="{FF2B5EF4-FFF2-40B4-BE49-F238E27FC236}">
                    <a16:creationId xmlns="" xmlns:a16="http://schemas.microsoft.com/office/drawing/2014/main" id="{02FC56A3-5D5F-4326-AE05-3FE3BFCE063B}"/>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375" name="ïṩḻiḍe">
                <a:extLst>
                  <a:ext uri="{FF2B5EF4-FFF2-40B4-BE49-F238E27FC236}">
                    <a16:creationId xmlns="" xmlns:a16="http://schemas.microsoft.com/office/drawing/2014/main" id="{30E87F54-4D70-42D3-A208-7DC341BA6AA1}"/>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376" name="iSļîḋè">
                <a:extLst>
                  <a:ext uri="{FF2B5EF4-FFF2-40B4-BE49-F238E27FC236}">
                    <a16:creationId xmlns="" xmlns:a16="http://schemas.microsoft.com/office/drawing/2014/main" id="{21DA444E-B95E-4EAC-85AC-82554121E97A}"/>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377" name="íSḻíḓé">
                <a:extLst>
                  <a:ext uri="{FF2B5EF4-FFF2-40B4-BE49-F238E27FC236}">
                    <a16:creationId xmlns="" xmlns:a16="http://schemas.microsoft.com/office/drawing/2014/main" id="{44182E93-31E1-4670-BA75-2D57C5EFAFBD}"/>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378" name="iṥľiḍê">
                <a:extLst>
                  <a:ext uri="{FF2B5EF4-FFF2-40B4-BE49-F238E27FC236}">
                    <a16:creationId xmlns="" xmlns:a16="http://schemas.microsoft.com/office/drawing/2014/main" id="{96A11776-C72D-412A-B95B-997A3FF8B0CC}"/>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379" name="iŝļiḑê">
                <a:extLst>
                  <a:ext uri="{FF2B5EF4-FFF2-40B4-BE49-F238E27FC236}">
                    <a16:creationId xmlns="" xmlns:a16="http://schemas.microsoft.com/office/drawing/2014/main" id="{9F0F8E61-CE05-4771-875B-1529CBE88719}"/>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380" name="íṥļíḋê">
                <a:extLst>
                  <a:ext uri="{FF2B5EF4-FFF2-40B4-BE49-F238E27FC236}">
                    <a16:creationId xmlns="" xmlns:a16="http://schemas.microsoft.com/office/drawing/2014/main" id="{71DD2FC1-3A3A-4DE1-9622-69B7C8052BAE}"/>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381" name="î$ļiďê">
                <a:extLst>
                  <a:ext uri="{FF2B5EF4-FFF2-40B4-BE49-F238E27FC236}">
                    <a16:creationId xmlns="" xmlns:a16="http://schemas.microsoft.com/office/drawing/2014/main" id="{79AD65B7-E87F-4E3C-ADAA-523FB559E70A}"/>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382" name="išlídê">
                <a:extLst>
                  <a:ext uri="{FF2B5EF4-FFF2-40B4-BE49-F238E27FC236}">
                    <a16:creationId xmlns="" xmlns:a16="http://schemas.microsoft.com/office/drawing/2014/main" id="{4AD1E50E-D996-43CE-8BB6-EC9D2B8242DA}"/>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383" name="íṥḷïḍè">
                <a:extLst>
                  <a:ext uri="{FF2B5EF4-FFF2-40B4-BE49-F238E27FC236}">
                    <a16:creationId xmlns="" xmlns:a16="http://schemas.microsoft.com/office/drawing/2014/main" id="{1E7E3149-51A1-450F-824F-2CF88EEA60EB}"/>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384" name="ïš1iḓê">
                <a:extLst>
                  <a:ext uri="{FF2B5EF4-FFF2-40B4-BE49-F238E27FC236}">
                    <a16:creationId xmlns="" xmlns:a16="http://schemas.microsoft.com/office/drawing/2014/main" id="{71F7A7F3-7ED0-4B4C-9699-E4364F3A26BB}"/>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385" name="íşľîḍé">
                <a:extLst>
                  <a:ext uri="{FF2B5EF4-FFF2-40B4-BE49-F238E27FC236}">
                    <a16:creationId xmlns="" xmlns:a16="http://schemas.microsoft.com/office/drawing/2014/main" id="{3D01D7E3-3DB5-4A09-BE60-A8F2D3AADB6C}"/>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386" name="ï$ḻiḓé">
                <a:extLst>
                  <a:ext uri="{FF2B5EF4-FFF2-40B4-BE49-F238E27FC236}">
                    <a16:creationId xmlns="" xmlns:a16="http://schemas.microsoft.com/office/drawing/2014/main" id="{985E331F-B103-4A6C-9110-4CC024A303B0}"/>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grpSp>
          <p:nvGrpSpPr>
            <p:cNvPr id="354" name="组合 353">
              <a:extLst>
                <a:ext uri="{FF2B5EF4-FFF2-40B4-BE49-F238E27FC236}">
                  <a16:creationId xmlns="" xmlns:a16="http://schemas.microsoft.com/office/drawing/2014/main" id="{2FE5BE2A-81CC-4131-903E-AB91061B38DA}"/>
                </a:ext>
              </a:extLst>
            </p:cNvPr>
            <p:cNvGrpSpPr/>
            <p:nvPr/>
          </p:nvGrpSpPr>
          <p:grpSpPr>
            <a:xfrm flipH="1">
              <a:off x="2779331" y="2187173"/>
              <a:ext cx="902143" cy="828497"/>
              <a:chOff x="1384937" y="1779688"/>
              <a:chExt cx="750265" cy="971654"/>
            </a:xfrm>
          </p:grpSpPr>
          <p:sp>
            <p:nvSpPr>
              <p:cNvPr id="359" name="îṩḷîďe">
                <a:extLst>
                  <a:ext uri="{FF2B5EF4-FFF2-40B4-BE49-F238E27FC236}">
                    <a16:creationId xmlns="" xmlns:a16="http://schemas.microsoft.com/office/drawing/2014/main" id="{4E27C091-D71A-4DE8-9E0E-F51CC6EE2758}"/>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360" name="ïṣľîďè">
                <a:extLst>
                  <a:ext uri="{FF2B5EF4-FFF2-40B4-BE49-F238E27FC236}">
                    <a16:creationId xmlns="" xmlns:a16="http://schemas.microsoft.com/office/drawing/2014/main" id="{095FB38B-7C6E-4757-A765-059913B2D285}"/>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361" name="ïṩḻiḍe">
                <a:extLst>
                  <a:ext uri="{FF2B5EF4-FFF2-40B4-BE49-F238E27FC236}">
                    <a16:creationId xmlns="" xmlns:a16="http://schemas.microsoft.com/office/drawing/2014/main" id="{F1BC8FAC-EF65-468B-9CF4-910DACFA4A40}"/>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362" name="iSļîḋè">
                <a:extLst>
                  <a:ext uri="{FF2B5EF4-FFF2-40B4-BE49-F238E27FC236}">
                    <a16:creationId xmlns="" xmlns:a16="http://schemas.microsoft.com/office/drawing/2014/main" id="{79189768-DE83-411F-8F5C-D6253B613582}"/>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363" name="íSḻíḓé">
                <a:extLst>
                  <a:ext uri="{FF2B5EF4-FFF2-40B4-BE49-F238E27FC236}">
                    <a16:creationId xmlns="" xmlns:a16="http://schemas.microsoft.com/office/drawing/2014/main" id="{2F8616CB-1755-4002-8483-96A1DDEFED41}"/>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364" name="iṥľiḍê">
                <a:extLst>
                  <a:ext uri="{FF2B5EF4-FFF2-40B4-BE49-F238E27FC236}">
                    <a16:creationId xmlns="" xmlns:a16="http://schemas.microsoft.com/office/drawing/2014/main" id="{0184636F-87B2-4DAC-9877-CD76A7E30840}"/>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365" name="iŝļiḑê">
                <a:extLst>
                  <a:ext uri="{FF2B5EF4-FFF2-40B4-BE49-F238E27FC236}">
                    <a16:creationId xmlns="" xmlns:a16="http://schemas.microsoft.com/office/drawing/2014/main" id="{A248A717-22FA-4C99-98BF-98B9FA75BB9F}"/>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366" name="íṥļíḋê">
                <a:extLst>
                  <a:ext uri="{FF2B5EF4-FFF2-40B4-BE49-F238E27FC236}">
                    <a16:creationId xmlns="" xmlns:a16="http://schemas.microsoft.com/office/drawing/2014/main" id="{49D7EA58-08D2-4007-BC5D-6B62EBA9D767}"/>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367" name="î$ļiďê">
                <a:extLst>
                  <a:ext uri="{FF2B5EF4-FFF2-40B4-BE49-F238E27FC236}">
                    <a16:creationId xmlns="" xmlns:a16="http://schemas.microsoft.com/office/drawing/2014/main" id="{4AF15337-04EA-4851-91E9-4ACC708BC2DB}"/>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368" name="išlídê">
                <a:extLst>
                  <a:ext uri="{FF2B5EF4-FFF2-40B4-BE49-F238E27FC236}">
                    <a16:creationId xmlns="" xmlns:a16="http://schemas.microsoft.com/office/drawing/2014/main" id="{41841973-32BD-44B2-9CFB-29C6BA26875A}"/>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369" name="íṥḷïḍè">
                <a:extLst>
                  <a:ext uri="{FF2B5EF4-FFF2-40B4-BE49-F238E27FC236}">
                    <a16:creationId xmlns="" xmlns:a16="http://schemas.microsoft.com/office/drawing/2014/main" id="{7F2F4381-82AC-4C02-B03F-937546F7FF17}"/>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370" name="ïš1iḓê">
                <a:extLst>
                  <a:ext uri="{FF2B5EF4-FFF2-40B4-BE49-F238E27FC236}">
                    <a16:creationId xmlns="" xmlns:a16="http://schemas.microsoft.com/office/drawing/2014/main" id="{FF402E24-4EFB-47BA-B073-A9ECD50F75E6}"/>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371" name="íşľîḍé">
                <a:extLst>
                  <a:ext uri="{FF2B5EF4-FFF2-40B4-BE49-F238E27FC236}">
                    <a16:creationId xmlns="" xmlns:a16="http://schemas.microsoft.com/office/drawing/2014/main" id="{B157C6F0-75B2-429C-B3A4-1266559269B1}"/>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372" name="ï$ḻiḓé">
                <a:extLst>
                  <a:ext uri="{FF2B5EF4-FFF2-40B4-BE49-F238E27FC236}">
                    <a16:creationId xmlns="" xmlns:a16="http://schemas.microsoft.com/office/drawing/2014/main" id="{274171A9-0C4B-4057-9479-2A06E8A3D46A}"/>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sp>
          <p:nvSpPr>
            <p:cNvPr id="355" name="矩形 354">
              <a:extLst>
                <a:ext uri="{FF2B5EF4-FFF2-40B4-BE49-F238E27FC236}">
                  <a16:creationId xmlns="" xmlns:a16="http://schemas.microsoft.com/office/drawing/2014/main" id="{686E8034-B6AC-4C8B-BC6D-0FB8FF3CB2CA}"/>
                </a:ext>
              </a:extLst>
            </p:cNvPr>
            <p:cNvSpPr/>
            <p:nvPr/>
          </p:nvSpPr>
          <p:spPr>
            <a:xfrm>
              <a:off x="2090652" y="2822612"/>
              <a:ext cx="710512" cy="96826"/>
            </a:xfrm>
            <a:prstGeom prst="rect">
              <a:avLst/>
            </a:prstGeom>
            <a:pattFill prst="dk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6" name="图形 355">
              <a:extLst>
                <a:ext uri="{FF2B5EF4-FFF2-40B4-BE49-F238E27FC236}">
                  <a16:creationId xmlns="" xmlns:a16="http://schemas.microsoft.com/office/drawing/2014/main" id="{8178081B-6EA7-4DCA-8D65-54BD93B6695D}"/>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2090652" y="2481833"/>
              <a:ext cx="742464" cy="742464"/>
            </a:xfrm>
            <a:prstGeom prst="rect">
              <a:avLst/>
            </a:prstGeom>
          </p:spPr>
        </p:pic>
        <p:sp>
          <p:nvSpPr>
            <p:cNvPr id="357" name="Oval 39">
              <a:extLst>
                <a:ext uri="{FF2B5EF4-FFF2-40B4-BE49-F238E27FC236}">
                  <a16:creationId xmlns="" xmlns:a16="http://schemas.microsoft.com/office/drawing/2014/main" id="{B6F554D5-5729-456A-9D15-263B4316EE98}"/>
                </a:ext>
              </a:extLst>
            </p:cNvPr>
            <p:cNvSpPr>
              <a:spLocks noChangeArrowheads="1"/>
            </p:cNvSpPr>
            <p:nvPr/>
          </p:nvSpPr>
          <p:spPr bwMode="auto">
            <a:xfrm>
              <a:off x="2066496"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8" name="Oval 39">
              <a:extLst>
                <a:ext uri="{FF2B5EF4-FFF2-40B4-BE49-F238E27FC236}">
                  <a16:creationId xmlns="" xmlns:a16="http://schemas.microsoft.com/office/drawing/2014/main" id="{04C3C597-078F-493C-B54F-1BE3D64D2CC8}"/>
                </a:ext>
              </a:extLst>
            </p:cNvPr>
            <p:cNvSpPr>
              <a:spLocks noChangeArrowheads="1"/>
            </p:cNvSpPr>
            <p:nvPr/>
          </p:nvSpPr>
          <p:spPr bwMode="auto">
            <a:xfrm>
              <a:off x="2731690"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87" name="文本框 386">
            <a:extLst>
              <a:ext uri="{FF2B5EF4-FFF2-40B4-BE49-F238E27FC236}">
                <a16:creationId xmlns="" xmlns:a16="http://schemas.microsoft.com/office/drawing/2014/main" id="{CD8D16E0-DA81-4167-ACD1-00FBEC24836B}"/>
              </a:ext>
            </a:extLst>
          </p:cNvPr>
          <p:cNvSpPr txBox="1"/>
          <p:nvPr/>
        </p:nvSpPr>
        <p:spPr>
          <a:xfrm>
            <a:off x="1627504" y="4217059"/>
            <a:ext cx="1689009" cy="855555"/>
          </a:xfrm>
          <a:prstGeom prst="rect">
            <a:avLst/>
          </a:prstGeom>
          <a:noFill/>
        </p:spPr>
        <p:txBody>
          <a:bodyPr wrap="square" rtlCol="0">
            <a:spAutoFit/>
          </a:bodyPr>
          <a:lstStyle/>
          <a:p>
            <a:pPr algn="ctr">
              <a:lnSpc>
                <a:spcPct val="130000"/>
              </a:lnSpc>
            </a:pPr>
            <a:r>
              <a:rPr lang="zh-CN" altLang="en-US" sz="2000" dirty="0">
                <a:latin typeface="+mn-ea"/>
              </a:rPr>
              <a:t>西南大学</a:t>
            </a:r>
            <a:endParaRPr lang="en-US" altLang="zh-CN" sz="2000" dirty="0">
              <a:latin typeface="+mn-ea"/>
            </a:endParaRPr>
          </a:p>
          <a:p>
            <a:pPr algn="ctr">
              <a:lnSpc>
                <a:spcPct val="130000"/>
              </a:lnSpc>
            </a:pPr>
            <a:r>
              <a:rPr lang="zh-CN" altLang="en-US" sz="2000" dirty="0">
                <a:latin typeface="+mn-ea"/>
              </a:rPr>
              <a:t>一等奖学金</a:t>
            </a:r>
          </a:p>
        </p:txBody>
      </p:sp>
      <p:grpSp>
        <p:nvGrpSpPr>
          <p:cNvPr id="388" name="组合 387">
            <a:extLst>
              <a:ext uri="{FF2B5EF4-FFF2-40B4-BE49-F238E27FC236}">
                <a16:creationId xmlns="" xmlns:a16="http://schemas.microsoft.com/office/drawing/2014/main" id="{16CF8333-8FF8-4D0B-BC56-14A6383687A7}"/>
              </a:ext>
            </a:extLst>
          </p:cNvPr>
          <p:cNvGrpSpPr/>
          <p:nvPr/>
        </p:nvGrpSpPr>
        <p:grpSpPr>
          <a:xfrm>
            <a:off x="4856347" y="4043303"/>
            <a:ext cx="2485275" cy="1810336"/>
            <a:chOff x="1196199" y="1413961"/>
            <a:chExt cx="2485275" cy="1810336"/>
          </a:xfrm>
        </p:grpSpPr>
        <p:sp>
          <p:nvSpPr>
            <p:cNvPr id="389" name="矩形: 圆角 247">
              <a:extLst>
                <a:ext uri="{FF2B5EF4-FFF2-40B4-BE49-F238E27FC236}">
                  <a16:creationId xmlns="" xmlns:a16="http://schemas.microsoft.com/office/drawing/2014/main" id="{CE26B045-C9E4-4DBF-A1D2-94A54B223134}"/>
                </a:ext>
              </a:extLst>
            </p:cNvPr>
            <p:cNvSpPr/>
            <p:nvPr/>
          </p:nvSpPr>
          <p:spPr>
            <a:xfrm>
              <a:off x="1302046" y="1413961"/>
              <a:ext cx="2269352" cy="1451038"/>
            </a:xfrm>
            <a:custGeom>
              <a:avLst/>
              <a:gdLst>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7274" h="1451038">
                  <a:moveTo>
                    <a:pt x="0" y="725519"/>
                  </a:moveTo>
                  <a:cubicBezTo>
                    <a:pt x="0" y="324826"/>
                    <a:pt x="324826" y="0"/>
                    <a:pt x="725519" y="0"/>
                  </a:cubicBezTo>
                  <a:lnTo>
                    <a:pt x="1501755" y="0"/>
                  </a:lnTo>
                  <a:cubicBezTo>
                    <a:pt x="1902448" y="0"/>
                    <a:pt x="2227274" y="324826"/>
                    <a:pt x="2227274" y="725519"/>
                  </a:cubicBezTo>
                  <a:lnTo>
                    <a:pt x="2227274" y="725519"/>
                  </a:lnTo>
                  <a:cubicBezTo>
                    <a:pt x="2227274" y="1126212"/>
                    <a:pt x="1897462" y="1395158"/>
                    <a:pt x="1501755" y="1451038"/>
                  </a:cubicBezTo>
                  <a:lnTo>
                    <a:pt x="725519" y="1451038"/>
                  </a:lnTo>
                  <a:cubicBezTo>
                    <a:pt x="347686" y="1420558"/>
                    <a:pt x="0" y="1126212"/>
                    <a:pt x="0" y="725519"/>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0" name="组合 389">
              <a:extLst>
                <a:ext uri="{FF2B5EF4-FFF2-40B4-BE49-F238E27FC236}">
                  <a16:creationId xmlns="" xmlns:a16="http://schemas.microsoft.com/office/drawing/2014/main" id="{AAC24212-6A9C-4906-9BD7-C25BDDE8EE75}"/>
                </a:ext>
              </a:extLst>
            </p:cNvPr>
            <p:cNvGrpSpPr/>
            <p:nvPr/>
          </p:nvGrpSpPr>
          <p:grpSpPr>
            <a:xfrm>
              <a:off x="1196199" y="2197100"/>
              <a:ext cx="902143" cy="828497"/>
              <a:chOff x="1384937" y="1779688"/>
              <a:chExt cx="750265" cy="971654"/>
            </a:xfrm>
          </p:grpSpPr>
          <p:sp>
            <p:nvSpPr>
              <p:cNvPr id="410" name="îṩḷîďe">
                <a:extLst>
                  <a:ext uri="{FF2B5EF4-FFF2-40B4-BE49-F238E27FC236}">
                    <a16:creationId xmlns="" xmlns:a16="http://schemas.microsoft.com/office/drawing/2014/main" id="{052DE72F-AC97-4861-9111-0E3834A3F680}"/>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411" name="ïṣľîďè">
                <a:extLst>
                  <a:ext uri="{FF2B5EF4-FFF2-40B4-BE49-F238E27FC236}">
                    <a16:creationId xmlns="" xmlns:a16="http://schemas.microsoft.com/office/drawing/2014/main" id="{0F14B915-0D92-42FC-A69E-320BE55CA998}"/>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412" name="ïṩḻiḍe">
                <a:extLst>
                  <a:ext uri="{FF2B5EF4-FFF2-40B4-BE49-F238E27FC236}">
                    <a16:creationId xmlns="" xmlns:a16="http://schemas.microsoft.com/office/drawing/2014/main" id="{3E86446D-3CC7-4459-9395-891A10364C75}"/>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413" name="iSļîḋè">
                <a:extLst>
                  <a:ext uri="{FF2B5EF4-FFF2-40B4-BE49-F238E27FC236}">
                    <a16:creationId xmlns="" xmlns:a16="http://schemas.microsoft.com/office/drawing/2014/main" id="{90A8552C-4FD3-4764-9B18-4F861E3DF07E}"/>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414" name="íSḻíḓé">
                <a:extLst>
                  <a:ext uri="{FF2B5EF4-FFF2-40B4-BE49-F238E27FC236}">
                    <a16:creationId xmlns="" xmlns:a16="http://schemas.microsoft.com/office/drawing/2014/main" id="{33825B71-B960-46E0-AC89-6816C174D7B5}"/>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415" name="iṥľiḍê">
                <a:extLst>
                  <a:ext uri="{FF2B5EF4-FFF2-40B4-BE49-F238E27FC236}">
                    <a16:creationId xmlns="" xmlns:a16="http://schemas.microsoft.com/office/drawing/2014/main" id="{34A0C7CF-C6E6-43C4-8BCC-FC45B9833A30}"/>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416" name="iŝļiḑê">
                <a:extLst>
                  <a:ext uri="{FF2B5EF4-FFF2-40B4-BE49-F238E27FC236}">
                    <a16:creationId xmlns="" xmlns:a16="http://schemas.microsoft.com/office/drawing/2014/main" id="{D76B569E-9817-4407-8F49-AD136205FE37}"/>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417" name="íṥļíḋê">
                <a:extLst>
                  <a:ext uri="{FF2B5EF4-FFF2-40B4-BE49-F238E27FC236}">
                    <a16:creationId xmlns="" xmlns:a16="http://schemas.microsoft.com/office/drawing/2014/main" id="{AF2F7493-A109-4CE0-B6F3-30D22D5CB52D}"/>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418" name="î$ļiďê">
                <a:extLst>
                  <a:ext uri="{FF2B5EF4-FFF2-40B4-BE49-F238E27FC236}">
                    <a16:creationId xmlns="" xmlns:a16="http://schemas.microsoft.com/office/drawing/2014/main" id="{1CF87971-64FB-482A-BBF7-BDF90F9E914C}"/>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419" name="išlídê">
                <a:extLst>
                  <a:ext uri="{FF2B5EF4-FFF2-40B4-BE49-F238E27FC236}">
                    <a16:creationId xmlns="" xmlns:a16="http://schemas.microsoft.com/office/drawing/2014/main" id="{F48B48E5-2DA5-408E-ABE6-C0C6B0C95FF7}"/>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420" name="íṥḷïḍè">
                <a:extLst>
                  <a:ext uri="{FF2B5EF4-FFF2-40B4-BE49-F238E27FC236}">
                    <a16:creationId xmlns="" xmlns:a16="http://schemas.microsoft.com/office/drawing/2014/main" id="{5E7E167D-0E3A-405D-95FC-EA1FB518ED5C}"/>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421" name="ïš1iḓê">
                <a:extLst>
                  <a:ext uri="{FF2B5EF4-FFF2-40B4-BE49-F238E27FC236}">
                    <a16:creationId xmlns="" xmlns:a16="http://schemas.microsoft.com/office/drawing/2014/main" id="{E10AFA4E-4A79-4B22-B89F-7062804E42C5}"/>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422" name="íşľîḍé">
                <a:extLst>
                  <a:ext uri="{FF2B5EF4-FFF2-40B4-BE49-F238E27FC236}">
                    <a16:creationId xmlns="" xmlns:a16="http://schemas.microsoft.com/office/drawing/2014/main" id="{7CA78AEC-F8E7-4B61-A011-1A9157F9E191}"/>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423" name="ï$ḻiḓé">
                <a:extLst>
                  <a:ext uri="{FF2B5EF4-FFF2-40B4-BE49-F238E27FC236}">
                    <a16:creationId xmlns="" xmlns:a16="http://schemas.microsoft.com/office/drawing/2014/main" id="{E0166282-2B2C-4F07-BB89-E8076E2AE4F2}"/>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grpSp>
          <p:nvGrpSpPr>
            <p:cNvPr id="391" name="组合 390">
              <a:extLst>
                <a:ext uri="{FF2B5EF4-FFF2-40B4-BE49-F238E27FC236}">
                  <a16:creationId xmlns="" xmlns:a16="http://schemas.microsoft.com/office/drawing/2014/main" id="{FA1C31A8-93DF-4CDF-890D-33EB2D86D89C}"/>
                </a:ext>
              </a:extLst>
            </p:cNvPr>
            <p:cNvGrpSpPr/>
            <p:nvPr/>
          </p:nvGrpSpPr>
          <p:grpSpPr>
            <a:xfrm flipH="1">
              <a:off x="2779331" y="2187173"/>
              <a:ext cx="902143" cy="828497"/>
              <a:chOff x="1384937" y="1779688"/>
              <a:chExt cx="750265" cy="971654"/>
            </a:xfrm>
          </p:grpSpPr>
          <p:sp>
            <p:nvSpPr>
              <p:cNvPr id="396" name="îṩḷîďe">
                <a:extLst>
                  <a:ext uri="{FF2B5EF4-FFF2-40B4-BE49-F238E27FC236}">
                    <a16:creationId xmlns="" xmlns:a16="http://schemas.microsoft.com/office/drawing/2014/main" id="{F45D576D-F8DC-4954-8488-CA71C410598F}"/>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397" name="ïṣľîďè">
                <a:extLst>
                  <a:ext uri="{FF2B5EF4-FFF2-40B4-BE49-F238E27FC236}">
                    <a16:creationId xmlns="" xmlns:a16="http://schemas.microsoft.com/office/drawing/2014/main" id="{C97AD839-E010-4775-98BC-05054CB93D73}"/>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398" name="ïṩḻiḍe">
                <a:extLst>
                  <a:ext uri="{FF2B5EF4-FFF2-40B4-BE49-F238E27FC236}">
                    <a16:creationId xmlns="" xmlns:a16="http://schemas.microsoft.com/office/drawing/2014/main" id="{101C2839-B22E-40C6-ADCB-85A15823447B}"/>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399" name="iSļîḋè">
                <a:extLst>
                  <a:ext uri="{FF2B5EF4-FFF2-40B4-BE49-F238E27FC236}">
                    <a16:creationId xmlns="" xmlns:a16="http://schemas.microsoft.com/office/drawing/2014/main" id="{BD3719B3-B938-4ADD-A824-04D807532399}"/>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400" name="íSḻíḓé">
                <a:extLst>
                  <a:ext uri="{FF2B5EF4-FFF2-40B4-BE49-F238E27FC236}">
                    <a16:creationId xmlns="" xmlns:a16="http://schemas.microsoft.com/office/drawing/2014/main" id="{BA8EAAD5-90EA-447F-9053-A25140107673}"/>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401" name="iṥľiḍê">
                <a:extLst>
                  <a:ext uri="{FF2B5EF4-FFF2-40B4-BE49-F238E27FC236}">
                    <a16:creationId xmlns="" xmlns:a16="http://schemas.microsoft.com/office/drawing/2014/main" id="{A343F661-2BC4-45BD-B774-8549F3044066}"/>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402" name="iŝļiḑê">
                <a:extLst>
                  <a:ext uri="{FF2B5EF4-FFF2-40B4-BE49-F238E27FC236}">
                    <a16:creationId xmlns="" xmlns:a16="http://schemas.microsoft.com/office/drawing/2014/main" id="{078E1D74-EEF2-4C85-A647-D1CBA68BB97E}"/>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403" name="íṥļíḋê">
                <a:extLst>
                  <a:ext uri="{FF2B5EF4-FFF2-40B4-BE49-F238E27FC236}">
                    <a16:creationId xmlns="" xmlns:a16="http://schemas.microsoft.com/office/drawing/2014/main" id="{74123670-C555-41E2-8256-AE4E191335C2}"/>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404" name="î$ļiďê">
                <a:extLst>
                  <a:ext uri="{FF2B5EF4-FFF2-40B4-BE49-F238E27FC236}">
                    <a16:creationId xmlns="" xmlns:a16="http://schemas.microsoft.com/office/drawing/2014/main" id="{E94FCF68-2AED-46B6-91B9-532EB747B8A0}"/>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405" name="išlídê">
                <a:extLst>
                  <a:ext uri="{FF2B5EF4-FFF2-40B4-BE49-F238E27FC236}">
                    <a16:creationId xmlns="" xmlns:a16="http://schemas.microsoft.com/office/drawing/2014/main" id="{D56B1941-CB3F-45AD-9BCD-F8BC9D4D1579}"/>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406" name="íṥḷïḍè">
                <a:extLst>
                  <a:ext uri="{FF2B5EF4-FFF2-40B4-BE49-F238E27FC236}">
                    <a16:creationId xmlns="" xmlns:a16="http://schemas.microsoft.com/office/drawing/2014/main" id="{5F836262-3661-4B9D-8BA5-31533BDF9365}"/>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407" name="ïš1iḓê">
                <a:extLst>
                  <a:ext uri="{FF2B5EF4-FFF2-40B4-BE49-F238E27FC236}">
                    <a16:creationId xmlns="" xmlns:a16="http://schemas.microsoft.com/office/drawing/2014/main" id="{2E6D8A7C-B000-41A0-B64A-58E25326E2C0}"/>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408" name="íşľîḍé">
                <a:extLst>
                  <a:ext uri="{FF2B5EF4-FFF2-40B4-BE49-F238E27FC236}">
                    <a16:creationId xmlns="" xmlns:a16="http://schemas.microsoft.com/office/drawing/2014/main" id="{6A407D96-2567-43F1-952A-316170C36501}"/>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409" name="ï$ḻiḓé">
                <a:extLst>
                  <a:ext uri="{FF2B5EF4-FFF2-40B4-BE49-F238E27FC236}">
                    <a16:creationId xmlns="" xmlns:a16="http://schemas.microsoft.com/office/drawing/2014/main" id="{AA5B5EEF-A74A-4B6B-A0F3-15619E10BF9E}"/>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sp>
          <p:nvSpPr>
            <p:cNvPr id="392" name="矩形 391">
              <a:extLst>
                <a:ext uri="{FF2B5EF4-FFF2-40B4-BE49-F238E27FC236}">
                  <a16:creationId xmlns="" xmlns:a16="http://schemas.microsoft.com/office/drawing/2014/main" id="{BD269BCE-7548-4370-8C13-ACB1B9344AAF}"/>
                </a:ext>
              </a:extLst>
            </p:cNvPr>
            <p:cNvSpPr/>
            <p:nvPr/>
          </p:nvSpPr>
          <p:spPr>
            <a:xfrm>
              <a:off x="2090652" y="2822612"/>
              <a:ext cx="710512" cy="96826"/>
            </a:xfrm>
            <a:prstGeom prst="rect">
              <a:avLst/>
            </a:prstGeom>
            <a:pattFill prst="dk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3" name="图形 392">
              <a:extLst>
                <a:ext uri="{FF2B5EF4-FFF2-40B4-BE49-F238E27FC236}">
                  <a16:creationId xmlns="" xmlns:a16="http://schemas.microsoft.com/office/drawing/2014/main" id="{620F6888-2938-43A3-A430-0F883D946403}"/>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2090652" y="2481833"/>
              <a:ext cx="742464" cy="742464"/>
            </a:xfrm>
            <a:prstGeom prst="rect">
              <a:avLst/>
            </a:prstGeom>
          </p:spPr>
        </p:pic>
        <p:sp>
          <p:nvSpPr>
            <p:cNvPr id="394" name="Oval 39">
              <a:extLst>
                <a:ext uri="{FF2B5EF4-FFF2-40B4-BE49-F238E27FC236}">
                  <a16:creationId xmlns="" xmlns:a16="http://schemas.microsoft.com/office/drawing/2014/main" id="{00C5F6EA-24C3-4851-86D5-C3D73BA73B1C}"/>
                </a:ext>
              </a:extLst>
            </p:cNvPr>
            <p:cNvSpPr>
              <a:spLocks noChangeArrowheads="1"/>
            </p:cNvSpPr>
            <p:nvPr/>
          </p:nvSpPr>
          <p:spPr bwMode="auto">
            <a:xfrm>
              <a:off x="2066496"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5" name="Oval 39">
              <a:extLst>
                <a:ext uri="{FF2B5EF4-FFF2-40B4-BE49-F238E27FC236}">
                  <a16:creationId xmlns="" xmlns:a16="http://schemas.microsoft.com/office/drawing/2014/main" id="{DE169B12-A860-4024-9B6C-2E0594E67917}"/>
                </a:ext>
              </a:extLst>
            </p:cNvPr>
            <p:cNvSpPr>
              <a:spLocks noChangeArrowheads="1"/>
            </p:cNvSpPr>
            <p:nvPr/>
          </p:nvSpPr>
          <p:spPr bwMode="auto">
            <a:xfrm>
              <a:off x="2731690"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24" name="文本框 423">
            <a:extLst>
              <a:ext uri="{FF2B5EF4-FFF2-40B4-BE49-F238E27FC236}">
                <a16:creationId xmlns="" xmlns:a16="http://schemas.microsoft.com/office/drawing/2014/main" id="{68D0D375-99DE-4222-8E72-81E617226EBB}"/>
              </a:ext>
            </a:extLst>
          </p:cNvPr>
          <p:cNvSpPr txBox="1"/>
          <p:nvPr/>
        </p:nvSpPr>
        <p:spPr>
          <a:xfrm>
            <a:off x="5265726" y="4257420"/>
            <a:ext cx="1689009" cy="855555"/>
          </a:xfrm>
          <a:prstGeom prst="rect">
            <a:avLst/>
          </a:prstGeom>
          <a:noFill/>
        </p:spPr>
        <p:txBody>
          <a:bodyPr wrap="square" rtlCol="0">
            <a:spAutoFit/>
          </a:bodyPr>
          <a:lstStyle/>
          <a:p>
            <a:pPr algn="ctr">
              <a:lnSpc>
                <a:spcPct val="130000"/>
              </a:lnSpc>
            </a:pPr>
            <a:r>
              <a:rPr lang="zh-CN" altLang="en-US" sz="2000" dirty="0">
                <a:latin typeface="+mn-ea"/>
              </a:rPr>
              <a:t>西南大学</a:t>
            </a:r>
            <a:endParaRPr lang="en-US" altLang="zh-CN" sz="2000" dirty="0">
              <a:latin typeface="+mn-ea"/>
            </a:endParaRPr>
          </a:p>
          <a:p>
            <a:pPr algn="ctr">
              <a:lnSpc>
                <a:spcPct val="130000"/>
              </a:lnSpc>
            </a:pPr>
            <a:r>
              <a:rPr lang="zh-CN" altLang="en-US" sz="2000" dirty="0">
                <a:latin typeface="+mn-ea"/>
              </a:rPr>
              <a:t>二等奖学金</a:t>
            </a:r>
          </a:p>
        </p:txBody>
      </p:sp>
      <p:grpSp>
        <p:nvGrpSpPr>
          <p:cNvPr id="425" name="组合 424">
            <a:extLst>
              <a:ext uri="{FF2B5EF4-FFF2-40B4-BE49-F238E27FC236}">
                <a16:creationId xmlns="" xmlns:a16="http://schemas.microsoft.com/office/drawing/2014/main" id="{FE2558FD-5B36-4FA2-8513-7AE44207CB74}"/>
              </a:ext>
            </a:extLst>
          </p:cNvPr>
          <p:cNvGrpSpPr/>
          <p:nvPr/>
        </p:nvGrpSpPr>
        <p:grpSpPr>
          <a:xfrm>
            <a:off x="8423389" y="4043303"/>
            <a:ext cx="2485275" cy="1810336"/>
            <a:chOff x="1196199" y="1413961"/>
            <a:chExt cx="2485275" cy="1810336"/>
          </a:xfrm>
        </p:grpSpPr>
        <p:sp>
          <p:nvSpPr>
            <p:cNvPr id="426" name="矩形: 圆角 247">
              <a:extLst>
                <a:ext uri="{FF2B5EF4-FFF2-40B4-BE49-F238E27FC236}">
                  <a16:creationId xmlns="" xmlns:a16="http://schemas.microsoft.com/office/drawing/2014/main" id="{5C1226A5-26F2-483E-8048-F7FD8E19AFE3}"/>
                </a:ext>
              </a:extLst>
            </p:cNvPr>
            <p:cNvSpPr/>
            <p:nvPr/>
          </p:nvSpPr>
          <p:spPr>
            <a:xfrm>
              <a:off x="1302046" y="1413961"/>
              <a:ext cx="2269352" cy="1451038"/>
            </a:xfrm>
            <a:custGeom>
              <a:avLst/>
              <a:gdLst>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 name="connsiteX0" fmla="*/ 0 w 2227274"/>
                <a:gd name="connsiteY0" fmla="*/ 725519 h 1451038"/>
                <a:gd name="connsiteX1" fmla="*/ 725519 w 2227274"/>
                <a:gd name="connsiteY1" fmla="*/ 0 h 1451038"/>
                <a:gd name="connsiteX2" fmla="*/ 1501755 w 2227274"/>
                <a:gd name="connsiteY2" fmla="*/ 0 h 1451038"/>
                <a:gd name="connsiteX3" fmla="*/ 2227274 w 2227274"/>
                <a:gd name="connsiteY3" fmla="*/ 725519 h 1451038"/>
                <a:gd name="connsiteX4" fmla="*/ 2227274 w 2227274"/>
                <a:gd name="connsiteY4" fmla="*/ 725519 h 1451038"/>
                <a:gd name="connsiteX5" fmla="*/ 1501755 w 2227274"/>
                <a:gd name="connsiteY5" fmla="*/ 1451038 h 1451038"/>
                <a:gd name="connsiteX6" fmla="*/ 725519 w 2227274"/>
                <a:gd name="connsiteY6" fmla="*/ 1451038 h 1451038"/>
                <a:gd name="connsiteX7" fmla="*/ 0 w 2227274"/>
                <a:gd name="connsiteY7" fmla="*/ 725519 h 145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27274" h="1451038">
                  <a:moveTo>
                    <a:pt x="0" y="725519"/>
                  </a:moveTo>
                  <a:cubicBezTo>
                    <a:pt x="0" y="324826"/>
                    <a:pt x="324826" y="0"/>
                    <a:pt x="725519" y="0"/>
                  </a:cubicBezTo>
                  <a:lnTo>
                    <a:pt x="1501755" y="0"/>
                  </a:lnTo>
                  <a:cubicBezTo>
                    <a:pt x="1902448" y="0"/>
                    <a:pt x="2227274" y="324826"/>
                    <a:pt x="2227274" y="725519"/>
                  </a:cubicBezTo>
                  <a:lnTo>
                    <a:pt x="2227274" y="725519"/>
                  </a:lnTo>
                  <a:cubicBezTo>
                    <a:pt x="2227274" y="1126212"/>
                    <a:pt x="1897462" y="1395158"/>
                    <a:pt x="1501755" y="1451038"/>
                  </a:cubicBezTo>
                  <a:lnTo>
                    <a:pt x="725519" y="1451038"/>
                  </a:lnTo>
                  <a:cubicBezTo>
                    <a:pt x="347686" y="1420558"/>
                    <a:pt x="0" y="1126212"/>
                    <a:pt x="0" y="725519"/>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7" name="组合 426">
              <a:extLst>
                <a:ext uri="{FF2B5EF4-FFF2-40B4-BE49-F238E27FC236}">
                  <a16:creationId xmlns="" xmlns:a16="http://schemas.microsoft.com/office/drawing/2014/main" id="{623928FD-B055-4111-8BCC-DDA079077C76}"/>
                </a:ext>
              </a:extLst>
            </p:cNvPr>
            <p:cNvGrpSpPr/>
            <p:nvPr/>
          </p:nvGrpSpPr>
          <p:grpSpPr>
            <a:xfrm>
              <a:off x="1196199" y="2197100"/>
              <a:ext cx="902143" cy="828497"/>
              <a:chOff x="1384937" y="1779688"/>
              <a:chExt cx="750265" cy="971654"/>
            </a:xfrm>
          </p:grpSpPr>
          <p:sp>
            <p:nvSpPr>
              <p:cNvPr id="447" name="îṩḷîďe">
                <a:extLst>
                  <a:ext uri="{FF2B5EF4-FFF2-40B4-BE49-F238E27FC236}">
                    <a16:creationId xmlns="" xmlns:a16="http://schemas.microsoft.com/office/drawing/2014/main" id="{5AB3E740-46DE-4240-9479-13DE7B117F46}"/>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448" name="ïṣľîďè">
                <a:extLst>
                  <a:ext uri="{FF2B5EF4-FFF2-40B4-BE49-F238E27FC236}">
                    <a16:creationId xmlns="" xmlns:a16="http://schemas.microsoft.com/office/drawing/2014/main" id="{BCFB9B18-A38C-4573-A18D-DB14737A5B7E}"/>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449" name="ïṩḻiḍe">
                <a:extLst>
                  <a:ext uri="{FF2B5EF4-FFF2-40B4-BE49-F238E27FC236}">
                    <a16:creationId xmlns="" xmlns:a16="http://schemas.microsoft.com/office/drawing/2014/main" id="{4DC02480-3459-46C8-BB92-5C1172CA6668}"/>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450" name="iSļîḋè">
                <a:extLst>
                  <a:ext uri="{FF2B5EF4-FFF2-40B4-BE49-F238E27FC236}">
                    <a16:creationId xmlns="" xmlns:a16="http://schemas.microsoft.com/office/drawing/2014/main" id="{1622778C-CEBE-45CD-9D14-0805CA6F321C}"/>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451" name="íSḻíḓé">
                <a:extLst>
                  <a:ext uri="{FF2B5EF4-FFF2-40B4-BE49-F238E27FC236}">
                    <a16:creationId xmlns="" xmlns:a16="http://schemas.microsoft.com/office/drawing/2014/main" id="{D3C79285-154A-4557-A44C-F33B0DEC89D7}"/>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452" name="iṥľiḍê">
                <a:extLst>
                  <a:ext uri="{FF2B5EF4-FFF2-40B4-BE49-F238E27FC236}">
                    <a16:creationId xmlns="" xmlns:a16="http://schemas.microsoft.com/office/drawing/2014/main" id="{398F8B71-1934-4A3E-B870-BA9BD7C41D49}"/>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453" name="iŝļiḑê">
                <a:extLst>
                  <a:ext uri="{FF2B5EF4-FFF2-40B4-BE49-F238E27FC236}">
                    <a16:creationId xmlns="" xmlns:a16="http://schemas.microsoft.com/office/drawing/2014/main" id="{49E2FA68-37CF-46BD-BB32-BB6A099945FA}"/>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454" name="íṥļíḋê">
                <a:extLst>
                  <a:ext uri="{FF2B5EF4-FFF2-40B4-BE49-F238E27FC236}">
                    <a16:creationId xmlns="" xmlns:a16="http://schemas.microsoft.com/office/drawing/2014/main" id="{50CEBD19-B5DB-4D52-9DCE-942B22785771}"/>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455" name="î$ļiďê">
                <a:extLst>
                  <a:ext uri="{FF2B5EF4-FFF2-40B4-BE49-F238E27FC236}">
                    <a16:creationId xmlns="" xmlns:a16="http://schemas.microsoft.com/office/drawing/2014/main" id="{F4CE8393-9422-4150-B9A9-C995864A740A}"/>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456" name="išlídê">
                <a:extLst>
                  <a:ext uri="{FF2B5EF4-FFF2-40B4-BE49-F238E27FC236}">
                    <a16:creationId xmlns="" xmlns:a16="http://schemas.microsoft.com/office/drawing/2014/main" id="{1471B965-F13C-4DB4-BB34-FB75A9C79B6D}"/>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457" name="íṥḷïḍè">
                <a:extLst>
                  <a:ext uri="{FF2B5EF4-FFF2-40B4-BE49-F238E27FC236}">
                    <a16:creationId xmlns="" xmlns:a16="http://schemas.microsoft.com/office/drawing/2014/main" id="{50D4B5A3-DFC4-4B04-87F4-A9E4886E1D1B}"/>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458" name="ïš1iḓê">
                <a:extLst>
                  <a:ext uri="{FF2B5EF4-FFF2-40B4-BE49-F238E27FC236}">
                    <a16:creationId xmlns="" xmlns:a16="http://schemas.microsoft.com/office/drawing/2014/main" id="{CFF610AD-8021-435C-B3DE-05A40E56DA9D}"/>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459" name="íşľîḍé">
                <a:extLst>
                  <a:ext uri="{FF2B5EF4-FFF2-40B4-BE49-F238E27FC236}">
                    <a16:creationId xmlns="" xmlns:a16="http://schemas.microsoft.com/office/drawing/2014/main" id="{87884FCC-360C-403C-B4A7-3C4A5CA1A1A9}"/>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460" name="ï$ḻiḓé">
                <a:extLst>
                  <a:ext uri="{FF2B5EF4-FFF2-40B4-BE49-F238E27FC236}">
                    <a16:creationId xmlns="" xmlns:a16="http://schemas.microsoft.com/office/drawing/2014/main" id="{06D9831D-8800-4104-8121-D8B9B0ECBCC7}"/>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grpSp>
          <p:nvGrpSpPr>
            <p:cNvPr id="428" name="组合 427">
              <a:extLst>
                <a:ext uri="{FF2B5EF4-FFF2-40B4-BE49-F238E27FC236}">
                  <a16:creationId xmlns="" xmlns:a16="http://schemas.microsoft.com/office/drawing/2014/main" id="{55224B6A-F1D0-4C69-B239-4F06EEE73F46}"/>
                </a:ext>
              </a:extLst>
            </p:cNvPr>
            <p:cNvGrpSpPr/>
            <p:nvPr/>
          </p:nvGrpSpPr>
          <p:grpSpPr>
            <a:xfrm flipH="1">
              <a:off x="2779331" y="2187173"/>
              <a:ext cx="902143" cy="828497"/>
              <a:chOff x="1384937" y="1779688"/>
              <a:chExt cx="750265" cy="971654"/>
            </a:xfrm>
          </p:grpSpPr>
          <p:sp>
            <p:nvSpPr>
              <p:cNvPr id="433" name="îṩḷîďe">
                <a:extLst>
                  <a:ext uri="{FF2B5EF4-FFF2-40B4-BE49-F238E27FC236}">
                    <a16:creationId xmlns="" xmlns:a16="http://schemas.microsoft.com/office/drawing/2014/main" id="{26ECBFDA-76C6-44E2-9897-BE1F69E84D8C}"/>
                  </a:ext>
                </a:extLst>
              </p:cNvPr>
              <p:cNvSpPr/>
              <p:nvPr/>
            </p:nvSpPr>
            <p:spPr bwMode="auto">
              <a:xfrm rot="20332553">
                <a:off x="1589213" y="1779688"/>
                <a:ext cx="536738" cy="971654"/>
              </a:xfrm>
              <a:custGeom>
                <a:avLst/>
                <a:gdLst>
                  <a:gd name="T0" fmla="*/ 2 w 327"/>
                  <a:gd name="T1" fmla="*/ 8 h 593"/>
                  <a:gd name="T2" fmla="*/ 5 w 327"/>
                  <a:gd name="T3" fmla="*/ 65 h 593"/>
                  <a:gd name="T4" fmla="*/ 11 w 327"/>
                  <a:gd name="T5" fmla="*/ 110 h 593"/>
                  <a:gd name="T6" fmla="*/ 22 w 327"/>
                  <a:gd name="T7" fmla="*/ 162 h 593"/>
                  <a:gd name="T8" fmla="*/ 38 w 327"/>
                  <a:gd name="T9" fmla="*/ 220 h 593"/>
                  <a:gd name="T10" fmla="*/ 60 w 327"/>
                  <a:gd name="T11" fmla="*/ 280 h 593"/>
                  <a:gd name="T12" fmla="*/ 74 w 327"/>
                  <a:gd name="T13" fmla="*/ 314 h 593"/>
                  <a:gd name="T14" fmla="*/ 80 w 327"/>
                  <a:gd name="T15" fmla="*/ 325 h 593"/>
                  <a:gd name="T16" fmla="*/ 91 w 327"/>
                  <a:gd name="T17" fmla="*/ 347 h 593"/>
                  <a:gd name="T18" fmla="*/ 103 w 327"/>
                  <a:gd name="T19" fmla="*/ 369 h 593"/>
                  <a:gd name="T20" fmla="*/ 129 w 327"/>
                  <a:gd name="T21" fmla="*/ 409 h 593"/>
                  <a:gd name="T22" fmla="*/ 149 w 327"/>
                  <a:gd name="T23" fmla="*/ 435 h 593"/>
                  <a:gd name="T24" fmla="*/ 168 w 327"/>
                  <a:gd name="T25" fmla="*/ 459 h 593"/>
                  <a:gd name="T26" fmla="*/ 189 w 327"/>
                  <a:gd name="T27" fmla="*/ 481 h 593"/>
                  <a:gd name="T28" fmla="*/ 209 w 327"/>
                  <a:gd name="T29" fmla="*/ 501 h 593"/>
                  <a:gd name="T30" fmla="*/ 238 w 327"/>
                  <a:gd name="T31" fmla="*/ 527 h 593"/>
                  <a:gd name="T32" fmla="*/ 273 w 327"/>
                  <a:gd name="T33" fmla="*/ 556 h 593"/>
                  <a:gd name="T34" fmla="*/ 320 w 327"/>
                  <a:gd name="T35" fmla="*/ 589 h 593"/>
                  <a:gd name="T36" fmla="*/ 320 w 327"/>
                  <a:gd name="T37" fmla="*/ 590 h 593"/>
                  <a:gd name="T38" fmla="*/ 270 w 327"/>
                  <a:gd name="T39" fmla="*/ 560 h 593"/>
                  <a:gd name="T40" fmla="*/ 213 w 327"/>
                  <a:gd name="T41" fmla="*/ 516 h 593"/>
                  <a:gd name="T42" fmla="*/ 193 w 327"/>
                  <a:gd name="T43" fmla="*/ 497 h 593"/>
                  <a:gd name="T44" fmla="*/ 171 w 327"/>
                  <a:gd name="T45" fmla="*/ 477 h 593"/>
                  <a:gd name="T46" fmla="*/ 151 w 327"/>
                  <a:gd name="T47" fmla="*/ 454 h 593"/>
                  <a:gd name="T48" fmla="*/ 130 w 327"/>
                  <a:gd name="T49" fmla="*/ 429 h 593"/>
                  <a:gd name="T50" fmla="*/ 111 w 327"/>
                  <a:gd name="T51" fmla="*/ 403 h 593"/>
                  <a:gd name="T52" fmla="*/ 84 w 327"/>
                  <a:gd name="T53" fmla="*/ 360 h 593"/>
                  <a:gd name="T54" fmla="*/ 76 w 327"/>
                  <a:gd name="T55" fmla="*/ 345 h 593"/>
                  <a:gd name="T56" fmla="*/ 65 w 327"/>
                  <a:gd name="T57" fmla="*/ 323 h 593"/>
                  <a:gd name="T58" fmla="*/ 62 w 327"/>
                  <a:gd name="T59" fmla="*/ 315 h 593"/>
                  <a:gd name="T60" fmla="*/ 38 w 327"/>
                  <a:gd name="T61" fmla="*/ 253 h 593"/>
                  <a:gd name="T62" fmla="*/ 20 w 327"/>
                  <a:gd name="T63" fmla="*/ 193 h 593"/>
                  <a:gd name="T64" fmla="*/ 8 w 327"/>
                  <a:gd name="T65" fmla="*/ 137 h 593"/>
                  <a:gd name="T66" fmla="*/ 2 w 327"/>
                  <a:gd name="T67" fmla="*/ 87 h 593"/>
                  <a:gd name="T68" fmla="*/ 0 w 327"/>
                  <a:gd name="T69" fmla="*/ 30 h 593"/>
                  <a:gd name="T70" fmla="*/ 2 w 327"/>
                  <a:gd name="T71" fmla="*/ 8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7" h="593">
                    <a:moveTo>
                      <a:pt x="3" y="0"/>
                    </a:moveTo>
                    <a:cubicBezTo>
                      <a:pt x="3" y="0"/>
                      <a:pt x="2" y="2"/>
                      <a:pt x="2" y="8"/>
                    </a:cubicBezTo>
                    <a:cubicBezTo>
                      <a:pt x="2" y="13"/>
                      <a:pt x="2" y="20"/>
                      <a:pt x="2" y="30"/>
                    </a:cubicBezTo>
                    <a:cubicBezTo>
                      <a:pt x="3" y="40"/>
                      <a:pt x="4" y="52"/>
                      <a:pt x="5" y="65"/>
                    </a:cubicBezTo>
                    <a:cubicBezTo>
                      <a:pt x="6" y="72"/>
                      <a:pt x="7" y="79"/>
                      <a:pt x="7" y="86"/>
                    </a:cubicBezTo>
                    <a:cubicBezTo>
                      <a:pt x="9" y="94"/>
                      <a:pt x="10" y="102"/>
                      <a:pt x="11" y="110"/>
                    </a:cubicBezTo>
                    <a:cubicBezTo>
                      <a:pt x="13" y="118"/>
                      <a:pt x="14" y="127"/>
                      <a:pt x="16" y="135"/>
                    </a:cubicBezTo>
                    <a:cubicBezTo>
                      <a:pt x="18" y="144"/>
                      <a:pt x="20" y="153"/>
                      <a:pt x="22" y="162"/>
                    </a:cubicBezTo>
                    <a:cubicBezTo>
                      <a:pt x="24" y="172"/>
                      <a:pt x="27" y="181"/>
                      <a:pt x="29" y="191"/>
                    </a:cubicBezTo>
                    <a:cubicBezTo>
                      <a:pt x="32" y="200"/>
                      <a:pt x="35" y="210"/>
                      <a:pt x="38" y="220"/>
                    </a:cubicBezTo>
                    <a:cubicBezTo>
                      <a:pt x="42" y="230"/>
                      <a:pt x="45" y="240"/>
                      <a:pt x="48" y="250"/>
                    </a:cubicBezTo>
                    <a:cubicBezTo>
                      <a:pt x="52" y="260"/>
                      <a:pt x="56" y="270"/>
                      <a:pt x="60" y="280"/>
                    </a:cubicBezTo>
                    <a:cubicBezTo>
                      <a:pt x="64" y="290"/>
                      <a:pt x="68" y="300"/>
                      <a:pt x="72" y="310"/>
                    </a:cubicBezTo>
                    <a:cubicBezTo>
                      <a:pt x="73" y="311"/>
                      <a:pt x="74" y="313"/>
                      <a:pt x="74" y="314"/>
                    </a:cubicBezTo>
                    <a:cubicBezTo>
                      <a:pt x="76" y="317"/>
                      <a:pt x="76" y="317"/>
                      <a:pt x="76" y="317"/>
                    </a:cubicBezTo>
                    <a:cubicBezTo>
                      <a:pt x="80" y="325"/>
                      <a:pt x="80" y="325"/>
                      <a:pt x="80" y="325"/>
                    </a:cubicBezTo>
                    <a:cubicBezTo>
                      <a:pt x="87" y="340"/>
                      <a:pt x="87" y="340"/>
                      <a:pt x="87" y="340"/>
                    </a:cubicBezTo>
                    <a:cubicBezTo>
                      <a:pt x="88" y="342"/>
                      <a:pt x="89" y="345"/>
                      <a:pt x="91" y="347"/>
                    </a:cubicBezTo>
                    <a:cubicBezTo>
                      <a:pt x="95" y="354"/>
                      <a:pt x="95" y="354"/>
                      <a:pt x="95" y="354"/>
                    </a:cubicBezTo>
                    <a:cubicBezTo>
                      <a:pt x="97" y="359"/>
                      <a:pt x="100" y="364"/>
                      <a:pt x="103" y="369"/>
                    </a:cubicBezTo>
                    <a:cubicBezTo>
                      <a:pt x="108" y="378"/>
                      <a:pt x="114" y="387"/>
                      <a:pt x="120" y="396"/>
                    </a:cubicBezTo>
                    <a:cubicBezTo>
                      <a:pt x="123" y="401"/>
                      <a:pt x="126" y="405"/>
                      <a:pt x="129" y="409"/>
                    </a:cubicBezTo>
                    <a:cubicBezTo>
                      <a:pt x="133" y="414"/>
                      <a:pt x="136" y="418"/>
                      <a:pt x="139" y="422"/>
                    </a:cubicBezTo>
                    <a:cubicBezTo>
                      <a:pt x="142" y="426"/>
                      <a:pt x="145" y="431"/>
                      <a:pt x="149" y="435"/>
                    </a:cubicBezTo>
                    <a:cubicBezTo>
                      <a:pt x="152" y="439"/>
                      <a:pt x="155" y="443"/>
                      <a:pt x="159" y="447"/>
                    </a:cubicBezTo>
                    <a:cubicBezTo>
                      <a:pt x="162" y="451"/>
                      <a:pt x="165" y="455"/>
                      <a:pt x="168" y="459"/>
                    </a:cubicBezTo>
                    <a:cubicBezTo>
                      <a:pt x="172" y="462"/>
                      <a:pt x="175" y="466"/>
                      <a:pt x="179" y="470"/>
                    </a:cubicBezTo>
                    <a:cubicBezTo>
                      <a:pt x="182" y="473"/>
                      <a:pt x="185" y="477"/>
                      <a:pt x="189" y="481"/>
                    </a:cubicBezTo>
                    <a:cubicBezTo>
                      <a:pt x="192" y="484"/>
                      <a:pt x="195" y="487"/>
                      <a:pt x="199" y="491"/>
                    </a:cubicBezTo>
                    <a:cubicBezTo>
                      <a:pt x="202" y="494"/>
                      <a:pt x="205" y="497"/>
                      <a:pt x="209" y="501"/>
                    </a:cubicBezTo>
                    <a:cubicBezTo>
                      <a:pt x="212" y="504"/>
                      <a:pt x="215" y="507"/>
                      <a:pt x="219" y="510"/>
                    </a:cubicBezTo>
                    <a:cubicBezTo>
                      <a:pt x="225" y="516"/>
                      <a:pt x="232" y="522"/>
                      <a:pt x="238" y="527"/>
                    </a:cubicBezTo>
                    <a:cubicBezTo>
                      <a:pt x="244" y="533"/>
                      <a:pt x="250" y="538"/>
                      <a:pt x="256" y="543"/>
                    </a:cubicBezTo>
                    <a:cubicBezTo>
                      <a:pt x="262" y="547"/>
                      <a:pt x="268" y="552"/>
                      <a:pt x="273" y="556"/>
                    </a:cubicBezTo>
                    <a:cubicBezTo>
                      <a:pt x="284" y="564"/>
                      <a:pt x="293" y="571"/>
                      <a:pt x="301" y="577"/>
                    </a:cubicBezTo>
                    <a:cubicBezTo>
                      <a:pt x="309" y="582"/>
                      <a:pt x="316" y="586"/>
                      <a:pt x="320" y="589"/>
                    </a:cubicBezTo>
                    <a:cubicBezTo>
                      <a:pt x="325" y="592"/>
                      <a:pt x="327" y="593"/>
                      <a:pt x="327" y="593"/>
                    </a:cubicBezTo>
                    <a:cubicBezTo>
                      <a:pt x="327" y="593"/>
                      <a:pt x="324" y="592"/>
                      <a:pt x="320" y="590"/>
                    </a:cubicBezTo>
                    <a:cubicBezTo>
                      <a:pt x="315" y="587"/>
                      <a:pt x="308" y="584"/>
                      <a:pt x="300" y="578"/>
                    </a:cubicBezTo>
                    <a:cubicBezTo>
                      <a:pt x="292" y="573"/>
                      <a:pt x="282" y="567"/>
                      <a:pt x="270" y="560"/>
                    </a:cubicBezTo>
                    <a:cubicBezTo>
                      <a:pt x="259" y="552"/>
                      <a:pt x="247" y="543"/>
                      <a:pt x="234" y="533"/>
                    </a:cubicBezTo>
                    <a:cubicBezTo>
                      <a:pt x="227" y="528"/>
                      <a:pt x="220" y="522"/>
                      <a:pt x="213" y="516"/>
                    </a:cubicBezTo>
                    <a:cubicBezTo>
                      <a:pt x="210" y="513"/>
                      <a:pt x="206" y="510"/>
                      <a:pt x="203" y="507"/>
                    </a:cubicBezTo>
                    <a:cubicBezTo>
                      <a:pt x="200" y="504"/>
                      <a:pt x="196" y="501"/>
                      <a:pt x="193" y="497"/>
                    </a:cubicBezTo>
                    <a:cubicBezTo>
                      <a:pt x="189" y="494"/>
                      <a:pt x="185" y="491"/>
                      <a:pt x="182" y="487"/>
                    </a:cubicBezTo>
                    <a:cubicBezTo>
                      <a:pt x="178" y="484"/>
                      <a:pt x="175" y="480"/>
                      <a:pt x="171" y="477"/>
                    </a:cubicBezTo>
                    <a:cubicBezTo>
                      <a:pt x="168" y="473"/>
                      <a:pt x="164" y="469"/>
                      <a:pt x="161" y="466"/>
                    </a:cubicBezTo>
                    <a:cubicBezTo>
                      <a:pt x="157" y="462"/>
                      <a:pt x="154" y="458"/>
                      <a:pt x="151" y="454"/>
                    </a:cubicBezTo>
                    <a:cubicBezTo>
                      <a:pt x="147" y="450"/>
                      <a:pt x="144" y="446"/>
                      <a:pt x="140" y="442"/>
                    </a:cubicBezTo>
                    <a:cubicBezTo>
                      <a:pt x="137" y="438"/>
                      <a:pt x="133" y="433"/>
                      <a:pt x="130" y="429"/>
                    </a:cubicBezTo>
                    <a:cubicBezTo>
                      <a:pt x="127" y="425"/>
                      <a:pt x="123" y="420"/>
                      <a:pt x="120" y="416"/>
                    </a:cubicBezTo>
                    <a:cubicBezTo>
                      <a:pt x="117" y="412"/>
                      <a:pt x="114" y="407"/>
                      <a:pt x="111" y="403"/>
                    </a:cubicBezTo>
                    <a:cubicBezTo>
                      <a:pt x="105" y="393"/>
                      <a:pt x="98" y="384"/>
                      <a:pt x="93" y="374"/>
                    </a:cubicBezTo>
                    <a:cubicBezTo>
                      <a:pt x="90" y="370"/>
                      <a:pt x="87" y="365"/>
                      <a:pt x="84" y="360"/>
                    </a:cubicBezTo>
                    <a:cubicBezTo>
                      <a:pt x="80" y="353"/>
                      <a:pt x="80" y="353"/>
                      <a:pt x="80" y="353"/>
                    </a:cubicBezTo>
                    <a:cubicBezTo>
                      <a:pt x="78" y="350"/>
                      <a:pt x="77" y="348"/>
                      <a:pt x="76" y="345"/>
                    </a:cubicBezTo>
                    <a:cubicBezTo>
                      <a:pt x="69" y="330"/>
                      <a:pt x="69" y="330"/>
                      <a:pt x="69" y="330"/>
                    </a:cubicBezTo>
                    <a:cubicBezTo>
                      <a:pt x="65" y="323"/>
                      <a:pt x="65" y="323"/>
                      <a:pt x="65" y="323"/>
                    </a:cubicBezTo>
                    <a:cubicBezTo>
                      <a:pt x="63" y="319"/>
                      <a:pt x="63" y="319"/>
                      <a:pt x="63" y="319"/>
                    </a:cubicBezTo>
                    <a:cubicBezTo>
                      <a:pt x="63" y="317"/>
                      <a:pt x="62" y="316"/>
                      <a:pt x="62" y="315"/>
                    </a:cubicBezTo>
                    <a:cubicBezTo>
                      <a:pt x="57" y="304"/>
                      <a:pt x="53" y="294"/>
                      <a:pt x="49" y="284"/>
                    </a:cubicBezTo>
                    <a:cubicBezTo>
                      <a:pt x="45" y="274"/>
                      <a:pt x="41" y="263"/>
                      <a:pt x="38" y="253"/>
                    </a:cubicBezTo>
                    <a:cubicBezTo>
                      <a:pt x="34" y="243"/>
                      <a:pt x="31" y="233"/>
                      <a:pt x="28" y="223"/>
                    </a:cubicBezTo>
                    <a:cubicBezTo>
                      <a:pt x="25" y="213"/>
                      <a:pt x="22" y="203"/>
                      <a:pt x="20" y="193"/>
                    </a:cubicBezTo>
                    <a:cubicBezTo>
                      <a:pt x="17" y="183"/>
                      <a:pt x="15" y="174"/>
                      <a:pt x="13" y="164"/>
                    </a:cubicBezTo>
                    <a:cubicBezTo>
                      <a:pt x="11" y="155"/>
                      <a:pt x="10" y="146"/>
                      <a:pt x="8" y="137"/>
                    </a:cubicBezTo>
                    <a:cubicBezTo>
                      <a:pt x="7" y="128"/>
                      <a:pt x="5" y="119"/>
                      <a:pt x="4" y="111"/>
                    </a:cubicBezTo>
                    <a:cubicBezTo>
                      <a:pt x="3" y="103"/>
                      <a:pt x="2" y="95"/>
                      <a:pt x="2" y="87"/>
                    </a:cubicBezTo>
                    <a:cubicBezTo>
                      <a:pt x="1" y="79"/>
                      <a:pt x="1" y="72"/>
                      <a:pt x="0" y="65"/>
                    </a:cubicBezTo>
                    <a:cubicBezTo>
                      <a:pt x="0" y="52"/>
                      <a:pt x="0" y="40"/>
                      <a:pt x="0" y="30"/>
                    </a:cubicBezTo>
                    <a:cubicBezTo>
                      <a:pt x="0" y="25"/>
                      <a:pt x="0" y="21"/>
                      <a:pt x="1" y="17"/>
                    </a:cubicBezTo>
                    <a:cubicBezTo>
                      <a:pt x="1" y="13"/>
                      <a:pt x="1" y="10"/>
                      <a:pt x="2" y="8"/>
                    </a:cubicBezTo>
                    <a:cubicBezTo>
                      <a:pt x="2" y="2"/>
                      <a:pt x="3" y="0"/>
                      <a:pt x="3" y="0"/>
                    </a:cubicBezTo>
                    <a:close/>
                  </a:path>
                </a:pathLst>
              </a:custGeom>
              <a:solidFill>
                <a:schemeClr val="accent1"/>
              </a:solidFill>
              <a:ln>
                <a:noFill/>
              </a:ln>
            </p:spPr>
            <p:txBody>
              <a:bodyPr anchor="ctr"/>
              <a:lstStyle/>
              <a:p>
                <a:pPr algn="ctr"/>
                <a:endParaRPr>
                  <a:solidFill>
                    <a:schemeClr val="accent3"/>
                  </a:solidFill>
                </a:endParaRPr>
              </a:p>
            </p:txBody>
          </p:sp>
          <p:sp>
            <p:nvSpPr>
              <p:cNvPr id="434" name="ïṣľîďè">
                <a:extLst>
                  <a:ext uri="{FF2B5EF4-FFF2-40B4-BE49-F238E27FC236}">
                    <a16:creationId xmlns="" xmlns:a16="http://schemas.microsoft.com/office/drawing/2014/main" id="{DB6CE161-C4A5-4228-B201-B64A71B72671}"/>
                  </a:ext>
                </a:extLst>
              </p:cNvPr>
              <p:cNvSpPr/>
              <p:nvPr/>
            </p:nvSpPr>
            <p:spPr bwMode="auto">
              <a:xfrm rot="20332553">
                <a:off x="1989178" y="2302213"/>
                <a:ext cx="146024" cy="265212"/>
              </a:xfrm>
              <a:custGeom>
                <a:avLst/>
                <a:gdLst>
                  <a:gd name="T0" fmla="*/ 24 w 89"/>
                  <a:gd name="T1" fmla="*/ 162 h 162"/>
                  <a:gd name="T2" fmla="*/ 76 w 89"/>
                  <a:gd name="T3" fmla="*/ 103 h 162"/>
                  <a:gd name="T4" fmla="*/ 70 w 89"/>
                  <a:gd name="T5" fmla="*/ 0 h 162"/>
                  <a:gd name="T6" fmla="*/ 12 w 89"/>
                  <a:gd name="T7" fmla="*/ 78 h 162"/>
                  <a:gd name="T8" fmla="*/ 24 w 89"/>
                  <a:gd name="T9" fmla="*/ 162 h 162"/>
                </a:gdLst>
                <a:ahLst/>
                <a:cxnLst>
                  <a:cxn ang="0">
                    <a:pos x="T0" y="T1"/>
                  </a:cxn>
                  <a:cxn ang="0">
                    <a:pos x="T2" y="T3"/>
                  </a:cxn>
                  <a:cxn ang="0">
                    <a:pos x="T4" y="T5"/>
                  </a:cxn>
                  <a:cxn ang="0">
                    <a:pos x="T6" y="T7"/>
                  </a:cxn>
                  <a:cxn ang="0">
                    <a:pos x="T8" y="T9"/>
                  </a:cxn>
                </a:cxnLst>
                <a:rect l="0" t="0" r="r" b="b"/>
                <a:pathLst>
                  <a:path w="89" h="162">
                    <a:moveTo>
                      <a:pt x="24" y="162"/>
                    </a:moveTo>
                    <a:cubicBezTo>
                      <a:pt x="24" y="162"/>
                      <a:pt x="63" y="148"/>
                      <a:pt x="76" y="103"/>
                    </a:cubicBezTo>
                    <a:cubicBezTo>
                      <a:pt x="89" y="58"/>
                      <a:pt x="70" y="0"/>
                      <a:pt x="70" y="0"/>
                    </a:cubicBezTo>
                    <a:cubicBezTo>
                      <a:pt x="70" y="0"/>
                      <a:pt x="24" y="36"/>
                      <a:pt x="12" y="78"/>
                    </a:cubicBezTo>
                    <a:cubicBezTo>
                      <a:pt x="0" y="121"/>
                      <a:pt x="24" y="162"/>
                      <a:pt x="24" y="162"/>
                    </a:cubicBezTo>
                    <a:close/>
                  </a:path>
                </a:pathLst>
              </a:custGeom>
              <a:solidFill>
                <a:schemeClr val="accent1"/>
              </a:solidFill>
              <a:ln>
                <a:noFill/>
              </a:ln>
            </p:spPr>
            <p:txBody>
              <a:bodyPr anchor="ctr"/>
              <a:lstStyle/>
              <a:p>
                <a:pPr algn="ctr"/>
                <a:endParaRPr>
                  <a:solidFill>
                    <a:schemeClr val="accent3"/>
                  </a:solidFill>
                </a:endParaRPr>
              </a:p>
            </p:txBody>
          </p:sp>
          <p:sp>
            <p:nvSpPr>
              <p:cNvPr id="435" name="ïṩḻiḍe">
                <a:extLst>
                  <a:ext uri="{FF2B5EF4-FFF2-40B4-BE49-F238E27FC236}">
                    <a16:creationId xmlns="" xmlns:a16="http://schemas.microsoft.com/office/drawing/2014/main" id="{9CEE9C0A-4D07-4C48-81EE-778283D80B50}"/>
                  </a:ext>
                </a:extLst>
              </p:cNvPr>
              <p:cNvSpPr/>
              <p:nvPr/>
            </p:nvSpPr>
            <p:spPr bwMode="auto">
              <a:xfrm rot="20332553">
                <a:off x="1811940" y="2565088"/>
                <a:ext cx="277052" cy="116030"/>
              </a:xfrm>
              <a:custGeom>
                <a:avLst/>
                <a:gdLst>
                  <a:gd name="T0" fmla="*/ 169 w 169"/>
                  <a:gd name="T1" fmla="*/ 33 h 71"/>
                  <a:gd name="T2" fmla="*/ 97 w 169"/>
                  <a:gd name="T3" fmla="*/ 2 h 71"/>
                  <a:gd name="T4" fmla="*/ 0 w 169"/>
                  <a:gd name="T5" fmla="*/ 38 h 71"/>
                  <a:gd name="T6" fmla="*/ 92 w 169"/>
                  <a:gd name="T7" fmla="*/ 70 h 71"/>
                  <a:gd name="T8" fmla="*/ 169 w 169"/>
                  <a:gd name="T9" fmla="*/ 33 h 71"/>
                </a:gdLst>
                <a:ahLst/>
                <a:cxnLst>
                  <a:cxn ang="0">
                    <a:pos x="T0" y="T1"/>
                  </a:cxn>
                  <a:cxn ang="0">
                    <a:pos x="T2" y="T3"/>
                  </a:cxn>
                  <a:cxn ang="0">
                    <a:pos x="T4" y="T5"/>
                  </a:cxn>
                  <a:cxn ang="0">
                    <a:pos x="T6" y="T7"/>
                  </a:cxn>
                  <a:cxn ang="0">
                    <a:pos x="T8" y="T9"/>
                  </a:cxn>
                </a:cxnLst>
                <a:rect l="0" t="0" r="r" b="b"/>
                <a:pathLst>
                  <a:path w="169" h="71">
                    <a:moveTo>
                      <a:pt x="169" y="33"/>
                    </a:moveTo>
                    <a:cubicBezTo>
                      <a:pt x="169" y="33"/>
                      <a:pt x="143" y="0"/>
                      <a:pt x="97" y="2"/>
                    </a:cubicBezTo>
                    <a:cubicBezTo>
                      <a:pt x="50" y="3"/>
                      <a:pt x="0" y="38"/>
                      <a:pt x="0" y="38"/>
                    </a:cubicBezTo>
                    <a:cubicBezTo>
                      <a:pt x="0" y="38"/>
                      <a:pt x="49" y="71"/>
                      <a:pt x="92" y="70"/>
                    </a:cubicBezTo>
                    <a:cubicBezTo>
                      <a:pt x="136" y="69"/>
                      <a:pt x="169" y="33"/>
                      <a:pt x="169" y="33"/>
                    </a:cubicBezTo>
                    <a:close/>
                  </a:path>
                </a:pathLst>
              </a:custGeom>
              <a:solidFill>
                <a:schemeClr val="accent1"/>
              </a:solidFill>
              <a:ln>
                <a:noFill/>
              </a:ln>
            </p:spPr>
            <p:txBody>
              <a:bodyPr anchor="ctr"/>
              <a:lstStyle/>
              <a:p>
                <a:pPr algn="ctr"/>
                <a:endParaRPr>
                  <a:solidFill>
                    <a:schemeClr val="accent3"/>
                  </a:solidFill>
                </a:endParaRPr>
              </a:p>
            </p:txBody>
          </p:sp>
          <p:sp>
            <p:nvSpPr>
              <p:cNvPr id="436" name="iSļîḋè">
                <a:extLst>
                  <a:ext uri="{FF2B5EF4-FFF2-40B4-BE49-F238E27FC236}">
                    <a16:creationId xmlns="" xmlns:a16="http://schemas.microsoft.com/office/drawing/2014/main" id="{9EDDBABD-9130-492D-8601-EBDB2EBC85B9}"/>
                  </a:ext>
                </a:extLst>
              </p:cNvPr>
              <p:cNvSpPr/>
              <p:nvPr/>
            </p:nvSpPr>
            <p:spPr bwMode="auto">
              <a:xfrm rot="20332553">
                <a:off x="1843187" y="2256485"/>
                <a:ext cx="131816" cy="243111"/>
              </a:xfrm>
              <a:custGeom>
                <a:avLst/>
                <a:gdLst>
                  <a:gd name="T0" fmla="*/ 22 w 80"/>
                  <a:gd name="T1" fmla="*/ 148 h 148"/>
                  <a:gd name="T2" fmla="*/ 69 w 80"/>
                  <a:gd name="T3" fmla="*/ 94 h 148"/>
                  <a:gd name="T4" fmla="*/ 64 w 80"/>
                  <a:gd name="T5" fmla="*/ 0 h 148"/>
                  <a:gd name="T6" fmla="*/ 11 w 80"/>
                  <a:gd name="T7" fmla="*/ 71 h 148"/>
                  <a:gd name="T8" fmla="*/ 22 w 80"/>
                  <a:gd name="T9" fmla="*/ 148 h 148"/>
                </a:gdLst>
                <a:ahLst/>
                <a:cxnLst>
                  <a:cxn ang="0">
                    <a:pos x="T0" y="T1"/>
                  </a:cxn>
                  <a:cxn ang="0">
                    <a:pos x="T2" y="T3"/>
                  </a:cxn>
                  <a:cxn ang="0">
                    <a:pos x="T4" y="T5"/>
                  </a:cxn>
                  <a:cxn ang="0">
                    <a:pos x="T6" y="T7"/>
                  </a:cxn>
                  <a:cxn ang="0">
                    <a:pos x="T8" y="T9"/>
                  </a:cxn>
                </a:cxnLst>
                <a:rect l="0" t="0" r="r" b="b"/>
                <a:pathLst>
                  <a:path w="80" h="148">
                    <a:moveTo>
                      <a:pt x="22" y="148"/>
                    </a:moveTo>
                    <a:cubicBezTo>
                      <a:pt x="22" y="148"/>
                      <a:pt x="57" y="135"/>
                      <a:pt x="69" y="94"/>
                    </a:cubicBezTo>
                    <a:cubicBezTo>
                      <a:pt x="80" y="53"/>
                      <a:pt x="64" y="0"/>
                      <a:pt x="64" y="0"/>
                    </a:cubicBezTo>
                    <a:cubicBezTo>
                      <a:pt x="64" y="0"/>
                      <a:pt x="22" y="33"/>
                      <a:pt x="11" y="71"/>
                    </a:cubicBezTo>
                    <a:cubicBezTo>
                      <a:pt x="0" y="110"/>
                      <a:pt x="22" y="148"/>
                      <a:pt x="22" y="148"/>
                    </a:cubicBezTo>
                    <a:close/>
                  </a:path>
                </a:pathLst>
              </a:custGeom>
              <a:solidFill>
                <a:schemeClr val="accent1"/>
              </a:solidFill>
              <a:ln>
                <a:noFill/>
              </a:ln>
            </p:spPr>
            <p:txBody>
              <a:bodyPr anchor="ctr"/>
              <a:lstStyle/>
              <a:p>
                <a:pPr algn="ctr"/>
                <a:endParaRPr>
                  <a:solidFill>
                    <a:schemeClr val="accent3"/>
                  </a:solidFill>
                </a:endParaRPr>
              </a:p>
            </p:txBody>
          </p:sp>
          <p:sp>
            <p:nvSpPr>
              <p:cNvPr id="437" name="íSḻíḓé">
                <a:extLst>
                  <a:ext uri="{FF2B5EF4-FFF2-40B4-BE49-F238E27FC236}">
                    <a16:creationId xmlns="" xmlns:a16="http://schemas.microsoft.com/office/drawing/2014/main" id="{FFB0B361-559C-494A-99C1-2F4B3F617E9E}"/>
                  </a:ext>
                </a:extLst>
              </p:cNvPr>
              <p:cNvSpPr/>
              <p:nvPr/>
            </p:nvSpPr>
            <p:spPr bwMode="auto">
              <a:xfrm rot="20332553">
                <a:off x="1681675" y="2496508"/>
                <a:ext cx="251004" cy="104980"/>
              </a:xfrm>
              <a:custGeom>
                <a:avLst/>
                <a:gdLst>
                  <a:gd name="T0" fmla="*/ 153 w 153"/>
                  <a:gd name="T1" fmla="*/ 30 h 64"/>
                  <a:gd name="T2" fmla="*/ 88 w 153"/>
                  <a:gd name="T3" fmla="*/ 1 h 64"/>
                  <a:gd name="T4" fmla="*/ 0 w 153"/>
                  <a:gd name="T5" fmla="*/ 35 h 64"/>
                  <a:gd name="T6" fmla="*/ 84 w 153"/>
                  <a:gd name="T7" fmla="*/ 63 h 64"/>
                  <a:gd name="T8" fmla="*/ 153 w 153"/>
                  <a:gd name="T9" fmla="*/ 30 h 64"/>
                </a:gdLst>
                <a:ahLst/>
                <a:cxnLst>
                  <a:cxn ang="0">
                    <a:pos x="T0" y="T1"/>
                  </a:cxn>
                  <a:cxn ang="0">
                    <a:pos x="T2" y="T3"/>
                  </a:cxn>
                  <a:cxn ang="0">
                    <a:pos x="T4" y="T5"/>
                  </a:cxn>
                  <a:cxn ang="0">
                    <a:pos x="T6" y="T7"/>
                  </a:cxn>
                  <a:cxn ang="0">
                    <a:pos x="T8" y="T9"/>
                  </a:cxn>
                </a:cxnLst>
                <a:rect l="0" t="0" r="r" b="b"/>
                <a:pathLst>
                  <a:path w="153" h="64">
                    <a:moveTo>
                      <a:pt x="153" y="30"/>
                    </a:moveTo>
                    <a:cubicBezTo>
                      <a:pt x="153" y="30"/>
                      <a:pt x="130" y="0"/>
                      <a:pt x="88" y="1"/>
                    </a:cubicBezTo>
                    <a:cubicBezTo>
                      <a:pt x="45" y="3"/>
                      <a:pt x="0" y="35"/>
                      <a:pt x="0" y="35"/>
                    </a:cubicBezTo>
                    <a:cubicBezTo>
                      <a:pt x="0" y="35"/>
                      <a:pt x="44" y="64"/>
                      <a:pt x="84" y="63"/>
                    </a:cubicBezTo>
                    <a:cubicBezTo>
                      <a:pt x="124" y="62"/>
                      <a:pt x="153" y="30"/>
                      <a:pt x="153" y="30"/>
                    </a:cubicBezTo>
                    <a:close/>
                  </a:path>
                </a:pathLst>
              </a:custGeom>
              <a:solidFill>
                <a:schemeClr val="accent1"/>
              </a:solidFill>
              <a:ln>
                <a:noFill/>
              </a:ln>
            </p:spPr>
            <p:txBody>
              <a:bodyPr anchor="ctr"/>
              <a:lstStyle/>
              <a:p>
                <a:pPr algn="ctr"/>
                <a:endParaRPr>
                  <a:solidFill>
                    <a:schemeClr val="accent3"/>
                  </a:solidFill>
                </a:endParaRPr>
              </a:p>
            </p:txBody>
          </p:sp>
          <p:sp>
            <p:nvSpPr>
              <p:cNvPr id="438" name="iṥľiḍê">
                <a:extLst>
                  <a:ext uri="{FF2B5EF4-FFF2-40B4-BE49-F238E27FC236}">
                    <a16:creationId xmlns="" xmlns:a16="http://schemas.microsoft.com/office/drawing/2014/main" id="{EA9BB48D-7DD1-4BEB-B3AD-B45570971E81}"/>
                  </a:ext>
                </a:extLst>
              </p:cNvPr>
              <p:cNvSpPr/>
              <p:nvPr/>
            </p:nvSpPr>
            <p:spPr bwMode="auto">
              <a:xfrm rot="20332553">
                <a:off x="1727814" y="2193153"/>
                <a:ext cx="124713" cy="216274"/>
              </a:xfrm>
              <a:custGeom>
                <a:avLst/>
                <a:gdLst>
                  <a:gd name="T0" fmla="*/ 18 w 76"/>
                  <a:gd name="T1" fmla="*/ 132 h 132"/>
                  <a:gd name="T2" fmla="*/ 64 w 76"/>
                  <a:gd name="T3" fmla="*/ 86 h 132"/>
                  <a:gd name="T4" fmla="*/ 64 w 76"/>
                  <a:gd name="T5" fmla="*/ 0 h 132"/>
                  <a:gd name="T6" fmla="*/ 12 w 76"/>
                  <a:gd name="T7" fmla="*/ 62 h 132"/>
                  <a:gd name="T8" fmla="*/ 18 w 76"/>
                  <a:gd name="T9" fmla="*/ 132 h 132"/>
                </a:gdLst>
                <a:ahLst/>
                <a:cxnLst>
                  <a:cxn ang="0">
                    <a:pos x="T0" y="T1"/>
                  </a:cxn>
                  <a:cxn ang="0">
                    <a:pos x="T2" y="T3"/>
                  </a:cxn>
                  <a:cxn ang="0">
                    <a:pos x="T4" y="T5"/>
                  </a:cxn>
                  <a:cxn ang="0">
                    <a:pos x="T6" y="T7"/>
                  </a:cxn>
                  <a:cxn ang="0">
                    <a:pos x="T8" y="T9"/>
                  </a:cxn>
                </a:cxnLst>
                <a:rect l="0" t="0" r="r" b="b"/>
                <a:pathLst>
                  <a:path w="76" h="132">
                    <a:moveTo>
                      <a:pt x="18" y="132"/>
                    </a:moveTo>
                    <a:cubicBezTo>
                      <a:pt x="18" y="132"/>
                      <a:pt x="51" y="122"/>
                      <a:pt x="64" y="86"/>
                    </a:cubicBezTo>
                    <a:cubicBezTo>
                      <a:pt x="76" y="49"/>
                      <a:pt x="64" y="0"/>
                      <a:pt x="64" y="0"/>
                    </a:cubicBezTo>
                    <a:cubicBezTo>
                      <a:pt x="64" y="0"/>
                      <a:pt x="24" y="28"/>
                      <a:pt x="12" y="62"/>
                    </a:cubicBezTo>
                    <a:cubicBezTo>
                      <a:pt x="0" y="96"/>
                      <a:pt x="18" y="132"/>
                      <a:pt x="18" y="132"/>
                    </a:cubicBezTo>
                    <a:close/>
                  </a:path>
                </a:pathLst>
              </a:custGeom>
              <a:solidFill>
                <a:schemeClr val="accent1"/>
              </a:solidFill>
              <a:ln>
                <a:noFill/>
              </a:ln>
            </p:spPr>
            <p:txBody>
              <a:bodyPr anchor="ctr"/>
              <a:lstStyle/>
              <a:p>
                <a:pPr algn="ctr"/>
                <a:endParaRPr>
                  <a:solidFill>
                    <a:schemeClr val="accent3"/>
                  </a:solidFill>
                </a:endParaRPr>
              </a:p>
            </p:txBody>
          </p:sp>
          <p:sp>
            <p:nvSpPr>
              <p:cNvPr id="439" name="iŝļiḑê">
                <a:extLst>
                  <a:ext uri="{FF2B5EF4-FFF2-40B4-BE49-F238E27FC236}">
                    <a16:creationId xmlns="" xmlns:a16="http://schemas.microsoft.com/office/drawing/2014/main" id="{F38301D1-CABD-4AF3-8737-5F11CC7632CE}"/>
                  </a:ext>
                </a:extLst>
              </p:cNvPr>
              <p:cNvSpPr/>
              <p:nvPr/>
            </p:nvSpPr>
            <p:spPr bwMode="auto">
              <a:xfrm rot="20332553">
                <a:off x="1574731" y="2403189"/>
                <a:ext cx="228114" cy="97087"/>
              </a:xfrm>
              <a:custGeom>
                <a:avLst/>
                <a:gdLst>
                  <a:gd name="T0" fmla="*/ 139 w 139"/>
                  <a:gd name="T1" fmla="*/ 31 h 59"/>
                  <a:gd name="T2" fmla="*/ 81 w 139"/>
                  <a:gd name="T3" fmla="*/ 1 h 59"/>
                  <a:gd name="T4" fmla="*/ 0 w 139"/>
                  <a:gd name="T5" fmla="*/ 27 h 59"/>
                  <a:gd name="T6" fmla="*/ 74 w 139"/>
                  <a:gd name="T7" fmla="*/ 58 h 59"/>
                  <a:gd name="T8" fmla="*/ 139 w 139"/>
                  <a:gd name="T9" fmla="*/ 31 h 59"/>
                </a:gdLst>
                <a:ahLst/>
                <a:cxnLst>
                  <a:cxn ang="0">
                    <a:pos x="T0" y="T1"/>
                  </a:cxn>
                  <a:cxn ang="0">
                    <a:pos x="T2" y="T3"/>
                  </a:cxn>
                  <a:cxn ang="0">
                    <a:pos x="T4" y="T5"/>
                  </a:cxn>
                  <a:cxn ang="0">
                    <a:pos x="T6" y="T7"/>
                  </a:cxn>
                  <a:cxn ang="0">
                    <a:pos x="T8" y="T9"/>
                  </a:cxn>
                </a:cxnLst>
                <a:rect l="0" t="0" r="r" b="b"/>
                <a:pathLst>
                  <a:path w="139" h="59">
                    <a:moveTo>
                      <a:pt x="139" y="31"/>
                    </a:moveTo>
                    <a:cubicBezTo>
                      <a:pt x="139" y="31"/>
                      <a:pt x="120" y="3"/>
                      <a:pt x="81" y="1"/>
                    </a:cubicBezTo>
                    <a:cubicBezTo>
                      <a:pt x="43" y="0"/>
                      <a:pt x="0" y="27"/>
                      <a:pt x="0" y="27"/>
                    </a:cubicBezTo>
                    <a:cubicBezTo>
                      <a:pt x="0" y="27"/>
                      <a:pt x="38" y="56"/>
                      <a:pt x="74" y="58"/>
                    </a:cubicBezTo>
                    <a:cubicBezTo>
                      <a:pt x="111" y="59"/>
                      <a:pt x="139" y="31"/>
                      <a:pt x="139" y="31"/>
                    </a:cubicBezTo>
                    <a:close/>
                  </a:path>
                </a:pathLst>
              </a:custGeom>
              <a:solidFill>
                <a:schemeClr val="accent1"/>
              </a:solidFill>
              <a:ln>
                <a:noFill/>
              </a:ln>
            </p:spPr>
            <p:txBody>
              <a:bodyPr anchor="ctr"/>
              <a:lstStyle/>
              <a:p>
                <a:pPr algn="ctr"/>
                <a:endParaRPr>
                  <a:solidFill>
                    <a:schemeClr val="accent3"/>
                  </a:solidFill>
                </a:endParaRPr>
              </a:p>
            </p:txBody>
          </p:sp>
          <p:sp>
            <p:nvSpPr>
              <p:cNvPr id="440" name="íṥļíḋê">
                <a:extLst>
                  <a:ext uri="{FF2B5EF4-FFF2-40B4-BE49-F238E27FC236}">
                    <a16:creationId xmlns="" xmlns:a16="http://schemas.microsoft.com/office/drawing/2014/main" id="{8C56BEAF-46E1-4046-B9FB-B97AE84B4E8D}"/>
                  </a:ext>
                </a:extLst>
              </p:cNvPr>
              <p:cNvSpPr/>
              <p:nvPr/>
            </p:nvSpPr>
            <p:spPr bwMode="auto">
              <a:xfrm rot="20332553">
                <a:off x="1634394" y="2120778"/>
                <a:ext cx="123134" cy="179965"/>
              </a:xfrm>
              <a:custGeom>
                <a:avLst/>
                <a:gdLst>
                  <a:gd name="T0" fmla="*/ 10 w 75"/>
                  <a:gd name="T1" fmla="*/ 110 h 110"/>
                  <a:gd name="T2" fmla="*/ 58 w 75"/>
                  <a:gd name="T3" fmla="*/ 76 h 110"/>
                  <a:gd name="T4" fmla="*/ 72 w 75"/>
                  <a:gd name="T5" fmla="*/ 0 h 110"/>
                  <a:gd name="T6" fmla="*/ 16 w 75"/>
                  <a:gd name="T7" fmla="*/ 47 h 110"/>
                  <a:gd name="T8" fmla="*/ 10 w 75"/>
                  <a:gd name="T9" fmla="*/ 110 h 110"/>
                </a:gdLst>
                <a:ahLst/>
                <a:cxnLst>
                  <a:cxn ang="0">
                    <a:pos x="T0" y="T1"/>
                  </a:cxn>
                  <a:cxn ang="0">
                    <a:pos x="T2" y="T3"/>
                  </a:cxn>
                  <a:cxn ang="0">
                    <a:pos x="T4" y="T5"/>
                  </a:cxn>
                  <a:cxn ang="0">
                    <a:pos x="T6" y="T7"/>
                  </a:cxn>
                  <a:cxn ang="0">
                    <a:pos x="T8" y="T9"/>
                  </a:cxn>
                </a:cxnLst>
                <a:rect l="0" t="0" r="r" b="b"/>
                <a:pathLst>
                  <a:path w="75" h="110">
                    <a:moveTo>
                      <a:pt x="10" y="110"/>
                    </a:moveTo>
                    <a:cubicBezTo>
                      <a:pt x="10" y="110"/>
                      <a:pt x="41" y="106"/>
                      <a:pt x="58" y="76"/>
                    </a:cubicBezTo>
                    <a:cubicBezTo>
                      <a:pt x="75" y="45"/>
                      <a:pt x="72" y="0"/>
                      <a:pt x="72" y="0"/>
                    </a:cubicBezTo>
                    <a:cubicBezTo>
                      <a:pt x="72" y="0"/>
                      <a:pt x="32" y="18"/>
                      <a:pt x="16" y="47"/>
                    </a:cubicBezTo>
                    <a:cubicBezTo>
                      <a:pt x="0" y="75"/>
                      <a:pt x="10" y="110"/>
                      <a:pt x="10" y="110"/>
                    </a:cubicBezTo>
                    <a:close/>
                  </a:path>
                </a:pathLst>
              </a:custGeom>
              <a:solidFill>
                <a:schemeClr val="accent1"/>
              </a:solidFill>
              <a:ln>
                <a:noFill/>
              </a:ln>
            </p:spPr>
            <p:txBody>
              <a:bodyPr anchor="ctr"/>
              <a:lstStyle/>
              <a:p>
                <a:pPr algn="ctr"/>
                <a:endParaRPr>
                  <a:solidFill>
                    <a:schemeClr val="accent3"/>
                  </a:solidFill>
                </a:endParaRPr>
              </a:p>
            </p:txBody>
          </p:sp>
          <p:sp>
            <p:nvSpPr>
              <p:cNvPr id="441" name="î$ļiďê">
                <a:extLst>
                  <a:ext uri="{FF2B5EF4-FFF2-40B4-BE49-F238E27FC236}">
                    <a16:creationId xmlns="" xmlns:a16="http://schemas.microsoft.com/office/drawing/2014/main" id="{48D05819-2525-40A6-9CB3-3FAF73906C64}"/>
                  </a:ext>
                </a:extLst>
              </p:cNvPr>
              <p:cNvSpPr/>
              <p:nvPr/>
            </p:nvSpPr>
            <p:spPr bwMode="auto">
              <a:xfrm rot="20332553">
                <a:off x="1482650" y="2278657"/>
                <a:ext cx="203645" cy="101822"/>
              </a:xfrm>
              <a:custGeom>
                <a:avLst/>
                <a:gdLst>
                  <a:gd name="T0" fmla="*/ 124 w 124"/>
                  <a:gd name="T1" fmla="*/ 42 h 62"/>
                  <a:gd name="T2" fmla="*/ 77 w 124"/>
                  <a:gd name="T3" fmla="*/ 7 h 62"/>
                  <a:gd name="T4" fmla="*/ 0 w 124"/>
                  <a:gd name="T5" fmla="*/ 17 h 62"/>
                  <a:gd name="T6" fmla="*/ 62 w 124"/>
                  <a:gd name="T7" fmla="*/ 56 h 62"/>
                  <a:gd name="T8" fmla="*/ 124 w 124"/>
                  <a:gd name="T9" fmla="*/ 42 h 62"/>
                </a:gdLst>
                <a:ahLst/>
                <a:cxnLst>
                  <a:cxn ang="0">
                    <a:pos x="T0" y="T1"/>
                  </a:cxn>
                  <a:cxn ang="0">
                    <a:pos x="T2" y="T3"/>
                  </a:cxn>
                  <a:cxn ang="0">
                    <a:pos x="T4" y="T5"/>
                  </a:cxn>
                  <a:cxn ang="0">
                    <a:pos x="T6" y="T7"/>
                  </a:cxn>
                  <a:cxn ang="0">
                    <a:pos x="T8" y="T9"/>
                  </a:cxn>
                </a:cxnLst>
                <a:rect l="0" t="0" r="r" b="b"/>
                <a:pathLst>
                  <a:path w="124" h="62">
                    <a:moveTo>
                      <a:pt x="124" y="42"/>
                    </a:moveTo>
                    <a:cubicBezTo>
                      <a:pt x="124" y="42"/>
                      <a:pt x="111" y="14"/>
                      <a:pt x="77" y="7"/>
                    </a:cubicBezTo>
                    <a:cubicBezTo>
                      <a:pt x="43" y="0"/>
                      <a:pt x="0" y="17"/>
                      <a:pt x="0" y="17"/>
                    </a:cubicBezTo>
                    <a:cubicBezTo>
                      <a:pt x="0" y="17"/>
                      <a:pt x="30" y="49"/>
                      <a:pt x="62" y="56"/>
                    </a:cubicBezTo>
                    <a:cubicBezTo>
                      <a:pt x="94" y="62"/>
                      <a:pt x="124" y="42"/>
                      <a:pt x="124" y="42"/>
                    </a:cubicBezTo>
                    <a:close/>
                  </a:path>
                </a:pathLst>
              </a:custGeom>
              <a:solidFill>
                <a:schemeClr val="accent1"/>
              </a:solidFill>
              <a:ln>
                <a:noFill/>
              </a:ln>
            </p:spPr>
            <p:txBody>
              <a:bodyPr anchor="ctr"/>
              <a:lstStyle/>
              <a:p>
                <a:pPr algn="ctr"/>
                <a:endParaRPr>
                  <a:solidFill>
                    <a:schemeClr val="accent3"/>
                  </a:solidFill>
                </a:endParaRPr>
              </a:p>
            </p:txBody>
          </p:sp>
          <p:sp>
            <p:nvSpPr>
              <p:cNvPr id="442" name="išlídê">
                <a:extLst>
                  <a:ext uri="{FF2B5EF4-FFF2-40B4-BE49-F238E27FC236}">
                    <a16:creationId xmlns="" xmlns:a16="http://schemas.microsoft.com/office/drawing/2014/main" id="{2033256F-F7EA-4F5C-B535-E79EC565AC8F}"/>
                  </a:ext>
                </a:extLst>
              </p:cNvPr>
              <p:cNvSpPr/>
              <p:nvPr/>
            </p:nvSpPr>
            <p:spPr bwMode="auto">
              <a:xfrm rot="20332553">
                <a:off x="1548510" y="2038303"/>
                <a:ext cx="100244" cy="158653"/>
              </a:xfrm>
              <a:custGeom>
                <a:avLst/>
                <a:gdLst>
                  <a:gd name="T0" fmla="*/ 12 w 61"/>
                  <a:gd name="T1" fmla="*/ 97 h 97"/>
                  <a:gd name="T2" fmla="*/ 49 w 61"/>
                  <a:gd name="T3" fmla="*/ 65 h 97"/>
                  <a:gd name="T4" fmla="*/ 54 w 61"/>
                  <a:gd name="T5" fmla="*/ 0 h 97"/>
                  <a:gd name="T6" fmla="*/ 11 w 61"/>
                  <a:gd name="T7" fmla="*/ 44 h 97"/>
                  <a:gd name="T8" fmla="*/ 12 w 61"/>
                  <a:gd name="T9" fmla="*/ 97 h 97"/>
                </a:gdLst>
                <a:ahLst/>
                <a:cxnLst>
                  <a:cxn ang="0">
                    <a:pos x="T0" y="T1"/>
                  </a:cxn>
                  <a:cxn ang="0">
                    <a:pos x="T2" y="T3"/>
                  </a:cxn>
                  <a:cxn ang="0">
                    <a:pos x="T4" y="T5"/>
                  </a:cxn>
                  <a:cxn ang="0">
                    <a:pos x="T6" y="T7"/>
                  </a:cxn>
                  <a:cxn ang="0">
                    <a:pos x="T8" y="T9"/>
                  </a:cxn>
                </a:cxnLst>
                <a:rect l="0" t="0" r="r" b="b"/>
                <a:pathLst>
                  <a:path w="61" h="97">
                    <a:moveTo>
                      <a:pt x="12" y="97"/>
                    </a:moveTo>
                    <a:cubicBezTo>
                      <a:pt x="12" y="97"/>
                      <a:pt x="37" y="91"/>
                      <a:pt x="49" y="65"/>
                    </a:cubicBezTo>
                    <a:cubicBezTo>
                      <a:pt x="61" y="38"/>
                      <a:pt x="54" y="0"/>
                      <a:pt x="54" y="0"/>
                    </a:cubicBezTo>
                    <a:cubicBezTo>
                      <a:pt x="54" y="0"/>
                      <a:pt x="22" y="19"/>
                      <a:pt x="11" y="44"/>
                    </a:cubicBezTo>
                    <a:cubicBezTo>
                      <a:pt x="0" y="69"/>
                      <a:pt x="12" y="97"/>
                      <a:pt x="12" y="97"/>
                    </a:cubicBezTo>
                    <a:close/>
                  </a:path>
                </a:pathLst>
              </a:custGeom>
              <a:solidFill>
                <a:schemeClr val="accent1"/>
              </a:solidFill>
              <a:ln>
                <a:noFill/>
              </a:ln>
            </p:spPr>
            <p:txBody>
              <a:bodyPr anchor="ctr"/>
              <a:lstStyle/>
              <a:p>
                <a:pPr algn="ctr"/>
                <a:endParaRPr>
                  <a:solidFill>
                    <a:schemeClr val="accent3"/>
                  </a:solidFill>
                </a:endParaRPr>
              </a:p>
            </p:txBody>
          </p:sp>
          <p:sp>
            <p:nvSpPr>
              <p:cNvPr id="443" name="íṥḷïḍè">
                <a:extLst>
                  <a:ext uri="{FF2B5EF4-FFF2-40B4-BE49-F238E27FC236}">
                    <a16:creationId xmlns="" xmlns:a16="http://schemas.microsoft.com/office/drawing/2014/main" id="{CF0D3804-3EA8-4EE2-B77E-BD6D1A5784AF}"/>
                  </a:ext>
                </a:extLst>
              </p:cNvPr>
              <p:cNvSpPr/>
              <p:nvPr/>
            </p:nvSpPr>
            <p:spPr bwMode="auto">
              <a:xfrm rot="20332553">
                <a:off x="1431794" y="2151936"/>
                <a:ext cx="159443" cy="100244"/>
              </a:xfrm>
              <a:custGeom>
                <a:avLst/>
                <a:gdLst>
                  <a:gd name="T0" fmla="*/ 97 w 97"/>
                  <a:gd name="T1" fmla="*/ 49 h 61"/>
                  <a:gd name="T2" fmla="*/ 64 w 97"/>
                  <a:gd name="T3" fmla="*/ 12 h 61"/>
                  <a:gd name="T4" fmla="*/ 0 w 97"/>
                  <a:gd name="T5" fmla="*/ 6 h 61"/>
                  <a:gd name="T6" fmla="*/ 43 w 97"/>
                  <a:gd name="T7" fmla="*/ 49 h 61"/>
                  <a:gd name="T8" fmla="*/ 97 w 97"/>
                  <a:gd name="T9" fmla="*/ 49 h 61"/>
                </a:gdLst>
                <a:ahLst/>
                <a:cxnLst>
                  <a:cxn ang="0">
                    <a:pos x="T0" y="T1"/>
                  </a:cxn>
                  <a:cxn ang="0">
                    <a:pos x="T2" y="T3"/>
                  </a:cxn>
                  <a:cxn ang="0">
                    <a:pos x="T4" y="T5"/>
                  </a:cxn>
                  <a:cxn ang="0">
                    <a:pos x="T6" y="T7"/>
                  </a:cxn>
                  <a:cxn ang="0">
                    <a:pos x="T8" y="T9"/>
                  </a:cxn>
                </a:cxnLst>
                <a:rect l="0" t="0" r="r" b="b"/>
                <a:pathLst>
                  <a:path w="97" h="61">
                    <a:moveTo>
                      <a:pt x="97" y="49"/>
                    </a:moveTo>
                    <a:cubicBezTo>
                      <a:pt x="97" y="49"/>
                      <a:pt x="91" y="24"/>
                      <a:pt x="64" y="12"/>
                    </a:cubicBezTo>
                    <a:cubicBezTo>
                      <a:pt x="38" y="0"/>
                      <a:pt x="0" y="6"/>
                      <a:pt x="0" y="6"/>
                    </a:cubicBezTo>
                    <a:cubicBezTo>
                      <a:pt x="0" y="6"/>
                      <a:pt x="18" y="38"/>
                      <a:pt x="43" y="49"/>
                    </a:cubicBezTo>
                    <a:cubicBezTo>
                      <a:pt x="69" y="61"/>
                      <a:pt x="97" y="49"/>
                      <a:pt x="97" y="49"/>
                    </a:cubicBezTo>
                    <a:close/>
                  </a:path>
                </a:pathLst>
              </a:custGeom>
              <a:solidFill>
                <a:schemeClr val="accent1"/>
              </a:solidFill>
              <a:ln>
                <a:noFill/>
              </a:ln>
            </p:spPr>
            <p:txBody>
              <a:bodyPr anchor="ctr"/>
              <a:lstStyle/>
              <a:p>
                <a:pPr algn="ctr"/>
                <a:endParaRPr>
                  <a:solidFill>
                    <a:schemeClr val="accent3"/>
                  </a:solidFill>
                </a:endParaRPr>
              </a:p>
            </p:txBody>
          </p:sp>
          <p:sp>
            <p:nvSpPr>
              <p:cNvPr id="444" name="ïš1iḓê">
                <a:extLst>
                  <a:ext uri="{FF2B5EF4-FFF2-40B4-BE49-F238E27FC236}">
                    <a16:creationId xmlns="" xmlns:a16="http://schemas.microsoft.com/office/drawing/2014/main" id="{EE1D30DC-CE04-45FD-B5BC-8D0399E2F36D}"/>
                  </a:ext>
                </a:extLst>
              </p:cNvPr>
              <p:cNvSpPr/>
              <p:nvPr/>
            </p:nvSpPr>
            <p:spPr bwMode="auto">
              <a:xfrm rot="20332553">
                <a:off x="1482136" y="1951479"/>
                <a:ext cx="86825" cy="135763"/>
              </a:xfrm>
              <a:custGeom>
                <a:avLst/>
                <a:gdLst>
                  <a:gd name="T0" fmla="*/ 9 w 53"/>
                  <a:gd name="T1" fmla="*/ 83 h 83"/>
                  <a:gd name="T2" fmla="*/ 42 w 53"/>
                  <a:gd name="T3" fmla="*/ 56 h 83"/>
                  <a:gd name="T4" fmla="*/ 49 w 53"/>
                  <a:gd name="T5" fmla="*/ 0 h 83"/>
                  <a:gd name="T6" fmla="*/ 10 w 53"/>
                  <a:gd name="T7" fmla="*/ 37 h 83"/>
                  <a:gd name="T8" fmla="*/ 9 w 53"/>
                  <a:gd name="T9" fmla="*/ 83 h 83"/>
                </a:gdLst>
                <a:ahLst/>
                <a:cxnLst>
                  <a:cxn ang="0">
                    <a:pos x="T0" y="T1"/>
                  </a:cxn>
                  <a:cxn ang="0">
                    <a:pos x="T2" y="T3"/>
                  </a:cxn>
                  <a:cxn ang="0">
                    <a:pos x="T4" y="T5"/>
                  </a:cxn>
                  <a:cxn ang="0">
                    <a:pos x="T6" y="T7"/>
                  </a:cxn>
                  <a:cxn ang="0">
                    <a:pos x="T8" y="T9"/>
                  </a:cxn>
                </a:cxnLst>
                <a:rect l="0" t="0" r="r" b="b"/>
                <a:pathLst>
                  <a:path w="53" h="83">
                    <a:moveTo>
                      <a:pt x="9" y="83"/>
                    </a:moveTo>
                    <a:cubicBezTo>
                      <a:pt x="9" y="83"/>
                      <a:pt x="31" y="79"/>
                      <a:pt x="42" y="56"/>
                    </a:cubicBezTo>
                    <a:cubicBezTo>
                      <a:pt x="53" y="33"/>
                      <a:pt x="49" y="0"/>
                      <a:pt x="49" y="0"/>
                    </a:cubicBezTo>
                    <a:cubicBezTo>
                      <a:pt x="49" y="0"/>
                      <a:pt x="21" y="15"/>
                      <a:pt x="10" y="37"/>
                    </a:cubicBezTo>
                    <a:cubicBezTo>
                      <a:pt x="0" y="58"/>
                      <a:pt x="9" y="83"/>
                      <a:pt x="9" y="83"/>
                    </a:cubicBezTo>
                    <a:close/>
                  </a:path>
                </a:pathLst>
              </a:custGeom>
              <a:solidFill>
                <a:schemeClr val="accent1"/>
              </a:solidFill>
              <a:ln>
                <a:noFill/>
              </a:ln>
            </p:spPr>
            <p:txBody>
              <a:bodyPr anchor="ctr"/>
              <a:lstStyle/>
              <a:p>
                <a:pPr algn="ctr"/>
                <a:endParaRPr>
                  <a:solidFill>
                    <a:schemeClr val="accent3"/>
                  </a:solidFill>
                </a:endParaRPr>
              </a:p>
            </p:txBody>
          </p:sp>
          <p:sp>
            <p:nvSpPr>
              <p:cNvPr id="445" name="íşľîḍé">
                <a:extLst>
                  <a:ext uri="{FF2B5EF4-FFF2-40B4-BE49-F238E27FC236}">
                    <a16:creationId xmlns="" xmlns:a16="http://schemas.microsoft.com/office/drawing/2014/main" id="{0D665598-502F-4A86-ABDF-278EC9FCC458}"/>
                  </a:ext>
                </a:extLst>
              </p:cNvPr>
              <p:cNvSpPr/>
              <p:nvPr/>
            </p:nvSpPr>
            <p:spPr bwMode="auto">
              <a:xfrm rot="20332553">
                <a:off x="1384937" y="2032670"/>
                <a:ext cx="124713" cy="93929"/>
              </a:xfrm>
              <a:custGeom>
                <a:avLst/>
                <a:gdLst>
                  <a:gd name="T0" fmla="*/ 76 w 76"/>
                  <a:gd name="T1" fmla="*/ 52 h 57"/>
                  <a:gd name="T2" fmla="*/ 54 w 76"/>
                  <a:gd name="T3" fmla="*/ 15 h 57"/>
                  <a:gd name="T4" fmla="*/ 0 w 76"/>
                  <a:gd name="T5" fmla="*/ 0 h 57"/>
                  <a:gd name="T6" fmla="*/ 30 w 76"/>
                  <a:gd name="T7" fmla="*/ 44 h 57"/>
                  <a:gd name="T8" fmla="*/ 76 w 76"/>
                  <a:gd name="T9" fmla="*/ 52 h 57"/>
                </a:gdLst>
                <a:ahLst/>
                <a:cxnLst>
                  <a:cxn ang="0">
                    <a:pos x="T0" y="T1"/>
                  </a:cxn>
                  <a:cxn ang="0">
                    <a:pos x="T2" y="T3"/>
                  </a:cxn>
                  <a:cxn ang="0">
                    <a:pos x="T4" y="T5"/>
                  </a:cxn>
                  <a:cxn ang="0">
                    <a:pos x="T6" y="T7"/>
                  </a:cxn>
                  <a:cxn ang="0">
                    <a:pos x="T8" y="T9"/>
                  </a:cxn>
                </a:cxnLst>
                <a:rect l="0" t="0" r="r" b="b"/>
                <a:pathLst>
                  <a:path w="76" h="57">
                    <a:moveTo>
                      <a:pt x="76" y="52"/>
                    </a:moveTo>
                    <a:cubicBezTo>
                      <a:pt x="76" y="52"/>
                      <a:pt x="75" y="29"/>
                      <a:pt x="54" y="15"/>
                    </a:cubicBezTo>
                    <a:cubicBezTo>
                      <a:pt x="33" y="1"/>
                      <a:pt x="0" y="0"/>
                      <a:pt x="0" y="0"/>
                    </a:cubicBezTo>
                    <a:cubicBezTo>
                      <a:pt x="0" y="0"/>
                      <a:pt x="10" y="30"/>
                      <a:pt x="30" y="44"/>
                    </a:cubicBezTo>
                    <a:cubicBezTo>
                      <a:pt x="50" y="57"/>
                      <a:pt x="76" y="52"/>
                      <a:pt x="76" y="52"/>
                    </a:cubicBezTo>
                    <a:close/>
                  </a:path>
                </a:pathLst>
              </a:custGeom>
              <a:solidFill>
                <a:schemeClr val="accent1"/>
              </a:solidFill>
              <a:ln>
                <a:noFill/>
              </a:ln>
            </p:spPr>
            <p:txBody>
              <a:bodyPr anchor="ctr"/>
              <a:lstStyle/>
              <a:p>
                <a:pPr algn="ctr"/>
                <a:endParaRPr>
                  <a:solidFill>
                    <a:schemeClr val="accent3"/>
                  </a:solidFill>
                </a:endParaRPr>
              </a:p>
            </p:txBody>
          </p:sp>
          <p:sp>
            <p:nvSpPr>
              <p:cNvPr id="446" name="ï$ḻiḓé">
                <a:extLst>
                  <a:ext uri="{FF2B5EF4-FFF2-40B4-BE49-F238E27FC236}">
                    <a16:creationId xmlns="" xmlns:a16="http://schemas.microsoft.com/office/drawing/2014/main" id="{B6197D6B-9795-4AAB-B119-75728E376B92}"/>
                  </a:ext>
                </a:extLst>
              </p:cNvPr>
              <p:cNvSpPr/>
              <p:nvPr/>
            </p:nvSpPr>
            <p:spPr bwMode="auto">
              <a:xfrm rot="20332553">
                <a:off x="1408277" y="1857008"/>
                <a:ext cx="71828" cy="164179"/>
              </a:xfrm>
              <a:custGeom>
                <a:avLst/>
                <a:gdLst>
                  <a:gd name="T0" fmla="*/ 25 w 44"/>
                  <a:gd name="T1" fmla="*/ 100 h 100"/>
                  <a:gd name="T2" fmla="*/ 42 w 44"/>
                  <a:gd name="T3" fmla="*/ 56 h 100"/>
                  <a:gd name="T4" fmla="*/ 19 w 44"/>
                  <a:gd name="T5" fmla="*/ 0 h 100"/>
                  <a:gd name="T6" fmla="*/ 2 w 44"/>
                  <a:gd name="T7" fmla="*/ 55 h 100"/>
                  <a:gd name="T8" fmla="*/ 25 w 44"/>
                  <a:gd name="T9" fmla="*/ 100 h 100"/>
                </a:gdLst>
                <a:ahLst/>
                <a:cxnLst>
                  <a:cxn ang="0">
                    <a:pos x="T0" y="T1"/>
                  </a:cxn>
                  <a:cxn ang="0">
                    <a:pos x="T2" y="T3"/>
                  </a:cxn>
                  <a:cxn ang="0">
                    <a:pos x="T4" y="T5"/>
                  </a:cxn>
                  <a:cxn ang="0">
                    <a:pos x="T6" y="T7"/>
                  </a:cxn>
                  <a:cxn ang="0">
                    <a:pos x="T8" y="T9"/>
                  </a:cxn>
                </a:cxnLst>
                <a:rect l="0" t="0" r="r" b="b"/>
                <a:pathLst>
                  <a:path w="44" h="100">
                    <a:moveTo>
                      <a:pt x="25" y="100"/>
                    </a:moveTo>
                    <a:cubicBezTo>
                      <a:pt x="25" y="100"/>
                      <a:pt x="44" y="84"/>
                      <a:pt x="42" y="56"/>
                    </a:cubicBezTo>
                    <a:cubicBezTo>
                      <a:pt x="41" y="29"/>
                      <a:pt x="19" y="0"/>
                      <a:pt x="19" y="0"/>
                    </a:cubicBezTo>
                    <a:cubicBezTo>
                      <a:pt x="19" y="0"/>
                      <a:pt x="0" y="29"/>
                      <a:pt x="2" y="55"/>
                    </a:cubicBezTo>
                    <a:cubicBezTo>
                      <a:pt x="3" y="81"/>
                      <a:pt x="25" y="100"/>
                      <a:pt x="25" y="100"/>
                    </a:cubicBezTo>
                    <a:close/>
                  </a:path>
                </a:pathLst>
              </a:custGeom>
              <a:solidFill>
                <a:schemeClr val="accent1"/>
              </a:solidFill>
              <a:ln>
                <a:noFill/>
              </a:ln>
            </p:spPr>
            <p:txBody>
              <a:bodyPr anchor="ctr"/>
              <a:lstStyle/>
              <a:p>
                <a:pPr algn="ctr"/>
                <a:endParaRPr>
                  <a:solidFill>
                    <a:schemeClr val="accent3"/>
                  </a:solidFill>
                </a:endParaRPr>
              </a:p>
            </p:txBody>
          </p:sp>
        </p:grpSp>
        <p:sp>
          <p:nvSpPr>
            <p:cNvPr id="429" name="矩形 428">
              <a:extLst>
                <a:ext uri="{FF2B5EF4-FFF2-40B4-BE49-F238E27FC236}">
                  <a16:creationId xmlns="" xmlns:a16="http://schemas.microsoft.com/office/drawing/2014/main" id="{B814538E-378E-4786-940C-CBF3CD5B0B20}"/>
                </a:ext>
              </a:extLst>
            </p:cNvPr>
            <p:cNvSpPr/>
            <p:nvPr/>
          </p:nvSpPr>
          <p:spPr>
            <a:xfrm>
              <a:off x="2090652" y="2822612"/>
              <a:ext cx="710512" cy="96826"/>
            </a:xfrm>
            <a:prstGeom prst="rect">
              <a:avLst/>
            </a:prstGeom>
            <a:pattFill prst="dkUpDiag">
              <a:fgClr>
                <a:schemeClr val="bg1"/>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0" name="图形 429">
              <a:extLst>
                <a:ext uri="{FF2B5EF4-FFF2-40B4-BE49-F238E27FC236}">
                  <a16:creationId xmlns="" xmlns:a16="http://schemas.microsoft.com/office/drawing/2014/main" id="{555CFABA-853F-48C5-BA26-242C52BFD104}"/>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2090652" y="2481833"/>
              <a:ext cx="742464" cy="742464"/>
            </a:xfrm>
            <a:prstGeom prst="rect">
              <a:avLst/>
            </a:prstGeom>
          </p:spPr>
        </p:pic>
        <p:sp>
          <p:nvSpPr>
            <p:cNvPr id="431" name="Oval 39">
              <a:extLst>
                <a:ext uri="{FF2B5EF4-FFF2-40B4-BE49-F238E27FC236}">
                  <a16:creationId xmlns="" xmlns:a16="http://schemas.microsoft.com/office/drawing/2014/main" id="{CF397709-6C7D-425F-840E-93DF1A726B87}"/>
                </a:ext>
              </a:extLst>
            </p:cNvPr>
            <p:cNvSpPr>
              <a:spLocks noChangeArrowheads="1"/>
            </p:cNvSpPr>
            <p:nvPr/>
          </p:nvSpPr>
          <p:spPr bwMode="auto">
            <a:xfrm>
              <a:off x="2066496"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2" name="Oval 39">
              <a:extLst>
                <a:ext uri="{FF2B5EF4-FFF2-40B4-BE49-F238E27FC236}">
                  <a16:creationId xmlns="" xmlns:a16="http://schemas.microsoft.com/office/drawing/2014/main" id="{68B9082B-2176-40B6-B65A-3D6717E72534}"/>
                </a:ext>
              </a:extLst>
            </p:cNvPr>
            <p:cNvSpPr>
              <a:spLocks noChangeArrowheads="1"/>
            </p:cNvSpPr>
            <p:nvPr/>
          </p:nvSpPr>
          <p:spPr bwMode="auto">
            <a:xfrm>
              <a:off x="2731690" y="2833187"/>
              <a:ext cx="83022" cy="82772"/>
            </a:xfrm>
            <a:prstGeom prst="ellipse">
              <a:avLst/>
            </a:prstGeom>
            <a:solidFill>
              <a:schemeClr val="accent1"/>
            </a:solidFill>
            <a:ln w="11113" cap="rnd">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461" name="文本框 460">
            <a:extLst>
              <a:ext uri="{FF2B5EF4-FFF2-40B4-BE49-F238E27FC236}">
                <a16:creationId xmlns="" xmlns:a16="http://schemas.microsoft.com/office/drawing/2014/main" id="{773A01D9-CA2E-4E56-9048-63D5C6774153}"/>
              </a:ext>
            </a:extLst>
          </p:cNvPr>
          <p:cNvSpPr txBox="1"/>
          <p:nvPr/>
        </p:nvSpPr>
        <p:spPr>
          <a:xfrm>
            <a:off x="8832768" y="4257420"/>
            <a:ext cx="1689009" cy="855555"/>
          </a:xfrm>
          <a:prstGeom prst="rect">
            <a:avLst/>
          </a:prstGeom>
          <a:noFill/>
        </p:spPr>
        <p:txBody>
          <a:bodyPr wrap="square" rtlCol="0">
            <a:spAutoFit/>
          </a:bodyPr>
          <a:lstStyle/>
          <a:p>
            <a:pPr algn="ctr">
              <a:lnSpc>
                <a:spcPct val="130000"/>
              </a:lnSpc>
            </a:pPr>
            <a:r>
              <a:rPr lang="zh-CN" altLang="en-US" sz="2000" dirty="0">
                <a:latin typeface="+mn-ea"/>
              </a:rPr>
              <a:t>西南大学</a:t>
            </a:r>
            <a:endParaRPr lang="en-US" altLang="zh-CN" sz="2000" dirty="0">
              <a:latin typeface="+mn-ea"/>
            </a:endParaRPr>
          </a:p>
          <a:p>
            <a:pPr algn="ctr">
              <a:lnSpc>
                <a:spcPct val="130000"/>
              </a:lnSpc>
            </a:pPr>
            <a:r>
              <a:rPr lang="zh-CN" altLang="en-US" sz="2000" dirty="0">
                <a:latin typeface="+mn-ea"/>
              </a:rPr>
              <a:t>三等奖学金</a:t>
            </a:r>
          </a:p>
        </p:txBody>
      </p:sp>
    </p:spTree>
    <p:extLst>
      <p:ext uri="{BB962C8B-B14F-4D97-AF65-F5344CB8AC3E}">
        <p14:creationId xmlns:p14="http://schemas.microsoft.com/office/powerpoint/2010/main" val="168821185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 xmlns:a16="http://schemas.microsoft.com/office/drawing/2014/main" id="{04147077-D087-44EF-9E7B-2A8871369646}"/>
              </a:ext>
            </a:extLst>
          </p:cNvPr>
          <p:cNvSpPr/>
          <p:nvPr/>
        </p:nvSpPr>
        <p:spPr>
          <a:xfrm>
            <a:off x="9363919" y="1585732"/>
            <a:ext cx="2154981" cy="1180618"/>
          </a:xfrm>
          <a:prstGeom prst="roundRect">
            <a:avLst>
              <a:gd name="adj" fmla="val 6552"/>
            </a:avLst>
          </a:prstGeom>
          <a:solidFill>
            <a:schemeClr val="bg1">
              <a:lumMod val="95000"/>
            </a:schemeClr>
          </a:solidFill>
          <a:ln>
            <a:solidFill>
              <a:schemeClr val="accent1"/>
            </a:solidFill>
          </a:ln>
          <a:effectLst>
            <a:outerShdw blurRad="317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zh-CN" sz="2000" b="0" i="0" u="none" strike="noStrike" kern="1200" cap="none" spc="0" normalizeH="0" baseline="0" noProof="0" dirty="0">
              <a:ln>
                <a:noFill/>
              </a:ln>
              <a:solidFill>
                <a:prstClr val="black"/>
              </a:solidFill>
              <a:effectLst/>
              <a:uLnTx/>
              <a:uFillTx/>
              <a:latin typeface="Segoe UI Light"/>
              <a:ea typeface="微软雅黑 Light"/>
              <a:cs typeface="+mn-ea"/>
              <a:sym typeface="+mn-lt"/>
            </a:endParaRPr>
          </a:p>
        </p:txBody>
      </p:sp>
      <p:sp>
        <p:nvSpPr>
          <p:cNvPr id="10" name="矩形: 圆角 9">
            <a:extLst>
              <a:ext uri="{FF2B5EF4-FFF2-40B4-BE49-F238E27FC236}">
                <a16:creationId xmlns="" xmlns:a16="http://schemas.microsoft.com/office/drawing/2014/main" id="{0813858F-7054-41C6-83B3-523ED00DA917}"/>
              </a:ext>
            </a:extLst>
          </p:cNvPr>
          <p:cNvSpPr/>
          <p:nvPr/>
        </p:nvSpPr>
        <p:spPr>
          <a:xfrm>
            <a:off x="9363919" y="3032105"/>
            <a:ext cx="2154981" cy="1180618"/>
          </a:xfrm>
          <a:prstGeom prst="roundRect">
            <a:avLst>
              <a:gd name="adj" fmla="val 6552"/>
            </a:avLst>
          </a:prstGeom>
          <a:solidFill>
            <a:schemeClr val="bg1">
              <a:lumMod val="95000"/>
            </a:schemeClr>
          </a:solidFill>
          <a:ln>
            <a:solidFill>
              <a:schemeClr val="accent1"/>
            </a:solidFill>
          </a:ln>
          <a:effectLst>
            <a:outerShdw blurRad="317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zh-CN" sz="2000" b="0" i="0" u="none" strike="noStrike" kern="1200" cap="none" spc="0" normalizeH="0" baseline="0" noProof="0" dirty="0">
              <a:ln>
                <a:noFill/>
              </a:ln>
              <a:solidFill>
                <a:prstClr val="black"/>
              </a:solidFill>
              <a:effectLst/>
              <a:uLnTx/>
              <a:uFillTx/>
              <a:latin typeface="Segoe UI Light"/>
              <a:ea typeface="微软雅黑 Light"/>
              <a:cs typeface="+mn-ea"/>
              <a:sym typeface="+mn-lt"/>
            </a:endParaRPr>
          </a:p>
        </p:txBody>
      </p:sp>
      <p:sp>
        <p:nvSpPr>
          <p:cNvPr id="11" name="矩形: 圆角 10">
            <a:extLst>
              <a:ext uri="{FF2B5EF4-FFF2-40B4-BE49-F238E27FC236}">
                <a16:creationId xmlns="" xmlns:a16="http://schemas.microsoft.com/office/drawing/2014/main" id="{D36FDA08-1DF7-47CE-8F0C-485DE9781685}"/>
              </a:ext>
            </a:extLst>
          </p:cNvPr>
          <p:cNvSpPr/>
          <p:nvPr/>
        </p:nvSpPr>
        <p:spPr>
          <a:xfrm>
            <a:off x="9363919" y="4478478"/>
            <a:ext cx="2154981" cy="1180618"/>
          </a:xfrm>
          <a:prstGeom prst="roundRect">
            <a:avLst>
              <a:gd name="adj" fmla="val 6552"/>
            </a:avLst>
          </a:prstGeom>
          <a:solidFill>
            <a:schemeClr val="bg1">
              <a:lumMod val="95000"/>
            </a:schemeClr>
          </a:solidFill>
          <a:ln>
            <a:solidFill>
              <a:schemeClr val="accent1"/>
            </a:solidFill>
          </a:ln>
          <a:effectLst>
            <a:outerShdw blurRad="317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zh-CN" sz="2000" b="0" i="0" u="none" strike="noStrike" kern="1200" cap="none" spc="0" normalizeH="0" baseline="0" noProof="0" dirty="0">
              <a:ln>
                <a:noFill/>
              </a:ln>
              <a:solidFill>
                <a:prstClr val="black"/>
              </a:solidFill>
              <a:effectLst/>
              <a:uLnTx/>
              <a:uFillTx/>
              <a:latin typeface="Segoe UI Light"/>
              <a:ea typeface="微软雅黑 Light"/>
              <a:cs typeface="+mn-ea"/>
              <a:sym typeface="+mn-lt"/>
            </a:endParaRPr>
          </a:p>
        </p:txBody>
      </p:sp>
      <p:sp>
        <p:nvSpPr>
          <p:cNvPr id="2" name="文本占位符 1">
            <a:extLst>
              <a:ext uri="{FF2B5EF4-FFF2-40B4-BE49-F238E27FC236}">
                <a16:creationId xmlns="" xmlns:a16="http://schemas.microsoft.com/office/drawing/2014/main" id="{1088E3BE-3907-45E0-A321-BDB921C04784}"/>
              </a:ext>
            </a:extLst>
          </p:cNvPr>
          <p:cNvSpPr>
            <a:spLocks noGrp="1"/>
          </p:cNvSpPr>
          <p:nvPr>
            <p:ph type="body" idx="13"/>
          </p:nvPr>
        </p:nvSpPr>
        <p:spPr>
          <a:xfrm>
            <a:off x="1097899" y="253874"/>
            <a:ext cx="1934002" cy="605909"/>
          </a:xfrm>
        </p:spPr>
        <p:txBody>
          <a:bodyPr/>
          <a:lstStyle/>
          <a:p>
            <a:r>
              <a:rPr lang="zh-CN" altLang="en-US" dirty="0"/>
              <a:t>视频播放</a:t>
            </a:r>
          </a:p>
        </p:txBody>
      </p:sp>
      <p:grpSp>
        <p:nvGrpSpPr>
          <p:cNvPr id="12" name="组合 11">
            <a:extLst>
              <a:ext uri="{FF2B5EF4-FFF2-40B4-BE49-F238E27FC236}">
                <a16:creationId xmlns="" xmlns:a16="http://schemas.microsoft.com/office/drawing/2014/main" id="{288E008C-A410-43FB-BED0-3556D95D5D94}"/>
              </a:ext>
            </a:extLst>
          </p:cNvPr>
          <p:cNvGrpSpPr/>
          <p:nvPr/>
        </p:nvGrpSpPr>
        <p:grpSpPr>
          <a:xfrm>
            <a:off x="653983" y="1128850"/>
            <a:ext cx="8907028" cy="5005250"/>
            <a:chOff x="653983" y="1128850"/>
            <a:chExt cx="8907028" cy="5005250"/>
          </a:xfrm>
        </p:grpSpPr>
        <p:pic>
          <p:nvPicPr>
            <p:cNvPr id="13" name="图片 12">
              <a:extLst>
                <a:ext uri="{FF2B5EF4-FFF2-40B4-BE49-F238E27FC236}">
                  <a16:creationId xmlns="" xmlns:a16="http://schemas.microsoft.com/office/drawing/2014/main" id="{B3CC8896-BE4C-46E1-9A01-37D8BA515F8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3983" y="1128850"/>
              <a:ext cx="8907028" cy="5005250"/>
            </a:xfrm>
            <a:prstGeom prst="rect">
              <a:avLst/>
            </a:prstGeom>
          </p:spPr>
        </p:pic>
        <p:sp>
          <p:nvSpPr>
            <p:cNvPr id="14" name="文本框 13">
              <a:extLst>
                <a:ext uri="{FF2B5EF4-FFF2-40B4-BE49-F238E27FC236}">
                  <a16:creationId xmlns="" xmlns:a16="http://schemas.microsoft.com/office/drawing/2014/main" id="{C34747DB-38FD-4B12-945A-E5DA3E2A655B}"/>
                </a:ext>
              </a:extLst>
            </p:cNvPr>
            <p:cNvSpPr txBox="1"/>
            <p:nvPr/>
          </p:nvSpPr>
          <p:spPr>
            <a:xfrm>
              <a:off x="4064675" y="3454956"/>
              <a:ext cx="203132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Segoe UI Light"/>
                  <a:ea typeface="微软雅黑 Light"/>
                  <a:cs typeface="+mn-cs"/>
                </a:rPr>
                <a:t>请将视频置于此处</a:t>
              </a:r>
            </a:p>
          </p:txBody>
        </p:sp>
      </p:grpSp>
      <p:sp>
        <p:nvSpPr>
          <p:cNvPr id="15" name="文本框 14">
            <a:extLst>
              <a:ext uri="{FF2B5EF4-FFF2-40B4-BE49-F238E27FC236}">
                <a16:creationId xmlns="" xmlns:a16="http://schemas.microsoft.com/office/drawing/2014/main" id="{9D1D6ACD-7F86-4AA4-B482-63EB5AEAAB57}"/>
              </a:ext>
            </a:extLst>
          </p:cNvPr>
          <p:cNvSpPr txBox="1"/>
          <p:nvPr/>
        </p:nvSpPr>
        <p:spPr>
          <a:xfrm>
            <a:off x="9611811" y="1685587"/>
            <a:ext cx="1715143" cy="5259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思源宋体 CN Heavy"/>
                <a:ea typeface="思源宋体 CN Heavy"/>
                <a:cs typeface="+mn-cs"/>
              </a:rPr>
              <a:t>名称</a:t>
            </a:r>
          </a:p>
        </p:txBody>
      </p:sp>
      <p:sp>
        <p:nvSpPr>
          <p:cNvPr id="16" name="文本框 15">
            <a:extLst>
              <a:ext uri="{FF2B5EF4-FFF2-40B4-BE49-F238E27FC236}">
                <a16:creationId xmlns="" xmlns:a16="http://schemas.microsoft.com/office/drawing/2014/main" id="{AEE285A7-62C1-4750-8D57-C4DECECB25B3}"/>
              </a:ext>
            </a:extLst>
          </p:cNvPr>
          <p:cNvSpPr txBox="1"/>
          <p:nvPr/>
        </p:nvSpPr>
        <p:spPr>
          <a:xfrm>
            <a:off x="9611811" y="2176984"/>
            <a:ext cx="2048719" cy="45544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微软雅黑 Light"/>
                <a:ea typeface="微软雅黑 Light"/>
                <a:cs typeface="+mn-cs"/>
              </a:rPr>
              <a:t>《XXX》MV</a:t>
            </a:r>
            <a:endParaRPr kumimoji="0" lang="zh-CN" altLang="en-US" sz="2000" b="0" i="0" u="none" strike="noStrike" kern="1200" cap="none" spc="0" normalizeH="0" baseline="0" noProof="0" dirty="0">
              <a:ln>
                <a:noFill/>
              </a:ln>
              <a:solidFill>
                <a:prstClr val="black"/>
              </a:solidFill>
              <a:effectLst/>
              <a:uLnTx/>
              <a:uFillTx/>
              <a:latin typeface="微软雅黑 Light"/>
              <a:ea typeface="微软雅黑 Light"/>
              <a:cs typeface="+mn-cs"/>
            </a:endParaRPr>
          </a:p>
        </p:txBody>
      </p:sp>
      <p:sp>
        <p:nvSpPr>
          <p:cNvPr id="17" name="文本框 16">
            <a:extLst>
              <a:ext uri="{FF2B5EF4-FFF2-40B4-BE49-F238E27FC236}">
                <a16:creationId xmlns="" xmlns:a16="http://schemas.microsoft.com/office/drawing/2014/main" id="{32F29441-91E2-447E-8C6B-3D45E2809C61}"/>
              </a:ext>
            </a:extLst>
          </p:cNvPr>
          <p:cNvSpPr txBox="1"/>
          <p:nvPr/>
        </p:nvSpPr>
        <p:spPr>
          <a:xfrm>
            <a:off x="9611811" y="3170232"/>
            <a:ext cx="1715143" cy="5259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思源宋体 CN Heavy"/>
                <a:ea typeface="思源宋体 CN Heavy"/>
                <a:cs typeface="+mn-cs"/>
              </a:rPr>
              <a:t>时长</a:t>
            </a:r>
          </a:p>
        </p:txBody>
      </p:sp>
      <p:sp>
        <p:nvSpPr>
          <p:cNvPr id="18" name="文本框 17">
            <a:extLst>
              <a:ext uri="{FF2B5EF4-FFF2-40B4-BE49-F238E27FC236}">
                <a16:creationId xmlns="" xmlns:a16="http://schemas.microsoft.com/office/drawing/2014/main" id="{3C920B23-FEBC-4CB9-979E-E16081BF2DA1}"/>
              </a:ext>
            </a:extLst>
          </p:cNvPr>
          <p:cNvSpPr txBox="1"/>
          <p:nvPr/>
        </p:nvSpPr>
        <p:spPr>
          <a:xfrm>
            <a:off x="9611811" y="3661629"/>
            <a:ext cx="2048719" cy="45544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微软雅黑 Light"/>
                <a:ea typeface="微软雅黑 Light"/>
                <a:cs typeface="+mn-cs"/>
              </a:rPr>
              <a:t>1</a:t>
            </a:r>
            <a:r>
              <a:rPr kumimoji="0" lang="zh-CN" altLang="en-US" sz="2000" b="0" i="0" u="none" strike="noStrike" kern="1200" cap="none" spc="0" normalizeH="0" baseline="0" noProof="0" dirty="0">
                <a:ln>
                  <a:noFill/>
                </a:ln>
                <a:solidFill>
                  <a:prstClr val="black"/>
                </a:solidFill>
                <a:effectLst/>
                <a:uLnTx/>
                <a:uFillTx/>
                <a:latin typeface="微软雅黑 Light"/>
                <a:ea typeface="微软雅黑 Light"/>
                <a:cs typeface="+mn-cs"/>
              </a:rPr>
              <a:t>小时</a:t>
            </a:r>
            <a:r>
              <a:rPr kumimoji="0" lang="en-US" altLang="zh-CN" sz="2000" b="0" i="0" u="none" strike="noStrike" kern="1200" cap="none" spc="0" normalizeH="0" baseline="0" noProof="0" dirty="0">
                <a:ln>
                  <a:noFill/>
                </a:ln>
                <a:solidFill>
                  <a:prstClr val="black"/>
                </a:solidFill>
                <a:effectLst/>
                <a:uLnTx/>
                <a:uFillTx/>
                <a:latin typeface="微软雅黑 Light"/>
                <a:ea typeface="微软雅黑 Light"/>
                <a:cs typeface="+mn-cs"/>
              </a:rPr>
              <a:t>35</a:t>
            </a:r>
            <a:r>
              <a:rPr kumimoji="0" lang="zh-CN" altLang="en-US" sz="2000" b="0" i="0" u="none" strike="noStrike" kern="1200" cap="none" spc="0" normalizeH="0" baseline="0" noProof="0" dirty="0">
                <a:ln>
                  <a:noFill/>
                </a:ln>
                <a:solidFill>
                  <a:prstClr val="black"/>
                </a:solidFill>
                <a:effectLst/>
                <a:uLnTx/>
                <a:uFillTx/>
                <a:latin typeface="微软雅黑 Light"/>
                <a:ea typeface="微软雅黑 Light"/>
                <a:cs typeface="+mn-cs"/>
              </a:rPr>
              <a:t>分钟</a:t>
            </a:r>
          </a:p>
        </p:txBody>
      </p:sp>
      <p:sp>
        <p:nvSpPr>
          <p:cNvPr id="19" name="文本框 18">
            <a:extLst>
              <a:ext uri="{FF2B5EF4-FFF2-40B4-BE49-F238E27FC236}">
                <a16:creationId xmlns="" xmlns:a16="http://schemas.microsoft.com/office/drawing/2014/main" id="{F5A32D9F-0F87-4DE2-8334-2E705E740AE6}"/>
              </a:ext>
            </a:extLst>
          </p:cNvPr>
          <p:cNvSpPr txBox="1"/>
          <p:nvPr/>
        </p:nvSpPr>
        <p:spPr>
          <a:xfrm>
            <a:off x="9611811" y="4608472"/>
            <a:ext cx="1715143" cy="5259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思源宋体 CN Heavy"/>
                <a:ea typeface="思源宋体 CN Heavy"/>
                <a:cs typeface="+mn-cs"/>
              </a:rPr>
              <a:t>来源</a:t>
            </a:r>
          </a:p>
        </p:txBody>
      </p:sp>
      <p:sp>
        <p:nvSpPr>
          <p:cNvPr id="20" name="文本框 19">
            <a:extLst>
              <a:ext uri="{FF2B5EF4-FFF2-40B4-BE49-F238E27FC236}">
                <a16:creationId xmlns="" xmlns:a16="http://schemas.microsoft.com/office/drawing/2014/main" id="{252D93D5-2E01-4709-8221-D87DF2F12BB1}"/>
              </a:ext>
            </a:extLst>
          </p:cNvPr>
          <p:cNvSpPr txBox="1"/>
          <p:nvPr/>
        </p:nvSpPr>
        <p:spPr>
          <a:xfrm>
            <a:off x="9611811" y="5099869"/>
            <a:ext cx="2048719" cy="45544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微软雅黑 Light"/>
                <a:ea typeface="微软雅黑 Light"/>
                <a:cs typeface="+mn-cs"/>
              </a:rPr>
              <a:t>QQ</a:t>
            </a:r>
            <a:r>
              <a:rPr kumimoji="0" lang="zh-CN" altLang="en-US" sz="2000" b="0" i="0" u="none" strike="noStrike" kern="1200" cap="none" spc="0" normalizeH="0" baseline="0" noProof="0" dirty="0">
                <a:ln>
                  <a:noFill/>
                </a:ln>
                <a:solidFill>
                  <a:prstClr val="black"/>
                </a:solidFill>
                <a:effectLst/>
                <a:uLnTx/>
                <a:uFillTx/>
                <a:latin typeface="微软雅黑 Light"/>
                <a:ea typeface="微软雅黑 Light"/>
                <a:cs typeface="+mn-cs"/>
              </a:rPr>
              <a:t>音乐</a:t>
            </a:r>
          </a:p>
        </p:txBody>
      </p:sp>
    </p:spTree>
    <p:extLst>
      <p:ext uri="{BB962C8B-B14F-4D97-AF65-F5344CB8AC3E}">
        <p14:creationId xmlns:p14="http://schemas.microsoft.com/office/powerpoint/2010/main" val="335955753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2CA350E3-0255-4244-B43C-EE6B657AA2C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056172" y="1497615"/>
            <a:ext cx="4462728" cy="4462728"/>
          </a:xfrm>
          <a:prstGeom prst="rect">
            <a:avLst/>
          </a:prstGeom>
        </p:spPr>
      </p:pic>
      <p:grpSp>
        <p:nvGrpSpPr>
          <p:cNvPr id="19" name="组合 18">
            <a:extLst>
              <a:ext uri="{FF2B5EF4-FFF2-40B4-BE49-F238E27FC236}">
                <a16:creationId xmlns="" xmlns:a16="http://schemas.microsoft.com/office/drawing/2014/main" id="{12986217-6463-4082-93C4-18AA47C194E4}"/>
              </a:ext>
            </a:extLst>
          </p:cNvPr>
          <p:cNvGrpSpPr/>
          <p:nvPr/>
        </p:nvGrpSpPr>
        <p:grpSpPr>
          <a:xfrm rot="16915242" flipV="1">
            <a:off x="6894134" y="608917"/>
            <a:ext cx="3513087" cy="1552860"/>
            <a:chOff x="10349502" y="1922814"/>
            <a:chExt cx="2600967" cy="1149684"/>
          </a:xfrm>
        </p:grpSpPr>
        <p:sp>
          <p:nvSpPr>
            <p:cNvPr id="7" name="任意多边形: 形状 6">
              <a:extLst>
                <a:ext uri="{FF2B5EF4-FFF2-40B4-BE49-F238E27FC236}">
                  <a16:creationId xmlns="" xmlns:a16="http://schemas.microsoft.com/office/drawing/2014/main" id="{9C345337-9A50-4ED8-9FD2-D3DEB47EA966}"/>
                </a:ext>
              </a:extLst>
            </p:cNvPr>
            <p:cNvSpPr/>
            <p:nvPr/>
          </p:nvSpPr>
          <p:spPr>
            <a:xfrm rot="6445117">
              <a:off x="11267007" y="1616628"/>
              <a:ext cx="983622" cy="1595993"/>
            </a:xfrm>
            <a:custGeom>
              <a:avLst/>
              <a:gdLst>
                <a:gd name="connsiteX0" fmla="*/ 1310528 w 1468755"/>
                <a:gd name="connsiteY0" fmla="*/ 2204065 h 2383155"/>
                <a:gd name="connsiteX1" fmla="*/ 1295329 w 1468755"/>
                <a:gd name="connsiteY1" fmla="*/ 2212729 h 2383155"/>
                <a:gd name="connsiteX2" fmla="*/ 1295329 w 1468755"/>
                <a:gd name="connsiteY2" fmla="*/ 2212729 h 2383155"/>
                <a:gd name="connsiteX3" fmla="*/ 1295328 w 1468755"/>
                <a:gd name="connsiteY3" fmla="*/ 2212729 h 2383155"/>
                <a:gd name="connsiteX4" fmla="*/ 1295329 w 1468755"/>
                <a:gd name="connsiteY4" fmla="*/ 2212729 h 2383155"/>
                <a:gd name="connsiteX5" fmla="*/ 1290708 w 1468755"/>
                <a:gd name="connsiteY5" fmla="*/ 2229604 h 2383155"/>
                <a:gd name="connsiteX6" fmla="*/ 1299373 w 1468755"/>
                <a:gd name="connsiteY6" fmla="*/ 2244804 h 2383155"/>
                <a:gd name="connsiteX7" fmla="*/ 1357721 w 1468755"/>
                <a:gd name="connsiteY7" fmla="*/ 2290087 h 2383155"/>
                <a:gd name="connsiteX8" fmla="*/ 1389796 w 1468755"/>
                <a:gd name="connsiteY8" fmla="*/ 2286043 h 2383155"/>
                <a:gd name="connsiteX9" fmla="*/ 1389796 w 1468755"/>
                <a:gd name="connsiteY9" fmla="*/ 2286043 h 2383155"/>
                <a:gd name="connsiteX10" fmla="*/ 1385752 w 1468755"/>
                <a:gd name="connsiteY10" fmla="*/ 2253968 h 2383155"/>
                <a:gd name="connsiteX11" fmla="*/ 1327403 w 1468755"/>
                <a:gd name="connsiteY11" fmla="*/ 2208685 h 2383155"/>
                <a:gd name="connsiteX12" fmla="*/ 1310528 w 1468755"/>
                <a:gd name="connsiteY12" fmla="*/ 2204065 h 2383155"/>
                <a:gd name="connsiteX13" fmla="*/ 152400 w 1468755"/>
                <a:gd name="connsiteY13" fmla="*/ 0 h 2383155"/>
                <a:gd name="connsiteX14" fmla="*/ 986790 w 1468755"/>
                <a:gd name="connsiteY14" fmla="*/ 1786890 h 2383155"/>
                <a:gd name="connsiteX15" fmla="*/ 1095375 w 1468755"/>
                <a:gd name="connsiteY15" fmla="*/ 1945005 h 2383155"/>
                <a:gd name="connsiteX16" fmla="*/ 1468755 w 1468755"/>
                <a:gd name="connsiteY16" fmla="*/ 2259330 h 2383155"/>
                <a:gd name="connsiteX17" fmla="*/ 1371600 w 1468755"/>
                <a:gd name="connsiteY17" fmla="*/ 2383155 h 2383155"/>
                <a:gd name="connsiteX18" fmla="*/ 994410 w 1468755"/>
                <a:gd name="connsiteY18" fmla="*/ 2084070 h 2383155"/>
                <a:gd name="connsiteX19" fmla="*/ 906780 w 1468755"/>
                <a:gd name="connsiteY19" fmla="*/ 1977390 h 2383155"/>
                <a:gd name="connsiteX20" fmla="*/ 807720 w 1468755"/>
                <a:gd name="connsiteY20" fmla="*/ 1802130 h 2383155"/>
                <a:gd name="connsiteX21" fmla="*/ 0 w 1468755"/>
                <a:gd name="connsiteY21" fmla="*/ 72390 h 2383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68755" h="2383155">
                  <a:moveTo>
                    <a:pt x="1310528" y="2204065"/>
                  </a:moveTo>
                  <a:lnTo>
                    <a:pt x="1295329" y="2212729"/>
                  </a:lnTo>
                  <a:lnTo>
                    <a:pt x="1295329" y="2212729"/>
                  </a:lnTo>
                  <a:lnTo>
                    <a:pt x="1295328" y="2212729"/>
                  </a:lnTo>
                  <a:lnTo>
                    <a:pt x="1295329" y="2212729"/>
                  </a:lnTo>
                  <a:lnTo>
                    <a:pt x="1290708" y="2229604"/>
                  </a:lnTo>
                  <a:cubicBezTo>
                    <a:pt x="1291440" y="2235408"/>
                    <a:pt x="1294386" y="2240933"/>
                    <a:pt x="1299373" y="2244804"/>
                  </a:cubicBezTo>
                  <a:lnTo>
                    <a:pt x="1357721" y="2290087"/>
                  </a:lnTo>
                  <a:cubicBezTo>
                    <a:pt x="1367694" y="2297827"/>
                    <a:pt x="1382055" y="2296017"/>
                    <a:pt x="1389796" y="2286043"/>
                  </a:cubicBezTo>
                  <a:lnTo>
                    <a:pt x="1389796" y="2286043"/>
                  </a:lnTo>
                  <a:cubicBezTo>
                    <a:pt x="1397537" y="2276070"/>
                    <a:pt x="1395726" y="2261709"/>
                    <a:pt x="1385752" y="2253968"/>
                  </a:cubicBezTo>
                  <a:lnTo>
                    <a:pt x="1327403" y="2208685"/>
                  </a:lnTo>
                  <a:cubicBezTo>
                    <a:pt x="1322417" y="2204815"/>
                    <a:pt x="1316333" y="2203333"/>
                    <a:pt x="1310528" y="2204065"/>
                  </a:cubicBezTo>
                  <a:close/>
                  <a:moveTo>
                    <a:pt x="152400" y="0"/>
                  </a:moveTo>
                  <a:lnTo>
                    <a:pt x="986790" y="1786890"/>
                  </a:lnTo>
                  <a:cubicBezTo>
                    <a:pt x="1014730" y="1836420"/>
                    <a:pt x="1066483" y="1908175"/>
                    <a:pt x="1095375" y="1945005"/>
                  </a:cubicBezTo>
                  <a:cubicBezTo>
                    <a:pt x="1124267" y="1981835"/>
                    <a:pt x="1400175" y="2199323"/>
                    <a:pt x="1468755" y="2259330"/>
                  </a:cubicBezTo>
                  <a:lnTo>
                    <a:pt x="1371600" y="2383155"/>
                  </a:lnTo>
                  <a:lnTo>
                    <a:pt x="994410" y="2084070"/>
                  </a:lnTo>
                  <a:cubicBezTo>
                    <a:pt x="975043" y="2060258"/>
                    <a:pt x="934085" y="2014855"/>
                    <a:pt x="906780" y="1977390"/>
                  </a:cubicBezTo>
                  <a:cubicBezTo>
                    <a:pt x="879475" y="1939925"/>
                    <a:pt x="855027" y="1905317"/>
                    <a:pt x="807720" y="1802130"/>
                  </a:cubicBezTo>
                  <a:lnTo>
                    <a:pt x="0" y="72390"/>
                  </a:lnTo>
                  <a:close/>
                </a:path>
              </a:pathLst>
            </a:custGeom>
            <a:solidFill>
              <a:schemeClr val="bg1">
                <a:lumMod val="95000"/>
              </a:schemeClr>
            </a:solidFill>
            <a:ln>
              <a:noFill/>
            </a:ln>
            <a:effectLst>
              <a:outerShdw blurRad="1016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矩形: 圆角 13">
              <a:extLst>
                <a:ext uri="{FF2B5EF4-FFF2-40B4-BE49-F238E27FC236}">
                  <a16:creationId xmlns="" xmlns:a16="http://schemas.microsoft.com/office/drawing/2014/main" id="{AF966D49-E867-42EE-921E-2306A2C29BD7}"/>
                </a:ext>
              </a:extLst>
            </p:cNvPr>
            <p:cNvSpPr/>
            <p:nvPr/>
          </p:nvSpPr>
          <p:spPr>
            <a:xfrm rot="3185512">
              <a:off x="10663599" y="2539589"/>
              <a:ext cx="181295" cy="397904"/>
            </a:xfrm>
            <a:custGeom>
              <a:avLst/>
              <a:gdLst>
                <a:gd name="connsiteX0" fmla="*/ 0 w 270295"/>
                <a:gd name="connsiteY0" fmla="*/ 0 h 591891"/>
                <a:gd name="connsiteX1" fmla="*/ 0 w 270295"/>
                <a:gd name="connsiteY1" fmla="*/ 0 h 591891"/>
                <a:gd name="connsiteX2" fmla="*/ 270295 w 270295"/>
                <a:gd name="connsiteY2" fmla="*/ 0 h 591891"/>
                <a:gd name="connsiteX3" fmla="*/ 270295 w 270295"/>
                <a:gd name="connsiteY3" fmla="*/ 0 h 591891"/>
                <a:gd name="connsiteX4" fmla="*/ 270295 w 270295"/>
                <a:gd name="connsiteY4" fmla="*/ 591891 h 591891"/>
                <a:gd name="connsiteX5" fmla="*/ 270295 w 270295"/>
                <a:gd name="connsiteY5" fmla="*/ 591891 h 591891"/>
                <a:gd name="connsiteX6" fmla="*/ 0 w 270295"/>
                <a:gd name="connsiteY6" fmla="*/ 591891 h 591891"/>
                <a:gd name="connsiteX7" fmla="*/ 0 w 270295"/>
                <a:gd name="connsiteY7" fmla="*/ 591891 h 591891"/>
                <a:gd name="connsiteX8" fmla="*/ 0 w 270295"/>
                <a:gd name="connsiteY8" fmla="*/ 0 h 591891"/>
                <a:gd name="connsiteX0" fmla="*/ 0 w 270295"/>
                <a:gd name="connsiteY0" fmla="*/ 2851 h 594742"/>
                <a:gd name="connsiteX1" fmla="*/ 0 w 270295"/>
                <a:gd name="connsiteY1" fmla="*/ 2851 h 594742"/>
                <a:gd name="connsiteX2" fmla="*/ 211590 w 270295"/>
                <a:gd name="connsiteY2" fmla="*/ 0 h 594742"/>
                <a:gd name="connsiteX3" fmla="*/ 270295 w 270295"/>
                <a:gd name="connsiteY3" fmla="*/ 2851 h 594742"/>
                <a:gd name="connsiteX4" fmla="*/ 270295 w 270295"/>
                <a:gd name="connsiteY4" fmla="*/ 2851 h 594742"/>
                <a:gd name="connsiteX5" fmla="*/ 270295 w 270295"/>
                <a:gd name="connsiteY5" fmla="*/ 594742 h 594742"/>
                <a:gd name="connsiteX6" fmla="*/ 270295 w 270295"/>
                <a:gd name="connsiteY6" fmla="*/ 594742 h 594742"/>
                <a:gd name="connsiteX7" fmla="*/ 0 w 270295"/>
                <a:gd name="connsiteY7" fmla="*/ 594742 h 594742"/>
                <a:gd name="connsiteX8" fmla="*/ 0 w 270295"/>
                <a:gd name="connsiteY8" fmla="*/ 594742 h 594742"/>
                <a:gd name="connsiteX9" fmla="*/ 0 w 270295"/>
                <a:gd name="connsiteY9" fmla="*/ 2851 h 594742"/>
                <a:gd name="connsiteX0" fmla="*/ 0 w 270295"/>
                <a:gd name="connsiteY0" fmla="*/ 0 h 591891"/>
                <a:gd name="connsiteX1" fmla="*/ 0 w 270295"/>
                <a:gd name="connsiteY1" fmla="*/ 0 h 591891"/>
                <a:gd name="connsiteX2" fmla="*/ 213811 w 270295"/>
                <a:gd name="connsiteY2" fmla="*/ 244 h 591891"/>
                <a:gd name="connsiteX3" fmla="*/ 270295 w 270295"/>
                <a:gd name="connsiteY3" fmla="*/ 0 h 591891"/>
                <a:gd name="connsiteX4" fmla="*/ 270295 w 270295"/>
                <a:gd name="connsiteY4" fmla="*/ 0 h 591891"/>
                <a:gd name="connsiteX5" fmla="*/ 270295 w 270295"/>
                <a:gd name="connsiteY5" fmla="*/ 591891 h 591891"/>
                <a:gd name="connsiteX6" fmla="*/ 270295 w 270295"/>
                <a:gd name="connsiteY6" fmla="*/ 591891 h 591891"/>
                <a:gd name="connsiteX7" fmla="*/ 0 w 270295"/>
                <a:gd name="connsiteY7" fmla="*/ 591891 h 591891"/>
                <a:gd name="connsiteX8" fmla="*/ 0 w 270295"/>
                <a:gd name="connsiteY8" fmla="*/ 591891 h 591891"/>
                <a:gd name="connsiteX9" fmla="*/ 0 w 270295"/>
                <a:gd name="connsiteY9" fmla="*/ 0 h 591891"/>
                <a:gd name="connsiteX0" fmla="*/ 0 w 270295"/>
                <a:gd name="connsiteY0" fmla="*/ 0 h 591891"/>
                <a:gd name="connsiteX1" fmla="*/ 0 w 270295"/>
                <a:gd name="connsiteY1" fmla="*/ 0 h 591891"/>
                <a:gd name="connsiteX2" fmla="*/ 213811 w 270295"/>
                <a:gd name="connsiteY2" fmla="*/ 244 h 591891"/>
                <a:gd name="connsiteX3" fmla="*/ 270295 w 270295"/>
                <a:gd name="connsiteY3" fmla="*/ 0 h 591891"/>
                <a:gd name="connsiteX4" fmla="*/ 270295 w 270295"/>
                <a:gd name="connsiteY4" fmla="*/ 0 h 591891"/>
                <a:gd name="connsiteX5" fmla="*/ 270232 w 270295"/>
                <a:gd name="connsiteY5" fmla="*/ 72304 h 591891"/>
                <a:gd name="connsiteX6" fmla="*/ 270295 w 270295"/>
                <a:gd name="connsiteY6" fmla="*/ 591891 h 591891"/>
                <a:gd name="connsiteX7" fmla="*/ 270295 w 270295"/>
                <a:gd name="connsiteY7" fmla="*/ 591891 h 591891"/>
                <a:gd name="connsiteX8" fmla="*/ 0 w 270295"/>
                <a:gd name="connsiteY8" fmla="*/ 591891 h 591891"/>
                <a:gd name="connsiteX9" fmla="*/ 0 w 270295"/>
                <a:gd name="connsiteY9" fmla="*/ 591891 h 591891"/>
                <a:gd name="connsiteX10" fmla="*/ 0 w 270295"/>
                <a:gd name="connsiteY10" fmla="*/ 0 h 591891"/>
                <a:gd name="connsiteX0" fmla="*/ 0 w 270295"/>
                <a:gd name="connsiteY0" fmla="*/ 0 h 591891"/>
                <a:gd name="connsiteX1" fmla="*/ 0 w 270295"/>
                <a:gd name="connsiteY1" fmla="*/ 0 h 591891"/>
                <a:gd name="connsiteX2" fmla="*/ 213811 w 270295"/>
                <a:gd name="connsiteY2" fmla="*/ 244 h 591891"/>
                <a:gd name="connsiteX3" fmla="*/ 270295 w 270295"/>
                <a:gd name="connsiteY3" fmla="*/ 0 h 591891"/>
                <a:gd name="connsiteX4" fmla="*/ 270232 w 270295"/>
                <a:gd name="connsiteY4" fmla="*/ 72304 h 591891"/>
                <a:gd name="connsiteX5" fmla="*/ 270295 w 270295"/>
                <a:gd name="connsiteY5" fmla="*/ 591891 h 591891"/>
                <a:gd name="connsiteX6" fmla="*/ 270295 w 270295"/>
                <a:gd name="connsiteY6" fmla="*/ 591891 h 591891"/>
                <a:gd name="connsiteX7" fmla="*/ 0 w 270295"/>
                <a:gd name="connsiteY7" fmla="*/ 591891 h 591891"/>
                <a:gd name="connsiteX8" fmla="*/ 0 w 270295"/>
                <a:gd name="connsiteY8" fmla="*/ 591891 h 591891"/>
                <a:gd name="connsiteX9" fmla="*/ 0 w 270295"/>
                <a:gd name="connsiteY9" fmla="*/ 0 h 591891"/>
                <a:gd name="connsiteX0" fmla="*/ 0 w 270295"/>
                <a:gd name="connsiteY0" fmla="*/ 0 h 591891"/>
                <a:gd name="connsiteX1" fmla="*/ 0 w 270295"/>
                <a:gd name="connsiteY1" fmla="*/ 0 h 591891"/>
                <a:gd name="connsiteX2" fmla="*/ 213811 w 270295"/>
                <a:gd name="connsiteY2" fmla="*/ 244 h 591891"/>
                <a:gd name="connsiteX3" fmla="*/ 270232 w 270295"/>
                <a:gd name="connsiteY3" fmla="*/ 72304 h 591891"/>
                <a:gd name="connsiteX4" fmla="*/ 270295 w 270295"/>
                <a:gd name="connsiteY4" fmla="*/ 591891 h 591891"/>
                <a:gd name="connsiteX5" fmla="*/ 270295 w 270295"/>
                <a:gd name="connsiteY5" fmla="*/ 591891 h 591891"/>
                <a:gd name="connsiteX6" fmla="*/ 0 w 270295"/>
                <a:gd name="connsiteY6" fmla="*/ 591891 h 591891"/>
                <a:gd name="connsiteX7" fmla="*/ 0 w 270295"/>
                <a:gd name="connsiteY7" fmla="*/ 591891 h 591891"/>
                <a:gd name="connsiteX8" fmla="*/ 0 w 270295"/>
                <a:gd name="connsiteY8" fmla="*/ 0 h 591891"/>
                <a:gd name="connsiteX0" fmla="*/ 0 w 270295"/>
                <a:gd name="connsiteY0" fmla="*/ 2463 h 594354"/>
                <a:gd name="connsiteX1" fmla="*/ 0 w 270295"/>
                <a:gd name="connsiteY1" fmla="*/ 2463 h 594354"/>
                <a:gd name="connsiteX2" fmla="*/ 47716 w 270295"/>
                <a:gd name="connsiteY2" fmla="*/ 0 h 594354"/>
                <a:gd name="connsiteX3" fmla="*/ 213811 w 270295"/>
                <a:gd name="connsiteY3" fmla="*/ 2707 h 594354"/>
                <a:gd name="connsiteX4" fmla="*/ 270232 w 270295"/>
                <a:gd name="connsiteY4" fmla="*/ 74767 h 594354"/>
                <a:gd name="connsiteX5" fmla="*/ 270295 w 270295"/>
                <a:gd name="connsiteY5" fmla="*/ 594354 h 594354"/>
                <a:gd name="connsiteX6" fmla="*/ 270295 w 270295"/>
                <a:gd name="connsiteY6" fmla="*/ 594354 h 594354"/>
                <a:gd name="connsiteX7" fmla="*/ 0 w 270295"/>
                <a:gd name="connsiteY7" fmla="*/ 594354 h 594354"/>
                <a:gd name="connsiteX8" fmla="*/ 0 w 270295"/>
                <a:gd name="connsiteY8" fmla="*/ 594354 h 594354"/>
                <a:gd name="connsiteX9" fmla="*/ 0 w 270295"/>
                <a:gd name="connsiteY9" fmla="*/ 2463 h 594354"/>
                <a:gd name="connsiteX0" fmla="*/ 417 w 270712"/>
                <a:gd name="connsiteY0" fmla="*/ 2463 h 594354"/>
                <a:gd name="connsiteX1" fmla="*/ 417 w 270712"/>
                <a:gd name="connsiteY1" fmla="*/ 2463 h 594354"/>
                <a:gd name="connsiteX2" fmla="*/ 48133 w 270712"/>
                <a:gd name="connsiteY2" fmla="*/ 0 h 594354"/>
                <a:gd name="connsiteX3" fmla="*/ 214228 w 270712"/>
                <a:gd name="connsiteY3" fmla="*/ 2707 h 594354"/>
                <a:gd name="connsiteX4" fmla="*/ 270649 w 270712"/>
                <a:gd name="connsiteY4" fmla="*/ 74767 h 594354"/>
                <a:gd name="connsiteX5" fmla="*/ 270712 w 270712"/>
                <a:gd name="connsiteY5" fmla="*/ 594354 h 594354"/>
                <a:gd name="connsiteX6" fmla="*/ 270712 w 270712"/>
                <a:gd name="connsiteY6" fmla="*/ 594354 h 594354"/>
                <a:gd name="connsiteX7" fmla="*/ 417 w 270712"/>
                <a:gd name="connsiteY7" fmla="*/ 594354 h 594354"/>
                <a:gd name="connsiteX8" fmla="*/ 417 w 270712"/>
                <a:gd name="connsiteY8" fmla="*/ 594354 h 594354"/>
                <a:gd name="connsiteX9" fmla="*/ 0 w 270712"/>
                <a:gd name="connsiteY9" fmla="*/ 60348 h 594354"/>
                <a:gd name="connsiteX10" fmla="*/ 417 w 270712"/>
                <a:gd name="connsiteY10" fmla="*/ 2463 h 594354"/>
                <a:gd name="connsiteX0" fmla="*/ 0 w 270712"/>
                <a:gd name="connsiteY0" fmla="*/ 60348 h 594354"/>
                <a:gd name="connsiteX1" fmla="*/ 417 w 270712"/>
                <a:gd name="connsiteY1" fmla="*/ 2463 h 594354"/>
                <a:gd name="connsiteX2" fmla="*/ 48133 w 270712"/>
                <a:gd name="connsiteY2" fmla="*/ 0 h 594354"/>
                <a:gd name="connsiteX3" fmla="*/ 214228 w 270712"/>
                <a:gd name="connsiteY3" fmla="*/ 2707 h 594354"/>
                <a:gd name="connsiteX4" fmla="*/ 270649 w 270712"/>
                <a:gd name="connsiteY4" fmla="*/ 74767 h 594354"/>
                <a:gd name="connsiteX5" fmla="*/ 270712 w 270712"/>
                <a:gd name="connsiteY5" fmla="*/ 594354 h 594354"/>
                <a:gd name="connsiteX6" fmla="*/ 270712 w 270712"/>
                <a:gd name="connsiteY6" fmla="*/ 594354 h 594354"/>
                <a:gd name="connsiteX7" fmla="*/ 417 w 270712"/>
                <a:gd name="connsiteY7" fmla="*/ 594354 h 594354"/>
                <a:gd name="connsiteX8" fmla="*/ 417 w 270712"/>
                <a:gd name="connsiteY8" fmla="*/ 594354 h 594354"/>
                <a:gd name="connsiteX9" fmla="*/ 0 w 270712"/>
                <a:gd name="connsiteY9" fmla="*/ 60348 h 594354"/>
                <a:gd name="connsiteX0" fmla="*/ 0 w 270712"/>
                <a:gd name="connsiteY0" fmla="*/ 60348 h 594354"/>
                <a:gd name="connsiteX1" fmla="*/ 48133 w 270712"/>
                <a:gd name="connsiteY1" fmla="*/ 0 h 594354"/>
                <a:gd name="connsiteX2" fmla="*/ 214228 w 270712"/>
                <a:gd name="connsiteY2" fmla="*/ 2707 h 594354"/>
                <a:gd name="connsiteX3" fmla="*/ 270649 w 270712"/>
                <a:gd name="connsiteY3" fmla="*/ 74767 h 594354"/>
                <a:gd name="connsiteX4" fmla="*/ 270712 w 270712"/>
                <a:gd name="connsiteY4" fmla="*/ 594354 h 594354"/>
                <a:gd name="connsiteX5" fmla="*/ 270712 w 270712"/>
                <a:gd name="connsiteY5" fmla="*/ 594354 h 594354"/>
                <a:gd name="connsiteX6" fmla="*/ 417 w 270712"/>
                <a:gd name="connsiteY6" fmla="*/ 594354 h 594354"/>
                <a:gd name="connsiteX7" fmla="*/ 417 w 270712"/>
                <a:gd name="connsiteY7" fmla="*/ 594354 h 594354"/>
                <a:gd name="connsiteX8" fmla="*/ 0 w 270712"/>
                <a:gd name="connsiteY8" fmla="*/ 60348 h 594354"/>
                <a:gd name="connsiteX0" fmla="*/ 0 w 270712"/>
                <a:gd name="connsiteY0" fmla="*/ 60149 h 594155"/>
                <a:gd name="connsiteX1" fmla="*/ 57656 w 270712"/>
                <a:gd name="connsiteY1" fmla="*/ 0 h 594155"/>
                <a:gd name="connsiteX2" fmla="*/ 214228 w 270712"/>
                <a:gd name="connsiteY2" fmla="*/ 2508 h 594155"/>
                <a:gd name="connsiteX3" fmla="*/ 270649 w 270712"/>
                <a:gd name="connsiteY3" fmla="*/ 74568 h 594155"/>
                <a:gd name="connsiteX4" fmla="*/ 270712 w 270712"/>
                <a:gd name="connsiteY4" fmla="*/ 594155 h 594155"/>
                <a:gd name="connsiteX5" fmla="*/ 270712 w 270712"/>
                <a:gd name="connsiteY5" fmla="*/ 594155 h 594155"/>
                <a:gd name="connsiteX6" fmla="*/ 417 w 270712"/>
                <a:gd name="connsiteY6" fmla="*/ 594155 h 594155"/>
                <a:gd name="connsiteX7" fmla="*/ 417 w 270712"/>
                <a:gd name="connsiteY7" fmla="*/ 594155 h 594155"/>
                <a:gd name="connsiteX8" fmla="*/ 0 w 270712"/>
                <a:gd name="connsiteY8" fmla="*/ 60149 h 59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712" h="594155">
                  <a:moveTo>
                    <a:pt x="0" y="60149"/>
                  </a:moveTo>
                  <a:lnTo>
                    <a:pt x="57656" y="0"/>
                  </a:lnTo>
                  <a:lnTo>
                    <a:pt x="214228" y="2508"/>
                  </a:lnTo>
                  <a:lnTo>
                    <a:pt x="270649" y="74568"/>
                  </a:lnTo>
                  <a:cubicBezTo>
                    <a:pt x="270670" y="247764"/>
                    <a:pt x="270691" y="420959"/>
                    <a:pt x="270712" y="594155"/>
                  </a:cubicBezTo>
                  <a:lnTo>
                    <a:pt x="270712" y="594155"/>
                  </a:lnTo>
                  <a:lnTo>
                    <a:pt x="417" y="594155"/>
                  </a:lnTo>
                  <a:lnTo>
                    <a:pt x="417" y="594155"/>
                  </a:lnTo>
                  <a:lnTo>
                    <a:pt x="0" y="60149"/>
                  </a:lnTo>
                  <a:close/>
                </a:path>
              </a:pathLst>
            </a:custGeom>
            <a:solidFill>
              <a:schemeClr val="bg1">
                <a:lumMod val="85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 xmlns:a16="http://schemas.microsoft.com/office/drawing/2014/main" id="{873FB47A-B10C-41CE-ABC7-420FBDAEE666}"/>
                </a:ext>
              </a:extLst>
            </p:cNvPr>
            <p:cNvGrpSpPr/>
            <p:nvPr/>
          </p:nvGrpSpPr>
          <p:grpSpPr>
            <a:xfrm rot="6445117">
              <a:off x="12566716" y="2017224"/>
              <a:ext cx="383753" cy="383753"/>
              <a:chOff x="6333744" y="1467114"/>
              <a:chExt cx="573024" cy="573024"/>
            </a:xfrm>
            <a:effectLst>
              <a:outerShdw blurRad="101600" algn="ctr" rotWithShape="0">
                <a:prstClr val="black">
                  <a:alpha val="40000"/>
                </a:prstClr>
              </a:outerShdw>
            </a:effectLst>
          </p:grpSpPr>
          <p:sp>
            <p:nvSpPr>
              <p:cNvPr id="11" name="椭圆 10">
                <a:extLst>
                  <a:ext uri="{FF2B5EF4-FFF2-40B4-BE49-F238E27FC236}">
                    <a16:creationId xmlns="" xmlns:a16="http://schemas.microsoft.com/office/drawing/2014/main" id="{76E5E62E-07F1-4095-A632-04F2AD3D7D8D}"/>
                  </a:ext>
                </a:extLst>
              </p:cNvPr>
              <p:cNvSpPr/>
              <p:nvPr/>
            </p:nvSpPr>
            <p:spPr>
              <a:xfrm>
                <a:off x="6333744" y="1467114"/>
                <a:ext cx="573024" cy="57302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 xmlns:a16="http://schemas.microsoft.com/office/drawing/2014/main" id="{1AB8F4D5-D721-4E91-8944-8702DB459FD2}"/>
                  </a:ext>
                </a:extLst>
              </p:cNvPr>
              <p:cNvSpPr/>
              <p:nvPr/>
            </p:nvSpPr>
            <p:spPr>
              <a:xfrm>
                <a:off x="6467856" y="1601226"/>
                <a:ext cx="304800" cy="3048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任意多边形: 形状 9">
              <a:extLst>
                <a:ext uri="{FF2B5EF4-FFF2-40B4-BE49-F238E27FC236}">
                  <a16:creationId xmlns="" xmlns:a16="http://schemas.microsoft.com/office/drawing/2014/main" id="{82C3BBDD-3886-49DC-9337-2F1403B0A6D9}"/>
                </a:ext>
              </a:extLst>
            </p:cNvPr>
            <p:cNvSpPr/>
            <p:nvPr/>
          </p:nvSpPr>
          <p:spPr>
            <a:xfrm rot="3185512">
              <a:off x="10351938" y="2800754"/>
              <a:ext cx="269308" cy="274179"/>
            </a:xfrm>
            <a:custGeom>
              <a:avLst/>
              <a:gdLst>
                <a:gd name="connsiteX0" fmla="*/ 131083 w 402134"/>
                <a:gd name="connsiteY0" fmla="*/ 69950 h 409407"/>
                <a:gd name="connsiteX1" fmla="*/ 115024 w 402134"/>
                <a:gd name="connsiteY1" fmla="*/ 63005 h 409407"/>
                <a:gd name="connsiteX2" fmla="*/ 115025 w 402134"/>
                <a:gd name="connsiteY2" fmla="*/ 63004 h 409407"/>
                <a:gd name="connsiteX3" fmla="*/ 91813 w 402134"/>
                <a:gd name="connsiteY3" fmla="*/ 85506 h 409407"/>
                <a:gd name="connsiteX4" fmla="*/ 88202 w 402134"/>
                <a:gd name="connsiteY4" fmla="*/ 318337 h 409407"/>
                <a:gd name="connsiteX5" fmla="*/ 110705 w 402134"/>
                <a:gd name="connsiteY5" fmla="*/ 341548 h 409407"/>
                <a:gd name="connsiteX6" fmla="*/ 133917 w 402134"/>
                <a:gd name="connsiteY6" fmla="*/ 319045 h 409407"/>
                <a:gd name="connsiteX7" fmla="*/ 137527 w 402134"/>
                <a:gd name="connsiteY7" fmla="*/ 86216 h 409407"/>
                <a:gd name="connsiteX8" fmla="*/ 131083 w 402134"/>
                <a:gd name="connsiteY8" fmla="*/ 69950 h 409407"/>
                <a:gd name="connsiteX9" fmla="*/ 307001 w 402134"/>
                <a:gd name="connsiteY9" fmla="*/ 61320 h 409407"/>
                <a:gd name="connsiteX10" fmla="*/ 290943 w 402134"/>
                <a:gd name="connsiteY10" fmla="*/ 54375 h 409407"/>
                <a:gd name="connsiteX11" fmla="*/ 290943 w 402134"/>
                <a:gd name="connsiteY11" fmla="*/ 54373 h 409407"/>
                <a:gd name="connsiteX12" fmla="*/ 267732 w 402134"/>
                <a:gd name="connsiteY12" fmla="*/ 76876 h 409407"/>
                <a:gd name="connsiteX13" fmla="*/ 264120 w 402134"/>
                <a:gd name="connsiteY13" fmla="*/ 309706 h 409407"/>
                <a:gd name="connsiteX14" fmla="*/ 286623 w 402134"/>
                <a:gd name="connsiteY14" fmla="*/ 332918 h 409407"/>
                <a:gd name="connsiteX15" fmla="*/ 309835 w 402134"/>
                <a:gd name="connsiteY15" fmla="*/ 310415 h 409407"/>
                <a:gd name="connsiteX16" fmla="*/ 313445 w 402134"/>
                <a:gd name="connsiteY16" fmla="*/ 77586 h 409407"/>
                <a:gd name="connsiteX17" fmla="*/ 307001 w 402134"/>
                <a:gd name="connsiteY17" fmla="*/ 61320 h 409407"/>
                <a:gd name="connsiteX18" fmla="*/ 394179 w 402134"/>
                <a:gd name="connsiteY18" fmla="*/ 7955 h 409407"/>
                <a:gd name="connsiteX19" fmla="*/ 402134 w 402134"/>
                <a:gd name="connsiteY19" fmla="*/ 27160 h 409407"/>
                <a:gd name="connsiteX20" fmla="*/ 402134 w 402134"/>
                <a:gd name="connsiteY20" fmla="*/ 382247 h 409407"/>
                <a:gd name="connsiteX21" fmla="*/ 374974 w 402134"/>
                <a:gd name="connsiteY21" fmla="*/ 409407 h 409407"/>
                <a:gd name="connsiteX22" fmla="*/ 27160 w 402134"/>
                <a:gd name="connsiteY22" fmla="*/ 409407 h 409407"/>
                <a:gd name="connsiteX23" fmla="*/ 0 w 402134"/>
                <a:gd name="connsiteY23" fmla="*/ 382247 h 409407"/>
                <a:gd name="connsiteX24" fmla="*/ 0 w 402134"/>
                <a:gd name="connsiteY24" fmla="*/ 27160 h 409407"/>
                <a:gd name="connsiteX25" fmla="*/ 27160 w 402134"/>
                <a:gd name="connsiteY25" fmla="*/ 0 h 409407"/>
                <a:gd name="connsiteX26" fmla="*/ 374974 w 402134"/>
                <a:gd name="connsiteY26" fmla="*/ 0 h 409407"/>
                <a:gd name="connsiteX27" fmla="*/ 394179 w 402134"/>
                <a:gd name="connsiteY27" fmla="*/ 7955 h 40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2134" h="409407">
                  <a:moveTo>
                    <a:pt x="131083" y="69950"/>
                  </a:moveTo>
                  <a:cubicBezTo>
                    <a:pt x="127011" y="65750"/>
                    <a:pt x="121336" y="63103"/>
                    <a:pt x="115024" y="63005"/>
                  </a:cubicBezTo>
                  <a:lnTo>
                    <a:pt x="115025" y="63004"/>
                  </a:lnTo>
                  <a:cubicBezTo>
                    <a:pt x="102402" y="62808"/>
                    <a:pt x="92009" y="72883"/>
                    <a:pt x="91813" y="85506"/>
                  </a:cubicBezTo>
                  <a:cubicBezTo>
                    <a:pt x="90610" y="163116"/>
                    <a:pt x="89406" y="240727"/>
                    <a:pt x="88202" y="318337"/>
                  </a:cubicBezTo>
                  <a:cubicBezTo>
                    <a:pt x="88007" y="330960"/>
                    <a:pt x="98081" y="341353"/>
                    <a:pt x="110705" y="341548"/>
                  </a:cubicBezTo>
                  <a:cubicBezTo>
                    <a:pt x="123329" y="341744"/>
                    <a:pt x="133721" y="331669"/>
                    <a:pt x="133917" y="319045"/>
                  </a:cubicBezTo>
                  <a:lnTo>
                    <a:pt x="137527" y="86216"/>
                  </a:lnTo>
                  <a:cubicBezTo>
                    <a:pt x="137625" y="79905"/>
                    <a:pt x="135155" y="74151"/>
                    <a:pt x="131083" y="69950"/>
                  </a:cubicBezTo>
                  <a:close/>
                  <a:moveTo>
                    <a:pt x="307001" y="61320"/>
                  </a:moveTo>
                  <a:cubicBezTo>
                    <a:pt x="302929" y="57120"/>
                    <a:pt x="297254" y="54473"/>
                    <a:pt x="290943" y="54375"/>
                  </a:cubicBezTo>
                  <a:lnTo>
                    <a:pt x="290943" y="54373"/>
                  </a:lnTo>
                  <a:cubicBezTo>
                    <a:pt x="278320" y="54178"/>
                    <a:pt x="267927" y="64253"/>
                    <a:pt x="267732" y="76876"/>
                  </a:cubicBezTo>
                  <a:cubicBezTo>
                    <a:pt x="266528" y="154486"/>
                    <a:pt x="265324" y="232097"/>
                    <a:pt x="264120" y="309706"/>
                  </a:cubicBezTo>
                  <a:cubicBezTo>
                    <a:pt x="263925" y="322330"/>
                    <a:pt x="274000" y="332722"/>
                    <a:pt x="286623" y="332918"/>
                  </a:cubicBezTo>
                  <a:cubicBezTo>
                    <a:pt x="299247" y="333114"/>
                    <a:pt x="309639" y="323039"/>
                    <a:pt x="309835" y="310415"/>
                  </a:cubicBezTo>
                  <a:lnTo>
                    <a:pt x="313445" y="77586"/>
                  </a:lnTo>
                  <a:cubicBezTo>
                    <a:pt x="313543" y="71275"/>
                    <a:pt x="311073" y="65521"/>
                    <a:pt x="307001" y="61320"/>
                  </a:cubicBezTo>
                  <a:close/>
                  <a:moveTo>
                    <a:pt x="394179" y="7955"/>
                  </a:moveTo>
                  <a:cubicBezTo>
                    <a:pt x="399094" y="12870"/>
                    <a:pt x="402134" y="19660"/>
                    <a:pt x="402134" y="27160"/>
                  </a:cubicBezTo>
                  <a:lnTo>
                    <a:pt x="402134" y="382247"/>
                  </a:lnTo>
                  <a:cubicBezTo>
                    <a:pt x="402134" y="397247"/>
                    <a:pt x="389974" y="409407"/>
                    <a:pt x="374974" y="409407"/>
                  </a:cubicBezTo>
                  <a:lnTo>
                    <a:pt x="27160" y="409407"/>
                  </a:lnTo>
                  <a:cubicBezTo>
                    <a:pt x="12160" y="409407"/>
                    <a:pt x="0" y="397247"/>
                    <a:pt x="0" y="382247"/>
                  </a:cubicBezTo>
                  <a:lnTo>
                    <a:pt x="0" y="27160"/>
                  </a:lnTo>
                  <a:cubicBezTo>
                    <a:pt x="0" y="12160"/>
                    <a:pt x="12160" y="0"/>
                    <a:pt x="27160" y="0"/>
                  </a:cubicBezTo>
                  <a:lnTo>
                    <a:pt x="374974" y="0"/>
                  </a:lnTo>
                  <a:cubicBezTo>
                    <a:pt x="382474" y="1"/>
                    <a:pt x="389264" y="3040"/>
                    <a:pt x="394179" y="7955"/>
                  </a:cubicBezTo>
                  <a:close/>
                </a:path>
              </a:pathLst>
            </a:custGeom>
            <a:solidFill>
              <a:schemeClr val="bg1">
                <a:lumMod val="85000"/>
              </a:schemeClr>
            </a:solidFill>
            <a:ln>
              <a:noFill/>
            </a:ln>
            <a:effectLst>
              <a:outerShdw blurRad="1016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5" name="组合 24">
            <a:extLst>
              <a:ext uri="{FF2B5EF4-FFF2-40B4-BE49-F238E27FC236}">
                <a16:creationId xmlns="" xmlns:a16="http://schemas.microsoft.com/office/drawing/2014/main" id="{36B0E89E-0C88-4748-A173-FE311C2B5D0C}"/>
              </a:ext>
            </a:extLst>
          </p:cNvPr>
          <p:cNvGrpSpPr/>
          <p:nvPr/>
        </p:nvGrpSpPr>
        <p:grpSpPr>
          <a:xfrm>
            <a:off x="2233806" y="5247407"/>
            <a:ext cx="2597484" cy="592305"/>
            <a:chOff x="7674146" y="4869316"/>
            <a:chExt cx="3317700" cy="756537"/>
          </a:xfrm>
        </p:grpSpPr>
        <p:sp>
          <p:nvSpPr>
            <p:cNvPr id="26" name="next_151865">
              <a:extLst>
                <a:ext uri="{FF2B5EF4-FFF2-40B4-BE49-F238E27FC236}">
                  <a16:creationId xmlns="" xmlns:a16="http://schemas.microsoft.com/office/drawing/2014/main" id="{6EF9D660-3D4C-4BC7-A07F-B6A430E9464A}"/>
                </a:ext>
              </a:extLst>
            </p:cNvPr>
            <p:cNvSpPr>
              <a:spLocks noChangeAspect="1"/>
            </p:cNvSpPr>
            <p:nvPr/>
          </p:nvSpPr>
          <p:spPr bwMode="auto">
            <a:xfrm>
              <a:off x="10607181" y="5072144"/>
              <a:ext cx="384665" cy="402751"/>
            </a:xfrm>
            <a:custGeom>
              <a:avLst/>
              <a:gdLst>
                <a:gd name="T0" fmla="*/ 599 w 687"/>
                <a:gd name="T1" fmla="*/ 0 h 635"/>
                <a:gd name="T2" fmla="*/ 510 w 687"/>
                <a:gd name="T3" fmla="*/ 89 h 635"/>
                <a:gd name="T4" fmla="*/ 510 w 687"/>
                <a:gd name="T5" fmla="*/ 291 h 635"/>
                <a:gd name="T6" fmla="*/ 497 w 687"/>
                <a:gd name="T7" fmla="*/ 280 h 635"/>
                <a:gd name="T8" fmla="*/ 80 w 687"/>
                <a:gd name="T9" fmla="*/ 40 h 635"/>
                <a:gd name="T10" fmla="*/ 27 w 687"/>
                <a:gd name="T11" fmla="*/ 40 h 635"/>
                <a:gd name="T12" fmla="*/ 0 w 687"/>
                <a:gd name="T13" fmla="*/ 86 h 635"/>
                <a:gd name="T14" fmla="*/ 0 w 687"/>
                <a:gd name="T15" fmla="*/ 567 h 635"/>
                <a:gd name="T16" fmla="*/ 27 w 687"/>
                <a:gd name="T17" fmla="*/ 613 h 635"/>
                <a:gd name="T18" fmla="*/ 53 w 687"/>
                <a:gd name="T19" fmla="*/ 621 h 635"/>
                <a:gd name="T20" fmla="*/ 80 w 687"/>
                <a:gd name="T21" fmla="*/ 613 h 635"/>
                <a:gd name="T22" fmla="*/ 497 w 687"/>
                <a:gd name="T23" fmla="*/ 373 h 635"/>
                <a:gd name="T24" fmla="*/ 510 w 687"/>
                <a:gd name="T25" fmla="*/ 362 h 635"/>
                <a:gd name="T26" fmla="*/ 510 w 687"/>
                <a:gd name="T27" fmla="*/ 546 h 635"/>
                <a:gd name="T28" fmla="*/ 599 w 687"/>
                <a:gd name="T29" fmla="*/ 635 h 635"/>
                <a:gd name="T30" fmla="*/ 687 w 687"/>
                <a:gd name="T31" fmla="*/ 546 h 635"/>
                <a:gd name="T32" fmla="*/ 687 w 687"/>
                <a:gd name="T33" fmla="*/ 89 h 635"/>
                <a:gd name="T34" fmla="*/ 599 w 687"/>
                <a:gd name="T35" fmla="*/ 0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7" h="635">
                  <a:moveTo>
                    <a:pt x="599" y="0"/>
                  </a:moveTo>
                  <a:cubicBezTo>
                    <a:pt x="550" y="0"/>
                    <a:pt x="510" y="40"/>
                    <a:pt x="510" y="89"/>
                  </a:cubicBezTo>
                  <a:lnTo>
                    <a:pt x="510" y="291"/>
                  </a:lnTo>
                  <a:cubicBezTo>
                    <a:pt x="506" y="287"/>
                    <a:pt x="502" y="283"/>
                    <a:pt x="497" y="280"/>
                  </a:cubicBezTo>
                  <a:lnTo>
                    <a:pt x="80" y="40"/>
                  </a:lnTo>
                  <a:cubicBezTo>
                    <a:pt x="63" y="30"/>
                    <a:pt x="43" y="30"/>
                    <a:pt x="27" y="40"/>
                  </a:cubicBezTo>
                  <a:cubicBezTo>
                    <a:pt x="10" y="49"/>
                    <a:pt x="0" y="67"/>
                    <a:pt x="0" y="86"/>
                  </a:cubicBezTo>
                  <a:lnTo>
                    <a:pt x="0" y="567"/>
                  </a:lnTo>
                  <a:cubicBezTo>
                    <a:pt x="0" y="586"/>
                    <a:pt x="10" y="604"/>
                    <a:pt x="27" y="613"/>
                  </a:cubicBezTo>
                  <a:cubicBezTo>
                    <a:pt x="35" y="618"/>
                    <a:pt x="44" y="621"/>
                    <a:pt x="53" y="621"/>
                  </a:cubicBezTo>
                  <a:cubicBezTo>
                    <a:pt x="63" y="621"/>
                    <a:pt x="72" y="618"/>
                    <a:pt x="80" y="613"/>
                  </a:cubicBezTo>
                  <a:lnTo>
                    <a:pt x="497" y="373"/>
                  </a:lnTo>
                  <a:cubicBezTo>
                    <a:pt x="502" y="370"/>
                    <a:pt x="506" y="366"/>
                    <a:pt x="510" y="362"/>
                  </a:cubicBezTo>
                  <a:lnTo>
                    <a:pt x="510" y="546"/>
                  </a:lnTo>
                  <a:cubicBezTo>
                    <a:pt x="510" y="595"/>
                    <a:pt x="550" y="635"/>
                    <a:pt x="599" y="635"/>
                  </a:cubicBezTo>
                  <a:cubicBezTo>
                    <a:pt x="647" y="635"/>
                    <a:pt x="687" y="595"/>
                    <a:pt x="687" y="546"/>
                  </a:cubicBezTo>
                  <a:lnTo>
                    <a:pt x="687" y="89"/>
                  </a:lnTo>
                  <a:cubicBezTo>
                    <a:pt x="687" y="40"/>
                    <a:pt x="647" y="0"/>
                    <a:pt x="599" y="0"/>
                  </a:cubicBezTo>
                  <a:close/>
                </a:path>
              </a:pathLst>
            </a:custGeom>
            <a:gradFill>
              <a:gsLst>
                <a:gs pos="0">
                  <a:schemeClr val="tx1">
                    <a:lumMod val="65000"/>
                    <a:lumOff val="35000"/>
                  </a:schemeClr>
                </a:gs>
                <a:gs pos="100000">
                  <a:schemeClr val="tx1">
                    <a:lumMod val="85000"/>
                    <a:lumOff val="15000"/>
                  </a:schemeClr>
                </a:gs>
              </a:gsLst>
              <a:lin ang="5400000" scaled="1"/>
            </a:gradFill>
            <a:ln>
              <a:noFill/>
            </a:ln>
          </p:spPr>
        </p:sp>
        <p:sp>
          <p:nvSpPr>
            <p:cNvPr id="27" name="next_151865">
              <a:extLst>
                <a:ext uri="{FF2B5EF4-FFF2-40B4-BE49-F238E27FC236}">
                  <a16:creationId xmlns="" xmlns:a16="http://schemas.microsoft.com/office/drawing/2014/main" id="{5F907D5D-D2B9-40A1-A56B-B2AF51A6EAA9}"/>
                </a:ext>
              </a:extLst>
            </p:cNvPr>
            <p:cNvSpPr>
              <a:spLocks noChangeAspect="1"/>
            </p:cNvSpPr>
            <p:nvPr/>
          </p:nvSpPr>
          <p:spPr bwMode="auto">
            <a:xfrm flipH="1">
              <a:off x="7674146" y="5072144"/>
              <a:ext cx="384665" cy="402751"/>
            </a:xfrm>
            <a:custGeom>
              <a:avLst/>
              <a:gdLst>
                <a:gd name="T0" fmla="*/ 599 w 687"/>
                <a:gd name="T1" fmla="*/ 0 h 635"/>
                <a:gd name="T2" fmla="*/ 510 w 687"/>
                <a:gd name="T3" fmla="*/ 89 h 635"/>
                <a:gd name="T4" fmla="*/ 510 w 687"/>
                <a:gd name="T5" fmla="*/ 291 h 635"/>
                <a:gd name="T6" fmla="*/ 497 w 687"/>
                <a:gd name="T7" fmla="*/ 280 h 635"/>
                <a:gd name="T8" fmla="*/ 80 w 687"/>
                <a:gd name="T9" fmla="*/ 40 h 635"/>
                <a:gd name="T10" fmla="*/ 27 w 687"/>
                <a:gd name="T11" fmla="*/ 40 h 635"/>
                <a:gd name="T12" fmla="*/ 0 w 687"/>
                <a:gd name="T13" fmla="*/ 86 h 635"/>
                <a:gd name="T14" fmla="*/ 0 w 687"/>
                <a:gd name="T15" fmla="*/ 567 h 635"/>
                <a:gd name="T16" fmla="*/ 27 w 687"/>
                <a:gd name="T17" fmla="*/ 613 h 635"/>
                <a:gd name="T18" fmla="*/ 53 w 687"/>
                <a:gd name="T19" fmla="*/ 621 h 635"/>
                <a:gd name="T20" fmla="*/ 80 w 687"/>
                <a:gd name="T21" fmla="*/ 613 h 635"/>
                <a:gd name="T22" fmla="*/ 497 w 687"/>
                <a:gd name="T23" fmla="*/ 373 h 635"/>
                <a:gd name="T24" fmla="*/ 510 w 687"/>
                <a:gd name="T25" fmla="*/ 362 h 635"/>
                <a:gd name="T26" fmla="*/ 510 w 687"/>
                <a:gd name="T27" fmla="*/ 546 h 635"/>
                <a:gd name="T28" fmla="*/ 599 w 687"/>
                <a:gd name="T29" fmla="*/ 635 h 635"/>
                <a:gd name="T30" fmla="*/ 687 w 687"/>
                <a:gd name="T31" fmla="*/ 546 h 635"/>
                <a:gd name="T32" fmla="*/ 687 w 687"/>
                <a:gd name="T33" fmla="*/ 89 h 635"/>
                <a:gd name="T34" fmla="*/ 599 w 687"/>
                <a:gd name="T35" fmla="*/ 0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87" h="635">
                  <a:moveTo>
                    <a:pt x="599" y="0"/>
                  </a:moveTo>
                  <a:cubicBezTo>
                    <a:pt x="550" y="0"/>
                    <a:pt x="510" y="40"/>
                    <a:pt x="510" y="89"/>
                  </a:cubicBezTo>
                  <a:lnTo>
                    <a:pt x="510" y="291"/>
                  </a:lnTo>
                  <a:cubicBezTo>
                    <a:pt x="506" y="287"/>
                    <a:pt x="502" y="283"/>
                    <a:pt x="497" y="280"/>
                  </a:cubicBezTo>
                  <a:lnTo>
                    <a:pt x="80" y="40"/>
                  </a:lnTo>
                  <a:cubicBezTo>
                    <a:pt x="63" y="30"/>
                    <a:pt x="43" y="30"/>
                    <a:pt x="27" y="40"/>
                  </a:cubicBezTo>
                  <a:cubicBezTo>
                    <a:pt x="10" y="49"/>
                    <a:pt x="0" y="67"/>
                    <a:pt x="0" y="86"/>
                  </a:cubicBezTo>
                  <a:lnTo>
                    <a:pt x="0" y="567"/>
                  </a:lnTo>
                  <a:cubicBezTo>
                    <a:pt x="0" y="586"/>
                    <a:pt x="10" y="604"/>
                    <a:pt x="27" y="613"/>
                  </a:cubicBezTo>
                  <a:cubicBezTo>
                    <a:pt x="35" y="618"/>
                    <a:pt x="44" y="621"/>
                    <a:pt x="53" y="621"/>
                  </a:cubicBezTo>
                  <a:cubicBezTo>
                    <a:pt x="63" y="621"/>
                    <a:pt x="72" y="618"/>
                    <a:pt x="80" y="613"/>
                  </a:cubicBezTo>
                  <a:lnTo>
                    <a:pt x="497" y="373"/>
                  </a:lnTo>
                  <a:cubicBezTo>
                    <a:pt x="502" y="370"/>
                    <a:pt x="506" y="366"/>
                    <a:pt x="510" y="362"/>
                  </a:cubicBezTo>
                  <a:lnTo>
                    <a:pt x="510" y="546"/>
                  </a:lnTo>
                  <a:cubicBezTo>
                    <a:pt x="510" y="595"/>
                    <a:pt x="550" y="635"/>
                    <a:pt x="599" y="635"/>
                  </a:cubicBezTo>
                  <a:cubicBezTo>
                    <a:pt x="647" y="635"/>
                    <a:pt x="687" y="595"/>
                    <a:pt x="687" y="546"/>
                  </a:cubicBezTo>
                  <a:lnTo>
                    <a:pt x="687" y="89"/>
                  </a:lnTo>
                  <a:cubicBezTo>
                    <a:pt x="687" y="40"/>
                    <a:pt x="647" y="0"/>
                    <a:pt x="599" y="0"/>
                  </a:cubicBezTo>
                  <a:close/>
                </a:path>
              </a:pathLst>
            </a:custGeom>
            <a:gradFill>
              <a:gsLst>
                <a:gs pos="0">
                  <a:schemeClr val="tx1">
                    <a:lumMod val="65000"/>
                    <a:lumOff val="35000"/>
                  </a:schemeClr>
                </a:gs>
                <a:gs pos="100000">
                  <a:schemeClr val="tx1">
                    <a:lumMod val="85000"/>
                    <a:lumOff val="15000"/>
                  </a:schemeClr>
                </a:gs>
              </a:gsLst>
              <a:lin ang="5400000" scaled="1"/>
            </a:gradFill>
            <a:ln>
              <a:noFill/>
            </a:ln>
          </p:spPr>
        </p:sp>
        <p:grpSp>
          <p:nvGrpSpPr>
            <p:cNvPr id="28" name="组合 27">
              <a:extLst>
                <a:ext uri="{FF2B5EF4-FFF2-40B4-BE49-F238E27FC236}">
                  <a16:creationId xmlns="" xmlns:a16="http://schemas.microsoft.com/office/drawing/2014/main" id="{F31B08A4-C4DA-45A9-962B-26F544EEB84A}"/>
                </a:ext>
              </a:extLst>
            </p:cNvPr>
            <p:cNvGrpSpPr/>
            <p:nvPr/>
          </p:nvGrpSpPr>
          <p:grpSpPr>
            <a:xfrm>
              <a:off x="8948197" y="4869316"/>
              <a:ext cx="756559" cy="756537"/>
              <a:chOff x="9008800" y="4913271"/>
              <a:chExt cx="708235" cy="708217"/>
            </a:xfrm>
          </p:grpSpPr>
          <p:sp>
            <p:nvSpPr>
              <p:cNvPr id="29" name="椭圆 28">
                <a:extLst>
                  <a:ext uri="{FF2B5EF4-FFF2-40B4-BE49-F238E27FC236}">
                    <a16:creationId xmlns="" xmlns:a16="http://schemas.microsoft.com/office/drawing/2014/main" id="{B8451C1F-9F2E-452E-B630-FEFD1E83C20F}"/>
                  </a:ext>
                </a:extLst>
              </p:cNvPr>
              <p:cNvSpPr/>
              <p:nvPr/>
            </p:nvSpPr>
            <p:spPr>
              <a:xfrm>
                <a:off x="9020114" y="4924572"/>
                <a:ext cx="696915" cy="696916"/>
              </a:xfrm>
              <a:prstGeom prst="ellipse">
                <a:avLst/>
              </a:prstGeom>
              <a:gradFill flip="none" rotWithShape="1">
                <a:gsLst>
                  <a:gs pos="0">
                    <a:schemeClr val="bg1"/>
                  </a:gs>
                  <a:gs pos="100000">
                    <a:srgbClr val="F8F8F8"/>
                  </a:gs>
                </a:gsLst>
                <a:lin ang="5400000" scaled="1"/>
                <a:tileRect/>
              </a:gradFill>
              <a:ln>
                <a:noFill/>
              </a:ln>
              <a:effectLst>
                <a:outerShdw blurRad="254000" dist="381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cs typeface="+mn-ea"/>
                  <a:sym typeface="+mn-lt"/>
                </a:endParaRPr>
              </a:p>
            </p:txBody>
          </p:sp>
          <p:sp>
            <p:nvSpPr>
              <p:cNvPr id="30" name="pause_94891">
                <a:extLst>
                  <a:ext uri="{FF2B5EF4-FFF2-40B4-BE49-F238E27FC236}">
                    <a16:creationId xmlns="" xmlns:a16="http://schemas.microsoft.com/office/drawing/2014/main" id="{F3D3C9F2-E4BC-46F1-A2E9-3B152BFF148A}"/>
                  </a:ext>
                </a:extLst>
              </p:cNvPr>
              <p:cNvSpPr>
                <a:spLocks noChangeAspect="1"/>
              </p:cNvSpPr>
              <p:nvPr/>
            </p:nvSpPr>
            <p:spPr bwMode="auto">
              <a:xfrm>
                <a:off x="9008800" y="4913271"/>
                <a:ext cx="708235" cy="707248"/>
              </a:xfrm>
              <a:custGeom>
                <a:avLst/>
                <a:gdLst>
                  <a:gd name="T0" fmla="*/ 1980 w 3960"/>
                  <a:gd name="T1" fmla="*/ 0 h 3960"/>
                  <a:gd name="T2" fmla="*/ 0 w 3960"/>
                  <a:gd name="T3" fmla="*/ 1980 h 3960"/>
                  <a:gd name="T4" fmla="*/ 1980 w 3960"/>
                  <a:gd name="T5" fmla="*/ 3960 h 3960"/>
                  <a:gd name="T6" fmla="*/ 3960 w 3960"/>
                  <a:gd name="T7" fmla="*/ 1980 h 3960"/>
                  <a:gd name="T8" fmla="*/ 1980 w 3960"/>
                  <a:gd name="T9" fmla="*/ 0 h 3960"/>
                  <a:gd name="T10" fmla="*/ 2704 w 3960"/>
                  <a:gd name="T11" fmla="*/ 2156 h 3960"/>
                  <a:gd name="T12" fmla="*/ 1657 w 3960"/>
                  <a:gd name="T13" fmla="*/ 2761 h 3960"/>
                  <a:gd name="T14" fmla="*/ 1549 w 3960"/>
                  <a:gd name="T15" fmla="*/ 2789 h 3960"/>
                  <a:gd name="T16" fmla="*/ 1336 w 3960"/>
                  <a:gd name="T17" fmla="*/ 2578 h 3960"/>
                  <a:gd name="T18" fmla="*/ 1336 w 3960"/>
                  <a:gd name="T19" fmla="*/ 1369 h 3960"/>
                  <a:gd name="T20" fmla="*/ 1549 w 3960"/>
                  <a:gd name="T21" fmla="*/ 1157 h 3960"/>
                  <a:gd name="T22" fmla="*/ 1656 w 3960"/>
                  <a:gd name="T23" fmla="*/ 1186 h 3960"/>
                  <a:gd name="T24" fmla="*/ 2703 w 3960"/>
                  <a:gd name="T25" fmla="*/ 1790 h 3960"/>
                  <a:gd name="T26" fmla="*/ 2809 w 3960"/>
                  <a:gd name="T27" fmla="*/ 1973 h 3960"/>
                  <a:gd name="T28" fmla="*/ 2704 w 3960"/>
                  <a:gd name="T29" fmla="*/ 2156 h 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60" h="3960">
                    <a:moveTo>
                      <a:pt x="1980" y="0"/>
                    </a:moveTo>
                    <a:cubicBezTo>
                      <a:pt x="886" y="0"/>
                      <a:pt x="0" y="886"/>
                      <a:pt x="0" y="1980"/>
                    </a:cubicBezTo>
                    <a:cubicBezTo>
                      <a:pt x="0" y="3074"/>
                      <a:pt x="886" y="3960"/>
                      <a:pt x="1980" y="3960"/>
                    </a:cubicBezTo>
                    <a:cubicBezTo>
                      <a:pt x="3074" y="3960"/>
                      <a:pt x="3960" y="3074"/>
                      <a:pt x="3960" y="1980"/>
                    </a:cubicBezTo>
                    <a:cubicBezTo>
                      <a:pt x="3960" y="886"/>
                      <a:pt x="3074" y="0"/>
                      <a:pt x="1980" y="0"/>
                    </a:cubicBezTo>
                    <a:close/>
                    <a:moveTo>
                      <a:pt x="2704" y="2156"/>
                    </a:moveTo>
                    <a:lnTo>
                      <a:pt x="1657" y="2761"/>
                    </a:lnTo>
                    <a:cubicBezTo>
                      <a:pt x="1625" y="2779"/>
                      <a:pt x="1586" y="2789"/>
                      <a:pt x="1549" y="2789"/>
                    </a:cubicBezTo>
                    <a:cubicBezTo>
                      <a:pt x="1433" y="2789"/>
                      <a:pt x="1336" y="2694"/>
                      <a:pt x="1336" y="2578"/>
                    </a:cubicBezTo>
                    <a:lnTo>
                      <a:pt x="1336" y="1369"/>
                    </a:lnTo>
                    <a:cubicBezTo>
                      <a:pt x="1336" y="1252"/>
                      <a:pt x="1433" y="1157"/>
                      <a:pt x="1549" y="1157"/>
                    </a:cubicBezTo>
                    <a:cubicBezTo>
                      <a:pt x="1586" y="1157"/>
                      <a:pt x="1624" y="1167"/>
                      <a:pt x="1656" y="1186"/>
                    </a:cubicBezTo>
                    <a:lnTo>
                      <a:pt x="2703" y="1790"/>
                    </a:lnTo>
                    <a:cubicBezTo>
                      <a:pt x="2770" y="1828"/>
                      <a:pt x="2809" y="1897"/>
                      <a:pt x="2809" y="1973"/>
                    </a:cubicBezTo>
                    <a:cubicBezTo>
                      <a:pt x="2809" y="2050"/>
                      <a:pt x="2770" y="2118"/>
                      <a:pt x="2704" y="2156"/>
                    </a:cubicBezTo>
                    <a:close/>
                  </a:path>
                </a:pathLst>
              </a:custGeom>
              <a:gradFill>
                <a:gsLst>
                  <a:gs pos="0">
                    <a:schemeClr val="tx1">
                      <a:lumMod val="65000"/>
                      <a:lumOff val="35000"/>
                    </a:schemeClr>
                  </a:gs>
                  <a:gs pos="100000">
                    <a:schemeClr val="tx1">
                      <a:lumMod val="85000"/>
                      <a:lumOff val="15000"/>
                    </a:schemeClr>
                  </a:gs>
                </a:gsLst>
                <a:lin ang="5400000" scaled="1"/>
              </a:gradFill>
              <a:ln>
                <a:noFill/>
              </a:ln>
            </p:spPr>
            <p:txBody>
              <a:bodyPr/>
              <a:lstStyle/>
              <a:p>
                <a:endParaRPr lang="zh-CN" altLang="en-US"/>
              </a:p>
            </p:txBody>
          </p:sp>
        </p:grpSp>
      </p:grpSp>
      <p:sp>
        <p:nvSpPr>
          <p:cNvPr id="31" name="矩形 30">
            <a:extLst>
              <a:ext uri="{FF2B5EF4-FFF2-40B4-BE49-F238E27FC236}">
                <a16:creationId xmlns="" xmlns:a16="http://schemas.microsoft.com/office/drawing/2014/main" id="{27E448D7-F14D-4096-94E4-011DE7A61C49}"/>
              </a:ext>
            </a:extLst>
          </p:cNvPr>
          <p:cNvSpPr/>
          <p:nvPr/>
        </p:nvSpPr>
        <p:spPr>
          <a:xfrm>
            <a:off x="670226" y="2436681"/>
            <a:ext cx="5724644" cy="2939844"/>
          </a:xfrm>
          <a:prstGeom prst="rect">
            <a:avLst/>
          </a:prstGeom>
        </p:spPr>
        <p:txBody>
          <a:bodyPr wrap="none">
            <a:spAutoFit/>
          </a:bodyPr>
          <a:lstStyle/>
          <a:p>
            <a:pPr algn="ctr">
              <a:lnSpc>
                <a:spcPct val="130000"/>
              </a:lnSpc>
            </a:pPr>
            <a:r>
              <a:rPr lang="zh-CN" altLang="en-US" dirty="0">
                <a:solidFill>
                  <a:srgbClr val="333333"/>
                </a:solidFill>
                <a:latin typeface="+mn-ea"/>
              </a:rPr>
              <a:t>缙云苍苍，嘉陵泱泱。山高水长，养育栋梁。</a:t>
            </a:r>
            <a:endParaRPr lang="en-US" altLang="zh-CN" dirty="0">
              <a:solidFill>
                <a:srgbClr val="333333"/>
              </a:solidFill>
              <a:latin typeface="+mn-ea"/>
            </a:endParaRPr>
          </a:p>
          <a:p>
            <a:pPr algn="ctr">
              <a:lnSpc>
                <a:spcPct val="130000"/>
              </a:lnSpc>
            </a:pPr>
            <a:r>
              <a:rPr lang="zh-CN" altLang="en-US" dirty="0">
                <a:latin typeface="+mn-ea"/>
              </a:rPr>
              <a:t>岁月悠悠，学海茫茫。大成博雅，养育栋梁。</a:t>
            </a:r>
          </a:p>
          <a:p>
            <a:pPr algn="ctr">
              <a:lnSpc>
                <a:spcPct val="130000"/>
              </a:lnSpc>
            </a:pPr>
            <a:r>
              <a:rPr lang="zh-CN" altLang="en-US" dirty="0">
                <a:latin typeface="+mn-ea"/>
              </a:rPr>
              <a:t>代代薪火承传。处处桃李芬芳，处处桃李芬芳。</a:t>
            </a:r>
          </a:p>
          <a:p>
            <a:pPr algn="ctr">
              <a:lnSpc>
                <a:spcPct val="130000"/>
              </a:lnSpc>
            </a:pPr>
            <a:r>
              <a:rPr lang="zh-CN" altLang="en-US" dirty="0">
                <a:latin typeface="+mn-ea"/>
              </a:rPr>
              <a:t>志在五湖四海。铁肩炼而担当，铁肩炼而担当。</a:t>
            </a:r>
          </a:p>
          <a:p>
            <a:pPr algn="ctr">
              <a:lnSpc>
                <a:spcPct val="130000"/>
              </a:lnSpc>
            </a:pPr>
            <a:r>
              <a:rPr lang="zh-CN" altLang="en-US" dirty="0">
                <a:latin typeface="+mn-ea"/>
              </a:rPr>
              <a:t>西南大学，我的摇篮我的殿堂，崇德尚善，创我荣光！</a:t>
            </a:r>
          </a:p>
          <a:p>
            <a:pPr algn="ctr">
              <a:lnSpc>
                <a:spcPct val="130000"/>
              </a:lnSpc>
            </a:pPr>
            <a:r>
              <a:rPr lang="zh-CN" altLang="en-US" dirty="0">
                <a:latin typeface="+mn-ea"/>
              </a:rPr>
              <a:t>西南大学，我的青春我的起航，求实追梦，成就辉煌！</a:t>
            </a:r>
          </a:p>
          <a:p>
            <a:pPr algn="ctr">
              <a:lnSpc>
                <a:spcPct val="130000"/>
              </a:lnSpc>
            </a:pPr>
            <a:r>
              <a:rPr lang="zh-CN" altLang="en-US" dirty="0">
                <a:latin typeface="+mn-ea"/>
              </a:rPr>
              <a:t>创我荣光！成就辉煌！</a:t>
            </a:r>
          </a:p>
          <a:p>
            <a:pPr algn="ctr">
              <a:lnSpc>
                <a:spcPct val="130000"/>
              </a:lnSpc>
            </a:pPr>
            <a:endParaRPr lang="zh-CN" altLang="en-US" dirty="0">
              <a:latin typeface="+mn-ea"/>
            </a:endParaRPr>
          </a:p>
        </p:txBody>
      </p:sp>
      <p:sp>
        <p:nvSpPr>
          <p:cNvPr id="32" name="文本框 31">
            <a:extLst>
              <a:ext uri="{FF2B5EF4-FFF2-40B4-BE49-F238E27FC236}">
                <a16:creationId xmlns="" xmlns:a16="http://schemas.microsoft.com/office/drawing/2014/main" id="{DCF26814-EBEE-424C-A25E-7AA72E77127C}"/>
              </a:ext>
            </a:extLst>
          </p:cNvPr>
          <p:cNvSpPr txBox="1"/>
          <p:nvPr/>
        </p:nvSpPr>
        <p:spPr>
          <a:xfrm>
            <a:off x="2066031" y="1395162"/>
            <a:ext cx="2933034" cy="598241"/>
          </a:xfrm>
          <a:prstGeom prst="rect">
            <a:avLst/>
          </a:prstGeom>
          <a:noFill/>
        </p:spPr>
        <p:txBody>
          <a:bodyPr wrap="square" rtlCol="0">
            <a:spAutoFit/>
          </a:bodyPr>
          <a:lstStyle/>
          <a:p>
            <a:pPr algn="ctr">
              <a:lnSpc>
                <a:spcPct val="130000"/>
              </a:lnSpc>
            </a:pPr>
            <a:r>
              <a:rPr lang="zh-CN" altLang="en-US" sz="2800" dirty="0">
                <a:latin typeface="+mj-ea"/>
                <a:ea typeface="+mj-ea"/>
              </a:rPr>
              <a:t>西南大学校歌</a:t>
            </a:r>
          </a:p>
        </p:txBody>
      </p:sp>
      <p:sp>
        <p:nvSpPr>
          <p:cNvPr id="38" name="矩形 37">
            <a:extLst>
              <a:ext uri="{FF2B5EF4-FFF2-40B4-BE49-F238E27FC236}">
                <a16:creationId xmlns="" xmlns:a16="http://schemas.microsoft.com/office/drawing/2014/main" id="{4D675A9D-486C-42DF-96F4-773ECC5C2A12}"/>
              </a:ext>
            </a:extLst>
          </p:cNvPr>
          <p:cNvSpPr/>
          <p:nvPr/>
        </p:nvSpPr>
        <p:spPr>
          <a:xfrm>
            <a:off x="1966403" y="1961868"/>
            <a:ext cx="3132291" cy="307777"/>
          </a:xfrm>
          <a:prstGeom prst="rect">
            <a:avLst/>
          </a:prstGeom>
        </p:spPr>
        <p:txBody>
          <a:bodyPr wrap="square">
            <a:spAutoFit/>
          </a:bodyPr>
          <a:lstStyle/>
          <a:p>
            <a:pPr algn="ctr"/>
            <a:r>
              <a:rPr lang="zh-CN" altLang="en-US" sz="1400" dirty="0">
                <a:latin typeface="+mn-ea"/>
              </a:rPr>
              <a:t>曹廷华等 词   刘青 曲</a:t>
            </a:r>
            <a:endParaRPr lang="zh-CN" altLang="en-US" sz="1400" b="0" i="0" u="none" strike="noStrike" dirty="0">
              <a:effectLst/>
              <a:latin typeface="+mn-ea"/>
            </a:endParaRPr>
          </a:p>
        </p:txBody>
      </p:sp>
      <p:pic>
        <p:nvPicPr>
          <p:cNvPr id="42" name="图片占位符 41">
            <a:extLst>
              <a:ext uri="{FF2B5EF4-FFF2-40B4-BE49-F238E27FC236}">
                <a16:creationId xmlns="" xmlns:a16="http://schemas.microsoft.com/office/drawing/2014/main" id="{FA369627-EA42-46D0-AB4D-C2593DA1A2F4}"/>
              </a:ext>
            </a:extLst>
          </p:cNvPr>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p:pic>
      <p:sp>
        <p:nvSpPr>
          <p:cNvPr id="45" name="文本占位符 44">
            <a:extLst>
              <a:ext uri="{FF2B5EF4-FFF2-40B4-BE49-F238E27FC236}">
                <a16:creationId xmlns="" xmlns:a16="http://schemas.microsoft.com/office/drawing/2014/main" id="{A93BD371-8A9F-49AC-B399-F2200D602052}"/>
              </a:ext>
            </a:extLst>
          </p:cNvPr>
          <p:cNvSpPr>
            <a:spLocks noGrp="1"/>
          </p:cNvSpPr>
          <p:nvPr>
            <p:ph type="body" idx="14"/>
          </p:nvPr>
        </p:nvSpPr>
        <p:spPr>
          <a:xfrm>
            <a:off x="1097899" y="253874"/>
            <a:ext cx="1934002" cy="605909"/>
          </a:xfrm>
        </p:spPr>
        <p:txBody>
          <a:bodyPr/>
          <a:lstStyle/>
          <a:p>
            <a:r>
              <a:rPr lang="zh-CN" altLang="en-US" dirty="0"/>
              <a:t>音乐播放</a:t>
            </a:r>
          </a:p>
        </p:txBody>
      </p:sp>
      <p:pic>
        <p:nvPicPr>
          <p:cNvPr id="46" name="群星 - 西南大学校歌">
            <a:hlinkClick r:id="" action="ppaction://media"/>
            <a:extLst>
              <a:ext uri="{FF2B5EF4-FFF2-40B4-BE49-F238E27FC236}">
                <a16:creationId xmlns="" xmlns:a16="http://schemas.microsoft.com/office/drawing/2014/main" id="{3333C257-F6F6-4FB8-A0FC-99394E0B92D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738434" y="1486131"/>
            <a:ext cx="487363" cy="487363"/>
          </a:xfrm>
          <a:prstGeom prst="rect">
            <a:avLst/>
          </a:prstGeom>
        </p:spPr>
      </p:pic>
    </p:spTree>
    <p:extLst>
      <p:ext uri="{BB962C8B-B14F-4D97-AF65-F5344CB8AC3E}">
        <p14:creationId xmlns:p14="http://schemas.microsoft.com/office/powerpoint/2010/main" val="158698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indefinite" fill="hold" nodeType="clickEffect">
                                  <p:stCondLst>
                                    <p:cond delay="0"/>
                                  </p:stCondLst>
                                  <p:endCondLst>
                                    <p:cond evt="onNext" delay="0">
                                      <p:tgtEl>
                                        <p:sldTgt/>
                                      </p:tgtEl>
                                    </p:cond>
                                  </p:endCondLst>
                                  <p:childTnLst>
                                    <p:animRot by="21600000">
                                      <p:cBhvr>
                                        <p:cTn id="6" dur="3000" fill="hold"/>
                                        <p:tgtEl>
                                          <p:spTgt spid="4"/>
                                        </p:tgtEl>
                                        <p:attrNameLst>
                                          <p:attrName>r</p:attrName>
                                        </p:attrNameLst>
                                      </p:cBhvr>
                                    </p:animRot>
                                  </p:childTnLst>
                                </p:cTn>
                              </p:par>
                              <p:par>
                                <p:cTn id="7" presetID="1" presetClass="mediacall" presetSubtype="0" fill="hold" nodeType="withEffect">
                                  <p:stCondLst>
                                    <p:cond delay="0"/>
                                  </p:stCondLst>
                                  <p:childTnLst>
                                    <p:cmd type="call" cmd="playFrom(0.0)">
                                      <p:cBhvr>
                                        <p:cTn id="8" dur="161070" fill="hold"/>
                                        <p:tgtEl>
                                          <p:spTgt spid="4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9" fill="hold" display="0">
                  <p:stCondLst>
                    <p:cond delay="indefinite"/>
                  </p:stCondLst>
                  <p:endCondLst>
                    <p:cond evt="onStopAudio" delay="0">
                      <p:tgtEl>
                        <p:sldTgt/>
                      </p:tgtEl>
                    </p:cond>
                  </p:endCondLst>
                </p:cTn>
                <p:tgtEl>
                  <p:spTgt spid="46"/>
                </p:tgtEl>
              </p:cMediaNode>
            </p:audio>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天空, 户外, 道路, 树&#10;&#10;自动生成的说明">
            <a:extLst>
              <a:ext uri="{FF2B5EF4-FFF2-40B4-BE49-F238E27FC236}">
                <a16:creationId xmlns="" xmlns:a16="http://schemas.microsoft.com/office/drawing/2014/main" id="{97437B4C-D8B7-40AB-AAF9-C5246B2D426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12192000" cy="6929119"/>
          </a:xfrm>
          <a:prstGeom prst="rect">
            <a:avLst/>
          </a:prstGeom>
        </p:spPr>
      </p:pic>
      <p:sp>
        <p:nvSpPr>
          <p:cNvPr id="4" name="矩形 3">
            <a:extLst>
              <a:ext uri="{FF2B5EF4-FFF2-40B4-BE49-F238E27FC236}">
                <a16:creationId xmlns="" xmlns:a16="http://schemas.microsoft.com/office/drawing/2014/main" id="{D68F1C6C-6760-4598-B895-3F1CB58129BE}"/>
              </a:ext>
            </a:extLst>
          </p:cNvPr>
          <p:cNvSpPr/>
          <p:nvPr/>
        </p:nvSpPr>
        <p:spPr>
          <a:xfrm>
            <a:off x="0" y="1"/>
            <a:ext cx="12192000" cy="6568634"/>
          </a:xfrm>
          <a:prstGeom prst="rect">
            <a:avLst/>
          </a:prstGeom>
          <a:gradFill flip="none" rotWithShape="1">
            <a:gsLst>
              <a:gs pos="0">
                <a:schemeClr val="accent1">
                  <a:lumMod val="5000"/>
                  <a:lumOff val="95000"/>
                  <a:alpha val="0"/>
                </a:schemeClr>
              </a:gs>
              <a:gs pos="37072">
                <a:srgbClr val="F8FBFE">
                  <a:alpha val="77000"/>
                </a:srgbClr>
              </a:gs>
              <a:gs pos="67000">
                <a:srgbClr val="FDFEFE">
                  <a:alpha val="93000"/>
                </a:srgb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2" name="文本框 1">
            <a:extLst>
              <a:ext uri="{FF2B5EF4-FFF2-40B4-BE49-F238E27FC236}">
                <a16:creationId xmlns="" xmlns:a16="http://schemas.microsoft.com/office/drawing/2014/main" id="{C734FE77-F0B7-4117-85FC-8689F152846A}"/>
              </a:ext>
            </a:extLst>
          </p:cNvPr>
          <p:cNvSpPr txBox="1"/>
          <p:nvPr/>
        </p:nvSpPr>
        <p:spPr>
          <a:xfrm>
            <a:off x="2072640" y="1623893"/>
            <a:ext cx="804672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chemeClr val="accent1"/>
                </a:solidFill>
                <a:effectLst/>
                <a:uLnTx/>
                <a:uFillTx/>
                <a:latin typeface="+mj-ea"/>
                <a:ea typeface="+mj-ea"/>
                <a:cs typeface="+mn-cs"/>
              </a:rPr>
              <a:t>恳请各位老师批评指正</a:t>
            </a:r>
          </a:p>
        </p:txBody>
      </p:sp>
      <p:grpSp>
        <p:nvGrpSpPr>
          <p:cNvPr id="9" name="组合 8">
            <a:extLst>
              <a:ext uri="{FF2B5EF4-FFF2-40B4-BE49-F238E27FC236}">
                <a16:creationId xmlns="" xmlns:a16="http://schemas.microsoft.com/office/drawing/2014/main" id="{84736EA6-E2C7-4FFF-9DAC-860C4C220E7A}"/>
              </a:ext>
            </a:extLst>
          </p:cNvPr>
          <p:cNvGrpSpPr/>
          <p:nvPr/>
        </p:nvGrpSpPr>
        <p:grpSpPr>
          <a:xfrm>
            <a:off x="5030110" y="993975"/>
            <a:ext cx="2131780" cy="486576"/>
            <a:chOff x="335077" y="270942"/>
            <a:chExt cx="1827552" cy="417136"/>
          </a:xfrm>
          <a:solidFill>
            <a:schemeClr val="accent1"/>
          </a:solidFill>
        </p:grpSpPr>
        <p:grpSp>
          <p:nvGrpSpPr>
            <p:cNvPr id="10" name="组合 9">
              <a:extLst>
                <a:ext uri="{FF2B5EF4-FFF2-40B4-BE49-F238E27FC236}">
                  <a16:creationId xmlns="" xmlns:a16="http://schemas.microsoft.com/office/drawing/2014/main" id="{1EDEF322-8BA7-479B-9446-9E52ABF38488}"/>
                </a:ext>
              </a:extLst>
            </p:cNvPr>
            <p:cNvGrpSpPr/>
            <p:nvPr/>
          </p:nvGrpSpPr>
          <p:grpSpPr>
            <a:xfrm>
              <a:off x="831799" y="288037"/>
              <a:ext cx="1330830" cy="363588"/>
              <a:chOff x="5402262" y="5211762"/>
              <a:chExt cx="3059113" cy="835761"/>
            </a:xfrm>
            <a:grpFill/>
          </p:grpSpPr>
          <p:sp>
            <p:nvSpPr>
              <p:cNvPr id="40" name="Freeform 32">
                <a:extLst>
                  <a:ext uri="{FF2B5EF4-FFF2-40B4-BE49-F238E27FC236}">
                    <a16:creationId xmlns="" xmlns:a16="http://schemas.microsoft.com/office/drawing/2014/main" id="{8EDFD02F-EE94-49FC-B5EE-C9C79CA639E7}"/>
                  </a:ext>
                </a:extLst>
              </p:cNvPr>
              <p:cNvSpPr>
                <a:spLocks noEditPoints="1"/>
              </p:cNvSpPr>
              <p:nvPr/>
            </p:nvSpPr>
            <p:spPr bwMode="auto">
              <a:xfrm>
                <a:off x="5402262" y="5347186"/>
                <a:ext cx="814480" cy="570716"/>
              </a:xfrm>
              <a:custGeom>
                <a:avLst/>
                <a:gdLst>
                  <a:gd name="T0" fmla="*/ 1607 w 2875"/>
                  <a:gd name="T1" fmla="*/ 1769 h 2008"/>
                  <a:gd name="T2" fmla="*/ 1683 w 2875"/>
                  <a:gd name="T3" fmla="*/ 1769 h 2008"/>
                  <a:gd name="T4" fmla="*/ 1494 w 2875"/>
                  <a:gd name="T5" fmla="*/ 1579 h 2008"/>
                  <a:gd name="T6" fmla="*/ 1223 w 2875"/>
                  <a:gd name="T7" fmla="*/ 1628 h 2008"/>
                  <a:gd name="T8" fmla="*/ 1178 w 2875"/>
                  <a:gd name="T9" fmla="*/ 1615 h 2008"/>
                  <a:gd name="T10" fmla="*/ 1065 w 2875"/>
                  <a:gd name="T11" fmla="*/ 1371 h 2008"/>
                  <a:gd name="T12" fmla="*/ 1454 w 2875"/>
                  <a:gd name="T13" fmla="*/ 1219 h 2008"/>
                  <a:gd name="T14" fmla="*/ 1537 w 2875"/>
                  <a:gd name="T15" fmla="*/ 1242 h 2008"/>
                  <a:gd name="T16" fmla="*/ 1480 w 2875"/>
                  <a:gd name="T17" fmla="*/ 1524 h 2008"/>
                  <a:gd name="T18" fmla="*/ 1734 w 2875"/>
                  <a:gd name="T19" fmla="*/ 1515 h 2008"/>
                  <a:gd name="T20" fmla="*/ 1824 w 2875"/>
                  <a:gd name="T21" fmla="*/ 1300 h 2008"/>
                  <a:gd name="T22" fmla="*/ 2079 w 2875"/>
                  <a:gd name="T23" fmla="*/ 946 h 2008"/>
                  <a:gd name="T24" fmla="*/ 2340 w 2875"/>
                  <a:gd name="T25" fmla="*/ 1258 h 2008"/>
                  <a:gd name="T26" fmla="*/ 2055 w 2875"/>
                  <a:gd name="T27" fmla="*/ 1396 h 2008"/>
                  <a:gd name="T28" fmla="*/ 1497 w 2875"/>
                  <a:gd name="T29" fmla="*/ 643 h 2008"/>
                  <a:gd name="T30" fmla="*/ 1494 w 2875"/>
                  <a:gd name="T31" fmla="*/ 722 h 2008"/>
                  <a:gd name="T32" fmla="*/ 1336 w 2875"/>
                  <a:gd name="T33" fmla="*/ 279 h 2008"/>
                  <a:gd name="T34" fmla="*/ 844 w 2875"/>
                  <a:gd name="T35" fmla="*/ 337 h 2008"/>
                  <a:gd name="T36" fmla="*/ 752 w 2875"/>
                  <a:gd name="T37" fmla="*/ 499 h 2008"/>
                  <a:gd name="T38" fmla="*/ 1074 w 2875"/>
                  <a:gd name="T39" fmla="*/ 559 h 2008"/>
                  <a:gd name="T40" fmla="*/ 1074 w 2875"/>
                  <a:gd name="T41" fmla="*/ 855 h 2008"/>
                  <a:gd name="T42" fmla="*/ 625 w 2875"/>
                  <a:gd name="T43" fmla="*/ 1219 h 2008"/>
                  <a:gd name="T44" fmla="*/ 447 w 2875"/>
                  <a:gd name="T45" fmla="*/ 1058 h 2008"/>
                  <a:gd name="T46" fmla="*/ 532 w 2875"/>
                  <a:gd name="T47" fmla="*/ 830 h 2008"/>
                  <a:gd name="T48" fmla="*/ 107 w 2875"/>
                  <a:gd name="T49" fmla="*/ 1057 h 2008"/>
                  <a:gd name="T50" fmla="*/ 455 w 2875"/>
                  <a:gd name="T51" fmla="*/ 1786 h 2008"/>
                  <a:gd name="T52" fmla="*/ 665 w 2875"/>
                  <a:gd name="T53" fmla="*/ 1941 h 2008"/>
                  <a:gd name="T54" fmla="*/ 988 w 2875"/>
                  <a:gd name="T55" fmla="*/ 1988 h 2008"/>
                  <a:gd name="T56" fmla="*/ 1124 w 2875"/>
                  <a:gd name="T57" fmla="*/ 1963 h 2008"/>
                  <a:gd name="T58" fmla="*/ 1162 w 2875"/>
                  <a:gd name="T59" fmla="*/ 1951 h 2008"/>
                  <a:gd name="T60" fmla="*/ 1404 w 2875"/>
                  <a:gd name="T61" fmla="*/ 1914 h 2008"/>
                  <a:gd name="T62" fmla="*/ 1672 w 2875"/>
                  <a:gd name="T63" fmla="*/ 1902 h 2008"/>
                  <a:gd name="T64" fmla="*/ 2014 w 2875"/>
                  <a:gd name="T65" fmla="*/ 1888 h 2008"/>
                  <a:gd name="T66" fmla="*/ 1987 w 2875"/>
                  <a:gd name="T67" fmla="*/ 1668 h 2008"/>
                  <a:gd name="T68" fmla="*/ 1986 w 2875"/>
                  <a:gd name="T69" fmla="*/ 1607 h 2008"/>
                  <a:gd name="T70" fmla="*/ 2307 w 2875"/>
                  <a:gd name="T71" fmla="*/ 1488 h 2008"/>
                  <a:gd name="T72" fmla="*/ 2774 w 2875"/>
                  <a:gd name="T73" fmla="*/ 1000 h 2008"/>
                  <a:gd name="T74" fmla="*/ 2594 w 2875"/>
                  <a:gd name="T75" fmla="*/ 833 h 2008"/>
                  <a:gd name="T76" fmla="*/ 2394 w 2875"/>
                  <a:gd name="T77" fmla="*/ 728 h 2008"/>
                  <a:gd name="T78" fmla="*/ 2038 w 2875"/>
                  <a:gd name="T79" fmla="*/ 737 h 2008"/>
                  <a:gd name="T80" fmla="*/ 2116 w 2875"/>
                  <a:gd name="T81" fmla="*/ 560 h 2008"/>
                  <a:gd name="T82" fmla="*/ 2380 w 2875"/>
                  <a:gd name="T83" fmla="*/ 358 h 2008"/>
                  <a:gd name="T84" fmla="*/ 2359 w 2875"/>
                  <a:gd name="T85" fmla="*/ 103 h 2008"/>
                  <a:gd name="T86" fmla="*/ 1756 w 2875"/>
                  <a:gd name="T87" fmla="*/ 166 h 2008"/>
                  <a:gd name="T88" fmla="*/ 1403 w 2875"/>
                  <a:gd name="T89" fmla="*/ 290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5" h="2008">
                    <a:moveTo>
                      <a:pt x="1683" y="1769"/>
                    </a:moveTo>
                    <a:lnTo>
                      <a:pt x="1607" y="1769"/>
                    </a:lnTo>
                    <a:cubicBezTo>
                      <a:pt x="1613" y="1747"/>
                      <a:pt x="1619" y="1739"/>
                      <a:pt x="1642" y="1737"/>
                    </a:cubicBezTo>
                    <a:cubicBezTo>
                      <a:pt x="1670" y="1735"/>
                      <a:pt x="1673" y="1751"/>
                      <a:pt x="1683" y="1769"/>
                    </a:cubicBezTo>
                    <a:close/>
                    <a:moveTo>
                      <a:pt x="1480" y="1524"/>
                    </a:moveTo>
                    <a:cubicBezTo>
                      <a:pt x="1480" y="1558"/>
                      <a:pt x="1482" y="1552"/>
                      <a:pt x="1494" y="1579"/>
                    </a:cubicBezTo>
                    <a:cubicBezTo>
                      <a:pt x="1507" y="1611"/>
                      <a:pt x="1537" y="1644"/>
                      <a:pt x="1426" y="1656"/>
                    </a:cubicBezTo>
                    <a:cubicBezTo>
                      <a:pt x="1391" y="1660"/>
                      <a:pt x="1255" y="1641"/>
                      <a:pt x="1223" y="1628"/>
                    </a:cubicBezTo>
                    <a:cubicBezTo>
                      <a:pt x="1221" y="1627"/>
                      <a:pt x="1219" y="1626"/>
                      <a:pt x="1218" y="1626"/>
                    </a:cubicBezTo>
                    <a:lnTo>
                      <a:pt x="1178" y="1615"/>
                    </a:lnTo>
                    <a:cubicBezTo>
                      <a:pt x="1146" y="1606"/>
                      <a:pt x="939" y="1503"/>
                      <a:pt x="985" y="1419"/>
                    </a:cubicBezTo>
                    <a:cubicBezTo>
                      <a:pt x="1003" y="1386"/>
                      <a:pt x="1023" y="1375"/>
                      <a:pt x="1065" y="1371"/>
                    </a:cubicBezTo>
                    <a:cubicBezTo>
                      <a:pt x="1070" y="1389"/>
                      <a:pt x="1133" y="1549"/>
                      <a:pt x="1209" y="1549"/>
                    </a:cubicBezTo>
                    <a:cubicBezTo>
                      <a:pt x="1343" y="1549"/>
                      <a:pt x="1431" y="1255"/>
                      <a:pt x="1454" y="1219"/>
                    </a:cubicBezTo>
                    <a:cubicBezTo>
                      <a:pt x="1478" y="1182"/>
                      <a:pt x="1506" y="1136"/>
                      <a:pt x="1565" y="1134"/>
                    </a:cubicBezTo>
                    <a:cubicBezTo>
                      <a:pt x="1565" y="1223"/>
                      <a:pt x="1557" y="1194"/>
                      <a:pt x="1537" y="1242"/>
                    </a:cubicBezTo>
                    <a:lnTo>
                      <a:pt x="1514" y="1329"/>
                    </a:lnTo>
                    <a:cubicBezTo>
                      <a:pt x="1506" y="1444"/>
                      <a:pt x="1480" y="1483"/>
                      <a:pt x="1480" y="1524"/>
                    </a:cubicBezTo>
                    <a:close/>
                    <a:moveTo>
                      <a:pt x="1768" y="1541"/>
                    </a:moveTo>
                    <a:cubicBezTo>
                      <a:pt x="1760" y="1510"/>
                      <a:pt x="1767" y="1518"/>
                      <a:pt x="1734" y="1515"/>
                    </a:cubicBezTo>
                    <a:cubicBezTo>
                      <a:pt x="1736" y="1450"/>
                      <a:pt x="1756" y="1449"/>
                      <a:pt x="1779" y="1408"/>
                    </a:cubicBezTo>
                    <a:cubicBezTo>
                      <a:pt x="1800" y="1371"/>
                      <a:pt x="1800" y="1336"/>
                      <a:pt x="1824" y="1300"/>
                    </a:cubicBezTo>
                    <a:cubicBezTo>
                      <a:pt x="1910" y="1168"/>
                      <a:pt x="1857" y="1222"/>
                      <a:pt x="1920" y="1092"/>
                    </a:cubicBezTo>
                    <a:cubicBezTo>
                      <a:pt x="1959" y="1013"/>
                      <a:pt x="1998" y="965"/>
                      <a:pt x="2079" y="946"/>
                    </a:cubicBezTo>
                    <a:cubicBezTo>
                      <a:pt x="2213" y="915"/>
                      <a:pt x="2535" y="852"/>
                      <a:pt x="2582" y="1031"/>
                    </a:cubicBezTo>
                    <a:cubicBezTo>
                      <a:pt x="2615" y="1155"/>
                      <a:pt x="2436" y="1229"/>
                      <a:pt x="2340" y="1258"/>
                    </a:cubicBezTo>
                    <a:cubicBezTo>
                      <a:pt x="2296" y="1271"/>
                      <a:pt x="2250" y="1314"/>
                      <a:pt x="2203" y="1333"/>
                    </a:cubicBezTo>
                    <a:cubicBezTo>
                      <a:pt x="2136" y="1360"/>
                      <a:pt x="2187" y="1351"/>
                      <a:pt x="2055" y="1396"/>
                    </a:cubicBezTo>
                    <a:cubicBezTo>
                      <a:pt x="1823" y="1474"/>
                      <a:pt x="1945" y="1422"/>
                      <a:pt x="1768" y="1541"/>
                    </a:cubicBezTo>
                    <a:close/>
                    <a:moveTo>
                      <a:pt x="1497" y="643"/>
                    </a:moveTo>
                    <a:cubicBezTo>
                      <a:pt x="1581" y="643"/>
                      <a:pt x="1701" y="635"/>
                      <a:pt x="1654" y="800"/>
                    </a:cubicBezTo>
                    <a:cubicBezTo>
                      <a:pt x="1625" y="904"/>
                      <a:pt x="1529" y="865"/>
                      <a:pt x="1494" y="722"/>
                    </a:cubicBezTo>
                    <a:cubicBezTo>
                      <a:pt x="1486" y="686"/>
                      <a:pt x="1496" y="684"/>
                      <a:pt x="1497" y="643"/>
                    </a:cubicBezTo>
                    <a:close/>
                    <a:moveTo>
                      <a:pt x="1336" y="279"/>
                    </a:moveTo>
                    <a:cubicBezTo>
                      <a:pt x="1171" y="279"/>
                      <a:pt x="1108" y="288"/>
                      <a:pt x="955" y="296"/>
                    </a:cubicBezTo>
                    <a:cubicBezTo>
                      <a:pt x="904" y="299"/>
                      <a:pt x="875" y="313"/>
                      <a:pt x="844" y="337"/>
                    </a:cubicBezTo>
                    <a:cubicBezTo>
                      <a:pt x="821" y="355"/>
                      <a:pt x="779" y="391"/>
                      <a:pt x="752" y="398"/>
                    </a:cubicBezTo>
                    <a:lnTo>
                      <a:pt x="752" y="499"/>
                    </a:lnTo>
                    <a:lnTo>
                      <a:pt x="870" y="508"/>
                    </a:lnTo>
                    <a:cubicBezTo>
                      <a:pt x="933" y="511"/>
                      <a:pt x="1023" y="527"/>
                      <a:pt x="1074" y="559"/>
                    </a:cubicBezTo>
                    <a:cubicBezTo>
                      <a:pt x="1093" y="571"/>
                      <a:pt x="1124" y="606"/>
                      <a:pt x="1124" y="635"/>
                    </a:cubicBezTo>
                    <a:cubicBezTo>
                      <a:pt x="1124" y="663"/>
                      <a:pt x="1073" y="719"/>
                      <a:pt x="1074" y="855"/>
                    </a:cubicBezTo>
                    <a:cubicBezTo>
                      <a:pt x="1074" y="992"/>
                      <a:pt x="1087" y="994"/>
                      <a:pt x="992" y="1044"/>
                    </a:cubicBezTo>
                    <a:cubicBezTo>
                      <a:pt x="916" y="1084"/>
                      <a:pt x="685" y="1219"/>
                      <a:pt x="625" y="1219"/>
                    </a:cubicBezTo>
                    <a:cubicBezTo>
                      <a:pt x="550" y="1219"/>
                      <a:pt x="606" y="1220"/>
                      <a:pt x="526" y="1141"/>
                    </a:cubicBezTo>
                    <a:cubicBezTo>
                      <a:pt x="497" y="1113"/>
                      <a:pt x="468" y="1090"/>
                      <a:pt x="447" y="1058"/>
                    </a:cubicBezTo>
                    <a:cubicBezTo>
                      <a:pt x="497" y="954"/>
                      <a:pt x="540" y="981"/>
                      <a:pt x="540" y="906"/>
                    </a:cubicBezTo>
                    <a:cubicBezTo>
                      <a:pt x="540" y="863"/>
                      <a:pt x="533" y="868"/>
                      <a:pt x="532" y="830"/>
                    </a:cubicBezTo>
                    <a:cubicBezTo>
                      <a:pt x="337" y="830"/>
                      <a:pt x="355" y="820"/>
                      <a:pt x="184" y="956"/>
                    </a:cubicBezTo>
                    <a:lnTo>
                      <a:pt x="107" y="1057"/>
                    </a:lnTo>
                    <a:cubicBezTo>
                      <a:pt x="0" y="1252"/>
                      <a:pt x="145" y="1411"/>
                      <a:pt x="268" y="1576"/>
                    </a:cubicBezTo>
                    <a:cubicBezTo>
                      <a:pt x="303" y="1623"/>
                      <a:pt x="418" y="1759"/>
                      <a:pt x="455" y="1786"/>
                    </a:cubicBezTo>
                    <a:cubicBezTo>
                      <a:pt x="495" y="1816"/>
                      <a:pt x="529" y="1843"/>
                      <a:pt x="571" y="1875"/>
                    </a:cubicBezTo>
                    <a:lnTo>
                      <a:pt x="665" y="1941"/>
                    </a:lnTo>
                    <a:cubicBezTo>
                      <a:pt x="709" y="1971"/>
                      <a:pt x="734" y="1969"/>
                      <a:pt x="764" y="1978"/>
                    </a:cubicBezTo>
                    <a:cubicBezTo>
                      <a:pt x="843" y="2001"/>
                      <a:pt x="879" y="2008"/>
                      <a:pt x="988" y="1988"/>
                    </a:cubicBezTo>
                    <a:cubicBezTo>
                      <a:pt x="1024" y="1981"/>
                      <a:pt x="997" y="1977"/>
                      <a:pt x="1040" y="1973"/>
                    </a:cubicBezTo>
                    <a:cubicBezTo>
                      <a:pt x="1087" y="1968"/>
                      <a:pt x="1074" y="1982"/>
                      <a:pt x="1124" y="1963"/>
                    </a:cubicBezTo>
                    <a:cubicBezTo>
                      <a:pt x="1126" y="1962"/>
                      <a:pt x="1124" y="1962"/>
                      <a:pt x="1142" y="1956"/>
                    </a:cubicBezTo>
                    <a:cubicBezTo>
                      <a:pt x="1143" y="1956"/>
                      <a:pt x="1162" y="1951"/>
                      <a:pt x="1162" y="1951"/>
                    </a:cubicBezTo>
                    <a:lnTo>
                      <a:pt x="1263" y="1925"/>
                    </a:lnTo>
                    <a:cubicBezTo>
                      <a:pt x="1339" y="1903"/>
                      <a:pt x="1309" y="1915"/>
                      <a:pt x="1404" y="1914"/>
                    </a:cubicBezTo>
                    <a:cubicBezTo>
                      <a:pt x="1448" y="1913"/>
                      <a:pt x="1451" y="1907"/>
                      <a:pt x="1489" y="1905"/>
                    </a:cubicBezTo>
                    <a:cubicBezTo>
                      <a:pt x="1549" y="1902"/>
                      <a:pt x="1613" y="1911"/>
                      <a:pt x="1672" y="1902"/>
                    </a:cubicBezTo>
                    <a:cubicBezTo>
                      <a:pt x="1839" y="1874"/>
                      <a:pt x="1760" y="1874"/>
                      <a:pt x="1921" y="1887"/>
                    </a:cubicBezTo>
                    <a:cubicBezTo>
                      <a:pt x="1951" y="1890"/>
                      <a:pt x="1984" y="1886"/>
                      <a:pt x="2014" y="1888"/>
                    </a:cubicBezTo>
                    <a:cubicBezTo>
                      <a:pt x="2181" y="1897"/>
                      <a:pt x="2334" y="1970"/>
                      <a:pt x="2267" y="1685"/>
                    </a:cubicBezTo>
                    <a:cubicBezTo>
                      <a:pt x="2134" y="1685"/>
                      <a:pt x="2220" y="1648"/>
                      <a:pt x="1987" y="1668"/>
                    </a:cubicBezTo>
                    <a:cubicBezTo>
                      <a:pt x="1935" y="1672"/>
                      <a:pt x="1932" y="1663"/>
                      <a:pt x="1912" y="1634"/>
                    </a:cubicBezTo>
                    <a:cubicBezTo>
                      <a:pt x="1948" y="1617"/>
                      <a:pt x="1934" y="1639"/>
                      <a:pt x="1986" y="1607"/>
                    </a:cubicBezTo>
                    <a:cubicBezTo>
                      <a:pt x="1992" y="1603"/>
                      <a:pt x="2001" y="1598"/>
                      <a:pt x="2008" y="1594"/>
                    </a:cubicBezTo>
                    <a:cubicBezTo>
                      <a:pt x="2048" y="1573"/>
                      <a:pt x="2216" y="1527"/>
                      <a:pt x="2307" y="1488"/>
                    </a:cubicBezTo>
                    <a:cubicBezTo>
                      <a:pt x="2384" y="1455"/>
                      <a:pt x="2600" y="1349"/>
                      <a:pt x="2659" y="1289"/>
                    </a:cubicBezTo>
                    <a:cubicBezTo>
                      <a:pt x="2716" y="1230"/>
                      <a:pt x="2875" y="1156"/>
                      <a:pt x="2774" y="1000"/>
                    </a:cubicBezTo>
                    <a:cubicBezTo>
                      <a:pt x="2730" y="932"/>
                      <a:pt x="2781" y="926"/>
                      <a:pt x="2667" y="895"/>
                    </a:cubicBezTo>
                    <a:cubicBezTo>
                      <a:pt x="2627" y="884"/>
                      <a:pt x="2620" y="864"/>
                      <a:pt x="2594" y="833"/>
                    </a:cubicBezTo>
                    <a:cubicBezTo>
                      <a:pt x="2566" y="798"/>
                      <a:pt x="2540" y="805"/>
                      <a:pt x="2512" y="780"/>
                    </a:cubicBezTo>
                    <a:cubicBezTo>
                      <a:pt x="2467" y="742"/>
                      <a:pt x="2503" y="728"/>
                      <a:pt x="2394" y="728"/>
                    </a:cubicBezTo>
                    <a:cubicBezTo>
                      <a:pt x="2319" y="728"/>
                      <a:pt x="2223" y="729"/>
                      <a:pt x="2153" y="740"/>
                    </a:cubicBezTo>
                    <a:cubicBezTo>
                      <a:pt x="2117" y="745"/>
                      <a:pt x="2066" y="751"/>
                      <a:pt x="2038" y="737"/>
                    </a:cubicBezTo>
                    <a:cubicBezTo>
                      <a:pt x="2015" y="725"/>
                      <a:pt x="1988" y="682"/>
                      <a:pt x="1988" y="635"/>
                    </a:cubicBezTo>
                    <a:cubicBezTo>
                      <a:pt x="1988" y="602"/>
                      <a:pt x="2089" y="571"/>
                      <a:pt x="2116" y="560"/>
                    </a:cubicBezTo>
                    <a:cubicBezTo>
                      <a:pt x="2173" y="537"/>
                      <a:pt x="2210" y="519"/>
                      <a:pt x="2259" y="491"/>
                    </a:cubicBezTo>
                    <a:cubicBezTo>
                      <a:pt x="2310" y="460"/>
                      <a:pt x="2356" y="413"/>
                      <a:pt x="2380" y="358"/>
                    </a:cubicBezTo>
                    <a:lnTo>
                      <a:pt x="2394" y="321"/>
                    </a:lnTo>
                    <a:cubicBezTo>
                      <a:pt x="2428" y="246"/>
                      <a:pt x="2439" y="184"/>
                      <a:pt x="2359" y="103"/>
                    </a:cubicBezTo>
                    <a:cubicBezTo>
                      <a:pt x="2257" y="0"/>
                      <a:pt x="2097" y="47"/>
                      <a:pt x="1968" y="90"/>
                    </a:cubicBezTo>
                    <a:cubicBezTo>
                      <a:pt x="1881" y="119"/>
                      <a:pt x="1887" y="128"/>
                      <a:pt x="1756" y="166"/>
                    </a:cubicBezTo>
                    <a:cubicBezTo>
                      <a:pt x="1626" y="205"/>
                      <a:pt x="1575" y="246"/>
                      <a:pt x="1452" y="294"/>
                    </a:cubicBezTo>
                    <a:cubicBezTo>
                      <a:pt x="1422" y="306"/>
                      <a:pt x="1436" y="301"/>
                      <a:pt x="1403" y="290"/>
                    </a:cubicBezTo>
                    <a:cubicBezTo>
                      <a:pt x="1377" y="282"/>
                      <a:pt x="1367" y="279"/>
                      <a:pt x="1336"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41" name="Freeform 33">
                <a:extLst>
                  <a:ext uri="{FF2B5EF4-FFF2-40B4-BE49-F238E27FC236}">
                    <a16:creationId xmlns="" xmlns:a16="http://schemas.microsoft.com/office/drawing/2014/main" id="{D550CBC0-615E-4E8B-A8F5-022B409C524D}"/>
                  </a:ext>
                </a:extLst>
              </p:cNvPr>
              <p:cNvSpPr>
                <a:spLocks noEditPoints="1"/>
              </p:cNvSpPr>
              <p:nvPr/>
            </p:nvSpPr>
            <p:spPr bwMode="auto">
              <a:xfrm>
                <a:off x="6270909" y="5256259"/>
                <a:ext cx="650035" cy="791264"/>
              </a:xfrm>
              <a:custGeom>
                <a:avLst/>
                <a:gdLst>
                  <a:gd name="T0" fmla="*/ 943 w 2302"/>
                  <a:gd name="T1" fmla="*/ 2093 h 2775"/>
                  <a:gd name="T2" fmla="*/ 935 w 2302"/>
                  <a:gd name="T3" fmla="*/ 1957 h 2775"/>
                  <a:gd name="T4" fmla="*/ 1214 w 2302"/>
                  <a:gd name="T5" fmla="*/ 1898 h 2775"/>
                  <a:gd name="T6" fmla="*/ 1250 w 2302"/>
                  <a:gd name="T7" fmla="*/ 1993 h 2775"/>
                  <a:gd name="T8" fmla="*/ 923 w 2302"/>
                  <a:gd name="T9" fmla="*/ 1327 h 2775"/>
                  <a:gd name="T10" fmla="*/ 1019 w 2302"/>
                  <a:gd name="T11" fmla="*/ 1246 h 2775"/>
                  <a:gd name="T12" fmla="*/ 1517 w 2302"/>
                  <a:gd name="T13" fmla="*/ 1067 h 2775"/>
                  <a:gd name="T14" fmla="*/ 2022 w 2302"/>
                  <a:gd name="T15" fmla="*/ 1529 h 2775"/>
                  <a:gd name="T16" fmla="*/ 1975 w 2302"/>
                  <a:gd name="T17" fmla="*/ 1651 h 2775"/>
                  <a:gd name="T18" fmla="*/ 1638 w 2302"/>
                  <a:gd name="T19" fmla="*/ 2178 h 2775"/>
                  <a:gd name="T20" fmla="*/ 1392 w 2302"/>
                  <a:gd name="T21" fmla="*/ 1830 h 2775"/>
                  <a:gd name="T22" fmla="*/ 1392 w 2302"/>
                  <a:gd name="T23" fmla="*/ 1551 h 2775"/>
                  <a:gd name="T24" fmla="*/ 1534 w 2302"/>
                  <a:gd name="T25" fmla="*/ 1282 h 2775"/>
                  <a:gd name="T26" fmla="*/ 1211 w 2302"/>
                  <a:gd name="T27" fmla="*/ 1293 h 2775"/>
                  <a:gd name="T28" fmla="*/ 893 w 2302"/>
                  <a:gd name="T29" fmla="*/ 1466 h 2775"/>
                  <a:gd name="T30" fmla="*/ 1488 w 2302"/>
                  <a:gd name="T31" fmla="*/ 301 h 2775"/>
                  <a:gd name="T32" fmla="*/ 1307 w 2302"/>
                  <a:gd name="T33" fmla="*/ 391 h 2775"/>
                  <a:gd name="T34" fmla="*/ 1198 w 2302"/>
                  <a:gd name="T35" fmla="*/ 53 h 2775"/>
                  <a:gd name="T36" fmla="*/ 1169 w 2302"/>
                  <a:gd name="T37" fmla="*/ 75 h 2775"/>
                  <a:gd name="T38" fmla="*/ 989 w 2302"/>
                  <a:gd name="T39" fmla="*/ 420 h 2775"/>
                  <a:gd name="T40" fmla="*/ 571 w 2302"/>
                  <a:gd name="T41" fmla="*/ 603 h 2775"/>
                  <a:gd name="T42" fmla="*/ 696 w 2302"/>
                  <a:gd name="T43" fmla="*/ 800 h 2775"/>
                  <a:gd name="T44" fmla="*/ 901 w 2302"/>
                  <a:gd name="T45" fmla="*/ 1043 h 2775"/>
                  <a:gd name="T46" fmla="*/ 359 w 2302"/>
                  <a:gd name="T47" fmla="*/ 1111 h 2775"/>
                  <a:gd name="T48" fmla="*/ 80 w 2302"/>
                  <a:gd name="T49" fmla="*/ 1381 h 2775"/>
                  <a:gd name="T50" fmla="*/ 26 w 2302"/>
                  <a:gd name="T51" fmla="*/ 1834 h 2775"/>
                  <a:gd name="T52" fmla="*/ 317 w 2302"/>
                  <a:gd name="T53" fmla="*/ 2203 h 2775"/>
                  <a:gd name="T54" fmla="*/ 545 w 2302"/>
                  <a:gd name="T55" fmla="*/ 1839 h 2775"/>
                  <a:gd name="T56" fmla="*/ 684 w 2302"/>
                  <a:gd name="T57" fmla="*/ 1452 h 2775"/>
                  <a:gd name="T58" fmla="*/ 740 w 2302"/>
                  <a:gd name="T59" fmla="*/ 1754 h 2775"/>
                  <a:gd name="T60" fmla="*/ 930 w 2302"/>
                  <a:gd name="T61" fmla="*/ 1656 h 2775"/>
                  <a:gd name="T62" fmla="*/ 1265 w 2302"/>
                  <a:gd name="T63" fmla="*/ 1458 h 2775"/>
                  <a:gd name="T64" fmla="*/ 1049 w 2302"/>
                  <a:gd name="T65" fmla="*/ 1665 h 2775"/>
                  <a:gd name="T66" fmla="*/ 918 w 2302"/>
                  <a:gd name="T67" fmla="*/ 1746 h 2775"/>
                  <a:gd name="T68" fmla="*/ 579 w 2302"/>
                  <a:gd name="T69" fmla="*/ 1898 h 2775"/>
                  <a:gd name="T70" fmla="*/ 664 w 2302"/>
                  <a:gd name="T71" fmla="*/ 2237 h 2775"/>
                  <a:gd name="T72" fmla="*/ 848 w 2302"/>
                  <a:gd name="T73" fmla="*/ 2374 h 2775"/>
                  <a:gd name="T74" fmla="*/ 893 w 2302"/>
                  <a:gd name="T75" fmla="*/ 2677 h 2775"/>
                  <a:gd name="T76" fmla="*/ 1183 w 2302"/>
                  <a:gd name="T77" fmla="*/ 2604 h 2775"/>
                  <a:gd name="T78" fmla="*/ 1612 w 2302"/>
                  <a:gd name="T79" fmla="*/ 2482 h 2775"/>
                  <a:gd name="T80" fmla="*/ 2056 w 2302"/>
                  <a:gd name="T81" fmla="*/ 1894 h 2775"/>
                  <a:gd name="T82" fmla="*/ 2175 w 2302"/>
                  <a:gd name="T83" fmla="*/ 1529 h 2775"/>
                  <a:gd name="T84" fmla="*/ 2227 w 2302"/>
                  <a:gd name="T85" fmla="*/ 1277 h 2775"/>
                  <a:gd name="T86" fmla="*/ 2024 w 2302"/>
                  <a:gd name="T87" fmla="*/ 945 h 2775"/>
                  <a:gd name="T88" fmla="*/ 1731 w 2302"/>
                  <a:gd name="T89" fmla="*/ 899 h 2775"/>
                  <a:gd name="T90" fmla="*/ 1282 w 2302"/>
                  <a:gd name="T91" fmla="*/ 933 h 2775"/>
                  <a:gd name="T92" fmla="*/ 1553 w 2302"/>
                  <a:gd name="T93" fmla="*/ 636 h 2775"/>
                  <a:gd name="T94" fmla="*/ 1683 w 2302"/>
                  <a:gd name="T95" fmla="*/ 563 h 2775"/>
                  <a:gd name="T96" fmla="*/ 1633 w 2302"/>
                  <a:gd name="T97" fmla="*/ 40 h 2775"/>
                  <a:gd name="T98" fmla="*/ 1502 w 2302"/>
                  <a:gd name="T99" fmla="*/ 78 h 2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02" h="2775">
                    <a:moveTo>
                      <a:pt x="935" y="1957"/>
                    </a:moveTo>
                    <a:cubicBezTo>
                      <a:pt x="1034" y="2024"/>
                      <a:pt x="961" y="2093"/>
                      <a:pt x="943" y="2093"/>
                    </a:cubicBezTo>
                    <a:cubicBezTo>
                      <a:pt x="884" y="2093"/>
                      <a:pt x="897" y="2096"/>
                      <a:pt x="876" y="2067"/>
                    </a:cubicBezTo>
                    <a:cubicBezTo>
                      <a:pt x="838" y="2013"/>
                      <a:pt x="877" y="1971"/>
                      <a:pt x="935" y="1957"/>
                    </a:cubicBezTo>
                    <a:close/>
                    <a:moveTo>
                      <a:pt x="1250" y="1993"/>
                    </a:moveTo>
                    <a:cubicBezTo>
                      <a:pt x="1158" y="1970"/>
                      <a:pt x="1189" y="1946"/>
                      <a:pt x="1214" y="1898"/>
                    </a:cubicBezTo>
                    <a:cubicBezTo>
                      <a:pt x="1252" y="1907"/>
                      <a:pt x="1272" y="1930"/>
                      <a:pt x="1290" y="1957"/>
                    </a:cubicBezTo>
                    <a:lnTo>
                      <a:pt x="1250" y="1993"/>
                    </a:lnTo>
                    <a:close/>
                    <a:moveTo>
                      <a:pt x="893" y="1466"/>
                    </a:moveTo>
                    <a:lnTo>
                      <a:pt x="923" y="1327"/>
                    </a:lnTo>
                    <a:cubicBezTo>
                      <a:pt x="931" y="1299"/>
                      <a:pt x="934" y="1330"/>
                      <a:pt x="935" y="1280"/>
                    </a:cubicBezTo>
                    <a:cubicBezTo>
                      <a:pt x="998" y="1280"/>
                      <a:pt x="970" y="1269"/>
                      <a:pt x="1019" y="1246"/>
                    </a:cubicBezTo>
                    <a:cubicBezTo>
                      <a:pt x="1040" y="1236"/>
                      <a:pt x="1067" y="1229"/>
                      <a:pt x="1088" y="1222"/>
                    </a:cubicBezTo>
                    <a:cubicBezTo>
                      <a:pt x="1209" y="1179"/>
                      <a:pt x="1402" y="1081"/>
                      <a:pt x="1517" y="1067"/>
                    </a:cubicBezTo>
                    <a:cubicBezTo>
                      <a:pt x="1653" y="1050"/>
                      <a:pt x="1887" y="1045"/>
                      <a:pt x="2002" y="1127"/>
                    </a:cubicBezTo>
                    <a:cubicBezTo>
                      <a:pt x="2130" y="1220"/>
                      <a:pt x="2068" y="1347"/>
                      <a:pt x="2022" y="1529"/>
                    </a:cubicBezTo>
                    <a:cubicBezTo>
                      <a:pt x="2015" y="1556"/>
                      <a:pt x="2011" y="1575"/>
                      <a:pt x="2003" y="1595"/>
                    </a:cubicBezTo>
                    <a:cubicBezTo>
                      <a:pt x="1991" y="1626"/>
                      <a:pt x="1985" y="1625"/>
                      <a:pt x="1975" y="1651"/>
                    </a:cubicBezTo>
                    <a:cubicBezTo>
                      <a:pt x="1964" y="1681"/>
                      <a:pt x="1962" y="1716"/>
                      <a:pt x="1934" y="1788"/>
                    </a:cubicBezTo>
                    <a:cubicBezTo>
                      <a:pt x="1898" y="1880"/>
                      <a:pt x="1725" y="2178"/>
                      <a:pt x="1638" y="2178"/>
                    </a:cubicBezTo>
                    <a:cubicBezTo>
                      <a:pt x="1506" y="2178"/>
                      <a:pt x="1485" y="2185"/>
                      <a:pt x="1417" y="2084"/>
                    </a:cubicBezTo>
                    <a:cubicBezTo>
                      <a:pt x="1527" y="2011"/>
                      <a:pt x="1551" y="1867"/>
                      <a:pt x="1392" y="1830"/>
                    </a:cubicBezTo>
                    <a:cubicBezTo>
                      <a:pt x="1414" y="1735"/>
                      <a:pt x="1468" y="1850"/>
                      <a:pt x="1468" y="1678"/>
                    </a:cubicBezTo>
                    <a:cubicBezTo>
                      <a:pt x="1468" y="1651"/>
                      <a:pt x="1408" y="1618"/>
                      <a:pt x="1392" y="1551"/>
                    </a:cubicBezTo>
                    <a:cubicBezTo>
                      <a:pt x="1465" y="1502"/>
                      <a:pt x="1467" y="1491"/>
                      <a:pt x="1556" y="1444"/>
                    </a:cubicBezTo>
                    <a:cubicBezTo>
                      <a:pt x="1666" y="1385"/>
                      <a:pt x="1571" y="1315"/>
                      <a:pt x="1534" y="1282"/>
                    </a:cubicBezTo>
                    <a:cubicBezTo>
                      <a:pt x="1448" y="1206"/>
                      <a:pt x="1434" y="1221"/>
                      <a:pt x="1299" y="1221"/>
                    </a:cubicBezTo>
                    <a:cubicBezTo>
                      <a:pt x="1270" y="1221"/>
                      <a:pt x="1236" y="1276"/>
                      <a:pt x="1211" y="1293"/>
                    </a:cubicBezTo>
                    <a:cubicBezTo>
                      <a:pt x="1158" y="1330"/>
                      <a:pt x="1104" y="1349"/>
                      <a:pt x="1011" y="1416"/>
                    </a:cubicBezTo>
                    <a:cubicBezTo>
                      <a:pt x="978" y="1439"/>
                      <a:pt x="944" y="1462"/>
                      <a:pt x="893" y="1466"/>
                    </a:cubicBezTo>
                    <a:close/>
                    <a:moveTo>
                      <a:pt x="1502" y="78"/>
                    </a:moveTo>
                    <a:cubicBezTo>
                      <a:pt x="1502" y="179"/>
                      <a:pt x="1543" y="206"/>
                      <a:pt x="1488" y="301"/>
                    </a:cubicBezTo>
                    <a:cubicBezTo>
                      <a:pt x="1474" y="325"/>
                      <a:pt x="1462" y="338"/>
                      <a:pt x="1439" y="354"/>
                    </a:cubicBezTo>
                    <a:cubicBezTo>
                      <a:pt x="1395" y="384"/>
                      <a:pt x="1363" y="418"/>
                      <a:pt x="1307" y="391"/>
                    </a:cubicBezTo>
                    <a:cubicBezTo>
                      <a:pt x="1327" y="306"/>
                      <a:pt x="1350" y="200"/>
                      <a:pt x="1350" y="112"/>
                    </a:cubicBezTo>
                    <a:cubicBezTo>
                      <a:pt x="1350" y="14"/>
                      <a:pt x="1261" y="17"/>
                      <a:pt x="1198" y="53"/>
                    </a:cubicBezTo>
                    <a:lnTo>
                      <a:pt x="1187" y="59"/>
                    </a:lnTo>
                    <a:cubicBezTo>
                      <a:pt x="1173" y="69"/>
                      <a:pt x="1180" y="62"/>
                      <a:pt x="1169" y="75"/>
                    </a:cubicBezTo>
                    <a:cubicBezTo>
                      <a:pt x="1162" y="85"/>
                      <a:pt x="1164" y="85"/>
                      <a:pt x="1157" y="97"/>
                    </a:cubicBezTo>
                    <a:lnTo>
                      <a:pt x="989" y="420"/>
                    </a:lnTo>
                    <a:cubicBezTo>
                      <a:pt x="932" y="571"/>
                      <a:pt x="876" y="450"/>
                      <a:pt x="698" y="450"/>
                    </a:cubicBezTo>
                    <a:cubicBezTo>
                      <a:pt x="577" y="450"/>
                      <a:pt x="571" y="457"/>
                      <a:pt x="571" y="603"/>
                    </a:cubicBezTo>
                    <a:cubicBezTo>
                      <a:pt x="571" y="613"/>
                      <a:pt x="618" y="689"/>
                      <a:pt x="627" y="707"/>
                    </a:cubicBezTo>
                    <a:cubicBezTo>
                      <a:pt x="647" y="743"/>
                      <a:pt x="668" y="772"/>
                      <a:pt x="696" y="800"/>
                    </a:cubicBezTo>
                    <a:cubicBezTo>
                      <a:pt x="749" y="853"/>
                      <a:pt x="825" y="898"/>
                      <a:pt x="901" y="916"/>
                    </a:cubicBezTo>
                    <a:lnTo>
                      <a:pt x="901" y="1043"/>
                    </a:lnTo>
                    <a:cubicBezTo>
                      <a:pt x="825" y="1083"/>
                      <a:pt x="633" y="1238"/>
                      <a:pt x="571" y="1238"/>
                    </a:cubicBezTo>
                    <a:cubicBezTo>
                      <a:pt x="497" y="1238"/>
                      <a:pt x="453" y="1111"/>
                      <a:pt x="359" y="1111"/>
                    </a:cubicBezTo>
                    <a:cubicBezTo>
                      <a:pt x="257" y="1111"/>
                      <a:pt x="166" y="1245"/>
                      <a:pt x="115" y="1307"/>
                    </a:cubicBezTo>
                    <a:cubicBezTo>
                      <a:pt x="90" y="1338"/>
                      <a:pt x="95" y="1346"/>
                      <a:pt x="80" y="1381"/>
                    </a:cubicBezTo>
                    <a:cubicBezTo>
                      <a:pt x="35" y="1484"/>
                      <a:pt x="49" y="1554"/>
                      <a:pt x="25" y="1658"/>
                    </a:cubicBezTo>
                    <a:cubicBezTo>
                      <a:pt x="3" y="1755"/>
                      <a:pt x="0" y="1733"/>
                      <a:pt x="26" y="1834"/>
                    </a:cubicBezTo>
                    <a:cubicBezTo>
                      <a:pt x="49" y="1925"/>
                      <a:pt x="47" y="1918"/>
                      <a:pt x="89" y="1991"/>
                    </a:cubicBezTo>
                    <a:cubicBezTo>
                      <a:pt x="124" y="2053"/>
                      <a:pt x="229" y="2203"/>
                      <a:pt x="317" y="2203"/>
                    </a:cubicBezTo>
                    <a:cubicBezTo>
                      <a:pt x="436" y="2203"/>
                      <a:pt x="477" y="2208"/>
                      <a:pt x="507" y="2088"/>
                    </a:cubicBezTo>
                    <a:cubicBezTo>
                      <a:pt x="526" y="2011"/>
                      <a:pt x="545" y="1926"/>
                      <a:pt x="545" y="1839"/>
                    </a:cubicBezTo>
                    <a:cubicBezTo>
                      <a:pt x="545" y="1720"/>
                      <a:pt x="477" y="1710"/>
                      <a:pt x="551" y="1599"/>
                    </a:cubicBezTo>
                    <a:lnTo>
                      <a:pt x="684" y="1452"/>
                    </a:lnTo>
                    <a:cubicBezTo>
                      <a:pt x="784" y="1375"/>
                      <a:pt x="689" y="1568"/>
                      <a:pt x="689" y="1653"/>
                    </a:cubicBezTo>
                    <a:cubicBezTo>
                      <a:pt x="689" y="1702"/>
                      <a:pt x="727" y="1706"/>
                      <a:pt x="740" y="1754"/>
                    </a:cubicBezTo>
                    <a:lnTo>
                      <a:pt x="850" y="1754"/>
                    </a:lnTo>
                    <a:cubicBezTo>
                      <a:pt x="880" y="1709"/>
                      <a:pt x="883" y="1692"/>
                      <a:pt x="930" y="1656"/>
                    </a:cubicBezTo>
                    <a:cubicBezTo>
                      <a:pt x="1000" y="1602"/>
                      <a:pt x="1081" y="1572"/>
                      <a:pt x="1150" y="1521"/>
                    </a:cubicBezTo>
                    <a:cubicBezTo>
                      <a:pt x="1181" y="1498"/>
                      <a:pt x="1226" y="1467"/>
                      <a:pt x="1265" y="1458"/>
                    </a:cubicBezTo>
                    <a:cubicBezTo>
                      <a:pt x="1214" y="1554"/>
                      <a:pt x="1214" y="1572"/>
                      <a:pt x="1122" y="1628"/>
                    </a:cubicBezTo>
                    <a:lnTo>
                      <a:pt x="1049" y="1665"/>
                    </a:lnTo>
                    <a:cubicBezTo>
                      <a:pt x="1027" y="1678"/>
                      <a:pt x="1014" y="1691"/>
                      <a:pt x="988" y="1706"/>
                    </a:cubicBezTo>
                    <a:cubicBezTo>
                      <a:pt x="962" y="1722"/>
                      <a:pt x="943" y="1732"/>
                      <a:pt x="918" y="1746"/>
                    </a:cubicBezTo>
                    <a:cubicBezTo>
                      <a:pt x="744" y="1848"/>
                      <a:pt x="769" y="1780"/>
                      <a:pt x="658" y="1798"/>
                    </a:cubicBezTo>
                    <a:cubicBezTo>
                      <a:pt x="583" y="1810"/>
                      <a:pt x="579" y="1836"/>
                      <a:pt x="579" y="1898"/>
                    </a:cubicBezTo>
                    <a:cubicBezTo>
                      <a:pt x="579" y="1928"/>
                      <a:pt x="671" y="1995"/>
                      <a:pt x="692" y="2023"/>
                    </a:cubicBezTo>
                    <a:cubicBezTo>
                      <a:pt x="718" y="2059"/>
                      <a:pt x="664" y="2123"/>
                      <a:pt x="664" y="2237"/>
                    </a:cubicBezTo>
                    <a:cubicBezTo>
                      <a:pt x="664" y="2262"/>
                      <a:pt x="739" y="2337"/>
                      <a:pt x="762" y="2350"/>
                    </a:cubicBezTo>
                    <a:cubicBezTo>
                      <a:pt x="795" y="2368"/>
                      <a:pt x="812" y="2364"/>
                      <a:pt x="848" y="2374"/>
                    </a:cubicBezTo>
                    <a:cubicBezTo>
                      <a:pt x="895" y="2387"/>
                      <a:pt x="877" y="2404"/>
                      <a:pt x="918" y="2415"/>
                    </a:cubicBezTo>
                    <a:cubicBezTo>
                      <a:pt x="918" y="2482"/>
                      <a:pt x="893" y="2510"/>
                      <a:pt x="893" y="2677"/>
                    </a:cubicBezTo>
                    <a:cubicBezTo>
                      <a:pt x="893" y="2707"/>
                      <a:pt x="963" y="2775"/>
                      <a:pt x="1103" y="2684"/>
                    </a:cubicBezTo>
                    <a:cubicBezTo>
                      <a:pt x="1126" y="2669"/>
                      <a:pt x="1171" y="2629"/>
                      <a:pt x="1183" y="2604"/>
                    </a:cubicBezTo>
                    <a:cubicBezTo>
                      <a:pt x="1212" y="2540"/>
                      <a:pt x="1174" y="2425"/>
                      <a:pt x="1207" y="2339"/>
                    </a:cubicBezTo>
                    <a:cubicBezTo>
                      <a:pt x="1276" y="2153"/>
                      <a:pt x="1454" y="2482"/>
                      <a:pt x="1612" y="2482"/>
                    </a:cubicBezTo>
                    <a:cubicBezTo>
                      <a:pt x="1720" y="2482"/>
                      <a:pt x="1833" y="2340"/>
                      <a:pt x="1877" y="2265"/>
                    </a:cubicBezTo>
                    <a:cubicBezTo>
                      <a:pt x="1929" y="2179"/>
                      <a:pt x="2023" y="1992"/>
                      <a:pt x="2056" y="1894"/>
                    </a:cubicBezTo>
                    <a:cubicBezTo>
                      <a:pt x="2086" y="1807"/>
                      <a:pt x="2115" y="1781"/>
                      <a:pt x="2149" y="1630"/>
                    </a:cubicBezTo>
                    <a:lnTo>
                      <a:pt x="2175" y="1529"/>
                    </a:lnTo>
                    <a:cubicBezTo>
                      <a:pt x="2179" y="1510"/>
                      <a:pt x="2184" y="1501"/>
                      <a:pt x="2189" y="1484"/>
                    </a:cubicBezTo>
                    <a:cubicBezTo>
                      <a:pt x="2208" y="1426"/>
                      <a:pt x="2202" y="1341"/>
                      <a:pt x="2227" y="1277"/>
                    </a:cubicBezTo>
                    <a:cubicBezTo>
                      <a:pt x="2260" y="1189"/>
                      <a:pt x="2302" y="1157"/>
                      <a:pt x="2199" y="1058"/>
                    </a:cubicBezTo>
                    <a:cubicBezTo>
                      <a:pt x="2177" y="1036"/>
                      <a:pt x="2048" y="950"/>
                      <a:pt x="2024" y="945"/>
                    </a:cubicBezTo>
                    <a:cubicBezTo>
                      <a:pt x="1993" y="938"/>
                      <a:pt x="1965" y="939"/>
                      <a:pt x="1934" y="932"/>
                    </a:cubicBezTo>
                    <a:cubicBezTo>
                      <a:pt x="1873" y="919"/>
                      <a:pt x="1805" y="899"/>
                      <a:pt x="1731" y="899"/>
                    </a:cubicBezTo>
                    <a:cubicBezTo>
                      <a:pt x="1626" y="899"/>
                      <a:pt x="1547" y="941"/>
                      <a:pt x="1358" y="941"/>
                    </a:cubicBezTo>
                    <a:cubicBezTo>
                      <a:pt x="1316" y="941"/>
                      <a:pt x="1320" y="934"/>
                      <a:pt x="1282" y="933"/>
                    </a:cubicBezTo>
                    <a:cubicBezTo>
                      <a:pt x="1282" y="859"/>
                      <a:pt x="1262" y="813"/>
                      <a:pt x="1351" y="757"/>
                    </a:cubicBezTo>
                    <a:lnTo>
                      <a:pt x="1553" y="636"/>
                    </a:lnTo>
                    <a:cubicBezTo>
                      <a:pt x="1593" y="610"/>
                      <a:pt x="1589" y="605"/>
                      <a:pt x="1637" y="586"/>
                    </a:cubicBezTo>
                    <a:cubicBezTo>
                      <a:pt x="1650" y="580"/>
                      <a:pt x="1668" y="571"/>
                      <a:pt x="1683" y="563"/>
                    </a:cubicBezTo>
                    <a:cubicBezTo>
                      <a:pt x="1786" y="506"/>
                      <a:pt x="1790" y="441"/>
                      <a:pt x="1790" y="332"/>
                    </a:cubicBezTo>
                    <a:cubicBezTo>
                      <a:pt x="1790" y="213"/>
                      <a:pt x="1724" y="96"/>
                      <a:pt x="1633" y="40"/>
                    </a:cubicBezTo>
                    <a:lnTo>
                      <a:pt x="1617" y="30"/>
                    </a:lnTo>
                    <a:cubicBezTo>
                      <a:pt x="1567" y="0"/>
                      <a:pt x="1502" y="18"/>
                      <a:pt x="1502"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grpSp>
            <p:nvGrpSpPr>
              <p:cNvPr id="42" name="组合 41">
                <a:extLst>
                  <a:ext uri="{FF2B5EF4-FFF2-40B4-BE49-F238E27FC236}">
                    <a16:creationId xmlns="" xmlns:a16="http://schemas.microsoft.com/office/drawing/2014/main" id="{A5BDC527-B12E-4CBA-AA06-F72CD20FE918}"/>
                  </a:ext>
                </a:extLst>
              </p:cNvPr>
              <p:cNvGrpSpPr/>
              <p:nvPr/>
            </p:nvGrpSpPr>
            <p:grpSpPr>
              <a:xfrm>
                <a:off x="7683654" y="5211762"/>
                <a:ext cx="777721" cy="795133"/>
                <a:chOff x="8128154" y="5211762"/>
                <a:chExt cx="777721" cy="795133"/>
              </a:xfrm>
              <a:grpFill/>
            </p:grpSpPr>
            <p:sp>
              <p:nvSpPr>
                <p:cNvPr id="46" name="Freeform 34">
                  <a:extLst>
                    <a:ext uri="{FF2B5EF4-FFF2-40B4-BE49-F238E27FC236}">
                      <a16:creationId xmlns="" xmlns:a16="http://schemas.microsoft.com/office/drawing/2014/main" id="{9D2B4915-5F39-4784-A562-A5AC69E43D35}"/>
                    </a:ext>
                  </a:extLst>
                </p:cNvPr>
                <p:cNvSpPr>
                  <a:spLocks noEditPoints="1"/>
                </p:cNvSpPr>
                <p:nvPr/>
              </p:nvSpPr>
              <p:spPr bwMode="auto">
                <a:xfrm>
                  <a:off x="8128154" y="5211762"/>
                  <a:ext cx="777721" cy="644232"/>
                </a:xfrm>
                <a:custGeom>
                  <a:avLst/>
                  <a:gdLst>
                    <a:gd name="T0" fmla="*/ 1651 w 2752"/>
                    <a:gd name="T1" fmla="*/ 1193 h 2259"/>
                    <a:gd name="T2" fmla="*/ 1795 w 2752"/>
                    <a:gd name="T3" fmla="*/ 939 h 2259"/>
                    <a:gd name="T4" fmla="*/ 1758 w 2752"/>
                    <a:gd name="T5" fmla="*/ 1045 h 2259"/>
                    <a:gd name="T6" fmla="*/ 1728 w 2752"/>
                    <a:gd name="T7" fmla="*/ 1184 h 2259"/>
                    <a:gd name="T8" fmla="*/ 2752 w 2752"/>
                    <a:gd name="T9" fmla="*/ 1370 h 2259"/>
                    <a:gd name="T10" fmla="*/ 2252 w 2752"/>
                    <a:gd name="T11" fmla="*/ 1498 h 2259"/>
                    <a:gd name="T12" fmla="*/ 1965 w 2752"/>
                    <a:gd name="T13" fmla="*/ 1396 h 2259"/>
                    <a:gd name="T14" fmla="*/ 2405 w 2752"/>
                    <a:gd name="T15" fmla="*/ 1303 h 2259"/>
                    <a:gd name="T16" fmla="*/ 1880 w 2752"/>
                    <a:gd name="T17" fmla="*/ 1286 h 2259"/>
                    <a:gd name="T18" fmla="*/ 1753 w 2752"/>
                    <a:gd name="T19" fmla="*/ 1430 h 2259"/>
                    <a:gd name="T20" fmla="*/ 1448 w 2752"/>
                    <a:gd name="T21" fmla="*/ 1429 h 2259"/>
                    <a:gd name="T22" fmla="*/ 1169 w 2752"/>
                    <a:gd name="T23" fmla="*/ 1480 h 2259"/>
                    <a:gd name="T24" fmla="*/ 911 w 2752"/>
                    <a:gd name="T25" fmla="*/ 1646 h 2259"/>
                    <a:gd name="T26" fmla="*/ 780 w 2752"/>
                    <a:gd name="T27" fmla="*/ 1726 h 2259"/>
                    <a:gd name="T28" fmla="*/ 518 w 2752"/>
                    <a:gd name="T29" fmla="*/ 1998 h 2259"/>
                    <a:gd name="T30" fmla="*/ 263 w 2752"/>
                    <a:gd name="T31" fmla="*/ 2259 h 2259"/>
                    <a:gd name="T32" fmla="*/ 0 w 2752"/>
                    <a:gd name="T33" fmla="*/ 2031 h 2259"/>
                    <a:gd name="T34" fmla="*/ 81 w 2752"/>
                    <a:gd name="T35" fmla="*/ 1781 h 2259"/>
                    <a:gd name="T36" fmla="*/ 314 w 2752"/>
                    <a:gd name="T37" fmla="*/ 1599 h 2259"/>
                    <a:gd name="T38" fmla="*/ 544 w 2752"/>
                    <a:gd name="T39" fmla="*/ 1685 h 2259"/>
                    <a:gd name="T40" fmla="*/ 763 w 2752"/>
                    <a:gd name="T41" fmla="*/ 1548 h 2259"/>
                    <a:gd name="T42" fmla="*/ 931 w 2752"/>
                    <a:gd name="T43" fmla="*/ 1480 h 2259"/>
                    <a:gd name="T44" fmla="*/ 1135 w 2752"/>
                    <a:gd name="T45" fmla="*/ 1447 h 2259"/>
                    <a:gd name="T46" fmla="*/ 1262 w 2752"/>
                    <a:gd name="T47" fmla="*/ 1396 h 2259"/>
                    <a:gd name="T48" fmla="*/ 1381 w 2752"/>
                    <a:gd name="T49" fmla="*/ 1345 h 2259"/>
                    <a:gd name="T50" fmla="*/ 1482 w 2752"/>
                    <a:gd name="T51" fmla="*/ 1133 h 2259"/>
                    <a:gd name="T52" fmla="*/ 1423 w 2752"/>
                    <a:gd name="T53" fmla="*/ 1226 h 2259"/>
                    <a:gd name="T54" fmla="*/ 1326 w 2752"/>
                    <a:gd name="T55" fmla="*/ 1151 h 2259"/>
                    <a:gd name="T56" fmla="*/ 1351 w 2752"/>
                    <a:gd name="T57" fmla="*/ 866 h 2259"/>
                    <a:gd name="T58" fmla="*/ 1541 w 2752"/>
                    <a:gd name="T59" fmla="*/ 845 h 2259"/>
                    <a:gd name="T60" fmla="*/ 1635 w 2752"/>
                    <a:gd name="T61" fmla="*/ 727 h 2259"/>
                    <a:gd name="T62" fmla="*/ 1582 w 2752"/>
                    <a:gd name="T63" fmla="*/ 538 h 2259"/>
                    <a:gd name="T64" fmla="*/ 1406 w 2752"/>
                    <a:gd name="T65" fmla="*/ 685 h 2259"/>
                    <a:gd name="T66" fmla="*/ 1262 w 2752"/>
                    <a:gd name="T67" fmla="*/ 1134 h 2259"/>
                    <a:gd name="T68" fmla="*/ 1177 w 2752"/>
                    <a:gd name="T69" fmla="*/ 1311 h 2259"/>
                    <a:gd name="T70" fmla="*/ 1135 w 2752"/>
                    <a:gd name="T71" fmla="*/ 1133 h 2259"/>
                    <a:gd name="T72" fmla="*/ 1008 w 2752"/>
                    <a:gd name="T73" fmla="*/ 1387 h 2259"/>
                    <a:gd name="T74" fmla="*/ 788 w 2752"/>
                    <a:gd name="T75" fmla="*/ 1218 h 2259"/>
                    <a:gd name="T76" fmla="*/ 915 w 2752"/>
                    <a:gd name="T77" fmla="*/ 888 h 2259"/>
                    <a:gd name="T78" fmla="*/ 1101 w 2752"/>
                    <a:gd name="T79" fmla="*/ 659 h 2259"/>
                    <a:gd name="T80" fmla="*/ 1067 w 2752"/>
                    <a:gd name="T81" fmla="*/ 337 h 2259"/>
                    <a:gd name="T82" fmla="*/ 1389 w 2752"/>
                    <a:gd name="T83" fmla="*/ 617 h 2259"/>
                    <a:gd name="T84" fmla="*/ 1618 w 2752"/>
                    <a:gd name="T85" fmla="*/ 337 h 2259"/>
                    <a:gd name="T86" fmla="*/ 1767 w 2752"/>
                    <a:gd name="T87" fmla="*/ 21 h 2259"/>
                    <a:gd name="T88" fmla="*/ 1814 w 2752"/>
                    <a:gd name="T89" fmla="*/ 331 h 2259"/>
                    <a:gd name="T90" fmla="*/ 1849 w 2752"/>
                    <a:gd name="T91" fmla="*/ 552 h 2259"/>
                    <a:gd name="T92" fmla="*/ 1990 w 2752"/>
                    <a:gd name="T93" fmla="*/ 329 h 2259"/>
                    <a:gd name="T94" fmla="*/ 2192 w 2752"/>
                    <a:gd name="T95" fmla="*/ 211 h 2259"/>
                    <a:gd name="T96" fmla="*/ 2021 w 2752"/>
                    <a:gd name="T97" fmla="*/ 783 h 2259"/>
                    <a:gd name="T98" fmla="*/ 1922 w 2752"/>
                    <a:gd name="T99" fmla="*/ 1057 h 2259"/>
                    <a:gd name="T100" fmla="*/ 2372 w 2752"/>
                    <a:gd name="T101" fmla="*/ 1115 h 2259"/>
                    <a:gd name="T102" fmla="*/ 2491 w 2752"/>
                    <a:gd name="T103" fmla="*/ 1152 h 2259"/>
                    <a:gd name="T104" fmla="*/ 2615 w 2752"/>
                    <a:gd name="T105" fmla="*/ 1178 h 2259"/>
                    <a:gd name="T106" fmla="*/ 2752 w 2752"/>
                    <a:gd name="T107" fmla="*/ 1349 h 2259"/>
                    <a:gd name="T108" fmla="*/ 1592 w 2752"/>
                    <a:gd name="T109" fmla="*/ 1049 h 2259"/>
                    <a:gd name="T110" fmla="*/ 1540 w 2752"/>
                    <a:gd name="T111" fmla="*/ 954 h 2259"/>
                    <a:gd name="T112" fmla="*/ 1609 w 2752"/>
                    <a:gd name="T113" fmla="*/ 922 h 2259"/>
                    <a:gd name="T114" fmla="*/ 1863 w 2752"/>
                    <a:gd name="T115" fmla="*/ 820 h 2259"/>
                    <a:gd name="T116" fmla="*/ 1838 w 2752"/>
                    <a:gd name="T117" fmla="*/ 693 h 2259"/>
                    <a:gd name="T118" fmla="*/ 1863 w 2752"/>
                    <a:gd name="T119" fmla="*/ 820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2" h="2259">
                      <a:moveTo>
                        <a:pt x="1728" y="1184"/>
                      </a:moveTo>
                      <a:cubicBezTo>
                        <a:pt x="1690" y="1184"/>
                        <a:pt x="1678" y="1180"/>
                        <a:pt x="1651" y="1193"/>
                      </a:cubicBezTo>
                      <a:cubicBezTo>
                        <a:pt x="1651" y="1141"/>
                        <a:pt x="1646" y="1151"/>
                        <a:pt x="1674" y="1122"/>
                      </a:cubicBezTo>
                      <a:cubicBezTo>
                        <a:pt x="1794" y="1002"/>
                        <a:pt x="1745" y="952"/>
                        <a:pt x="1795" y="939"/>
                      </a:cubicBezTo>
                      <a:cubicBezTo>
                        <a:pt x="1796" y="972"/>
                        <a:pt x="1809" y="981"/>
                        <a:pt x="1799" y="1002"/>
                      </a:cubicBezTo>
                      <a:cubicBezTo>
                        <a:pt x="1788" y="1025"/>
                        <a:pt x="1773" y="1009"/>
                        <a:pt x="1758" y="1045"/>
                      </a:cubicBezTo>
                      <a:cubicBezTo>
                        <a:pt x="1747" y="1073"/>
                        <a:pt x="1756" y="1095"/>
                        <a:pt x="1753" y="1125"/>
                      </a:cubicBezTo>
                      <a:cubicBezTo>
                        <a:pt x="1748" y="1177"/>
                        <a:pt x="1740" y="1139"/>
                        <a:pt x="1728" y="1184"/>
                      </a:cubicBezTo>
                      <a:close/>
                      <a:moveTo>
                        <a:pt x="2752" y="1349"/>
                      </a:moveTo>
                      <a:lnTo>
                        <a:pt x="2752" y="1370"/>
                      </a:lnTo>
                      <a:cubicBezTo>
                        <a:pt x="2749" y="1398"/>
                        <a:pt x="2729" y="1424"/>
                        <a:pt x="2686" y="1448"/>
                      </a:cubicBezTo>
                      <a:cubicBezTo>
                        <a:pt x="2529" y="1535"/>
                        <a:pt x="2421" y="1512"/>
                        <a:pt x="2252" y="1498"/>
                      </a:cubicBezTo>
                      <a:cubicBezTo>
                        <a:pt x="2153" y="1489"/>
                        <a:pt x="2076" y="1534"/>
                        <a:pt x="1965" y="1480"/>
                      </a:cubicBezTo>
                      <a:lnTo>
                        <a:pt x="1965" y="1396"/>
                      </a:lnTo>
                      <a:cubicBezTo>
                        <a:pt x="2044" y="1389"/>
                        <a:pt x="2121" y="1370"/>
                        <a:pt x="2210" y="1370"/>
                      </a:cubicBezTo>
                      <a:cubicBezTo>
                        <a:pt x="2286" y="1371"/>
                        <a:pt x="2369" y="1371"/>
                        <a:pt x="2405" y="1303"/>
                      </a:cubicBezTo>
                      <a:cubicBezTo>
                        <a:pt x="2343" y="1210"/>
                        <a:pt x="2133" y="1231"/>
                        <a:pt x="2029" y="1248"/>
                      </a:cubicBezTo>
                      <a:cubicBezTo>
                        <a:pt x="1977" y="1256"/>
                        <a:pt x="1916" y="1283"/>
                        <a:pt x="1880" y="1286"/>
                      </a:cubicBezTo>
                      <a:cubicBezTo>
                        <a:pt x="1874" y="1364"/>
                        <a:pt x="1860" y="1372"/>
                        <a:pt x="1829" y="1430"/>
                      </a:cubicBezTo>
                      <a:lnTo>
                        <a:pt x="1753" y="1430"/>
                      </a:lnTo>
                      <a:cubicBezTo>
                        <a:pt x="1740" y="1380"/>
                        <a:pt x="1634" y="1350"/>
                        <a:pt x="1561" y="1398"/>
                      </a:cubicBezTo>
                      <a:cubicBezTo>
                        <a:pt x="1532" y="1417"/>
                        <a:pt x="1512" y="1410"/>
                        <a:pt x="1448" y="1429"/>
                      </a:cubicBezTo>
                      <a:cubicBezTo>
                        <a:pt x="1402" y="1442"/>
                        <a:pt x="1359" y="1438"/>
                        <a:pt x="1313" y="1438"/>
                      </a:cubicBezTo>
                      <a:cubicBezTo>
                        <a:pt x="1298" y="1495"/>
                        <a:pt x="1239" y="1480"/>
                        <a:pt x="1169" y="1480"/>
                      </a:cubicBezTo>
                      <a:cubicBezTo>
                        <a:pt x="1150" y="1562"/>
                        <a:pt x="1109" y="1526"/>
                        <a:pt x="1042" y="1565"/>
                      </a:cubicBezTo>
                      <a:cubicBezTo>
                        <a:pt x="998" y="1591"/>
                        <a:pt x="957" y="1618"/>
                        <a:pt x="911" y="1646"/>
                      </a:cubicBezTo>
                      <a:cubicBezTo>
                        <a:pt x="885" y="1662"/>
                        <a:pt x="869" y="1671"/>
                        <a:pt x="842" y="1687"/>
                      </a:cubicBezTo>
                      <a:cubicBezTo>
                        <a:pt x="817" y="1703"/>
                        <a:pt x="805" y="1713"/>
                        <a:pt x="780" y="1726"/>
                      </a:cubicBezTo>
                      <a:cubicBezTo>
                        <a:pt x="727" y="1753"/>
                        <a:pt x="696" y="1770"/>
                        <a:pt x="648" y="1807"/>
                      </a:cubicBezTo>
                      <a:cubicBezTo>
                        <a:pt x="586" y="1854"/>
                        <a:pt x="564" y="1937"/>
                        <a:pt x="518" y="1998"/>
                      </a:cubicBezTo>
                      <a:cubicBezTo>
                        <a:pt x="463" y="2072"/>
                        <a:pt x="490" y="2060"/>
                        <a:pt x="464" y="2105"/>
                      </a:cubicBezTo>
                      <a:cubicBezTo>
                        <a:pt x="418" y="2185"/>
                        <a:pt x="374" y="2259"/>
                        <a:pt x="263" y="2259"/>
                      </a:cubicBezTo>
                      <a:cubicBezTo>
                        <a:pt x="171" y="2259"/>
                        <a:pt x="130" y="2237"/>
                        <a:pt x="90" y="2170"/>
                      </a:cubicBezTo>
                      <a:cubicBezTo>
                        <a:pt x="66" y="2129"/>
                        <a:pt x="0" y="2071"/>
                        <a:pt x="0" y="2031"/>
                      </a:cubicBezTo>
                      <a:cubicBezTo>
                        <a:pt x="0" y="1981"/>
                        <a:pt x="7" y="1918"/>
                        <a:pt x="23" y="1876"/>
                      </a:cubicBezTo>
                      <a:cubicBezTo>
                        <a:pt x="37" y="1839"/>
                        <a:pt x="61" y="1811"/>
                        <a:pt x="81" y="1781"/>
                      </a:cubicBezTo>
                      <a:lnTo>
                        <a:pt x="195" y="1599"/>
                      </a:lnTo>
                      <a:lnTo>
                        <a:pt x="314" y="1599"/>
                      </a:lnTo>
                      <a:cubicBezTo>
                        <a:pt x="320" y="1622"/>
                        <a:pt x="344" y="1660"/>
                        <a:pt x="359" y="1680"/>
                      </a:cubicBezTo>
                      <a:cubicBezTo>
                        <a:pt x="404" y="1740"/>
                        <a:pt x="493" y="1742"/>
                        <a:pt x="544" y="1685"/>
                      </a:cubicBezTo>
                      <a:cubicBezTo>
                        <a:pt x="568" y="1658"/>
                        <a:pt x="563" y="1644"/>
                        <a:pt x="607" y="1629"/>
                      </a:cubicBezTo>
                      <a:cubicBezTo>
                        <a:pt x="666" y="1610"/>
                        <a:pt x="710" y="1576"/>
                        <a:pt x="763" y="1548"/>
                      </a:cubicBezTo>
                      <a:cubicBezTo>
                        <a:pt x="795" y="1531"/>
                        <a:pt x="820" y="1536"/>
                        <a:pt x="853" y="1520"/>
                      </a:cubicBezTo>
                      <a:cubicBezTo>
                        <a:pt x="886" y="1505"/>
                        <a:pt x="890" y="1491"/>
                        <a:pt x="931" y="1480"/>
                      </a:cubicBezTo>
                      <a:cubicBezTo>
                        <a:pt x="951" y="1474"/>
                        <a:pt x="958" y="1475"/>
                        <a:pt x="983" y="1472"/>
                      </a:cubicBezTo>
                      <a:cubicBezTo>
                        <a:pt x="1057" y="1464"/>
                        <a:pt x="1021" y="1447"/>
                        <a:pt x="1135" y="1447"/>
                      </a:cubicBezTo>
                      <a:cubicBezTo>
                        <a:pt x="1137" y="1418"/>
                        <a:pt x="1141" y="1416"/>
                        <a:pt x="1152" y="1396"/>
                      </a:cubicBezTo>
                      <a:lnTo>
                        <a:pt x="1262" y="1396"/>
                      </a:lnTo>
                      <a:cubicBezTo>
                        <a:pt x="1264" y="1367"/>
                        <a:pt x="1268" y="1365"/>
                        <a:pt x="1279" y="1345"/>
                      </a:cubicBezTo>
                      <a:lnTo>
                        <a:pt x="1381" y="1345"/>
                      </a:lnTo>
                      <a:cubicBezTo>
                        <a:pt x="1414" y="1282"/>
                        <a:pt x="1429" y="1260"/>
                        <a:pt x="1524" y="1260"/>
                      </a:cubicBezTo>
                      <a:cubicBezTo>
                        <a:pt x="1498" y="1210"/>
                        <a:pt x="1496" y="1195"/>
                        <a:pt x="1482" y="1133"/>
                      </a:cubicBezTo>
                      <a:lnTo>
                        <a:pt x="1423" y="1133"/>
                      </a:lnTo>
                      <a:lnTo>
                        <a:pt x="1423" y="1226"/>
                      </a:lnTo>
                      <a:lnTo>
                        <a:pt x="1338" y="1226"/>
                      </a:lnTo>
                      <a:cubicBezTo>
                        <a:pt x="1336" y="1201"/>
                        <a:pt x="1324" y="1169"/>
                        <a:pt x="1326" y="1151"/>
                      </a:cubicBezTo>
                      <a:cubicBezTo>
                        <a:pt x="1333" y="1083"/>
                        <a:pt x="1345" y="1194"/>
                        <a:pt x="1346" y="913"/>
                      </a:cubicBezTo>
                      <a:cubicBezTo>
                        <a:pt x="1346" y="892"/>
                        <a:pt x="1345" y="885"/>
                        <a:pt x="1351" y="866"/>
                      </a:cubicBezTo>
                      <a:lnTo>
                        <a:pt x="1364" y="838"/>
                      </a:lnTo>
                      <a:cubicBezTo>
                        <a:pt x="1414" y="762"/>
                        <a:pt x="1489" y="841"/>
                        <a:pt x="1541" y="845"/>
                      </a:cubicBezTo>
                      <a:cubicBezTo>
                        <a:pt x="1543" y="795"/>
                        <a:pt x="1565" y="773"/>
                        <a:pt x="1575" y="727"/>
                      </a:cubicBezTo>
                      <a:lnTo>
                        <a:pt x="1635" y="727"/>
                      </a:lnTo>
                      <a:lnTo>
                        <a:pt x="1636" y="618"/>
                      </a:lnTo>
                      <a:cubicBezTo>
                        <a:pt x="1642" y="566"/>
                        <a:pt x="1666" y="484"/>
                        <a:pt x="1582" y="538"/>
                      </a:cubicBezTo>
                      <a:cubicBezTo>
                        <a:pt x="1512" y="584"/>
                        <a:pt x="1495" y="651"/>
                        <a:pt x="1406" y="651"/>
                      </a:cubicBezTo>
                      <a:lnTo>
                        <a:pt x="1406" y="685"/>
                      </a:lnTo>
                      <a:cubicBezTo>
                        <a:pt x="1406" y="754"/>
                        <a:pt x="1270" y="828"/>
                        <a:pt x="1262" y="939"/>
                      </a:cubicBezTo>
                      <a:cubicBezTo>
                        <a:pt x="1258" y="1000"/>
                        <a:pt x="1264" y="1071"/>
                        <a:pt x="1262" y="1134"/>
                      </a:cubicBezTo>
                      <a:cubicBezTo>
                        <a:pt x="1261" y="1186"/>
                        <a:pt x="1246" y="1261"/>
                        <a:pt x="1245" y="1311"/>
                      </a:cubicBezTo>
                      <a:lnTo>
                        <a:pt x="1177" y="1311"/>
                      </a:lnTo>
                      <a:cubicBezTo>
                        <a:pt x="1169" y="1274"/>
                        <a:pt x="1159" y="1265"/>
                        <a:pt x="1152" y="1227"/>
                      </a:cubicBezTo>
                      <a:cubicBezTo>
                        <a:pt x="1146" y="1194"/>
                        <a:pt x="1142" y="1164"/>
                        <a:pt x="1135" y="1133"/>
                      </a:cubicBezTo>
                      <a:cubicBezTo>
                        <a:pt x="1097" y="1154"/>
                        <a:pt x="1106" y="1143"/>
                        <a:pt x="1089" y="1189"/>
                      </a:cubicBezTo>
                      <a:cubicBezTo>
                        <a:pt x="1064" y="1254"/>
                        <a:pt x="1023" y="1321"/>
                        <a:pt x="1008" y="1387"/>
                      </a:cubicBezTo>
                      <a:cubicBezTo>
                        <a:pt x="946" y="1387"/>
                        <a:pt x="897" y="1393"/>
                        <a:pt x="857" y="1344"/>
                      </a:cubicBezTo>
                      <a:cubicBezTo>
                        <a:pt x="838" y="1321"/>
                        <a:pt x="788" y="1254"/>
                        <a:pt x="788" y="1218"/>
                      </a:cubicBezTo>
                      <a:cubicBezTo>
                        <a:pt x="788" y="1082"/>
                        <a:pt x="852" y="1144"/>
                        <a:pt x="863" y="1039"/>
                      </a:cubicBezTo>
                      <a:cubicBezTo>
                        <a:pt x="870" y="984"/>
                        <a:pt x="855" y="888"/>
                        <a:pt x="915" y="888"/>
                      </a:cubicBezTo>
                      <a:cubicBezTo>
                        <a:pt x="970" y="888"/>
                        <a:pt x="998" y="911"/>
                        <a:pt x="1042" y="922"/>
                      </a:cubicBezTo>
                      <a:cubicBezTo>
                        <a:pt x="1151" y="849"/>
                        <a:pt x="1110" y="799"/>
                        <a:pt x="1101" y="659"/>
                      </a:cubicBezTo>
                      <a:cubicBezTo>
                        <a:pt x="1098" y="606"/>
                        <a:pt x="1089" y="550"/>
                        <a:pt x="1084" y="498"/>
                      </a:cubicBezTo>
                      <a:cubicBezTo>
                        <a:pt x="1080" y="449"/>
                        <a:pt x="1068" y="383"/>
                        <a:pt x="1067" y="337"/>
                      </a:cubicBezTo>
                      <a:cubicBezTo>
                        <a:pt x="1105" y="317"/>
                        <a:pt x="1264" y="143"/>
                        <a:pt x="1313" y="430"/>
                      </a:cubicBezTo>
                      <a:cubicBezTo>
                        <a:pt x="1326" y="509"/>
                        <a:pt x="1307" y="615"/>
                        <a:pt x="1389" y="617"/>
                      </a:cubicBezTo>
                      <a:cubicBezTo>
                        <a:pt x="1394" y="555"/>
                        <a:pt x="1433" y="500"/>
                        <a:pt x="1499" y="498"/>
                      </a:cubicBezTo>
                      <a:cubicBezTo>
                        <a:pt x="1516" y="426"/>
                        <a:pt x="1540" y="356"/>
                        <a:pt x="1618" y="337"/>
                      </a:cubicBezTo>
                      <a:cubicBezTo>
                        <a:pt x="1618" y="193"/>
                        <a:pt x="1655" y="196"/>
                        <a:pt x="1722" y="111"/>
                      </a:cubicBezTo>
                      <a:cubicBezTo>
                        <a:pt x="1750" y="75"/>
                        <a:pt x="1714" y="35"/>
                        <a:pt x="1767" y="21"/>
                      </a:cubicBezTo>
                      <a:cubicBezTo>
                        <a:pt x="1843" y="0"/>
                        <a:pt x="1885" y="50"/>
                        <a:pt x="1948" y="83"/>
                      </a:cubicBezTo>
                      <a:cubicBezTo>
                        <a:pt x="1944" y="240"/>
                        <a:pt x="1908" y="245"/>
                        <a:pt x="1814" y="331"/>
                      </a:cubicBezTo>
                      <a:cubicBezTo>
                        <a:pt x="1697" y="439"/>
                        <a:pt x="1770" y="464"/>
                        <a:pt x="1770" y="617"/>
                      </a:cubicBezTo>
                      <a:lnTo>
                        <a:pt x="1849" y="552"/>
                      </a:lnTo>
                      <a:cubicBezTo>
                        <a:pt x="1878" y="516"/>
                        <a:pt x="1907" y="498"/>
                        <a:pt x="1956" y="498"/>
                      </a:cubicBezTo>
                      <a:cubicBezTo>
                        <a:pt x="1956" y="393"/>
                        <a:pt x="1944" y="418"/>
                        <a:pt x="1990" y="329"/>
                      </a:cubicBezTo>
                      <a:cubicBezTo>
                        <a:pt x="2025" y="262"/>
                        <a:pt x="2031" y="206"/>
                        <a:pt x="2123" y="190"/>
                      </a:cubicBezTo>
                      <a:cubicBezTo>
                        <a:pt x="2162" y="183"/>
                        <a:pt x="2171" y="190"/>
                        <a:pt x="2192" y="211"/>
                      </a:cubicBezTo>
                      <a:cubicBezTo>
                        <a:pt x="2251" y="271"/>
                        <a:pt x="2325" y="422"/>
                        <a:pt x="2216" y="479"/>
                      </a:cubicBezTo>
                      <a:cubicBezTo>
                        <a:pt x="1964" y="611"/>
                        <a:pt x="2076" y="697"/>
                        <a:pt x="2021" y="783"/>
                      </a:cubicBezTo>
                      <a:cubicBezTo>
                        <a:pt x="1988" y="835"/>
                        <a:pt x="1988" y="782"/>
                        <a:pt x="1981" y="870"/>
                      </a:cubicBezTo>
                      <a:cubicBezTo>
                        <a:pt x="1975" y="942"/>
                        <a:pt x="1922" y="981"/>
                        <a:pt x="1922" y="1057"/>
                      </a:cubicBezTo>
                      <a:cubicBezTo>
                        <a:pt x="1922" y="1133"/>
                        <a:pt x="2037" y="1099"/>
                        <a:pt x="2109" y="1099"/>
                      </a:cubicBezTo>
                      <a:cubicBezTo>
                        <a:pt x="2195" y="1099"/>
                        <a:pt x="2292" y="1102"/>
                        <a:pt x="2372" y="1115"/>
                      </a:cubicBezTo>
                      <a:cubicBezTo>
                        <a:pt x="2401" y="1120"/>
                        <a:pt x="2417" y="1121"/>
                        <a:pt x="2441" y="1131"/>
                      </a:cubicBezTo>
                      <a:cubicBezTo>
                        <a:pt x="2459" y="1138"/>
                        <a:pt x="2474" y="1150"/>
                        <a:pt x="2491" y="1152"/>
                      </a:cubicBezTo>
                      <a:cubicBezTo>
                        <a:pt x="2518" y="1156"/>
                        <a:pt x="2511" y="1144"/>
                        <a:pt x="2555" y="1161"/>
                      </a:cubicBezTo>
                      <a:cubicBezTo>
                        <a:pt x="2583" y="1171"/>
                        <a:pt x="2583" y="1170"/>
                        <a:pt x="2615" y="1178"/>
                      </a:cubicBezTo>
                      <a:cubicBezTo>
                        <a:pt x="2657" y="1189"/>
                        <a:pt x="2675" y="1211"/>
                        <a:pt x="2700" y="1244"/>
                      </a:cubicBezTo>
                      <a:cubicBezTo>
                        <a:pt x="2728" y="1281"/>
                        <a:pt x="2748" y="1317"/>
                        <a:pt x="2752" y="1349"/>
                      </a:cubicBezTo>
                      <a:close/>
                      <a:moveTo>
                        <a:pt x="1592" y="998"/>
                      </a:moveTo>
                      <a:lnTo>
                        <a:pt x="1592" y="1049"/>
                      </a:lnTo>
                      <a:cubicBezTo>
                        <a:pt x="1548" y="1048"/>
                        <a:pt x="1508" y="1033"/>
                        <a:pt x="1508" y="989"/>
                      </a:cubicBezTo>
                      <a:cubicBezTo>
                        <a:pt x="1508" y="962"/>
                        <a:pt x="1526" y="969"/>
                        <a:pt x="1540" y="954"/>
                      </a:cubicBezTo>
                      <a:cubicBezTo>
                        <a:pt x="1554" y="939"/>
                        <a:pt x="1552" y="932"/>
                        <a:pt x="1558" y="905"/>
                      </a:cubicBezTo>
                      <a:cubicBezTo>
                        <a:pt x="1575" y="913"/>
                        <a:pt x="1589" y="917"/>
                        <a:pt x="1609" y="922"/>
                      </a:cubicBezTo>
                      <a:cubicBezTo>
                        <a:pt x="1602" y="952"/>
                        <a:pt x="1592" y="961"/>
                        <a:pt x="1592" y="998"/>
                      </a:cubicBezTo>
                      <a:close/>
                      <a:moveTo>
                        <a:pt x="1863" y="820"/>
                      </a:moveTo>
                      <a:cubicBezTo>
                        <a:pt x="1814" y="820"/>
                        <a:pt x="1798" y="815"/>
                        <a:pt x="1762" y="812"/>
                      </a:cubicBezTo>
                      <a:cubicBezTo>
                        <a:pt x="1764" y="719"/>
                        <a:pt x="1836" y="782"/>
                        <a:pt x="1838" y="693"/>
                      </a:cubicBezTo>
                      <a:cubicBezTo>
                        <a:pt x="1854" y="701"/>
                        <a:pt x="1883" y="708"/>
                        <a:pt x="1905" y="710"/>
                      </a:cubicBezTo>
                      <a:cubicBezTo>
                        <a:pt x="1902" y="756"/>
                        <a:pt x="1874" y="775"/>
                        <a:pt x="1863" y="8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47" name="Freeform 36">
                  <a:extLst>
                    <a:ext uri="{FF2B5EF4-FFF2-40B4-BE49-F238E27FC236}">
                      <a16:creationId xmlns="" xmlns:a16="http://schemas.microsoft.com/office/drawing/2014/main" id="{4F27954A-F985-4829-BA2F-1EA4C0A815DB}"/>
                    </a:ext>
                  </a:extLst>
                </p:cNvPr>
                <p:cNvSpPr>
                  <a:spLocks/>
                </p:cNvSpPr>
                <p:nvPr/>
              </p:nvSpPr>
              <p:spPr bwMode="auto">
                <a:xfrm>
                  <a:off x="8364179" y="5627708"/>
                  <a:ext cx="381123" cy="379187"/>
                </a:xfrm>
                <a:custGeom>
                  <a:avLst/>
                  <a:gdLst>
                    <a:gd name="T0" fmla="*/ 224 w 1353"/>
                    <a:gd name="T1" fmla="*/ 424 h 1330"/>
                    <a:gd name="T2" fmla="*/ 406 w 1353"/>
                    <a:gd name="T3" fmla="*/ 335 h 1330"/>
                    <a:gd name="T4" fmla="*/ 491 w 1353"/>
                    <a:gd name="T5" fmla="*/ 285 h 1330"/>
                    <a:gd name="T6" fmla="*/ 656 w 1353"/>
                    <a:gd name="T7" fmla="*/ 254 h 1330"/>
                    <a:gd name="T8" fmla="*/ 552 w 1353"/>
                    <a:gd name="T9" fmla="*/ 320 h 1330"/>
                    <a:gd name="T10" fmla="*/ 497 w 1353"/>
                    <a:gd name="T11" fmla="*/ 383 h 1330"/>
                    <a:gd name="T12" fmla="*/ 496 w 1353"/>
                    <a:gd name="T13" fmla="*/ 542 h 1330"/>
                    <a:gd name="T14" fmla="*/ 313 w 1353"/>
                    <a:gd name="T15" fmla="*/ 597 h 1330"/>
                    <a:gd name="T16" fmla="*/ 97 w 1353"/>
                    <a:gd name="T17" fmla="*/ 551 h 1330"/>
                    <a:gd name="T18" fmla="*/ 78 w 1353"/>
                    <a:gd name="T19" fmla="*/ 747 h 1330"/>
                    <a:gd name="T20" fmla="*/ 266 w 1353"/>
                    <a:gd name="T21" fmla="*/ 898 h 1330"/>
                    <a:gd name="T22" fmla="*/ 586 w 1353"/>
                    <a:gd name="T23" fmla="*/ 860 h 1330"/>
                    <a:gd name="T24" fmla="*/ 527 w 1353"/>
                    <a:gd name="T25" fmla="*/ 1006 h 1330"/>
                    <a:gd name="T26" fmla="*/ 269 w 1353"/>
                    <a:gd name="T27" fmla="*/ 1133 h 1330"/>
                    <a:gd name="T28" fmla="*/ 4 w 1353"/>
                    <a:gd name="T29" fmla="*/ 1127 h 1330"/>
                    <a:gd name="T30" fmla="*/ 92 w 1353"/>
                    <a:gd name="T31" fmla="*/ 1216 h 1330"/>
                    <a:gd name="T32" fmla="*/ 162 w 1353"/>
                    <a:gd name="T33" fmla="*/ 1239 h 1330"/>
                    <a:gd name="T34" fmla="*/ 191 w 1353"/>
                    <a:gd name="T35" fmla="*/ 1253 h 1330"/>
                    <a:gd name="T36" fmla="*/ 272 w 1353"/>
                    <a:gd name="T37" fmla="*/ 1273 h 1330"/>
                    <a:gd name="T38" fmla="*/ 373 w 1353"/>
                    <a:gd name="T39" fmla="*/ 1298 h 1330"/>
                    <a:gd name="T40" fmla="*/ 588 w 1353"/>
                    <a:gd name="T41" fmla="*/ 1330 h 1330"/>
                    <a:gd name="T42" fmla="*/ 701 w 1353"/>
                    <a:gd name="T43" fmla="*/ 1282 h 1330"/>
                    <a:gd name="T44" fmla="*/ 771 w 1353"/>
                    <a:gd name="T45" fmla="*/ 1175 h 1330"/>
                    <a:gd name="T46" fmla="*/ 848 w 1353"/>
                    <a:gd name="T47" fmla="*/ 980 h 1330"/>
                    <a:gd name="T48" fmla="*/ 867 w 1353"/>
                    <a:gd name="T49" fmla="*/ 906 h 1330"/>
                    <a:gd name="T50" fmla="*/ 1104 w 1353"/>
                    <a:gd name="T51" fmla="*/ 635 h 1330"/>
                    <a:gd name="T52" fmla="*/ 1236 w 1353"/>
                    <a:gd name="T53" fmla="*/ 650 h 1330"/>
                    <a:gd name="T54" fmla="*/ 1301 w 1353"/>
                    <a:gd name="T55" fmla="*/ 464 h 1330"/>
                    <a:gd name="T56" fmla="*/ 1045 w 1353"/>
                    <a:gd name="T57" fmla="*/ 348 h 1330"/>
                    <a:gd name="T58" fmla="*/ 801 w 1353"/>
                    <a:gd name="T59" fmla="*/ 426 h 1330"/>
                    <a:gd name="T60" fmla="*/ 789 w 1353"/>
                    <a:gd name="T61" fmla="*/ 328 h 1330"/>
                    <a:gd name="T62" fmla="*/ 865 w 1353"/>
                    <a:gd name="T63" fmla="*/ 278 h 1330"/>
                    <a:gd name="T64" fmla="*/ 928 w 1353"/>
                    <a:gd name="T65" fmla="*/ 222 h 1330"/>
                    <a:gd name="T66" fmla="*/ 910 w 1353"/>
                    <a:gd name="T67" fmla="*/ 51 h 1330"/>
                    <a:gd name="T68" fmla="*/ 791 w 1353"/>
                    <a:gd name="T69" fmla="*/ 0 h 1330"/>
                    <a:gd name="T70" fmla="*/ 537 w 1353"/>
                    <a:gd name="T71" fmla="*/ 51 h 1330"/>
                    <a:gd name="T72" fmla="*/ 290 w 1353"/>
                    <a:gd name="T73" fmla="*/ 177 h 1330"/>
                    <a:gd name="T74" fmla="*/ 192 w 1353"/>
                    <a:gd name="T75" fmla="*/ 332 h 1330"/>
                    <a:gd name="T76" fmla="*/ 224 w 1353"/>
                    <a:gd name="T77" fmla="*/ 424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3" h="1330">
                      <a:moveTo>
                        <a:pt x="224" y="424"/>
                      </a:moveTo>
                      <a:cubicBezTo>
                        <a:pt x="314" y="416"/>
                        <a:pt x="324" y="385"/>
                        <a:pt x="406" y="335"/>
                      </a:cubicBezTo>
                      <a:cubicBezTo>
                        <a:pt x="438" y="317"/>
                        <a:pt x="459" y="304"/>
                        <a:pt x="491" y="285"/>
                      </a:cubicBezTo>
                      <a:cubicBezTo>
                        <a:pt x="588" y="225"/>
                        <a:pt x="614" y="254"/>
                        <a:pt x="656" y="254"/>
                      </a:cubicBezTo>
                      <a:cubicBezTo>
                        <a:pt x="654" y="323"/>
                        <a:pt x="646" y="286"/>
                        <a:pt x="552" y="320"/>
                      </a:cubicBezTo>
                      <a:cubicBezTo>
                        <a:pt x="516" y="333"/>
                        <a:pt x="506" y="337"/>
                        <a:pt x="497" y="383"/>
                      </a:cubicBezTo>
                      <a:cubicBezTo>
                        <a:pt x="480" y="466"/>
                        <a:pt x="485" y="467"/>
                        <a:pt x="496" y="542"/>
                      </a:cubicBezTo>
                      <a:cubicBezTo>
                        <a:pt x="428" y="558"/>
                        <a:pt x="395" y="589"/>
                        <a:pt x="313" y="597"/>
                      </a:cubicBezTo>
                      <a:cubicBezTo>
                        <a:pt x="220" y="605"/>
                        <a:pt x="234" y="551"/>
                        <a:pt x="97" y="551"/>
                      </a:cubicBezTo>
                      <a:cubicBezTo>
                        <a:pt x="10" y="551"/>
                        <a:pt x="0" y="649"/>
                        <a:pt x="78" y="747"/>
                      </a:cubicBezTo>
                      <a:cubicBezTo>
                        <a:pt x="103" y="778"/>
                        <a:pt x="226" y="898"/>
                        <a:pt x="266" y="898"/>
                      </a:cubicBezTo>
                      <a:cubicBezTo>
                        <a:pt x="408" y="898"/>
                        <a:pt x="597" y="749"/>
                        <a:pt x="586" y="860"/>
                      </a:cubicBezTo>
                      <a:cubicBezTo>
                        <a:pt x="575" y="968"/>
                        <a:pt x="564" y="969"/>
                        <a:pt x="527" y="1006"/>
                      </a:cubicBezTo>
                      <a:cubicBezTo>
                        <a:pt x="470" y="1062"/>
                        <a:pt x="381" y="1175"/>
                        <a:pt x="269" y="1133"/>
                      </a:cubicBezTo>
                      <a:cubicBezTo>
                        <a:pt x="243" y="1123"/>
                        <a:pt x="4" y="963"/>
                        <a:pt x="4" y="1127"/>
                      </a:cubicBezTo>
                      <a:cubicBezTo>
                        <a:pt x="4" y="1179"/>
                        <a:pt x="51" y="1201"/>
                        <a:pt x="92" y="1216"/>
                      </a:cubicBezTo>
                      <a:cubicBezTo>
                        <a:pt x="120" y="1227"/>
                        <a:pt x="136" y="1227"/>
                        <a:pt x="162" y="1239"/>
                      </a:cubicBezTo>
                      <a:lnTo>
                        <a:pt x="191" y="1253"/>
                      </a:lnTo>
                      <a:cubicBezTo>
                        <a:pt x="223" y="1263"/>
                        <a:pt x="218" y="1253"/>
                        <a:pt x="272" y="1273"/>
                      </a:cubicBezTo>
                      <a:lnTo>
                        <a:pt x="373" y="1298"/>
                      </a:lnTo>
                      <a:cubicBezTo>
                        <a:pt x="489" y="1319"/>
                        <a:pt x="418" y="1330"/>
                        <a:pt x="588" y="1330"/>
                      </a:cubicBezTo>
                      <a:cubicBezTo>
                        <a:pt x="604" y="1330"/>
                        <a:pt x="684" y="1300"/>
                        <a:pt x="701" y="1282"/>
                      </a:cubicBezTo>
                      <a:cubicBezTo>
                        <a:pt x="743" y="1238"/>
                        <a:pt x="743" y="1231"/>
                        <a:pt x="771" y="1175"/>
                      </a:cubicBezTo>
                      <a:cubicBezTo>
                        <a:pt x="802" y="1114"/>
                        <a:pt x="832" y="1048"/>
                        <a:pt x="848" y="980"/>
                      </a:cubicBezTo>
                      <a:cubicBezTo>
                        <a:pt x="858" y="939"/>
                        <a:pt x="867" y="930"/>
                        <a:pt x="867" y="906"/>
                      </a:cubicBezTo>
                      <a:cubicBezTo>
                        <a:pt x="867" y="706"/>
                        <a:pt x="786" y="635"/>
                        <a:pt x="1104" y="635"/>
                      </a:cubicBezTo>
                      <a:cubicBezTo>
                        <a:pt x="1156" y="635"/>
                        <a:pt x="1200" y="656"/>
                        <a:pt x="1236" y="650"/>
                      </a:cubicBezTo>
                      <a:cubicBezTo>
                        <a:pt x="1353" y="628"/>
                        <a:pt x="1334" y="509"/>
                        <a:pt x="1301" y="464"/>
                      </a:cubicBezTo>
                      <a:cubicBezTo>
                        <a:pt x="1262" y="410"/>
                        <a:pt x="1126" y="348"/>
                        <a:pt x="1045" y="348"/>
                      </a:cubicBezTo>
                      <a:cubicBezTo>
                        <a:pt x="796" y="348"/>
                        <a:pt x="865" y="402"/>
                        <a:pt x="801" y="426"/>
                      </a:cubicBezTo>
                      <a:cubicBezTo>
                        <a:pt x="745" y="447"/>
                        <a:pt x="723" y="391"/>
                        <a:pt x="789" y="328"/>
                      </a:cubicBezTo>
                      <a:cubicBezTo>
                        <a:pt x="820" y="298"/>
                        <a:pt x="836" y="302"/>
                        <a:pt x="865" y="278"/>
                      </a:cubicBezTo>
                      <a:cubicBezTo>
                        <a:pt x="890" y="257"/>
                        <a:pt x="900" y="244"/>
                        <a:pt x="928" y="222"/>
                      </a:cubicBezTo>
                      <a:cubicBezTo>
                        <a:pt x="1010" y="158"/>
                        <a:pt x="975" y="91"/>
                        <a:pt x="910" y="51"/>
                      </a:cubicBezTo>
                      <a:lnTo>
                        <a:pt x="791" y="0"/>
                      </a:lnTo>
                      <a:lnTo>
                        <a:pt x="537" y="51"/>
                      </a:lnTo>
                      <a:cubicBezTo>
                        <a:pt x="477" y="68"/>
                        <a:pt x="325" y="151"/>
                        <a:pt x="290" y="177"/>
                      </a:cubicBezTo>
                      <a:cubicBezTo>
                        <a:pt x="241" y="214"/>
                        <a:pt x="196" y="269"/>
                        <a:pt x="192" y="332"/>
                      </a:cubicBezTo>
                      <a:cubicBezTo>
                        <a:pt x="190" y="364"/>
                        <a:pt x="212" y="401"/>
                        <a:pt x="224" y="4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grpSp>
          <p:grpSp>
            <p:nvGrpSpPr>
              <p:cNvPr id="43" name="组合 42">
                <a:extLst>
                  <a:ext uri="{FF2B5EF4-FFF2-40B4-BE49-F238E27FC236}">
                    <a16:creationId xmlns="" xmlns:a16="http://schemas.microsoft.com/office/drawing/2014/main" id="{814A7DFA-6221-4B9B-BFD6-7C4955DBF630}"/>
                  </a:ext>
                </a:extLst>
              </p:cNvPr>
              <p:cNvGrpSpPr/>
              <p:nvPr/>
            </p:nvGrpSpPr>
            <p:grpSpPr>
              <a:xfrm>
                <a:off x="7088496" y="5329775"/>
                <a:ext cx="487527" cy="574585"/>
                <a:chOff x="7333022" y="5329775"/>
                <a:chExt cx="487527" cy="574585"/>
              </a:xfrm>
              <a:grpFill/>
            </p:grpSpPr>
            <p:sp>
              <p:nvSpPr>
                <p:cNvPr id="44" name="Freeform 35">
                  <a:extLst>
                    <a:ext uri="{FF2B5EF4-FFF2-40B4-BE49-F238E27FC236}">
                      <a16:creationId xmlns="" xmlns:a16="http://schemas.microsoft.com/office/drawing/2014/main" id="{405B419C-5231-43C6-A233-D287C28E61E4}"/>
                    </a:ext>
                  </a:extLst>
                </p:cNvPr>
                <p:cNvSpPr>
                  <a:spLocks/>
                </p:cNvSpPr>
                <p:nvPr/>
              </p:nvSpPr>
              <p:spPr bwMode="auto">
                <a:xfrm>
                  <a:off x="7333022" y="5329775"/>
                  <a:ext cx="487527" cy="574585"/>
                </a:xfrm>
                <a:custGeom>
                  <a:avLst/>
                  <a:gdLst>
                    <a:gd name="T0" fmla="*/ 730 w 1729"/>
                    <a:gd name="T1" fmla="*/ 127 h 2015"/>
                    <a:gd name="T2" fmla="*/ 750 w 1729"/>
                    <a:gd name="T3" fmla="*/ 200 h 2015"/>
                    <a:gd name="T4" fmla="*/ 772 w 1729"/>
                    <a:gd name="T5" fmla="*/ 627 h 2015"/>
                    <a:gd name="T6" fmla="*/ 771 w 1729"/>
                    <a:gd name="T7" fmla="*/ 718 h 2015"/>
                    <a:gd name="T8" fmla="*/ 341 w 1729"/>
                    <a:gd name="T9" fmla="*/ 914 h 2015"/>
                    <a:gd name="T10" fmla="*/ 162 w 1729"/>
                    <a:gd name="T11" fmla="*/ 813 h 2015"/>
                    <a:gd name="T12" fmla="*/ 80 w 1729"/>
                    <a:gd name="T13" fmla="*/ 806 h 2015"/>
                    <a:gd name="T14" fmla="*/ 10 w 1729"/>
                    <a:gd name="T15" fmla="*/ 1024 h 2015"/>
                    <a:gd name="T16" fmla="*/ 122 w 1729"/>
                    <a:gd name="T17" fmla="*/ 1208 h 2015"/>
                    <a:gd name="T18" fmla="*/ 569 w 1729"/>
                    <a:gd name="T19" fmla="*/ 1227 h 2015"/>
                    <a:gd name="T20" fmla="*/ 637 w 1729"/>
                    <a:gd name="T21" fmla="*/ 1193 h 2015"/>
                    <a:gd name="T22" fmla="*/ 395 w 1729"/>
                    <a:gd name="T23" fmla="*/ 1536 h 2015"/>
                    <a:gd name="T24" fmla="*/ 312 w 1729"/>
                    <a:gd name="T25" fmla="*/ 1597 h 2015"/>
                    <a:gd name="T26" fmla="*/ 263 w 1729"/>
                    <a:gd name="T27" fmla="*/ 1624 h 2015"/>
                    <a:gd name="T28" fmla="*/ 61 w 1729"/>
                    <a:gd name="T29" fmla="*/ 1795 h 2015"/>
                    <a:gd name="T30" fmla="*/ 256 w 1729"/>
                    <a:gd name="T31" fmla="*/ 2015 h 2015"/>
                    <a:gd name="T32" fmla="*/ 438 w 1729"/>
                    <a:gd name="T33" fmla="*/ 1986 h 2015"/>
                    <a:gd name="T34" fmla="*/ 560 w 1729"/>
                    <a:gd name="T35" fmla="*/ 1938 h 2015"/>
                    <a:gd name="T36" fmla="*/ 609 w 1729"/>
                    <a:gd name="T37" fmla="*/ 1903 h 2015"/>
                    <a:gd name="T38" fmla="*/ 667 w 1729"/>
                    <a:gd name="T39" fmla="*/ 1876 h 2015"/>
                    <a:gd name="T40" fmla="*/ 822 w 1729"/>
                    <a:gd name="T41" fmla="*/ 1692 h 2015"/>
                    <a:gd name="T42" fmla="*/ 891 w 1729"/>
                    <a:gd name="T43" fmla="*/ 1591 h 2015"/>
                    <a:gd name="T44" fmla="*/ 1006 w 1729"/>
                    <a:gd name="T45" fmla="*/ 1360 h 2015"/>
                    <a:gd name="T46" fmla="*/ 1037 w 1729"/>
                    <a:gd name="T47" fmla="*/ 1306 h 2015"/>
                    <a:gd name="T48" fmla="*/ 1132 w 1729"/>
                    <a:gd name="T49" fmla="*/ 1063 h 2015"/>
                    <a:gd name="T50" fmla="*/ 1155 w 1729"/>
                    <a:gd name="T51" fmla="*/ 1001 h 2015"/>
                    <a:gd name="T52" fmla="*/ 1236 w 1729"/>
                    <a:gd name="T53" fmla="*/ 912 h 2015"/>
                    <a:gd name="T54" fmla="*/ 1729 w 1729"/>
                    <a:gd name="T55" fmla="*/ 694 h 2015"/>
                    <a:gd name="T56" fmla="*/ 1378 w 1729"/>
                    <a:gd name="T57" fmla="*/ 564 h 2015"/>
                    <a:gd name="T58" fmla="*/ 1187 w 1729"/>
                    <a:gd name="T59" fmla="*/ 575 h 2015"/>
                    <a:gd name="T60" fmla="*/ 1151 w 1729"/>
                    <a:gd name="T61" fmla="*/ 247 h 2015"/>
                    <a:gd name="T62" fmla="*/ 978 w 1729"/>
                    <a:gd name="T63" fmla="*/ 65 h 2015"/>
                    <a:gd name="T64" fmla="*/ 857 w 1729"/>
                    <a:gd name="T65" fmla="*/ 0 h 2015"/>
                    <a:gd name="T66" fmla="*/ 767 w 1729"/>
                    <a:gd name="T67" fmla="*/ 36 h 2015"/>
                    <a:gd name="T68" fmla="*/ 730 w 1729"/>
                    <a:gd name="T69" fmla="*/ 127 h 2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9" h="2015">
                      <a:moveTo>
                        <a:pt x="730" y="127"/>
                      </a:moveTo>
                      <a:cubicBezTo>
                        <a:pt x="730" y="151"/>
                        <a:pt x="742" y="175"/>
                        <a:pt x="750" y="200"/>
                      </a:cubicBezTo>
                      <a:cubicBezTo>
                        <a:pt x="790" y="330"/>
                        <a:pt x="783" y="495"/>
                        <a:pt x="772" y="627"/>
                      </a:cubicBezTo>
                      <a:cubicBezTo>
                        <a:pt x="770" y="654"/>
                        <a:pt x="775" y="693"/>
                        <a:pt x="771" y="718"/>
                      </a:cubicBezTo>
                      <a:cubicBezTo>
                        <a:pt x="751" y="835"/>
                        <a:pt x="454" y="939"/>
                        <a:pt x="341" y="914"/>
                      </a:cubicBezTo>
                      <a:cubicBezTo>
                        <a:pt x="234" y="890"/>
                        <a:pt x="244" y="821"/>
                        <a:pt x="162" y="813"/>
                      </a:cubicBezTo>
                      <a:cubicBezTo>
                        <a:pt x="144" y="811"/>
                        <a:pt x="86" y="804"/>
                        <a:pt x="80" y="806"/>
                      </a:cubicBezTo>
                      <a:cubicBezTo>
                        <a:pt x="0" y="824"/>
                        <a:pt x="10" y="958"/>
                        <a:pt x="10" y="1024"/>
                      </a:cubicBezTo>
                      <a:cubicBezTo>
                        <a:pt x="10" y="1052"/>
                        <a:pt x="72" y="1166"/>
                        <a:pt x="122" y="1208"/>
                      </a:cubicBezTo>
                      <a:cubicBezTo>
                        <a:pt x="256" y="1320"/>
                        <a:pt x="426" y="1342"/>
                        <a:pt x="569" y="1227"/>
                      </a:cubicBezTo>
                      <a:cubicBezTo>
                        <a:pt x="598" y="1204"/>
                        <a:pt x="591" y="1194"/>
                        <a:pt x="637" y="1193"/>
                      </a:cubicBezTo>
                      <a:cubicBezTo>
                        <a:pt x="630" y="1276"/>
                        <a:pt x="466" y="1480"/>
                        <a:pt x="395" y="1536"/>
                      </a:cubicBezTo>
                      <a:cubicBezTo>
                        <a:pt x="361" y="1562"/>
                        <a:pt x="354" y="1575"/>
                        <a:pt x="312" y="1597"/>
                      </a:cubicBezTo>
                      <a:cubicBezTo>
                        <a:pt x="291" y="1608"/>
                        <a:pt x="281" y="1612"/>
                        <a:pt x="263" y="1624"/>
                      </a:cubicBezTo>
                      <a:cubicBezTo>
                        <a:pt x="164" y="1684"/>
                        <a:pt x="61" y="1608"/>
                        <a:pt x="61" y="1795"/>
                      </a:cubicBezTo>
                      <a:cubicBezTo>
                        <a:pt x="61" y="1902"/>
                        <a:pt x="158" y="2015"/>
                        <a:pt x="256" y="2015"/>
                      </a:cubicBezTo>
                      <a:cubicBezTo>
                        <a:pt x="397" y="2015"/>
                        <a:pt x="317" y="2003"/>
                        <a:pt x="438" y="1986"/>
                      </a:cubicBezTo>
                      <a:lnTo>
                        <a:pt x="560" y="1938"/>
                      </a:lnTo>
                      <a:cubicBezTo>
                        <a:pt x="578" y="1927"/>
                        <a:pt x="588" y="1915"/>
                        <a:pt x="609" y="1903"/>
                      </a:cubicBezTo>
                      <a:cubicBezTo>
                        <a:pt x="633" y="1888"/>
                        <a:pt x="645" y="1890"/>
                        <a:pt x="667" y="1876"/>
                      </a:cubicBezTo>
                      <a:cubicBezTo>
                        <a:pt x="738" y="1831"/>
                        <a:pt x="790" y="1735"/>
                        <a:pt x="822" y="1692"/>
                      </a:cubicBezTo>
                      <a:cubicBezTo>
                        <a:pt x="851" y="1652"/>
                        <a:pt x="867" y="1640"/>
                        <a:pt x="891" y="1591"/>
                      </a:cubicBezTo>
                      <a:cubicBezTo>
                        <a:pt x="929" y="1514"/>
                        <a:pt x="966" y="1439"/>
                        <a:pt x="1006" y="1360"/>
                      </a:cubicBezTo>
                      <a:cubicBezTo>
                        <a:pt x="1019" y="1335"/>
                        <a:pt x="1026" y="1328"/>
                        <a:pt x="1037" y="1306"/>
                      </a:cubicBezTo>
                      <a:cubicBezTo>
                        <a:pt x="1073" y="1230"/>
                        <a:pt x="1111" y="1145"/>
                        <a:pt x="1132" y="1063"/>
                      </a:cubicBezTo>
                      <a:cubicBezTo>
                        <a:pt x="1144" y="1016"/>
                        <a:pt x="1135" y="1039"/>
                        <a:pt x="1155" y="1001"/>
                      </a:cubicBezTo>
                      <a:cubicBezTo>
                        <a:pt x="1178" y="959"/>
                        <a:pt x="1194" y="935"/>
                        <a:pt x="1236" y="912"/>
                      </a:cubicBezTo>
                      <a:cubicBezTo>
                        <a:pt x="1404" y="823"/>
                        <a:pt x="1729" y="909"/>
                        <a:pt x="1729" y="694"/>
                      </a:cubicBezTo>
                      <a:cubicBezTo>
                        <a:pt x="1729" y="591"/>
                        <a:pt x="1501" y="532"/>
                        <a:pt x="1378" y="564"/>
                      </a:cubicBezTo>
                      <a:cubicBezTo>
                        <a:pt x="1356" y="570"/>
                        <a:pt x="1187" y="640"/>
                        <a:pt x="1187" y="575"/>
                      </a:cubicBezTo>
                      <a:cubicBezTo>
                        <a:pt x="1187" y="414"/>
                        <a:pt x="1289" y="383"/>
                        <a:pt x="1151" y="247"/>
                      </a:cubicBezTo>
                      <a:cubicBezTo>
                        <a:pt x="1090" y="188"/>
                        <a:pt x="1075" y="147"/>
                        <a:pt x="978" y="65"/>
                      </a:cubicBezTo>
                      <a:cubicBezTo>
                        <a:pt x="941" y="34"/>
                        <a:pt x="921" y="0"/>
                        <a:pt x="857" y="0"/>
                      </a:cubicBezTo>
                      <a:cubicBezTo>
                        <a:pt x="817" y="0"/>
                        <a:pt x="786" y="12"/>
                        <a:pt x="767" y="36"/>
                      </a:cubicBezTo>
                      <a:cubicBezTo>
                        <a:pt x="751" y="56"/>
                        <a:pt x="730" y="95"/>
                        <a:pt x="73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45" name="Freeform 37">
                  <a:extLst>
                    <a:ext uri="{FF2B5EF4-FFF2-40B4-BE49-F238E27FC236}">
                      <a16:creationId xmlns="" xmlns:a16="http://schemas.microsoft.com/office/drawing/2014/main" id="{77115277-53AB-408F-A140-867834EFFB1F}"/>
                    </a:ext>
                  </a:extLst>
                </p:cNvPr>
                <p:cNvSpPr>
                  <a:spLocks/>
                </p:cNvSpPr>
                <p:nvPr/>
              </p:nvSpPr>
              <p:spPr bwMode="auto">
                <a:xfrm>
                  <a:off x="7654170" y="5739916"/>
                  <a:ext cx="154770" cy="147032"/>
                </a:xfrm>
                <a:custGeom>
                  <a:avLst/>
                  <a:gdLst>
                    <a:gd name="T0" fmla="*/ 363 w 550"/>
                    <a:gd name="T1" fmla="*/ 516 h 516"/>
                    <a:gd name="T2" fmla="*/ 524 w 550"/>
                    <a:gd name="T3" fmla="*/ 262 h 516"/>
                    <a:gd name="T4" fmla="*/ 450 w 550"/>
                    <a:gd name="T5" fmla="*/ 176 h 516"/>
                    <a:gd name="T6" fmla="*/ 67 w 550"/>
                    <a:gd name="T7" fmla="*/ 0 h 516"/>
                    <a:gd name="T8" fmla="*/ 20 w 550"/>
                    <a:gd name="T9" fmla="*/ 157 h 516"/>
                    <a:gd name="T10" fmla="*/ 63 w 550"/>
                    <a:gd name="T11" fmla="*/ 233 h 516"/>
                    <a:gd name="T12" fmla="*/ 99 w 550"/>
                    <a:gd name="T13" fmla="*/ 315 h 516"/>
                    <a:gd name="T14" fmla="*/ 363 w 550"/>
                    <a:gd name="T15" fmla="*/ 516 h 5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516">
                      <a:moveTo>
                        <a:pt x="363" y="516"/>
                      </a:moveTo>
                      <a:cubicBezTo>
                        <a:pt x="550" y="516"/>
                        <a:pt x="524" y="376"/>
                        <a:pt x="524" y="262"/>
                      </a:cubicBezTo>
                      <a:cubicBezTo>
                        <a:pt x="524" y="246"/>
                        <a:pt x="491" y="223"/>
                        <a:pt x="450" y="176"/>
                      </a:cubicBezTo>
                      <a:cubicBezTo>
                        <a:pt x="343" y="53"/>
                        <a:pt x="249" y="0"/>
                        <a:pt x="67" y="0"/>
                      </a:cubicBezTo>
                      <a:cubicBezTo>
                        <a:pt x="9" y="0"/>
                        <a:pt x="0" y="107"/>
                        <a:pt x="20" y="157"/>
                      </a:cubicBezTo>
                      <a:cubicBezTo>
                        <a:pt x="30" y="183"/>
                        <a:pt x="49" y="206"/>
                        <a:pt x="63" y="233"/>
                      </a:cubicBezTo>
                      <a:cubicBezTo>
                        <a:pt x="78" y="263"/>
                        <a:pt x="82" y="288"/>
                        <a:pt x="99" y="315"/>
                      </a:cubicBezTo>
                      <a:cubicBezTo>
                        <a:pt x="138" y="380"/>
                        <a:pt x="276" y="516"/>
                        <a:pt x="363" y="5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grpSp>
        </p:grpSp>
        <p:grpSp>
          <p:nvGrpSpPr>
            <p:cNvPr id="11" name="组合 10">
              <a:extLst>
                <a:ext uri="{FF2B5EF4-FFF2-40B4-BE49-F238E27FC236}">
                  <a16:creationId xmlns="" xmlns:a16="http://schemas.microsoft.com/office/drawing/2014/main" id="{FE4F05A2-92D7-47E4-ADF3-B1CF6C228D0B}"/>
                </a:ext>
              </a:extLst>
            </p:cNvPr>
            <p:cNvGrpSpPr/>
            <p:nvPr/>
          </p:nvGrpSpPr>
          <p:grpSpPr>
            <a:xfrm>
              <a:off x="335077" y="270942"/>
              <a:ext cx="421971" cy="417136"/>
              <a:chOff x="4065588" y="1646238"/>
              <a:chExt cx="969963" cy="958850"/>
            </a:xfrm>
            <a:grpFill/>
          </p:grpSpPr>
          <p:sp>
            <p:nvSpPr>
              <p:cNvPr id="12" name="Freeform 5">
                <a:extLst>
                  <a:ext uri="{FF2B5EF4-FFF2-40B4-BE49-F238E27FC236}">
                    <a16:creationId xmlns="" xmlns:a16="http://schemas.microsoft.com/office/drawing/2014/main" id="{2BC5141C-6057-44EB-8032-CB47FA660B05}"/>
                  </a:ext>
                </a:extLst>
              </p:cNvPr>
              <p:cNvSpPr>
                <a:spLocks/>
              </p:cNvSpPr>
              <p:nvPr/>
            </p:nvSpPr>
            <p:spPr bwMode="auto">
              <a:xfrm>
                <a:off x="4478338" y="1900238"/>
                <a:ext cx="134938" cy="63500"/>
              </a:xfrm>
              <a:custGeom>
                <a:avLst/>
                <a:gdLst>
                  <a:gd name="T0" fmla="*/ 0 w 584"/>
                  <a:gd name="T1" fmla="*/ 272 h 272"/>
                  <a:gd name="T2" fmla="*/ 122 w 584"/>
                  <a:gd name="T3" fmla="*/ 233 h 272"/>
                  <a:gd name="T4" fmla="*/ 584 w 584"/>
                  <a:gd name="T5" fmla="*/ 272 h 272"/>
                  <a:gd name="T6" fmla="*/ 471 w 584"/>
                  <a:gd name="T7" fmla="*/ 123 h 272"/>
                  <a:gd name="T8" fmla="*/ 116 w 584"/>
                  <a:gd name="T9" fmla="*/ 134 h 272"/>
                  <a:gd name="T10" fmla="*/ 0 w 584"/>
                  <a:gd name="T11" fmla="*/ 272 h 272"/>
                </a:gdLst>
                <a:ahLst/>
                <a:cxnLst>
                  <a:cxn ang="0">
                    <a:pos x="T0" y="T1"/>
                  </a:cxn>
                  <a:cxn ang="0">
                    <a:pos x="T2" y="T3"/>
                  </a:cxn>
                  <a:cxn ang="0">
                    <a:pos x="T4" y="T5"/>
                  </a:cxn>
                  <a:cxn ang="0">
                    <a:pos x="T6" y="T7"/>
                  </a:cxn>
                  <a:cxn ang="0">
                    <a:pos x="T8" y="T9"/>
                  </a:cxn>
                  <a:cxn ang="0">
                    <a:pos x="T10" y="T11"/>
                  </a:cxn>
                </a:cxnLst>
                <a:rect l="0" t="0" r="r" b="b"/>
                <a:pathLst>
                  <a:path w="584" h="272">
                    <a:moveTo>
                      <a:pt x="0" y="272"/>
                    </a:moveTo>
                    <a:lnTo>
                      <a:pt x="122" y="233"/>
                    </a:lnTo>
                    <a:cubicBezTo>
                      <a:pt x="349" y="156"/>
                      <a:pt x="436" y="269"/>
                      <a:pt x="584" y="272"/>
                    </a:cubicBezTo>
                    <a:cubicBezTo>
                      <a:pt x="584" y="179"/>
                      <a:pt x="535" y="154"/>
                      <a:pt x="471" y="123"/>
                    </a:cubicBezTo>
                    <a:cubicBezTo>
                      <a:pt x="224" y="0"/>
                      <a:pt x="315" y="35"/>
                      <a:pt x="116" y="134"/>
                    </a:cubicBezTo>
                    <a:cubicBezTo>
                      <a:pt x="51" y="166"/>
                      <a:pt x="7" y="183"/>
                      <a:pt x="0"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13" name="Freeform 6">
                <a:extLst>
                  <a:ext uri="{FF2B5EF4-FFF2-40B4-BE49-F238E27FC236}">
                    <a16:creationId xmlns="" xmlns:a16="http://schemas.microsoft.com/office/drawing/2014/main" id="{C5C12DA1-76AC-4708-9212-1FD225FEACAE}"/>
                  </a:ext>
                </a:extLst>
              </p:cNvPr>
              <p:cNvSpPr>
                <a:spLocks/>
              </p:cNvSpPr>
              <p:nvPr/>
            </p:nvSpPr>
            <p:spPr bwMode="auto">
              <a:xfrm>
                <a:off x="4413250" y="2001838"/>
                <a:ext cx="39688" cy="90488"/>
              </a:xfrm>
              <a:custGeom>
                <a:avLst/>
                <a:gdLst>
                  <a:gd name="T0" fmla="*/ 0 w 169"/>
                  <a:gd name="T1" fmla="*/ 389 h 389"/>
                  <a:gd name="T2" fmla="*/ 76 w 169"/>
                  <a:gd name="T3" fmla="*/ 330 h 389"/>
                  <a:gd name="T4" fmla="*/ 169 w 169"/>
                  <a:gd name="T5" fmla="*/ 279 h 389"/>
                  <a:gd name="T6" fmla="*/ 169 w 169"/>
                  <a:gd name="T7" fmla="*/ 0 h 389"/>
                  <a:gd name="T8" fmla="*/ 34 w 169"/>
                  <a:gd name="T9" fmla="*/ 145 h 389"/>
                  <a:gd name="T10" fmla="*/ 0 w 169"/>
                  <a:gd name="T11" fmla="*/ 389 h 389"/>
                </a:gdLst>
                <a:ahLst/>
                <a:cxnLst>
                  <a:cxn ang="0">
                    <a:pos x="T0" y="T1"/>
                  </a:cxn>
                  <a:cxn ang="0">
                    <a:pos x="T2" y="T3"/>
                  </a:cxn>
                  <a:cxn ang="0">
                    <a:pos x="T4" y="T5"/>
                  </a:cxn>
                  <a:cxn ang="0">
                    <a:pos x="T6" y="T7"/>
                  </a:cxn>
                  <a:cxn ang="0">
                    <a:pos x="T8" y="T9"/>
                  </a:cxn>
                  <a:cxn ang="0">
                    <a:pos x="T10" y="T11"/>
                  </a:cxn>
                </a:cxnLst>
                <a:rect l="0" t="0" r="r" b="b"/>
                <a:pathLst>
                  <a:path w="169" h="389">
                    <a:moveTo>
                      <a:pt x="0" y="389"/>
                    </a:moveTo>
                    <a:cubicBezTo>
                      <a:pt x="36" y="380"/>
                      <a:pt x="47" y="348"/>
                      <a:pt x="76" y="330"/>
                    </a:cubicBezTo>
                    <a:cubicBezTo>
                      <a:pt x="107" y="311"/>
                      <a:pt x="137" y="301"/>
                      <a:pt x="169" y="279"/>
                    </a:cubicBezTo>
                    <a:lnTo>
                      <a:pt x="169" y="0"/>
                    </a:lnTo>
                    <a:cubicBezTo>
                      <a:pt x="103" y="5"/>
                      <a:pt x="54" y="92"/>
                      <a:pt x="34" y="145"/>
                    </a:cubicBezTo>
                    <a:cubicBezTo>
                      <a:pt x="9" y="216"/>
                      <a:pt x="0" y="294"/>
                      <a:pt x="0" y="3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14" name="Freeform 7">
                <a:extLst>
                  <a:ext uri="{FF2B5EF4-FFF2-40B4-BE49-F238E27FC236}">
                    <a16:creationId xmlns="" xmlns:a16="http://schemas.microsoft.com/office/drawing/2014/main" id="{B3679578-534C-4E2C-A263-75F9042133C3}"/>
                  </a:ext>
                </a:extLst>
              </p:cNvPr>
              <p:cNvSpPr>
                <a:spLocks/>
              </p:cNvSpPr>
              <p:nvPr/>
            </p:nvSpPr>
            <p:spPr bwMode="auto">
              <a:xfrm>
                <a:off x="4637088" y="2001838"/>
                <a:ext cx="41275" cy="88900"/>
              </a:xfrm>
              <a:custGeom>
                <a:avLst/>
                <a:gdLst>
                  <a:gd name="T0" fmla="*/ 0 w 178"/>
                  <a:gd name="T1" fmla="*/ 279 h 381"/>
                  <a:gd name="T2" fmla="*/ 178 w 178"/>
                  <a:gd name="T3" fmla="*/ 381 h 381"/>
                  <a:gd name="T4" fmla="*/ 17 w 178"/>
                  <a:gd name="T5" fmla="*/ 0 h 381"/>
                  <a:gd name="T6" fmla="*/ 0 w 178"/>
                  <a:gd name="T7" fmla="*/ 279 h 381"/>
                </a:gdLst>
                <a:ahLst/>
                <a:cxnLst>
                  <a:cxn ang="0">
                    <a:pos x="T0" y="T1"/>
                  </a:cxn>
                  <a:cxn ang="0">
                    <a:pos x="T2" y="T3"/>
                  </a:cxn>
                  <a:cxn ang="0">
                    <a:pos x="T4" y="T5"/>
                  </a:cxn>
                  <a:cxn ang="0">
                    <a:pos x="T6" y="T7"/>
                  </a:cxn>
                </a:cxnLst>
                <a:rect l="0" t="0" r="r" b="b"/>
                <a:pathLst>
                  <a:path w="178" h="381">
                    <a:moveTo>
                      <a:pt x="0" y="279"/>
                    </a:moveTo>
                    <a:cubicBezTo>
                      <a:pt x="51" y="306"/>
                      <a:pt x="127" y="369"/>
                      <a:pt x="178" y="381"/>
                    </a:cubicBezTo>
                    <a:cubicBezTo>
                      <a:pt x="178" y="237"/>
                      <a:pt x="125" y="25"/>
                      <a:pt x="17" y="0"/>
                    </a:cubicBezTo>
                    <a:lnTo>
                      <a:pt x="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15" name="Freeform 8">
                <a:extLst>
                  <a:ext uri="{FF2B5EF4-FFF2-40B4-BE49-F238E27FC236}">
                    <a16:creationId xmlns="" xmlns:a16="http://schemas.microsoft.com/office/drawing/2014/main" id="{688B6444-AAC7-4689-861C-93C910EB303E}"/>
                  </a:ext>
                </a:extLst>
              </p:cNvPr>
              <p:cNvSpPr>
                <a:spLocks/>
              </p:cNvSpPr>
              <p:nvPr/>
            </p:nvSpPr>
            <p:spPr bwMode="auto">
              <a:xfrm>
                <a:off x="4557713" y="2289176"/>
                <a:ext cx="12700" cy="46038"/>
              </a:xfrm>
              <a:custGeom>
                <a:avLst/>
                <a:gdLst>
                  <a:gd name="T0" fmla="*/ 0 w 54"/>
                  <a:gd name="T1" fmla="*/ 192 h 192"/>
                  <a:gd name="T2" fmla="*/ 47 w 54"/>
                  <a:gd name="T3" fmla="*/ 116 h 192"/>
                  <a:gd name="T4" fmla="*/ 53 w 54"/>
                  <a:gd name="T5" fmla="*/ 0 h 192"/>
                  <a:gd name="T6" fmla="*/ 2 w 54"/>
                  <a:gd name="T7" fmla="*/ 22 h 192"/>
                  <a:gd name="T8" fmla="*/ 0 w 54"/>
                  <a:gd name="T9" fmla="*/ 192 h 192"/>
                </a:gdLst>
                <a:ahLst/>
                <a:cxnLst>
                  <a:cxn ang="0">
                    <a:pos x="T0" y="T1"/>
                  </a:cxn>
                  <a:cxn ang="0">
                    <a:pos x="T2" y="T3"/>
                  </a:cxn>
                  <a:cxn ang="0">
                    <a:pos x="T4" y="T5"/>
                  </a:cxn>
                  <a:cxn ang="0">
                    <a:pos x="T6" y="T7"/>
                  </a:cxn>
                  <a:cxn ang="0">
                    <a:pos x="T8" y="T9"/>
                  </a:cxn>
                </a:cxnLst>
                <a:rect l="0" t="0" r="r" b="b"/>
                <a:pathLst>
                  <a:path w="54" h="192">
                    <a:moveTo>
                      <a:pt x="0" y="192"/>
                    </a:moveTo>
                    <a:cubicBezTo>
                      <a:pt x="37" y="174"/>
                      <a:pt x="40" y="164"/>
                      <a:pt x="47" y="116"/>
                    </a:cubicBezTo>
                    <a:cubicBezTo>
                      <a:pt x="53" y="75"/>
                      <a:pt x="54" y="46"/>
                      <a:pt x="53" y="0"/>
                    </a:cubicBezTo>
                    <a:lnTo>
                      <a:pt x="2" y="22"/>
                    </a:lnTo>
                    <a:lnTo>
                      <a:pt x="0"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16" name="Freeform 9">
                <a:extLst>
                  <a:ext uri="{FF2B5EF4-FFF2-40B4-BE49-F238E27FC236}">
                    <a16:creationId xmlns="" xmlns:a16="http://schemas.microsoft.com/office/drawing/2014/main" id="{5874A512-8C8B-4475-872B-27BCAEC1CF8B}"/>
                  </a:ext>
                </a:extLst>
              </p:cNvPr>
              <p:cNvSpPr>
                <a:spLocks/>
              </p:cNvSpPr>
              <p:nvPr/>
            </p:nvSpPr>
            <p:spPr bwMode="auto">
              <a:xfrm>
                <a:off x="4551363" y="2193926"/>
                <a:ext cx="20638" cy="17463"/>
              </a:xfrm>
              <a:custGeom>
                <a:avLst/>
                <a:gdLst>
                  <a:gd name="T0" fmla="*/ 0 w 84"/>
                  <a:gd name="T1" fmla="*/ 75 h 75"/>
                  <a:gd name="T2" fmla="*/ 84 w 84"/>
                  <a:gd name="T3" fmla="*/ 69 h 75"/>
                  <a:gd name="T4" fmla="*/ 0 w 84"/>
                  <a:gd name="T5" fmla="*/ 75 h 75"/>
                </a:gdLst>
                <a:ahLst/>
                <a:cxnLst>
                  <a:cxn ang="0">
                    <a:pos x="T0" y="T1"/>
                  </a:cxn>
                  <a:cxn ang="0">
                    <a:pos x="T2" y="T3"/>
                  </a:cxn>
                  <a:cxn ang="0">
                    <a:pos x="T4" y="T5"/>
                  </a:cxn>
                </a:cxnLst>
                <a:rect l="0" t="0" r="r" b="b"/>
                <a:pathLst>
                  <a:path w="84" h="75">
                    <a:moveTo>
                      <a:pt x="0" y="75"/>
                    </a:moveTo>
                    <a:lnTo>
                      <a:pt x="84" y="69"/>
                    </a:lnTo>
                    <a:cubicBezTo>
                      <a:pt x="56" y="13"/>
                      <a:pt x="15" y="0"/>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17" name="Freeform 10">
                <a:extLst>
                  <a:ext uri="{FF2B5EF4-FFF2-40B4-BE49-F238E27FC236}">
                    <a16:creationId xmlns="" xmlns:a16="http://schemas.microsoft.com/office/drawing/2014/main" id="{043D516B-6526-43F0-B7F4-8CFC2B771248}"/>
                  </a:ext>
                </a:extLst>
              </p:cNvPr>
              <p:cNvSpPr>
                <a:spLocks/>
              </p:cNvSpPr>
              <p:nvPr/>
            </p:nvSpPr>
            <p:spPr bwMode="auto">
              <a:xfrm>
                <a:off x="4476750" y="1973263"/>
                <a:ext cx="146050" cy="93663"/>
              </a:xfrm>
              <a:custGeom>
                <a:avLst/>
                <a:gdLst>
                  <a:gd name="T0" fmla="*/ 0 w 631"/>
                  <a:gd name="T1" fmla="*/ 75 h 403"/>
                  <a:gd name="T2" fmla="*/ 0 w 631"/>
                  <a:gd name="T3" fmla="*/ 372 h 403"/>
                  <a:gd name="T4" fmla="*/ 330 w 631"/>
                  <a:gd name="T5" fmla="*/ 329 h 403"/>
                  <a:gd name="T6" fmla="*/ 592 w 631"/>
                  <a:gd name="T7" fmla="*/ 338 h 403"/>
                  <a:gd name="T8" fmla="*/ 469 w 631"/>
                  <a:gd name="T9" fmla="*/ 29 h 403"/>
                  <a:gd name="T10" fmla="*/ 65 w 631"/>
                  <a:gd name="T11" fmla="*/ 47 h 403"/>
                  <a:gd name="T12" fmla="*/ 0 w 631"/>
                  <a:gd name="T13" fmla="*/ 75 h 403"/>
                </a:gdLst>
                <a:ahLst/>
                <a:cxnLst>
                  <a:cxn ang="0">
                    <a:pos x="T0" y="T1"/>
                  </a:cxn>
                  <a:cxn ang="0">
                    <a:pos x="T2" y="T3"/>
                  </a:cxn>
                  <a:cxn ang="0">
                    <a:pos x="T4" y="T5"/>
                  </a:cxn>
                  <a:cxn ang="0">
                    <a:pos x="T6" y="T7"/>
                  </a:cxn>
                  <a:cxn ang="0">
                    <a:pos x="T8" y="T9"/>
                  </a:cxn>
                  <a:cxn ang="0">
                    <a:pos x="T10" y="T11"/>
                  </a:cxn>
                  <a:cxn ang="0">
                    <a:pos x="T12" y="T13"/>
                  </a:cxn>
                </a:cxnLst>
                <a:rect l="0" t="0" r="r" b="b"/>
                <a:pathLst>
                  <a:path w="631" h="403">
                    <a:moveTo>
                      <a:pt x="0" y="75"/>
                    </a:moveTo>
                    <a:lnTo>
                      <a:pt x="0" y="372"/>
                    </a:lnTo>
                    <a:cubicBezTo>
                      <a:pt x="68" y="372"/>
                      <a:pt x="180" y="329"/>
                      <a:pt x="330" y="329"/>
                    </a:cubicBezTo>
                    <a:cubicBezTo>
                      <a:pt x="435" y="329"/>
                      <a:pt x="592" y="403"/>
                      <a:pt x="592" y="338"/>
                    </a:cubicBezTo>
                    <a:cubicBezTo>
                      <a:pt x="592" y="31"/>
                      <a:pt x="631" y="64"/>
                      <a:pt x="469" y="29"/>
                    </a:cubicBezTo>
                    <a:cubicBezTo>
                      <a:pt x="360" y="6"/>
                      <a:pt x="174" y="0"/>
                      <a:pt x="65" y="47"/>
                    </a:cubicBezTo>
                    <a:cubicBezTo>
                      <a:pt x="37" y="59"/>
                      <a:pt x="29" y="68"/>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18" name="Freeform 11">
                <a:extLst>
                  <a:ext uri="{FF2B5EF4-FFF2-40B4-BE49-F238E27FC236}">
                    <a16:creationId xmlns="" xmlns:a16="http://schemas.microsoft.com/office/drawing/2014/main" id="{690FB94F-DB1D-4921-B59F-70D527DF311E}"/>
                  </a:ext>
                </a:extLst>
              </p:cNvPr>
              <p:cNvSpPr>
                <a:spLocks/>
              </p:cNvSpPr>
              <p:nvPr/>
            </p:nvSpPr>
            <p:spPr bwMode="auto">
              <a:xfrm>
                <a:off x="4486275" y="2066926"/>
                <a:ext cx="120650" cy="60325"/>
              </a:xfrm>
              <a:custGeom>
                <a:avLst/>
                <a:gdLst>
                  <a:gd name="T0" fmla="*/ 0 w 525"/>
                  <a:gd name="T1" fmla="*/ 80 h 257"/>
                  <a:gd name="T2" fmla="*/ 262 w 525"/>
                  <a:gd name="T3" fmla="*/ 257 h 257"/>
                  <a:gd name="T4" fmla="*/ 525 w 525"/>
                  <a:gd name="T5" fmla="*/ 54 h 257"/>
                  <a:gd name="T6" fmla="*/ 120 w 525"/>
                  <a:gd name="T7" fmla="*/ 30 h 257"/>
                  <a:gd name="T8" fmla="*/ 0 w 525"/>
                  <a:gd name="T9" fmla="*/ 80 h 257"/>
                </a:gdLst>
                <a:ahLst/>
                <a:cxnLst>
                  <a:cxn ang="0">
                    <a:pos x="T0" y="T1"/>
                  </a:cxn>
                  <a:cxn ang="0">
                    <a:pos x="T2" y="T3"/>
                  </a:cxn>
                  <a:cxn ang="0">
                    <a:pos x="T4" y="T5"/>
                  </a:cxn>
                  <a:cxn ang="0">
                    <a:pos x="T6" y="T7"/>
                  </a:cxn>
                  <a:cxn ang="0">
                    <a:pos x="T8" y="T9"/>
                  </a:cxn>
                </a:cxnLst>
                <a:rect l="0" t="0" r="r" b="b"/>
                <a:pathLst>
                  <a:path w="525" h="257">
                    <a:moveTo>
                      <a:pt x="0" y="80"/>
                    </a:moveTo>
                    <a:cubicBezTo>
                      <a:pt x="12" y="126"/>
                      <a:pt x="165" y="257"/>
                      <a:pt x="262" y="257"/>
                    </a:cubicBezTo>
                    <a:cubicBezTo>
                      <a:pt x="350" y="257"/>
                      <a:pt x="482" y="136"/>
                      <a:pt x="525" y="54"/>
                    </a:cubicBezTo>
                    <a:cubicBezTo>
                      <a:pt x="440" y="13"/>
                      <a:pt x="241" y="0"/>
                      <a:pt x="120" y="30"/>
                    </a:cubicBezTo>
                    <a:cubicBezTo>
                      <a:pt x="69" y="43"/>
                      <a:pt x="42" y="57"/>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19" name="Freeform 12">
                <a:extLst>
                  <a:ext uri="{FF2B5EF4-FFF2-40B4-BE49-F238E27FC236}">
                    <a16:creationId xmlns="" xmlns:a16="http://schemas.microsoft.com/office/drawing/2014/main" id="{1A403567-F4B3-4AD7-B572-8F0F8E6D4BF0}"/>
                  </a:ext>
                </a:extLst>
              </p:cNvPr>
              <p:cNvSpPr>
                <a:spLocks/>
              </p:cNvSpPr>
              <p:nvPr/>
            </p:nvSpPr>
            <p:spPr bwMode="auto">
              <a:xfrm>
                <a:off x="4229100" y="1758951"/>
                <a:ext cx="622300" cy="609600"/>
              </a:xfrm>
              <a:custGeom>
                <a:avLst/>
                <a:gdLst>
                  <a:gd name="T0" fmla="*/ 532 w 2683"/>
                  <a:gd name="T1" fmla="*/ 2604 h 2604"/>
                  <a:gd name="T2" fmla="*/ 693 w 2683"/>
                  <a:gd name="T3" fmla="*/ 2071 h 2604"/>
                  <a:gd name="T4" fmla="*/ 775 w 2683"/>
                  <a:gd name="T5" fmla="*/ 1111 h 2604"/>
                  <a:gd name="T6" fmla="*/ 945 w 2683"/>
                  <a:gd name="T7" fmla="*/ 935 h 2604"/>
                  <a:gd name="T8" fmla="*/ 1062 w 2683"/>
                  <a:gd name="T9" fmla="*/ 704 h 2604"/>
                  <a:gd name="T10" fmla="*/ 1320 w 2683"/>
                  <a:gd name="T11" fmla="*/ 606 h 2604"/>
                  <a:gd name="T12" fmla="*/ 1320 w 2683"/>
                  <a:gd name="T13" fmla="*/ 589 h 2604"/>
                  <a:gd name="T14" fmla="*/ 1131 w 2683"/>
                  <a:gd name="T15" fmla="*/ 523 h 2604"/>
                  <a:gd name="T16" fmla="*/ 1015 w 2683"/>
                  <a:gd name="T17" fmla="*/ 344 h 2604"/>
                  <a:gd name="T18" fmla="*/ 1286 w 2683"/>
                  <a:gd name="T19" fmla="*/ 513 h 2604"/>
                  <a:gd name="T20" fmla="*/ 1316 w 2683"/>
                  <a:gd name="T21" fmla="*/ 408 h 2604"/>
                  <a:gd name="T22" fmla="*/ 1320 w 2683"/>
                  <a:gd name="T23" fmla="*/ 268 h 2604"/>
                  <a:gd name="T24" fmla="*/ 1362 w 2683"/>
                  <a:gd name="T25" fmla="*/ 259 h 2604"/>
                  <a:gd name="T26" fmla="*/ 1413 w 2683"/>
                  <a:gd name="T27" fmla="*/ 276 h 2604"/>
                  <a:gd name="T28" fmla="*/ 1420 w 2683"/>
                  <a:gd name="T29" fmla="*/ 430 h 2604"/>
                  <a:gd name="T30" fmla="*/ 1490 w 2683"/>
                  <a:gd name="T31" fmla="*/ 498 h 2604"/>
                  <a:gd name="T32" fmla="*/ 1675 w 2683"/>
                  <a:gd name="T33" fmla="*/ 344 h 2604"/>
                  <a:gd name="T34" fmla="*/ 1717 w 2683"/>
                  <a:gd name="T35" fmla="*/ 352 h 2604"/>
                  <a:gd name="T36" fmla="*/ 1631 w 2683"/>
                  <a:gd name="T37" fmla="*/ 503 h 2604"/>
                  <a:gd name="T38" fmla="*/ 1500 w 2683"/>
                  <a:gd name="T39" fmla="*/ 558 h 2604"/>
                  <a:gd name="T40" fmla="*/ 1447 w 2683"/>
                  <a:gd name="T41" fmla="*/ 572 h 2604"/>
                  <a:gd name="T42" fmla="*/ 1734 w 2683"/>
                  <a:gd name="T43" fmla="*/ 793 h 2604"/>
                  <a:gd name="T44" fmla="*/ 1788 w 2683"/>
                  <a:gd name="T45" fmla="*/ 916 h 2604"/>
                  <a:gd name="T46" fmla="*/ 1958 w 2683"/>
                  <a:gd name="T47" fmla="*/ 1094 h 2604"/>
                  <a:gd name="T48" fmla="*/ 2022 w 2683"/>
                  <a:gd name="T49" fmla="*/ 1377 h 2604"/>
                  <a:gd name="T50" fmla="*/ 2031 w 2683"/>
                  <a:gd name="T51" fmla="*/ 1538 h 2604"/>
                  <a:gd name="T52" fmla="*/ 2031 w 2683"/>
                  <a:gd name="T53" fmla="*/ 1969 h 2604"/>
                  <a:gd name="T54" fmla="*/ 2200 w 2683"/>
                  <a:gd name="T55" fmla="*/ 2587 h 2604"/>
                  <a:gd name="T56" fmla="*/ 2683 w 2683"/>
                  <a:gd name="T57" fmla="*/ 1597 h 2604"/>
                  <a:gd name="T58" fmla="*/ 2559 w 2683"/>
                  <a:gd name="T59" fmla="*/ 1018 h 2604"/>
                  <a:gd name="T60" fmla="*/ 2439 w 2683"/>
                  <a:gd name="T61" fmla="*/ 816 h 2604"/>
                  <a:gd name="T62" fmla="*/ 2329 w 2683"/>
                  <a:gd name="T63" fmla="*/ 680 h 2604"/>
                  <a:gd name="T64" fmla="*/ 2291 w 2683"/>
                  <a:gd name="T65" fmla="*/ 634 h 2604"/>
                  <a:gd name="T66" fmla="*/ 1909 w 2683"/>
                  <a:gd name="T67" fmla="*/ 363 h 2604"/>
                  <a:gd name="T68" fmla="*/ 51 w 2683"/>
                  <a:gd name="T69" fmla="*/ 1318 h 2604"/>
                  <a:gd name="T70" fmla="*/ 34 w 2683"/>
                  <a:gd name="T71" fmla="*/ 1429 h 2604"/>
                  <a:gd name="T72" fmla="*/ 273 w 2683"/>
                  <a:gd name="T73" fmla="*/ 2339 h 2604"/>
                  <a:gd name="T74" fmla="*/ 359 w 2683"/>
                  <a:gd name="T75" fmla="*/ 2447 h 2604"/>
                  <a:gd name="T76" fmla="*/ 532 w 2683"/>
                  <a:gd name="T77" fmla="*/ 2604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3" h="2604">
                    <a:moveTo>
                      <a:pt x="532" y="2604"/>
                    </a:moveTo>
                    <a:cubicBezTo>
                      <a:pt x="596" y="2558"/>
                      <a:pt x="692" y="2200"/>
                      <a:pt x="693" y="2071"/>
                    </a:cubicBezTo>
                    <a:cubicBezTo>
                      <a:pt x="696" y="1808"/>
                      <a:pt x="665" y="1336"/>
                      <a:pt x="775" y="1111"/>
                    </a:cubicBezTo>
                    <a:cubicBezTo>
                      <a:pt x="824" y="1010"/>
                      <a:pt x="891" y="987"/>
                      <a:pt x="945" y="935"/>
                    </a:cubicBezTo>
                    <a:cubicBezTo>
                      <a:pt x="1017" y="866"/>
                      <a:pt x="924" y="808"/>
                      <a:pt x="1062" y="704"/>
                    </a:cubicBezTo>
                    <a:cubicBezTo>
                      <a:pt x="1131" y="652"/>
                      <a:pt x="1203" y="606"/>
                      <a:pt x="1320" y="606"/>
                    </a:cubicBezTo>
                    <a:lnTo>
                      <a:pt x="1320" y="589"/>
                    </a:lnTo>
                    <a:cubicBezTo>
                      <a:pt x="1241" y="571"/>
                      <a:pt x="1192" y="564"/>
                      <a:pt x="1131" y="523"/>
                    </a:cubicBezTo>
                    <a:cubicBezTo>
                      <a:pt x="1049" y="468"/>
                      <a:pt x="1015" y="428"/>
                      <a:pt x="1015" y="344"/>
                    </a:cubicBezTo>
                    <a:cubicBezTo>
                      <a:pt x="1144" y="344"/>
                      <a:pt x="1115" y="513"/>
                      <a:pt x="1286" y="513"/>
                    </a:cubicBezTo>
                    <a:cubicBezTo>
                      <a:pt x="1324" y="513"/>
                      <a:pt x="1310" y="452"/>
                      <a:pt x="1316" y="408"/>
                    </a:cubicBezTo>
                    <a:cubicBezTo>
                      <a:pt x="1323" y="363"/>
                      <a:pt x="1320" y="314"/>
                      <a:pt x="1320" y="268"/>
                    </a:cubicBezTo>
                    <a:cubicBezTo>
                      <a:pt x="1353" y="265"/>
                      <a:pt x="1340" y="259"/>
                      <a:pt x="1362" y="259"/>
                    </a:cubicBezTo>
                    <a:cubicBezTo>
                      <a:pt x="1378" y="259"/>
                      <a:pt x="1389" y="271"/>
                      <a:pt x="1413" y="276"/>
                    </a:cubicBezTo>
                    <a:cubicBezTo>
                      <a:pt x="1413" y="336"/>
                      <a:pt x="1415" y="382"/>
                      <a:pt x="1420" y="430"/>
                    </a:cubicBezTo>
                    <a:cubicBezTo>
                      <a:pt x="1428" y="513"/>
                      <a:pt x="1410" y="526"/>
                      <a:pt x="1490" y="498"/>
                    </a:cubicBezTo>
                    <a:cubicBezTo>
                      <a:pt x="1608" y="456"/>
                      <a:pt x="1641" y="344"/>
                      <a:pt x="1675" y="344"/>
                    </a:cubicBezTo>
                    <a:cubicBezTo>
                      <a:pt x="1698" y="344"/>
                      <a:pt x="1699" y="348"/>
                      <a:pt x="1717" y="352"/>
                    </a:cubicBezTo>
                    <a:cubicBezTo>
                      <a:pt x="1733" y="417"/>
                      <a:pt x="1694" y="444"/>
                      <a:pt x="1631" y="503"/>
                    </a:cubicBezTo>
                    <a:cubicBezTo>
                      <a:pt x="1568" y="562"/>
                      <a:pt x="1544" y="551"/>
                      <a:pt x="1500" y="558"/>
                    </a:cubicBezTo>
                    <a:cubicBezTo>
                      <a:pt x="1483" y="560"/>
                      <a:pt x="1467" y="568"/>
                      <a:pt x="1447" y="572"/>
                    </a:cubicBezTo>
                    <a:cubicBezTo>
                      <a:pt x="1482" y="621"/>
                      <a:pt x="1689" y="653"/>
                      <a:pt x="1734" y="793"/>
                    </a:cubicBezTo>
                    <a:cubicBezTo>
                      <a:pt x="1750" y="846"/>
                      <a:pt x="1747" y="883"/>
                      <a:pt x="1788" y="916"/>
                    </a:cubicBezTo>
                    <a:cubicBezTo>
                      <a:pt x="1855" y="969"/>
                      <a:pt x="1897" y="974"/>
                      <a:pt x="1958" y="1094"/>
                    </a:cubicBezTo>
                    <a:cubicBezTo>
                      <a:pt x="1999" y="1177"/>
                      <a:pt x="2023" y="1255"/>
                      <a:pt x="2022" y="1377"/>
                    </a:cubicBezTo>
                    <a:cubicBezTo>
                      <a:pt x="2022" y="1434"/>
                      <a:pt x="2031" y="1471"/>
                      <a:pt x="2031" y="1538"/>
                    </a:cubicBezTo>
                    <a:lnTo>
                      <a:pt x="2031" y="1969"/>
                    </a:lnTo>
                    <a:cubicBezTo>
                      <a:pt x="2040" y="2142"/>
                      <a:pt x="2064" y="2496"/>
                      <a:pt x="2200" y="2587"/>
                    </a:cubicBezTo>
                    <a:cubicBezTo>
                      <a:pt x="2428" y="2435"/>
                      <a:pt x="2683" y="1983"/>
                      <a:pt x="2683" y="1597"/>
                    </a:cubicBezTo>
                    <a:cubicBezTo>
                      <a:pt x="2683" y="1366"/>
                      <a:pt x="2642" y="1192"/>
                      <a:pt x="2559" y="1018"/>
                    </a:cubicBezTo>
                    <a:cubicBezTo>
                      <a:pt x="2523" y="943"/>
                      <a:pt x="2483" y="882"/>
                      <a:pt x="2439" y="816"/>
                    </a:cubicBezTo>
                    <a:lnTo>
                      <a:pt x="2329" y="680"/>
                    </a:lnTo>
                    <a:cubicBezTo>
                      <a:pt x="2311" y="661"/>
                      <a:pt x="2309" y="653"/>
                      <a:pt x="2291" y="634"/>
                    </a:cubicBezTo>
                    <a:cubicBezTo>
                      <a:pt x="2202" y="536"/>
                      <a:pt x="2028" y="419"/>
                      <a:pt x="1909" y="363"/>
                    </a:cubicBezTo>
                    <a:cubicBezTo>
                      <a:pt x="1129" y="0"/>
                      <a:pt x="199" y="480"/>
                      <a:pt x="51" y="1318"/>
                    </a:cubicBezTo>
                    <a:cubicBezTo>
                      <a:pt x="44" y="1353"/>
                      <a:pt x="37" y="1398"/>
                      <a:pt x="34" y="1429"/>
                    </a:cubicBezTo>
                    <a:cubicBezTo>
                      <a:pt x="0" y="1758"/>
                      <a:pt x="90" y="2062"/>
                      <a:pt x="273" y="2339"/>
                    </a:cubicBezTo>
                    <a:cubicBezTo>
                      <a:pt x="309" y="2393"/>
                      <a:pt x="328" y="2407"/>
                      <a:pt x="359" y="2447"/>
                    </a:cubicBezTo>
                    <a:cubicBezTo>
                      <a:pt x="401" y="2501"/>
                      <a:pt x="474" y="2574"/>
                      <a:pt x="532" y="26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20" name="Freeform 13">
                <a:extLst>
                  <a:ext uri="{FF2B5EF4-FFF2-40B4-BE49-F238E27FC236}">
                    <a16:creationId xmlns="" xmlns:a16="http://schemas.microsoft.com/office/drawing/2014/main" id="{7B0A9AA0-3586-4DEF-A86A-B10008AF8416}"/>
                  </a:ext>
                </a:extLst>
              </p:cNvPr>
              <p:cNvSpPr>
                <a:spLocks noEditPoints="1"/>
              </p:cNvSpPr>
              <p:nvPr/>
            </p:nvSpPr>
            <p:spPr bwMode="auto">
              <a:xfrm>
                <a:off x="4208463" y="1784351"/>
                <a:ext cx="668338" cy="698500"/>
              </a:xfrm>
              <a:custGeom>
                <a:avLst/>
                <a:gdLst>
                  <a:gd name="T0" fmla="*/ 1575 w 2879"/>
                  <a:gd name="T1" fmla="*/ 2823 h 2992"/>
                  <a:gd name="T2" fmla="*/ 1761 w 2879"/>
                  <a:gd name="T3" fmla="*/ 2882 h 2992"/>
                  <a:gd name="T4" fmla="*/ 1321 w 2879"/>
                  <a:gd name="T5" fmla="*/ 2857 h 2992"/>
                  <a:gd name="T6" fmla="*/ 1355 w 2879"/>
                  <a:gd name="T7" fmla="*/ 2848 h 2992"/>
                  <a:gd name="T8" fmla="*/ 1524 w 2879"/>
                  <a:gd name="T9" fmla="*/ 2798 h 2992"/>
                  <a:gd name="T10" fmla="*/ 1363 w 2879"/>
                  <a:gd name="T11" fmla="*/ 2798 h 2992"/>
                  <a:gd name="T12" fmla="*/ 1316 w 2879"/>
                  <a:gd name="T13" fmla="*/ 2911 h 2992"/>
                  <a:gd name="T14" fmla="*/ 1160 w 2879"/>
                  <a:gd name="T15" fmla="*/ 2772 h 2992"/>
                  <a:gd name="T16" fmla="*/ 1084 w 2879"/>
                  <a:gd name="T17" fmla="*/ 2874 h 2992"/>
                  <a:gd name="T18" fmla="*/ 1143 w 2879"/>
                  <a:gd name="T19" fmla="*/ 2755 h 2992"/>
                  <a:gd name="T20" fmla="*/ 1084 w 2879"/>
                  <a:gd name="T21" fmla="*/ 2874 h 2992"/>
                  <a:gd name="T22" fmla="*/ 1599 w 2879"/>
                  <a:gd name="T23" fmla="*/ 2806 h 2992"/>
                  <a:gd name="T24" fmla="*/ 1837 w 2879"/>
                  <a:gd name="T25" fmla="*/ 2730 h 2992"/>
                  <a:gd name="T26" fmla="*/ 1803 w 2879"/>
                  <a:gd name="T27" fmla="*/ 2815 h 2992"/>
                  <a:gd name="T28" fmla="*/ 1710 w 2879"/>
                  <a:gd name="T29" fmla="*/ 2815 h 2992"/>
                  <a:gd name="T30" fmla="*/ 1427 w 2879"/>
                  <a:gd name="T31" fmla="*/ 2339 h 2992"/>
                  <a:gd name="T32" fmla="*/ 1311 w 2879"/>
                  <a:gd name="T33" fmla="*/ 1892 h 2992"/>
                  <a:gd name="T34" fmla="*/ 1346 w 2879"/>
                  <a:gd name="T35" fmla="*/ 1665 h 2992"/>
                  <a:gd name="T36" fmla="*/ 1457 w 2879"/>
                  <a:gd name="T37" fmla="*/ 1886 h 2992"/>
                  <a:gd name="T38" fmla="*/ 1511 w 2879"/>
                  <a:gd name="T39" fmla="*/ 2100 h 2992"/>
                  <a:gd name="T40" fmla="*/ 1627 w 2879"/>
                  <a:gd name="T41" fmla="*/ 2196 h 2992"/>
                  <a:gd name="T42" fmla="*/ 1479 w 2879"/>
                  <a:gd name="T43" fmla="*/ 2701 h 2992"/>
                  <a:gd name="T44" fmla="*/ 1353 w 2879"/>
                  <a:gd name="T45" fmla="*/ 2165 h 2992"/>
                  <a:gd name="T46" fmla="*/ 965 w 2879"/>
                  <a:gd name="T47" fmla="*/ 2696 h 2992"/>
                  <a:gd name="T48" fmla="*/ 329 w 2879"/>
                  <a:gd name="T49" fmla="*/ 2283 h 2992"/>
                  <a:gd name="T50" fmla="*/ 442 w 2879"/>
                  <a:gd name="T51" fmla="*/ 514 h 2992"/>
                  <a:gd name="T52" fmla="*/ 2390 w 2879"/>
                  <a:gd name="T53" fmla="*/ 467 h 2992"/>
                  <a:gd name="T54" fmla="*/ 2537 w 2879"/>
                  <a:gd name="T55" fmla="*/ 2304 h 2992"/>
                  <a:gd name="T56" fmla="*/ 1914 w 2879"/>
                  <a:gd name="T57" fmla="*/ 2696 h 2992"/>
                  <a:gd name="T58" fmla="*/ 2068 w 2879"/>
                  <a:gd name="T59" fmla="*/ 2270 h 2992"/>
                  <a:gd name="T60" fmla="*/ 1812 w 2879"/>
                  <a:gd name="T61" fmla="*/ 1308 h 2992"/>
                  <a:gd name="T62" fmla="*/ 1679 w 2879"/>
                  <a:gd name="T63" fmla="*/ 1601 h 2992"/>
                  <a:gd name="T64" fmla="*/ 1770 w 2879"/>
                  <a:gd name="T65" fmla="*/ 2095 h 2992"/>
                  <a:gd name="T66" fmla="*/ 1685 w 2879"/>
                  <a:gd name="T67" fmla="*/ 2493 h 2992"/>
                  <a:gd name="T68" fmla="*/ 1383 w 2879"/>
                  <a:gd name="T69" fmla="*/ 1607 h 2992"/>
                  <a:gd name="T70" fmla="*/ 1228 w 2879"/>
                  <a:gd name="T71" fmla="*/ 2442 h 2992"/>
                  <a:gd name="T72" fmla="*/ 1135 w 2879"/>
                  <a:gd name="T73" fmla="*/ 1849 h 2992"/>
                  <a:gd name="T74" fmla="*/ 958 w 2879"/>
                  <a:gd name="T75" fmla="*/ 1385 h 2992"/>
                  <a:gd name="T76" fmla="*/ 677 w 2879"/>
                  <a:gd name="T77" fmla="*/ 2535 h 2992"/>
                  <a:gd name="T78" fmla="*/ 914 w 2879"/>
                  <a:gd name="T79" fmla="*/ 2806 h 2992"/>
                  <a:gd name="T80" fmla="*/ 1934 w 2879"/>
                  <a:gd name="T81" fmla="*/ 2911 h 2992"/>
                  <a:gd name="T82" fmla="*/ 2320 w 2879"/>
                  <a:gd name="T83" fmla="*/ 2603 h 2992"/>
                  <a:gd name="T84" fmla="*/ 2523 w 2879"/>
                  <a:gd name="T85" fmla="*/ 520 h 2992"/>
                  <a:gd name="T86" fmla="*/ 1516 w 2879"/>
                  <a:gd name="T87" fmla="*/ 29 h 2992"/>
                  <a:gd name="T88" fmla="*/ 408 w 2879"/>
                  <a:gd name="T89" fmla="*/ 463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9" h="2992">
                    <a:moveTo>
                      <a:pt x="1549" y="2908"/>
                    </a:moveTo>
                    <a:lnTo>
                      <a:pt x="1549" y="2823"/>
                    </a:lnTo>
                    <a:lnTo>
                      <a:pt x="1575" y="2823"/>
                    </a:lnTo>
                    <a:cubicBezTo>
                      <a:pt x="1577" y="2850"/>
                      <a:pt x="1583" y="2853"/>
                      <a:pt x="1583" y="2882"/>
                    </a:cubicBezTo>
                    <a:cubicBezTo>
                      <a:pt x="1583" y="2908"/>
                      <a:pt x="1573" y="2905"/>
                      <a:pt x="1549" y="2908"/>
                    </a:cubicBezTo>
                    <a:close/>
                    <a:moveTo>
                      <a:pt x="1761" y="2882"/>
                    </a:moveTo>
                    <a:cubicBezTo>
                      <a:pt x="1750" y="2860"/>
                      <a:pt x="1753" y="2873"/>
                      <a:pt x="1753" y="2840"/>
                    </a:cubicBezTo>
                    <a:cubicBezTo>
                      <a:pt x="1813" y="2845"/>
                      <a:pt x="1781" y="2880"/>
                      <a:pt x="1761" y="2882"/>
                    </a:cubicBezTo>
                    <a:close/>
                    <a:moveTo>
                      <a:pt x="1321" y="2857"/>
                    </a:moveTo>
                    <a:lnTo>
                      <a:pt x="1321" y="2806"/>
                    </a:lnTo>
                    <a:lnTo>
                      <a:pt x="1346" y="2806"/>
                    </a:lnTo>
                    <a:cubicBezTo>
                      <a:pt x="1348" y="2829"/>
                      <a:pt x="1350" y="2829"/>
                      <a:pt x="1355" y="2848"/>
                    </a:cubicBezTo>
                    <a:cubicBezTo>
                      <a:pt x="1341" y="2850"/>
                      <a:pt x="1328" y="2848"/>
                      <a:pt x="1321" y="2857"/>
                    </a:cubicBezTo>
                    <a:close/>
                    <a:moveTo>
                      <a:pt x="1363" y="2798"/>
                    </a:moveTo>
                    <a:lnTo>
                      <a:pt x="1524" y="2798"/>
                    </a:lnTo>
                    <a:cubicBezTo>
                      <a:pt x="1504" y="2840"/>
                      <a:pt x="1521" y="2884"/>
                      <a:pt x="1524" y="2925"/>
                    </a:cubicBezTo>
                    <a:lnTo>
                      <a:pt x="1338" y="2925"/>
                    </a:lnTo>
                    <a:cubicBezTo>
                      <a:pt x="1376" y="2868"/>
                      <a:pt x="1399" y="2865"/>
                      <a:pt x="1363" y="2798"/>
                    </a:cubicBezTo>
                    <a:close/>
                    <a:moveTo>
                      <a:pt x="1287" y="2874"/>
                    </a:moveTo>
                    <a:cubicBezTo>
                      <a:pt x="1307" y="2879"/>
                      <a:pt x="1312" y="2882"/>
                      <a:pt x="1338" y="2882"/>
                    </a:cubicBezTo>
                    <a:cubicBezTo>
                      <a:pt x="1331" y="2906"/>
                      <a:pt x="1340" y="2897"/>
                      <a:pt x="1316" y="2911"/>
                    </a:cubicBezTo>
                    <a:cubicBezTo>
                      <a:pt x="1275" y="2934"/>
                      <a:pt x="1165" y="2927"/>
                      <a:pt x="1143" y="2882"/>
                    </a:cubicBezTo>
                    <a:cubicBezTo>
                      <a:pt x="1135" y="2866"/>
                      <a:pt x="1139" y="2855"/>
                      <a:pt x="1145" y="2835"/>
                    </a:cubicBezTo>
                    <a:cubicBezTo>
                      <a:pt x="1153" y="2811"/>
                      <a:pt x="1158" y="2797"/>
                      <a:pt x="1160" y="2772"/>
                    </a:cubicBezTo>
                    <a:lnTo>
                      <a:pt x="1312" y="2783"/>
                    </a:lnTo>
                    <a:cubicBezTo>
                      <a:pt x="1289" y="2816"/>
                      <a:pt x="1287" y="2814"/>
                      <a:pt x="1287" y="2874"/>
                    </a:cubicBezTo>
                    <a:close/>
                    <a:moveTo>
                      <a:pt x="1084" y="2874"/>
                    </a:moveTo>
                    <a:cubicBezTo>
                      <a:pt x="1021" y="2874"/>
                      <a:pt x="1025" y="2869"/>
                      <a:pt x="974" y="2857"/>
                    </a:cubicBezTo>
                    <a:lnTo>
                      <a:pt x="1036" y="2731"/>
                    </a:lnTo>
                    <a:cubicBezTo>
                      <a:pt x="1070" y="2739"/>
                      <a:pt x="1099" y="2754"/>
                      <a:pt x="1143" y="2755"/>
                    </a:cubicBezTo>
                    <a:cubicBezTo>
                      <a:pt x="1125" y="2800"/>
                      <a:pt x="1149" y="2744"/>
                      <a:pt x="1122" y="2776"/>
                    </a:cubicBezTo>
                    <a:cubicBezTo>
                      <a:pt x="1104" y="2798"/>
                      <a:pt x="1114" y="2769"/>
                      <a:pt x="1116" y="2807"/>
                    </a:cubicBezTo>
                    <a:cubicBezTo>
                      <a:pt x="1118" y="2844"/>
                      <a:pt x="1120" y="2874"/>
                      <a:pt x="1084" y="2874"/>
                    </a:cubicBezTo>
                    <a:close/>
                    <a:moveTo>
                      <a:pt x="1736" y="2899"/>
                    </a:moveTo>
                    <a:cubicBezTo>
                      <a:pt x="1699" y="2908"/>
                      <a:pt x="1632" y="2924"/>
                      <a:pt x="1592" y="2925"/>
                    </a:cubicBezTo>
                    <a:cubicBezTo>
                      <a:pt x="1607" y="2859"/>
                      <a:pt x="1616" y="2924"/>
                      <a:pt x="1599" y="2806"/>
                    </a:cubicBezTo>
                    <a:cubicBezTo>
                      <a:pt x="1592" y="2802"/>
                      <a:pt x="1584" y="2800"/>
                      <a:pt x="1581" y="2800"/>
                    </a:cubicBezTo>
                    <a:lnTo>
                      <a:pt x="1558" y="2789"/>
                    </a:lnTo>
                    <a:cubicBezTo>
                      <a:pt x="1664" y="2765"/>
                      <a:pt x="1744" y="2775"/>
                      <a:pt x="1837" y="2730"/>
                    </a:cubicBezTo>
                    <a:lnTo>
                      <a:pt x="1888" y="2857"/>
                    </a:lnTo>
                    <a:cubicBezTo>
                      <a:pt x="1864" y="2869"/>
                      <a:pt x="1833" y="2876"/>
                      <a:pt x="1803" y="2882"/>
                    </a:cubicBezTo>
                    <a:lnTo>
                      <a:pt x="1803" y="2815"/>
                    </a:lnTo>
                    <a:cubicBezTo>
                      <a:pt x="1759" y="2811"/>
                      <a:pt x="1788" y="2804"/>
                      <a:pt x="1744" y="2815"/>
                    </a:cubicBezTo>
                    <a:cubicBezTo>
                      <a:pt x="1756" y="2797"/>
                      <a:pt x="1767" y="2781"/>
                      <a:pt x="1778" y="2764"/>
                    </a:cubicBezTo>
                    <a:cubicBezTo>
                      <a:pt x="1738" y="2773"/>
                      <a:pt x="1722" y="2778"/>
                      <a:pt x="1710" y="2815"/>
                    </a:cubicBezTo>
                    <a:cubicBezTo>
                      <a:pt x="1701" y="2846"/>
                      <a:pt x="1719" y="2868"/>
                      <a:pt x="1736" y="2899"/>
                    </a:cubicBezTo>
                    <a:close/>
                    <a:moveTo>
                      <a:pt x="1353" y="2165"/>
                    </a:moveTo>
                    <a:cubicBezTo>
                      <a:pt x="1390" y="2221"/>
                      <a:pt x="1360" y="2325"/>
                      <a:pt x="1427" y="2339"/>
                    </a:cubicBezTo>
                    <a:cubicBezTo>
                      <a:pt x="1434" y="2077"/>
                      <a:pt x="1373" y="2191"/>
                      <a:pt x="1342" y="2121"/>
                    </a:cubicBezTo>
                    <a:cubicBezTo>
                      <a:pt x="1327" y="2045"/>
                      <a:pt x="1349" y="2044"/>
                      <a:pt x="1358" y="1989"/>
                    </a:cubicBezTo>
                    <a:cubicBezTo>
                      <a:pt x="1365" y="1942"/>
                      <a:pt x="1321" y="1950"/>
                      <a:pt x="1311" y="1892"/>
                    </a:cubicBezTo>
                    <a:cubicBezTo>
                      <a:pt x="1357" y="1820"/>
                      <a:pt x="1435" y="1869"/>
                      <a:pt x="1428" y="1793"/>
                    </a:cubicBezTo>
                    <a:cubicBezTo>
                      <a:pt x="1395" y="1772"/>
                      <a:pt x="1337" y="1792"/>
                      <a:pt x="1316" y="1759"/>
                    </a:cubicBezTo>
                    <a:cubicBezTo>
                      <a:pt x="1296" y="1727"/>
                      <a:pt x="1329" y="1682"/>
                      <a:pt x="1346" y="1665"/>
                    </a:cubicBezTo>
                    <a:cubicBezTo>
                      <a:pt x="1395" y="1679"/>
                      <a:pt x="1376" y="1680"/>
                      <a:pt x="1400" y="1719"/>
                    </a:cubicBezTo>
                    <a:cubicBezTo>
                      <a:pt x="1515" y="1731"/>
                      <a:pt x="1523" y="1715"/>
                      <a:pt x="1625" y="1757"/>
                    </a:cubicBezTo>
                    <a:cubicBezTo>
                      <a:pt x="1634" y="1916"/>
                      <a:pt x="1547" y="1882"/>
                      <a:pt x="1457" y="1886"/>
                    </a:cubicBezTo>
                    <a:cubicBezTo>
                      <a:pt x="1427" y="1888"/>
                      <a:pt x="1405" y="1892"/>
                      <a:pt x="1385" y="1909"/>
                    </a:cubicBezTo>
                    <a:cubicBezTo>
                      <a:pt x="1409" y="1929"/>
                      <a:pt x="1409" y="1927"/>
                      <a:pt x="1448" y="1935"/>
                    </a:cubicBezTo>
                    <a:cubicBezTo>
                      <a:pt x="1533" y="1952"/>
                      <a:pt x="1492" y="2005"/>
                      <a:pt x="1511" y="2100"/>
                    </a:cubicBezTo>
                    <a:cubicBezTo>
                      <a:pt x="1550" y="2041"/>
                      <a:pt x="1523" y="1991"/>
                      <a:pt x="1577" y="1967"/>
                    </a:cubicBezTo>
                    <a:cubicBezTo>
                      <a:pt x="1610" y="2042"/>
                      <a:pt x="1601" y="2076"/>
                      <a:pt x="1577" y="2149"/>
                    </a:cubicBezTo>
                    <a:cubicBezTo>
                      <a:pt x="1617" y="2174"/>
                      <a:pt x="1618" y="2137"/>
                      <a:pt x="1627" y="2196"/>
                    </a:cubicBezTo>
                    <a:cubicBezTo>
                      <a:pt x="1638" y="2274"/>
                      <a:pt x="1612" y="2358"/>
                      <a:pt x="1557" y="2407"/>
                    </a:cubicBezTo>
                    <a:cubicBezTo>
                      <a:pt x="1497" y="2459"/>
                      <a:pt x="1503" y="2425"/>
                      <a:pt x="1502" y="2535"/>
                    </a:cubicBezTo>
                    <a:cubicBezTo>
                      <a:pt x="1502" y="2594"/>
                      <a:pt x="1503" y="2655"/>
                      <a:pt x="1479" y="2701"/>
                    </a:cubicBezTo>
                    <a:cubicBezTo>
                      <a:pt x="1383" y="2681"/>
                      <a:pt x="1423" y="2605"/>
                      <a:pt x="1425" y="2434"/>
                    </a:cubicBezTo>
                    <a:cubicBezTo>
                      <a:pt x="1366" y="2389"/>
                      <a:pt x="1294" y="2369"/>
                      <a:pt x="1302" y="2221"/>
                    </a:cubicBezTo>
                    <a:cubicBezTo>
                      <a:pt x="1305" y="2178"/>
                      <a:pt x="1313" y="2169"/>
                      <a:pt x="1353" y="2165"/>
                    </a:cubicBezTo>
                    <a:close/>
                    <a:moveTo>
                      <a:pt x="677" y="2535"/>
                    </a:moveTo>
                    <a:cubicBezTo>
                      <a:pt x="685" y="2563"/>
                      <a:pt x="678" y="2547"/>
                      <a:pt x="699" y="2565"/>
                    </a:cubicBezTo>
                    <a:cubicBezTo>
                      <a:pt x="752" y="2611"/>
                      <a:pt x="903" y="2695"/>
                      <a:pt x="965" y="2696"/>
                    </a:cubicBezTo>
                    <a:cubicBezTo>
                      <a:pt x="959" y="2722"/>
                      <a:pt x="954" y="2721"/>
                      <a:pt x="948" y="2747"/>
                    </a:cubicBezTo>
                    <a:cubicBezTo>
                      <a:pt x="896" y="2746"/>
                      <a:pt x="791" y="2693"/>
                      <a:pt x="755" y="2669"/>
                    </a:cubicBezTo>
                    <a:cubicBezTo>
                      <a:pt x="589" y="2561"/>
                      <a:pt x="451" y="2449"/>
                      <a:pt x="329" y="2283"/>
                    </a:cubicBezTo>
                    <a:cubicBezTo>
                      <a:pt x="91" y="1958"/>
                      <a:pt x="5" y="1570"/>
                      <a:pt x="97" y="1150"/>
                    </a:cubicBezTo>
                    <a:cubicBezTo>
                      <a:pt x="143" y="940"/>
                      <a:pt x="268" y="687"/>
                      <a:pt x="421" y="535"/>
                    </a:cubicBezTo>
                    <a:cubicBezTo>
                      <a:pt x="430" y="526"/>
                      <a:pt x="434" y="523"/>
                      <a:pt x="442" y="514"/>
                    </a:cubicBezTo>
                    <a:cubicBezTo>
                      <a:pt x="504" y="446"/>
                      <a:pt x="576" y="385"/>
                      <a:pt x="652" y="334"/>
                    </a:cubicBezTo>
                    <a:cubicBezTo>
                      <a:pt x="1121" y="23"/>
                      <a:pt x="1735" y="0"/>
                      <a:pt x="2203" y="315"/>
                    </a:cubicBezTo>
                    <a:lnTo>
                      <a:pt x="2390" y="467"/>
                    </a:lnTo>
                    <a:cubicBezTo>
                      <a:pt x="2613" y="693"/>
                      <a:pt x="2811" y="1034"/>
                      <a:pt x="2811" y="1375"/>
                    </a:cubicBezTo>
                    <a:lnTo>
                      <a:pt x="2811" y="1528"/>
                    </a:lnTo>
                    <a:cubicBezTo>
                      <a:pt x="2811" y="1813"/>
                      <a:pt x="2667" y="2145"/>
                      <a:pt x="2537" y="2304"/>
                    </a:cubicBezTo>
                    <a:cubicBezTo>
                      <a:pt x="2493" y="2358"/>
                      <a:pt x="2460" y="2391"/>
                      <a:pt x="2411" y="2440"/>
                    </a:cubicBezTo>
                    <a:cubicBezTo>
                      <a:pt x="2306" y="2545"/>
                      <a:pt x="2055" y="2744"/>
                      <a:pt x="1922" y="2747"/>
                    </a:cubicBezTo>
                    <a:cubicBezTo>
                      <a:pt x="1917" y="2727"/>
                      <a:pt x="1914" y="2722"/>
                      <a:pt x="1914" y="2696"/>
                    </a:cubicBezTo>
                    <a:cubicBezTo>
                      <a:pt x="1995" y="2694"/>
                      <a:pt x="2114" y="2602"/>
                      <a:pt x="2176" y="2569"/>
                    </a:cubicBezTo>
                    <a:cubicBezTo>
                      <a:pt x="2169" y="2539"/>
                      <a:pt x="2155" y="2526"/>
                      <a:pt x="2142" y="2501"/>
                    </a:cubicBezTo>
                    <a:cubicBezTo>
                      <a:pt x="2102" y="2424"/>
                      <a:pt x="2080" y="2361"/>
                      <a:pt x="2068" y="2270"/>
                    </a:cubicBezTo>
                    <a:cubicBezTo>
                      <a:pt x="2051" y="2134"/>
                      <a:pt x="2024" y="1600"/>
                      <a:pt x="2024" y="1502"/>
                    </a:cubicBezTo>
                    <a:cubicBezTo>
                      <a:pt x="2024" y="1424"/>
                      <a:pt x="1992" y="1413"/>
                      <a:pt x="1945" y="1378"/>
                    </a:cubicBezTo>
                    <a:cubicBezTo>
                      <a:pt x="1914" y="1354"/>
                      <a:pt x="1853" y="1317"/>
                      <a:pt x="1812" y="1308"/>
                    </a:cubicBezTo>
                    <a:cubicBezTo>
                      <a:pt x="1769" y="1389"/>
                      <a:pt x="1656" y="1489"/>
                      <a:pt x="1575" y="1511"/>
                    </a:cubicBezTo>
                    <a:cubicBezTo>
                      <a:pt x="1583" y="1540"/>
                      <a:pt x="1596" y="1544"/>
                      <a:pt x="1621" y="1558"/>
                    </a:cubicBezTo>
                    <a:cubicBezTo>
                      <a:pt x="1654" y="1577"/>
                      <a:pt x="1652" y="1575"/>
                      <a:pt x="1679" y="1601"/>
                    </a:cubicBezTo>
                    <a:cubicBezTo>
                      <a:pt x="1722" y="1645"/>
                      <a:pt x="1728" y="1668"/>
                      <a:pt x="1742" y="1733"/>
                    </a:cubicBezTo>
                    <a:cubicBezTo>
                      <a:pt x="1753" y="1781"/>
                      <a:pt x="1762" y="1854"/>
                      <a:pt x="1761" y="1908"/>
                    </a:cubicBezTo>
                    <a:cubicBezTo>
                      <a:pt x="1761" y="1979"/>
                      <a:pt x="1770" y="2024"/>
                      <a:pt x="1770" y="2095"/>
                    </a:cubicBezTo>
                    <a:cubicBezTo>
                      <a:pt x="1770" y="2175"/>
                      <a:pt x="1761" y="2221"/>
                      <a:pt x="1761" y="2298"/>
                    </a:cubicBezTo>
                    <a:cubicBezTo>
                      <a:pt x="1762" y="2375"/>
                      <a:pt x="1746" y="2429"/>
                      <a:pt x="1744" y="2493"/>
                    </a:cubicBezTo>
                    <a:lnTo>
                      <a:pt x="1685" y="2493"/>
                    </a:lnTo>
                    <a:cubicBezTo>
                      <a:pt x="1681" y="2447"/>
                      <a:pt x="1668" y="2400"/>
                      <a:pt x="1668" y="2349"/>
                    </a:cubicBezTo>
                    <a:cubicBezTo>
                      <a:pt x="1668" y="2091"/>
                      <a:pt x="1708" y="1881"/>
                      <a:pt x="1609" y="1688"/>
                    </a:cubicBezTo>
                    <a:cubicBezTo>
                      <a:pt x="1566" y="1604"/>
                      <a:pt x="1470" y="1541"/>
                      <a:pt x="1383" y="1607"/>
                    </a:cubicBezTo>
                    <a:cubicBezTo>
                      <a:pt x="1200" y="1748"/>
                      <a:pt x="1245" y="1884"/>
                      <a:pt x="1223" y="2031"/>
                    </a:cubicBezTo>
                    <a:cubicBezTo>
                      <a:pt x="1217" y="2072"/>
                      <a:pt x="1218" y="2102"/>
                      <a:pt x="1224" y="2141"/>
                    </a:cubicBezTo>
                    <a:lnTo>
                      <a:pt x="1228" y="2442"/>
                    </a:lnTo>
                    <a:cubicBezTo>
                      <a:pt x="1228" y="2487"/>
                      <a:pt x="1205" y="2500"/>
                      <a:pt x="1160" y="2501"/>
                    </a:cubicBezTo>
                    <a:cubicBezTo>
                      <a:pt x="1159" y="2465"/>
                      <a:pt x="1152" y="2467"/>
                      <a:pt x="1151" y="2425"/>
                    </a:cubicBezTo>
                    <a:lnTo>
                      <a:pt x="1135" y="1849"/>
                    </a:lnTo>
                    <a:cubicBezTo>
                      <a:pt x="1135" y="1673"/>
                      <a:pt x="1215" y="1607"/>
                      <a:pt x="1321" y="1536"/>
                    </a:cubicBezTo>
                    <a:cubicBezTo>
                      <a:pt x="1259" y="1444"/>
                      <a:pt x="1243" y="1545"/>
                      <a:pt x="1084" y="1308"/>
                    </a:cubicBezTo>
                    <a:cubicBezTo>
                      <a:pt x="1032" y="1335"/>
                      <a:pt x="1004" y="1350"/>
                      <a:pt x="958" y="1385"/>
                    </a:cubicBezTo>
                    <a:cubicBezTo>
                      <a:pt x="891" y="1434"/>
                      <a:pt x="881" y="1445"/>
                      <a:pt x="880" y="1511"/>
                    </a:cubicBezTo>
                    <a:cubicBezTo>
                      <a:pt x="878" y="1674"/>
                      <a:pt x="851" y="2123"/>
                      <a:pt x="824" y="2266"/>
                    </a:cubicBezTo>
                    <a:cubicBezTo>
                      <a:pt x="805" y="2361"/>
                      <a:pt x="772" y="2527"/>
                      <a:pt x="677" y="2535"/>
                    </a:cubicBezTo>
                    <a:close/>
                    <a:moveTo>
                      <a:pt x="0" y="1426"/>
                    </a:moveTo>
                    <a:cubicBezTo>
                      <a:pt x="0" y="1915"/>
                      <a:pt x="185" y="2298"/>
                      <a:pt x="549" y="2596"/>
                    </a:cubicBezTo>
                    <a:cubicBezTo>
                      <a:pt x="716" y="2732"/>
                      <a:pt x="761" y="2732"/>
                      <a:pt x="914" y="2806"/>
                    </a:cubicBezTo>
                    <a:cubicBezTo>
                      <a:pt x="902" y="2825"/>
                      <a:pt x="889" y="2842"/>
                      <a:pt x="889" y="2874"/>
                    </a:cubicBezTo>
                    <a:cubicBezTo>
                      <a:pt x="889" y="2941"/>
                      <a:pt x="1344" y="2992"/>
                      <a:pt x="1482" y="2992"/>
                    </a:cubicBezTo>
                    <a:cubicBezTo>
                      <a:pt x="1595" y="2992"/>
                      <a:pt x="1822" y="2950"/>
                      <a:pt x="1934" y="2911"/>
                    </a:cubicBezTo>
                    <a:cubicBezTo>
                      <a:pt x="1961" y="2902"/>
                      <a:pt x="1965" y="2897"/>
                      <a:pt x="1990" y="2891"/>
                    </a:cubicBezTo>
                    <a:cubicBezTo>
                      <a:pt x="1987" y="2857"/>
                      <a:pt x="1972" y="2841"/>
                      <a:pt x="1964" y="2806"/>
                    </a:cubicBezTo>
                    <a:cubicBezTo>
                      <a:pt x="2149" y="2709"/>
                      <a:pt x="2126" y="2751"/>
                      <a:pt x="2320" y="2603"/>
                    </a:cubicBezTo>
                    <a:cubicBezTo>
                      <a:pt x="2642" y="2357"/>
                      <a:pt x="2879" y="1923"/>
                      <a:pt x="2879" y="1477"/>
                    </a:cubicBezTo>
                    <a:cubicBezTo>
                      <a:pt x="2879" y="1164"/>
                      <a:pt x="2759" y="794"/>
                      <a:pt x="2563" y="565"/>
                    </a:cubicBezTo>
                    <a:cubicBezTo>
                      <a:pt x="2547" y="546"/>
                      <a:pt x="2538" y="540"/>
                      <a:pt x="2523" y="520"/>
                    </a:cubicBezTo>
                    <a:cubicBezTo>
                      <a:pt x="2507" y="499"/>
                      <a:pt x="2498" y="491"/>
                      <a:pt x="2479" y="471"/>
                    </a:cubicBezTo>
                    <a:cubicBezTo>
                      <a:pt x="2361" y="355"/>
                      <a:pt x="2228" y="254"/>
                      <a:pt x="2072" y="176"/>
                    </a:cubicBezTo>
                    <a:cubicBezTo>
                      <a:pt x="1922" y="101"/>
                      <a:pt x="1735" y="29"/>
                      <a:pt x="1516" y="29"/>
                    </a:cubicBezTo>
                    <a:cubicBezTo>
                      <a:pt x="1101" y="29"/>
                      <a:pt x="857" y="107"/>
                      <a:pt x="552" y="335"/>
                    </a:cubicBezTo>
                    <a:cubicBezTo>
                      <a:pt x="527" y="353"/>
                      <a:pt x="523" y="359"/>
                      <a:pt x="502" y="378"/>
                    </a:cubicBezTo>
                    <a:lnTo>
                      <a:pt x="408" y="463"/>
                    </a:lnTo>
                    <a:cubicBezTo>
                      <a:pt x="388" y="484"/>
                      <a:pt x="384" y="493"/>
                      <a:pt x="366" y="514"/>
                    </a:cubicBezTo>
                    <a:cubicBezTo>
                      <a:pt x="152" y="755"/>
                      <a:pt x="0" y="1086"/>
                      <a:pt x="0" y="1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21" name="Freeform 14">
                <a:extLst>
                  <a:ext uri="{FF2B5EF4-FFF2-40B4-BE49-F238E27FC236}">
                    <a16:creationId xmlns="" xmlns:a16="http://schemas.microsoft.com/office/drawing/2014/main" id="{8965EAF6-D66E-468A-A12A-445BD8FDB0C8}"/>
                  </a:ext>
                </a:extLst>
              </p:cNvPr>
              <p:cNvSpPr>
                <a:spLocks noEditPoints="1"/>
              </p:cNvSpPr>
              <p:nvPr/>
            </p:nvSpPr>
            <p:spPr bwMode="auto">
              <a:xfrm>
                <a:off x="4065588" y="1646238"/>
                <a:ext cx="969963" cy="958850"/>
              </a:xfrm>
              <a:custGeom>
                <a:avLst/>
                <a:gdLst>
                  <a:gd name="T0" fmla="*/ 2152 w 4182"/>
                  <a:gd name="T1" fmla="*/ 4022 h 4106"/>
                  <a:gd name="T2" fmla="*/ 1282 w 4182"/>
                  <a:gd name="T3" fmla="*/ 3867 h 4106"/>
                  <a:gd name="T4" fmla="*/ 834 w 4182"/>
                  <a:gd name="T5" fmla="*/ 3603 h 4106"/>
                  <a:gd name="T6" fmla="*/ 773 w 4182"/>
                  <a:gd name="T7" fmla="*/ 3546 h 4106"/>
                  <a:gd name="T8" fmla="*/ 646 w 4182"/>
                  <a:gd name="T9" fmla="*/ 3427 h 4106"/>
                  <a:gd name="T10" fmla="*/ 382 w 4182"/>
                  <a:gd name="T11" fmla="*/ 3098 h 4106"/>
                  <a:gd name="T12" fmla="*/ 94 w 4182"/>
                  <a:gd name="T13" fmla="*/ 2184 h 4106"/>
                  <a:gd name="T14" fmla="*/ 280 w 4182"/>
                  <a:gd name="T15" fmla="*/ 1211 h 4106"/>
                  <a:gd name="T16" fmla="*/ 567 w 4182"/>
                  <a:gd name="T17" fmla="*/ 769 h 4106"/>
                  <a:gd name="T18" fmla="*/ 630 w 4182"/>
                  <a:gd name="T19" fmla="*/ 713 h 4106"/>
                  <a:gd name="T20" fmla="*/ 953 w 4182"/>
                  <a:gd name="T21" fmla="*/ 427 h 4106"/>
                  <a:gd name="T22" fmla="*/ 2075 w 4182"/>
                  <a:gd name="T23" fmla="*/ 85 h 4106"/>
                  <a:gd name="T24" fmla="*/ 2939 w 4182"/>
                  <a:gd name="T25" fmla="*/ 288 h 4106"/>
                  <a:gd name="T26" fmla="*/ 3360 w 4182"/>
                  <a:gd name="T27" fmla="*/ 578 h 4106"/>
                  <a:gd name="T28" fmla="*/ 3483 w 4182"/>
                  <a:gd name="T29" fmla="*/ 700 h 4106"/>
                  <a:gd name="T30" fmla="*/ 3647 w 4182"/>
                  <a:gd name="T31" fmla="*/ 893 h 4106"/>
                  <a:gd name="T32" fmla="*/ 4023 w 4182"/>
                  <a:gd name="T33" fmla="*/ 1947 h 4106"/>
                  <a:gd name="T34" fmla="*/ 3777 w 4182"/>
                  <a:gd name="T35" fmla="*/ 3014 h 4106"/>
                  <a:gd name="T36" fmla="*/ 3473 w 4182"/>
                  <a:gd name="T37" fmla="*/ 3429 h 4106"/>
                  <a:gd name="T38" fmla="*/ 3077 w 4182"/>
                  <a:gd name="T39" fmla="*/ 3745 h 4106"/>
                  <a:gd name="T40" fmla="*/ 2914 w 4182"/>
                  <a:gd name="T41" fmla="*/ 3827 h 4106"/>
                  <a:gd name="T42" fmla="*/ 2567 w 4182"/>
                  <a:gd name="T43" fmla="*/ 3955 h 4106"/>
                  <a:gd name="T44" fmla="*/ 2152 w 4182"/>
                  <a:gd name="T45" fmla="*/ 4022 h 4106"/>
                  <a:gd name="T46" fmla="*/ 9 w 4182"/>
                  <a:gd name="T47" fmla="*/ 1880 h 4106"/>
                  <a:gd name="T48" fmla="*/ 62 w 4182"/>
                  <a:gd name="T49" fmla="*/ 2563 h 4106"/>
                  <a:gd name="T50" fmla="*/ 122 w 4182"/>
                  <a:gd name="T51" fmla="*/ 2749 h 4106"/>
                  <a:gd name="T52" fmla="*/ 480 w 4182"/>
                  <a:gd name="T53" fmla="*/ 3373 h 4106"/>
                  <a:gd name="T54" fmla="*/ 730 w 4182"/>
                  <a:gd name="T55" fmla="*/ 3623 h 4106"/>
                  <a:gd name="T56" fmla="*/ 868 w 4182"/>
                  <a:gd name="T57" fmla="*/ 3730 h 4106"/>
                  <a:gd name="T58" fmla="*/ 939 w 4182"/>
                  <a:gd name="T59" fmla="*/ 3778 h 4106"/>
                  <a:gd name="T60" fmla="*/ 1017 w 4182"/>
                  <a:gd name="T61" fmla="*/ 3827 h 4106"/>
                  <a:gd name="T62" fmla="*/ 1982 w 4182"/>
                  <a:gd name="T63" fmla="*/ 4106 h 4106"/>
                  <a:gd name="T64" fmla="*/ 2935 w 4182"/>
                  <a:gd name="T65" fmla="*/ 3917 h 4106"/>
                  <a:gd name="T66" fmla="*/ 3094 w 4182"/>
                  <a:gd name="T67" fmla="*/ 3830 h 4106"/>
                  <a:gd name="T68" fmla="*/ 3243 w 4182"/>
                  <a:gd name="T69" fmla="*/ 3733 h 4106"/>
                  <a:gd name="T70" fmla="*/ 3379 w 4182"/>
                  <a:gd name="T71" fmla="*/ 3624 h 4106"/>
                  <a:gd name="T72" fmla="*/ 3445 w 4182"/>
                  <a:gd name="T73" fmla="*/ 3571 h 4106"/>
                  <a:gd name="T74" fmla="*/ 3624 w 4182"/>
                  <a:gd name="T75" fmla="*/ 3377 h 4106"/>
                  <a:gd name="T76" fmla="*/ 3915 w 4182"/>
                  <a:gd name="T77" fmla="*/ 2932 h 4106"/>
                  <a:gd name="T78" fmla="*/ 3944 w 4182"/>
                  <a:gd name="T79" fmla="*/ 1247 h 4106"/>
                  <a:gd name="T80" fmla="*/ 3813 w 4182"/>
                  <a:gd name="T81" fmla="*/ 1006 h 4106"/>
                  <a:gd name="T82" fmla="*/ 3718 w 4182"/>
                  <a:gd name="T83" fmla="*/ 847 h 4106"/>
                  <a:gd name="T84" fmla="*/ 3470 w 4182"/>
                  <a:gd name="T85" fmla="*/ 595 h 4106"/>
                  <a:gd name="T86" fmla="*/ 3139 w 4182"/>
                  <a:gd name="T87" fmla="*/ 308 h 4106"/>
                  <a:gd name="T88" fmla="*/ 2067 w 4182"/>
                  <a:gd name="T89" fmla="*/ 0 h 4106"/>
                  <a:gd name="T90" fmla="*/ 787 w 4182"/>
                  <a:gd name="T91" fmla="*/ 439 h 4106"/>
                  <a:gd name="T92" fmla="*/ 89 w 4182"/>
                  <a:gd name="T93" fmla="*/ 1459 h 4106"/>
                  <a:gd name="T94" fmla="*/ 9 w 4182"/>
                  <a:gd name="T95" fmla="*/ 1880 h 4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2" h="4106">
                    <a:moveTo>
                      <a:pt x="2152" y="4022"/>
                    </a:moveTo>
                    <a:cubicBezTo>
                      <a:pt x="1818" y="4022"/>
                      <a:pt x="1527" y="3989"/>
                      <a:pt x="1282" y="3867"/>
                    </a:cubicBezTo>
                    <a:cubicBezTo>
                      <a:pt x="1123" y="3787"/>
                      <a:pt x="973" y="3712"/>
                      <a:pt x="834" y="3603"/>
                    </a:cubicBezTo>
                    <a:cubicBezTo>
                      <a:pt x="808" y="3583"/>
                      <a:pt x="797" y="3565"/>
                      <a:pt x="773" y="3546"/>
                    </a:cubicBezTo>
                    <a:cubicBezTo>
                      <a:pt x="711" y="3497"/>
                      <a:pt x="693" y="3468"/>
                      <a:pt x="646" y="3427"/>
                    </a:cubicBezTo>
                    <a:cubicBezTo>
                      <a:pt x="560" y="3351"/>
                      <a:pt x="442" y="3197"/>
                      <a:pt x="382" y="3098"/>
                    </a:cubicBezTo>
                    <a:cubicBezTo>
                      <a:pt x="250" y="2879"/>
                      <a:pt x="94" y="2473"/>
                      <a:pt x="94" y="2184"/>
                    </a:cubicBezTo>
                    <a:cubicBezTo>
                      <a:pt x="94" y="1799"/>
                      <a:pt x="106" y="1560"/>
                      <a:pt x="280" y="1211"/>
                    </a:cubicBezTo>
                    <a:cubicBezTo>
                      <a:pt x="334" y="1105"/>
                      <a:pt x="478" y="840"/>
                      <a:pt x="567" y="769"/>
                    </a:cubicBezTo>
                    <a:cubicBezTo>
                      <a:pt x="595" y="747"/>
                      <a:pt x="604" y="739"/>
                      <a:pt x="630" y="713"/>
                    </a:cubicBezTo>
                    <a:lnTo>
                      <a:pt x="953" y="427"/>
                    </a:lnTo>
                    <a:cubicBezTo>
                      <a:pt x="1277" y="213"/>
                      <a:pt x="1674" y="85"/>
                      <a:pt x="2075" y="85"/>
                    </a:cubicBezTo>
                    <a:cubicBezTo>
                      <a:pt x="2385" y="85"/>
                      <a:pt x="2717" y="174"/>
                      <a:pt x="2939" y="288"/>
                    </a:cubicBezTo>
                    <a:lnTo>
                      <a:pt x="3360" y="578"/>
                    </a:lnTo>
                    <a:cubicBezTo>
                      <a:pt x="3430" y="647"/>
                      <a:pt x="3408" y="610"/>
                      <a:pt x="3483" y="700"/>
                    </a:cubicBezTo>
                    <a:cubicBezTo>
                      <a:pt x="3541" y="769"/>
                      <a:pt x="3569" y="789"/>
                      <a:pt x="3647" y="893"/>
                    </a:cubicBezTo>
                    <a:cubicBezTo>
                      <a:pt x="3850" y="1164"/>
                      <a:pt x="4023" y="1591"/>
                      <a:pt x="4023" y="1947"/>
                    </a:cubicBezTo>
                    <a:cubicBezTo>
                      <a:pt x="4023" y="2470"/>
                      <a:pt x="3975" y="2614"/>
                      <a:pt x="3777" y="3014"/>
                    </a:cubicBezTo>
                    <a:cubicBezTo>
                      <a:pt x="3733" y="3103"/>
                      <a:pt x="3548" y="3369"/>
                      <a:pt x="3473" y="3429"/>
                    </a:cubicBezTo>
                    <a:cubicBezTo>
                      <a:pt x="3340" y="3534"/>
                      <a:pt x="3274" y="3636"/>
                      <a:pt x="3077" y="3745"/>
                    </a:cubicBezTo>
                    <a:cubicBezTo>
                      <a:pt x="3019" y="3777"/>
                      <a:pt x="2974" y="3800"/>
                      <a:pt x="2914" y="3827"/>
                    </a:cubicBezTo>
                    <a:cubicBezTo>
                      <a:pt x="2776" y="3889"/>
                      <a:pt x="2714" y="3912"/>
                      <a:pt x="2567" y="3955"/>
                    </a:cubicBezTo>
                    <a:cubicBezTo>
                      <a:pt x="2455" y="3988"/>
                      <a:pt x="2297" y="4022"/>
                      <a:pt x="2152" y="4022"/>
                    </a:cubicBezTo>
                    <a:close/>
                    <a:moveTo>
                      <a:pt x="9" y="1880"/>
                    </a:moveTo>
                    <a:cubicBezTo>
                      <a:pt x="9" y="2149"/>
                      <a:pt x="0" y="2296"/>
                      <a:pt x="62" y="2563"/>
                    </a:cubicBezTo>
                    <a:cubicBezTo>
                      <a:pt x="76" y="2621"/>
                      <a:pt x="99" y="2693"/>
                      <a:pt x="122" y="2749"/>
                    </a:cubicBezTo>
                    <a:cubicBezTo>
                      <a:pt x="207" y="2959"/>
                      <a:pt x="341" y="3194"/>
                      <a:pt x="480" y="3373"/>
                    </a:cubicBezTo>
                    <a:cubicBezTo>
                      <a:pt x="543" y="3455"/>
                      <a:pt x="651" y="3558"/>
                      <a:pt x="730" y="3623"/>
                    </a:cubicBezTo>
                    <a:lnTo>
                      <a:pt x="868" y="3730"/>
                    </a:lnTo>
                    <a:cubicBezTo>
                      <a:pt x="893" y="3748"/>
                      <a:pt x="914" y="3762"/>
                      <a:pt x="939" y="3778"/>
                    </a:cubicBezTo>
                    <a:cubicBezTo>
                      <a:pt x="966" y="3795"/>
                      <a:pt x="993" y="3812"/>
                      <a:pt x="1017" y="3827"/>
                    </a:cubicBezTo>
                    <a:cubicBezTo>
                      <a:pt x="1283" y="3980"/>
                      <a:pt x="1622" y="4106"/>
                      <a:pt x="1982" y="4106"/>
                    </a:cubicBezTo>
                    <a:cubicBezTo>
                      <a:pt x="2426" y="4106"/>
                      <a:pt x="2563" y="4069"/>
                      <a:pt x="2935" y="3917"/>
                    </a:cubicBezTo>
                    <a:lnTo>
                      <a:pt x="3094" y="3830"/>
                    </a:lnTo>
                    <a:cubicBezTo>
                      <a:pt x="3147" y="3801"/>
                      <a:pt x="3197" y="3767"/>
                      <a:pt x="3243" y="3733"/>
                    </a:cubicBezTo>
                    <a:lnTo>
                      <a:pt x="3379" y="3624"/>
                    </a:lnTo>
                    <a:cubicBezTo>
                      <a:pt x="3403" y="3605"/>
                      <a:pt x="3422" y="3594"/>
                      <a:pt x="3445" y="3571"/>
                    </a:cubicBezTo>
                    <a:lnTo>
                      <a:pt x="3624" y="3377"/>
                    </a:lnTo>
                    <a:cubicBezTo>
                      <a:pt x="3763" y="3205"/>
                      <a:pt x="3800" y="3163"/>
                      <a:pt x="3915" y="2932"/>
                    </a:cubicBezTo>
                    <a:cubicBezTo>
                      <a:pt x="4155" y="2453"/>
                      <a:pt x="4182" y="1744"/>
                      <a:pt x="3944" y="1247"/>
                    </a:cubicBezTo>
                    <a:lnTo>
                      <a:pt x="3813" y="1006"/>
                    </a:lnTo>
                    <a:cubicBezTo>
                      <a:pt x="3780" y="952"/>
                      <a:pt x="3753" y="896"/>
                      <a:pt x="3718" y="847"/>
                    </a:cubicBezTo>
                    <a:lnTo>
                      <a:pt x="3470" y="595"/>
                    </a:lnTo>
                    <a:cubicBezTo>
                      <a:pt x="3363" y="487"/>
                      <a:pt x="3265" y="393"/>
                      <a:pt x="3139" y="308"/>
                    </a:cubicBezTo>
                    <a:cubicBezTo>
                      <a:pt x="2870" y="127"/>
                      <a:pt x="2419" y="0"/>
                      <a:pt x="2067" y="0"/>
                    </a:cubicBezTo>
                    <a:cubicBezTo>
                      <a:pt x="1608" y="0"/>
                      <a:pt x="1130" y="165"/>
                      <a:pt x="787" y="439"/>
                    </a:cubicBezTo>
                    <a:cubicBezTo>
                      <a:pt x="457" y="703"/>
                      <a:pt x="223" y="1059"/>
                      <a:pt x="89" y="1459"/>
                    </a:cubicBezTo>
                    <a:cubicBezTo>
                      <a:pt x="52" y="1570"/>
                      <a:pt x="9" y="1739"/>
                      <a:pt x="9" y="18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22" name="Freeform 15">
                <a:extLst>
                  <a:ext uri="{FF2B5EF4-FFF2-40B4-BE49-F238E27FC236}">
                    <a16:creationId xmlns="" xmlns:a16="http://schemas.microsoft.com/office/drawing/2014/main" id="{3BE53C7B-ECDB-404C-A300-C541924A5DAD}"/>
                  </a:ext>
                </a:extLst>
              </p:cNvPr>
              <p:cNvSpPr>
                <a:spLocks noEditPoints="1"/>
              </p:cNvSpPr>
              <p:nvPr/>
            </p:nvSpPr>
            <p:spPr bwMode="auto">
              <a:xfrm>
                <a:off x="4570413" y="2382838"/>
                <a:ext cx="298450" cy="184150"/>
              </a:xfrm>
              <a:custGeom>
                <a:avLst/>
                <a:gdLst>
                  <a:gd name="T0" fmla="*/ 781 w 1287"/>
                  <a:gd name="T1" fmla="*/ 444 h 788"/>
                  <a:gd name="T2" fmla="*/ 1067 w 1287"/>
                  <a:gd name="T3" fmla="*/ 69 h 788"/>
                  <a:gd name="T4" fmla="*/ 1118 w 1287"/>
                  <a:gd name="T5" fmla="*/ 128 h 788"/>
                  <a:gd name="T6" fmla="*/ 1228 w 1287"/>
                  <a:gd name="T7" fmla="*/ 204 h 788"/>
                  <a:gd name="T8" fmla="*/ 1236 w 1287"/>
                  <a:gd name="T9" fmla="*/ 187 h 788"/>
                  <a:gd name="T10" fmla="*/ 1278 w 1287"/>
                  <a:gd name="T11" fmla="*/ 86 h 788"/>
                  <a:gd name="T12" fmla="*/ 1168 w 1287"/>
                  <a:gd name="T13" fmla="*/ 103 h 788"/>
                  <a:gd name="T14" fmla="*/ 997 w 1287"/>
                  <a:gd name="T15" fmla="*/ 101 h 788"/>
                  <a:gd name="T16" fmla="*/ 728 w 1287"/>
                  <a:gd name="T17" fmla="*/ 306 h 788"/>
                  <a:gd name="T18" fmla="*/ 779 w 1287"/>
                  <a:gd name="T19" fmla="*/ 433 h 788"/>
                  <a:gd name="T20" fmla="*/ 711 w 1287"/>
                  <a:gd name="T21" fmla="*/ 314 h 788"/>
                  <a:gd name="T22" fmla="*/ 398 w 1287"/>
                  <a:gd name="T23" fmla="*/ 450 h 788"/>
                  <a:gd name="T24" fmla="*/ 329 w 1287"/>
                  <a:gd name="T25" fmla="*/ 484 h 788"/>
                  <a:gd name="T26" fmla="*/ 152 w 1287"/>
                  <a:gd name="T27" fmla="*/ 534 h 788"/>
                  <a:gd name="T28" fmla="*/ 203 w 1287"/>
                  <a:gd name="T29" fmla="*/ 721 h 788"/>
                  <a:gd name="T30" fmla="*/ 102 w 1287"/>
                  <a:gd name="T31" fmla="*/ 543 h 788"/>
                  <a:gd name="T32" fmla="*/ 0 w 1287"/>
                  <a:gd name="T33" fmla="*/ 534 h 788"/>
                  <a:gd name="T34" fmla="*/ 42 w 1287"/>
                  <a:gd name="T35" fmla="*/ 560 h 788"/>
                  <a:gd name="T36" fmla="*/ 220 w 1287"/>
                  <a:gd name="T37" fmla="*/ 534 h 788"/>
                  <a:gd name="T38" fmla="*/ 313 w 1287"/>
                  <a:gd name="T39" fmla="*/ 729 h 788"/>
                  <a:gd name="T40" fmla="*/ 406 w 1287"/>
                  <a:gd name="T41" fmla="*/ 678 h 788"/>
                  <a:gd name="T42" fmla="*/ 421 w 1287"/>
                  <a:gd name="T43" fmla="*/ 630 h 788"/>
                  <a:gd name="T44" fmla="*/ 474 w 1287"/>
                  <a:gd name="T45" fmla="*/ 458 h 788"/>
                  <a:gd name="T46" fmla="*/ 584 w 1287"/>
                  <a:gd name="T47" fmla="*/ 628 h 788"/>
                  <a:gd name="T48" fmla="*/ 686 w 1287"/>
                  <a:gd name="T49" fmla="*/ 619 h 788"/>
                  <a:gd name="T50" fmla="*/ 609 w 1287"/>
                  <a:gd name="T51" fmla="*/ 501 h 788"/>
                  <a:gd name="T52" fmla="*/ 821 w 1287"/>
                  <a:gd name="T53" fmla="*/ 534 h 788"/>
                  <a:gd name="T54" fmla="*/ 838 w 1287"/>
                  <a:gd name="T55" fmla="*/ 271 h 788"/>
                  <a:gd name="T56" fmla="*/ 940 w 1287"/>
                  <a:gd name="T57" fmla="*/ 450 h 788"/>
                  <a:gd name="T58" fmla="*/ 1049 w 1287"/>
                  <a:gd name="T59" fmla="*/ 264 h 788"/>
                  <a:gd name="T60" fmla="*/ 957 w 1287"/>
                  <a:gd name="T61" fmla="*/ 297 h 788"/>
                  <a:gd name="T62" fmla="*/ 948 w 1287"/>
                  <a:gd name="T63" fmla="*/ 221 h 788"/>
                  <a:gd name="T64" fmla="*/ 897 w 1287"/>
                  <a:gd name="T65" fmla="*/ 213 h 788"/>
                  <a:gd name="T66" fmla="*/ 982 w 1287"/>
                  <a:gd name="T67" fmla="*/ 145 h 788"/>
                  <a:gd name="T68" fmla="*/ 1228 w 1287"/>
                  <a:gd name="T69" fmla="*/ 20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7" h="788">
                    <a:moveTo>
                      <a:pt x="779" y="441"/>
                    </a:moveTo>
                    <a:lnTo>
                      <a:pt x="781" y="444"/>
                    </a:lnTo>
                    <a:cubicBezTo>
                      <a:pt x="781" y="444"/>
                      <a:pt x="778" y="442"/>
                      <a:pt x="779" y="441"/>
                    </a:cubicBezTo>
                    <a:close/>
                    <a:moveTo>
                      <a:pt x="1067" y="69"/>
                    </a:moveTo>
                    <a:cubicBezTo>
                      <a:pt x="1103" y="70"/>
                      <a:pt x="1119" y="73"/>
                      <a:pt x="1134" y="94"/>
                    </a:cubicBezTo>
                    <a:cubicBezTo>
                      <a:pt x="1128" y="119"/>
                      <a:pt x="1131" y="108"/>
                      <a:pt x="1118" y="128"/>
                    </a:cubicBezTo>
                    <a:cubicBezTo>
                      <a:pt x="1087" y="120"/>
                      <a:pt x="1071" y="104"/>
                      <a:pt x="1067" y="69"/>
                    </a:cubicBezTo>
                    <a:close/>
                    <a:moveTo>
                      <a:pt x="1228" y="204"/>
                    </a:moveTo>
                    <a:cubicBezTo>
                      <a:pt x="1197" y="204"/>
                      <a:pt x="1151" y="208"/>
                      <a:pt x="1134" y="145"/>
                    </a:cubicBezTo>
                    <a:lnTo>
                      <a:pt x="1236" y="187"/>
                    </a:lnTo>
                    <a:cubicBezTo>
                      <a:pt x="1285" y="186"/>
                      <a:pt x="1287" y="147"/>
                      <a:pt x="1287" y="94"/>
                    </a:cubicBezTo>
                    <a:lnTo>
                      <a:pt x="1278" y="86"/>
                    </a:lnTo>
                    <a:cubicBezTo>
                      <a:pt x="1254" y="104"/>
                      <a:pt x="1262" y="85"/>
                      <a:pt x="1261" y="128"/>
                    </a:cubicBezTo>
                    <a:cubicBezTo>
                      <a:pt x="1227" y="110"/>
                      <a:pt x="1223" y="103"/>
                      <a:pt x="1168" y="103"/>
                    </a:cubicBezTo>
                    <a:cubicBezTo>
                      <a:pt x="1185" y="67"/>
                      <a:pt x="1186" y="58"/>
                      <a:pt x="1177" y="18"/>
                    </a:cubicBezTo>
                    <a:cubicBezTo>
                      <a:pt x="1101" y="0"/>
                      <a:pt x="1032" y="42"/>
                      <a:pt x="997" y="101"/>
                    </a:cubicBezTo>
                    <a:cubicBezTo>
                      <a:pt x="973" y="143"/>
                      <a:pt x="994" y="128"/>
                      <a:pt x="952" y="149"/>
                    </a:cubicBezTo>
                    <a:cubicBezTo>
                      <a:pt x="891" y="179"/>
                      <a:pt x="764" y="296"/>
                      <a:pt x="728" y="306"/>
                    </a:cubicBezTo>
                    <a:lnTo>
                      <a:pt x="762" y="323"/>
                    </a:lnTo>
                    <a:cubicBezTo>
                      <a:pt x="765" y="356"/>
                      <a:pt x="776" y="400"/>
                      <a:pt x="779" y="433"/>
                    </a:cubicBezTo>
                    <a:cubicBezTo>
                      <a:pt x="741" y="413"/>
                      <a:pt x="721" y="392"/>
                      <a:pt x="686" y="374"/>
                    </a:cubicBezTo>
                    <a:cubicBezTo>
                      <a:pt x="696" y="354"/>
                      <a:pt x="705" y="339"/>
                      <a:pt x="711" y="314"/>
                    </a:cubicBezTo>
                    <a:cubicBezTo>
                      <a:pt x="687" y="327"/>
                      <a:pt x="665" y="337"/>
                      <a:pt x="638" y="351"/>
                    </a:cubicBezTo>
                    <a:cubicBezTo>
                      <a:pt x="545" y="401"/>
                      <a:pt x="522" y="421"/>
                      <a:pt x="398" y="450"/>
                    </a:cubicBezTo>
                    <a:cubicBezTo>
                      <a:pt x="405" y="534"/>
                      <a:pt x="425" y="404"/>
                      <a:pt x="466" y="577"/>
                    </a:cubicBezTo>
                    <a:cubicBezTo>
                      <a:pt x="379" y="531"/>
                      <a:pt x="382" y="491"/>
                      <a:pt x="329" y="484"/>
                    </a:cubicBezTo>
                    <a:cubicBezTo>
                      <a:pt x="287" y="478"/>
                      <a:pt x="268" y="491"/>
                      <a:pt x="233" y="497"/>
                    </a:cubicBezTo>
                    <a:cubicBezTo>
                      <a:pt x="181" y="506"/>
                      <a:pt x="165" y="486"/>
                      <a:pt x="152" y="534"/>
                    </a:cubicBezTo>
                    <a:cubicBezTo>
                      <a:pt x="181" y="537"/>
                      <a:pt x="183" y="541"/>
                      <a:pt x="203" y="551"/>
                    </a:cubicBezTo>
                    <a:cubicBezTo>
                      <a:pt x="203" y="623"/>
                      <a:pt x="216" y="664"/>
                      <a:pt x="203" y="721"/>
                    </a:cubicBezTo>
                    <a:cubicBezTo>
                      <a:pt x="173" y="728"/>
                      <a:pt x="175" y="729"/>
                      <a:pt x="135" y="729"/>
                    </a:cubicBezTo>
                    <a:cubicBezTo>
                      <a:pt x="121" y="700"/>
                      <a:pt x="102" y="589"/>
                      <a:pt x="102" y="543"/>
                    </a:cubicBezTo>
                    <a:cubicBezTo>
                      <a:pt x="142" y="539"/>
                      <a:pt x="116" y="555"/>
                      <a:pt x="135" y="518"/>
                    </a:cubicBezTo>
                    <a:cubicBezTo>
                      <a:pt x="103" y="518"/>
                      <a:pt x="28" y="528"/>
                      <a:pt x="0" y="534"/>
                    </a:cubicBezTo>
                    <a:lnTo>
                      <a:pt x="0" y="560"/>
                    </a:lnTo>
                    <a:lnTo>
                      <a:pt x="42" y="560"/>
                    </a:lnTo>
                    <a:cubicBezTo>
                      <a:pt x="42" y="675"/>
                      <a:pt x="45" y="788"/>
                      <a:pt x="166" y="760"/>
                    </a:cubicBezTo>
                    <a:cubicBezTo>
                      <a:pt x="291" y="731"/>
                      <a:pt x="222" y="614"/>
                      <a:pt x="220" y="534"/>
                    </a:cubicBezTo>
                    <a:cubicBezTo>
                      <a:pt x="250" y="528"/>
                      <a:pt x="248" y="526"/>
                      <a:pt x="288" y="526"/>
                    </a:cubicBezTo>
                    <a:cubicBezTo>
                      <a:pt x="318" y="657"/>
                      <a:pt x="328" y="555"/>
                      <a:pt x="313" y="729"/>
                    </a:cubicBezTo>
                    <a:cubicBezTo>
                      <a:pt x="354" y="720"/>
                      <a:pt x="351" y="712"/>
                      <a:pt x="406" y="712"/>
                    </a:cubicBezTo>
                    <a:lnTo>
                      <a:pt x="406" y="678"/>
                    </a:lnTo>
                    <a:cubicBezTo>
                      <a:pt x="354" y="677"/>
                      <a:pt x="338" y="656"/>
                      <a:pt x="330" y="560"/>
                    </a:cubicBezTo>
                    <a:cubicBezTo>
                      <a:pt x="364" y="578"/>
                      <a:pt x="392" y="604"/>
                      <a:pt x="421" y="630"/>
                    </a:cubicBezTo>
                    <a:cubicBezTo>
                      <a:pt x="494" y="693"/>
                      <a:pt x="484" y="673"/>
                      <a:pt x="525" y="670"/>
                    </a:cubicBezTo>
                    <a:cubicBezTo>
                      <a:pt x="518" y="589"/>
                      <a:pt x="474" y="546"/>
                      <a:pt x="474" y="458"/>
                    </a:cubicBezTo>
                    <a:cubicBezTo>
                      <a:pt x="491" y="450"/>
                      <a:pt x="504" y="446"/>
                      <a:pt x="525" y="441"/>
                    </a:cubicBezTo>
                    <a:cubicBezTo>
                      <a:pt x="531" y="514"/>
                      <a:pt x="584" y="547"/>
                      <a:pt x="584" y="628"/>
                    </a:cubicBezTo>
                    <a:cubicBezTo>
                      <a:pt x="556" y="638"/>
                      <a:pt x="578" y="617"/>
                      <a:pt x="559" y="653"/>
                    </a:cubicBezTo>
                    <a:cubicBezTo>
                      <a:pt x="621" y="648"/>
                      <a:pt x="618" y="619"/>
                      <a:pt x="686" y="619"/>
                    </a:cubicBezTo>
                    <a:lnTo>
                      <a:pt x="686" y="585"/>
                    </a:lnTo>
                    <a:cubicBezTo>
                      <a:pt x="641" y="584"/>
                      <a:pt x="647" y="581"/>
                      <a:pt x="609" y="501"/>
                    </a:cubicBezTo>
                    <a:cubicBezTo>
                      <a:pt x="599" y="478"/>
                      <a:pt x="564" y="384"/>
                      <a:pt x="628" y="403"/>
                    </a:cubicBezTo>
                    <a:cubicBezTo>
                      <a:pt x="686" y="420"/>
                      <a:pt x="739" y="533"/>
                      <a:pt x="821" y="534"/>
                    </a:cubicBezTo>
                    <a:cubicBezTo>
                      <a:pt x="821" y="435"/>
                      <a:pt x="782" y="377"/>
                      <a:pt x="804" y="280"/>
                    </a:cubicBezTo>
                    <a:lnTo>
                      <a:pt x="838" y="271"/>
                    </a:lnTo>
                    <a:lnTo>
                      <a:pt x="938" y="393"/>
                    </a:lnTo>
                    <a:cubicBezTo>
                      <a:pt x="955" y="421"/>
                      <a:pt x="941" y="401"/>
                      <a:pt x="940" y="450"/>
                    </a:cubicBezTo>
                    <a:cubicBezTo>
                      <a:pt x="1024" y="405"/>
                      <a:pt x="1066" y="358"/>
                      <a:pt x="1118" y="323"/>
                    </a:cubicBezTo>
                    <a:cubicBezTo>
                      <a:pt x="1114" y="316"/>
                      <a:pt x="1049" y="209"/>
                      <a:pt x="1049" y="264"/>
                    </a:cubicBezTo>
                    <a:cubicBezTo>
                      <a:pt x="1048" y="315"/>
                      <a:pt x="1063" y="359"/>
                      <a:pt x="991" y="365"/>
                    </a:cubicBezTo>
                    <a:cubicBezTo>
                      <a:pt x="979" y="317"/>
                      <a:pt x="967" y="336"/>
                      <a:pt x="957" y="297"/>
                    </a:cubicBezTo>
                    <a:cubicBezTo>
                      <a:pt x="990" y="297"/>
                      <a:pt x="991" y="300"/>
                      <a:pt x="1016" y="306"/>
                    </a:cubicBezTo>
                    <a:cubicBezTo>
                      <a:pt x="1015" y="253"/>
                      <a:pt x="991" y="231"/>
                      <a:pt x="948" y="221"/>
                    </a:cubicBezTo>
                    <a:lnTo>
                      <a:pt x="948" y="272"/>
                    </a:lnTo>
                    <a:cubicBezTo>
                      <a:pt x="909" y="263"/>
                      <a:pt x="898" y="258"/>
                      <a:pt x="897" y="213"/>
                    </a:cubicBezTo>
                    <a:cubicBezTo>
                      <a:pt x="962" y="198"/>
                      <a:pt x="958" y="208"/>
                      <a:pt x="1016" y="213"/>
                    </a:cubicBezTo>
                    <a:cubicBezTo>
                      <a:pt x="1015" y="161"/>
                      <a:pt x="1005" y="179"/>
                      <a:pt x="982" y="145"/>
                    </a:cubicBezTo>
                    <a:cubicBezTo>
                      <a:pt x="1051" y="112"/>
                      <a:pt x="1133" y="224"/>
                      <a:pt x="1134" y="289"/>
                    </a:cubicBezTo>
                    <a:cubicBezTo>
                      <a:pt x="1164" y="281"/>
                      <a:pt x="1211" y="229"/>
                      <a:pt x="1228"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23" name="Freeform 16">
                <a:extLst>
                  <a:ext uri="{FF2B5EF4-FFF2-40B4-BE49-F238E27FC236}">
                    <a16:creationId xmlns="" xmlns:a16="http://schemas.microsoft.com/office/drawing/2014/main" id="{60245BB1-F0B8-4107-9D5A-B8D62A825E82}"/>
                  </a:ext>
                </a:extLst>
              </p:cNvPr>
              <p:cNvSpPr>
                <a:spLocks noEditPoints="1"/>
              </p:cNvSpPr>
              <p:nvPr/>
            </p:nvSpPr>
            <p:spPr bwMode="auto">
              <a:xfrm>
                <a:off x="4165600" y="2305051"/>
                <a:ext cx="212725" cy="219075"/>
              </a:xfrm>
              <a:custGeom>
                <a:avLst/>
                <a:gdLst>
                  <a:gd name="T0" fmla="*/ 770 w 914"/>
                  <a:gd name="T1" fmla="*/ 779 h 937"/>
                  <a:gd name="T2" fmla="*/ 796 w 914"/>
                  <a:gd name="T3" fmla="*/ 686 h 937"/>
                  <a:gd name="T4" fmla="*/ 855 w 914"/>
                  <a:gd name="T5" fmla="*/ 720 h 937"/>
                  <a:gd name="T6" fmla="*/ 770 w 914"/>
                  <a:gd name="T7" fmla="*/ 779 h 937"/>
                  <a:gd name="T8" fmla="*/ 677 w 914"/>
                  <a:gd name="T9" fmla="*/ 712 h 937"/>
                  <a:gd name="T10" fmla="*/ 728 w 914"/>
                  <a:gd name="T11" fmla="*/ 618 h 937"/>
                  <a:gd name="T12" fmla="*/ 677 w 914"/>
                  <a:gd name="T13" fmla="*/ 712 h 937"/>
                  <a:gd name="T14" fmla="*/ 421 w 914"/>
                  <a:gd name="T15" fmla="*/ 642 h 937"/>
                  <a:gd name="T16" fmla="*/ 381 w 914"/>
                  <a:gd name="T17" fmla="*/ 618 h 937"/>
                  <a:gd name="T18" fmla="*/ 388 w 914"/>
                  <a:gd name="T19" fmla="*/ 600 h 937"/>
                  <a:gd name="T20" fmla="*/ 415 w 914"/>
                  <a:gd name="T21" fmla="*/ 542 h 937"/>
                  <a:gd name="T22" fmla="*/ 482 w 914"/>
                  <a:gd name="T23" fmla="*/ 576 h 937"/>
                  <a:gd name="T24" fmla="*/ 421 w 914"/>
                  <a:gd name="T25" fmla="*/ 642 h 937"/>
                  <a:gd name="T26" fmla="*/ 447 w 914"/>
                  <a:gd name="T27" fmla="*/ 510 h 937"/>
                  <a:gd name="T28" fmla="*/ 533 w 914"/>
                  <a:gd name="T29" fmla="*/ 500 h 937"/>
                  <a:gd name="T30" fmla="*/ 499 w 914"/>
                  <a:gd name="T31" fmla="*/ 559 h 937"/>
                  <a:gd name="T32" fmla="*/ 447 w 914"/>
                  <a:gd name="T33" fmla="*/ 510 h 937"/>
                  <a:gd name="T34" fmla="*/ 0 w 914"/>
                  <a:gd name="T35" fmla="*/ 136 h 937"/>
                  <a:gd name="T36" fmla="*/ 180 w 914"/>
                  <a:gd name="T37" fmla="*/ 231 h 937"/>
                  <a:gd name="T38" fmla="*/ 279 w 914"/>
                  <a:gd name="T39" fmla="*/ 212 h 937"/>
                  <a:gd name="T40" fmla="*/ 228 w 914"/>
                  <a:gd name="T41" fmla="*/ 280 h 937"/>
                  <a:gd name="T42" fmla="*/ 322 w 914"/>
                  <a:gd name="T43" fmla="*/ 271 h 937"/>
                  <a:gd name="T44" fmla="*/ 247 w 914"/>
                  <a:gd name="T45" fmla="*/ 350 h 937"/>
                  <a:gd name="T46" fmla="*/ 152 w 914"/>
                  <a:gd name="T47" fmla="*/ 390 h 937"/>
                  <a:gd name="T48" fmla="*/ 245 w 914"/>
                  <a:gd name="T49" fmla="*/ 491 h 937"/>
                  <a:gd name="T50" fmla="*/ 290 w 914"/>
                  <a:gd name="T51" fmla="*/ 409 h 937"/>
                  <a:gd name="T52" fmla="*/ 372 w 914"/>
                  <a:gd name="T53" fmla="*/ 339 h 937"/>
                  <a:gd name="T54" fmla="*/ 364 w 914"/>
                  <a:gd name="T55" fmla="*/ 432 h 937"/>
                  <a:gd name="T56" fmla="*/ 440 w 914"/>
                  <a:gd name="T57" fmla="*/ 398 h 937"/>
                  <a:gd name="T58" fmla="*/ 346 w 914"/>
                  <a:gd name="T59" fmla="*/ 532 h 937"/>
                  <a:gd name="T60" fmla="*/ 288 w 914"/>
                  <a:gd name="T61" fmla="*/ 551 h 937"/>
                  <a:gd name="T62" fmla="*/ 491 w 914"/>
                  <a:gd name="T63" fmla="*/ 720 h 937"/>
                  <a:gd name="T64" fmla="*/ 474 w 914"/>
                  <a:gd name="T65" fmla="*/ 678 h 937"/>
                  <a:gd name="T66" fmla="*/ 584 w 914"/>
                  <a:gd name="T67" fmla="*/ 551 h 937"/>
                  <a:gd name="T68" fmla="*/ 643 w 914"/>
                  <a:gd name="T69" fmla="*/ 576 h 937"/>
                  <a:gd name="T70" fmla="*/ 601 w 914"/>
                  <a:gd name="T71" fmla="*/ 813 h 937"/>
                  <a:gd name="T72" fmla="*/ 711 w 914"/>
                  <a:gd name="T73" fmla="*/ 745 h 937"/>
                  <a:gd name="T74" fmla="*/ 688 w 914"/>
                  <a:gd name="T75" fmla="*/ 850 h 937"/>
                  <a:gd name="T76" fmla="*/ 914 w 914"/>
                  <a:gd name="T77" fmla="*/ 737 h 937"/>
                  <a:gd name="T78" fmla="*/ 830 w 914"/>
                  <a:gd name="T79" fmla="*/ 678 h 937"/>
                  <a:gd name="T80" fmla="*/ 747 w 914"/>
                  <a:gd name="T81" fmla="*/ 617 h 937"/>
                  <a:gd name="T82" fmla="*/ 661 w 914"/>
                  <a:gd name="T83" fmla="*/ 559 h 937"/>
                  <a:gd name="T84" fmla="*/ 539 w 914"/>
                  <a:gd name="T85" fmla="*/ 468 h 937"/>
                  <a:gd name="T86" fmla="*/ 505 w 914"/>
                  <a:gd name="T87" fmla="*/ 427 h 937"/>
                  <a:gd name="T88" fmla="*/ 464 w 914"/>
                  <a:gd name="T89" fmla="*/ 400 h 937"/>
                  <a:gd name="T90" fmla="*/ 332 w 914"/>
                  <a:gd name="T91" fmla="*/ 244 h 937"/>
                  <a:gd name="T92" fmla="*/ 291 w 914"/>
                  <a:gd name="T93" fmla="*/ 208 h 937"/>
                  <a:gd name="T94" fmla="*/ 228 w 914"/>
                  <a:gd name="T95" fmla="*/ 119 h 937"/>
                  <a:gd name="T96" fmla="*/ 175 w 914"/>
                  <a:gd name="T97" fmla="*/ 201 h 937"/>
                  <a:gd name="T98" fmla="*/ 76 w 914"/>
                  <a:gd name="T99" fmla="*/ 237 h 937"/>
                  <a:gd name="T100" fmla="*/ 39 w 914"/>
                  <a:gd name="T101" fmla="*/ 191 h 937"/>
                  <a:gd name="T102" fmla="*/ 228 w 914"/>
                  <a:gd name="T103" fmla="*/ 110 h 937"/>
                  <a:gd name="T104" fmla="*/ 169 w 914"/>
                  <a:gd name="T105" fmla="*/ 0 h 937"/>
                  <a:gd name="T106" fmla="*/ 134 w 914"/>
                  <a:gd name="T107" fmla="*/ 41 h 937"/>
                  <a:gd name="T108" fmla="*/ 117 w 914"/>
                  <a:gd name="T109" fmla="*/ 58 h 937"/>
                  <a:gd name="T110" fmla="*/ 0 w 914"/>
                  <a:gd name="T111" fmla="*/ 136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4" h="937">
                    <a:moveTo>
                      <a:pt x="770" y="779"/>
                    </a:moveTo>
                    <a:cubicBezTo>
                      <a:pt x="781" y="756"/>
                      <a:pt x="795" y="719"/>
                      <a:pt x="796" y="686"/>
                    </a:cubicBezTo>
                    <a:cubicBezTo>
                      <a:pt x="852" y="686"/>
                      <a:pt x="838" y="687"/>
                      <a:pt x="855" y="720"/>
                    </a:cubicBezTo>
                    <a:lnTo>
                      <a:pt x="770" y="779"/>
                    </a:lnTo>
                    <a:close/>
                    <a:moveTo>
                      <a:pt x="677" y="712"/>
                    </a:moveTo>
                    <a:cubicBezTo>
                      <a:pt x="684" y="634"/>
                      <a:pt x="696" y="626"/>
                      <a:pt x="728" y="618"/>
                    </a:cubicBezTo>
                    <a:cubicBezTo>
                      <a:pt x="734" y="646"/>
                      <a:pt x="758" y="693"/>
                      <a:pt x="677" y="712"/>
                    </a:cubicBezTo>
                    <a:close/>
                    <a:moveTo>
                      <a:pt x="421" y="642"/>
                    </a:moveTo>
                    <a:cubicBezTo>
                      <a:pt x="399" y="627"/>
                      <a:pt x="412" y="627"/>
                      <a:pt x="381" y="618"/>
                    </a:cubicBezTo>
                    <a:cubicBezTo>
                      <a:pt x="383" y="614"/>
                      <a:pt x="387" y="603"/>
                      <a:pt x="388" y="600"/>
                    </a:cubicBezTo>
                    <a:cubicBezTo>
                      <a:pt x="416" y="544"/>
                      <a:pt x="411" y="591"/>
                      <a:pt x="415" y="542"/>
                    </a:cubicBezTo>
                    <a:cubicBezTo>
                      <a:pt x="466" y="543"/>
                      <a:pt x="448" y="553"/>
                      <a:pt x="482" y="576"/>
                    </a:cubicBezTo>
                    <a:lnTo>
                      <a:pt x="421" y="642"/>
                    </a:lnTo>
                    <a:close/>
                    <a:moveTo>
                      <a:pt x="447" y="510"/>
                    </a:moveTo>
                    <a:cubicBezTo>
                      <a:pt x="449" y="508"/>
                      <a:pt x="533" y="433"/>
                      <a:pt x="533" y="500"/>
                    </a:cubicBezTo>
                    <a:cubicBezTo>
                      <a:pt x="533" y="515"/>
                      <a:pt x="508" y="547"/>
                      <a:pt x="499" y="559"/>
                    </a:cubicBezTo>
                    <a:lnTo>
                      <a:pt x="447" y="510"/>
                    </a:lnTo>
                    <a:close/>
                    <a:moveTo>
                      <a:pt x="0" y="136"/>
                    </a:moveTo>
                    <a:cubicBezTo>
                      <a:pt x="0" y="253"/>
                      <a:pt x="70" y="313"/>
                      <a:pt x="180" y="231"/>
                    </a:cubicBezTo>
                    <a:cubicBezTo>
                      <a:pt x="215" y="204"/>
                      <a:pt x="223" y="212"/>
                      <a:pt x="279" y="212"/>
                    </a:cubicBezTo>
                    <a:cubicBezTo>
                      <a:pt x="255" y="246"/>
                      <a:pt x="242" y="223"/>
                      <a:pt x="228" y="280"/>
                    </a:cubicBezTo>
                    <a:cubicBezTo>
                      <a:pt x="265" y="279"/>
                      <a:pt x="275" y="271"/>
                      <a:pt x="322" y="271"/>
                    </a:cubicBezTo>
                    <a:cubicBezTo>
                      <a:pt x="310" y="321"/>
                      <a:pt x="280" y="319"/>
                      <a:pt x="247" y="350"/>
                    </a:cubicBezTo>
                    <a:cubicBezTo>
                      <a:pt x="174" y="419"/>
                      <a:pt x="221" y="391"/>
                      <a:pt x="152" y="390"/>
                    </a:cubicBezTo>
                    <a:cubicBezTo>
                      <a:pt x="156" y="432"/>
                      <a:pt x="224" y="486"/>
                      <a:pt x="245" y="491"/>
                    </a:cubicBezTo>
                    <a:cubicBezTo>
                      <a:pt x="232" y="433"/>
                      <a:pt x="252" y="442"/>
                      <a:pt x="290" y="409"/>
                    </a:cubicBezTo>
                    <a:cubicBezTo>
                      <a:pt x="326" y="378"/>
                      <a:pt x="327" y="363"/>
                      <a:pt x="372" y="339"/>
                    </a:cubicBezTo>
                    <a:cubicBezTo>
                      <a:pt x="372" y="386"/>
                      <a:pt x="367" y="397"/>
                      <a:pt x="364" y="432"/>
                    </a:cubicBezTo>
                    <a:cubicBezTo>
                      <a:pt x="438" y="397"/>
                      <a:pt x="398" y="402"/>
                      <a:pt x="440" y="398"/>
                    </a:cubicBezTo>
                    <a:cubicBezTo>
                      <a:pt x="436" y="449"/>
                      <a:pt x="387" y="495"/>
                      <a:pt x="346" y="532"/>
                    </a:cubicBezTo>
                    <a:cubicBezTo>
                      <a:pt x="322" y="554"/>
                      <a:pt x="330" y="551"/>
                      <a:pt x="288" y="551"/>
                    </a:cubicBezTo>
                    <a:cubicBezTo>
                      <a:pt x="316" y="593"/>
                      <a:pt x="445" y="709"/>
                      <a:pt x="491" y="720"/>
                    </a:cubicBezTo>
                    <a:cubicBezTo>
                      <a:pt x="488" y="684"/>
                      <a:pt x="492" y="705"/>
                      <a:pt x="474" y="678"/>
                    </a:cubicBezTo>
                    <a:cubicBezTo>
                      <a:pt x="513" y="667"/>
                      <a:pt x="565" y="586"/>
                      <a:pt x="584" y="551"/>
                    </a:cubicBezTo>
                    <a:cubicBezTo>
                      <a:pt x="604" y="561"/>
                      <a:pt x="623" y="565"/>
                      <a:pt x="643" y="576"/>
                    </a:cubicBezTo>
                    <a:cubicBezTo>
                      <a:pt x="615" y="696"/>
                      <a:pt x="591" y="697"/>
                      <a:pt x="601" y="813"/>
                    </a:cubicBezTo>
                    <a:cubicBezTo>
                      <a:pt x="655" y="800"/>
                      <a:pt x="658" y="760"/>
                      <a:pt x="711" y="745"/>
                    </a:cubicBezTo>
                    <a:cubicBezTo>
                      <a:pt x="707" y="763"/>
                      <a:pt x="687" y="838"/>
                      <a:pt x="688" y="850"/>
                    </a:cubicBezTo>
                    <a:cubicBezTo>
                      <a:pt x="695" y="937"/>
                      <a:pt x="793" y="765"/>
                      <a:pt x="914" y="737"/>
                    </a:cubicBezTo>
                    <a:cubicBezTo>
                      <a:pt x="910" y="689"/>
                      <a:pt x="877" y="682"/>
                      <a:pt x="830" y="678"/>
                    </a:cubicBezTo>
                    <a:cubicBezTo>
                      <a:pt x="826" y="643"/>
                      <a:pt x="828" y="647"/>
                      <a:pt x="747" y="617"/>
                    </a:cubicBezTo>
                    <a:cubicBezTo>
                      <a:pt x="696" y="598"/>
                      <a:pt x="754" y="617"/>
                      <a:pt x="661" y="559"/>
                    </a:cubicBezTo>
                    <a:lnTo>
                      <a:pt x="539" y="468"/>
                    </a:lnTo>
                    <a:cubicBezTo>
                      <a:pt x="518" y="450"/>
                      <a:pt x="528" y="447"/>
                      <a:pt x="505" y="427"/>
                    </a:cubicBezTo>
                    <a:cubicBezTo>
                      <a:pt x="493" y="418"/>
                      <a:pt x="474" y="409"/>
                      <a:pt x="464" y="400"/>
                    </a:cubicBezTo>
                    <a:cubicBezTo>
                      <a:pt x="442" y="380"/>
                      <a:pt x="389" y="297"/>
                      <a:pt x="332" y="244"/>
                    </a:cubicBezTo>
                    <a:cubicBezTo>
                      <a:pt x="319" y="231"/>
                      <a:pt x="300" y="219"/>
                      <a:pt x="291" y="208"/>
                    </a:cubicBezTo>
                    <a:cubicBezTo>
                      <a:pt x="261" y="168"/>
                      <a:pt x="287" y="158"/>
                      <a:pt x="228" y="119"/>
                    </a:cubicBezTo>
                    <a:cubicBezTo>
                      <a:pt x="228" y="186"/>
                      <a:pt x="225" y="176"/>
                      <a:pt x="175" y="201"/>
                    </a:cubicBezTo>
                    <a:cubicBezTo>
                      <a:pt x="140" y="218"/>
                      <a:pt x="125" y="237"/>
                      <a:pt x="76" y="237"/>
                    </a:cubicBezTo>
                    <a:cubicBezTo>
                      <a:pt x="50" y="237"/>
                      <a:pt x="35" y="210"/>
                      <a:pt x="39" y="191"/>
                    </a:cubicBezTo>
                    <a:cubicBezTo>
                      <a:pt x="48" y="156"/>
                      <a:pt x="162" y="79"/>
                      <a:pt x="228" y="110"/>
                    </a:cubicBezTo>
                    <a:cubicBezTo>
                      <a:pt x="223" y="86"/>
                      <a:pt x="185" y="12"/>
                      <a:pt x="169" y="0"/>
                    </a:cubicBezTo>
                    <a:cubicBezTo>
                      <a:pt x="125" y="12"/>
                      <a:pt x="158" y="6"/>
                      <a:pt x="134" y="41"/>
                    </a:cubicBezTo>
                    <a:cubicBezTo>
                      <a:pt x="126" y="54"/>
                      <a:pt x="133" y="47"/>
                      <a:pt x="117" y="58"/>
                    </a:cubicBezTo>
                    <a:cubicBezTo>
                      <a:pt x="84" y="84"/>
                      <a:pt x="0" y="102"/>
                      <a:pt x="0"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24" name="Freeform 17">
                <a:extLst>
                  <a:ext uri="{FF2B5EF4-FFF2-40B4-BE49-F238E27FC236}">
                    <a16:creationId xmlns="" xmlns:a16="http://schemas.microsoft.com/office/drawing/2014/main" id="{53B9E3FE-3C84-4815-8A12-6F73CBDF3006}"/>
                  </a:ext>
                </a:extLst>
              </p:cNvPr>
              <p:cNvSpPr>
                <a:spLocks noEditPoints="1"/>
              </p:cNvSpPr>
              <p:nvPr/>
            </p:nvSpPr>
            <p:spPr bwMode="auto">
              <a:xfrm>
                <a:off x="4154488" y="1903413"/>
                <a:ext cx="77788" cy="103188"/>
              </a:xfrm>
              <a:custGeom>
                <a:avLst/>
                <a:gdLst>
                  <a:gd name="T0" fmla="*/ 169 w 339"/>
                  <a:gd name="T1" fmla="*/ 304 h 445"/>
                  <a:gd name="T2" fmla="*/ 172 w 339"/>
                  <a:gd name="T3" fmla="*/ 307 h 445"/>
                  <a:gd name="T4" fmla="*/ 169 w 339"/>
                  <a:gd name="T5" fmla="*/ 304 h 445"/>
                  <a:gd name="T6" fmla="*/ 195 w 339"/>
                  <a:gd name="T7" fmla="*/ 228 h 445"/>
                  <a:gd name="T8" fmla="*/ 254 w 339"/>
                  <a:gd name="T9" fmla="*/ 245 h 445"/>
                  <a:gd name="T10" fmla="*/ 195 w 339"/>
                  <a:gd name="T11" fmla="*/ 304 h 445"/>
                  <a:gd name="T12" fmla="*/ 222 w 339"/>
                  <a:gd name="T13" fmla="*/ 272 h 445"/>
                  <a:gd name="T14" fmla="*/ 195 w 339"/>
                  <a:gd name="T15" fmla="*/ 228 h 445"/>
                  <a:gd name="T16" fmla="*/ 119 w 339"/>
                  <a:gd name="T17" fmla="*/ 144 h 445"/>
                  <a:gd name="T18" fmla="*/ 152 w 339"/>
                  <a:gd name="T19" fmla="*/ 177 h 445"/>
                  <a:gd name="T20" fmla="*/ 119 w 339"/>
                  <a:gd name="T21" fmla="*/ 144 h 445"/>
                  <a:gd name="T22" fmla="*/ 271 w 339"/>
                  <a:gd name="T23" fmla="*/ 203 h 445"/>
                  <a:gd name="T24" fmla="*/ 246 w 339"/>
                  <a:gd name="T25" fmla="*/ 203 h 445"/>
                  <a:gd name="T26" fmla="*/ 262 w 339"/>
                  <a:gd name="T27" fmla="*/ 59 h 445"/>
                  <a:gd name="T28" fmla="*/ 271 w 339"/>
                  <a:gd name="T29" fmla="*/ 203 h 445"/>
                  <a:gd name="T30" fmla="*/ 0 w 339"/>
                  <a:gd name="T31" fmla="*/ 220 h 445"/>
                  <a:gd name="T32" fmla="*/ 59 w 339"/>
                  <a:gd name="T33" fmla="*/ 211 h 445"/>
                  <a:gd name="T34" fmla="*/ 117 w 339"/>
                  <a:gd name="T35" fmla="*/ 264 h 445"/>
                  <a:gd name="T36" fmla="*/ 93 w 339"/>
                  <a:gd name="T37" fmla="*/ 338 h 445"/>
                  <a:gd name="T38" fmla="*/ 25 w 339"/>
                  <a:gd name="T39" fmla="*/ 313 h 445"/>
                  <a:gd name="T40" fmla="*/ 19 w 339"/>
                  <a:gd name="T41" fmla="*/ 386 h 445"/>
                  <a:gd name="T42" fmla="*/ 263 w 339"/>
                  <a:gd name="T43" fmla="*/ 339 h 445"/>
                  <a:gd name="T44" fmla="*/ 300 w 339"/>
                  <a:gd name="T45" fmla="*/ 266 h 445"/>
                  <a:gd name="T46" fmla="*/ 339 w 339"/>
                  <a:gd name="T47" fmla="*/ 194 h 445"/>
                  <a:gd name="T48" fmla="*/ 296 w 339"/>
                  <a:gd name="T49" fmla="*/ 194 h 445"/>
                  <a:gd name="T50" fmla="*/ 322 w 339"/>
                  <a:gd name="T51" fmla="*/ 67 h 445"/>
                  <a:gd name="T52" fmla="*/ 296 w 339"/>
                  <a:gd name="T53" fmla="*/ 25 h 445"/>
                  <a:gd name="T54" fmla="*/ 161 w 339"/>
                  <a:gd name="T55" fmla="*/ 93 h 445"/>
                  <a:gd name="T56" fmla="*/ 161 w 339"/>
                  <a:gd name="T57" fmla="*/ 0 h 445"/>
                  <a:gd name="T58" fmla="*/ 54 w 339"/>
                  <a:gd name="T59" fmla="*/ 104 h 445"/>
                  <a:gd name="T60" fmla="*/ 0 w 339"/>
                  <a:gd name="T61" fmla="*/ 2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9" h="445">
                    <a:moveTo>
                      <a:pt x="169" y="304"/>
                    </a:moveTo>
                    <a:lnTo>
                      <a:pt x="172" y="307"/>
                    </a:lnTo>
                    <a:cubicBezTo>
                      <a:pt x="172" y="307"/>
                      <a:pt x="169" y="305"/>
                      <a:pt x="169" y="304"/>
                    </a:cubicBezTo>
                    <a:close/>
                    <a:moveTo>
                      <a:pt x="195" y="228"/>
                    </a:moveTo>
                    <a:cubicBezTo>
                      <a:pt x="220" y="245"/>
                      <a:pt x="212" y="245"/>
                      <a:pt x="254" y="245"/>
                    </a:cubicBezTo>
                    <a:cubicBezTo>
                      <a:pt x="236" y="279"/>
                      <a:pt x="240" y="301"/>
                      <a:pt x="195" y="304"/>
                    </a:cubicBezTo>
                    <a:lnTo>
                      <a:pt x="222" y="272"/>
                    </a:lnTo>
                    <a:cubicBezTo>
                      <a:pt x="194" y="242"/>
                      <a:pt x="201" y="241"/>
                      <a:pt x="195" y="228"/>
                    </a:cubicBezTo>
                    <a:close/>
                    <a:moveTo>
                      <a:pt x="119" y="144"/>
                    </a:moveTo>
                    <a:cubicBezTo>
                      <a:pt x="148" y="151"/>
                      <a:pt x="145" y="148"/>
                      <a:pt x="152" y="177"/>
                    </a:cubicBezTo>
                    <a:cubicBezTo>
                      <a:pt x="110" y="167"/>
                      <a:pt x="124" y="175"/>
                      <a:pt x="119" y="144"/>
                    </a:cubicBezTo>
                    <a:close/>
                    <a:moveTo>
                      <a:pt x="271" y="203"/>
                    </a:moveTo>
                    <a:lnTo>
                      <a:pt x="246" y="203"/>
                    </a:lnTo>
                    <a:cubicBezTo>
                      <a:pt x="245" y="200"/>
                      <a:pt x="159" y="87"/>
                      <a:pt x="262" y="59"/>
                    </a:cubicBezTo>
                    <a:cubicBezTo>
                      <a:pt x="304" y="90"/>
                      <a:pt x="271" y="129"/>
                      <a:pt x="271" y="203"/>
                    </a:cubicBezTo>
                    <a:close/>
                    <a:moveTo>
                      <a:pt x="0" y="220"/>
                    </a:moveTo>
                    <a:cubicBezTo>
                      <a:pt x="0" y="273"/>
                      <a:pt x="21" y="221"/>
                      <a:pt x="59" y="211"/>
                    </a:cubicBezTo>
                    <a:lnTo>
                      <a:pt x="117" y="264"/>
                    </a:lnTo>
                    <a:cubicBezTo>
                      <a:pt x="113" y="286"/>
                      <a:pt x="103" y="318"/>
                      <a:pt x="93" y="338"/>
                    </a:cubicBezTo>
                    <a:cubicBezTo>
                      <a:pt x="77" y="331"/>
                      <a:pt x="44" y="317"/>
                      <a:pt x="25" y="313"/>
                    </a:cubicBezTo>
                    <a:cubicBezTo>
                      <a:pt x="14" y="338"/>
                      <a:pt x="3" y="359"/>
                      <a:pt x="19" y="386"/>
                    </a:cubicBezTo>
                    <a:cubicBezTo>
                      <a:pt x="55" y="445"/>
                      <a:pt x="210" y="443"/>
                      <a:pt x="263" y="339"/>
                    </a:cubicBezTo>
                    <a:cubicBezTo>
                      <a:pt x="273" y="318"/>
                      <a:pt x="286" y="286"/>
                      <a:pt x="300" y="266"/>
                    </a:cubicBezTo>
                    <a:cubicBezTo>
                      <a:pt x="325" y="229"/>
                      <a:pt x="338" y="248"/>
                      <a:pt x="339" y="194"/>
                    </a:cubicBezTo>
                    <a:lnTo>
                      <a:pt x="296" y="194"/>
                    </a:lnTo>
                    <a:lnTo>
                      <a:pt x="322" y="67"/>
                    </a:lnTo>
                    <a:cubicBezTo>
                      <a:pt x="322" y="47"/>
                      <a:pt x="308" y="43"/>
                      <a:pt x="296" y="25"/>
                    </a:cubicBezTo>
                    <a:cubicBezTo>
                      <a:pt x="194" y="27"/>
                      <a:pt x="219" y="77"/>
                      <a:pt x="161" y="93"/>
                    </a:cubicBezTo>
                    <a:lnTo>
                      <a:pt x="161" y="0"/>
                    </a:lnTo>
                    <a:cubicBezTo>
                      <a:pt x="62" y="0"/>
                      <a:pt x="96" y="14"/>
                      <a:pt x="54" y="104"/>
                    </a:cubicBezTo>
                    <a:cubicBezTo>
                      <a:pt x="38" y="138"/>
                      <a:pt x="0" y="185"/>
                      <a:pt x="0" y="2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25" name="Freeform 18">
                <a:extLst>
                  <a:ext uri="{FF2B5EF4-FFF2-40B4-BE49-F238E27FC236}">
                    <a16:creationId xmlns="" xmlns:a16="http://schemas.microsoft.com/office/drawing/2014/main" id="{1B081EE5-4437-498F-AAD3-D3E612DC6FF6}"/>
                  </a:ext>
                </a:extLst>
              </p:cNvPr>
              <p:cNvSpPr>
                <a:spLocks noEditPoints="1"/>
              </p:cNvSpPr>
              <p:nvPr/>
            </p:nvSpPr>
            <p:spPr bwMode="auto">
              <a:xfrm>
                <a:off x="4343400" y="1709738"/>
                <a:ext cx="93663" cy="111125"/>
              </a:xfrm>
              <a:custGeom>
                <a:avLst/>
                <a:gdLst>
                  <a:gd name="T0" fmla="*/ 182 w 401"/>
                  <a:gd name="T1" fmla="*/ 347 h 474"/>
                  <a:gd name="T2" fmla="*/ 185 w 401"/>
                  <a:gd name="T3" fmla="*/ 350 h 474"/>
                  <a:gd name="T4" fmla="*/ 182 w 401"/>
                  <a:gd name="T5" fmla="*/ 347 h 474"/>
                  <a:gd name="T6" fmla="*/ 114 w 401"/>
                  <a:gd name="T7" fmla="*/ 305 h 474"/>
                  <a:gd name="T8" fmla="*/ 140 w 401"/>
                  <a:gd name="T9" fmla="*/ 339 h 474"/>
                  <a:gd name="T10" fmla="*/ 114 w 401"/>
                  <a:gd name="T11" fmla="*/ 339 h 474"/>
                  <a:gd name="T12" fmla="*/ 114 w 401"/>
                  <a:gd name="T13" fmla="*/ 305 h 474"/>
                  <a:gd name="T14" fmla="*/ 165 w 401"/>
                  <a:gd name="T15" fmla="*/ 305 h 474"/>
                  <a:gd name="T16" fmla="*/ 173 w 401"/>
                  <a:gd name="T17" fmla="*/ 306 h 474"/>
                  <a:gd name="T18" fmla="*/ 165 w 401"/>
                  <a:gd name="T19" fmla="*/ 305 h 474"/>
                  <a:gd name="T20" fmla="*/ 182 w 401"/>
                  <a:gd name="T21" fmla="*/ 203 h 474"/>
                  <a:gd name="T22" fmla="*/ 148 w 401"/>
                  <a:gd name="T23" fmla="*/ 254 h 474"/>
                  <a:gd name="T24" fmla="*/ 182 w 401"/>
                  <a:gd name="T25" fmla="*/ 203 h 474"/>
                  <a:gd name="T26" fmla="*/ 182 w 401"/>
                  <a:gd name="T27" fmla="*/ 203 h 474"/>
                  <a:gd name="T28" fmla="*/ 228 w 401"/>
                  <a:gd name="T29" fmla="*/ 165 h 474"/>
                  <a:gd name="T30" fmla="*/ 259 w 401"/>
                  <a:gd name="T31" fmla="*/ 152 h 474"/>
                  <a:gd name="T32" fmla="*/ 277 w 401"/>
                  <a:gd name="T33" fmla="*/ 149 h 474"/>
                  <a:gd name="T34" fmla="*/ 323 w 401"/>
                  <a:gd name="T35" fmla="*/ 189 h 474"/>
                  <a:gd name="T36" fmla="*/ 318 w 401"/>
                  <a:gd name="T37" fmla="*/ 313 h 474"/>
                  <a:gd name="T38" fmla="*/ 275 w 401"/>
                  <a:gd name="T39" fmla="*/ 347 h 474"/>
                  <a:gd name="T40" fmla="*/ 241 w 401"/>
                  <a:gd name="T41" fmla="*/ 203 h 474"/>
                  <a:gd name="T42" fmla="*/ 182 w 401"/>
                  <a:gd name="T43" fmla="*/ 203 h 474"/>
                  <a:gd name="T44" fmla="*/ 89 w 401"/>
                  <a:gd name="T45" fmla="*/ 17 h 474"/>
                  <a:gd name="T46" fmla="*/ 80 w 401"/>
                  <a:gd name="T47" fmla="*/ 68 h 474"/>
                  <a:gd name="T48" fmla="*/ 30 w 401"/>
                  <a:gd name="T49" fmla="*/ 118 h 474"/>
                  <a:gd name="T50" fmla="*/ 114 w 401"/>
                  <a:gd name="T51" fmla="*/ 195 h 474"/>
                  <a:gd name="T52" fmla="*/ 97 w 401"/>
                  <a:gd name="T53" fmla="*/ 254 h 474"/>
                  <a:gd name="T54" fmla="*/ 21 w 401"/>
                  <a:gd name="T55" fmla="*/ 254 h 474"/>
                  <a:gd name="T56" fmla="*/ 123 w 401"/>
                  <a:gd name="T57" fmla="*/ 423 h 474"/>
                  <a:gd name="T58" fmla="*/ 123 w 401"/>
                  <a:gd name="T59" fmla="*/ 372 h 474"/>
                  <a:gd name="T60" fmla="*/ 157 w 401"/>
                  <a:gd name="T61" fmla="*/ 372 h 474"/>
                  <a:gd name="T62" fmla="*/ 216 w 401"/>
                  <a:gd name="T63" fmla="*/ 423 h 474"/>
                  <a:gd name="T64" fmla="*/ 224 w 401"/>
                  <a:gd name="T65" fmla="*/ 474 h 474"/>
                  <a:gd name="T66" fmla="*/ 275 w 401"/>
                  <a:gd name="T67" fmla="*/ 389 h 474"/>
                  <a:gd name="T68" fmla="*/ 351 w 401"/>
                  <a:gd name="T69" fmla="*/ 135 h 474"/>
                  <a:gd name="T70" fmla="*/ 213 w 401"/>
                  <a:gd name="T71" fmla="*/ 141 h 474"/>
                  <a:gd name="T72" fmla="*/ 165 w 401"/>
                  <a:gd name="T73" fmla="*/ 161 h 474"/>
                  <a:gd name="T74" fmla="*/ 148 w 401"/>
                  <a:gd name="T75" fmla="*/ 0 h 474"/>
                  <a:gd name="T76" fmla="*/ 140 w 401"/>
                  <a:gd name="T77" fmla="*/ 63 h 474"/>
                  <a:gd name="T78" fmla="*/ 89 w 401"/>
                  <a:gd name="T79" fmla="*/ 1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1" h="474">
                    <a:moveTo>
                      <a:pt x="182" y="347"/>
                    </a:moveTo>
                    <a:lnTo>
                      <a:pt x="185" y="350"/>
                    </a:lnTo>
                    <a:cubicBezTo>
                      <a:pt x="184" y="349"/>
                      <a:pt x="181" y="348"/>
                      <a:pt x="182" y="347"/>
                    </a:cubicBezTo>
                    <a:close/>
                    <a:moveTo>
                      <a:pt x="114" y="305"/>
                    </a:moveTo>
                    <a:cubicBezTo>
                      <a:pt x="139" y="323"/>
                      <a:pt x="125" y="310"/>
                      <a:pt x="140" y="339"/>
                    </a:cubicBezTo>
                    <a:lnTo>
                      <a:pt x="114" y="339"/>
                    </a:lnTo>
                    <a:lnTo>
                      <a:pt x="114" y="305"/>
                    </a:lnTo>
                    <a:close/>
                    <a:moveTo>
                      <a:pt x="165" y="305"/>
                    </a:moveTo>
                    <a:cubicBezTo>
                      <a:pt x="167" y="287"/>
                      <a:pt x="210" y="307"/>
                      <a:pt x="173" y="306"/>
                    </a:cubicBezTo>
                    <a:cubicBezTo>
                      <a:pt x="170" y="305"/>
                      <a:pt x="163" y="324"/>
                      <a:pt x="165" y="305"/>
                    </a:cubicBezTo>
                    <a:close/>
                    <a:moveTo>
                      <a:pt x="182" y="203"/>
                    </a:moveTo>
                    <a:cubicBezTo>
                      <a:pt x="181" y="244"/>
                      <a:pt x="183" y="250"/>
                      <a:pt x="148" y="254"/>
                    </a:cubicBezTo>
                    <a:cubicBezTo>
                      <a:pt x="162" y="228"/>
                      <a:pt x="159" y="220"/>
                      <a:pt x="182" y="203"/>
                    </a:cubicBezTo>
                    <a:close/>
                    <a:moveTo>
                      <a:pt x="182" y="203"/>
                    </a:moveTo>
                    <a:cubicBezTo>
                      <a:pt x="194" y="185"/>
                      <a:pt x="206" y="176"/>
                      <a:pt x="228" y="165"/>
                    </a:cubicBezTo>
                    <a:cubicBezTo>
                      <a:pt x="233" y="163"/>
                      <a:pt x="259" y="152"/>
                      <a:pt x="259" y="152"/>
                    </a:cubicBezTo>
                    <a:cubicBezTo>
                      <a:pt x="262" y="152"/>
                      <a:pt x="277" y="149"/>
                      <a:pt x="277" y="149"/>
                    </a:cubicBezTo>
                    <a:cubicBezTo>
                      <a:pt x="303" y="149"/>
                      <a:pt x="316" y="164"/>
                      <a:pt x="323" y="189"/>
                    </a:cubicBezTo>
                    <a:cubicBezTo>
                      <a:pt x="331" y="219"/>
                      <a:pt x="326" y="285"/>
                      <a:pt x="318" y="313"/>
                    </a:cubicBezTo>
                    <a:cubicBezTo>
                      <a:pt x="309" y="343"/>
                      <a:pt x="309" y="344"/>
                      <a:pt x="275" y="347"/>
                    </a:cubicBezTo>
                    <a:cubicBezTo>
                      <a:pt x="260" y="283"/>
                      <a:pt x="241" y="296"/>
                      <a:pt x="241" y="203"/>
                    </a:cubicBezTo>
                    <a:lnTo>
                      <a:pt x="182" y="203"/>
                    </a:lnTo>
                    <a:close/>
                    <a:moveTo>
                      <a:pt x="89" y="17"/>
                    </a:moveTo>
                    <a:cubicBezTo>
                      <a:pt x="86" y="52"/>
                      <a:pt x="80" y="36"/>
                      <a:pt x="80" y="68"/>
                    </a:cubicBezTo>
                    <a:cubicBezTo>
                      <a:pt x="80" y="112"/>
                      <a:pt x="114" y="118"/>
                      <a:pt x="30" y="118"/>
                    </a:cubicBezTo>
                    <a:cubicBezTo>
                      <a:pt x="31" y="187"/>
                      <a:pt x="62" y="167"/>
                      <a:pt x="114" y="195"/>
                    </a:cubicBezTo>
                    <a:cubicBezTo>
                      <a:pt x="107" y="226"/>
                      <a:pt x="100" y="218"/>
                      <a:pt x="97" y="254"/>
                    </a:cubicBezTo>
                    <a:cubicBezTo>
                      <a:pt x="45" y="253"/>
                      <a:pt x="74" y="242"/>
                      <a:pt x="21" y="254"/>
                    </a:cubicBezTo>
                    <a:cubicBezTo>
                      <a:pt x="0" y="345"/>
                      <a:pt x="9" y="414"/>
                      <a:pt x="123" y="423"/>
                    </a:cubicBezTo>
                    <a:lnTo>
                      <a:pt x="123" y="372"/>
                    </a:lnTo>
                    <a:lnTo>
                      <a:pt x="157" y="372"/>
                    </a:lnTo>
                    <a:cubicBezTo>
                      <a:pt x="157" y="429"/>
                      <a:pt x="157" y="423"/>
                      <a:pt x="216" y="423"/>
                    </a:cubicBezTo>
                    <a:cubicBezTo>
                      <a:pt x="221" y="443"/>
                      <a:pt x="224" y="448"/>
                      <a:pt x="224" y="474"/>
                    </a:cubicBezTo>
                    <a:cubicBezTo>
                      <a:pt x="265" y="453"/>
                      <a:pt x="271" y="445"/>
                      <a:pt x="275" y="389"/>
                    </a:cubicBezTo>
                    <a:cubicBezTo>
                      <a:pt x="401" y="389"/>
                      <a:pt x="351" y="263"/>
                      <a:pt x="351" y="135"/>
                    </a:cubicBezTo>
                    <a:cubicBezTo>
                      <a:pt x="231" y="107"/>
                      <a:pt x="263" y="115"/>
                      <a:pt x="213" y="141"/>
                    </a:cubicBezTo>
                    <a:cubicBezTo>
                      <a:pt x="194" y="152"/>
                      <a:pt x="187" y="156"/>
                      <a:pt x="165" y="161"/>
                    </a:cubicBezTo>
                    <a:cubicBezTo>
                      <a:pt x="191" y="50"/>
                      <a:pt x="280" y="70"/>
                      <a:pt x="148" y="0"/>
                    </a:cubicBezTo>
                    <a:cubicBezTo>
                      <a:pt x="150" y="27"/>
                      <a:pt x="173" y="61"/>
                      <a:pt x="140" y="63"/>
                    </a:cubicBezTo>
                    <a:cubicBezTo>
                      <a:pt x="106" y="65"/>
                      <a:pt x="142" y="53"/>
                      <a:pt x="8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26" name="Freeform 19">
                <a:extLst>
                  <a:ext uri="{FF2B5EF4-FFF2-40B4-BE49-F238E27FC236}">
                    <a16:creationId xmlns="" xmlns:a16="http://schemas.microsoft.com/office/drawing/2014/main" id="{B4405617-2EE5-4DB6-9836-2DB72A9FBF7F}"/>
                  </a:ext>
                </a:extLst>
              </p:cNvPr>
              <p:cNvSpPr>
                <a:spLocks noEditPoints="1"/>
              </p:cNvSpPr>
              <p:nvPr/>
            </p:nvSpPr>
            <p:spPr bwMode="auto">
              <a:xfrm>
                <a:off x="4846638" y="1912938"/>
                <a:ext cx="114300" cy="84138"/>
              </a:xfrm>
              <a:custGeom>
                <a:avLst/>
                <a:gdLst>
                  <a:gd name="T0" fmla="*/ 279 w 491"/>
                  <a:gd name="T1" fmla="*/ 240 h 360"/>
                  <a:gd name="T2" fmla="*/ 313 w 491"/>
                  <a:gd name="T3" fmla="*/ 282 h 360"/>
                  <a:gd name="T4" fmla="*/ 294 w 491"/>
                  <a:gd name="T5" fmla="*/ 268 h 360"/>
                  <a:gd name="T6" fmla="*/ 279 w 491"/>
                  <a:gd name="T7" fmla="*/ 240 h 360"/>
                  <a:gd name="T8" fmla="*/ 279 w 491"/>
                  <a:gd name="T9" fmla="*/ 181 h 360"/>
                  <a:gd name="T10" fmla="*/ 282 w 491"/>
                  <a:gd name="T11" fmla="*/ 183 h 360"/>
                  <a:gd name="T12" fmla="*/ 279 w 491"/>
                  <a:gd name="T13" fmla="*/ 181 h 360"/>
                  <a:gd name="T14" fmla="*/ 237 w 491"/>
                  <a:gd name="T15" fmla="*/ 130 h 360"/>
                  <a:gd name="T16" fmla="*/ 247 w 491"/>
                  <a:gd name="T17" fmla="*/ 138 h 360"/>
                  <a:gd name="T18" fmla="*/ 237 w 491"/>
                  <a:gd name="T19" fmla="*/ 130 h 360"/>
                  <a:gd name="T20" fmla="*/ 321 w 491"/>
                  <a:gd name="T21" fmla="*/ 113 h 360"/>
                  <a:gd name="T22" fmla="*/ 372 w 491"/>
                  <a:gd name="T23" fmla="*/ 113 h 360"/>
                  <a:gd name="T24" fmla="*/ 372 w 491"/>
                  <a:gd name="T25" fmla="*/ 122 h 360"/>
                  <a:gd name="T26" fmla="*/ 321 w 491"/>
                  <a:gd name="T27" fmla="*/ 122 h 360"/>
                  <a:gd name="T28" fmla="*/ 321 w 491"/>
                  <a:gd name="T29" fmla="*/ 113 h 360"/>
                  <a:gd name="T30" fmla="*/ 279 w 491"/>
                  <a:gd name="T31" fmla="*/ 113 h 360"/>
                  <a:gd name="T32" fmla="*/ 293 w 491"/>
                  <a:gd name="T33" fmla="*/ 117 h 360"/>
                  <a:gd name="T34" fmla="*/ 279 w 491"/>
                  <a:gd name="T35" fmla="*/ 113 h 360"/>
                  <a:gd name="T36" fmla="*/ 0 w 491"/>
                  <a:gd name="T37" fmla="*/ 54 h 360"/>
                  <a:gd name="T38" fmla="*/ 243 w 491"/>
                  <a:gd name="T39" fmla="*/ 184 h 360"/>
                  <a:gd name="T40" fmla="*/ 299 w 491"/>
                  <a:gd name="T41" fmla="*/ 339 h 360"/>
                  <a:gd name="T42" fmla="*/ 333 w 491"/>
                  <a:gd name="T43" fmla="*/ 355 h 360"/>
                  <a:gd name="T44" fmla="*/ 330 w 491"/>
                  <a:gd name="T45" fmla="*/ 215 h 360"/>
                  <a:gd name="T46" fmla="*/ 491 w 491"/>
                  <a:gd name="T47" fmla="*/ 147 h 360"/>
                  <a:gd name="T48" fmla="*/ 398 w 491"/>
                  <a:gd name="T49" fmla="*/ 155 h 360"/>
                  <a:gd name="T50" fmla="*/ 398 w 491"/>
                  <a:gd name="T51" fmla="*/ 138 h 360"/>
                  <a:gd name="T52" fmla="*/ 465 w 491"/>
                  <a:gd name="T53" fmla="*/ 96 h 360"/>
                  <a:gd name="T54" fmla="*/ 355 w 491"/>
                  <a:gd name="T55" fmla="*/ 88 h 360"/>
                  <a:gd name="T56" fmla="*/ 389 w 491"/>
                  <a:gd name="T57" fmla="*/ 20 h 360"/>
                  <a:gd name="T58" fmla="*/ 296 w 491"/>
                  <a:gd name="T59" fmla="*/ 62 h 360"/>
                  <a:gd name="T60" fmla="*/ 279 w 491"/>
                  <a:gd name="T61" fmla="*/ 71 h 360"/>
                  <a:gd name="T62" fmla="*/ 262 w 491"/>
                  <a:gd name="T63" fmla="*/ 45 h 360"/>
                  <a:gd name="T64" fmla="*/ 194 w 491"/>
                  <a:gd name="T65" fmla="*/ 79 h 360"/>
                  <a:gd name="T66" fmla="*/ 220 w 491"/>
                  <a:gd name="T67" fmla="*/ 122 h 360"/>
                  <a:gd name="T68" fmla="*/ 101 w 491"/>
                  <a:gd name="T69" fmla="*/ 62 h 360"/>
                  <a:gd name="T70" fmla="*/ 110 w 491"/>
                  <a:gd name="T71" fmla="*/ 3 h 360"/>
                  <a:gd name="T72" fmla="*/ 39 w 491"/>
                  <a:gd name="T73" fmla="*/ 8 h 360"/>
                  <a:gd name="T74" fmla="*/ 0 w 491"/>
                  <a:gd name="T75" fmla="*/ 5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360">
                    <a:moveTo>
                      <a:pt x="279" y="240"/>
                    </a:moveTo>
                    <a:cubicBezTo>
                      <a:pt x="309" y="248"/>
                      <a:pt x="310" y="248"/>
                      <a:pt x="313" y="282"/>
                    </a:cubicBezTo>
                    <a:cubicBezTo>
                      <a:pt x="306" y="278"/>
                      <a:pt x="302" y="277"/>
                      <a:pt x="294" y="268"/>
                    </a:cubicBezTo>
                    <a:cubicBezTo>
                      <a:pt x="272" y="243"/>
                      <a:pt x="287" y="255"/>
                      <a:pt x="279" y="240"/>
                    </a:cubicBezTo>
                    <a:close/>
                    <a:moveTo>
                      <a:pt x="279" y="181"/>
                    </a:moveTo>
                    <a:lnTo>
                      <a:pt x="282" y="183"/>
                    </a:lnTo>
                    <a:cubicBezTo>
                      <a:pt x="282" y="183"/>
                      <a:pt x="278" y="182"/>
                      <a:pt x="279" y="181"/>
                    </a:cubicBezTo>
                    <a:close/>
                    <a:moveTo>
                      <a:pt x="237" y="130"/>
                    </a:moveTo>
                    <a:cubicBezTo>
                      <a:pt x="251" y="116"/>
                      <a:pt x="264" y="151"/>
                      <a:pt x="247" y="138"/>
                    </a:cubicBezTo>
                    <a:cubicBezTo>
                      <a:pt x="241" y="134"/>
                      <a:pt x="225" y="142"/>
                      <a:pt x="237" y="130"/>
                    </a:cubicBezTo>
                    <a:close/>
                    <a:moveTo>
                      <a:pt x="321" y="113"/>
                    </a:moveTo>
                    <a:lnTo>
                      <a:pt x="372" y="113"/>
                    </a:lnTo>
                    <a:lnTo>
                      <a:pt x="372" y="122"/>
                    </a:lnTo>
                    <a:lnTo>
                      <a:pt x="321" y="122"/>
                    </a:lnTo>
                    <a:lnTo>
                      <a:pt x="321" y="113"/>
                    </a:lnTo>
                    <a:close/>
                    <a:moveTo>
                      <a:pt x="279" y="113"/>
                    </a:moveTo>
                    <a:cubicBezTo>
                      <a:pt x="288" y="104"/>
                      <a:pt x="325" y="126"/>
                      <a:pt x="293" y="117"/>
                    </a:cubicBezTo>
                    <a:cubicBezTo>
                      <a:pt x="286" y="116"/>
                      <a:pt x="265" y="127"/>
                      <a:pt x="279" y="113"/>
                    </a:cubicBezTo>
                    <a:close/>
                    <a:moveTo>
                      <a:pt x="0" y="54"/>
                    </a:moveTo>
                    <a:cubicBezTo>
                      <a:pt x="0" y="153"/>
                      <a:pt x="138" y="47"/>
                      <a:pt x="243" y="184"/>
                    </a:cubicBezTo>
                    <a:cubicBezTo>
                      <a:pt x="285" y="239"/>
                      <a:pt x="216" y="280"/>
                      <a:pt x="299" y="339"/>
                    </a:cubicBezTo>
                    <a:cubicBezTo>
                      <a:pt x="303" y="341"/>
                      <a:pt x="331" y="355"/>
                      <a:pt x="333" y="355"/>
                    </a:cubicBezTo>
                    <a:cubicBezTo>
                      <a:pt x="402" y="360"/>
                      <a:pt x="333" y="255"/>
                      <a:pt x="330" y="215"/>
                    </a:cubicBezTo>
                    <a:cubicBezTo>
                      <a:pt x="466" y="183"/>
                      <a:pt x="489" y="225"/>
                      <a:pt x="491" y="147"/>
                    </a:cubicBezTo>
                    <a:cubicBezTo>
                      <a:pt x="446" y="151"/>
                      <a:pt x="438" y="164"/>
                      <a:pt x="398" y="155"/>
                    </a:cubicBezTo>
                    <a:lnTo>
                      <a:pt x="398" y="138"/>
                    </a:lnTo>
                    <a:cubicBezTo>
                      <a:pt x="445" y="140"/>
                      <a:pt x="464" y="159"/>
                      <a:pt x="465" y="96"/>
                    </a:cubicBezTo>
                    <a:cubicBezTo>
                      <a:pt x="398" y="96"/>
                      <a:pt x="412" y="101"/>
                      <a:pt x="355" y="88"/>
                    </a:cubicBezTo>
                    <a:cubicBezTo>
                      <a:pt x="374" y="59"/>
                      <a:pt x="385" y="65"/>
                      <a:pt x="389" y="20"/>
                    </a:cubicBezTo>
                    <a:cubicBezTo>
                      <a:pt x="351" y="23"/>
                      <a:pt x="337" y="40"/>
                      <a:pt x="296" y="62"/>
                    </a:cubicBezTo>
                    <a:lnTo>
                      <a:pt x="279" y="71"/>
                    </a:lnTo>
                    <a:cubicBezTo>
                      <a:pt x="260" y="58"/>
                      <a:pt x="269" y="69"/>
                      <a:pt x="262" y="45"/>
                    </a:cubicBezTo>
                    <a:cubicBezTo>
                      <a:pt x="233" y="48"/>
                      <a:pt x="194" y="49"/>
                      <a:pt x="194" y="79"/>
                    </a:cubicBezTo>
                    <a:cubicBezTo>
                      <a:pt x="194" y="115"/>
                      <a:pt x="203" y="75"/>
                      <a:pt x="220" y="122"/>
                    </a:cubicBezTo>
                    <a:lnTo>
                      <a:pt x="101" y="62"/>
                    </a:lnTo>
                    <a:cubicBezTo>
                      <a:pt x="102" y="25"/>
                      <a:pt x="107" y="36"/>
                      <a:pt x="110" y="3"/>
                    </a:cubicBezTo>
                    <a:cubicBezTo>
                      <a:pt x="83" y="3"/>
                      <a:pt x="62" y="0"/>
                      <a:pt x="39" y="8"/>
                    </a:cubicBezTo>
                    <a:cubicBezTo>
                      <a:pt x="22" y="15"/>
                      <a:pt x="0" y="34"/>
                      <a:pt x="0"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27" name="Freeform 20">
                <a:extLst>
                  <a:ext uri="{FF2B5EF4-FFF2-40B4-BE49-F238E27FC236}">
                    <a16:creationId xmlns="" xmlns:a16="http://schemas.microsoft.com/office/drawing/2014/main" id="{08954ED3-CF65-4605-B360-21F19A5F88C1}"/>
                  </a:ext>
                </a:extLst>
              </p:cNvPr>
              <p:cNvSpPr>
                <a:spLocks noEditPoints="1"/>
              </p:cNvSpPr>
              <p:nvPr/>
            </p:nvSpPr>
            <p:spPr bwMode="auto">
              <a:xfrm>
                <a:off x="4837113" y="2320926"/>
                <a:ext cx="80963" cy="87313"/>
              </a:xfrm>
              <a:custGeom>
                <a:avLst/>
                <a:gdLst>
                  <a:gd name="T0" fmla="*/ 153 w 348"/>
                  <a:gd name="T1" fmla="*/ 178 h 373"/>
                  <a:gd name="T2" fmla="*/ 45 w 348"/>
                  <a:gd name="T3" fmla="*/ 212 h 373"/>
                  <a:gd name="T4" fmla="*/ 68 w 348"/>
                  <a:gd name="T5" fmla="*/ 169 h 373"/>
                  <a:gd name="T6" fmla="*/ 153 w 348"/>
                  <a:gd name="T7" fmla="*/ 178 h 373"/>
                  <a:gd name="T8" fmla="*/ 127 w 348"/>
                  <a:gd name="T9" fmla="*/ 356 h 373"/>
                  <a:gd name="T10" fmla="*/ 136 w 348"/>
                  <a:gd name="T11" fmla="*/ 364 h 373"/>
                  <a:gd name="T12" fmla="*/ 195 w 348"/>
                  <a:gd name="T13" fmla="*/ 373 h 373"/>
                  <a:gd name="T14" fmla="*/ 221 w 348"/>
                  <a:gd name="T15" fmla="*/ 186 h 373"/>
                  <a:gd name="T16" fmla="*/ 153 w 348"/>
                  <a:gd name="T17" fmla="*/ 178 h 373"/>
                  <a:gd name="T18" fmla="*/ 153 w 348"/>
                  <a:gd name="T19" fmla="*/ 144 h 373"/>
                  <a:gd name="T20" fmla="*/ 94 w 348"/>
                  <a:gd name="T21" fmla="*/ 126 h 373"/>
                  <a:gd name="T22" fmla="*/ 94 w 348"/>
                  <a:gd name="T23" fmla="*/ 102 h 373"/>
                  <a:gd name="T24" fmla="*/ 204 w 348"/>
                  <a:gd name="T25" fmla="*/ 135 h 373"/>
                  <a:gd name="T26" fmla="*/ 280 w 348"/>
                  <a:gd name="T27" fmla="*/ 212 h 373"/>
                  <a:gd name="T28" fmla="*/ 324 w 348"/>
                  <a:gd name="T29" fmla="*/ 172 h 373"/>
                  <a:gd name="T30" fmla="*/ 348 w 348"/>
                  <a:gd name="T31" fmla="*/ 102 h 373"/>
                  <a:gd name="T32" fmla="*/ 194 w 348"/>
                  <a:gd name="T33" fmla="*/ 52 h 373"/>
                  <a:gd name="T34" fmla="*/ 170 w 348"/>
                  <a:gd name="T35" fmla="*/ 0 h 373"/>
                  <a:gd name="T36" fmla="*/ 127 w 348"/>
                  <a:gd name="T37" fmla="*/ 0 h 373"/>
                  <a:gd name="T38" fmla="*/ 0 w 348"/>
                  <a:gd name="T39" fmla="*/ 229 h 373"/>
                  <a:gd name="T40" fmla="*/ 68 w 348"/>
                  <a:gd name="T41" fmla="*/ 305 h 373"/>
                  <a:gd name="T42" fmla="*/ 212 w 348"/>
                  <a:gd name="T43" fmla="*/ 246 h 373"/>
                  <a:gd name="T44" fmla="*/ 110 w 348"/>
                  <a:gd name="T45" fmla="*/ 305 h 373"/>
                  <a:gd name="T46" fmla="*/ 127 w 348"/>
                  <a:gd name="T47" fmla="*/ 35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8" h="373">
                    <a:moveTo>
                      <a:pt x="153" y="178"/>
                    </a:moveTo>
                    <a:cubicBezTo>
                      <a:pt x="137" y="192"/>
                      <a:pt x="55" y="260"/>
                      <a:pt x="45" y="212"/>
                    </a:cubicBezTo>
                    <a:cubicBezTo>
                      <a:pt x="41" y="191"/>
                      <a:pt x="56" y="188"/>
                      <a:pt x="68" y="169"/>
                    </a:cubicBezTo>
                    <a:cubicBezTo>
                      <a:pt x="113" y="169"/>
                      <a:pt x="118" y="170"/>
                      <a:pt x="153" y="178"/>
                    </a:cubicBezTo>
                    <a:close/>
                    <a:moveTo>
                      <a:pt x="127" y="356"/>
                    </a:moveTo>
                    <a:lnTo>
                      <a:pt x="136" y="364"/>
                    </a:lnTo>
                    <a:cubicBezTo>
                      <a:pt x="169" y="367"/>
                      <a:pt x="158" y="372"/>
                      <a:pt x="195" y="373"/>
                    </a:cubicBezTo>
                    <a:cubicBezTo>
                      <a:pt x="206" y="325"/>
                      <a:pt x="307" y="240"/>
                      <a:pt x="221" y="186"/>
                    </a:cubicBezTo>
                    <a:cubicBezTo>
                      <a:pt x="190" y="166"/>
                      <a:pt x="191" y="175"/>
                      <a:pt x="153" y="178"/>
                    </a:cubicBezTo>
                    <a:lnTo>
                      <a:pt x="153" y="144"/>
                    </a:lnTo>
                    <a:lnTo>
                      <a:pt x="94" y="126"/>
                    </a:lnTo>
                    <a:lnTo>
                      <a:pt x="94" y="102"/>
                    </a:lnTo>
                    <a:cubicBezTo>
                      <a:pt x="178" y="102"/>
                      <a:pt x="152" y="105"/>
                      <a:pt x="204" y="135"/>
                    </a:cubicBezTo>
                    <a:cubicBezTo>
                      <a:pt x="244" y="159"/>
                      <a:pt x="267" y="158"/>
                      <a:pt x="280" y="212"/>
                    </a:cubicBezTo>
                    <a:cubicBezTo>
                      <a:pt x="308" y="204"/>
                      <a:pt x="310" y="195"/>
                      <a:pt x="324" y="172"/>
                    </a:cubicBezTo>
                    <a:cubicBezTo>
                      <a:pt x="339" y="148"/>
                      <a:pt x="347" y="137"/>
                      <a:pt x="348" y="102"/>
                    </a:cubicBezTo>
                    <a:cubicBezTo>
                      <a:pt x="289" y="115"/>
                      <a:pt x="240" y="87"/>
                      <a:pt x="194" y="52"/>
                    </a:cubicBezTo>
                    <a:cubicBezTo>
                      <a:pt x="171" y="33"/>
                      <a:pt x="171" y="39"/>
                      <a:pt x="170" y="0"/>
                    </a:cubicBezTo>
                    <a:lnTo>
                      <a:pt x="127" y="0"/>
                    </a:lnTo>
                    <a:cubicBezTo>
                      <a:pt x="125" y="87"/>
                      <a:pt x="18" y="154"/>
                      <a:pt x="0" y="229"/>
                    </a:cubicBezTo>
                    <a:cubicBezTo>
                      <a:pt x="14" y="249"/>
                      <a:pt x="48" y="291"/>
                      <a:pt x="68" y="305"/>
                    </a:cubicBezTo>
                    <a:cubicBezTo>
                      <a:pt x="177" y="280"/>
                      <a:pt x="137" y="247"/>
                      <a:pt x="212" y="246"/>
                    </a:cubicBezTo>
                    <a:cubicBezTo>
                      <a:pt x="210" y="327"/>
                      <a:pt x="171" y="334"/>
                      <a:pt x="110" y="305"/>
                    </a:cubicBezTo>
                    <a:cubicBezTo>
                      <a:pt x="113" y="334"/>
                      <a:pt x="117" y="336"/>
                      <a:pt x="127" y="3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28" name="Freeform 21">
                <a:extLst>
                  <a:ext uri="{FF2B5EF4-FFF2-40B4-BE49-F238E27FC236}">
                    <a16:creationId xmlns="" xmlns:a16="http://schemas.microsoft.com/office/drawing/2014/main" id="{2E348473-C616-4D5C-9862-024EF71DC07A}"/>
                  </a:ext>
                </a:extLst>
              </p:cNvPr>
              <p:cNvSpPr>
                <a:spLocks/>
              </p:cNvSpPr>
              <p:nvPr/>
            </p:nvSpPr>
            <p:spPr bwMode="auto">
              <a:xfrm>
                <a:off x="4656138" y="1728788"/>
                <a:ext cx="77788" cy="79375"/>
              </a:xfrm>
              <a:custGeom>
                <a:avLst/>
                <a:gdLst>
                  <a:gd name="T0" fmla="*/ 161 w 331"/>
                  <a:gd name="T1" fmla="*/ 127 h 339"/>
                  <a:gd name="T2" fmla="*/ 43 w 331"/>
                  <a:gd name="T3" fmla="*/ 144 h 339"/>
                  <a:gd name="T4" fmla="*/ 136 w 331"/>
                  <a:gd name="T5" fmla="*/ 186 h 339"/>
                  <a:gd name="T6" fmla="*/ 0 w 331"/>
                  <a:gd name="T7" fmla="*/ 279 h 339"/>
                  <a:gd name="T8" fmla="*/ 181 w 331"/>
                  <a:gd name="T9" fmla="*/ 231 h 339"/>
                  <a:gd name="T10" fmla="*/ 331 w 331"/>
                  <a:gd name="T11" fmla="*/ 186 h 339"/>
                  <a:gd name="T12" fmla="*/ 263 w 331"/>
                  <a:gd name="T13" fmla="*/ 127 h 339"/>
                  <a:gd name="T14" fmla="*/ 212 w 331"/>
                  <a:gd name="T15" fmla="*/ 0 h 339"/>
                  <a:gd name="T16" fmla="*/ 195 w 331"/>
                  <a:gd name="T17" fmla="*/ 67 h 339"/>
                  <a:gd name="T18" fmla="*/ 161 w 331"/>
                  <a:gd name="T19" fmla="*/ 12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39">
                    <a:moveTo>
                      <a:pt x="161" y="127"/>
                    </a:moveTo>
                    <a:cubicBezTo>
                      <a:pt x="68" y="127"/>
                      <a:pt x="43" y="51"/>
                      <a:pt x="43" y="144"/>
                    </a:cubicBezTo>
                    <a:cubicBezTo>
                      <a:pt x="43" y="189"/>
                      <a:pt x="91" y="186"/>
                      <a:pt x="136" y="186"/>
                    </a:cubicBezTo>
                    <a:cubicBezTo>
                      <a:pt x="73" y="280"/>
                      <a:pt x="0" y="206"/>
                      <a:pt x="0" y="279"/>
                    </a:cubicBezTo>
                    <a:cubicBezTo>
                      <a:pt x="0" y="321"/>
                      <a:pt x="93" y="339"/>
                      <a:pt x="181" y="231"/>
                    </a:cubicBezTo>
                    <a:cubicBezTo>
                      <a:pt x="233" y="167"/>
                      <a:pt x="252" y="186"/>
                      <a:pt x="331" y="186"/>
                    </a:cubicBezTo>
                    <a:cubicBezTo>
                      <a:pt x="320" y="140"/>
                      <a:pt x="319" y="128"/>
                      <a:pt x="263" y="127"/>
                    </a:cubicBezTo>
                    <a:cubicBezTo>
                      <a:pt x="264" y="75"/>
                      <a:pt x="301" y="20"/>
                      <a:pt x="212" y="0"/>
                    </a:cubicBezTo>
                    <a:cubicBezTo>
                      <a:pt x="210" y="29"/>
                      <a:pt x="202" y="41"/>
                      <a:pt x="195" y="67"/>
                    </a:cubicBezTo>
                    <a:cubicBezTo>
                      <a:pt x="188" y="96"/>
                      <a:pt x="192" y="127"/>
                      <a:pt x="161"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29" name="Freeform 22">
                <a:extLst>
                  <a:ext uri="{FF2B5EF4-FFF2-40B4-BE49-F238E27FC236}">
                    <a16:creationId xmlns="" xmlns:a16="http://schemas.microsoft.com/office/drawing/2014/main" id="{88CA8F32-9AFB-4255-A709-82043862E43C}"/>
                  </a:ext>
                </a:extLst>
              </p:cNvPr>
              <p:cNvSpPr>
                <a:spLocks/>
              </p:cNvSpPr>
              <p:nvPr/>
            </p:nvSpPr>
            <p:spPr bwMode="auto">
              <a:xfrm>
                <a:off x="4362450" y="2473326"/>
                <a:ext cx="66675" cy="68263"/>
              </a:xfrm>
              <a:custGeom>
                <a:avLst/>
                <a:gdLst>
                  <a:gd name="T0" fmla="*/ 0 w 293"/>
                  <a:gd name="T1" fmla="*/ 203 h 296"/>
                  <a:gd name="T2" fmla="*/ 0 w 293"/>
                  <a:gd name="T3" fmla="*/ 237 h 296"/>
                  <a:gd name="T4" fmla="*/ 212 w 293"/>
                  <a:gd name="T5" fmla="*/ 296 h 296"/>
                  <a:gd name="T6" fmla="*/ 237 w 293"/>
                  <a:gd name="T7" fmla="*/ 237 h 296"/>
                  <a:gd name="T8" fmla="*/ 224 w 293"/>
                  <a:gd name="T9" fmla="*/ 219 h 296"/>
                  <a:gd name="T10" fmla="*/ 208 w 293"/>
                  <a:gd name="T11" fmla="*/ 223 h 296"/>
                  <a:gd name="T12" fmla="*/ 173 w 293"/>
                  <a:gd name="T13" fmla="*/ 242 h 296"/>
                  <a:gd name="T14" fmla="*/ 102 w 293"/>
                  <a:gd name="T15" fmla="*/ 229 h 296"/>
                  <a:gd name="T16" fmla="*/ 119 w 293"/>
                  <a:gd name="T17" fmla="*/ 169 h 296"/>
                  <a:gd name="T18" fmla="*/ 161 w 293"/>
                  <a:gd name="T19" fmla="*/ 220 h 296"/>
                  <a:gd name="T20" fmla="*/ 212 w 293"/>
                  <a:gd name="T21" fmla="*/ 119 h 296"/>
                  <a:gd name="T22" fmla="*/ 144 w 293"/>
                  <a:gd name="T23" fmla="*/ 136 h 296"/>
                  <a:gd name="T24" fmla="*/ 229 w 293"/>
                  <a:gd name="T25" fmla="*/ 161 h 296"/>
                  <a:gd name="T26" fmla="*/ 288 w 293"/>
                  <a:gd name="T27" fmla="*/ 85 h 296"/>
                  <a:gd name="T28" fmla="*/ 85 w 293"/>
                  <a:gd name="T29" fmla="*/ 0 h 296"/>
                  <a:gd name="T30" fmla="*/ 97 w 293"/>
                  <a:gd name="T31" fmla="*/ 58 h 296"/>
                  <a:gd name="T32" fmla="*/ 55 w 293"/>
                  <a:gd name="T33" fmla="*/ 173 h 296"/>
                  <a:gd name="T34" fmla="*/ 0 w 293"/>
                  <a:gd name="T35" fmla="*/ 20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3" h="296">
                    <a:moveTo>
                      <a:pt x="0" y="203"/>
                    </a:moveTo>
                    <a:lnTo>
                      <a:pt x="0" y="237"/>
                    </a:lnTo>
                    <a:cubicBezTo>
                      <a:pt x="83" y="244"/>
                      <a:pt x="103" y="296"/>
                      <a:pt x="212" y="296"/>
                    </a:cubicBezTo>
                    <a:cubicBezTo>
                      <a:pt x="220" y="263"/>
                      <a:pt x="231" y="258"/>
                      <a:pt x="237" y="237"/>
                    </a:cubicBezTo>
                    <a:cubicBezTo>
                      <a:pt x="240" y="227"/>
                      <a:pt x="250" y="215"/>
                      <a:pt x="224" y="219"/>
                    </a:cubicBezTo>
                    <a:cubicBezTo>
                      <a:pt x="217" y="220"/>
                      <a:pt x="214" y="220"/>
                      <a:pt x="208" y="223"/>
                    </a:cubicBezTo>
                    <a:cubicBezTo>
                      <a:pt x="192" y="229"/>
                      <a:pt x="188" y="234"/>
                      <a:pt x="173" y="242"/>
                    </a:cubicBezTo>
                    <a:cubicBezTo>
                      <a:pt x="135" y="263"/>
                      <a:pt x="135" y="251"/>
                      <a:pt x="102" y="229"/>
                    </a:cubicBezTo>
                    <a:cubicBezTo>
                      <a:pt x="109" y="197"/>
                      <a:pt x="116" y="205"/>
                      <a:pt x="119" y="169"/>
                    </a:cubicBezTo>
                    <a:cubicBezTo>
                      <a:pt x="167" y="170"/>
                      <a:pt x="161" y="173"/>
                      <a:pt x="161" y="220"/>
                    </a:cubicBezTo>
                    <a:cubicBezTo>
                      <a:pt x="191" y="201"/>
                      <a:pt x="208" y="163"/>
                      <a:pt x="212" y="119"/>
                    </a:cubicBezTo>
                    <a:cubicBezTo>
                      <a:pt x="195" y="127"/>
                      <a:pt x="166" y="131"/>
                      <a:pt x="144" y="136"/>
                    </a:cubicBezTo>
                    <a:cubicBezTo>
                      <a:pt x="152" y="42"/>
                      <a:pt x="229" y="60"/>
                      <a:pt x="229" y="161"/>
                    </a:cubicBezTo>
                    <a:cubicBezTo>
                      <a:pt x="293" y="156"/>
                      <a:pt x="266" y="132"/>
                      <a:pt x="288" y="85"/>
                    </a:cubicBezTo>
                    <a:cubicBezTo>
                      <a:pt x="186" y="31"/>
                      <a:pt x="142" y="28"/>
                      <a:pt x="85" y="0"/>
                    </a:cubicBezTo>
                    <a:cubicBezTo>
                      <a:pt x="88" y="29"/>
                      <a:pt x="98" y="39"/>
                      <a:pt x="97" y="58"/>
                    </a:cubicBezTo>
                    <a:lnTo>
                      <a:pt x="55" y="173"/>
                    </a:lnTo>
                    <a:cubicBezTo>
                      <a:pt x="39" y="206"/>
                      <a:pt x="44" y="203"/>
                      <a:pt x="0"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30" name="Freeform 23">
                <a:extLst>
                  <a:ext uri="{FF2B5EF4-FFF2-40B4-BE49-F238E27FC236}">
                    <a16:creationId xmlns="" xmlns:a16="http://schemas.microsoft.com/office/drawing/2014/main" id="{DCF649E5-2F03-4E5B-9021-2C3C1FE45684}"/>
                  </a:ext>
                </a:extLst>
              </p:cNvPr>
              <p:cNvSpPr>
                <a:spLocks noEditPoints="1"/>
              </p:cNvSpPr>
              <p:nvPr/>
            </p:nvSpPr>
            <p:spPr bwMode="auto">
              <a:xfrm>
                <a:off x="4141788" y="2263776"/>
                <a:ext cx="57150" cy="57150"/>
              </a:xfrm>
              <a:custGeom>
                <a:avLst/>
                <a:gdLst>
                  <a:gd name="T0" fmla="*/ 36 w 248"/>
                  <a:gd name="T1" fmla="*/ 186 h 245"/>
                  <a:gd name="T2" fmla="*/ 28 w 248"/>
                  <a:gd name="T3" fmla="*/ 152 h 245"/>
                  <a:gd name="T4" fmla="*/ 211 w 248"/>
                  <a:gd name="T5" fmla="*/ 106 h 245"/>
                  <a:gd name="T6" fmla="*/ 173 w 248"/>
                  <a:gd name="T7" fmla="*/ 154 h 245"/>
                  <a:gd name="T8" fmla="*/ 36 w 248"/>
                  <a:gd name="T9" fmla="*/ 186 h 245"/>
                  <a:gd name="T10" fmla="*/ 2 w 248"/>
                  <a:gd name="T11" fmla="*/ 101 h 245"/>
                  <a:gd name="T12" fmla="*/ 104 w 248"/>
                  <a:gd name="T13" fmla="*/ 245 h 245"/>
                  <a:gd name="T14" fmla="*/ 248 w 248"/>
                  <a:gd name="T15" fmla="*/ 110 h 245"/>
                  <a:gd name="T16" fmla="*/ 121 w 248"/>
                  <a:gd name="T17" fmla="*/ 0 h 245"/>
                  <a:gd name="T18" fmla="*/ 2 w 248"/>
                  <a:gd name="T19" fmla="*/ 10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5">
                    <a:moveTo>
                      <a:pt x="36" y="186"/>
                    </a:moveTo>
                    <a:cubicBezTo>
                      <a:pt x="31" y="163"/>
                      <a:pt x="28" y="170"/>
                      <a:pt x="28" y="152"/>
                    </a:cubicBezTo>
                    <a:cubicBezTo>
                      <a:pt x="28" y="83"/>
                      <a:pt x="227" y="25"/>
                      <a:pt x="211" y="106"/>
                    </a:cubicBezTo>
                    <a:cubicBezTo>
                      <a:pt x="208" y="123"/>
                      <a:pt x="185" y="145"/>
                      <a:pt x="173" y="154"/>
                    </a:cubicBezTo>
                    <a:cubicBezTo>
                      <a:pt x="134" y="183"/>
                      <a:pt x="102" y="186"/>
                      <a:pt x="36" y="186"/>
                    </a:cubicBezTo>
                    <a:close/>
                    <a:moveTo>
                      <a:pt x="2" y="101"/>
                    </a:moveTo>
                    <a:cubicBezTo>
                      <a:pt x="2" y="165"/>
                      <a:pt x="0" y="245"/>
                      <a:pt x="104" y="245"/>
                    </a:cubicBezTo>
                    <a:cubicBezTo>
                      <a:pt x="171" y="245"/>
                      <a:pt x="248" y="201"/>
                      <a:pt x="248" y="110"/>
                    </a:cubicBezTo>
                    <a:cubicBezTo>
                      <a:pt x="248" y="57"/>
                      <a:pt x="168" y="0"/>
                      <a:pt x="121" y="0"/>
                    </a:cubicBezTo>
                    <a:cubicBezTo>
                      <a:pt x="68" y="0"/>
                      <a:pt x="2" y="49"/>
                      <a:pt x="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31" name="Freeform 24">
                <a:extLst>
                  <a:ext uri="{FF2B5EF4-FFF2-40B4-BE49-F238E27FC236}">
                    <a16:creationId xmlns="" xmlns:a16="http://schemas.microsoft.com/office/drawing/2014/main" id="{68542665-3795-4AE7-8C2D-78464D5B1A7B}"/>
                  </a:ext>
                </a:extLst>
              </p:cNvPr>
              <p:cNvSpPr>
                <a:spLocks/>
              </p:cNvSpPr>
              <p:nvPr/>
            </p:nvSpPr>
            <p:spPr bwMode="auto">
              <a:xfrm>
                <a:off x="4416425" y="2482851"/>
                <a:ext cx="52388" cy="73025"/>
              </a:xfrm>
              <a:custGeom>
                <a:avLst/>
                <a:gdLst>
                  <a:gd name="T0" fmla="*/ 33 w 220"/>
                  <a:gd name="T1" fmla="*/ 132 h 310"/>
                  <a:gd name="T2" fmla="*/ 128 w 220"/>
                  <a:gd name="T3" fmla="*/ 242 h 310"/>
                  <a:gd name="T4" fmla="*/ 50 w 220"/>
                  <a:gd name="T5" fmla="*/ 183 h 310"/>
                  <a:gd name="T6" fmla="*/ 16 w 220"/>
                  <a:gd name="T7" fmla="*/ 183 h 310"/>
                  <a:gd name="T8" fmla="*/ 0 w 220"/>
                  <a:gd name="T9" fmla="*/ 267 h 310"/>
                  <a:gd name="T10" fmla="*/ 110 w 220"/>
                  <a:gd name="T11" fmla="*/ 310 h 310"/>
                  <a:gd name="T12" fmla="*/ 194 w 220"/>
                  <a:gd name="T13" fmla="*/ 250 h 310"/>
                  <a:gd name="T14" fmla="*/ 127 w 220"/>
                  <a:gd name="T15" fmla="*/ 81 h 310"/>
                  <a:gd name="T16" fmla="*/ 177 w 220"/>
                  <a:gd name="T17" fmla="*/ 174 h 310"/>
                  <a:gd name="T18" fmla="*/ 211 w 220"/>
                  <a:gd name="T19" fmla="*/ 174 h 310"/>
                  <a:gd name="T20" fmla="*/ 220 w 220"/>
                  <a:gd name="T21" fmla="*/ 73 h 310"/>
                  <a:gd name="T22" fmla="*/ 66 w 220"/>
                  <a:gd name="T23" fmla="*/ 72 h 310"/>
                  <a:gd name="T24" fmla="*/ 33 w 220"/>
                  <a:gd name="T25" fmla="*/ 13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310">
                    <a:moveTo>
                      <a:pt x="33" y="132"/>
                    </a:moveTo>
                    <a:cubicBezTo>
                      <a:pt x="33" y="182"/>
                      <a:pt x="114" y="205"/>
                      <a:pt x="128" y="242"/>
                    </a:cubicBezTo>
                    <a:cubicBezTo>
                      <a:pt x="149" y="292"/>
                      <a:pt x="50" y="309"/>
                      <a:pt x="50" y="183"/>
                    </a:cubicBezTo>
                    <a:lnTo>
                      <a:pt x="16" y="183"/>
                    </a:lnTo>
                    <a:cubicBezTo>
                      <a:pt x="11" y="207"/>
                      <a:pt x="2" y="240"/>
                      <a:pt x="0" y="267"/>
                    </a:cubicBezTo>
                    <a:cubicBezTo>
                      <a:pt x="27" y="274"/>
                      <a:pt x="96" y="310"/>
                      <a:pt x="110" y="310"/>
                    </a:cubicBezTo>
                    <a:cubicBezTo>
                      <a:pt x="130" y="310"/>
                      <a:pt x="194" y="278"/>
                      <a:pt x="194" y="250"/>
                    </a:cubicBezTo>
                    <a:cubicBezTo>
                      <a:pt x="194" y="125"/>
                      <a:pt x="35" y="142"/>
                      <a:pt x="127" y="81"/>
                    </a:cubicBezTo>
                    <a:cubicBezTo>
                      <a:pt x="165" y="91"/>
                      <a:pt x="176" y="128"/>
                      <a:pt x="177" y="174"/>
                    </a:cubicBezTo>
                    <a:lnTo>
                      <a:pt x="211" y="174"/>
                    </a:lnTo>
                    <a:cubicBezTo>
                      <a:pt x="211" y="125"/>
                      <a:pt x="220" y="115"/>
                      <a:pt x="220" y="73"/>
                    </a:cubicBezTo>
                    <a:cubicBezTo>
                      <a:pt x="155" y="104"/>
                      <a:pt x="141" y="0"/>
                      <a:pt x="66" y="72"/>
                    </a:cubicBezTo>
                    <a:cubicBezTo>
                      <a:pt x="57" y="81"/>
                      <a:pt x="33" y="115"/>
                      <a:pt x="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32" name="Freeform 25">
                <a:extLst>
                  <a:ext uri="{FF2B5EF4-FFF2-40B4-BE49-F238E27FC236}">
                    <a16:creationId xmlns="" xmlns:a16="http://schemas.microsoft.com/office/drawing/2014/main" id="{F4F93AE6-F7A0-4662-9E93-52093731E449}"/>
                  </a:ext>
                </a:extLst>
              </p:cNvPr>
              <p:cNvSpPr>
                <a:spLocks/>
              </p:cNvSpPr>
              <p:nvPr/>
            </p:nvSpPr>
            <p:spPr bwMode="auto">
              <a:xfrm>
                <a:off x="4468813" y="2500313"/>
                <a:ext cx="58738" cy="63500"/>
              </a:xfrm>
              <a:custGeom>
                <a:avLst/>
                <a:gdLst>
                  <a:gd name="T0" fmla="*/ 6 w 252"/>
                  <a:gd name="T1" fmla="*/ 101 h 271"/>
                  <a:gd name="T2" fmla="*/ 99 w 252"/>
                  <a:gd name="T3" fmla="*/ 50 h 271"/>
                  <a:gd name="T4" fmla="*/ 74 w 252"/>
                  <a:gd name="T5" fmla="*/ 228 h 271"/>
                  <a:gd name="T6" fmla="*/ 40 w 252"/>
                  <a:gd name="T7" fmla="*/ 228 h 271"/>
                  <a:gd name="T8" fmla="*/ 40 w 252"/>
                  <a:gd name="T9" fmla="*/ 262 h 271"/>
                  <a:gd name="T10" fmla="*/ 175 w 252"/>
                  <a:gd name="T11" fmla="*/ 271 h 271"/>
                  <a:gd name="T12" fmla="*/ 160 w 252"/>
                  <a:gd name="T13" fmla="*/ 59 h 271"/>
                  <a:gd name="T14" fmla="*/ 209 w 252"/>
                  <a:gd name="T15" fmla="*/ 127 h 271"/>
                  <a:gd name="T16" fmla="*/ 243 w 252"/>
                  <a:gd name="T17" fmla="*/ 127 h 271"/>
                  <a:gd name="T18" fmla="*/ 252 w 252"/>
                  <a:gd name="T19" fmla="*/ 42 h 271"/>
                  <a:gd name="T20" fmla="*/ 23 w 252"/>
                  <a:gd name="T21" fmla="*/ 0 h 271"/>
                  <a:gd name="T22" fmla="*/ 6 w 252"/>
                  <a:gd name="T23" fmla="*/ 10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71">
                    <a:moveTo>
                      <a:pt x="6" y="101"/>
                    </a:moveTo>
                    <a:cubicBezTo>
                      <a:pt x="94" y="81"/>
                      <a:pt x="0" y="50"/>
                      <a:pt x="99" y="50"/>
                    </a:cubicBezTo>
                    <a:cubicBezTo>
                      <a:pt x="90" y="92"/>
                      <a:pt x="74" y="181"/>
                      <a:pt x="74" y="228"/>
                    </a:cubicBezTo>
                    <a:lnTo>
                      <a:pt x="40" y="228"/>
                    </a:lnTo>
                    <a:lnTo>
                      <a:pt x="40" y="262"/>
                    </a:lnTo>
                    <a:lnTo>
                      <a:pt x="175" y="271"/>
                    </a:lnTo>
                    <a:cubicBezTo>
                      <a:pt x="136" y="196"/>
                      <a:pt x="149" y="238"/>
                      <a:pt x="160" y="59"/>
                    </a:cubicBezTo>
                    <a:cubicBezTo>
                      <a:pt x="208" y="60"/>
                      <a:pt x="205" y="74"/>
                      <a:pt x="209" y="127"/>
                    </a:cubicBezTo>
                    <a:lnTo>
                      <a:pt x="243" y="127"/>
                    </a:lnTo>
                    <a:lnTo>
                      <a:pt x="252" y="42"/>
                    </a:lnTo>
                    <a:cubicBezTo>
                      <a:pt x="191" y="13"/>
                      <a:pt x="70" y="22"/>
                      <a:pt x="23" y="0"/>
                    </a:cubicBezTo>
                    <a:cubicBezTo>
                      <a:pt x="20" y="41"/>
                      <a:pt x="6" y="53"/>
                      <a:pt x="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33" name="Freeform 26">
                <a:extLst>
                  <a:ext uri="{FF2B5EF4-FFF2-40B4-BE49-F238E27FC236}">
                    <a16:creationId xmlns="" xmlns:a16="http://schemas.microsoft.com/office/drawing/2014/main" id="{2017F857-F11E-4503-8F0C-8A4E1771E5EF}"/>
                  </a:ext>
                </a:extLst>
              </p:cNvPr>
              <p:cNvSpPr>
                <a:spLocks/>
              </p:cNvSpPr>
              <p:nvPr/>
            </p:nvSpPr>
            <p:spPr bwMode="auto">
              <a:xfrm>
                <a:off x="4119563" y="2219326"/>
                <a:ext cx="63500" cy="47625"/>
              </a:xfrm>
              <a:custGeom>
                <a:avLst/>
                <a:gdLst>
                  <a:gd name="T0" fmla="*/ 93 w 271"/>
                  <a:gd name="T1" fmla="*/ 161 h 204"/>
                  <a:gd name="T2" fmla="*/ 34 w 271"/>
                  <a:gd name="T3" fmla="*/ 136 h 204"/>
                  <a:gd name="T4" fmla="*/ 93 w 271"/>
                  <a:gd name="T5" fmla="*/ 26 h 204"/>
                  <a:gd name="T6" fmla="*/ 0 w 271"/>
                  <a:gd name="T7" fmla="*/ 51 h 204"/>
                  <a:gd name="T8" fmla="*/ 68 w 271"/>
                  <a:gd name="T9" fmla="*/ 204 h 204"/>
                  <a:gd name="T10" fmla="*/ 119 w 271"/>
                  <a:gd name="T11" fmla="*/ 204 h 204"/>
                  <a:gd name="T12" fmla="*/ 169 w 271"/>
                  <a:gd name="T13" fmla="*/ 68 h 204"/>
                  <a:gd name="T14" fmla="*/ 202 w 271"/>
                  <a:gd name="T15" fmla="*/ 41 h 204"/>
                  <a:gd name="T16" fmla="*/ 186 w 271"/>
                  <a:gd name="T17" fmla="*/ 161 h 204"/>
                  <a:gd name="T18" fmla="*/ 271 w 271"/>
                  <a:gd name="T19" fmla="*/ 153 h 204"/>
                  <a:gd name="T20" fmla="*/ 251 w 271"/>
                  <a:gd name="T21" fmla="*/ 71 h 204"/>
                  <a:gd name="T22" fmla="*/ 220 w 271"/>
                  <a:gd name="T23" fmla="*/ 0 h 204"/>
                  <a:gd name="T24" fmla="*/ 127 w 271"/>
                  <a:gd name="T25" fmla="*/ 0 h 204"/>
                  <a:gd name="T26" fmla="*/ 105 w 271"/>
                  <a:gd name="T27" fmla="*/ 71 h 204"/>
                  <a:gd name="T28" fmla="*/ 93 w 271"/>
                  <a:gd name="T29" fmla="*/ 16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04">
                    <a:moveTo>
                      <a:pt x="93" y="161"/>
                    </a:moveTo>
                    <a:cubicBezTo>
                      <a:pt x="61" y="159"/>
                      <a:pt x="54" y="149"/>
                      <a:pt x="34" y="136"/>
                    </a:cubicBezTo>
                    <a:cubicBezTo>
                      <a:pt x="47" y="82"/>
                      <a:pt x="67" y="65"/>
                      <a:pt x="93" y="26"/>
                    </a:cubicBezTo>
                    <a:cubicBezTo>
                      <a:pt x="69" y="26"/>
                      <a:pt x="0" y="31"/>
                      <a:pt x="0" y="51"/>
                    </a:cubicBezTo>
                    <a:cubicBezTo>
                      <a:pt x="0" y="94"/>
                      <a:pt x="32" y="204"/>
                      <a:pt x="68" y="204"/>
                    </a:cubicBezTo>
                    <a:lnTo>
                      <a:pt x="119" y="204"/>
                    </a:lnTo>
                    <a:cubicBezTo>
                      <a:pt x="134" y="204"/>
                      <a:pt x="191" y="161"/>
                      <a:pt x="169" y="68"/>
                    </a:cubicBezTo>
                    <a:lnTo>
                      <a:pt x="202" y="41"/>
                    </a:lnTo>
                    <a:cubicBezTo>
                      <a:pt x="248" y="109"/>
                      <a:pt x="219" y="100"/>
                      <a:pt x="186" y="161"/>
                    </a:cubicBezTo>
                    <a:cubicBezTo>
                      <a:pt x="231" y="161"/>
                      <a:pt x="238" y="156"/>
                      <a:pt x="271" y="153"/>
                    </a:cubicBezTo>
                    <a:cubicBezTo>
                      <a:pt x="260" y="130"/>
                      <a:pt x="260" y="100"/>
                      <a:pt x="251" y="71"/>
                    </a:cubicBezTo>
                    <a:cubicBezTo>
                      <a:pt x="239" y="31"/>
                      <a:pt x="229" y="38"/>
                      <a:pt x="220" y="0"/>
                    </a:cubicBezTo>
                    <a:lnTo>
                      <a:pt x="127" y="0"/>
                    </a:lnTo>
                    <a:cubicBezTo>
                      <a:pt x="121" y="28"/>
                      <a:pt x="112" y="36"/>
                      <a:pt x="105" y="71"/>
                    </a:cubicBezTo>
                    <a:cubicBezTo>
                      <a:pt x="99" y="102"/>
                      <a:pt x="93" y="132"/>
                      <a:pt x="93"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34" name="Freeform 27">
                <a:extLst>
                  <a:ext uri="{FF2B5EF4-FFF2-40B4-BE49-F238E27FC236}">
                    <a16:creationId xmlns="" xmlns:a16="http://schemas.microsoft.com/office/drawing/2014/main" id="{7037E65F-855B-447B-BBC7-EDE38FF83C77}"/>
                  </a:ext>
                </a:extLst>
              </p:cNvPr>
              <p:cNvSpPr>
                <a:spLocks/>
              </p:cNvSpPr>
              <p:nvPr/>
            </p:nvSpPr>
            <p:spPr bwMode="auto">
              <a:xfrm>
                <a:off x="4875213" y="2268538"/>
                <a:ext cx="66675" cy="61913"/>
              </a:xfrm>
              <a:custGeom>
                <a:avLst/>
                <a:gdLst>
                  <a:gd name="T0" fmla="*/ 0 w 288"/>
                  <a:gd name="T1" fmla="*/ 212 h 262"/>
                  <a:gd name="T2" fmla="*/ 85 w 288"/>
                  <a:gd name="T3" fmla="*/ 229 h 262"/>
                  <a:gd name="T4" fmla="*/ 60 w 288"/>
                  <a:gd name="T5" fmla="*/ 144 h 262"/>
                  <a:gd name="T6" fmla="*/ 212 w 288"/>
                  <a:gd name="T7" fmla="*/ 262 h 262"/>
                  <a:gd name="T8" fmla="*/ 246 w 288"/>
                  <a:gd name="T9" fmla="*/ 262 h 262"/>
                  <a:gd name="T10" fmla="*/ 288 w 288"/>
                  <a:gd name="T11" fmla="*/ 135 h 262"/>
                  <a:gd name="T12" fmla="*/ 246 w 288"/>
                  <a:gd name="T13" fmla="*/ 144 h 262"/>
                  <a:gd name="T14" fmla="*/ 85 w 288"/>
                  <a:gd name="T15" fmla="*/ 85 h 262"/>
                  <a:gd name="T16" fmla="*/ 178 w 288"/>
                  <a:gd name="T17" fmla="*/ 25 h 262"/>
                  <a:gd name="T18" fmla="*/ 85 w 288"/>
                  <a:gd name="T19" fmla="*/ 0 h 262"/>
                  <a:gd name="T20" fmla="*/ 0 w 288"/>
                  <a:gd name="T21" fmla="*/ 2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62">
                    <a:moveTo>
                      <a:pt x="0" y="212"/>
                    </a:moveTo>
                    <a:cubicBezTo>
                      <a:pt x="40" y="215"/>
                      <a:pt x="41" y="228"/>
                      <a:pt x="85" y="229"/>
                    </a:cubicBezTo>
                    <a:cubicBezTo>
                      <a:pt x="70" y="200"/>
                      <a:pt x="60" y="189"/>
                      <a:pt x="60" y="144"/>
                    </a:cubicBezTo>
                    <a:cubicBezTo>
                      <a:pt x="215" y="226"/>
                      <a:pt x="232" y="177"/>
                      <a:pt x="212" y="262"/>
                    </a:cubicBezTo>
                    <a:lnTo>
                      <a:pt x="246" y="262"/>
                    </a:lnTo>
                    <a:cubicBezTo>
                      <a:pt x="251" y="203"/>
                      <a:pt x="284" y="187"/>
                      <a:pt x="288" y="135"/>
                    </a:cubicBezTo>
                    <a:cubicBezTo>
                      <a:pt x="255" y="138"/>
                      <a:pt x="268" y="144"/>
                      <a:pt x="246" y="144"/>
                    </a:cubicBezTo>
                    <a:cubicBezTo>
                      <a:pt x="200" y="144"/>
                      <a:pt x="140" y="97"/>
                      <a:pt x="85" y="85"/>
                    </a:cubicBezTo>
                    <a:cubicBezTo>
                      <a:pt x="129" y="19"/>
                      <a:pt x="136" y="104"/>
                      <a:pt x="178" y="25"/>
                    </a:cubicBezTo>
                    <a:cubicBezTo>
                      <a:pt x="142" y="22"/>
                      <a:pt x="119" y="8"/>
                      <a:pt x="85" y="0"/>
                    </a:cubicBezTo>
                    <a:cubicBezTo>
                      <a:pt x="69" y="33"/>
                      <a:pt x="3" y="184"/>
                      <a:pt x="0"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35" name="Freeform 28">
                <a:extLst>
                  <a:ext uri="{FF2B5EF4-FFF2-40B4-BE49-F238E27FC236}">
                    <a16:creationId xmlns="" xmlns:a16="http://schemas.microsoft.com/office/drawing/2014/main" id="{DFDE0D2A-7953-4FC2-954A-BA15778D4227}"/>
                  </a:ext>
                </a:extLst>
              </p:cNvPr>
              <p:cNvSpPr>
                <a:spLocks/>
              </p:cNvSpPr>
              <p:nvPr/>
            </p:nvSpPr>
            <p:spPr bwMode="auto">
              <a:xfrm>
                <a:off x="4840288" y="1944688"/>
                <a:ext cx="66675" cy="44450"/>
              </a:xfrm>
              <a:custGeom>
                <a:avLst/>
                <a:gdLst>
                  <a:gd name="T0" fmla="*/ 82 w 291"/>
                  <a:gd name="T1" fmla="*/ 43 h 187"/>
                  <a:gd name="T2" fmla="*/ 115 w 291"/>
                  <a:gd name="T3" fmla="*/ 102 h 187"/>
                  <a:gd name="T4" fmla="*/ 56 w 291"/>
                  <a:gd name="T5" fmla="*/ 102 h 187"/>
                  <a:gd name="T6" fmla="*/ 22 w 291"/>
                  <a:gd name="T7" fmla="*/ 34 h 187"/>
                  <a:gd name="T8" fmla="*/ 90 w 291"/>
                  <a:gd name="T9" fmla="*/ 161 h 187"/>
                  <a:gd name="T10" fmla="*/ 170 w 291"/>
                  <a:gd name="T11" fmla="*/ 157 h 187"/>
                  <a:gd name="T12" fmla="*/ 234 w 291"/>
                  <a:gd name="T13" fmla="*/ 187 h 187"/>
                  <a:gd name="T14" fmla="*/ 251 w 291"/>
                  <a:gd name="T15" fmla="*/ 144 h 187"/>
                  <a:gd name="T16" fmla="*/ 209 w 291"/>
                  <a:gd name="T17" fmla="*/ 102 h 187"/>
                  <a:gd name="T18" fmla="*/ 257 w 291"/>
                  <a:gd name="T19" fmla="*/ 55 h 187"/>
                  <a:gd name="T20" fmla="*/ 166 w 291"/>
                  <a:gd name="T21" fmla="*/ 0 h 187"/>
                  <a:gd name="T22" fmla="*/ 192 w 291"/>
                  <a:gd name="T23" fmla="*/ 60 h 187"/>
                  <a:gd name="T24" fmla="*/ 149 w 291"/>
                  <a:gd name="T25" fmla="*/ 68 h 187"/>
                  <a:gd name="T26" fmla="*/ 90 w 291"/>
                  <a:gd name="T27" fmla="*/ 0 h 187"/>
                  <a:gd name="T28" fmla="*/ 82 w 291"/>
                  <a:gd name="T29" fmla="*/ 4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187">
                    <a:moveTo>
                      <a:pt x="82" y="43"/>
                    </a:moveTo>
                    <a:cubicBezTo>
                      <a:pt x="82" y="68"/>
                      <a:pt x="104" y="85"/>
                      <a:pt x="115" y="102"/>
                    </a:cubicBezTo>
                    <a:lnTo>
                      <a:pt x="56" y="102"/>
                    </a:lnTo>
                    <a:cubicBezTo>
                      <a:pt x="56" y="59"/>
                      <a:pt x="56" y="43"/>
                      <a:pt x="22" y="34"/>
                    </a:cubicBezTo>
                    <a:cubicBezTo>
                      <a:pt x="0" y="80"/>
                      <a:pt x="40" y="161"/>
                      <a:pt x="90" y="161"/>
                    </a:cubicBezTo>
                    <a:cubicBezTo>
                      <a:pt x="128" y="161"/>
                      <a:pt x="144" y="148"/>
                      <a:pt x="170" y="157"/>
                    </a:cubicBezTo>
                    <a:cubicBezTo>
                      <a:pt x="198" y="168"/>
                      <a:pt x="183" y="182"/>
                      <a:pt x="234" y="187"/>
                    </a:cubicBezTo>
                    <a:cubicBezTo>
                      <a:pt x="243" y="169"/>
                      <a:pt x="246" y="167"/>
                      <a:pt x="251" y="144"/>
                    </a:cubicBezTo>
                    <a:cubicBezTo>
                      <a:pt x="220" y="103"/>
                      <a:pt x="223" y="155"/>
                      <a:pt x="209" y="102"/>
                    </a:cubicBezTo>
                    <a:cubicBezTo>
                      <a:pt x="268" y="102"/>
                      <a:pt x="291" y="103"/>
                      <a:pt x="257" y="55"/>
                    </a:cubicBezTo>
                    <a:cubicBezTo>
                      <a:pt x="232" y="20"/>
                      <a:pt x="211" y="11"/>
                      <a:pt x="166" y="0"/>
                    </a:cubicBezTo>
                    <a:cubicBezTo>
                      <a:pt x="175" y="38"/>
                      <a:pt x="183" y="28"/>
                      <a:pt x="192" y="60"/>
                    </a:cubicBezTo>
                    <a:cubicBezTo>
                      <a:pt x="158" y="60"/>
                      <a:pt x="172" y="57"/>
                      <a:pt x="149" y="68"/>
                    </a:cubicBezTo>
                    <a:cubicBezTo>
                      <a:pt x="141" y="32"/>
                      <a:pt x="131" y="4"/>
                      <a:pt x="90" y="0"/>
                    </a:cubicBezTo>
                    <a:cubicBezTo>
                      <a:pt x="87" y="34"/>
                      <a:pt x="82" y="21"/>
                      <a:pt x="8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36" name="Freeform 29">
                <a:extLst>
                  <a:ext uri="{FF2B5EF4-FFF2-40B4-BE49-F238E27FC236}">
                    <a16:creationId xmlns="" xmlns:a16="http://schemas.microsoft.com/office/drawing/2014/main" id="{ABDC1429-6DB9-4459-9E7F-2E1712A88297}"/>
                  </a:ext>
                </a:extLst>
              </p:cNvPr>
              <p:cNvSpPr>
                <a:spLocks/>
              </p:cNvSpPr>
              <p:nvPr/>
            </p:nvSpPr>
            <p:spPr bwMode="auto">
              <a:xfrm>
                <a:off x="4900613" y="2216151"/>
                <a:ext cx="61913" cy="57150"/>
              </a:xfrm>
              <a:custGeom>
                <a:avLst/>
                <a:gdLst>
                  <a:gd name="T0" fmla="*/ 34 w 271"/>
                  <a:gd name="T1" fmla="*/ 102 h 246"/>
                  <a:gd name="T2" fmla="*/ 93 w 271"/>
                  <a:gd name="T3" fmla="*/ 85 h 246"/>
                  <a:gd name="T4" fmla="*/ 110 w 271"/>
                  <a:gd name="T5" fmla="*/ 127 h 246"/>
                  <a:gd name="T6" fmla="*/ 26 w 271"/>
                  <a:gd name="T7" fmla="*/ 110 h 246"/>
                  <a:gd name="T8" fmla="*/ 0 w 271"/>
                  <a:gd name="T9" fmla="*/ 221 h 246"/>
                  <a:gd name="T10" fmla="*/ 212 w 271"/>
                  <a:gd name="T11" fmla="*/ 246 h 246"/>
                  <a:gd name="T12" fmla="*/ 246 w 271"/>
                  <a:gd name="T13" fmla="*/ 246 h 246"/>
                  <a:gd name="T14" fmla="*/ 271 w 271"/>
                  <a:gd name="T15" fmla="*/ 110 h 246"/>
                  <a:gd name="T16" fmla="*/ 121 w 271"/>
                  <a:gd name="T17" fmla="*/ 83 h 246"/>
                  <a:gd name="T18" fmla="*/ 51 w 271"/>
                  <a:gd name="T19" fmla="*/ 0 h 246"/>
                  <a:gd name="T20" fmla="*/ 34 w 271"/>
                  <a:gd name="T21" fmla="*/ 10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246">
                    <a:moveTo>
                      <a:pt x="34" y="102"/>
                    </a:moveTo>
                    <a:cubicBezTo>
                      <a:pt x="57" y="90"/>
                      <a:pt x="59" y="86"/>
                      <a:pt x="93" y="85"/>
                    </a:cubicBezTo>
                    <a:cubicBezTo>
                      <a:pt x="102" y="116"/>
                      <a:pt x="102" y="96"/>
                      <a:pt x="110" y="127"/>
                    </a:cubicBezTo>
                    <a:cubicBezTo>
                      <a:pt x="37" y="134"/>
                      <a:pt x="92" y="155"/>
                      <a:pt x="26" y="110"/>
                    </a:cubicBezTo>
                    <a:cubicBezTo>
                      <a:pt x="8" y="144"/>
                      <a:pt x="0" y="169"/>
                      <a:pt x="0" y="221"/>
                    </a:cubicBezTo>
                    <a:cubicBezTo>
                      <a:pt x="95" y="213"/>
                      <a:pt x="185" y="129"/>
                      <a:pt x="212" y="246"/>
                    </a:cubicBezTo>
                    <a:lnTo>
                      <a:pt x="246" y="246"/>
                    </a:lnTo>
                    <a:cubicBezTo>
                      <a:pt x="246" y="188"/>
                      <a:pt x="270" y="167"/>
                      <a:pt x="271" y="110"/>
                    </a:cubicBezTo>
                    <a:cubicBezTo>
                      <a:pt x="215" y="140"/>
                      <a:pt x="204" y="160"/>
                      <a:pt x="121" y="83"/>
                    </a:cubicBezTo>
                    <a:cubicBezTo>
                      <a:pt x="56" y="24"/>
                      <a:pt x="114" y="6"/>
                      <a:pt x="51" y="0"/>
                    </a:cubicBezTo>
                    <a:cubicBezTo>
                      <a:pt x="48" y="37"/>
                      <a:pt x="35" y="63"/>
                      <a:pt x="3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37" name="Freeform 30">
                <a:extLst>
                  <a:ext uri="{FF2B5EF4-FFF2-40B4-BE49-F238E27FC236}">
                    <a16:creationId xmlns="" xmlns:a16="http://schemas.microsoft.com/office/drawing/2014/main" id="{2EF1C00D-C673-43BC-9E4E-201B0ACA7554}"/>
                  </a:ext>
                </a:extLst>
              </p:cNvPr>
              <p:cNvSpPr>
                <a:spLocks/>
              </p:cNvSpPr>
              <p:nvPr/>
            </p:nvSpPr>
            <p:spPr bwMode="auto">
              <a:xfrm>
                <a:off x="4700588" y="1784351"/>
                <a:ext cx="17463" cy="30163"/>
              </a:xfrm>
              <a:custGeom>
                <a:avLst/>
                <a:gdLst>
                  <a:gd name="T0" fmla="*/ 0 w 76"/>
                  <a:gd name="T1" fmla="*/ 52 h 129"/>
                  <a:gd name="T2" fmla="*/ 59 w 76"/>
                  <a:gd name="T3" fmla="*/ 129 h 129"/>
                  <a:gd name="T4" fmla="*/ 76 w 76"/>
                  <a:gd name="T5" fmla="*/ 95 h 129"/>
                  <a:gd name="T6" fmla="*/ 0 w 76"/>
                  <a:gd name="T7" fmla="*/ 52 h 129"/>
                </a:gdLst>
                <a:ahLst/>
                <a:cxnLst>
                  <a:cxn ang="0">
                    <a:pos x="T0" y="T1"/>
                  </a:cxn>
                  <a:cxn ang="0">
                    <a:pos x="T2" y="T3"/>
                  </a:cxn>
                  <a:cxn ang="0">
                    <a:pos x="T4" y="T5"/>
                  </a:cxn>
                  <a:cxn ang="0">
                    <a:pos x="T6" y="T7"/>
                  </a:cxn>
                </a:cxnLst>
                <a:rect l="0" t="0" r="r" b="b"/>
                <a:pathLst>
                  <a:path w="76" h="129">
                    <a:moveTo>
                      <a:pt x="0" y="52"/>
                    </a:moveTo>
                    <a:cubicBezTo>
                      <a:pt x="0" y="115"/>
                      <a:pt x="19" y="109"/>
                      <a:pt x="59" y="129"/>
                    </a:cubicBezTo>
                    <a:cubicBezTo>
                      <a:pt x="61" y="125"/>
                      <a:pt x="76" y="96"/>
                      <a:pt x="76" y="95"/>
                    </a:cubicBezTo>
                    <a:cubicBezTo>
                      <a:pt x="76" y="57"/>
                      <a:pt x="0" y="0"/>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38" name="Freeform 31">
                <a:extLst>
                  <a:ext uri="{FF2B5EF4-FFF2-40B4-BE49-F238E27FC236}">
                    <a16:creationId xmlns="" xmlns:a16="http://schemas.microsoft.com/office/drawing/2014/main" id="{50F629C7-43C0-48E6-94CC-4B14EFF23E61}"/>
                  </a:ext>
                </a:extLst>
              </p:cNvPr>
              <p:cNvSpPr>
                <a:spLocks/>
              </p:cNvSpPr>
              <p:nvPr/>
            </p:nvSpPr>
            <p:spPr bwMode="auto">
              <a:xfrm>
                <a:off x="4854575" y="2428876"/>
                <a:ext cx="3175" cy="1588"/>
              </a:xfrm>
              <a:custGeom>
                <a:avLst/>
                <a:gdLst>
                  <a:gd name="T0" fmla="*/ 0 w 8"/>
                  <a:gd name="T1" fmla="*/ 10 h 10"/>
                  <a:gd name="T2" fmla="*/ 8 w 8"/>
                  <a:gd name="T3" fmla="*/ 10 h 10"/>
                  <a:gd name="T4" fmla="*/ 1 w 8"/>
                  <a:gd name="T5" fmla="*/ 0 h 10"/>
                  <a:gd name="T6" fmla="*/ 0 w 8"/>
                  <a:gd name="T7" fmla="*/ 10 h 10"/>
                </a:gdLst>
                <a:ahLst/>
                <a:cxnLst>
                  <a:cxn ang="0">
                    <a:pos x="T0" y="T1"/>
                  </a:cxn>
                  <a:cxn ang="0">
                    <a:pos x="T2" y="T3"/>
                  </a:cxn>
                  <a:cxn ang="0">
                    <a:pos x="T4" y="T5"/>
                  </a:cxn>
                  <a:cxn ang="0">
                    <a:pos x="T6" y="T7"/>
                  </a:cxn>
                </a:cxnLst>
                <a:rect l="0" t="0" r="r" b="b"/>
                <a:pathLst>
                  <a:path w="8" h="10">
                    <a:moveTo>
                      <a:pt x="0" y="10"/>
                    </a:moveTo>
                    <a:lnTo>
                      <a:pt x="8" y="10"/>
                    </a:lnTo>
                    <a:lnTo>
                      <a:pt x="1"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sp>
            <p:nvSpPr>
              <p:cNvPr id="39" name="Freeform 38">
                <a:extLst>
                  <a:ext uri="{FF2B5EF4-FFF2-40B4-BE49-F238E27FC236}">
                    <a16:creationId xmlns="" xmlns:a16="http://schemas.microsoft.com/office/drawing/2014/main" id="{1B77BDA7-1F68-4E0C-B46F-8A8C810EF72D}"/>
                  </a:ext>
                </a:extLst>
              </p:cNvPr>
              <p:cNvSpPr>
                <a:spLocks/>
              </p:cNvSpPr>
              <p:nvPr/>
            </p:nvSpPr>
            <p:spPr bwMode="auto">
              <a:xfrm>
                <a:off x="4529138" y="2244726"/>
                <a:ext cx="14288" cy="31750"/>
              </a:xfrm>
              <a:custGeom>
                <a:avLst/>
                <a:gdLst>
                  <a:gd name="T0" fmla="*/ 6 w 58"/>
                  <a:gd name="T1" fmla="*/ 7 h 134"/>
                  <a:gd name="T2" fmla="*/ 57 w 58"/>
                  <a:gd name="T3" fmla="*/ 134 h 134"/>
                  <a:gd name="T4" fmla="*/ 43 w 58"/>
                  <a:gd name="T5" fmla="*/ 0 h 134"/>
                  <a:gd name="T6" fmla="*/ 6 w 58"/>
                  <a:gd name="T7" fmla="*/ 7 h 134"/>
                </a:gdLst>
                <a:ahLst/>
                <a:cxnLst>
                  <a:cxn ang="0">
                    <a:pos x="T0" y="T1"/>
                  </a:cxn>
                  <a:cxn ang="0">
                    <a:pos x="T2" y="T3"/>
                  </a:cxn>
                  <a:cxn ang="0">
                    <a:pos x="T4" y="T5"/>
                  </a:cxn>
                  <a:cxn ang="0">
                    <a:pos x="T6" y="T7"/>
                  </a:cxn>
                </a:cxnLst>
                <a:rect l="0" t="0" r="r" b="b"/>
                <a:pathLst>
                  <a:path w="58" h="134">
                    <a:moveTo>
                      <a:pt x="6" y="7"/>
                    </a:moveTo>
                    <a:cubicBezTo>
                      <a:pt x="2" y="72"/>
                      <a:pt x="0" y="116"/>
                      <a:pt x="57" y="134"/>
                    </a:cubicBezTo>
                    <a:cubicBezTo>
                      <a:pt x="58" y="85"/>
                      <a:pt x="57" y="40"/>
                      <a:pt x="43" y="0"/>
                    </a:cubicBezTo>
                    <a:lnTo>
                      <a:pt x="6"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Segoe UI"/>
                  <a:ea typeface="微软雅黑"/>
                  <a:cs typeface="+mn-cs"/>
                </a:endParaRPr>
              </a:p>
            </p:txBody>
          </p:sp>
        </p:grpSp>
      </p:grpSp>
      <p:sp>
        <p:nvSpPr>
          <p:cNvPr id="54" name="副标题 16">
            <a:extLst>
              <a:ext uri="{FF2B5EF4-FFF2-40B4-BE49-F238E27FC236}">
                <a16:creationId xmlns="" xmlns:a16="http://schemas.microsoft.com/office/drawing/2014/main" id="{A101E32A-31D7-45FF-8F2F-5C386E093F60}"/>
              </a:ext>
            </a:extLst>
          </p:cNvPr>
          <p:cNvSpPr txBox="1">
            <a:spLocks/>
          </p:cNvSpPr>
          <p:nvPr/>
        </p:nvSpPr>
        <p:spPr>
          <a:xfrm>
            <a:off x="4347254" y="2440785"/>
            <a:ext cx="3497492" cy="3404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2000" dirty="0">
                <a:ea typeface="微软雅黑 Light" panose="020B0502040204020203" pitchFamily="34" charset="-122"/>
              </a:rPr>
              <a:t>Thank</a:t>
            </a:r>
            <a:r>
              <a:rPr lang="zh-CN" altLang="en-US" sz="2000" dirty="0">
                <a:ea typeface="微软雅黑 Light" panose="020B0502040204020203" pitchFamily="34" charset="-122"/>
              </a:rPr>
              <a:t>  </a:t>
            </a:r>
            <a:r>
              <a:rPr lang="en-US" altLang="zh-CN" sz="2000" dirty="0">
                <a:ea typeface="微软雅黑 Light" panose="020B0502040204020203" pitchFamily="34" charset="-122"/>
              </a:rPr>
              <a:t>you</a:t>
            </a:r>
            <a:r>
              <a:rPr lang="zh-CN" altLang="en-US" sz="2000" dirty="0">
                <a:ea typeface="微软雅黑 Light" panose="020B0502040204020203" pitchFamily="34" charset="-122"/>
              </a:rPr>
              <a:t>  </a:t>
            </a:r>
            <a:r>
              <a:rPr lang="en-US" altLang="zh-CN" sz="2000" dirty="0">
                <a:ea typeface="微软雅黑 Light" panose="020B0502040204020203" pitchFamily="34" charset="-122"/>
              </a:rPr>
              <a:t>for</a:t>
            </a:r>
            <a:r>
              <a:rPr lang="zh-CN" altLang="en-US" sz="2000" dirty="0">
                <a:ea typeface="微软雅黑 Light" panose="020B0502040204020203" pitchFamily="34" charset="-122"/>
              </a:rPr>
              <a:t>  </a:t>
            </a:r>
            <a:r>
              <a:rPr lang="en-US" altLang="zh-CN" sz="2000" dirty="0">
                <a:ea typeface="微软雅黑 Light" panose="020B0502040204020203" pitchFamily="34" charset="-122"/>
              </a:rPr>
              <a:t>listening</a:t>
            </a:r>
            <a:endParaRPr lang="zh-CN" altLang="en-US" sz="2000" dirty="0">
              <a:ea typeface="微软雅黑 Light" panose="020B0502040204020203" pitchFamily="34" charset="-122"/>
            </a:endParaRPr>
          </a:p>
        </p:txBody>
      </p:sp>
      <p:grpSp>
        <p:nvGrpSpPr>
          <p:cNvPr id="55" name="组合 54">
            <a:extLst>
              <a:ext uri="{FF2B5EF4-FFF2-40B4-BE49-F238E27FC236}">
                <a16:creationId xmlns="" xmlns:a16="http://schemas.microsoft.com/office/drawing/2014/main" id="{DC494796-FB92-4DC9-BBC9-7DAA4F909434}"/>
              </a:ext>
            </a:extLst>
          </p:cNvPr>
          <p:cNvGrpSpPr/>
          <p:nvPr/>
        </p:nvGrpSpPr>
        <p:grpSpPr>
          <a:xfrm>
            <a:off x="4050670" y="2965463"/>
            <a:ext cx="4090660" cy="341302"/>
            <a:chOff x="4381430" y="2965463"/>
            <a:chExt cx="4090660" cy="341302"/>
          </a:xfrm>
        </p:grpSpPr>
        <p:grpSp>
          <p:nvGrpSpPr>
            <p:cNvPr id="56" name="组合 55">
              <a:extLst>
                <a:ext uri="{FF2B5EF4-FFF2-40B4-BE49-F238E27FC236}">
                  <a16:creationId xmlns="" xmlns:a16="http://schemas.microsoft.com/office/drawing/2014/main" id="{6502D6DB-55C4-46E0-A85B-5EBCA0AE923F}"/>
                </a:ext>
              </a:extLst>
            </p:cNvPr>
            <p:cNvGrpSpPr/>
            <p:nvPr/>
          </p:nvGrpSpPr>
          <p:grpSpPr>
            <a:xfrm>
              <a:off x="4381430" y="2965463"/>
              <a:ext cx="1765370" cy="341302"/>
              <a:chOff x="4381430" y="2858500"/>
              <a:chExt cx="1765370" cy="341302"/>
            </a:xfrm>
          </p:grpSpPr>
          <p:sp>
            <p:nvSpPr>
              <p:cNvPr id="60" name="矩形: 圆角 59">
                <a:extLst>
                  <a:ext uri="{FF2B5EF4-FFF2-40B4-BE49-F238E27FC236}">
                    <a16:creationId xmlns="" xmlns:a16="http://schemas.microsoft.com/office/drawing/2014/main" id="{176CF48F-A483-4602-AD38-2E6A542E809D}"/>
                  </a:ext>
                </a:extLst>
              </p:cNvPr>
              <p:cNvSpPr/>
              <p:nvPr/>
            </p:nvSpPr>
            <p:spPr>
              <a:xfrm>
                <a:off x="4381430" y="2859397"/>
                <a:ext cx="1765370" cy="3404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副标题 16">
                <a:extLst>
                  <a:ext uri="{FF2B5EF4-FFF2-40B4-BE49-F238E27FC236}">
                    <a16:creationId xmlns="" xmlns:a16="http://schemas.microsoft.com/office/drawing/2014/main" id="{D5D8837E-DA21-455D-AAA6-1894553CB78F}"/>
                  </a:ext>
                </a:extLst>
              </p:cNvPr>
              <p:cNvSpPr txBox="1">
                <a:spLocks/>
              </p:cNvSpPr>
              <p:nvPr/>
            </p:nvSpPr>
            <p:spPr>
              <a:xfrm>
                <a:off x="4917867" y="2858500"/>
                <a:ext cx="692497" cy="306046"/>
              </a:xfrm>
              <a:prstGeom prst="rect">
                <a:avLst/>
              </a:prstGeom>
              <a:noFill/>
            </p:spPr>
            <p:txBody>
              <a:bodyPr vert="horz" wrap="none" lIns="0" tIns="0" rIns="0" bIns="0" rtlCol="0" anchor="ctr">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800" b="0" kern="1200" dirty="0">
                    <a:solidFill>
                      <a:schemeClr val="bg1">
                        <a:lumMod val="75000"/>
                      </a:schemeClr>
                    </a:solidFill>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zh-CN" altLang="en-US" dirty="0">
                    <a:solidFill>
                      <a:schemeClr val="bg1"/>
                    </a:solidFill>
                    <a:latin typeface="+mn-ea"/>
                  </a:rPr>
                  <a:t>陶丽华</a:t>
                </a:r>
                <a:endParaRPr lang="en-US" dirty="0">
                  <a:solidFill>
                    <a:schemeClr val="bg1"/>
                  </a:solidFill>
                  <a:latin typeface="+mn-ea"/>
                </a:endParaRPr>
              </a:p>
            </p:txBody>
          </p:sp>
        </p:grpSp>
        <p:grpSp>
          <p:nvGrpSpPr>
            <p:cNvPr id="57" name="组合 56">
              <a:extLst>
                <a:ext uri="{FF2B5EF4-FFF2-40B4-BE49-F238E27FC236}">
                  <a16:creationId xmlns="" xmlns:a16="http://schemas.microsoft.com/office/drawing/2014/main" id="{3CFCBDD4-7469-4D61-92AC-232C8A11D47A}"/>
                </a:ext>
              </a:extLst>
            </p:cNvPr>
            <p:cNvGrpSpPr/>
            <p:nvPr/>
          </p:nvGrpSpPr>
          <p:grpSpPr>
            <a:xfrm>
              <a:off x="6706720" y="2965463"/>
              <a:ext cx="1765370" cy="341302"/>
              <a:chOff x="4381430" y="2858500"/>
              <a:chExt cx="1765370" cy="341302"/>
            </a:xfrm>
          </p:grpSpPr>
          <p:sp>
            <p:nvSpPr>
              <p:cNvPr id="58" name="矩形: 圆角 57">
                <a:extLst>
                  <a:ext uri="{FF2B5EF4-FFF2-40B4-BE49-F238E27FC236}">
                    <a16:creationId xmlns="" xmlns:a16="http://schemas.microsoft.com/office/drawing/2014/main" id="{D02B1F9D-A082-422C-AEDA-64730FD7A789}"/>
                  </a:ext>
                </a:extLst>
              </p:cNvPr>
              <p:cNvSpPr/>
              <p:nvPr/>
            </p:nvSpPr>
            <p:spPr>
              <a:xfrm>
                <a:off x="4381430" y="2859397"/>
                <a:ext cx="1765370" cy="3404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副标题 16">
                <a:extLst>
                  <a:ext uri="{FF2B5EF4-FFF2-40B4-BE49-F238E27FC236}">
                    <a16:creationId xmlns="" xmlns:a16="http://schemas.microsoft.com/office/drawing/2014/main" id="{4D5CDC4D-B31D-48EE-B2A4-A9DF40FAFEF1}"/>
                  </a:ext>
                </a:extLst>
              </p:cNvPr>
              <p:cNvSpPr txBox="1">
                <a:spLocks/>
              </p:cNvSpPr>
              <p:nvPr/>
            </p:nvSpPr>
            <p:spPr>
              <a:xfrm>
                <a:off x="4840923" y="2858500"/>
                <a:ext cx="846386" cy="306046"/>
              </a:xfrm>
              <a:prstGeom prst="rect">
                <a:avLst/>
              </a:prstGeom>
              <a:noFill/>
            </p:spPr>
            <p:txBody>
              <a:bodyPr vert="horz" wrap="none" lIns="0" tIns="0" rIns="0" bIns="0" rtlCol="0" anchor="ctr">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800" b="0" kern="1200" dirty="0">
                    <a:solidFill>
                      <a:schemeClr val="bg1">
                        <a:lumMod val="75000"/>
                      </a:schemeClr>
                    </a:solidFill>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US" altLang="zh-CN" dirty="0">
                    <a:solidFill>
                      <a:schemeClr val="bg1"/>
                    </a:solidFill>
                    <a:latin typeface="+mn-ea"/>
                  </a:rPr>
                  <a:t>2019.4.6</a:t>
                </a:r>
                <a:endParaRPr lang="en-US" dirty="0">
                  <a:solidFill>
                    <a:schemeClr val="bg1"/>
                  </a:solidFill>
                  <a:latin typeface="+mn-ea"/>
                </a:endParaRPr>
              </a:p>
            </p:txBody>
          </p:sp>
        </p:grpSp>
      </p:grpSp>
    </p:spTree>
    <p:extLst>
      <p:ext uri="{BB962C8B-B14F-4D97-AF65-F5344CB8AC3E}">
        <p14:creationId xmlns:p14="http://schemas.microsoft.com/office/powerpoint/2010/main" val="30653955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descr="图片包含 树, 户外, 草, 天空&#10;&#10;自动生成的说明">
            <a:extLst>
              <a:ext uri="{FF2B5EF4-FFF2-40B4-BE49-F238E27FC236}">
                <a16:creationId xmlns="" xmlns:a16="http://schemas.microsoft.com/office/drawing/2014/main" id="{DD977392-C052-4392-92F0-D8043A4FC7A6}"/>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cxnSp>
        <p:nvCxnSpPr>
          <p:cNvPr id="4" name="直接连接符 3">
            <a:extLst>
              <a:ext uri="{FF2B5EF4-FFF2-40B4-BE49-F238E27FC236}">
                <a16:creationId xmlns="" xmlns:a16="http://schemas.microsoft.com/office/drawing/2014/main" id="{2E15C77F-1158-4A8C-A75B-4B1645B8FDE5}"/>
              </a:ext>
            </a:extLst>
          </p:cNvPr>
          <p:cNvCxnSpPr>
            <a:cxnSpLocks/>
            <a:endCxn id="6" idx="1"/>
          </p:cNvCxnSpPr>
          <p:nvPr/>
        </p:nvCxnSpPr>
        <p:spPr>
          <a:xfrm>
            <a:off x="0"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矩形: 圆角 5">
            <a:extLst>
              <a:ext uri="{FF2B5EF4-FFF2-40B4-BE49-F238E27FC236}">
                <a16:creationId xmlns="" xmlns:a16="http://schemas.microsoft.com/office/drawing/2014/main" id="{FC164F27-EF21-4489-9E54-95816513DBE1}"/>
              </a:ext>
            </a:extLst>
          </p:cNvPr>
          <p:cNvSpPr/>
          <p:nvPr/>
        </p:nvSpPr>
        <p:spPr>
          <a:xfrm>
            <a:off x="4224759" y="3700650"/>
            <a:ext cx="3742482" cy="71107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DA85C2C3-40B9-4664-8E7C-1FDC70F54C92}"/>
              </a:ext>
            </a:extLst>
          </p:cNvPr>
          <p:cNvSpPr txBox="1"/>
          <p:nvPr/>
        </p:nvSpPr>
        <p:spPr>
          <a:xfrm>
            <a:off x="4717649" y="3763675"/>
            <a:ext cx="2756702" cy="584775"/>
          </a:xfrm>
          <a:prstGeom prst="rect">
            <a:avLst/>
          </a:prstGeom>
          <a:noFill/>
        </p:spPr>
        <p:txBody>
          <a:bodyPr wrap="square" rtlCol="0">
            <a:spAutoFit/>
          </a:bodyPr>
          <a:lstStyle/>
          <a:p>
            <a:pPr algn="ctr"/>
            <a:r>
              <a:rPr lang="en-US" altLang="zh-CN" sz="3200" dirty="0">
                <a:solidFill>
                  <a:schemeClr val="bg1"/>
                </a:solidFill>
                <a:latin typeface="+mj-ea"/>
                <a:ea typeface="+mj-ea"/>
              </a:rPr>
              <a:t>PART   01</a:t>
            </a:r>
            <a:endParaRPr lang="zh-CN" altLang="en-US" sz="3200" dirty="0">
              <a:solidFill>
                <a:schemeClr val="bg1"/>
              </a:solidFill>
              <a:latin typeface="+mj-ea"/>
              <a:ea typeface="+mj-ea"/>
            </a:endParaRPr>
          </a:p>
        </p:txBody>
      </p:sp>
      <p:cxnSp>
        <p:nvCxnSpPr>
          <p:cNvPr id="14" name="直接连接符 13">
            <a:extLst>
              <a:ext uri="{FF2B5EF4-FFF2-40B4-BE49-F238E27FC236}">
                <a16:creationId xmlns="" xmlns:a16="http://schemas.microsoft.com/office/drawing/2014/main" id="{E822DD7F-A9CD-499C-93AE-9AE36686B7B8}"/>
              </a:ext>
            </a:extLst>
          </p:cNvPr>
          <p:cNvCxnSpPr>
            <a:cxnSpLocks/>
          </p:cNvCxnSpPr>
          <p:nvPr/>
        </p:nvCxnSpPr>
        <p:spPr>
          <a:xfrm>
            <a:off x="7967241"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80436719-911B-42E8-82EC-F5EFA546CBD9}"/>
              </a:ext>
            </a:extLst>
          </p:cNvPr>
          <p:cNvSpPr txBox="1"/>
          <p:nvPr/>
        </p:nvSpPr>
        <p:spPr>
          <a:xfrm>
            <a:off x="2421038" y="4760727"/>
            <a:ext cx="7349924" cy="830997"/>
          </a:xfrm>
          <a:prstGeom prst="rect">
            <a:avLst/>
          </a:prstGeom>
          <a:noFill/>
        </p:spPr>
        <p:txBody>
          <a:bodyPr wrap="square" rtlCol="0">
            <a:spAutoFit/>
          </a:bodyPr>
          <a:lstStyle/>
          <a:p>
            <a:pPr algn="ctr"/>
            <a:r>
              <a:rPr lang="zh-CN" altLang="en-US" sz="4800" dirty="0">
                <a:solidFill>
                  <a:schemeClr val="tx1">
                    <a:lumMod val="85000"/>
                    <a:lumOff val="15000"/>
                  </a:schemeClr>
                </a:solidFill>
                <a:latin typeface="+mj-ea"/>
                <a:ea typeface="+mj-ea"/>
              </a:rPr>
              <a:t>请在这里输入你的标题</a:t>
            </a:r>
          </a:p>
        </p:txBody>
      </p:sp>
      <p:sp>
        <p:nvSpPr>
          <p:cNvPr id="10" name="矩形 9">
            <a:extLst>
              <a:ext uri="{FF2B5EF4-FFF2-40B4-BE49-F238E27FC236}">
                <a16:creationId xmlns="" xmlns:a16="http://schemas.microsoft.com/office/drawing/2014/main" id="{EDE10CA4-5078-4DF0-92FD-9B1ABD6A2116}"/>
              </a:ext>
            </a:extLst>
          </p:cNvPr>
          <p:cNvSpPr/>
          <p:nvPr/>
        </p:nvSpPr>
        <p:spPr>
          <a:xfrm>
            <a:off x="4298873" y="5603122"/>
            <a:ext cx="3594254" cy="369332"/>
          </a:xfrm>
          <a:prstGeom prst="rect">
            <a:avLst/>
          </a:prstGeom>
        </p:spPr>
        <p:txBody>
          <a:bodyPr wrap="none">
            <a:spAutoFit/>
          </a:bodyPr>
          <a:lstStyle/>
          <a:p>
            <a:pPr algn="ctr"/>
            <a:r>
              <a:rPr lang="zh-CN" altLang="en-US" dirty="0">
                <a:solidFill>
                  <a:schemeClr val="tx1">
                    <a:lumMod val="85000"/>
                    <a:lumOff val="15000"/>
                  </a:schemeClr>
                </a:solidFill>
                <a:cs typeface="Segoe UI Light" panose="020B0502040204020203" pitchFamily="34" charset="0"/>
              </a:rPr>
              <a:t>Please enter your English title here</a:t>
            </a:r>
          </a:p>
        </p:txBody>
      </p:sp>
      <p:sp>
        <p:nvSpPr>
          <p:cNvPr id="11" name="等腰三角形 10">
            <a:extLst>
              <a:ext uri="{FF2B5EF4-FFF2-40B4-BE49-F238E27FC236}">
                <a16:creationId xmlns="" xmlns:a16="http://schemas.microsoft.com/office/drawing/2014/main" id="{7FBA1D07-41D0-4A5C-AC70-4236C9DBCEDF}"/>
              </a:ext>
            </a:extLst>
          </p:cNvPr>
          <p:cNvSpPr/>
          <p:nvPr/>
        </p:nvSpPr>
        <p:spPr>
          <a:xfrm>
            <a:off x="5922380" y="6558655"/>
            <a:ext cx="347240" cy="29934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417608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形状 23">
            <a:extLst>
              <a:ext uri="{FF2B5EF4-FFF2-40B4-BE49-F238E27FC236}">
                <a16:creationId xmlns="" xmlns:a16="http://schemas.microsoft.com/office/drawing/2014/main" id="{4F40F2CE-9679-440E-AE20-5B6AB6E9FC12}"/>
              </a:ext>
            </a:extLst>
          </p:cNvPr>
          <p:cNvSpPr/>
          <p:nvPr/>
        </p:nvSpPr>
        <p:spPr>
          <a:xfrm>
            <a:off x="0" y="0"/>
            <a:ext cx="12192000" cy="4104640"/>
          </a:xfrm>
          <a:custGeom>
            <a:avLst/>
            <a:gdLst>
              <a:gd name="connsiteX0" fmla="*/ 0 w 12192000"/>
              <a:gd name="connsiteY0" fmla="*/ 0 h 4104640"/>
              <a:gd name="connsiteX1" fmla="*/ 12192000 w 12192000"/>
              <a:gd name="connsiteY1" fmla="*/ 0 h 4104640"/>
              <a:gd name="connsiteX2" fmla="*/ 12192000 w 12192000"/>
              <a:gd name="connsiteY2" fmla="*/ 2059049 h 4104640"/>
              <a:gd name="connsiteX3" fmla="*/ 12053358 w 12192000"/>
              <a:gd name="connsiteY3" fmla="*/ 2196525 h 4104640"/>
              <a:gd name="connsiteX4" fmla="*/ 6096001 w 12192000"/>
              <a:gd name="connsiteY4" fmla="*/ 4104640 h 4104640"/>
              <a:gd name="connsiteX5" fmla="*/ 138643 w 12192000"/>
              <a:gd name="connsiteY5" fmla="*/ 2196525 h 4104640"/>
              <a:gd name="connsiteX6" fmla="*/ 0 w 12192000"/>
              <a:gd name="connsiteY6" fmla="*/ 2059049 h 410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104640">
                <a:moveTo>
                  <a:pt x="0" y="0"/>
                </a:moveTo>
                <a:lnTo>
                  <a:pt x="12192000" y="0"/>
                </a:lnTo>
                <a:lnTo>
                  <a:pt x="12192000" y="2059049"/>
                </a:lnTo>
                <a:lnTo>
                  <a:pt x="12053358" y="2196525"/>
                </a:lnTo>
                <a:cubicBezTo>
                  <a:pt x="10762282" y="3347745"/>
                  <a:pt x="8575872" y="4104640"/>
                  <a:pt x="6096001" y="4104640"/>
                </a:cubicBezTo>
                <a:cubicBezTo>
                  <a:pt x="3616128" y="4104640"/>
                  <a:pt x="1429718" y="3347745"/>
                  <a:pt x="138643" y="2196525"/>
                </a:cubicBezTo>
                <a:lnTo>
                  <a:pt x="0" y="2059049"/>
                </a:lnTo>
                <a:close/>
              </a:path>
            </a:pathLst>
          </a:cu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 xmlns:a16="http://schemas.microsoft.com/office/drawing/2014/main" id="{0DE4F3EF-AC62-4037-B4D9-652778FA9A70}"/>
              </a:ext>
            </a:extLst>
          </p:cNvPr>
          <p:cNvSpPr txBox="1"/>
          <p:nvPr/>
        </p:nvSpPr>
        <p:spPr>
          <a:xfrm>
            <a:off x="5638800" y="922020"/>
            <a:ext cx="914400" cy="914400"/>
          </a:xfrm>
          <a:prstGeom prst="rect">
            <a:avLst/>
          </a:prstGeom>
          <a:noFill/>
        </p:spPr>
        <p:txBody>
          <a:bodyPr wrap="square" rtlCol="0">
            <a:spAutoFit/>
          </a:bodyPr>
          <a:lstStyle/>
          <a:p>
            <a:endParaRPr lang="zh-CN" altLang="en-US" dirty="0"/>
          </a:p>
        </p:txBody>
      </p:sp>
      <p:sp>
        <p:nvSpPr>
          <p:cNvPr id="26" name="任意多边形: 形状 25">
            <a:extLst>
              <a:ext uri="{FF2B5EF4-FFF2-40B4-BE49-F238E27FC236}">
                <a16:creationId xmlns="" xmlns:a16="http://schemas.microsoft.com/office/drawing/2014/main" id="{72140561-42C2-4A2A-90DD-B78FC47518C0}"/>
              </a:ext>
            </a:extLst>
          </p:cNvPr>
          <p:cNvSpPr/>
          <p:nvPr/>
        </p:nvSpPr>
        <p:spPr>
          <a:xfrm>
            <a:off x="0" y="0"/>
            <a:ext cx="12192000" cy="4104640"/>
          </a:xfrm>
          <a:custGeom>
            <a:avLst/>
            <a:gdLst>
              <a:gd name="connsiteX0" fmla="*/ 0 w 12192000"/>
              <a:gd name="connsiteY0" fmla="*/ 0 h 4104640"/>
              <a:gd name="connsiteX1" fmla="*/ 12192000 w 12192000"/>
              <a:gd name="connsiteY1" fmla="*/ 0 h 4104640"/>
              <a:gd name="connsiteX2" fmla="*/ 12192000 w 12192000"/>
              <a:gd name="connsiteY2" fmla="*/ 2059049 h 4104640"/>
              <a:gd name="connsiteX3" fmla="*/ 12053358 w 12192000"/>
              <a:gd name="connsiteY3" fmla="*/ 2196525 h 4104640"/>
              <a:gd name="connsiteX4" fmla="*/ 6096000 w 12192000"/>
              <a:gd name="connsiteY4" fmla="*/ 4104640 h 4104640"/>
              <a:gd name="connsiteX5" fmla="*/ 138643 w 12192000"/>
              <a:gd name="connsiteY5" fmla="*/ 2196525 h 4104640"/>
              <a:gd name="connsiteX6" fmla="*/ 0 w 12192000"/>
              <a:gd name="connsiteY6" fmla="*/ 2059049 h 410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104640">
                <a:moveTo>
                  <a:pt x="0" y="0"/>
                </a:moveTo>
                <a:lnTo>
                  <a:pt x="12192000" y="0"/>
                </a:lnTo>
                <a:lnTo>
                  <a:pt x="12192000" y="2059049"/>
                </a:lnTo>
                <a:lnTo>
                  <a:pt x="12053358" y="2196525"/>
                </a:lnTo>
                <a:cubicBezTo>
                  <a:pt x="10762282" y="3347745"/>
                  <a:pt x="8575872" y="4104640"/>
                  <a:pt x="6096000" y="4104640"/>
                </a:cubicBezTo>
                <a:cubicBezTo>
                  <a:pt x="3616128" y="4104640"/>
                  <a:pt x="1429718" y="3347745"/>
                  <a:pt x="138643" y="2196525"/>
                </a:cubicBezTo>
                <a:lnTo>
                  <a:pt x="0" y="2059049"/>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 xmlns:a16="http://schemas.microsoft.com/office/drawing/2014/main" id="{235E151B-EFF0-421D-9A9D-24FBC2AA5FF9}"/>
              </a:ext>
            </a:extLst>
          </p:cNvPr>
          <p:cNvSpPr/>
          <p:nvPr/>
        </p:nvSpPr>
        <p:spPr>
          <a:xfrm>
            <a:off x="0" y="1760870"/>
            <a:ext cx="12192000" cy="2127870"/>
          </a:xfrm>
          <a:custGeom>
            <a:avLst/>
            <a:gdLst>
              <a:gd name="connsiteX0" fmla="*/ 0 w 12192000"/>
              <a:gd name="connsiteY0" fmla="*/ 0 h 4104640"/>
              <a:gd name="connsiteX1" fmla="*/ 12192000 w 12192000"/>
              <a:gd name="connsiteY1" fmla="*/ 0 h 4104640"/>
              <a:gd name="connsiteX2" fmla="*/ 12192000 w 12192000"/>
              <a:gd name="connsiteY2" fmla="*/ 2059049 h 4104640"/>
              <a:gd name="connsiteX3" fmla="*/ 12053358 w 12192000"/>
              <a:gd name="connsiteY3" fmla="*/ 2196525 h 4104640"/>
              <a:gd name="connsiteX4" fmla="*/ 6096000 w 12192000"/>
              <a:gd name="connsiteY4" fmla="*/ 4104640 h 4104640"/>
              <a:gd name="connsiteX5" fmla="*/ 138643 w 12192000"/>
              <a:gd name="connsiteY5" fmla="*/ 2196525 h 4104640"/>
              <a:gd name="connsiteX6" fmla="*/ 0 w 12192000"/>
              <a:gd name="connsiteY6" fmla="*/ 2059049 h 4104640"/>
              <a:gd name="connsiteX0" fmla="*/ 0 w 12192000"/>
              <a:gd name="connsiteY0" fmla="*/ 0 h 4104640"/>
              <a:gd name="connsiteX1" fmla="*/ 12192000 w 12192000"/>
              <a:gd name="connsiteY1" fmla="*/ 0 h 4104640"/>
              <a:gd name="connsiteX2" fmla="*/ 12192000 w 12192000"/>
              <a:gd name="connsiteY2" fmla="*/ 2059049 h 4104640"/>
              <a:gd name="connsiteX3" fmla="*/ 12053358 w 12192000"/>
              <a:gd name="connsiteY3" fmla="*/ 2196525 h 4104640"/>
              <a:gd name="connsiteX4" fmla="*/ 6096000 w 12192000"/>
              <a:gd name="connsiteY4" fmla="*/ 4104640 h 4104640"/>
              <a:gd name="connsiteX5" fmla="*/ 138643 w 12192000"/>
              <a:gd name="connsiteY5" fmla="*/ 2196525 h 4104640"/>
              <a:gd name="connsiteX6" fmla="*/ 0 w 12192000"/>
              <a:gd name="connsiteY6" fmla="*/ 2059049 h 4104640"/>
              <a:gd name="connsiteX7" fmla="*/ 91440 w 12192000"/>
              <a:gd name="connsiteY7" fmla="*/ 87904 h 4104640"/>
              <a:gd name="connsiteX0" fmla="*/ 0 w 12192000"/>
              <a:gd name="connsiteY0" fmla="*/ 0 h 4104640"/>
              <a:gd name="connsiteX1" fmla="*/ 12192000 w 12192000"/>
              <a:gd name="connsiteY1" fmla="*/ 0 h 4104640"/>
              <a:gd name="connsiteX2" fmla="*/ 12192000 w 12192000"/>
              <a:gd name="connsiteY2" fmla="*/ 2059049 h 4104640"/>
              <a:gd name="connsiteX3" fmla="*/ 12053358 w 12192000"/>
              <a:gd name="connsiteY3" fmla="*/ 2196525 h 4104640"/>
              <a:gd name="connsiteX4" fmla="*/ 6096000 w 12192000"/>
              <a:gd name="connsiteY4" fmla="*/ 4104640 h 4104640"/>
              <a:gd name="connsiteX5" fmla="*/ 138643 w 12192000"/>
              <a:gd name="connsiteY5" fmla="*/ 2196525 h 4104640"/>
              <a:gd name="connsiteX6" fmla="*/ 0 w 12192000"/>
              <a:gd name="connsiteY6" fmla="*/ 2059049 h 4104640"/>
              <a:gd name="connsiteX0" fmla="*/ 0 w 12192000"/>
              <a:gd name="connsiteY0" fmla="*/ 0 h 4104640"/>
              <a:gd name="connsiteX1" fmla="*/ 12192000 w 12192000"/>
              <a:gd name="connsiteY1" fmla="*/ 2059049 h 4104640"/>
              <a:gd name="connsiteX2" fmla="*/ 12053358 w 12192000"/>
              <a:gd name="connsiteY2" fmla="*/ 2196525 h 4104640"/>
              <a:gd name="connsiteX3" fmla="*/ 6096000 w 12192000"/>
              <a:gd name="connsiteY3" fmla="*/ 4104640 h 4104640"/>
              <a:gd name="connsiteX4" fmla="*/ 138643 w 12192000"/>
              <a:gd name="connsiteY4" fmla="*/ 2196525 h 4104640"/>
              <a:gd name="connsiteX5" fmla="*/ 0 w 12192000"/>
              <a:gd name="connsiteY5" fmla="*/ 2059049 h 4104640"/>
              <a:gd name="connsiteX0" fmla="*/ 12192000 w 12192000"/>
              <a:gd name="connsiteY0" fmla="*/ 0 h 2045591"/>
              <a:gd name="connsiteX1" fmla="*/ 12053358 w 12192000"/>
              <a:gd name="connsiteY1" fmla="*/ 137476 h 2045591"/>
              <a:gd name="connsiteX2" fmla="*/ 6096000 w 12192000"/>
              <a:gd name="connsiteY2" fmla="*/ 2045591 h 2045591"/>
              <a:gd name="connsiteX3" fmla="*/ 138643 w 12192000"/>
              <a:gd name="connsiteY3" fmla="*/ 137476 h 2045591"/>
              <a:gd name="connsiteX4" fmla="*/ 0 w 12192000"/>
              <a:gd name="connsiteY4" fmla="*/ 0 h 204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045591">
                <a:moveTo>
                  <a:pt x="12192000" y="0"/>
                </a:moveTo>
                <a:lnTo>
                  <a:pt x="12053358" y="137476"/>
                </a:lnTo>
                <a:cubicBezTo>
                  <a:pt x="10762282" y="1288696"/>
                  <a:pt x="8575872" y="2045591"/>
                  <a:pt x="6096000" y="2045591"/>
                </a:cubicBezTo>
                <a:cubicBezTo>
                  <a:pt x="3616128" y="2045591"/>
                  <a:pt x="1429718" y="1288696"/>
                  <a:pt x="138643" y="137476"/>
                </a:cubicBezTo>
                <a:lnTo>
                  <a:pt x="0"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文本框 66">
            <a:extLst>
              <a:ext uri="{FF2B5EF4-FFF2-40B4-BE49-F238E27FC236}">
                <a16:creationId xmlns="" xmlns:a16="http://schemas.microsoft.com/office/drawing/2014/main" id="{DDB681AA-2817-4745-BACC-B8465D61AB6C}"/>
              </a:ext>
            </a:extLst>
          </p:cNvPr>
          <p:cNvSpPr txBox="1"/>
          <p:nvPr/>
        </p:nvSpPr>
        <p:spPr>
          <a:xfrm>
            <a:off x="2072640" y="4426536"/>
            <a:ext cx="8046720" cy="830997"/>
          </a:xfrm>
          <a:prstGeom prst="rect">
            <a:avLst/>
          </a:prstGeom>
          <a:noFill/>
        </p:spPr>
        <p:txBody>
          <a:bodyPr wrap="square" rtlCol="0">
            <a:spAutoFit/>
          </a:bodyPr>
          <a:lstStyle/>
          <a:p>
            <a:pPr algn="ctr"/>
            <a:r>
              <a:rPr lang="zh-CN" altLang="en-US" sz="4800" dirty="0">
                <a:solidFill>
                  <a:schemeClr val="accent1"/>
                </a:solidFill>
                <a:latin typeface="+mj-ea"/>
                <a:ea typeface="+mj-ea"/>
              </a:rPr>
              <a:t>恳请各位老师批评指正</a:t>
            </a:r>
          </a:p>
        </p:txBody>
      </p:sp>
      <p:grpSp>
        <p:nvGrpSpPr>
          <p:cNvPr id="74" name="组合 73">
            <a:extLst>
              <a:ext uri="{FF2B5EF4-FFF2-40B4-BE49-F238E27FC236}">
                <a16:creationId xmlns="" xmlns:a16="http://schemas.microsoft.com/office/drawing/2014/main" id="{17A6B55D-146F-4165-A834-82AA5416AB59}"/>
              </a:ext>
            </a:extLst>
          </p:cNvPr>
          <p:cNvGrpSpPr/>
          <p:nvPr/>
        </p:nvGrpSpPr>
        <p:grpSpPr>
          <a:xfrm>
            <a:off x="4601722" y="2262813"/>
            <a:ext cx="3022088" cy="825646"/>
            <a:chOff x="5402262" y="5211762"/>
            <a:chExt cx="3059113" cy="835761"/>
          </a:xfrm>
          <a:solidFill>
            <a:schemeClr val="bg1"/>
          </a:solidFill>
        </p:grpSpPr>
        <p:sp>
          <p:nvSpPr>
            <p:cNvPr id="75" name="Freeform 32">
              <a:extLst>
                <a:ext uri="{FF2B5EF4-FFF2-40B4-BE49-F238E27FC236}">
                  <a16:creationId xmlns="" xmlns:a16="http://schemas.microsoft.com/office/drawing/2014/main" id="{7D76A6E2-8FDE-4AE6-8A9D-A59E811C4746}"/>
                </a:ext>
              </a:extLst>
            </p:cNvPr>
            <p:cNvSpPr>
              <a:spLocks noEditPoints="1"/>
            </p:cNvSpPr>
            <p:nvPr/>
          </p:nvSpPr>
          <p:spPr bwMode="auto">
            <a:xfrm>
              <a:off x="5402262" y="5347186"/>
              <a:ext cx="814480" cy="570716"/>
            </a:xfrm>
            <a:custGeom>
              <a:avLst/>
              <a:gdLst>
                <a:gd name="T0" fmla="*/ 1607 w 2875"/>
                <a:gd name="T1" fmla="*/ 1769 h 2008"/>
                <a:gd name="T2" fmla="*/ 1683 w 2875"/>
                <a:gd name="T3" fmla="*/ 1769 h 2008"/>
                <a:gd name="T4" fmla="*/ 1494 w 2875"/>
                <a:gd name="T5" fmla="*/ 1579 h 2008"/>
                <a:gd name="T6" fmla="*/ 1223 w 2875"/>
                <a:gd name="T7" fmla="*/ 1628 h 2008"/>
                <a:gd name="T8" fmla="*/ 1178 w 2875"/>
                <a:gd name="T9" fmla="*/ 1615 h 2008"/>
                <a:gd name="T10" fmla="*/ 1065 w 2875"/>
                <a:gd name="T11" fmla="*/ 1371 h 2008"/>
                <a:gd name="T12" fmla="*/ 1454 w 2875"/>
                <a:gd name="T13" fmla="*/ 1219 h 2008"/>
                <a:gd name="T14" fmla="*/ 1537 w 2875"/>
                <a:gd name="T15" fmla="*/ 1242 h 2008"/>
                <a:gd name="T16" fmla="*/ 1480 w 2875"/>
                <a:gd name="T17" fmla="*/ 1524 h 2008"/>
                <a:gd name="T18" fmla="*/ 1734 w 2875"/>
                <a:gd name="T19" fmla="*/ 1515 h 2008"/>
                <a:gd name="T20" fmla="*/ 1824 w 2875"/>
                <a:gd name="T21" fmla="*/ 1300 h 2008"/>
                <a:gd name="T22" fmla="*/ 2079 w 2875"/>
                <a:gd name="T23" fmla="*/ 946 h 2008"/>
                <a:gd name="T24" fmla="*/ 2340 w 2875"/>
                <a:gd name="T25" fmla="*/ 1258 h 2008"/>
                <a:gd name="T26" fmla="*/ 2055 w 2875"/>
                <a:gd name="T27" fmla="*/ 1396 h 2008"/>
                <a:gd name="T28" fmla="*/ 1497 w 2875"/>
                <a:gd name="T29" fmla="*/ 643 h 2008"/>
                <a:gd name="T30" fmla="*/ 1494 w 2875"/>
                <a:gd name="T31" fmla="*/ 722 h 2008"/>
                <a:gd name="T32" fmla="*/ 1336 w 2875"/>
                <a:gd name="T33" fmla="*/ 279 h 2008"/>
                <a:gd name="T34" fmla="*/ 844 w 2875"/>
                <a:gd name="T35" fmla="*/ 337 h 2008"/>
                <a:gd name="T36" fmla="*/ 752 w 2875"/>
                <a:gd name="T37" fmla="*/ 499 h 2008"/>
                <a:gd name="T38" fmla="*/ 1074 w 2875"/>
                <a:gd name="T39" fmla="*/ 559 h 2008"/>
                <a:gd name="T40" fmla="*/ 1074 w 2875"/>
                <a:gd name="T41" fmla="*/ 855 h 2008"/>
                <a:gd name="T42" fmla="*/ 625 w 2875"/>
                <a:gd name="T43" fmla="*/ 1219 h 2008"/>
                <a:gd name="T44" fmla="*/ 447 w 2875"/>
                <a:gd name="T45" fmla="*/ 1058 h 2008"/>
                <a:gd name="T46" fmla="*/ 532 w 2875"/>
                <a:gd name="T47" fmla="*/ 830 h 2008"/>
                <a:gd name="T48" fmla="*/ 107 w 2875"/>
                <a:gd name="T49" fmla="*/ 1057 h 2008"/>
                <a:gd name="T50" fmla="*/ 455 w 2875"/>
                <a:gd name="T51" fmla="*/ 1786 h 2008"/>
                <a:gd name="T52" fmla="*/ 665 w 2875"/>
                <a:gd name="T53" fmla="*/ 1941 h 2008"/>
                <a:gd name="T54" fmla="*/ 988 w 2875"/>
                <a:gd name="T55" fmla="*/ 1988 h 2008"/>
                <a:gd name="T56" fmla="*/ 1124 w 2875"/>
                <a:gd name="T57" fmla="*/ 1963 h 2008"/>
                <a:gd name="T58" fmla="*/ 1162 w 2875"/>
                <a:gd name="T59" fmla="*/ 1951 h 2008"/>
                <a:gd name="T60" fmla="*/ 1404 w 2875"/>
                <a:gd name="T61" fmla="*/ 1914 h 2008"/>
                <a:gd name="T62" fmla="*/ 1672 w 2875"/>
                <a:gd name="T63" fmla="*/ 1902 h 2008"/>
                <a:gd name="T64" fmla="*/ 2014 w 2875"/>
                <a:gd name="T65" fmla="*/ 1888 h 2008"/>
                <a:gd name="T66" fmla="*/ 1987 w 2875"/>
                <a:gd name="T67" fmla="*/ 1668 h 2008"/>
                <a:gd name="T68" fmla="*/ 1986 w 2875"/>
                <a:gd name="T69" fmla="*/ 1607 h 2008"/>
                <a:gd name="T70" fmla="*/ 2307 w 2875"/>
                <a:gd name="T71" fmla="*/ 1488 h 2008"/>
                <a:gd name="T72" fmla="*/ 2774 w 2875"/>
                <a:gd name="T73" fmla="*/ 1000 h 2008"/>
                <a:gd name="T74" fmla="*/ 2594 w 2875"/>
                <a:gd name="T75" fmla="*/ 833 h 2008"/>
                <a:gd name="T76" fmla="*/ 2394 w 2875"/>
                <a:gd name="T77" fmla="*/ 728 h 2008"/>
                <a:gd name="T78" fmla="*/ 2038 w 2875"/>
                <a:gd name="T79" fmla="*/ 737 h 2008"/>
                <a:gd name="T80" fmla="*/ 2116 w 2875"/>
                <a:gd name="T81" fmla="*/ 560 h 2008"/>
                <a:gd name="T82" fmla="*/ 2380 w 2875"/>
                <a:gd name="T83" fmla="*/ 358 h 2008"/>
                <a:gd name="T84" fmla="*/ 2359 w 2875"/>
                <a:gd name="T85" fmla="*/ 103 h 2008"/>
                <a:gd name="T86" fmla="*/ 1756 w 2875"/>
                <a:gd name="T87" fmla="*/ 166 h 2008"/>
                <a:gd name="T88" fmla="*/ 1403 w 2875"/>
                <a:gd name="T89" fmla="*/ 290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5" h="2008">
                  <a:moveTo>
                    <a:pt x="1683" y="1769"/>
                  </a:moveTo>
                  <a:lnTo>
                    <a:pt x="1607" y="1769"/>
                  </a:lnTo>
                  <a:cubicBezTo>
                    <a:pt x="1613" y="1747"/>
                    <a:pt x="1619" y="1739"/>
                    <a:pt x="1642" y="1737"/>
                  </a:cubicBezTo>
                  <a:cubicBezTo>
                    <a:pt x="1670" y="1735"/>
                    <a:pt x="1673" y="1751"/>
                    <a:pt x="1683" y="1769"/>
                  </a:cubicBezTo>
                  <a:close/>
                  <a:moveTo>
                    <a:pt x="1480" y="1524"/>
                  </a:moveTo>
                  <a:cubicBezTo>
                    <a:pt x="1480" y="1558"/>
                    <a:pt x="1482" y="1552"/>
                    <a:pt x="1494" y="1579"/>
                  </a:cubicBezTo>
                  <a:cubicBezTo>
                    <a:pt x="1507" y="1611"/>
                    <a:pt x="1537" y="1644"/>
                    <a:pt x="1426" y="1656"/>
                  </a:cubicBezTo>
                  <a:cubicBezTo>
                    <a:pt x="1391" y="1660"/>
                    <a:pt x="1255" y="1641"/>
                    <a:pt x="1223" y="1628"/>
                  </a:cubicBezTo>
                  <a:cubicBezTo>
                    <a:pt x="1221" y="1627"/>
                    <a:pt x="1219" y="1626"/>
                    <a:pt x="1218" y="1626"/>
                  </a:cubicBezTo>
                  <a:lnTo>
                    <a:pt x="1178" y="1615"/>
                  </a:lnTo>
                  <a:cubicBezTo>
                    <a:pt x="1146" y="1606"/>
                    <a:pt x="939" y="1503"/>
                    <a:pt x="985" y="1419"/>
                  </a:cubicBezTo>
                  <a:cubicBezTo>
                    <a:pt x="1003" y="1386"/>
                    <a:pt x="1023" y="1375"/>
                    <a:pt x="1065" y="1371"/>
                  </a:cubicBezTo>
                  <a:cubicBezTo>
                    <a:pt x="1070" y="1389"/>
                    <a:pt x="1133" y="1549"/>
                    <a:pt x="1209" y="1549"/>
                  </a:cubicBezTo>
                  <a:cubicBezTo>
                    <a:pt x="1343" y="1549"/>
                    <a:pt x="1431" y="1255"/>
                    <a:pt x="1454" y="1219"/>
                  </a:cubicBezTo>
                  <a:cubicBezTo>
                    <a:pt x="1478" y="1182"/>
                    <a:pt x="1506" y="1136"/>
                    <a:pt x="1565" y="1134"/>
                  </a:cubicBezTo>
                  <a:cubicBezTo>
                    <a:pt x="1565" y="1223"/>
                    <a:pt x="1557" y="1194"/>
                    <a:pt x="1537" y="1242"/>
                  </a:cubicBezTo>
                  <a:lnTo>
                    <a:pt x="1514" y="1329"/>
                  </a:lnTo>
                  <a:cubicBezTo>
                    <a:pt x="1506" y="1444"/>
                    <a:pt x="1480" y="1483"/>
                    <a:pt x="1480" y="1524"/>
                  </a:cubicBezTo>
                  <a:close/>
                  <a:moveTo>
                    <a:pt x="1768" y="1541"/>
                  </a:moveTo>
                  <a:cubicBezTo>
                    <a:pt x="1760" y="1510"/>
                    <a:pt x="1767" y="1518"/>
                    <a:pt x="1734" y="1515"/>
                  </a:cubicBezTo>
                  <a:cubicBezTo>
                    <a:pt x="1736" y="1450"/>
                    <a:pt x="1756" y="1449"/>
                    <a:pt x="1779" y="1408"/>
                  </a:cubicBezTo>
                  <a:cubicBezTo>
                    <a:pt x="1800" y="1371"/>
                    <a:pt x="1800" y="1336"/>
                    <a:pt x="1824" y="1300"/>
                  </a:cubicBezTo>
                  <a:cubicBezTo>
                    <a:pt x="1910" y="1168"/>
                    <a:pt x="1857" y="1222"/>
                    <a:pt x="1920" y="1092"/>
                  </a:cubicBezTo>
                  <a:cubicBezTo>
                    <a:pt x="1959" y="1013"/>
                    <a:pt x="1998" y="965"/>
                    <a:pt x="2079" y="946"/>
                  </a:cubicBezTo>
                  <a:cubicBezTo>
                    <a:pt x="2213" y="915"/>
                    <a:pt x="2535" y="852"/>
                    <a:pt x="2582" y="1031"/>
                  </a:cubicBezTo>
                  <a:cubicBezTo>
                    <a:pt x="2615" y="1155"/>
                    <a:pt x="2436" y="1229"/>
                    <a:pt x="2340" y="1258"/>
                  </a:cubicBezTo>
                  <a:cubicBezTo>
                    <a:pt x="2296" y="1271"/>
                    <a:pt x="2250" y="1314"/>
                    <a:pt x="2203" y="1333"/>
                  </a:cubicBezTo>
                  <a:cubicBezTo>
                    <a:pt x="2136" y="1360"/>
                    <a:pt x="2187" y="1351"/>
                    <a:pt x="2055" y="1396"/>
                  </a:cubicBezTo>
                  <a:cubicBezTo>
                    <a:pt x="1823" y="1474"/>
                    <a:pt x="1945" y="1422"/>
                    <a:pt x="1768" y="1541"/>
                  </a:cubicBezTo>
                  <a:close/>
                  <a:moveTo>
                    <a:pt x="1497" y="643"/>
                  </a:moveTo>
                  <a:cubicBezTo>
                    <a:pt x="1581" y="643"/>
                    <a:pt x="1701" y="635"/>
                    <a:pt x="1654" y="800"/>
                  </a:cubicBezTo>
                  <a:cubicBezTo>
                    <a:pt x="1625" y="904"/>
                    <a:pt x="1529" y="865"/>
                    <a:pt x="1494" y="722"/>
                  </a:cubicBezTo>
                  <a:cubicBezTo>
                    <a:pt x="1486" y="686"/>
                    <a:pt x="1496" y="684"/>
                    <a:pt x="1497" y="643"/>
                  </a:cubicBezTo>
                  <a:close/>
                  <a:moveTo>
                    <a:pt x="1336" y="279"/>
                  </a:moveTo>
                  <a:cubicBezTo>
                    <a:pt x="1171" y="279"/>
                    <a:pt x="1108" y="288"/>
                    <a:pt x="955" y="296"/>
                  </a:cubicBezTo>
                  <a:cubicBezTo>
                    <a:pt x="904" y="299"/>
                    <a:pt x="875" y="313"/>
                    <a:pt x="844" y="337"/>
                  </a:cubicBezTo>
                  <a:cubicBezTo>
                    <a:pt x="821" y="355"/>
                    <a:pt x="779" y="391"/>
                    <a:pt x="752" y="398"/>
                  </a:cubicBezTo>
                  <a:lnTo>
                    <a:pt x="752" y="499"/>
                  </a:lnTo>
                  <a:lnTo>
                    <a:pt x="870" y="508"/>
                  </a:lnTo>
                  <a:cubicBezTo>
                    <a:pt x="933" y="511"/>
                    <a:pt x="1023" y="527"/>
                    <a:pt x="1074" y="559"/>
                  </a:cubicBezTo>
                  <a:cubicBezTo>
                    <a:pt x="1093" y="571"/>
                    <a:pt x="1124" y="606"/>
                    <a:pt x="1124" y="635"/>
                  </a:cubicBezTo>
                  <a:cubicBezTo>
                    <a:pt x="1124" y="663"/>
                    <a:pt x="1073" y="719"/>
                    <a:pt x="1074" y="855"/>
                  </a:cubicBezTo>
                  <a:cubicBezTo>
                    <a:pt x="1074" y="992"/>
                    <a:pt x="1087" y="994"/>
                    <a:pt x="992" y="1044"/>
                  </a:cubicBezTo>
                  <a:cubicBezTo>
                    <a:pt x="916" y="1084"/>
                    <a:pt x="685" y="1219"/>
                    <a:pt x="625" y="1219"/>
                  </a:cubicBezTo>
                  <a:cubicBezTo>
                    <a:pt x="550" y="1219"/>
                    <a:pt x="606" y="1220"/>
                    <a:pt x="526" y="1141"/>
                  </a:cubicBezTo>
                  <a:cubicBezTo>
                    <a:pt x="497" y="1113"/>
                    <a:pt x="468" y="1090"/>
                    <a:pt x="447" y="1058"/>
                  </a:cubicBezTo>
                  <a:cubicBezTo>
                    <a:pt x="497" y="954"/>
                    <a:pt x="540" y="981"/>
                    <a:pt x="540" y="906"/>
                  </a:cubicBezTo>
                  <a:cubicBezTo>
                    <a:pt x="540" y="863"/>
                    <a:pt x="533" y="868"/>
                    <a:pt x="532" y="830"/>
                  </a:cubicBezTo>
                  <a:cubicBezTo>
                    <a:pt x="337" y="830"/>
                    <a:pt x="355" y="820"/>
                    <a:pt x="184" y="956"/>
                  </a:cubicBezTo>
                  <a:lnTo>
                    <a:pt x="107" y="1057"/>
                  </a:lnTo>
                  <a:cubicBezTo>
                    <a:pt x="0" y="1252"/>
                    <a:pt x="145" y="1411"/>
                    <a:pt x="268" y="1576"/>
                  </a:cubicBezTo>
                  <a:cubicBezTo>
                    <a:pt x="303" y="1623"/>
                    <a:pt x="418" y="1759"/>
                    <a:pt x="455" y="1786"/>
                  </a:cubicBezTo>
                  <a:cubicBezTo>
                    <a:pt x="495" y="1816"/>
                    <a:pt x="529" y="1843"/>
                    <a:pt x="571" y="1875"/>
                  </a:cubicBezTo>
                  <a:lnTo>
                    <a:pt x="665" y="1941"/>
                  </a:lnTo>
                  <a:cubicBezTo>
                    <a:pt x="709" y="1971"/>
                    <a:pt x="734" y="1969"/>
                    <a:pt x="764" y="1978"/>
                  </a:cubicBezTo>
                  <a:cubicBezTo>
                    <a:pt x="843" y="2001"/>
                    <a:pt x="879" y="2008"/>
                    <a:pt x="988" y="1988"/>
                  </a:cubicBezTo>
                  <a:cubicBezTo>
                    <a:pt x="1024" y="1981"/>
                    <a:pt x="997" y="1977"/>
                    <a:pt x="1040" y="1973"/>
                  </a:cubicBezTo>
                  <a:cubicBezTo>
                    <a:pt x="1087" y="1968"/>
                    <a:pt x="1074" y="1982"/>
                    <a:pt x="1124" y="1963"/>
                  </a:cubicBezTo>
                  <a:cubicBezTo>
                    <a:pt x="1126" y="1962"/>
                    <a:pt x="1124" y="1962"/>
                    <a:pt x="1142" y="1956"/>
                  </a:cubicBezTo>
                  <a:cubicBezTo>
                    <a:pt x="1143" y="1956"/>
                    <a:pt x="1162" y="1951"/>
                    <a:pt x="1162" y="1951"/>
                  </a:cubicBezTo>
                  <a:lnTo>
                    <a:pt x="1263" y="1925"/>
                  </a:lnTo>
                  <a:cubicBezTo>
                    <a:pt x="1339" y="1903"/>
                    <a:pt x="1309" y="1915"/>
                    <a:pt x="1404" y="1914"/>
                  </a:cubicBezTo>
                  <a:cubicBezTo>
                    <a:pt x="1448" y="1913"/>
                    <a:pt x="1451" y="1907"/>
                    <a:pt x="1489" y="1905"/>
                  </a:cubicBezTo>
                  <a:cubicBezTo>
                    <a:pt x="1549" y="1902"/>
                    <a:pt x="1613" y="1911"/>
                    <a:pt x="1672" y="1902"/>
                  </a:cubicBezTo>
                  <a:cubicBezTo>
                    <a:pt x="1839" y="1874"/>
                    <a:pt x="1760" y="1874"/>
                    <a:pt x="1921" y="1887"/>
                  </a:cubicBezTo>
                  <a:cubicBezTo>
                    <a:pt x="1951" y="1890"/>
                    <a:pt x="1984" y="1886"/>
                    <a:pt x="2014" y="1888"/>
                  </a:cubicBezTo>
                  <a:cubicBezTo>
                    <a:pt x="2181" y="1897"/>
                    <a:pt x="2334" y="1970"/>
                    <a:pt x="2267" y="1685"/>
                  </a:cubicBezTo>
                  <a:cubicBezTo>
                    <a:pt x="2134" y="1685"/>
                    <a:pt x="2220" y="1648"/>
                    <a:pt x="1987" y="1668"/>
                  </a:cubicBezTo>
                  <a:cubicBezTo>
                    <a:pt x="1935" y="1672"/>
                    <a:pt x="1932" y="1663"/>
                    <a:pt x="1912" y="1634"/>
                  </a:cubicBezTo>
                  <a:cubicBezTo>
                    <a:pt x="1948" y="1617"/>
                    <a:pt x="1934" y="1639"/>
                    <a:pt x="1986" y="1607"/>
                  </a:cubicBezTo>
                  <a:cubicBezTo>
                    <a:pt x="1992" y="1603"/>
                    <a:pt x="2001" y="1598"/>
                    <a:pt x="2008" y="1594"/>
                  </a:cubicBezTo>
                  <a:cubicBezTo>
                    <a:pt x="2048" y="1573"/>
                    <a:pt x="2216" y="1527"/>
                    <a:pt x="2307" y="1488"/>
                  </a:cubicBezTo>
                  <a:cubicBezTo>
                    <a:pt x="2384" y="1455"/>
                    <a:pt x="2600" y="1349"/>
                    <a:pt x="2659" y="1289"/>
                  </a:cubicBezTo>
                  <a:cubicBezTo>
                    <a:pt x="2716" y="1230"/>
                    <a:pt x="2875" y="1156"/>
                    <a:pt x="2774" y="1000"/>
                  </a:cubicBezTo>
                  <a:cubicBezTo>
                    <a:pt x="2730" y="932"/>
                    <a:pt x="2781" y="926"/>
                    <a:pt x="2667" y="895"/>
                  </a:cubicBezTo>
                  <a:cubicBezTo>
                    <a:pt x="2627" y="884"/>
                    <a:pt x="2620" y="864"/>
                    <a:pt x="2594" y="833"/>
                  </a:cubicBezTo>
                  <a:cubicBezTo>
                    <a:pt x="2566" y="798"/>
                    <a:pt x="2540" y="805"/>
                    <a:pt x="2512" y="780"/>
                  </a:cubicBezTo>
                  <a:cubicBezTo>
                    <a:pt x="2467" y="742"/>
                    <a:pt x="2503" y="728"/>
                    <a:pt x="2394" y="728"/>
                  </a:cubicBezTo>
                  <a:cubicBezTo>
                    <a:pt x="2319" y="728"/>
                    <a:pt x="2223" y="729"/>
                    <a:pt x="2153" y="740"/>
                  </a:cubicBezTo>
                  <a:cubicBezTo>
                    <a:pt x="2117" y="745"/>
                    <a:pt x="2066" y="751"/>
                    <a:pt x="2038" y="737"/>
                  </a:cubicBezTo>
                  <a:cubicBezTo>
                    <a:pt x="2015" y="725"/>
                    <a:pt x="1988" y="682"/>
                    <a:pt x="1988" y="635"/>
                  </a:cubicBezTo>
                  <a:cubicBezTo>
                    <a:pt x="1988" y="602"/>
                    <a:pt x="2089" y="571"/>
                    <a:pt x="2116" y="560"/>
                  </a:cubicBezTo>
                  <a:cubicBezTo>
                    <a:pt x="2173" y="537"/>
                    <a:pt x="2210" y="519"/>
                    <a:pt x="2259" y="491"/>
                  </a:cubicBezTo>
                  <a:cubicBezTo>
                    <a:pt x="2310" y="460"/>
                    <a:pt x="2356" y="413"/>
                    <a:pt x="2380" y="358"/>
                  </a:cubicBezTo>
                  <a:lnTo>
                    <a:pt x="2394" y="321"/>
                  </a:lnTo>
                  <a:cubicBezTo>
                    <a:pt x="2428" y="246"/>
                    <a:pt x="2439" y="184"/>
                    <a:pt x="2359" y="103"/>
                  </a:cubicBezTo>
                  <a:cubicBezTo>
                    <a:pt x="2257" y="0"/>
                    <a:pt x="2097" y="47"/>
                    <a:pt x="1968" y="90"/>
                  </a:cubicBezTo>
                  <a:cubicBezTo>
                    <a:pt x="1881" y="119"/>
                    <a:pt x="1887" y="128"/>
                    <a:pt x="1756" y="166"/>
                  </a:cubicBezTo>
                  <a:cubicBezTo>
                    <a:pt x="1626" y="205"/>
                    <a:pt x="1575" y="246"/>
                    <a:pt x="1452" y="294"/>
                  </a:cubicBezTo>
                  <a:cubicBezTo>
                    <a:pt x="1422" y="306"/>
                    <a:pt x="1436" y="301"/>
                    <a:pt x="1403" y="290"/>
                  </a:cubicBezTo>
                  <a:cubicBezTo>
                    <a:pt x="1377" y="282"/>
                    <a:pt x="1367" y="279"/>
                    <a:pt x="1336"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 name="Freeform 33">
              <a:extLst>
                <a:ext uri="{FF2B5EF4-FFF2-40B4-BE49-F238E27FC236}">
                  <a16:creationId xmlns="" xmlns:a16="http://schemas.microsoft.com/office/drawing/2014/main" id="{F258C79E-4884-4C98-99F4-A644210423CF}"/>
                </a:ext>
              </a:extLst>
            </p:cNvPr>
            <p:cNvSpPr>
              <a:spLocks noEditPoints="1"/>
            </p:cNvSpPr>
            <p:nvPr/>
          </p:nvSpPr>
          <p:spPr bwMode="auto">
            <a:xfrm>
              <a:off x="6270909" y="5256259"/>
              <a:ext cx="650035" cy="791264"/>
            </a:xfrm>
            <a:custGeom>
              <a:avLst/>
              <a:gdLst>
                <a:gd name="T0" fmla="*/ 943 w 2302"/>
                <a:gd name="T1" fmla="*/ 2093 h 2775"/>
                <a:gd name="T2" fmla="*/ 935 w 2302"/>
                <a:gd name="T3" fmla="*/ 1957 h 2775"/>
                <a:gd name="T4" fmla="*/ 1214 w 2302"/>
                <a:gd name="T5" fmla="*/ 1898 h 2775"/>
                <a:gd name="T6" fmla="*/ 1250 w 2302"/>
                <a:gd name="T7" fmla="*/ 1993 h 2775"/>
                <a:gd name="T8" fmla="*/ 923 w 2302"/>
                <a:gd name="T9" fmla="*/ 1327 h 2775"/>
                <a:gd name="T10" fmla="*/ 1019 w 2302"/>
                <a:gd name="T11" fmla="*/ 1246 h 2775"/>
                <a:gd name="T12" fmla="*/ 1517 w 2302"/>
                <a:gd name="T13" fmla="*/ 1067 h 2775"/>
                <a:gd name="T14" fmla="*/ 2022 w 2302"/>
                <a:gd name="T15" fmla="*/ 1529 h 2775"/>
                <a:gd name="T16" fmla="*/ 1975 w 2302"/>
                <a:gd name="T17" fmla="*/ 1651 h 2775"/>
                <a:gd name="T18" fmla="*/ 1638 w 2302"/>
                <a:gd name="T19" fmla="*/ 2178 h 2775"/>
                <a:gd name="T20" fmla="*/ 1392 w 2302"/>
                <a:gd name="T21" fmla="*/ 1830 h 2775"/>
                <a:gd name="T22" fmla="*/ 1392 w 2302"/>
                <a:gd name="T23" fmla="*/ 1551 h 2775"/>
                <a:gd name="T24" fmla="*/ 1534 w 2302"/>
                <a:gd name="T25" fmla="*/ 1282 h 2775"/>
                <a:gd name="T26" fmla="*/ 1211 w 2302"/>
                <a:gd name="T27" fmla="*/ 1293 h 2775"/>
                <a:gd name="T28" fmla="*/ 893 w 2302"/>
                <a:gd name="T29" fmla="*/ 1466 h 2775"/>
                <a:gd name="T30" fmla="*/ 1488 w 2302"/>
                <a:gd name="T31" fmla="*/ 301 h 2775"/>
                <a:gd name="T32" fmla="*/ 1307 w 2302"/>
                <a:gd name="T33" fmla="*/ 391 h 2775"/>
                <a:gd name="T34" fmla="*/ 1198 w 2302"/>
                <a:gd name="T35" fmla="*/ 53 h 2775"/>
                <a:gd name="T36" fmla="*/ 1169 w 2302"/>
                <a:gd name="T37" fmla="*/ 75 h 2775"/>
                <a:gd name="T38" fmla="*/ 989 w 2302"/>
                <a:gd name="T39" fmla="*/ 420 h 2775"/>
                <a:gd name="T40" fmla="*/ 571 w 2302"/>
                <a:gd name="T41" fmla="*/ 603 h 2775"/>
                <a:gd name="T42" fmla="*/ 696 w 2302"/>
                <a:gd name="T43" fmla="*/ 800 h 2775"/>
                <a:gd name="T44" fmla="*/ 901 w 2302"/>
                <a:gd name="T45" fmla="*/ 1043 h 2775"/>
                <a:gd name="T46" fmla="*/ 359 w 2302"/>
                <a:gd name="T47" fmla="*/ 1111 h 2775"/>
                <a:gd name="T48" fmla="*/ 80 w 2302"/>
                <a:gd name="T49" fmla="*/ 1381 h 2775"/>
                <a:gd name="T50" fmla="*/ 26 w 2302"/>
                <a:gd name="T51" fmla="*/ 1834 h 2775"/>
                <a:gd name="T52" fmla="*/ 317 w 2302"/>
                <a:gd name="T53" fmla="*/ 2203 h 2775"/>
                <a:gd name="T54" fmla="*/ 545 w 2302"/>
                <a:gd name="T55" fmla="*/ 1839 h 2775"/>
                <a:gd name="T56" fmla="*/ 684 w 2302"/>
                <a:gd name="T57" fmla="*/ 1452 h 2775"/>
                <a:gd name="T58" fmla="*/ 740 w 2302"/>
                <a:gd name="T59" fmla="*/ 1754 h 2775"/>
                <a:gd name="T60" fmla="*/ 930 w 2302"/>
                <a:gd name="T61" fmla="*/ 1656 h 2775"/>
                <a:gd name="T62" fmla="*/ 1265 w 2302"/>
                <a:gd name="T63" fmla="*/ 1458 h 2775"/>
                <a:gd name="T64" fmla="*/ 1049 w 2302"/>
                <a:gd name="T65" fmla="*/ 1665 h 2775"/>
                <a:gd name="T66" fmla="*/ 918 w 2302"/>
                <a:gd name="T67" fmla="*/ 1746 h 2775"/>
                <a:gd name="T68" fmla="*/ 579 w 2302"/>
                <a:gd name="T69" fmla="*/ 1898 h 2775"/>
                <a:gd name="T70" fmla="*/ 664 w 2302"/>
                <a:gd name="T71" fmla="*/ 2237 h 2775"/>
                <a:gd name="T72" fmla="*/ 848 w 2302"/>
                <a:gd name="T73" fmla="*/ 2374 h 2775"/>
                <a:gd name="T74" fmla="*/ 893 w 2302"/>
                <a:gd name="T75" fmla="*/ 2677 h 2775"/>
                <a:gd name="T76" fmla="*/ 1183 w 2302"/>
                <a:gd name="T77" fmla="*/ 2604 h 2775"/>
                <a:gd name="T78" fmla="*/ 1612 w 2302"/>
                <a:gd name="T79" fmla="*/ 2482 h 2775"/>
                <a:gd name="T80" fmla="*/ 2056 w 2302"/>
                <a:gd name="T81" fmla="*/ 1894 h 2775"/>
                <a:gd name="T82" fmla="*/ 2175 w 2302"/>
                <a:gd name="T83" fmla="*/ 1529 h 2775"/>
                <a:gd name="T84" fmla="*/ 2227 w 2302"/>
                <a:gd name="T85" fmla="*/ 1277 h 2775"/>
                <a:gd name="T86" fmla="*/ 2024 w 2302"/>
                <a:gd name="T87" fmla="*/ 945 h 2775"/>
                <a:gd name="T88" fmla="*/ 1731 w 2302"/>
                <a:gd name="T89" fmla="*/ 899 h 2775"/>
                <a:gd name="T90" fmla="*/ 1282 w 2302"/>
                <a:gd name="T91" fmla="*/ 933 h 2775"/>
                <a:gd name="T92" fmla="*/ 1553 w 2302"/>
                <a:gd name="T93" fmla="*/ 636 h 2775"/>
                <a:gd name="T94" fmla="*/ 1683 w 2302"/>
                <a:gd name="T95" fmla="*/ 563 h 2775"/>
                <a:gd name="T96" fmla="*/ 1633 w 2302"/>
                <a:gd name="T97" fmla="*/ 40 h 2775"/>
                <a:gd name="T98" fmla="*/ 1502 w 2302"/>
                <a:gd name="T99" fmla="*/ 78 h 2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02" h="2775">
                  <a:moveTo>
                    <a:pt x="935" y="1957"/>
                  </a:moveTo>
                  <a:cubicBezTo>
                    <a:pt x="1034" y="2024"/>
                    <a:pt x="961" y="2093"/>
                    <a:pt x="943" y="2093"/>
                  </a:cubicBezTo>
                  <a:cubicBezTo>
                    <a:pt x="884" y="2093"/>
                    <a:pt x="897" y="2096"/>
                    <a:pt x="876" y="2067"/>
                  </a:cubicBezTo>
                  <a:cubicBezTo>
                    <a:pt x="838" y="2013"/>
                    <a:pt x="877" y="1971"/>
                    <a:pt x="935" y="1957"/>
                  </a:cubicBezTo>
                  <a:close/>
                  <a:moveTo>
                    <a:pt x="1250" y="1993"/>
                  </a:moveTo>
                  <a:cubicBezTo>
                    <a:pt x="1158" y="1970"/>
                    <a:pt x="1189" y="1946"/>
                    <a:pt x="1214" y="1898"/>
                  </a:cubicBezTo>
                  <a:cubicBezTo>
                    <a:pt x="1252" y="1907"/>
                    <a:pt x="1272" y="1930"/>
                    <a:pt x="1290" y="1957"/>
                  </a:cubicBezTo>
                  <a:lnTo>
                    <a:pt x="1250" y="1993"/>
                  </a:lnTo>
                  <a:close/>
                  <a:moveTo>
                    <a:pt x="893" y="1466"/>
                  </a:moveTo>
                  <a:lnTo>
                    <a:pt x="923" y="1327"/>
                  </a:lnTo>
                  <a:cubicBezTo>
                    <a:pt x="931" y="1299"/>
                    <a:pt x="934" y="1330"/>
                    <a:pt x="935" y="1280"/>
                  </a:cubicBezTo>
                  <a:cubicBezTo>
                    <a:pt x="998" y="1280"/>
                    <a:pt x="970" y="1269"/>
                    <a:pt x="1019" y="1246"/>
                  </a:cubicBezTo>
                  <a:cubicBezTo>
                    <a:pt x="1040" y="1236"/>
                    <a:pt x="1067" y="1229"/>
                    <a:pt x="1088" y="1222"/>
                  </a:cubicBezTo>
                  <a:cubicBezTo>
                    <a:pt x="1209" y="1179"/>
                    <a:pt x="1402" y="1081"/>
                    <a:pt x="1517" y="1067"/>
                  </a:cubicBezTo>
                  <a:cubicBezTo>
                    <a:pt x="1653" y="1050"/>
                    <a:pt x="1887" y="1045"/>
                    <a:pt x="2002" y="1127"/>
                  </a:cubicBezTo>
                  <a:cubicBezTo>
                    <a:pt x="2130" y="1220"/>
                    <a:pt x="2068" y="1347"/>
                    <a:pt x="2022" y="1529"/>
                  </a:cubicBezTo>
                  <a:cubicBezTo>
                    <a:pt x="2015" y="1556"/>
                    <a:pt x="2011" y="1575"/>
                    <a:pt x="2003" y="1595"/>
                  </a:cubicBezTo>
                  <a:cubicBezTo>
                    <a:pt x="1991" y="1626"/>
                    <a:pt x="1985" y="1625"/>
                    <a:pt x="1975" y="1651"/>
                  </a:cubicBezTo>
                  <a:cubicBezTo>
                    <a:pt x="1964" y="1681"/>
                    <a:pt x="1962" y="1716"/>
                    <a:pt x="1934" y="1788"/>
                  </a:cubicBezTo>
                  <a:cubicBezTo>
                    <a:pt x="1898" y="1880"/>
                    <a:pt x="1725" y="2178"/>
                    <a:pt x="1638" y="2178"/>
                  </a:cubicBezTo>
                  <a:cubicBezTo>
                    <a:pt x="1506" y="2178"/>
                    <a:pt x="1485" y="2185"/>
                    <a:pt x="1417" y="2084"/>
                  </a:cubicBezTo>
                  <a:cubicBezTo>
                    <a:pt x="1527" y="2011"/>
                    <a:pt x="1551" y="1867"/>
                    <a:pt x="1392" y="1830"/>
                  </a:cubicBezTo>
                  <a:cubicBezTo>
                    <a:pt x="1414" y="1735"/>
                    <a:pt x="1468" y="1850"/>
                    <a:pt x="1468" y="1678"/>
                  </a:cubicBezTo>
                  <a:cubicBezTo>
                    <a:pt x="1468" y="1651"/>
                    <a:pt x="1408" y="1618"/>
                    <a:pt x="1392" y="1551"/>
                  </a:cubicBezTo>
                  <a:cubicBezTo>
                    <a:pt x="1465" y="1502"/>
                    <a:pt x="1467" y="1491"/>
                    <a:pt x="1556" y="1444"/>
                  </a:cubicBezTo>
                  <a:cubicBezTo>
                    <a:pt x="1666" y="1385"/>
                    <a:pt x="1571" y="1315"/>
                    <a:pt x="1534" y="1282"/>
                  </a:cubicBezTo>
                  <a:cubicBezTo>
                    <a:pt x="1448" y="1206"/>
                    <a:pt x="1434" y="1221"/>
                    <a:pt x="1299" y="1221"/>
                  </a:cubicBezTo>
                  <a:cubicBezTo>
                    <a:pt x="1270" y="1221"/>
                    <a:pt x="1236" y="1276"/>
                    <a:pt x="1211" y="1293"/>
                  </a:cubicBezTo>
                  <a:cubicBezTo>
                    <a:pt x="1158" y="1330"/>
                    <a:pt x="1104" y="1349"/>
                    <a:pt x="1011" y="1416"/>
                  </a:cubicBezTo>
                  <a:cubicBezTo>
                    <a:pt x="978" y="1439"/>
                    <a:pt x="944" y="1462"/>
                    <a:pt x="893" y="1466"/>
                  </a:cubicBezTo>
                  <a:close/>
                  <a:moveTo>
                    <a:pt x="1502" y="78"/>
                  </a:moveTo>
                  <a:cubicBezTo>
                    <a:pt x="1502" y="179"/>
                    <a:pt x="1543" y="206"/>
                    <a:pt x="1488" y="301"/>
                  </a:cubicBezTo>
                  <a:cubicBezTo>
                    <a:pt x="1474" y="325"/>
                    <a:pt x="1462" y="338"/>
                    <a:pt x="1439" y="354"/>
                  </a:cubicBezTo>
                  <a:cubicBezTo>
                    <a:pt x="1395" y="384"/>
                    <a:pt x="1363" y="418"/>
                    <a:pt x="1307" y="391"/>
                  </a:cubicBezTo>
                  <a:cubicBezTo>
                    <a:pt x="1327" y="306"/>
                    <a:pt x="1350" y="200"/>
                    <a:pt x="1350" y="112"/>
                  </a:cubicBezTo>
                  <a:cubicBezTo>
                    <a:pt x="1350" y="14"/>
                    <a:pt x="1261" y="17"/>
                    <a:pt x="1198" y="53"/>
                  </a:cubicBezTo>
                  <a:lnTo>
                    <a:pt x="1187" y="59"/>
                  </a:lnTo>
                  <a:cubicBezTo>
                    <a:pt x="1173" y="69"/>
                    <a:pt x="1180" y="62"/>
                    <a:pt x="1169" y="75"/>
                  </a:cubicBezTo>
                  <a:cubicBezTo>
                    <a:pt x="1162" y="85"/>
                    <a:pt x="1164" y="85"/>
                    <a:pt x="1157" y="97"/>
                  </a:cubicBezTo>
                  <a:lnTo>
                    <a:pt x="989" y="420"/>
                  </a:lnTo>
                  <a:cubicBezTo>
                    <a:pt x="932" y="571"/>
                    <a:pt x="876" y="450"/>
                    <a:pt x="698" y="450"/>
                  </a:cubicBezTo>
                  <a:cubicBezTo>
                    <a:pt x="577" y="450"/>
                    <a:pt x="571" y="457"/>
                    <a:pt x="571" y="603"/>
                  </a:cubicBezTo>
                  <a:cubicBezTo>
                    <a:pt x="571" y="613"/>
                    <a:pt x="618" y="689"/>
                    <a:pt x="627" y="707"/>
                  </a:cubicBezTo>
                  <a:cubicBezTo>
                    <a:pt x="647" y="743"/>
                    <a:pt x="668" y="772"/>
                    <a:pt x="696" y="800"/>
                  </a:cubicBezTo>
                  <a:cubicBezTo>
                    <a:pt x="749" y="853"/>
                    <a:pt x="825" y="898"/>
                    <a:pt x="901" y="916"/>
                  </a:cubicBezTo>
                  <a:lnTo>
                    <a:pt x="901" y="1043"/>
                  </a:lnTo>
                  <a:cubicBezTo>
                    <a:pt x="825" y="1083"/>
                    <a:pt x="633" y="1238"/>
                    <a:pt x="571" y="1238"/>
                  </a:cubicBezTo>
                  <a:cubicBezTo>
                    <a:pt x="497" y="1238"/>
                    <a:pt x="453" y="1111"/>
                    <a:pt x="359" y="1111"/>
                  </a:cubicBezTo>
                  <a:cubicBezTo>
                    <a:pt x="257" y="1111"/>
                    <a:pt x="166" y="1245"/>
                    <a:pt x="115" y="1307"/>
                  </a:cubicBezTo>
                  <a:cubicBezTo>
                    <a:pt x="90" y="1338"/>
                    <a:pt x="95" y="1346"/>
                    <a:pt x="80" y="1381"/>
                  </a:cubicBezTo>
                  <a:cubicBezTo>
                    <a:pt x="35" y="1484"/>
                    <a:pt x="49" y="1554"/>
                    <a:pt x="25" y="1658"/>
                  </a:cubicBezTo>
                  <a:cubicBezTo>
                    <a:pt x="3" y="1755"/>
                    <a:pt x="0" y="1733"/>
                    <a:pt x="26" y="1834"/>
                  </a:cubicBezTo>
                  <a:cubicBezTo>
                    <a:pt x="49" y="1925"/>
                    <a:pt x="47" y="1918"/>
                    <a:pt x="89" y="1991"/>
                  </a:cubicBezTo>
                  <a:cubicBezTo>
                    <a:pt x="124" y="2053"/>
                    <a:pt x="229" y="2203"/>
                    <a:pt x="317" y="2203"/>
                  </a:cubicBezTo>
                  <a:cubicBezTo>
                    <a:pt x="436" y="2203"/>
                    <a:pt x="477" y="2208"/>
                    <a:pt x="507" y="2088"/>
                  </a:cubicBezTo>
                  <a:cubicBezTo>
                    <a:pt x="526" y="2011"/>
                    <a:pt x="545" y="1926"/>
                    <a:pt x="545" y="1839"/>
                  </a:cubicBezTo>
                  <a:cubicBezTo>
                    <a:pt x="545" y="1720"/>
                    <a:pt x="477" y="1710"/>
                    <a:pt x="551" y="1599"/>
                  </a:cubicBezTo>
                  <a:lnTo>
                    <a:pt x="684" y="1452"/>
                  </a:lnTo>
                  <a:cubicBezTo>
                    <a:pt x="784" y="1375"/>
                    <a:pt x="689" y="1568"/>
                    <a:pt x="689" y="1653"/>
                  </a:cubicBezTo>
                  <a:cubicBezTo>
                    <a:pt x="689" y="1702"/>
                    <a:pt x="727" y="1706"/>
                    <a:pt x="740" y="1754"/>
                  </a:cubicBezTo>
                  <a:lnTo>
                    <a:pt x="850" y="1754"/>
                  </a:lnTo>
                  <a:cubicBezTo>
                    <a:pt x="880" y="1709"/>
                    <a:pt x="883" y="1692"/>
                    <a:pt x="930" y="1656"/>
                  </a:cubicBezTo>
                  <a:cubicBezTo>
                    <a:pt x="1000" y="1602"/>
                    <a:pt x="1081" y="1572"/>
                    <a:pt x="1150" y="1521"/>
                  </a:cubicBezTo>
                  <a:cubicBezTo>
                    <a:pt x="1181" y="1498"/>
                    <a:pt x="1226" y="1467"/>
                    <a:pt x="1265" y="1458"/>
                  </a:cubicBezTo>
                  <a:cubicBezTo>
                    <a:pt x="1214" y="1554"/>
                    <a:pt x="1214" y="1572"/>
                    <a:pt x="1122" y="1628"/>
                  </a:cubicBezTo>
                  <a:lnTo>
                    <a:pt x="1049" y="1665"/>
                  </a:lnTo>
                  <a:cubicBezTo>
                    <a:pt x="1027" y="1678"/>
                    <a:pt x="1014" y="1691"/>
                    <a:pt x="988" y="1706"/>
                  </a:cubicBezTo>
                  <a:cubicBezTo>
                    <a:pt x="962" y="1722"/>
                    <a:pt x="943" y="1732"/>
                    <a:pt x="918" y="1746"/>
                  </a:cubicBezTo>
                  <a:cubicBezTo>
                    <a:pt x="744" y="1848"/>
                    <a:pt x="769" y="1780"/>
                    <a:pt x="658" y="1798"/>
                  </a:cubicBezTo>
                  <a:cubicBezTo>
                    <a:pt x="583" y="1810"/>
                    <a:pt x="579" y="1836"/>
                    <a:pt x="579" y="1898"/>
                  </a:cubicBezTo>
                  <a:cubicBezTo>
                    <a:pt x="579" y="1928"/>
                    <a:pt x="671" y="1995"/>
                    <a:pt x="692" y="2023"/>
                  </a:cubicBezTo>
                  <a:cubicBezTo>
                    <a:pt x="718" y="2059"/>
                    <a:pt x="664" y="2123"/>
                    <a:pt x="664" y="2237"/>
                  </a:cubicBezTo>
                  <a:cubicBezTo>
                    <a:pt x="664" y="2262"/>
                    <a:pt x="739" y="2337"/>
                    <a:pt x="762" y="2350"/>
                  </a:cubicBezTo>
                  <a:cubicBezTo>
                    <a:pt x="795" y="2368"/>
                    <a:pt x="812" y="2364"/>
                    <a:pt x="848" y="2374"/>
                  </a:cubicBezTo>
                  <a:cubicBezTo>
                    <a:pt x="895" y="2387"/>
                    <a:pt x="877" y="2404"/>
                    <a:pt x="918" y="2415"/>
                  </a:cubicBezTo>
                  <a:cubicBezTo>
                    <a:pt x="918" y="2482"/>
                    <a:pt x="893" y="2510"/>
                    <a:pt x="893" y="2677"/>
                  </a:cubicBezTo>
                  <a:cubicBezTo>
                    <a:pt x="893" y="2707"/>
                    <a:pt x="963" y="2775"/>
                    <a:pt x="1103" y="2684"/>
                  </a:cubicBezTo>
                  <a:cubicBezTo>
                    <a:pt x="1126" y="2669"/>
                    <a:pt x="1171" y="2629"/>
                    <a:pt x="1183" y="2604"/>
                  </a:cubicBezTo>
                  <a:cubicBezTo>
                    <a:pt x="1212" y="2540"/>
                    <a:pt x="1174" y="2425"/>
                    <a:pt x="1207" y="2339"/>
                  </a:cubicBezTo>
                  <a:cubicBezTo>
                    <a:pt x="1276" y="2153"/>
                    <a:pt x="1454" y="2482"/>
                    <a:pt x="1612" y="2482"/>
                  </a:cubicBezTo>
                  <a:cubicBezTo>
                    <a:pt x="1720" y="2482"/>
                    <a:pt x="1833" y="2340"/>
                    <a:pt x="1877" y="2265"/>
                  </a:cubicBezTo>
                  <a:cubicBezTo>
                    <a:pt x="1929" y="2179"/>
                    <a:pt x="2023" y="1992"/>
                    <a:pt x="2056" y="1894"/>
                  </a:cubicBezTo>
                  <a:cubicBezTo>
                    <a:pt x="2086" y="1807"/>
                    <a:pt x="2115" y="1781"/>
                    <a:pt x="2149" y="1630"/>
                  </a:cubicBezTo>
                  <a:lnTo>
                    <a:pt x="2175" y="1529"/>
                  </a:lnTo>
                  <a:cubicBezTo>
                    <a:pt x="2179" y="1510"/>
                    <a:pt x="2184" y="1501"/>
                    <a:pt x="2189" y="1484"/>
                  </a:cubicBezTo>
                  <a:cubicBezTo>
                    <a:pt x="2208" y="1426"/>
                    <a:pt x="2202" y="1341"/>
                    <a:pt x="2227" y="1277"/>
                  </a:cubicBezTo>
                  <a:cubicBezTo>
                    <a:pt x="2260" y="1189"/>
                    <a:pt x="2302" y="1157"/>
                    <a:pt x="2199" y="1058"/>
                  </a:cubicBezTo>
                  <a:cubicBezTo>
                    <a:pt x="2177" y="1036"/>
                    <a:pt x="2048" y="950"/>
                    <a:pt x="2024" y="945"/>
                  </a:cubicBezTo>
                  <a:cubicBezTo>
                    <a:pt x="1993" y="938"/>
                    <a:pt x="1965" y="939"/>
                    <a:pt x="1934" y="932"/>
                  </a:cubicBezTo>
                  <a:cubicBezTo>
                    <a:pt x="1873" y="919"/>
                    <a:pt x="1805" y="899"/>
                    <a:pt x="1731" y="899"/>
                  </a:cubicBezTo>
                  <a:cubicBezTo>
                    <a:pt x="1626" y="899"/>
                    <a:pt x="1547" y="941"/>
                    <a:pt x="1358" y="941"/>
                  </a:cubicBezTo>
                  <a:cubicBezTo>
                    <a:pt x="1316" y="941"/>
                    <a:pt x="1320" y="934"/>
                    <a:pt x="1282" y="933"/>
                  </a:cubicBezTo>
                  <a:cubicBezTo>
                    <a:pt x="1282" y="859"/>
                    <a:pt x="1262" y="813"/>
                    <a:pt x="1351" y="757"/>
                  </a:cubicBezTo>
                  <a:lnTo>
                    <a:pt x="1553" y="636"/>
                  </a:lnTo>
                  <a:cubicBezTo>
                    <a:pt x="1593" y="610"/>
                    <a:pt x="1589" y="605"/>
                    <a:pt x="1637" y="586"/>
                  </a:cubicBezTo>
                  <a:cubicBezTo>
                    <a:pt x="1650" y="580"/>
                    <a:pt x="1668" y="571"/>
                    <a:pt x="1683" y="563"/>
                  </a:cubicBezTo>
                  <a:cubicBezTo>
                    <a:pt x="1786" y="506"/>
                    <a:pt x="1790" y="441"/>
                    <a:pt x="1790" y="332"/>
                  </a:cubicBezTo>
                  <a:cubicBezTo>
                    <a:pt x="1790" y="213"/>
                    <a:pt x="1724" y="96"/>
                    <a:pt x="1633" y="40"/>
                  </a:cubicBezTo>
                  <a:lnTo>
                    <a:pt x="1617" y="30"/>
                  </a:lnTo>
                  <a:cubicBezTo>
                    <a:pt x="1567" y="0"/>
                    <a:pt x="1502" y="18"/>
                    <a:pt x="1502"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77" name="组合 76">
              <a:extLst>
                <a:ext uri="{FF2B5EF4-FFF2-40B4-BE49-F238E27FC236}">
                  <a16:creationId xmlns="" xmlns:a16="http://schemas.microsoft.com/office/drawing/2014/main" id="{69369A19-1B85-4CB9-8A95-8A5BD7FB39CE}"/>
                </a:ext>
              </a:extLst>
            </p:cNvPr>
            <p:cNvGrpSpPr/>
            <p:nvPr/>
          </p:nvGrpSpPr>
          <p:grpSpPr>
            <a:xfrm>
              <a:off x="7683654" y="5211762"/>
              <a:ext cx="777721" cy="795133"/>
              <a:chOff x="8128154" y="5211762"/>
              <a:chExt cx="777721" cy="795133"/>
            </a:xfrm>
            <a:grpFill/>
          </p:grpSpPr>
          <p:sp>
            <p:nvSpPr>
              <p:cNvPr id="81" name="Freeform 34">
                <a:extLst>
                  <a:ext uri="{FF2B5EF4-FFF2-40B4-BE49-F238E27FC236}">
                    <a16:creationId xmlns="" xmlns:a16="http://schemas.microsoft.com/office/drawing/2014/main" id="{2B4E5EC5-90C3-4A21-96BA-5B9B397679DC}"/>
                  </a:ext>
                </a:extLst>
              </p:cNvPr>
              <p:cNvSpPr>
                <a:spLocks noEditPoints="1"/>
              </p:cNvSpPr>
              <p:nvPr/>
            </p:nvSpPr>
            <p:spPr bwMode="auto">
              <a:xfrm>
                <a:off x="8128154" y="5211762"/>
                <a:ext cx="777721" cy="644232"/>
              </a:xfrm>
              <a:custGeom>
                <a:avLst/>
                <a:gdLst>
                  <a:gd name="T0" fmla="*/ 1651 w 2752"/>
                  <a:gd name="T1" fmla="*/ 1193 h 2259"/>
                  <a:gd name="T2" fmla="*/ 1795 w 2752"/>
                  <a:gd name="T3" fmla="*/ 939 h 2259"/>
                  <a:gd name="T4" fmla="*/ 1758 w 2752"/>
                  <a:gd name="T5" fmla="*/ 1045 h 2259"/>
                  <a:gd name="T6" fmla="*/ 1728 w 2752"/>
                  <a:gd name="T7" fmla="*/ 1184 h 2259"/>
                  <a:gd name="T8" fmla="*/ 2752 w 2752"/>
                  <a:gd name="T9" fmla="*/ 1370 h 2259"/>
                  <a:gd name="T10" fmla="*/ 2252 w 2752"/>
                  <a:gd name="T11" fmla="*/ 1498 h 2259"/>
                  <a:gd name="T12" fmla="*/ 1965 w 2752"/>
                  <a:gd name="T13" fmla="*/ 1396 h 2259"/>
                  <a:gd name="T14" fmla="*/ 2405 w 2752"/>
                  <a:gd name="T15" fmla="*/ 1303 h 2259"/>
                  <a:gd name="T16" fmla="*/ 1880 w 2752"/>
                  <a:gd name="T17" fmla="*/ 1286 h 2259"/>
                  <a:gd name="T18" fmla="*/ 1753 w 2752"/>
                  <a:gd name="T19" fmla="*/ 1430 h 2259"/>
                  <a:gd name="T20" fmla="*/ 1448 w 2752"/>
                  <a:gd name="T21" fmla="*/ 1429 h 2259"/>
                  <a:gd name="T22" fmla="*/ 1169 w 2752"/>
                  <a:gd name="T23" fmla="*/ 1480 h 2259"/>
                  <a:gd name="T24" fmla="*/ 911 w 2752"/>
                  <a:gd name="T25" fmla="*/ 1646 h 2259"/>
                  <a:gd name="T26" fmla="*/ 780 w 2752"/>
                  <a:gd name="T27" fmla="*/ 1726 h 2259"/>
                  <a:gd name="T28" fmla="*/ 518 w 2752"/>
                  <a:gd name="T29" fmla="*/ 1998 h 2259"/>
                  <a:gd name="T30" fmla="*/ 263 w 2752"/>
                  <a:gd name="T31" fmla="*/ 2259 h 2259"/>
                  <a:gd name="T32" fmla="*/ 0 w 2752"/>
                  <a:gd name="T33" fmla="*/ 2031 h 2259"/>
                  <a:gd name="T34" fmla="*/ 81 w 2752"/>
                  <a:gd name="T35" fmla="*/ 1781 h 2259"/>
                  <a:gd name="T36" fmla="*/ 314 w 2752"/>
                  <a:gd name="T37" fmla="*/ 1599 h 2259"/>
                  <a:gd name="T38" fmla="*/ 544 w 2752"/>
                  <a:gd name="T39" fmla="*/ 1685 h 2259"/>
                  <a:gd name="T40" fmla="*/ 763 w 2752"/>
                  <a:gd name="T41" fmla="*/ 1548 h 2259"/>
                  <a:gd name="T42" fmla="*/ 931 w 2752"/>
                  <a:gd name="T43" fmla="*/ 1480 h 2259"/>
                  <a:gd name="T44" fmla="*/ 1135 w 2752"/>
                  <a:gd name="T45" fmla="*/ 1447 h 2259"/>
                  <a:gd name="T46" fmla="*/ 1262 w 2752"/>
                  <a:gd name="T47" fmla="*/ 1396 h 2259"/>
                  <a:gd name="T48" fmla="*/ 1381 w 2752"/>
                  <a:gd name="T49" fmla="*/ 1345 h 2259"/>
                  <a:gd name="T50" fmla="*/ 1482 w 2752"/>
                  <a:gd name="T51" fmla="*/ 1133 h 2259"/>
                  <a:gd name="T52" fmla="*/ 1423 w 2752"/>
                  <a:gd name="T53" fmla="*/ 1226 h 2259"/>
                  <a:gd name="T54" fmla="*/ 1326 w 2752"/>
                  <a:gd name="T55" fmla="*/ 1151 h 2259"/>
                  <a:gd name="T56" fmla="*/ 1351 w 2752"/>
                  <a:gd name="T57" fmla="*/ 866 h 2259"/>
                  <a:gd name="T58" fmla="*/ 1541 w 2752"/>
                  <a:gd name="T59" fmla="*/ 845 h 2259"/>
                  <a:gd name="T60" fmla="*/ 1635 w 2752"/>
                  <a:gd name="T61" fmla="*/ 727 h 2259"/>
                  <a:gd name="T62" fmla="*/ 1582 w 2752"/>
                  <a:gd name="T63" fmla="*/ 538 h 2259"/>
                  <a:gd name="T64" fmla="*/ 1406 w 2752"/>
                  <a:gd name="T65" fmla="*/ 685 h 2259"/>
                  <a:gd name="T66" fmla="*/ 1262 w 2752"/>
                  <a:gd name="T67" fmla="*/ 1134 h 2259"/>
                  <a:gd name="T68" fmla="*/ 1177 w 2752"/>
                  <a:gd name="T69" fmla="*/ 1311 h 2259"/>
                  <a:gd name="T70" fmla="*/ 1135 w 2752"/>
                  <a:gd name="T71" fmla="*/ 1133 h 2259"/>
                  <a:gd name="T72" fmla="*/ 1008 w 2752"/>
                  <a:gd name="T73" fmla="*/ 1387 h 2259"/>
                  <a:gd name="T74" fmla="*/ 788 w 2752"/>
                  <a:gd name="T75" fmla="*/ 1218 h 2259"/>
                  <a:gd name="T76" fmla="*/ 915 w 2752"/>
                  <a:gd name="T77" fmla="*/ 888 h 2259"/>
                  <a:gd name="T78" fmla="*/ 1101 w 2752"/>
                  <a:gd name="T79" fmla="*/ 659 h 2259"/>
                  <a:gd name="T80" fmla="*/ 1067 w 2752"/>
                  <a:gd name="T81" fmla="*/ 337 h 2259"/>
                  <a:gd name="T82" fmla="*/ 1389 w 2752"/>
                  <a:gd name="T83" fmla="*/ 617 h 2259"/>
                  <a:gd name="T84" fmla="*/ 1618 w 2752"/>
                  <a:gd name="T85" fmla="*/ 337 h 2259"/>
                  <a:gd name="T86" fmla="*/ 1767 w 2752"/>
                  <a:gd name="T87" fmla="*/ 21 h 2259"/>
                  <a:gd name="T88" fmla="*/ 1814 w 2752"/>
                  <a:gd name="T89" fmla="*/ 331 h 2259"/>
                  <a:gd name="T90" fmla="*/ 1849 w 2752"/>
                  <a:gd name="T91" fmla="*/ 552 h 2259"/>
                  <a:gd name="T92" fmla="*/ 1990 w 2752"/>
                  <a:gd name="T93" fmla="*/ 329 h 2259"/>
                  <a:gd name="T94" fmla="*/ 2192 w 2752"/>
                  <a:gd name="T95" fmla="*/ 211 h 2259"/>
                  <a:gd name="T96" fmla="*/ 2021 w 2752"/>
                  <a:gd name="T97" fmla="*/ 783 h 2259"/>
                  <a:gd name="T98" fmla="*/ 1922 w 2752"/>
                  <a:gd name="T99" fmla="*/ 1057 h 2259"/>
                  <a:gd name="T100" fmla="*/ 2372 w 2752"/>
                  <a:gd name="T101" fmla="*/ 1115 h 2259"/>
                  <a:gd name="T102" fmla="*/ 2491 w 2752"/>
                  <a:gd name="T103" fmla="*/ 1152 h 2259"/>
                  <a:gd name="T104" fmla="*/ 2615 w 2752"/>
                  <a:gd name="T105" fmla="*/ 1178 h 2259"/>
                  <a:gd name="T106" fmla="*/ 2752 w 2752"/>
                  <a:gd name="T107" fmla="*/ 1349 h 2259"/>
                  <a:gd name="T108" fmla="*/ 1592 w 2752"/>
                  <a:gd name="T109" fmla="*/ 1049 h 2259"/>
                  <a:gd name="T110" fmla="*/ 1540 w 2752"/>
                  <a:gd name="T111" fmla="*/ 954 h 2259"/>
                  <a:gd name="T112" fmla="*/ 1609 w 2752"/>
                  <a:gd name="T113" fmla="*/ 922 h 2259"/>
                  <a:gd name="T114" fmla="*/ 1863 w 2752"/>
                  <a:gd name="T115" fmla="*/ 820 h 2259"/>
                  <a:gd name="T116" fmla="*/ 1838 w 2752"/>
                  <a:gd name="T117" fmla="*/ 693 h 2259"/>
                  <a:gd name="T118" fmla="*/ 1863 w 2752"/>
                  <a:gd name="T119" fmla="*/ 820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2" h="2259">
                    <a:moveTo>
                      <a:pt x="1728" y="1184"/>
                    </a:moveTo>
                    <a:cubicBezTo>
                      <a:pt x="1690" y="1184"/>
                      <a:pt x="1678" y="1180"/>
                      <a:pt x="1651" y="1193"/>
                    </a:cubicBezTo>
                    <a:cubicBezTo>
                      <a:pt x="1651" y="1141"/>
                      <a:pt x="1646" y="1151"/>
                      <a:pt x="1674" y="1122"/>
                    </a:cubicBezTo>
                    <a:cubicBezTo>
                      <a:pt x="1794" y="1002"/>
                      <a:pt x="1745" y="952"/>
                      <a:pt x="1795" y="939"/>
                    </a:cubicBezTo>
                    <a:cubicBezTo>
                      <a:pt x="1796" y="972"/>
                      <a:pt x="1809" y="981"/>
                      <a:pt x="1799" y="1002"/>
                    </a:cubicBezTo>
                    <a:cubicBezTo>
                      <a:pt x="1788" y="1025"/>
                      <a:pt x="1773" y="1009"/>
                      <a:pt x="1758" y="1045"/>
                    </a:cubicBezTo>
                    <a:cubicBezTo>
                      <a:pt x="1747" y="1073"/>
                      <a:pt x="1756" y="1095"/>
                      <a:pt x="1753" y="1125"/>
                    </a:cubicBezTo>
                    <a:cubicBezTo>
                      <a:pt x="1748" y="1177"/>
                      <a:pt x="1740" y="1139"/>
                      <a:pt x="1728" y="1184"/>
                    </a:cubicBezTo>
                    <a:close/>
                    <a:moveTo>
                      <a:pt x="2752" y="1349"/>
                    </a:moveTo>
                    <a:lnTo>
                      <a:pt x="2752" y="1370"/>
                    </a:lnTo>
                    <a:cubicBezTo>
                      <a:pt x="2749" y="1398"/>
                      <a:pt x="2729" y="1424"/>
                      <a:pt x="2686" y="1448"/>
                    </a:cubicBezTo>
                    <a:cubicBezTo>
                      <a:pt x="2529" y="1535"/>
                      <a:pt x="2421" y="1512"/>
                      <a:pt x="2252" y="1498"/>
                    </a:cubicBezTo>
                    <a:cubicBezTo>
                      <a:pt x="2153" y="1489"/>
                      <a:pt x="2076" y="1534"/>
                      <a:pt x="1965" y="1480"/>
                    </a:cubicBezTo>
                    <a:lnTo>
                      <a:pt x="1965" y="1396"/>
                    </a:lnTo>
                    <a:cubicBezTo>
                      <a:pt x="2044" y="1389"/>
                      <a:pt x="2121" y="1370"/>
                      <a:pt x="2210" y="1370"/>
                    </a:cubicBezTo>
                    <a:cubicBezTo>
                      <a:pt x="2286" y="1371"/>
                      <a:pt x="2369" y="1371"/>
                      <a:pt x="2405" y="1303"/>
                    </a:cubicBezTo>
                    <a:cubicBezTo>
                      <a:pt x="2343" y="1210"/>
                      <a:pt x="2133" y="1231"/>
                      <a:pt x="2029" y="1248"/>
                    </a:cubicBezTo>
                    <a:cubicBezTo>
                      <a:pt x="1977" y="1256"/>
                      <a:pt x="1916" y="1283"/>
                      <a:pt x="1880" y="1286"/>
                    </a:cubicBezTo>
                    <a:cubicBezTo>
                      <a:pt x="1874" y="1364"/>
                      <a:pt x="1860" y="1372"/>
                      <a:pt x="1829" y="1430"/>
                    </a:cubicBezTo>
                    <a:lnTo>
                      <a:pt x="1753" y="1430"/>
                    </a:lnTo>
                    <a:cubicBezTo>
                      <a:pt x="1740" y="1380"/>
                      <a:pt x="1634" y="1350"/>
                      <a:pt x="1561" y="1398"/>
                    </a:cubicBezTo>
                    <a:cubicBezTo>
                      <a:pt x="1532" y="1417"/>
                      <a:pt x="1512" y="1410"/>
                      <a:pt x="1448" y="1429"/>
                    </a:cubicBezTo>
                    <a:cubicBezTo>
                      <a:pt x="1402" y="1442"/>
                      <a:pt x="1359" y="1438"/>
                      <a:pt x="1313" y="1438"/>
                    </a:cubicBezTo>
                    <a:cubicBezTo>
                      <a:pt x="1298" y="1495"/>
                      <a:pt x="1239" y="1480"/>
                      <a:pt x="1169" y="1480"/>
                    </a:cubicBezTo>
                    <a:cubicBezTo>
                      <a:pt x="1150" y="1562"/>
                      <a:pt x="1109" y="1526"/>
                      <a:pt x="1042" y="1565"/>
                    </a:cubicBezTo>
                    <a:cubicBezTo>
                      <a:pt x="998" y="1591"/>
                      <a:pt x="957" y="1618"/>
                      <a:pt x="911" y="1646"/>
                    </a:cubicBezTo>
                    <a:cubicBezTo>
                      <a:pt x="885" y="1662"/>
                      <a:pt x="869" y="1671"/>
                      <a:pt x="842" y="1687"/>
                    </a:cubicBezTo>
                    <a:cubicBezTo>
                      <a:pt x="817" y="1703"/>
                      <a:pt x="805" y="1713"/>
                      <a:pt x="780" y="1726"/>
                    </a:cubicBezTo>
                    <a:cubicBezTo>
                      <a:pt x="727" y="1753"/>
                      <a:pt x="696" y="1770"/>
                      <a:pt x="648" y="1807"/>
                    </a:cubicBezTo>
                    <a:cubicBezTo>
                      <a:pt x="586" y="1854"/>
                      <a:pt x="564" y="1937"/>
                      <a:pt x="518" y="1998"/>
                    </a:cubicBezTo>
                    <a:cubicBezTo>
                      <a:pt x="463" y="2072"/>
                      <a:pt x="490" y="2060"/>
                      <a:pt x="464" y="2105"/>
                    </a:cubicBezTo>
                    <a:cubicBezTo>
                      <a:pt x="418" y="2185"/>
                      <a:pt x="374" y="2259"/>
                      <a:pt x="263" y="2259"/>
                    </a:cubicBezTo>
                    <a:cubicBezTo>
                      <a:pt x="171" y="2259"/>
                      <a:pt x="130" y="2237"/>
                      <a:pt x="90" y="2170"/>
                    </a:cubicBezTo>
                    <a:cubicBezTo>
                      <a:pt x="66" y="2129"/>
                      <a:pt x="0" y="2071"/>
                      <a:pt x="0" y="2031"/>
                    </a:cubicBezTo>
                    <a:cubicBezTo>
                      <a:pt x="0" y="1981"/>
                      <a:pt x="7" y="1918"/>
                      <a:pt x="23" y="1876"/>
                    </a:cubicBezTo>
                    <a:cubicBezTo>
                      <a:pt x="37" y="1839"/>
                      <a:pt x="61" y="1811"/>
                      <a:pt x="81" y="1781"/>
                    </a:cubicBezTo>
                    <a:lnTo>
                      <a:pt x="195" y="1599"/>
                    </a:lnTo>
                    <a:lnTo>
                      <a:pt x="314" y="1599"/>
                    </a:lnTo>
                    <a:cubicBezTo>
                      <a:pt x="320" y="1622"/>
                      <a:pt x="344" y="1660"/>
                      <a:pt x="359" y="1680"/>
                    </a:cubicBezTo>
                    <a:cubicBezTo>
                      <a:pt x="404" y="1740"/>
                      <a:pt x="493" y="1742"/>
                      <a:pt x="544" y="1685"/>
                    </a:cubicBezTo>
                    <a:cubicBezTo>
                      <a:pt x="568" y="1658"/>
                      <a:pt x="563" y="1644"/>
                      <a:pt x="607" y="1629"/>
                    </a:cubicBezTo>
                    <a:cubicBezTo>
                      <a:pt x="666" y="1610"/>
                      <a:pt x="710" y="1576"/>
                      <a:pt x="763" y="1548"/>
                    </a:cubicBezTo>
                    <a:cubicBezTo>
                      <a:pt x="795" y="1531"/>
                      <a:pt x="820" y="1536"/>
                      <a:pt x="853" y="1520"/>
                    </a:cubicBezTo>
                    <a:cubicBezTo>
                      <a:pt x="886" y="1505"/>
                      <a:pt x="890" y="1491"/>
                      <a:pt x="931" y="1480"/>
                    </a:cubicBezTo>
                    <a:cubicBezTo>
                      <a:pt x="951" y="1474"/>
                      <a:pt x="958" y="1475"/>
                      <a:pt x="983" y="1472"/>
                    </a:cubicBezTo>
                    <a:cubicBezTo>
                      <a:pt x="1057" y="1464"/>
                      <a:pt x="1021" y="1447"/>
                      <a:pt x="1135" y="1447"/>
                    </a:cubicBezTo>
                    <a:cubicBezTo>
                      <a:pt x="1137" y="1418"/>
                      <a:pt x="1141" y="1416"/>
                      <a:pt x="1152" y="1396"/>
                    </a:cubicBezTo>
                    <a:lnTo>
                      <a:pt x="1262" y="1396"/>
                    </a:lnTo>
                    <a:cubicBezTo>
                      <a:pt x="1264" y="1367"/>
                      <a:pt x="1268" y="1365"/>
                      <a:pt x="1279" y="1345"/>
                    </a:cubicBezTo>
                    <a:lnTo>
                      <a:pt x="1381" y="1345"/>
                    </a:lnTo>
                    <a:cubicBezTo>
                      <a:pt x="1414" y="1282"/>
                      <a:pt x="1429" y="1260"/>
                      <a:pt x="1524" y="1260"/>
                    </a:cubicBezTo>
                    <a:cubicBezTo>
                      <a:pt x="1498" y="1210"/>
                      <a:pt x="1496" y="1195"/>
                      <a:pt x="1482" y="1133"/>
                    </a:cubicBezTo>
                    <a:lnTo>
                      <a:pt x="1423" y="1133"/>
                    </a:lnTo>
                    <a:lnTo>
                      <a:pt x="1423" y="1226"/>
                    </a:lnTo>
                    <a:lnTo>
                      <a:pt x="1338" y="1226"/>
                    </a:lnTo>
                    <a:cubicBezTo>
                      <a:pt x="1336" y="1201"/>
                      <a:pt x="1324" y="1169"/>
                      <a:pt x="1326" y="1151"/>
                    </a:cubicBezTo>
                    <a:cubicBezTo>
                      <a:pt x="1333" y="1083"/>
                      <a:pt x="1345" y="1194"/>
                      <a:pt x="1346" y="913"/>
                    </a:cubicBezTo>
                    <a:cubicBezTo>
                      <a:pt x="1346" y="892"/>
                      <a:pt x="1345" y="885"/>
                      <a:pt x="1351" y="866"/>
                    </a:cubicBezTo>
                    <a:lnTo>
                      <a:pt x="1364" y="838"/>
                    </a:lnTo>
                    <a:cubicBezTo>
                      <a:pt x="1414" y="762"/>
                      <a:pt x="1489" y="841"/>
                      <a:pt x="1541" y="845"/>
                    </a:cubicBezTo>
                    <a:cubicBezTo>
                      <a:pt x="1543" y="795"/>
                      <a:pt x="1565" y="773"/>
                      <a:pt x="1575" y="727"/>
                    </a:cubicBezTo>
                    <a:lnTo>
                      <a:pt x="1635" y="727"/>
                    </a:lnTo>
                    <a:lnTo>
                      <a:pt x="1636" y="618"/>
                    </a:lnTo>
                    <a:cubicBezTo>
                      <a:pt x="1642" y="566"/>
                      <a:pt x="1666" y="484"/>
                      <a:pt x="1582" y="538"/>
                    </a:cubicBezTo>
                    <a:cubicBezTo>
                      <a:pt x="1512" y="584"/>
                      <a:pt x="1495" y="651"/>
                      <a:pt x="1406" y="651"/>
                    </a:cubicBezTo>
                    <a:lnTo>
                      <a:pt x="1406" y="685"/>
                    </a:lnTo>
                    <a:cubicBezTo>
                      <a:pt x="1406" y="754"/>
                      <a:pt x="1270" y="828"/>
                      <a:pt x="1262" y="939"/>
                    </a:cubicBezTo>
                    <a:cubicBezTo>
                      <a:pt x="1258" y="1000"/>
                      <a:pt x="1264" y="1071"/>
                      <a:pt x="1262" y="1134"/>
                    </a:cubicBezTo>
                    <a:cubicBezTo>
                      <a:pt x="1261" y="1186"/>
                      <a:pt x="1246" y="1261"/>
                      <a:pt x="1245" y="1311"/>
                    </a:cubicBezTo>
                    <a:lnTo>
                      <a:pt x="1177" y="1311"/>
                    </a:lnTo>
                    <a:cubicBezTo>
                      <a:pt x="1169" y="1274"/>
                      <a:pt x="1159" y="1265"/>
                      <a:pt x="1152" y="1227"/>
                    </a:cubicBezTo>
                    <a:cubicBezTo>
                      <a:pt x="1146" y="1194"/>
                      <a:pt x="1142" y="1164"/>
                      <a:pt x="1135" y="1133"/>
                    </a:cubicBezTo>
                    <a:cubicBezTo>
                      <a:pt x="1097" y="1154"/>
                      <a:pt x="1106" y="1143"/>
                      <a:pt x="1089" y="1189"/>
                    </a:cubicBezTo>
                    <a:cubicBezTo>
                      <a:pt x="1064" y="1254"/>
                      <a:pt x="1023" y="1321"/>
                      <a:pt x="1008" y="1387"/>
                    </a:cubicBezTo>
                    <a:cubicBezTo>
                      <a:pt x="946" y="1387"/>
                      <a:pt x="897" y="1393"/>
                      <a:pt x="857" y="1344"/>
                    </a:cubicBezTo>
                    <a:cubicBezTo>
                      <a:pt x="838" y="1321"/>
                      <a:pt x="788" y="1254"/>
                      <a:pt x="788" y="1218"/>
                    </a:cubicBezTo>
                    <a:cubicBezTo>
                      <a:pt x="788" y="1082"/>
                      <a:pt x="852" y="1144"/>
                      <a:pt x="863" y="1039"/>
                    </a:cubicBezTo>
                    <a:cubicBezTo>
                      <a:pt x="870" y="984"/>
                      <a:pt x="855" y="888"/>
                      <a:pt x="915" y="888"/>
                    </a:cubicBezTo>
                    <a:cubicBezTo>
                      <a:pt x="970" y="888"/>
                      <a:pt x="998" y="911"/>
                      <a:pt x="1042" y="922"/>
                    </a:cubicBezTo>
                    <a:cubicBezTo>
                      <a:pt x="1151" y="849"/>
                      <a:pt x="1110" y="799"/>
                      <a:pt x="1101" y="659"/>
                    </a:cubicBezTo>
                    <a:cubicBezTo>
                      <a:pt x="1098" y="606"/>
                      <a:pt x="1089" y="550"/>
                      <a:pt x="1084" y="498"/>
                    </a:cubicBezTo>
                    <a:cubicBezTo>
                      <a:pt x="1080" y="449"/>
                      <a:pt x="1068" y="383"/>
                      <a:pt x="1067" y="337"/>
                    </a:cubicBezTo>
                    <a:cubicBezTo>
                      <a:pt x="1105" y="317"/>
                      <a:pt x="1264" y="143"/>
                      <a:pt x="1313" y="430"/>
                    </a:cubicBezTo>
                    <a:cubicBezTo>
                      <a:pt x="1326" y="509"/>
                      <a:pt x="1307" y="615"/>
                      <a:pt x="1389" y="617"/>
                    </a:cubicBezTo>
                    <a:cubicBezTo>
                      <a:pt x="1394" y="555"/>
                      <a:pt x="1433" y="500"/>
                      <a:pt x="1499" y="498"/>
                    </a:cubicBezTo>
                    <a:cubicBezTo>
                      <a:pt x="1516" y="426"/>
                      <a:pt x="1540" y="356"/>
                      <a:pt x="1618" y="337"/>
                    </a:cubicBezTo>
                    <a:cubicBezTo>
                      <a:pt x="1618" y="193"/>
                      <a:pt x="1655" y="196"/>
                      <a:pt x="1722" y="111"/>
                    </a:cubicBezTo>
                    <a:cubicBezTo>
                      <a:pt x="1750" y="75"/>
                      <a:pt x="1714" y="35"/>
                      <a:pt x="1767" y="21"/>
                    </a:cubicBezTo>
                    <a:cubicBezTo>
                      <a:pt x="1843" y="0"/>
                      <a:pt x="1885" y="50"/>
                      <a:pt x="1948" y="83"/>
                    </a:cubicBezTo>
                    <a:cubicBezTo>
                      <a:pt x="1944" y="240"/>
                      <a:pt x="1908" y="245"/>
                      <a:pt x="1814" y="331"/>
                    </a:cubicBezTo>
                    <a:cubicBezTo>
                      <a:pt x="1697" y="439"/>
                      <a:pt x="1770" y="464"/>
                      <a:pt x="1770" y="617"/>
                    </a:cubicBezTo>
                    <a:lnTo>
                      <a:pt x="1849" y="552"/>
                    </a:lnTo>
                    <a:cubicBezTo>
                      <a:pt x="1878" y="516"/>
                      <a:pt x="1907" y="498"/>
                      <a:pt x="1956" y="498"/>
                    </a:cubicBezTo>
                    <a:cubicBezTo>
                      <a:pt x="1956" y="393"/>
                      <a:pt x="1944" y="418"/>
                      <a:pt x="1990" y="329"/>
                    </a:cubicBezTo>
                    <a:cubicBezTo>
                      <a:pt x="2025" y="262"/>
                      <a:pt x="2031" y="206"/>
                      <a:pt x="2123" y="190"/>
                    </a:cubicBezTo>
                    <a:cubicBezTo>
                      <a:pt x="2162" y="183"/>
                      <a:pt x="2171" y="190"/>
                      <a:pt x="2192" y="211"/>
                    </a:cubicBezTo>
                    <a:cubicBezTo>
                      <a:pt x="2251" y="271"/>
                      <a:pt x="2325" y="422"/>
                      <a:pt x="2216" y="479"/>
                    </a:cubicBezTo>
                    <a:cubicBezTo>
                      <a:pt x="1964" y="611"/>
                      <a:pt x="2076" y="697"/>
                      <a:pt x="2021" y="783"/>
                    </a:cubicBezTo>
                    <a:cubicBezTo>
                      <a:pt x="1988" y="835"/>
                      <a:pt x="1988" y="782"/>
                      <a:pt x="1981" y="870"/>
                    </a:cubicBezTo>
                    <a:cubicBezTo>
                      <a:pt x="1975" y="942"/>
                      <a:pt x="1922" y="981"/>
                      <a:pt x="1922" y="1057"/>
                    </a:cubicBezTo>
                    <a:cubicBezTo>
                      <a:pt x="1922" y="1133"/>
                      <a:pt x="2037" y="1099"/>
                      <a:pt x="2109" y="1099"/>
                    </a:cubicBezTo>
                    <a:cubicBezTo>
                      <a:pt x="2195" y="1099"/>
                      <a:pt x="2292" y="1102"/>
                      <a:pt x="2372" y="1115"/>
                    </a:cubicBezTo>
                    <a:cubicBezTo>
                      <a:pt x="2401" y="1120"/>
                      <a:pt x="2417" y="1121"/>
                      <a:pt x="2441" y="1131"/>
                    </a:cubicBezTo>
                    <a:cubicBezTo>
                      <a:pt x="2459" y="1138"/>
                      <a:pt x="2474" y="1150"/>
                      <a:pt x="2491" y="1152"/>
                    </a:cubicBezTo>
                    <a:cubicBezTo>
                      <a:pt x="2518" y="1156"/>
                      <a:pt x="2511" y="1144"/>
                      <a:pt x="2555" y="1161"/>
                    </a:cubicBezTo>
                    <a:cubicBezTo>
                      <a:pt x="2583" y="1171"/>
                      <a:pt x="2583" y="1170"/>
                      <a:pt x="2615" y="1178"/>
                    </a:cubicBezTo>
                    <a:cubicBezTo>
                      <a:pt x="2657" y="1189"/>
                      <a:pt x="2675" y="1211"/>
                      <a:pt x="2700" y="1244"/>
                    </a:cubicBezTo>
                    <a:cubicBezTo>
                      <a:pt x="2728" y="1281"/>
                      <a:pt x="2748" y="1317"/>
                      <a:pt x="2752" y="1349"/>
                    </a:cubicBezTo>
                    <a:close/>
                    <a:moveTo>
                      <a:pt x="1592" y="998"/>
                    </a:moveTo>
                    <a:lnTo>
                      <a:pt x="1592" y="1049"/>
                    </a:lnTo>
                    <a:cubicBezTo>
                      <a:pt x="1548" y="1048"/>
                      <a:pt x="1508" y="1033"/>
                      <a:pt x="1508" y="989"/>
                    </a:cubicBezTo>
                    <a:cubicBezTo>
                      <a:pt x="1508" y="962"/>
                      <a:pt x="1526" y="969"/>
                      <a:pt x="1540" y="954"/>
                    </a:cubicBezTo>
                    <a:cubicBezTo>
                      <a:pt x="1554" y="939"/>
                      <a:pt x="1552" y="932"/>
                      <a:pt x="1558" y="905"/>
                    </a:cubicBezTo>
                    <a:cubicBezTo>
                      <a:pt x="1575" y="913"/>
                      <a:pt x="1589" y="917"/>
                      <a:pt x="1609" y="922"/>
                    </a:cubicBezTo>
                    <a:cubicBezTo>
                      <a:pt x="1602" y="952"/>
                      <a:pt x="1592" y="961"/>
                      <a:pt x="1592" y="998"/>
                    </a:cubicBezTo>
                    <a:close/>
                    <a:moveTo>
                      <a:pt x="1863" y="820"/>
                    </a:moveTo>
                    <a:cubicBezTo>
                      <a:pt x="1814" y="820"/>
                      <a:pt x="1798" y="815"/>
                      <a:pt x="1762" y="812"/>
                    </a:cubicBezTo>
                    <a:cubicBezTo>
                      <a:pt x="1764" y="719"/>
                      <a:pt x="1836" y="782"/>
                      <a:pt x="1838" y="693"/>
                    </a:cubicBezTo>
                    <a:cubicBezTo>
                      <a:pt x="1854" y="701"/>
                      <a:pt x="1883" y="708"/>
                      <a:pt x="1905" y="710"/>
                    </a:cubicBezTo>
                    <a:cubicBezTo>
                      <a:pt x="1902" y="756"/>
                      <a:pt x="1874" y="775"/>
                      <a:pt x="1863" y="8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 name="Freeform 36">
                <a:extLst>
                  <a:ext uri="{FF2B5EF4-FFF2-40B4-BE49-F238E27FC236}">
                    <a16:creationId xmlns="" xmlns:a16="http://schemas.microsoft.com/office/drawing/2014/main" id="{46B395FD-C048-49B4-92E7-2A5532616A45}"/>
                  </a:ext>
                </a:extLst>
              </p:cNvPr>
              <p:cNvSpPr>
                <a:spLocks/>
              </p:cNvSpPr>
              <p:nvPr/>
            </p:nvSpPr>
            <p:spPr bwMode="auto">
              <a:xfrm>
                <a:off x="8364179" y="5627708"/>
                <a:ext cx="381123" cy="379187"/>
              </a:xfrm>
              <a:custGeom>
                <a:avLst/>
                <a:gdLst>
                  <a:gd name="T0" fmla="*/ 224 w 1353"/>
                  <a:gd name="T1" fmla="*/ 424 h 1330"/>
                  <a:gd name="T2" fmla="*/ 406 w 1353"/>
                  <a:gd name="T3" fmla="*/ 335 h 1330"/>
                  <a:gd name="T4" fmla="*/ 491 w 1353"/>
                  <a:gd name="T5" fmla="*/ 285 h 1330"/>
                  <a:gd name="T6" fmla="*/ 656 w 1353"/>
                  <a:gd name="T7" fmla="*/ 254 h 1330"/>
                  <a:gd name="T8" fmla="*/ 552 w 1353"/>
                  <a:gd name="T9" fmla="*/ 320 h 1330"/>
                  <a:gd name="T10" fmla="*/ 497 w 1353"/>
                  <a:gd name="T11" fmla="*/ 383 h 1330"/>
                  <a:gd name="T12" fmla="*/ 496 w 1353"/>
                  <a:gd name="T13" fmla="*/ 542 h 1330"/>
                  <a:gd name="T14" fmla="*/ 313 w 1353"/>
                  <a:gd name="T15" fmla="*/ 597 h 1330"/>
                  <a:gd name="T16" fmla="*/ 97 w 1353"/>
                  <a:gd name="T17" fmla="*/ 551 h 1330"/>
                  <a:gd name="T18" fmla="*/ 78 w 1353"/>
                  <a:gd name="T19" fmla="*/ 747 h 1330"/>
                  <a:gd name="T20" fmla="*/ 266 w 1353"/>
                  <a:gd name="T21" fmla="*/ 898 h 1330"/>
                  <a:gd name="T22" fmla="*/ 586 w 1353"/>
                  <a:gd name="T23" fmla="*/ 860 h 1330"/>
                  <a:gd name="T24" fmla="*/ 527 w 1353"/>
                  <a:gd name="T25" fmla="*/ 1006 h 1330"/>
                  <a:gd name="T26" fmla="*/ 269 w 1353"/>
                  <a:gd name="T27" fmla="*/ 1133 h 1330"/>
                  <a:gd name="T28" fmla="*/ 4 w 1353"/>
                  <a:gd name="T29" fmla="*/ 1127 h 1330"/>
                  <a:gd name="T30" fmla="*/ 92 w 1353"/>
                  <a:gd name="T31" fmla="*/ 1216 h 1330"/>
                  <a:gd name="T32" fmla="*/ 162 w 1353"/>
                  <a:gd name="T33" fmla="*/ 1239 h 1330"/>
                  <a:gd name="T34" fmla="*/ 191 w 1353"/>
                  <a:gd name="T35" fmla="*/ 1253 h 1330"/>
                  <a:gd name="T36" fmla="*/ 272 w 1353"/>
                  <a:gd name="T37" fmla="*/ 1273 h 1330"/>
                  <a:gd name="T38" fmla="*/ 373 w 1353"/>
                  <a:gd name="T39" fmla="*/ 1298 h 1330"/>
                  <a:gd name="T40" fmla="*/ 588 w 1353"/>
                  <a:gd name="T41" fmla="*/ 1330 h 1330"/>
                  <a:gd name="T42" fmla="*/ 701 w 1353"/>
                  <a:gd name="T43" fmla="*/ 1282 h 1330"/>
                  <a:gd name="T44" fmla="*/ 771 w 1353"/>
                  <a:gd name="T45" fmla="*/ 1175 h 1330"/>
                  <a:gd name="T46" fmla="*/ 848 w 1353"/>
                  <a:gd name="T47" fmla="*/ 980 h 1330"/>
                  <a:gd name="T48" fmla="*/ 867 w 1353"/>
                  <a:gd name="T49" fmla="*/ 906 h 1330"/>
                  <a:gd name="T50" fmla="*/ 1104 w 1353"/>
                  <a:gd name="T51" fmla="*/ 635 h 1330"/>
                  <a:gd name="T52" fmla="*/ 1236 w 1353"/>
                  <a:gd name="T53" fmla="*/ 650 h 1330"/>
                  <a:gd name="T54" fmla="*/ 1301 w 1353"/>
                  <a:gd name="T55" fmla="*/ 464 h 1330"/>
                  <a:gd name="T56" fmla="*/ 1045 w 1353"/>
                  <a:gd name="T57" fmla="*/ 348 h 1330"/>
                  <a:gd name="T58" fmla="*/ 801 w 1353"/>
                  <a:gd name="T59" fmla="*/ 426 h 1330"/>
                  <a:gd name="T60" fmla="*/ 789 w 1353"/>
                  <a:gd name="T61" fmla="*/ 328 h 1330"/>
                  <a:gd name="T62" fmla="*/ 865 w 1353"/>
                  <a:gd name="T63" fmla="*/ 278 h 1330"/>
                  <a:gd name="T64" fmla="*/ 928 w 1353"/>
                  <a:gd name="T65" fmla="*/ 222 h 1330"/>
                  <a:gd name="T66" fmla="*/ 910 w 1353"/>
                  <a:gd name="T67" fmla="*/ 51 h 1330"/>
                  <a:gd name="T68" fmla="*/ 791 w 1353"/>
                  <a:gd name="T69" fmla="*/ 0 h 1330"/>
                  <a:gd name="T70" fmla="*/ 537 w 1353"/>
                  <a:gd name="T71" fmla="*/ 51 h 1330"/>
                  <a:gd name="T72" fmla="*/ 290 w 1353"/>
                  <a:gd name="T73" fmla="*/ 177 h 1330"/>
                  <a:gd name="T74" fmla="*/ 192 w 1353"/>
                  <a:gd name="T75" fmla="*/ 332 h 1330"/>
                  <a:gd name="T76" fmla="*/ 224 w 1353"/>
                  <a:gd name="T77" fmla="*/ 424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3" h="1330">
                    <a:moveTo>
                      <a:pt x="224" y="424"/>
                    </a:moveTo>
                    <a:cubicBezTo>
                      <a:pt x="314" y="416"/>
                      <a:pt x="324" y="385"/>
                      <a:pt x="406" y="335"/>
                    </a:cubicBezTo>
                    <a:cubicBezTo>
                      <a:pt x="438" y="317"/>
                      <a:pt x="459" y="304"/>
                      <a:pt x="491" y="285"/>
                    </a:cubicBezTo>
                    <a:cubicBezTo>
                      <a:pt x="588" y="225"/>
                      <a:pt x="614" y="254"/>
                      <a:pt x="656" y="254"/>
                    </a:cubicBezTo>
                    <a:cubicBezTo>
                      <a:pt x="654" y="323"/>
                      <a:pt x="646" y="286"/>
                      <a:pt x="552" y="320"/>
                    </a:cubicBezTo>
                    <a:cubicBezTo>
                      <a:pt x="516" y="333"/>
                      <a:pt x="506" y="337"/>
                      <a:pt x="497" y="383"/>
                    </a:cubicBezTo>
                    <a:cubicBezTo>
                      <a:pt x="480" y="466"/>
                      <a:pt x="485" y="467"/>
                      <a:pt x="496" y="542"/>
                    </a:cubicBezTo>
                    <a:cubicBezTo>
                      <a:pt x="428" y="558"/>
                      <a:pt x="395" y="589"/>
                      <a:pt x="313" y="597"/>
                    </a:cubicBezTo>
                    <a:cubicBezTo>
                      <a:pt x="220" y="605"/>
                      <a:pt x="234" y="551"/>
                      <a:pt x="97" y="551"/>
                    </a:cubicBezTo>
                    <a:cubicBezTo>
                      <a:pt x="10" y="551"/>
                      <a:pt x="0" y="649"/>
                      <a:pt x="78" y="747"/>
                    </a:cubicBezTo>
                    <a:cubicBezTo>
                      <a:pt x="103" y="778"/>
                      <a:pt x="226" y="898"/>
                      <a:pt x="266" y="898"/>
                    </a:cubicBezTo>
                    <a:cubicBezTo>
                      <a:pt x="408" y="898"/>
                      <a:pt x="597" y="749"/>
                      <a:pt x="586" y="860"/>
                    </a:cubicBezTo>
                    <a:cubicBezTo>
                      <a:pt x="575" y="968"/>
                      <a:pt x="564" y="969"/>
                      <a:pt x="527" y="1006"/>
                    </a:cubicBezTo>
                    <a:cubicBezTo>
                      <a:pt x="470" y="1062"/>
                      <a:pt x="381" y="1175"/>
                      <a:pt x="269" y="1133"/>
                    </a:cubicBezTo>
                    <a:cubicBezTo>
                      <a:pt x="243" y="1123"/>
                      <a:pt x="4" y="963"/>
                      <a:pt x="4" y="1127"/>
                    </a:cubicBezTo>
                    <a:cubicBezTo>
                      <a:pt x="4" y="1179"/>
                      <a:pt x="51" y="1201"/>
                      <a:pt x="92" y="1216"/>
                    </a:cubicBezTo>
                    <a:cubicBezTo>
                      <a:pt x="120" y="1227"/>
                      <a:pt x="136" y="1227"/>
                      <a:pt x="162" y="1239"/>
                    </a:cubicBezTo>
                    <a:lnTo>
                      <a:pt x="191" y="1253"/>
                    </a:lnTo>
                    <a:cubicBezTo>
                      <a:pt x="223" y="1263"/>
                      <a:pt x="218" y="1253"/>
                      <a:pt x="272" y="1273"/>
                    </a:cubicBezTo>
                    <a:lnTo>
                      <a:pt x="373" y="1298"/>
                    </a:lnTo>
                    <a:cubicBezTo>
                      <a:pt x="489" y="1319"/>
                      <a:pt x="418" y="1330"/>
                      <a:pt x="588" y="1330"/>
                    </a:cubicBezTo>
                    <a:cubicBezTo>
                      <a:pt x="604" y="1330"/>
                      <a:pt x="684" y="1300"/>
                      <a:pt x="701" y="1282"/>
                    </a:cubicBezTo>
                    <a:cubicBezTo>
                      <a:pt x="743" y="1238"/>
                      <a:pt x="743" y="1231"/>
                      <a:pt x="771" y="1175"/>
                    </a:cubicBezTo>
                    <a:cubicBezTo>
                      <a:pt x="802" y="1114"/>
                      <a:pt x="832" y="1048"/>
                      <a:pt x="848" y="980"/>
                    </a:cubicBezTo>
                    <a:cubicBezTo>
                      <a:pt x="858" y="939"/>
                      <a:pt x="867" y="930"/>
                      <a:pt x="867" y="906"/>
                    </a:cubicBezTo>
                    <a:cubicBezTo>
                      <a:pt x="867" y="706"/>
                      <a:pt x="786" y="635"/>
                      <a:pt x="1104" y="635"/>
                    </a:cubicBezTo>
                    <a:cubicBezTo>
                      <a:pt x="1156" y="635"/>
                      <a:pt x="1200" y="656"/>
                      <a:pt x="1236" y="650"/>
                    </a:cubicBezTo>
                    <a:cubicBezTo>
                      <a:pt x="1353" y="628"/>
                      <a:pt x="1334" y="509"/>
                      <a:pt x="1301" y="464"/>
                    </a:cubicBezTo>
                    <a:cubicBezTo>
                      <a:pt x="1262" y="410"/>
                      <a:pt x="1126" y="348"/>
                      <a:pt x="1045" y="348"/>
                    </a:cubicBezTo>
                    <a:cubicBezTo>
                      <a:pt x="796" y="348"/>
                      <a:pt x="865" y="402"/>
                      <a:pt x="801" y="426"/>
                    </a:cubicBezTo>
                    <a:cubicBezTo>
                      <a:pt x="745" y="447"/>
                      <a:pt x="723" y="391"/>
                      <a:pt x="789" y="328"/>
                    </a:cubicBezTo>
                    <a:cubicBezTo>
                      <a:pt x="820" y="298"/>
                      <a:pt x="836" y="302"/>
                      <a:pt x="865" y="278"/>
                    </a:cubicBezTo>
                    <a:cubicBezTo>
                      <a:pt x="890" y="257"/>
                      <a:pt x="900" y="244"/>
                      <a:pt x="928" y="222"/>
                    </a:cubicBezTo>
                    <a:cubicBezTo>
                      <a:pt x="1010" y="158"/>
                      <a:pt x="975" y="91"/>
                      <a:pt x="910" y="51"/>
                    </a:cubicBezTo>
                    <a:lnTo>
                      <a:pt x="791" y="0"/>
                    </a:lnTo>
                    <a:lnTo>
                      <a:pt x="537" y="51"/>
                    </a:lnTo>
                    <a:cubicBezTo>
                      <a:pt x="477" y="68"/>
                      <a:pt x="325" y="151"/>
                      <a:pt x="290" y="177"/>
                    </a:cubicBezTo>
                    <a:cubicBezTo>
                      <a:pt x="241" y="214"/>
                      <a:pt x="196" y="269"/>
                      <a:pt x="192" y="332"/>
                    </a:cubicBezTo>
                    <a:cubicBezTo>
                      <a:pt x="190" y="364"/>
                      <a:pt x="212" y="401"/>
                      <a:pt x="224" y="4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78" name="组合 77">
              <a:extLst>
                <a:ext uri="{FF2B5EF4-FFF2-40B4-BE49-F238E27FC236}">
                  <a16:creationId xmlns="" xmlns:a16="http://schemas.microsoft.com/office/drawing/2014/main" id="{CF6F7AE4-FA88-4974-8F44-C10BF831FEA4}"/>
                </a:ext>
              </a:extLst>
            </p:cNvPr>
            <p:cNvGrpSpPr/>
            <p:nvPr/>
          </p:nvGrpSpPr>
          <p:grpSpPr>
            <a:xfrm>
              <a:off x="7088496" y="5329775"/>
              <a:ext cx="487527" cy="574585"/>
              <a:chOff x="7333022" y="5329775"/>
              <a:chExt cx="487527" cy="574585"/>
            </a:xfrm>
            <a:grpFill/>
          </p:grpSpPr>
          <p:sp>
            <p:nvSpPr>
              <p:cNvPr id="79" name="Freeform 35">
                <a:extLst>
                  <a:ext uri="{FF2B5EF4-FFF2-40B4-BE49-F238E27FC236}">
                    <a16:creationId xmlns="" xmlns:a16="http://schemas.microsoft.com/office/drawing/2014/main" id="{CA7B13E4-79A6-43DC-9A70-D4AE8E074A15}"/>
                  </a:ext>
                </a:extLst>
              </p:cNvPr>
              <p:cNvSpPr>
                <a:spLocks/>
              </p:cNvSpPr>
              <p:nvPr/>
            </p:nvSpPr>
            <p:spPr bwMode="auto">
              <a:xfrm>
                <a:off x="7333022" y="5329775"/>
                <a:ext cx="487527" cy="574585"/>
              </a:xfrm>
              <a:custGeom>
                <a:avLst/>
                <a:gdLst>
                  <a:gd name="T0" fmla="*/ 730 w 1729"/>
                  <a:gd name="T1" fmla="*/ 127 h 2015"/>
                  <a:gd name="T2" fmla="*/ 750 w 1729"/>
                  <a:gd name="T3" fmla="*/ 200 h 2015"/>
                  <a:gd name="T4" fmla="*/ 772 w 1729"/>
                  <a:gd name="T5" fmla="*/ 627 h 2015"/>
                  <a:gd name="T6" fmla="*/ 771 w 1729"/>
                  <a:gd name="T7" fmla="*/ 718 h 2015"/>
                  <a:gd name="T8" fmla="*/ 341 w 1729"/>
                  <a:gd name="T9" fmla="*/ 914 h 2015"/>
                  <a:gd name="T10" fmla="*/ 162 w 1729"/>
                  <a:gd name="T11" fmla="*/ 813 h 2015"/>
                  <a:gd name="T12" fmla="*/ 80 w 1729"/>
                  <a:gd name="T13" fmla="*/ 806 h 2015"/>
                  <a:gd name="T14" fmla="*/ 10 w 1729"/>
                  <a:gd name="T15" fmla="*/ 1024 h 2015"/>
                  <a:gd name="T16" fmla="*/ 122 w 1729"/>
                  <a:gd name="T17" fmla="*/ 1208 h 2015"/>
                  <a:gd name="T18" fmla="*/ 569 w 1729"/>
                  <a:gd name="T19" fmla="*/ 1227 h 2015"/>
                  <a:gd name="T20" fmla="*/ 637 w 1729"/>
                  <a:gd name="T21" fmla="*/ 1193 h 2015"/>
                  <a:gd name="T22" fmla="*/ 395 w 1729"/>
                  <a:gd name="T23" fmla="*/ 1536 h 2015"/>
                  <a:gd name="T24" fmla="*/ 312 w 1729"/>
                  <a:gd name="T25" fmla="*/ 1597 h 2015"/>
                  <a:gd name="T26" fmla="*/ 263 w 1729"/>
                  <a:gd name="T27" fmla="*/ 1624 h 2015"/>
                  <a:gd name="T28" fmla="*/ 61 w 1729"/>
                  <a:gd name="T29" fmla="*/ 1795 h 2015"/>
                  <a:gd name="T30" fmla="*/ 256 w 1729"/>
                  <a:gd name="T31" fmla="*/ 2015 h 2015"/>
                  <a:gd name="T32" fmla="*/ 438 w 1729"/>
                  <a:gd name="T33" fmla="*/ 1986 h 2015"/>
                  <a:gd name="T34" fmla="*/ 560 w 1729"/>
                  <a:gd name="T35" fmla="*/ 1938 h 2015"/>
                  <a:gd name="T36" fmla="*/ 609 w 1729"/>
                  <a:gd name="T37" fmla="*/ 1903 h 2015"/>
                  <a:gd name="T38" fmla="*/ 667 w 1729"/>
                  <a:gd name="T39" fmla="*/ 1876 h 2015"/>
                  <a:gd name="T40" fmla="*/ 822 w 1729"/>
                  <a:gd name="T41" fmla="*/ 1692 h 2015"/>
                  <a:gd name="T42" fmla="*/ 891 w 1729"/>
                  <a:gd name="T43" fmla="*/ 1591 h 2015"/>
                  <a:gd name="T44" fmla="*/ 1006 w 1729"/>
                  <a:gd name="T45" fmla="*/ 1360 h 2015"/>
                  <a:gd name="T46" fmla="*/ 1037 w 1729"/>
                  <a:gd name="T47" fmla="*/ 1306 h 2015"/>
                  <a:gd name="T48" fmla="*/ 1132 w 1729"/>
                  <a:gd name="T49" fmla="*/ 1063 h 2015"/>
                  <a:gd name="T50" fmla="*/ 1155 w 1729"/>
                  <a:gd name="T51" fmla="*/ 1001 h 2015"/>
                  <a:gd name="T52" fmla="*/ 1236 w 1729"/>
                  <a:gd name="T53" fmla="*/ 912 h 2015"/>
                  <a:gd name="T54" fmla="*/ 1729 w 1729"/>
                  <a:gd name="T55" fmla="*/ 694 h 2015"/>
                  <a:gd name="T56" fmla="*/ 1378 w 1729"/>
                  <a:gd name="T57" fmla="*/ 564 h 2015"/>
                  <a:gd name="T58" fmla="*/ 1187 w 1729"/>
                  <a:gd name="T59" fmla="*/ 575 h 2015"/>
                  <a:gd name="T60" fmla="*/ 1151 w 1729"/>
                  <a:gd name="T61" fmla="*/ 247 h 2015"/>
                  <a:gd name="T62" fmla="*/ 978 w 1729"/>
                  <a:gd name="T63" fmla="*/ 65 h 2015"/>
                  <a:gd name="T64" fmla="*/ 857 w 1729"/>
                  <a:gd name="T65" fmla="*/ 0 h 2015"/>
                  <a:gd name="T66" fmla="*/ 767 w 1729"/>
                  <a:gd name="T67" fmla="*/ 36 h 2015"/>
                  <a:gd name="T68" fmla="*/ 730 w 1729"/>
                  <a:gd name="T69" fmla="*/ 127 h 2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9" h="2015">
                    <a:moveTo>
                      <a:pt x="730" y="127"/>
                    </a:moveTo>
                    <a:cubicBezTo>
                      <a:pt x="730" y="151"/>
                      <a:pt x="742" y="175"/>
                      <a:pt x="750" y="200"/>
                    </a:cubicBezTo>
                    <a:cubicBezTo>
                      <a:pt x="790" y="330"/>
                      <a:pt x="783" y="495"/>
                      <a:pt x="772" y="627"/>
                    </a:cubicBezTo>
                    <a:cubicBezTo>
                      <a:pt x="770" y="654"/>
                      <a:pt x="775" y="693"/>
                      <a:pt x="771" y="718"/>
                    </a:cubicBezTo>
                    <a:cubicBezTo>
                      <a:pt x="751" y="835"/>
                      <a:pt x="454" y="939"/>
                      <a:pt x="341" y="914"/>
                    </a:cubicBezTo>
                    <a:cubicBezTo>
                      <a:pt x="234" y="890"/>
                      <a:pt x="244" y="821"/>
                      <a:pt x="162" y="813"/>
                    </a:cubicBezTo>
                    <a:cubicBezTo>
                      <a:pt x="144" y="811"/>
                      <a:pt x="86" y="804"/>
                      <a:pt x="80" y="806"/>
                    </a:cubicBezTo>
                    <a:cubicBezTo>
                      <a:pt x="0" y="824"/>
                      <a:pt x="10" y="958"/>
                      <a:pt x="10" y="1024"/>
                    </a:cubicBezTo>
                    <a:cubicBezTo>
                      <a:pt x="10" y="1052"/>
                      <a:pt x="72" y="1166"/>
                      <a:pt x="122" y="1208"/>
                    </a:cubicBezTo>
                    <a:cubicBezTo>
                      <a:pt x="256" y="1320"/>
                      <a:pt x="426" y="1342"/>
                      <a:pt x="569" y="1227"/>
                    </a:cubicBezTo>
                    <a:cubicBezTo>
                      <a:pt x="598" y="1204"/>
                      <a:pt x="591" y="1194"/>
                      <a:pt x="637" y="1193"/>
                    </a:cubicBezTo>
                    <a:cubicBezTo>
                      <a:pt x="630" y="1276"/>
                      <a:pt x="466" y="1480"/>
                      <a:pt x="395" y="1536"/>
                    </a:cubicBezTo>
                    <a:cubicBezTo>
                      <a:pt x="361" y="1562"/>
                      <a:pt x="354" y="1575"/>
                      <a:pt x="312" y="1597"/>
                    </a:cubicBezTo>
                    <a:cubicBezTo>
                      <a:pt x="291" y="1608"/>
                      <a:pt x="281" y="1612"/>
                      <a:pt x="263" y="1624"/>
                    </a:cubicBezTo>
                    <a:cubicBezTo>
                      <a:pt x="164" y="1684"/>
                      <a:pt x="61" y="1608"/>
                      <a:pt x="61" y="1795"/>
                    </a:cubicBezTo>
                    <a:cubicBezTo>
                      <a:pt x="61" y="1902"/>
                      <a:pt x="158" y="2015"/>
                      <a:pt x="256" y="2015"/>
                    </a:cubicBezTo>
                    <a:cubicBezTo>
                      <a:pt x="397" y="2015"/>
                      <a:pt x="317" y="2003"/>
                      <a:pt x="438" y="1986"/>
                    </a:cubicBezTo>
                    <a:lnTo>
                      <a:pt x="560" y="1938"/>
                    </a:lnTo>
                    <a:cubicBezTo>
                      <a:pt x="578" y="1927"/>
                      <a:pt x="588" y="1915"/>
                      <a:pt x="609" y="1903"/>
                    </a:cubicBezTo>
                    <a:cubicBezTo>
                      <a:pt x="633" y="1888"/>
                      <a:pt x="645" y="1890"/>
                      <a:pt x="667" y="1876"/>
                    </a:cubicBezTo>
                    <a:cubicBezTo>
                      <a:pt x="738" y="1831"/>
                      <a:pt x="790" y="1735"/>
                      <a:pt x="822" y="1692"/>
                    </a:cubicBezTo>
                    <a:cubicBezTo>
                      <a:pt x="851" y="1652"/>
                      <a:pt x="867" y="1640"/>
                      <a:pt x="891" y="1591"/>
                    </a:cubicBezTo>
                    <a:cubicBezTo>
                      <a:pt x="929" y="1514"/>
                      <a:pt x="966" y="1439"/>
                      <a:pt x="1006" y="1360"/>
                    </a:cubicBezTo>
                    <a:cubicBezTo>
                      <a:pt x="1019" y="1335"/>
                      <a:pt x="1026" y="1328"/>
                      <a:pt x="1037" y="1306"/>
                    </a:cubicBezTo>
                    <a:cubicBezTo>
                      <a:pt x="1073" y="1230"/>
                      <a:pt x="1111" y="1145"/>
                      <a:pt x="1132" y="1063"/>
                    </a:cubicBezTo>
                    <a:cubicBezTo>
                      <a:pt x="1144" y="1016"/>
                      <a:pt x="1135" y="1039"/>
                      <a:pt x="1155" y="1001"/>
                    </a:cubicBezTo>
                    <a:cubicBezTo>
                      <a:pt x="1178" y="959"/>
                      <a:pt x="1194" y="935"/>
                      <a:pt x="1236" y="912"/>
                    </a:cubicBezTo>
                    <a:cubicBezTo>
                      <a:pt x="1404" y="823"/>
                      <a:pt x="1729" y="909"/>
                      <a:pt x="1729" y="694"/>
                    </a:cubicBezTo>
                    <a:cubicBezTo>
                      <a:pt x="1729" y="591"/>
                      <a:pt x="1501" y="532"/>
                      <a:pt x="1378" y="564"/>
                    </a:cubicBezTo>
                    <a:cubicBezTo>
                      <a:pt x="1356" y="570"/>
                      <a:pt x="1187" y="640"/>
                      <a:pt x="1187" y="575"/>
                    </a:cubicBezTo>
                    <a:cubicBezTo>
                      <a:pt x="1187" y="414"/>
                      <a:pt x="1289" y="383"/>
                      <a:pt x="1151" y="247"/>
                    </a:cubicBezTo>
                    <a:cubicBezTo>
                      <a:pt x="1090" y="188"/>
                      <a:pt x="1075" y="147"/>
                      <a:pt x="978" y="65"/>
                    </a:cubicBezTo>
                    <a:cubicBezTo>
                      <a:pt x="941" y="34"/>
                      <a:pt x="921" y="0"/>
                      <a:pt x="857" y="0"/>
                    </a:cubicBezTo>
                    <a:cubicBezTo>
                      <a:pt x="817" y="0"/>
                      <a:pt x="786" y="12"/>
                      <a:pt x="767" y="36"/>
                    </a:cubicBezTo>
                    <a:cubicBezTo>
                      <a:pt x="751" y="56"/>
                      <a:pt x="730" y="95"/>
                      <a:pt x="73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 name="Freeform 37">
                <a:extLst>
                  <a:ext uri="{FF2B5EF4-FFF2-40B4-BE49-F238E27FC236}">
                    <a16:creationId xmlns="" xmlns:a16="http://schemas.microsoft.com/office/drawing/2014/main" id="{1A6D90D6-F17F-4A4A-83E8-518E98BE7EDC}"/>
                  </a:ext>
                </a:extLst>
              </p:cNvPr>
              <p:cNvSpPr>
                <a:spLocks/>
              </p:cNvSpPr>
              <p:nvPr/>
            </p:nvSpPr>
            <p:spPr bwMode="auto">
              <a:xfrm>
                <a:off x="7654170" y="5739916"/>
                <a:ext cx="154770" cy="147032"/>
              </a:xfrm>
              <a:custGeom>
                <a:avLst/>
                <a:gdLst>
                  <a:gd name="T0" fmla="*/ 363 w 550"/>
                  <a:gd name="T1" fmla="*/ 516 h 516"/>
                  <a:gd name="T2" fmla="*/ 524 w 550"/>
                  <a:gd name="T3" fmla="*/ 262 h 516"/>
                  <a:gd name="T4" fmla="*/ 450 w 550"/>
                  <a:gd name="T5" fmla="*/ 176 h 516"/>
                  <a:gd name="T6" fmla="*/ 67 w 550"/>
                  <a:gd name="T7" fmla="*/ 0 h 516"/>
                  <a:gd name="T8" fmla="*/ 20 w 550"/>
                  <a:gd name="T9" fmla="*/ 157 h 516"/>
                  <a:gd name="T10" fmla="*/ 63 w 550"/>
                  <a:gd name="T11" fmla="*/ 233 h 516"/>
                  <a:gd name="T12" fmla="*/ 99 w 550"/>
                  <a:gd name="T13" fmla="*/ 315 h 516"/>
                  <a:gd name="T14" fmla="*/ 363 w 550"/>
                  <a:gd name="T15" fmla="*/ 516 h 5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516">
                    <a:moveTo>
                      <a:pt x="363" y="516"/>
                    </a:moveTo>
                    <a:cubicBezTo>
                      <a:pt x="550" y="516"/>
                      <a:pt x="524" y="376"/>
                      <a:pt x="524" y="262"/>
                    </a:cubicBezTo>
                    <a:cubicBezTo>
                      <a:pt x="524" y="246"/>
                      <a:pt x="491" y="223"/>
                      <a:pt x="450" y="176"/>
                    </a:cubicBezTo>
                    <a:cubicBezTo>
                      <a:pt x="343" y="53"/>
                      <a:pt x="249" y="0"/>
                      <a:pt x="67" y="0"/>
                    </a:cubicBezTo>
                    <a:cubicBezTo>
                      <a:pt x="9" y="0"/>
                      <a:pt x="0" y="107"/>
                      <a:pt x="20" y="157"/>
                    </a:cubicBezTo>
                    <a:cubicBezTo>
                      <a:pt x="30" y="183"/>
                      <a:pt x="49" y="206"/>
                      <a:pt x="63" y="233"/>
                    </a:cubicBezTo>
                    <a:cubicBezTo>
                      <a:pt x="78" y="263"/>
                      <a:pt x="82" y="288"/>
                      <a:pt x="99" y="315"/>
                    </a:cubicBezTo>
                    <a:cubicBezTo>
                      <a:pt x="138" y="380"/>
                      <a:pt x="276" y="516"/>
                      <a:pt x="363" y="5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grpSp>
        <p:nvGrpSpPr>
          <p:cNvPr id="83" name="组合 82">
            <a:extLst>
              <a:ext uri="{FF2B5EF4-FFF2-40B4-BE49-F238E27FC236}">
                <a16:creationId xmlns="" xmlns:a16="http://schemas.microsoft.com/office/drawing/2014/main" id="{11D7917C-73ED-4A32-BA52-6958C9FE5E37}"/>
              </a:ext>
            </a:extLst>
          </p:cNvPr>
          <p:cNvGrpSpPr/>
          <p:nvPr/>
        </p:nvGrpSpPr>
        <p:grpSpPr>
          <a:xfrm>
            <a:off x="5470801" y="848016"/>
            <a:ext cx="1261074" cy="1246628"/>
            <a:chOff x="4065588" y="1646238"/>
            <a:chExt cx="969963" cy="958850"/>
          </a:xfrm>
          <a:solidFill>
            <a:schemeClr val="bg1"/>
          </a:solidFill>
        </p:grpSpPr>
        <p:sp>
          <p:nvSpPr>
            <p:cNvPr id="84" name="Freeform 5">
              <a:extLst>
                <a:ext uri="{FF2B5EF4-FFF2-40B4-BE49-F238E27FC236}">
                  <a16:creationId xmlns="" xmlns:a16="http://schemas.microsoft.com/office/drawing/2014/main" id="{DC4DFACF-6F6E-4857-8D07-837797F2D67B}"/>
                </a:ext>
              </a:extLst>
            </p:cNvPr>
            <p:cNvSpPr>
              <a:spLocks/>
            </p:cNvSpPr>
            <p:nvPr/>
          </p:nvSpPr>
          <p:spPr bwMode="auto">
            <a:xfrm>
              <a:off x="4478338" y="1900238"/>
              <a:ext cx="134938" cy="63500"/>
            </a:xfrm>
            <a:custGeom>
              <a:avLst/>
              <a:gdLst>
                <a:gd name="T0" fmla="*/ 0 w 584"/>
                <a:gd name="T1" fmla="*/ 272 h 272"/>
                <a:gd name="T2" fmla="*/ 122 w 584"/>
                <a:gd name="T3" fmla="*/ 233 h 272"/>
                <a:gd name="T4" fmla="*/ 584 w 584"/>
                <a:gd name="T5" fmla="*/ 272 h 272"/>
                <a:gd name="T6" fmla="*/ 471 w 584"/>
                <a:gd name="T7" fmla="*/ 123 h 272"/>
                <a:gd name="T8" fmla="*/ 116 w 584"/>
                <a:gd name="T9" fmla="*/ 134 h 272"/>
                <a:gd name="T10" fmla="*/ 0 w 584"/>
                <a:gd name="T11" fmla="*/ 272 h 272"/>
              </a:gdLst>
              <a:ahLst/>
              <a:cxnLst>
                <a:cxn ang="0">
                  <a:pos x="T0" y="T1"/>
                </a:cxn>
                <a:cxn ang="0">
                  <a:pos x="T2" y="T3"/>
                </a:cxn>
                <a:cxn ang="0">
                  <a:pos x="T4" y="T5"/>
                </a:cxn>
                <a:cxn ang="0">
                  <a:pos x="T6" y="T7"/>
                </a:cxn>
                <a:cxn ang="0">
                  <a:pos x="T8" y="T9"/>
                </a:cxn>
                <a:cxn ang="0">
                  <a:pos x="T10" y="T11"/>
                </a:cxn>
              </a:cxnLst>
              <a:rect l="0" t="0" r="r" b="b"/>
              <a:pathLst>
                <a:path w="584" h="272">
                  <a:moveTo>
                    <a:pt x="0" y="272"/>
                  </a:moveTo>
                  <a:lnTo>
                    <a:pt x="122" y="233"/>
                  </a:lnTo>
                  <a:cubicBezTo>
                    <a:pt x="349" y="156"/>
                    <a:pt x="436" y="269"/>
                    <a:pt x="584" y="272"/>
                  </a:cubicBezTo>
                  <a:cubicBezTo>
                    <a:pt x="584" y="179"/>
                    <a:pt x="535" y="154"/>
                    <a:pt x="471" y="123"/>
                  </a:cubicBezTo>
                  <a:cubicBezTo>
                    <a:pt x="224" y="0"/>
                    <a:pt x="315" y="35"/>
                    <a:pt x="116" y="134"/>
                  </a:cubicBezTo>
                  <a:cubicBezTo>
                    <a:pt x="51" y="166"/>
                    <a:pt x="7" y="183"/>
                    <a:pt x="0"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 name="Freeform 6">
              <a:extLst>
                <a:ext uri="{FF2B5EF4-FFF2-40B4-BE49-F238E27FC236}">
                  <a16:creationId xmlns="" xmlns:a16="http://schemas.microsoft.com/office/drawing/2014/main" id="{6F839B07-6F51-4D82-A1F1-88624C27DBE8}"/>
                </a:ext>
              </a:extLst>
            </p:cNvPr>
            <p:cNvSpPr>
              <a:spLocks/>
            </p:cNvSpPr>
            <p:nvPr/>
          </p:nvSpPr>
          <p:spPr bwMode="auto">
            <a:xfrm>
              <a:off x="4413250" y="2001838"/>
              <a:ext cx="39688" cy="90488"/>
            </a:xfrm>
            <a:custGeom>
              <a:avLst/>
              <a:gdLst>
                <a:gd name="T0" fmla="*/ 0 w 169"/>
                <a:gd name="T1" fmla="*/ 389 h 389"/>
                <a:gd name="T2" fmla="*/ 76 w 169"/>
                <a:gd name="T3" fmla="*/ 330 h 389"/>
                <a:gd name="T4" fmla="*/ 169 w 169"/>
                <a:gd name="T5" fmla="*/ 279 h 389"/>
                <a:gd name="T6" fmla="*/ 169 w 169"/>
                <a:gd name="T7" fmla="*/ 0 h 389"/>
                <a:gd name="T8" fmla="*/ 34 w 169"/>
                <a:gd name="T9" fmla="*/ 145 h 389"/>
                <a:gd name="T10" fmla="*/ 0 w 169"/>
                <a:gd name="T11" fmla="*/ 389 h 389"/>
              </a:gdLst>
              <a:ahLst/>
              <a:cxnLst>
                <a:cxn ang="0">
                  <a:pos x="T0" y="T1"/>
                </a:cxn>
                <a:cxn ang="0">
                  <a:pos x="T2" y="T3"/>
                </a:cxn>
                <a:cxn ang="0">
                  <a:pos x="T4" y="T5"/>
                </a:cxn>
                <a:cxn ang="0">
                  <a:pos x="T6" y="T7"/>
                </a:cxn>
                <a:cxn ang="0">
                  <a:pos x="T8" y="T9"/>
                </a:cxn>
                <a:cxn ang="0">
                  <a:pos x="T10" y="T11"/>
                </a:cxn>
              </a:cxnLst>
              <a:rect l="0" t="0" r="r" b="b"/>
              <a:pathLst>
                <a:path w="169" h="389">
                  <a:moveTo>
                    <a:pt x="0" y="389"/>
                  </a:moveTo>
                  <a:cubicBezTo>
                    <a:pt x="36" y="380"/>
                    <a:pt x="47" y="348"/>
                    <a:pt x="76" y="330"/>
                  </a:cubicBezTo>
                  <a:cubicBezTo>
                    <a:pt x="107" y="311"/>
                    <a:pt x="137" y="301"/>
                    <a:pt x="169" y="279"/>
                  </a:cubicBezTo>
                  <a:lnTo>
                    <a:pt x="169" y="0"/>
                  </a:lnTo>
                  <a:cubicBezTo>
                    <a:pt x="103" y="5"/>
                    <a:pt x="54" y="92"/>
                    <a:pt x="34" y="145"/>
                  </a:cubicBezTo>
                  <a:cubicBezTo>
                    <a:pt x="9" y="216"/>
                    <a:pt x="0" y="294"/>
                    <a:pt x="0" y="3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 name="Freeform 7">
              <a:extLst>
                <a:ext uri="{FF2B5EF4-FFF2-40B4-BE49-F238E27FC236}">
                  <a16:creationId xmlns="" xmlns:a16="http://schemas.microsoft.com/office/drawing/2014/main" id="{A5E37D86-F3F3-4622-8428-3438F6084930}"/>
                </a:ext>
              </a:extLst>
            </p:cNvPr>
            <p:cNvSpPr>
              <a:spLocks/>
            </p:cNvSpPr>
            <p:nvPr/>
          </p:nvSpPr>
          <p:spPr bwMode="auto">
            <a:xfrm>
              <a:off x="4637088" y="2001838"/>
              <a:ext cx="41275" cy="88900"/>
            </a:xfrm>
            <a:custGeom>
              <a:avLst/>
              <a:gdLst>
                <a:gd name="T0" fmla="*/ 0 w 178"/>
                <a:gd name="T1" fmla="*/ 279 h 381"/>
                <a:gd name="T2" fmla="*/ 178 w 178"/>
                <a:gd name="T3" fmla="*/ 381 h 381"/>
                <a:gd name="T4" fmla="*/ 17 w 178"/>
                <a:gd name="T5" fmla="*/ 0 h 381"/>
                <a:gd name="T6" fmla="*/ 0 w 178"/>
                <a:gd name="T7" fmla="*/ 279 h 381"/>
              </a:gdLst>
              <a:ahLst/>
              <a:cxnLst>
                <a:cxn ang="0">
                  <a:pos x="T0" y="T1"/>
                </a:cxn>
                <a:cxn ang="0">
                  <a:pos x="T2" y="T3"/>
                </a:cxn>
                <a:cxn ang="0">
                  <a:pos x="T4" y="T5"/>
                </a:cxn>
                <a:cxn ang="0">
                  <a:pos x="T6" y="T7"/>
                </a:cxn>
              </a:cxnLst>
              <a:rect l="0" t="0" r="r" b="b"/>
              <a:pathLst>
                <a:path w="178" h="381">
                  <a:moveTo>
                    <a:pt x="0" y="279"/>
                  </a:moveTo>
                  <a:cubicBezTo>
                    <a:pt x="51" y="306"/>
                    <a:pt x="127" y="369"/>
                    <a:pt x="178" y="381"/>
                  </a:cubicBezTo>
                  <a:cubicBezTo>
                    <a:pt x="178" y="237"/>
                    <a:pt x="125" y="25"/>
                    <a:pt x="17" y="0"/>
                  </a:cubicBezTo>
                  <a:lnTo>
                    <a:pt x="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 name="Freeform 8">
              <a:extLst>
                <a:ext uri="{FF2B5EF4-FFF2-40B4-BE49-F238E27FC236}">
                  <a16:creationId xmlns="" xmlns:a16="http://schemas.microsoft.com/office/drawing/2014/main" id="{AF5D13C8-63B6-47CC-8134-B06FC2A69EA6}"/>
                </a:ext>
              </a:extLst>
            </p:cNvPr>
            <p:cNvSpPr>
              <a:spLocks/>
            </p:cNvSpPr>
            <p:nvPr/>
          </p:nvSpPr>
          <p:spPr bwMode="auto">
            <a:xfrm>
              <a:off x="4557713" y="2289176"/>
              <a:ext cx="12700" cy="46038"/>
            </a:xfrm>
            <a:custGeom>
              <a:avLst/>
              <a:gdLst>
                <a:gd name="T0" fmla="*/ 0 w 54"/>
                <a:gd name="T1" fmla="*/ 192 h 192"/>
                <a:gd name="T2" fmla="*/ 47 w 54"/>
                <a:gd name="T3" fmla="*/ 116 h 192"/>
                <a:gd name="T4" fmla="*/ 53 w 54"/>
                <a:gd name="T5" fmla="*/ 0 h 192"/>
                <a:gd name="T6" fmla="*/ 2 w 54"/>
                <a:gd name="T7" fmla="*/ 22 h 192"/>
                <a:gd name="T8" fmla="*/ 0 w 54"/>
                <a:gd name="T9" fmla="*/ 192 h 192"/>
              </a:gdLst>
              <a:ahLst/>
              <a:cxnLst>
                <a:cxn ang="0">
                  <a:pos x="T0" y="T1"/>
                </a:cxn>
                <a:cxn ang="0">
                  <a:pos x="T2" y="T3"/>
                </a:cxn>
                <a:cxn ang="0">
                  <a:pos x="T4" y="T5"/>
                </a:cxn>
                <a:cxn ang="0">
                  <a:pos x="T6" y="T7"/>
                </a:cxn>
                <a:cxn ang="0">
                  <a:pos x="T8" y="T9"/>
                </a:cxn>
              </a:cxnLst>
              <a:rect l="0" t="0" r="r" b="b"/>
              <a:pathLst>
                <a:path w="54" h="192">
                  <a:moveTo>
                    <a:pt x="0" y="192"/>
                  </a:moveTo>
                  <a:cubicBezTo>
                    <a:pt x="37" y="174"/>
                    <a:pt x="40" y="164"/>
                    <a:pt x="47" y="116"/>
                  </a:cubicBezTo>
                  <a:cubicBezTo>
                    <a:pt x="53" y="75"/>
                    <a:pt x="54" y="46"/>
                    <a:pt x="53" y="0"/>
                  </a:cubicBezTo>
                  <a:lnTo>
                    <a:pt x="2" y="22"/>
                  </a:lnTo>
                  <a:lnTo>
                    <a:pt x="0"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 name="Freeform 9">
              <a:extLst>
                <a:ext uri="{FF2B5EF4-FFF2-40B4-BE49-F238E27FC236}">
                  <a16:creationId xmlns="" xmlns:a16="http://schemas.microsoft.com/office/drawing/2014/main" id="{38BA44F9-1D40-41E4-A638-2E1D5472243E}"/>
                </a:ext>
              </a:extLst>
            </p:cNvPr>
            <p:cNvSpPr>
              <a:spLocks/>
            </p:cNvSpPr>
            <p:nvPr/>
          </p:nvSpPr>
          <p:spPr bwMode="auto">
            <a:xfrm>
              <a:off x="4551363" y="2193926"/>
              <a:ext cx="20638" cy="17463"/>
            </a:xfrm>
            <a:custGeom>
              <a:avLst/>
              <a:gdLst>
                <a:gd name="T0" fmla="*/ 0 w 84"/>
                <a:gd name="T1" fmla="*/ 75 h 75"/>
                <a:gd name="T2" fmla="*/ 84 w 84"/>
                <a:gd name="T3" fmla="*/ 69 h 75"/>
                <a:gd name="T4" fmla="*/ 0 w 84"/>
                <a:gd name="T5" fmla="*/ 75 h 75"/>
              </a:gdLst>
              <a:ahLst/>
              <a:cxnLst>
                <a:cxn ang="0">
                  <a:pos x="T0" y="T1"/>
                </a:cxn>
                <a:cxn ang="0">
                  <a:pos x="T2" y="T3"/>
                </a:cxn>
                <a:cxn ang="0">
                  <a:pos x="T4" y="T5"/>
                </a:cxn>
              </a:cxnLst>
              <a:rect l="0" t="0" r="r" b="b"/>
              <a:pathLst>
                <a:path w="84" h="75">
                  <a:moveTo>
                    <a:pt x="0" y="75"/>
                  </a:moveTo>
                  <a:lnTo>
                    <a:pt x="84" y="69"/>
                  </a:lnTo>
                  <a:cubicBezTo>
                    <a:pt x="56" y="13"/>
                    <a:pt x="15" y="0"/>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9" name="Freeform 10">
              <a:extLst>
                <a:ext uri="{FF2B5EF4-FFF2-40B4-BE49-F238E27FC236}">
                  <a16:creationId xmlns="" xmlns:a16="http://schemas.microsoft.com/office/drawing/2014/main" id="{656BC662-4D5F-4AFC-99E9-721E3E41C999}"/>
                </a:ext>
              </a:extLst>
            </p:cNvPr>
            <p:cNvSpPr>
              <a:spLocks/>
            </p:cNvSpPr>
            <p:nvPr/>
          </p:nvSpPr>
          <p:spPr bwMode="auto">
            <a:xfrm>
              <a:off x="4476750" y="1973263"/>
              <a:ext cx="146050" cy="93663"/>
            </a:xfrm>
            <a:custGeom>
              <a:avLst/>
              <a:gdLst>
                <a:gd name="T0" fmla="*/ 0 w 631"/>
                <a:gd name="T1" fmla="*/ 75 h 403"/>
                <a:gd name="T2" fmla="*/ 0 w 631"/>
                <a:gd name="T3" fmla="*/ 372 h 403"/>
                <a:gd name="T4" fmla="*/ 330 w 631"/>
                <a:gd name="T5" fmla="*/ 329 h 403"/>
                <a:gd name="T6" fmla="*/ 592 w 631"/>
                <a:gd name="T7" fmla="*/ 338 h 403"/>
                <a:gd name="T8" fmla="*/ 469 w 631"/>
                <a:gd name="T9" fmla="*/ 29 h 403"/>
                <a:gd name="T10" fmla="*/ 65 w 631"/>
                <a:gd name="T11" fmla="*/ 47 h 403"/>
                <a:gd name="T12" fmla="*/ 0 w 631"/>
                <a:gd name="T13" fmla="*/ 75 h 403"/>
              </a:gdLst>
              <a:ahLst/>
              <a:cxnLst>
                <a:cxn ang="0">
                  <a:pos x="T0" y="T1"/>
                </a:cxn>
                <a:cxn ang="0">
                  <a:pos x="T2" y="T3"/>
                </a:cxn>
                <a:cxn ang="0">
                  <a:pos x="T4" y="T5"/>
                </a:cxn>
                <a:cxn ang="0">
                  <a:pos x="T6" y="T7"/>
                </a:cxn>
                <a:cxn ang="0">
                  <a:pos x="T8" y="T9"/>
                </a:cxn>
                <a:cxn ang="0">
                  <a:pos x="T10" y="T11"/>
                </a:cxn>
                <a:cxn ang="0">
                  <a:pos x="T12" y="T13"/>
                </a:cxn>
              </a:cxnLst>
              <a:rect l="0" t="0" r="r" b="b"/>
              <a:pathLst>
                <a:path w="631" h="403">
                  <a:moveTo>
                    <a:pt x="0" y="75"/>
                  </a:moveTo>
                  <a:lnTo>
                    <a:pt x="0" y="372"/>
                  </a:lnTo>
                  <a:cubicBezTo>
                    <a:pt x="68" y="372"/>
                    <a:pt x="180" y="329"/>
                    <a:pt x="330" y="329"/>
                  </a:cubicBezTo>
                  <a:cubicBezTo>
                    <a:pt x="435" y="329"/>
                    <a:pt x="592" y="403"/>
                    <a:pt x="592" y="338"/>
                  </a:cubicBezTo>
                  <a:cubicBezTo>
                    <a:pt x="592" y="31"/>
                    <a:pt x="631" y="64"/>
                    <a:pt x="469" y="29"/>
                  </a:cubicBezTo>
                  <a:cubicBezTo>
                    <a:pt x="360" y="6"/>
                    <a:pt x="174" y="0"/>
                    <a:pt x="65" y="47"/>
                  </a:cubicBezTo>
                  <a:cubicBezTo>
                    <a:pt x="37" y="59"/>
                    <a:pt x="29" y="68"/>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 name="Freeform 11">
              <a:extLst>
                <a:ext uri="{FF2B5EF4-FFF2-40B4-BE49-F238E27FC236}">
                  <a16:creationId xmlns="" xmlns:a16="http://schemas.microsoft.com/office/drawing/2014/main" id="{328EFEE4-E872-4695-9CC2-72D17F46ABC8}"/>
                </a:ext>
              </a:extLst>
            </p:cNvPr>
            <p:cNvSpPr>
              <a:spLocks/>
            </p:cNvSpPr>
            <p:nvPr/>
          </p:nvSpPr>
          <p:spPr bwMode="auto">
            <a:xfrm>
              <a:off x="4486275" y="2066926"/>
              <a:ext cx="120650" cy="60325"/>
            </a:xfrm>
            <a:custGeom>
              <a:avLst/>
              <a:gdLst>
                <a:gd name="T0" fmla="*/ 0 w 525"/>
                <a:gd name="T1" fmla="*/ 80 h 257"/>
                <a:gd name="T2" fmla="*/ 262 w 525"/>
                <a:gd name="T3" fmla="*/ 257 h 257"/>
                <a:gd name="T4" fmla="*/ 525 w 525"/>
                <a:gd name="T5" fmla="*/ 54 h 257"/>
                <a:gd name="T6" fmla="*/ 120 w 525"/>
                <a:gd name="T7" fmla="*/ 30 h 257"/>
                <a:gd name="T8" fmla="*/ 0 w 525"/>
                <a:gd name="T9" fmla="*/ 80 h 257"/>
              </a:gdLst>
              <a:ahLst/>
              <a:cxnLst>
                <a:cxn ang="0">
                  <a:pos x="T0" y="T1"/>
                </a:cxn>
                <a:cxn ang="0">
                  <a:pos x="T2" y="T3"/>
                </a:cxn>
                <a:cxn ang="0">
                  <a:pos x="T4" y="T5"/>
                </a:cxn>
                <a:cxn ang="0">
                  <a:pos x="T6" y="T7"/>
                </a:cxn>
                <a:cxn ang="0">
                  <a:pos x="T8" y="T9"/>
                </a:cxn>
              </a:cxnLst>
              <a:rect l="0" t="0" r="r" b="b"/>
              <a:pathLst>
                <a:path w="525" h="257">
                  <a:moveTo>
                    <a:pt x="0" y="80"/>
                  </a:moveTo>
                  <a:cubicBezTo>
                    <a:pt x="12" y="126"/>
                    <a:pt x="165" y="257"/>
                    <a:pt x="262" y="257"/>
                  </a:cubicBezTo>
                  <a:cubicBezTo>
                    <a:pt x="350" y="257"/>
                    <a:pt x="482" y="136"/>
                    <a:pt x="525" y="54"/>
                  </a:cubicBezTo>
                  <a:cubicBezTo>
                    <a:pt x="440" y="13"/>
                    <a:pt x="241" y="0"/>
                    <a:pt x="120" y="30"/>
                  </a:cubicBezTo>
                  <a:cubicBezTo>
                    <a:pt x="69" y="43"/>
                    <a:pt x="42" y="57"/>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 name="Freeform 12">
              <a:extLst>
                <a:ext uri="{FF2B5EF4-FFF2-40B4-BE49-F238E27FC236}">
                  <a16:creationId xmlns="" xmlns:a16="http://schemas.microsoft.com/office/drawing/2014/main" id="{6728C56D-23BC-4E49-8577-5DA9A28CCCB1}"/>
                </a:ext>
              </a:extLst>
            </p:cNvPr>
            <p:cNvSpPr>
              <a:spLocks/>
            </p:cNvSpPr>
            <p:nvPr/>
          </p:nvSpPr>
          <p:spPr bwMode="auto">
            <a:xfrm>
              <a:off x="4229100" y="1758951"/>
              <a:ext cx="622300" cy="609600"/>
            </a:xfrm>
            <a:custGeom>
              <a:avLst/>
              <a:gdLst>
                <a:gd name="T0" fmla="*/ 532 w 2683"/>
                <a:gd name="T1" fmla="*/ 2604 h 2604"/>
                <a:gd name="T2" fmla="*/ 693 w 2683"/>
                <a:gd name="T3" fmla="*/ 2071 h 2604"/>
                <a:gd name="T4" fmla="*/ 775 w 2683"/>
                <a:gd name="T5" fmla="*/ 1111 h 2604"/>
                <a:gd name="T6" fmla="*/ 945 w 2683"/>
                <a:gd name="T7" fmla="*/ 935 h 2604"/>
                <a:gd name="T8" fmla="*/ 1062 w 2683"/>
                <a:gd name="T9" fmla="*/ 704 h 2604"/>
                <a:gd name="T10" fmla="*/ 1320 w 2683"/>
                <a:gd name="T11" fmla="*/ 606 h 2604"/>
                <a:gd name="T12" fmla="*/ 1320 w 2683"/>
                <a:gd name="T13" fmla="*/ 589 h 2604"/>
                <a:gd name="T14" fmla="*/ 1131 w 2683"/>
                <a:gd name="T15" fmla="*/ 523 h 2604"/>
                <a:gd name="T16" fmla="*/ 1015 w 2683"/>
                <a:gd name="T17" fmla="*/ 344 h 2604"/>
                <a:gd name="T18" fmla="*/ 1286 w 2683"/>
                <a:gd name="T19" fmla="*/ 513 h 2604"/>
                <a:gd name="T20" fmla="*/ 1316 w 2683"/>
                <a:gd name="T21" fmla="*/ 408 h 2604"/>
                <a:gd name="T22" fmla="*/ 1320 w 2683"/>
                <a:gd name="T23" fmla="*/ 268 h 2604"/>
                <a:gd name="T24" fmla="*/ 1362 w 2683"/>
                <a:gd name="T25" fmla="*/ 259 h 2604"/>
                <a:gd name="T26" fmla="*/ 1413 w 2683"/>
                <a:gd name="T27" fmla="*/ 276 h 2604"/>
                <a:gd name="T28" fmla="*/ 1420 w 2683"/>
                <a:gd name="T29" fmla="*/ 430 h 2604"/>
                <a:gd name="T30" fmla="*/ 1490 w 2683"/>
                <a:gd name="T31" fmla="*/ 498 h 2604"/>
                <a:gd name="T32" fmla="*/ 1675 w 2683"/>
                <a:gd name="T33" fmla="*/ 344 h 2604"/>
                <a:gd name="T34" fmla="*/ 1717 w 2683"/>
                <a:gd name="T35" fmla="*/ 352 h 2604"/>
                <a:gd name="T36" fmla="*/ 1631 w 2683"/>
                <a:gd name="T37" fmla="*/ 503 h 2604"/>
                <a:gd name="T38" fmla="*/ 1500 w 2683"/>
                <a:gd name="T39" fmla="*/ 558 h 2604"/>
                <a:gd name="T40" fmla="*/ 1447 w 2683"/>
                <a:gd name="T41" fmla="*/ 572 h 2604"/>
                <a:gd name="T42" fmla="*/ 1734 w 2683"/>
                <a:gd name="T43" fmla="*/ 793 h 2604"/>
                <a:gd name="T44" fmla="*/ 1788 w 2683"/>
                <a:gd name="T45" fmla="*/ 916 h 2604"/>
                <a:gd name="T46" fmla="*/ 1958 w 2683"/>
                <a:gd name="T47" fmla="*/ 1094 h 2604"/>
                <a:gd name="T48" fmla="*/ 2022 w 2683"/>
                <a:gd name="T49" fmla="*/ 1377 h 2604"/>
                <a:gd name="T50" fmla="*/ 2031 w 2683"/>
                <a:gd name="T51" fmla="*/ 1538 h 2604"/>
                <a:gd name="T52" fmla="*/ 2031 w 2683"/>
                <a:gd name="T53" fmla="*/ 1969 h 2604"/>
                <a:gd name="T54" fmla="*/ 2200 w 2683"/>
                <a:gd name="T55" fmla="*/ 2587 h 2604"/>
                <a:gd name="T56" fmla="*/ 2683 w 2683"/>
                <a:gd name="T57" fmla="*/ 1597 h 2604"/>
                <a:gd name="T58" fmla="*/ 2559 w 2683"/>
                <a:gd name="T59" fmla="*/ 1018 h 2604"/>
                <a:gd name="T60" fmla="*/ 2439 w 2683"/>
                <a:gd name="T61" fmla="*/ 816 h 2604"/>
                <a:gd name="T62" fmla="*/ 2329 w 2683"/>
                <a:gd name="T63" fmla="*/ 680 h 2604"/>
                <a:gd name="T64" fmla="*/ 2291 w 2683"/>
                <a:gd name="T65" fmla="*/ 634 h 2604"/>
                <a:gd name="T66" fmla="*/ 1909 w 2683"/>
                <a:gd name="T67" fmla="*/ 363 h 2604"/>
                <a:gd name="T68" fmla="*/ 51 w 2683"/>
                <a:gd name="T69" fmla="*/ 1318 h 2604"/>
                <a:gd name="T70" fmla="*/ 34 w 2683"/>
                <a:gd name="T71" fmla="*/ 1429 h 2604"/>
                <a:gd name="T72" fmla="*/ 273 w 2683"/>
                <a:gd name="T73" fmla="*/ 2339 h 2604"/>
                <a:gd name="T74" fmla="*/ 359 w 2683"/>
                <a:gd name="T75" fmla="*/ 2447 h 2604"/>
                <a:gd name="T76" fmla="*/ 532 w 2683"/>
                <a:gd name="T77" fmla="*/ 2604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3" h="2604">
                  <a:moveTo>
                    <a:pt x="532" y="2604"/>
                  </a:moveTo>
                  <a:cubicBezTo>
                    <a:pt x="596" y="2558"/>
                    <a:pt x="692" y="2200"/>
                    <a:pt x="693" y="2071"/>
                  </a:cubicBezTo>
                  <a:cubicBezTo>
                    <a:pt x="696" y="1808"/>
                    <a:pt x="665" y="1336"/>
                    <a:pt x="775" y="1111"/>
                  </a:cubicBezTo>
                  <a:cubicBezTo>
                    <a:pt x="824" y="1010"/>
                    <a:pt x="891" y="987"/>
                    <a:pt x="945" y="935"/>
                  </a:cubicBezTo>
                  <a:cubicBezTo>
                    <a:pt x="1017" y="866"/>
                    <a:pt x="924" y="808"/>
                    <a:pt x="1062" y="704"/>
                  </a:cubicBezTo>
                  <a:cubicBezTo>
                    <a:pt x="1131" y="652"/>
                    <a:pt x="1203" y="606"/>
                    <a:pt x="1320" y="606"/>
                  </a:cubicBezTo>
                  <a:lnTo>
                    <a:pt x="1320" y="589"/>
                  </a:lnTo>
                  <a:cubicBezTo>
                    <a:pt x="1241" y="571"/>
                    <a:pt x="1192" y="564"/>
                    <a:pt x="1131" y="523"/>
                  </a:cubicBezTo>
                  <a:cubicBezTo>
                    <a:pt x="1049" y="468"/>
                    <a:pt x="1015" y="428"/>
                    <a:pt x="1015" y="344"/>
                  </a:cubicBezTo>
                  <a:cubicBezTo>
                    <a:pt x="1144" y="344"/>
                    <a:pt x="1115" y="513"/>
                    <a:pt x="1286" y="513"/>
                  </a:cubicBezTo>
                  <a:cubicBezTo>
                    <a:pt x="1324" y="513"/>
                    <a:pt x="1310" y="452"/>
                    <a:pt x="1316" y="408"/>
                  </a:cubicBezTo>
                  <a:cubicBezTo>
                    <a:pt x="1323" y="363"/>
                    <a:pt x="1320" y="314"/>
                    <a:pt x="1320" y="268"/>
                  </a:cubicBezTo>
                  <a:cubicBezTo>
                    <a:pt x="1353" y="265"/>
                    <a:pt x="1340" y="259"/>
                    <a:pt x="1362" y="259"/>
                  </a:cubicBezTo>
                  <a:cubicBezTo>
                    <a:pt x="1378" y="259"/>
                    <a:pt x="1389" y="271"/>
                    <a:pt x="1413" y="276"/>
                  </a:cubicBezTo>
                  <a:cubicBezTo>
                    <a:pt x="1413" y="336"/>
                    <a:pt x="1415" y="382"/>
                    <a:pt x="1420" y="430"/>
                  </a:cubicBezTo>
                  <a:cubicBezTo>
                    <a:pt x="1428" y="513"/>
                    <a:pt x="1410" y="526"/>
                    <a:pt x="1490" y="498"/>
                  </a:cubicBezTo>
                  <a:cubicBezTo>
                    <a:pt x="1608" y="456"/>
                    <a:pt x="1641" y="344"/>
                    <a:pt x="1675" y="344"/>
                  </a:cubicBezTo>
                  <a:cubicBezTo>
                    <a:pt x="1698" y="344"/>
                    <a:pt x="1699" y="348"/>
                    <a:pt x="1717" y="352"/>
                  </a:cubicBezTo>
                  <a:cubicBezTo>
                    <a:pt x="1733" y="417"/>
                    <a:pt x="1694" y="444"/>
                    <a:pt x="1631" y="503"/>
                  </a:cubicBezTo>
                  <a:cubicBezTo>
                    <a:pt x="1568" y="562"/>
                    <a:pt x="1544" y="551"/>
                    <a:pt x="1500" y="558"/>
                  </a:cubicBezTo>
                  <a:cubicBezTo>
                    <a:pt x="1483" y="560"/>
                    <a:pt x="1467" y="568"/>
                    <a:pt x="1447" y="572"/>
                  </a:cubicBezTo>
                  <a:cubicBezTo>
                    <a:pt x="1482" y="621"/>
                    <a:pt x="1689" y="653"/>
                    <a:pt x="1734" y="793"/>
                  </a:cubicBezTo>
                  <a:cubicBezTo>
                    <a:pt x="1750" y="846"/>
                    <a:pt x="1747" y="883"/>
                    <a:pt x="1788" y="916"/>
                  </a:cubicBezTo>
                  <a:cubicBezTo>
                    <a:pt x="1855" y="969"/>
                    <a:pt x="1897" y="974"/>
                    <a:pt x="1958" y="1094"/>
                  </a:cubicBezTo>
                  <a:cubicBezTo>
                    <a:pt x="1999" y="1177"/>
                    <a:pt x="2023" y="1255"/>
                    <a:pt x="2022" y="1377"/>
                  </a:cubicBezTo>
                  <a:cubicBezTo>
                    <a:pt x="2022" y="1434"/>
                    <a:pt x="2031" y="1471"/>
                    <a:pt x="2031" y="1538"/>
                  </a:cubicBezTo>
                  <a:lnTo>
                    <a:pt x="2031" y="1969"/>
                  </a:lnTo>
                  <a:cubicBezTo>
                    <a:pt x="2040" y="2142"/>
                    <a:pt x="2064" y="2496"/>
                    <a:pt x="2200" y="2587"/>
                  </a:cubicBezTo>
                  <a:cubicBezTo>
                    <a:pt x="2428" y="2435"/>
                    <a:pt x="2683" y="1983"/>
                    <a:pt x="2683" y="1597"/>
                  </a:cubicBezTo>
                  <a:cubicBezTo>
                    <a:pt x="2683" y="1366"/>
                    <a:pt x="2642" y="1192"/>
                    <a:pt x="2559" y="1018"/>
                  </a:cubicBezTo>
                  <a:cubicBezTo>
                    <a:pt x="2523" y="943"/>
                    <a:pt x="2483" y="882"/>
                    <a:pt x="2439" y="816"/>
                  </a:cubicBezTo>
                  <a:lnTo>
                    <a:pt x="2329" y="680"/>
                  </a:lnTo>
                  <a:cubicBezTo>
                    <a:pt x="2311" y="661"/>
                    <a:pt x="2309" y="653"/>
                    <a:pt x="2291" y="634"/>
                  </a:cubicBezTo>
                  <a:cubicBezTo>
                    <a:pt x="2202" y="536"/>
                    <a:pt x="2028" y="419"/>
                    <a:pt x="1909" y="363"/>
                  </a:cubicBezTo>
                  <a:cubicBezTo>
                    <a:pt x="1129" y="0"/>
                    <a:pt x="199" y="480"/>
                    <a:pt x="51" y="1318"/>
                  </a:cubicBezTo>
                  <a:cubicBezTo>
                    <a:pt x="44" y="1353"/>
                    <a:pt x="37" y="1398"/>
                    <a:pt x="34" y="1429"/>
                  </a:cubicBezTo>
                  <a:cubicBezTo>
                    <a:pt x="0" y="1758"/>
                    <a:pt x="90" y="2062"/>
                    <a:pt x="273" y="2339"/>
                  </a:cubicBezTo>
                  <a:cubicBezTo>
                    <a:pt x="309" y="2393"/>
                    <a:pt x="328" y="2407"/>
                    <a:pt x="359" y="2447"/>
                  </a:cubicBezTo>
                  <a:cubicBezTo>
                    <a:pt x="401" y="2501"/>
                    <a:pt x="474" y="2574"/>
                    <a:pt x="532" y="26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 name="Freeform 13">
              <a:extLst>
                <a:ext uri="{FF2B5EF4-FFF2-40B4-BE49-F238E27FC236}">
                  <a16:creationId xmlns="" xmlns:a16="http://schemas.microsoft.com/office/drawing/2014/main" id="{5B959962-2F2B-4C91-A325-B7D94296CBDD}"/>
                </a:ext>
              </a:extLst>
            </p:cNvPr>
            <p:cNvSpPr>
              <a:spLocks noEditPoints="1"/>
            </p:cNvSpPr>
            <p:nvPr/>
          </p:nvSpPr>
          <p:spPr bwMode="auto">
            <a:xfrm>
              <a:off x="4208463" y="1784351"/>
              <a:ext cx="668338" cy="698500"/>
            </a:xfrm>
            <a:custGeom>
              <a:avLst/>
              <a:gdLst>
                <a:gd name="T0" fmla="*/ 1575 w 2879"/>
                <a:gd name="T1" fmla="*/ 2823 h 2992"/>
                <a:gd name="T2" fmla="*/ 1761 w 2879"/>
                <a:gd name="T3" fmla="*/ 2882 h 2992"/>
                <a:gd name="T4" fmla="*/ 1321 w 2879"/>
                <a:gd name="T5" fmla="*/ 2857 h 2992"/>
                <a:gd name="T6" fmla="*/ 1355 w 2879"/>
                <a:gd name="T7" fmla="*/ 2848 h 2992"/>
                <a:gd name="T8" fmla="*/ 1524 w 2879"/>
                <a:gd name="T9" fmla="*/ 2798 h 2992"/>
                <a:gd name="T10" fmla="*/ 1363 w 2879"/>
                <a:gd name="T11" fmla="*/ 2798 h 2992"/>
                <a:gd name="T12" fmla="*/ 1316 w 2879"/>
                <a:gd name="T13" fmla="*/ 2911 h 2992"/>
                <a:gd name="T14" fmla="*/ 1160 w 2879"/>
                <a:gd name="T15" fmla="*/ 2772 h 2992"/>
                <a:gd name="T16" fmla="*/ 1084 w 2879"/>
                <a:gd name="T17" fmla="*/ 2874 h 2992"/>
                <a:gd name="T18" fmla="*/ 1143 w 2879"/>
                <a:gd name="T19" fmla="*/ 2755 h 2992"/>
                <a:gd name="T20" fmla="*/ 1084 w 2879"/>
                <a:gd name="T21" fmla="*/ 2874 h 2992"/>
                <a:gd name="T22" fmla="*/ 1599 w 2879"/>
                <a:gd name="T23" fmla="*/ 2806 h 2992"/>
                <a:gd name="T24" fmla="*/ 1837 w 2879"/>
                <a:gd name="T25" fmla="*/ 2730 h 2992"/>
                <a:gd name="T26" fmla="*/ 1803 w 2879"/>
                <a:gd name="T27" fmla="*/ 2815 h 2992"/>
                <a:gd name="T28" fmla="*/ 1710 w 2879"/>
                <a:gd name="T29" fmla="*/ 2815 h 2992"/>
                <a:gd name="T30" fmla="*/ 1427 w 2879"/>
                <a:gd name="T31" fmla="*/ 2339 h 2992"/>
                <a:gd name="T32" fmla="*/ 1311 w 2879"/>
                <a:gd name="T33" fmla="*/ 1892 h 2992"/>
                <a:gd name="T34" fmla="*/ 1346 w 2879"/>
                <a:gd name="T35" fmla="*/ 1665 h 2992"/>
                <a:gd name="T36" fmla="*/ 1457 w 2879"/>
                <a:gd name="T37" fmla="*/ 1886 h 2992"/>
                <a:gd name="T38" fmla="*/ 1511 w 2879"/>
                <a:gd name="T39" fmla="*/ 2100 h 2992"/>
                <a:gd name="T40" fmla="*/ 1627 w 2879"/>
                <a:gd name="T41" fmla="*/ 2196 h 2992"/>
                <a:gd name="T42" fmla="*/ 1479 w 2879"/>
                <a:gd name="T43" fmla="*/ 2701 h 2992"/>
                <a:gd name="T44" fmla="*/ 1353 w 2879"/>
                <a:gd name="T45" fmla="*/ 2165 h 2992"/>
                <a:gd name="T46" fmla="*/ 965 w 2879"/>
                <a:gd name="T47" fmla="*/ 2696 h 2992"/>
                <a:gd name="T48" fmla="*/ 329 w 2879"/>
                <a:gd name="T49" fmla="*/ 2283 h 2992"/>
                <a:gd name="T50" fmla="*/ 442 w 2879"/>
                <a:gd name="T51" fmla="*/ 514 h 2992"/>
                <a:gd name="T52" fmla="*/ 2390 w 2879"/>
                <a:gd name="T53" fmla="*/ 467 h 2992"/>
                <a:gd name="T54" fmla="*/ 2537 w 2879"/>
                <a:gd name="T55" fmla="*/ 2304 h 2992"/>
                <a:gd name="T56" fmla="*/ 1914 w 2879"/>
                <a:gd name="T57" fmla="*/ 2696 h 2992"/>
                <a:gd name="T58" fmla="*/ 2068 w 2879"/>
                <a:gd name="T59" fmla="*/ 2270 h 2992"/>
                <a:gd name="T60" fmla="*/ 1812 w 2879"/>
                <a:gd name="T61" fmla="*/ 1308 h 2992"/>
                <a:gd name="T62" fmla="*/ 1679 w 2879"/>
                <a:gd name="T63" fmla="*/ 1601 h 2992"/>
                <a:gd name="T64" fmla="*/ 1770 w 2879"/>
                <a:gd name="T65" fmla="*/ 2095 h 2992"/>
                <a:gd name="T66" fmla="*/ 1685 w 2879"/>
                <a:gd name="T67" fmla="*/ 2493 h 2992"/>
                <a:gd name="T68" fmla="*/ 1383 w 2879"/>
                <a:gd name="T69" fmla="*/ 1607 h 2992"/>
                <a:gd name="T70" fmla="*/ 1228 w 2879"/>
                <a:gd name="T71" fmla="*/ 2442 h 2992"/>
                <a:gd name="T72" fmla="*/ 1135 w 2879"/>
                <a:gd name="T73" fmla="*/ 1849 h 2992"/>
                <a:gd name="T74" fmla="*/ 958 w 2879"/>
                <a:gd name="T75" fmla="*/ 1385 h 2992"/>
                <a:gd name="T76" fmla="*/ 677 w 2879"/>
                <a:gd name="T77" fmla="*/ 2535 h 2992"/>
                <a:gd name="T78" fmla="*/ 914 w 2879"/>
                <a:gd name="T79" fmla="*/ 2806 h 2992"/>
                <a:gd name="T80" fmla="*/ 1934 w 2879"/>
                <a:gd name="T81" fmla="*/ 2911 h 2992"/>
                <a:gd name="T82" fmla="*/ 2320 w 2879"/>
                <a:gd name="T83" fmla="*/ 2603 h 2992"/>
                <a:gd name="T84" fmla="*/ 2523 w 2879"/>
                <a:gd name="T85" fmla="*/ 520 h 2992"/>
                <a:gd name="T86" fmla="*/ 1516 w 2879"/>
                <a:gd name="T87" fmla="*/ 29 h 2992"/>
                <a:gd name="T88" fmla="*/ 408 w 2879"/>
                <a:gd name="T89" fmla="*/ 463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9" h="2992">
                  <a:moveTo>
                    <a:pt x="1549" y="2908"/>
                  </a:moveTo>
                  <a:lnTo>
                    <a:pt x="1549" y="2823"/>
                  </a:lnTo>
                  <a:lnTo>
                    <a:pt x="1575" y="2823"/>
                  </a:lnTo>
                  <a:cubicBezTo>
                    <a:pt x="1577" y="2850"/>
                    <a:pt x="1583" y="2853"/>
                    <a:pt x="1583" y="2882"/>
                  </a:cubicBezTo>
                  <a:cubicBezTo>
                    <a:pt x="1583" y="2908"/>
                    <a:pt x="1573" y="2905"/>
                    <a:pt x="1549" y="2908"/>
                  </a:cubicBezTo>
                  <a:close/>
                  <a:moveTo>
                    <a:pt x="1761" y="2882"/>
                  </a:moveTo>
                  <a:cubicBezTo>
                    <a:pt x="1750" y="2860"/>
                    <a:pt x="1753" y="2873"/>
                    <a:pt x="1753" y="2840"/>
                  </a:cubicBezTo>
                  <a:cubicBezTo>
                    <a:pt x="1813" y="2845"/>
                    <a:pt x="1781" y="2880"/>
                    <a:pt x="1761" y="2882"/>
                  </a:cubicBezTo>
                  <a:close/>
                  <a:moveTo>
                    <a:pt x="1321" y="2857"/>
                  </a:moveTo>
                  <a:lnTo>
                    <a:pt x="1321" y="2806"/>
                  </a:lnTo>
                  <a:lnTo>
                    <a:pt x="1346" y="2806"/>
                  </a:lnTo>
                  <a:cubicBezTo>
                    <a:pt x="1348" y="2829"/>
                    <a:pt x="1350" y="2829"/>
                    <a:pt x="1355" y="2848"/>
                  </a:cubicBezTo>
                  <a:cubicBezTo>
                    <a:pt x="1341" y="2850"/>
                    <a:pt x="1328" y="2848"/>
                    <a:pt x="1321" y="2857"/>
                  </a:cubicBezTo>
                  <a:close/>
                  <a:moveTo>
                    <a:pt x="1363" y="2798"/>
                  </a:moveTo>
                  <a:lnTo>
                    <a:pt x="1524" y="2798"/>
                  </a:lnTo>
                  <a:cubicBezTo>
                    <a:pt x="1504" y="2840"/>
                    <a:pt x="1521" y="2884"/>
                    <a:pt x="1524" y="2925"/>
                  </a:cubicBezTo>
                  <a:lnTo>
                    <a:pt x="1338" y="2925"/>
                  </a:lnTo>
                  <a:cubicBezTo>
                    <a:pt x="1376" y="2868"/>
                    <a:pt x="1399" y="2865"/>
                    <a:pt x="1363" y="2798"/>
                  </a:cubicBezTo>
                  <a:close/>
                  <a:moveTo>
                    <a:pt x="1287" y="2874"/>
                  </a:moveTo>
                  <a:cubicBezTo>
                    <a:pt x="1307" y="2879"/>
                    <a:pt x="1312" y="2882"/>
                    <a:pt x="1338" y="2882"/>
                  </a:cubicBezTo>
                  <a:cubicBezTo>
                    <a:pt x="1331" y="2906"/>
                    <a:pt x="1340" y="2897"/>
                    <a:pt x="1316" y="2911"/>
                  </a:cubicBezTo>
                  <a:cubicBezTo>
                    <a:pt x="1275" y="2934"/>
                    <a:pt x="1165" y="2927"/>
                    <a:pt x="1143" y="2882"/>
                  </a:cubicBezTo>
                  <a:cubicBezTo>
                    <a:pt x="1135" y="2866"/>
                    <a:pt x="1139" y="2855"/>
                    <a:pt x="1145" y="2835"/>
                  </a:cubicBezTo>
                  <a:cubicBezTo>
                    <a:pt x="1153" y="2811"/>
                    <a:pt x="1158" y="2797"/>
                    <a:pt x="1160" y="2772"/>
                  </a:cubicBezTo>
                  <a:lnTo>
                    <a:pt x="1312" y="2783"/>
                  </a:lnTo>
                  <a:cubicBezTo>
                    <a:pt x="1289" y="2816"/>
                    <a:pt x="1287" y="2814"/>
                    <a:pt x="1287" y="2874"/>
                  </a:cubicBezTo>
                  <a:close/>
                  <a:moveTo>
                    <a:pt x="1084" y="2874"/>
                  </a:moveTo>
                  <a:cubicBezTo>
                    <a:pt x="1021" y="2874"/>
                    <a:pt x="1025" y="2869"/>
                    <a:pt x="974" y="2857"/>
                  </a:cubicBezTo>
                  <a:lnTo>
                    <a:pt x="1036" y="2731"/>
                  </a:lnTo>
                  <a:cubicBezTo>
                    <a:pt x="1070" y="2739"/>
                    <a:pt x="1099" y="2754"/>
                    <a:pt x="1143" y="2755"/>
                  </a:cubicBezTo>
                  <a:cubicBezTo>
                    <a:pt x="1125" y="2800"/>
                    <a:pt x="1149" y="2744"/>
                    <a:pt x="1122" y="2776"/>
                  </a:cubicBezTo>
                  <a:cubicBezTo>
                    <a:pt x="1104" y="2798"/>
                    <a:pt x="1114" y="2769"/>
                    <a:pt x="1116" y="2807"/>
                  </a:cubicBezTo>
                  <a:cubicBezTo>
                    <a:pt x="1118" y="2844"/>
                    <a:pt x="1120" y="2874"/>
                    <a:pt x="1084" y="2874"/>
                  </a:cubicBezTo>
                  <a:close/>
                  <a:moveTo>
                    <a:pt x="1736" y="2899"/>
                  </a:moveTo>
                  <a:cubicBezTo>
                    <a:pt x="1699" y="2908"/>
                    <a:pt x="1632" y="2924"/>
                    <a:pt x="1592" y="2925"/>
                  </a:cubicBezTo>
                  <a:cubicBezTo>
                    <a:pt x="1607" y="2859"/>
                    <a:pt x="1616" y="2924"/>
                    <a:pt x="1599" y="2806"/>
                  </a:cubicBezTo>
                  <a:cubicBezTo>
                    <a:pt x="1592" y="2802"/>
                    <a:pt x="1584" y="2800"/>
                    <a:pt x="1581" y="2800"/>
                  </a:cubicBezTo>
                  <a:lnTo>
                    <a:pt x="1558" y="2789"/>
                  </a:lnTo>
                  <a:cubicBezTo>
                    <a:pt x="1664" y="2765"/>
                    <a:pt x="1744" y="2775"/>
                    <a:pt x="1837" y="2730"/>
                  </a:cubicBezTo>
                  <a:lnTo>
                    <a:pt x="1888" y="2857"/>
                  </a:lnTo>
                  <a:cubicBezTo>
                    <a:pt x="1864" y="2869"/>
                    <a:pt x="1833" y="2876"/>
                    <a:pt x="1803" y="2882"/>
                  </a:cubicBezTo>
                  <a:lnTo>
                    <a:pt x="1803" y="2815"/>
                  </a:lnTo>
                  <a:cubicBezTo>
                    <a:pt x="1759" y="2811"/>
                    <a:pt x="1788" y="2804"/>
                    <a:pt x="1744" y="2815"/>
                  </a:cubicBezTo>
                  <a:cubicBezTo>
                    <a:pt x="1756" y="2797"/>
                    <a:pt x="1767" y="2781"/>
                    <a:pt x="1778" y="2764"/>
                  </a:cubicBezTo>
                  <a:cubicBezTo>
                    <a:pt x="1738" y="2773"/>
                    <a:pt x="1722" y="2778"/>
                    <a:pt x="1710" y="2815"/>
                  </a:cubicBezTo>
                  <a:cubicBezTo>
                    <a:pt x="1701" y="2846"/>
                    <a:pt x="1719" y="2868"/>
                    <a:pt x="1736" y="2899"/>
                  </a:cubicBezTo>
                  <a:close/>
                  <a:moveTo>
                    <a:pt x="1353" y="2165"/>
                  </a:moveTo>
                  <a:cubicBezTo>
                    <a:pt x="1390" y="2221"/>
                    <a:pt x="1360" y="2325"/>
                    <a:pt x="1427" y="2339"/>
                  </a:cubicBezTo>
                  <a:cubicBezTo>
                    <a:pt x="1434" y="2077"/>
                    <a:pt x="1373" y="2191"/>
                    <a:pt x="1342" y="2121"/>
                  </a:cubicBezTo>
                  <a:cubicBezTo>
                    <a:pt x="1327" y="2045"/>
                    <a:pt x="1349" y="2044"/>
                    <a:pt x="1358" y="1989"/>
                  </a:cubicBezTo>
                  <a:cubicBezTo>
                    <a:pt x="1365" y="1942"/>
                    <a:pt x="1321" y="1950"/>
                    <a:pt x="1311" y="1892"/>
                  </a:cubicBezTo>
                  <a:cubicBezTo>
                    <a:pt x="1357" y="1820"/>
                    <a:pt x="1435" y="1869"/>
                    <a:pt x="1428" y="1793"/>
                  </a:cubicBezTo>
                  <a:cubicBezTo>
                    <a:pt x="1395" y="1772"/>
                    <a:pt x="1337" y="1792"/>
                    <a:pt x="1316" y="1759"/>
                  </a:cubicBezTo>
                  <a:cubicBezTo>
                    <a:pt x="1296" y="1727"/>
                    <a:pt x="1329" y="1682"/>
                    <a:pt x="1346" y="1665"/>
                  </a:cubicBezTo>
                  <a:cubicBezTo>
                    <a:pt x="1395" y="1679"/>
                    <a:pt x="1376" y="1680"/>
                    <a:pt x="1400" y="1719"/>
                  </a:cubicBezTo>
                  <a:cubicBezTo>
                    <a:pt x="1515" y="1731"/>
                    <a:pt x="1523" y="1715"/>
                    <a:pt x="1625" y="1757"/>
                  </a:cubicBezTo>
                  <a:cubicBezTo>
                    <a:pt x="1634" y="1916"/>
                    <a:pt x="1547" y="1882"/>
                    <a:pt x="1457" y="1886"/>
                  </a:cubicBezTo>
                  <a:cubicBezTo>
                    <a:pt x="1427" y="1888"/>
                    <a:pt x="1405" y="1892"/>
                    <a:pt x="1385" y="1909"/>
                  </a:cubicBezTo>
                  <a:cubicBezTo>
                    <a:pt x="1409" y="1929"/>
                    <a:pt x="1409" y="1927"/>
                    <a:pt x="1448" y="1935"/>
                  </a:cubicBezTo>
                  <a:cubicBezTo>
                    <a:pt x="1533" y="1952"/>
                    <a:pt x="1492" y="2005"/>
                    <a:pt x="1511" y="2100"/>
                  </a:cubicBezTo>
                  <a:cubicBezTo>
                    <a:pt x="1550" y="2041"/>
                    <a:pt x="1523" y="1991"/>
                    <a:pt x="1577" y="1967"/>
                  </a:cubicBezTo>
                  <a:cubicBezTo>
                    <a:pt x="1610" y="2042"/>
                    <a:pt x="1601" y="2076"/>
                    <a:pt x="1577" y="2149"/>
                  </a:cubicBezTo>
                  <a:cubicBezTo>
                    <a:pt x="1617" y="2174"/>
                    <a:pt x="1618" y="2137"/>
                    <a:pt x="1627" y="2196"/>
                  </a:cubicBezTo>
                  <a:cubicBezTo>
                    <a:pt x="1638" y="2274"/>
                    <a:pt x="1612" y="2358"/>
                    <a:pt x="1557" y="2407"/>
                  </a:cubicBezTo>
                  <a:cubicBezTo>
                    <a:pt x="1497" y="2459"/>
                    <a:pt x="1503" y="2425"/>
                    <a:pt x="1502" y="2535"/>
                  </a:cubicBezTo>
                  <a:cubicBezTo>
                    <a:pt x="1502" y="2594"/>
                    <a:pt x="1503" y="2655"/>
                    <a:pt x="1479" y="2701"/>
                  </a:cubicBezTo>
                  <a:cubicBezTo>
                    <a:pt x="1383" y="2681"/>
                    <a:pt x="1423" y="2605"/>
                    <a:pt x="1425" y="2434"/>
                  </a:cubicBezTo>
                  <a:cubicBezTo>
                    <a:pt x="1366" y="2389"/>
                    <a:pt x="1294" y="2369"/>
                    <a:pt x="1302" y="2221"/>
                  </a:cubicBezTo>
                  <a:cubicBezTo>
                    <a:pt x="1305" y="2178"/>
                    <a:pt x="1313" y="2169"/>
                    <a:pt x="1353" y="2165"/>
                  </a:cubicBezTo>
                  <a:close/>
                  <a:moveTo>
                    <a:pt x="677" y="2535"/>
                  </a:moveTo>
                  <a:cubicBezTo>
                    <a:pt x="685" y="2563"/>
                    <a:pt x="678" y="2547"/>
                    <a:pt x="699" y="2565"/>
                  </a:cubicBezTo>
                  <a:cubicBezTo>
                    <a:pt x="752" y="2611"/>
                    <a:pt x="903" y="2695"/>
                    <a:pt x="965" y="2696"/>
                  </a:cubicBezTo>
                  <a:cubicBezTo>
                    <a:pt x="959" y="2722"/>
                    <a:pt x="954" y="2721"/>
                    <a:pt x="948" y="2747"/>
                  </a:cubicBezTo>
                  <a:cubicBezTo>
                    <a:pt x="896" y="2746"/>
                    <a:pt x="791" y="2693"/>
                    <a:pt x="755" y="2669"/>
                  </a:cubicBezTo>
                  <a:cubicBezTo>
                    <a:pt x="589" y="2561"/>
                    <a:pt x="451" y="2449"/>
                    <a:pt x="329" y="2283"/>
                  </a:cubicBezTo>
                  <a:cubicBezTo>
                    <a:pt x="91" y="1958"/>
                    <a:pt x="5" y="1570"/>
                    <a:pt x="97" y="1150"/>
                  </a:cubicBezTo>
                  <a:cubicBezTo>
                    <a:pt x="143" y="940"/>
                    <a:pt x="268" y="687"/>
                    <a:pt x="421" y="535"/>
                  </a:cubicBezTo>
                  <a:cubicBezTo>
                    <a:pt x="430" y="526"/>
                    <a:pt x="434" y="523"/>
                    <a:pt x="442" y="514"/>
                  </a:cubicBezTo>
                  <a:cubicBezTo>
                    <a:pt x="504" y="446"/>
                    <a:pt x="576" y="385"/>
                    <a:pt x="652" y="334"/>
                  </a:cubicBezTo>
                  <a:cubicBezTo>
                    <a:pt x="1121" y="23"/>
                    <a:pt x="1735" y="0"/>
                    <a:pt x="2203" y="315"/>
                  </a:cubicBezTo>
                  <a:lnTo>
                    <a:pt x="2390" y="467"/>
                  </a:lnTo>
                  <a:cubicBezTo>
                    <a:pt x="2613" y="693"/>
                    <a:pt x="2811" y="1034"/>
                    <a:pt x="2811" y="1375"/>
                  </a:cubicBezTo>
                  <a:lnTo>
                    <a:pt x="2811" y="1528"/>
                  </a:lnTo>
                  <a:cubicBezTo>
                    <a:pt x="2811" y="1813"/>
                    <a:pt x="2667" y="2145"/>
                    <a:pt x="2537" y="2304"/>
                  </a:cubicBezTo>
                  <a:cubicBezTo>
                    <a:pt x="2493" y="2358"/>
                    <a:pt x="2460" y="2391"/>
                    <a:pt x="2411" y="2440"/>
                  </a:cubicBezTo>
                  <a:cubicBezTo>
                    <a:pt x="2306" y="2545"/>
                    <a:pt x="2055" y="2744"/>
                    <a:pt x="1922" y="2747"/>
                  </a:cubicBezTo>
                  <a:cubicBezTo>
                    <a:pt x="1917" y="2727"/>
                    <a:pt x="1914" y="2722"/>
                    <a:pt x="1914" y="2696"/>
                  </a:cubicBezTo>
                  <a:cubicBezTo>
                    <a:pt x="1995" y="2694"/>
                    <a:pt x="2114" y="2602"/>
                    <a:pt x="2176" y="2569"/>
                  </a:cubicBezTo>
                  <a:cubicBezTo>
                    <a:pt x="2169" y="2539"/>
                    <a:pt x="2155" y="2526"/>
                    <a:pt x="2142" y="2501"/>
                  </a:cubicBezTo>
                  <a:cubicBezTo>
                    <a:pt x="2102" y="2424"/>
                    <a:pt x="2080" y="2361"/>
                    <a:pt x="2068" y="2270"/>
                  </a:cubicBezTo>
                  <a:cubicBezTo>
                    <a:pt x="2051" y="2134"/>
                    <a:pt x="2024" y="1600"/>
                    <a:pt x="2024" y="1502"/>
                  </a:cubicBezTo>
                  <a:cubicBezTo>
                    <a:pt x="2024" y="1424"/>
                    <a:pt x="1992" y="1413"/>
                    <a:pt x="1945" y="1378"/>
                  </a:cubicBezTo>
                  <a:cubicBezTo>
                    <a:pt x="1914" y="1354"/>
                    <a:pt x="1853" y="1317"/>
                    <a:pt x="1812" y="1308"/>
                  </a:cubicBezTo>
                  <a:cubicBezTo>
                    <a:pt x="1769" y="1389"/>
                    <a:pt x="1656" y="1489"/>
                    <a:pt x="1575" y="1511"/>
                  </a:cubicBezTo>
                  <a:cubicBezTo>
                    <a:pt x="1583" y="1540"/>
                    <a:pt x="1596" y="1544"/>
                    <a:pt x="1621" y="1558"/>
                  </a:cubicBezTo>
                  <a:cubicBezTo>
                    <a:pt x="1654" y="1577"/>
                    <a:pt x="1652" y="1575"/>
                    <a:pt x="1679" y="1601"/>
                  </a:cubicBezTo>
                  <a:cubicBezTo>
                    <a:pt x="1722" y="1645"/>
                    <a:pt x="1728" y="1668"/>
                    <a:pt x="1742" y="1733"/>
                  </a:cubicBezTo>
                  <a:cubicBezTo>
                    <a:pt x="1753" y="1781"/>
                    <a:pt x="1762" y="1854"/>
                    <a:pt x="1761" y="1908"/>
                  </a:cubicBezTo>
                  <a:cubicBezTo>
                    <a:pt x="1761" y="1979"/>
                    <a:pt x="1770" y="2024"/>
                    <a:pt x="1770" y="2095"/>
                  </a:cubicBezTo>
                  <a:cubicBezTo>
                    <a:pt x="1770" y="2175"/>
                    <a:pt x="1761" y="2221"/>
                    <a:pt x="1761" y="2298"/>
                  </a:cubicBezTo>
                  <a:cubicBezTo>
                    <a:pt x="1762" y="2375"/>
                    <a:pt x="1746" y="2429"/>
                    <a:pt x="1744" y="2493"/>
                  </a:cubicBezTo>
                  <a:lnTo>
                    <a:pt x="1685" y="2493"/>
                  </a:lnTo>
                  <a:cubicBezTo>
                    <a:pt x="1681" y="2447"/>
                    <a:pt x="1668" y="2400"/>
                    <a:pt x="1668" y="2349"/>
                  </a:cubicBezTo>
                  <a:cubicBezTo>
                    <a:pt x="1668" y="2091"/>
                    <a:pt x="1708" y="1881"/>
                    <a:pt x="1609" y="1688"/>
                  </a:cubicBezTo>
                  <a:cubicBezTo>
                    <a:pt x="1566" y="1604"/>
                    <a:pt x="1470" y="1541"/>
                    <a:pt x="1383" y="1607"/>
                  </a:cubicBezTo>
                  <a:cubicBezTo>
                    <a:pt x="1200" y="1748"/>
                    <a:pt x="1245" y="1884"/>
                    <a:pt x="1223" y="2031"/>
                  </a:cubicBezTo>
                  <a:cubicBezTo>
                    <a:pt x="1217" y="2072"/>
                    <a:pt x="1218" y="2102"/>
                    <a:pt x="1224" y="2141"/>
                  </a:cubicBezTo>
                  <a:lnTo>
                    <a:pt x="1228" y="2442"/>
                  </a:lnTo>
                  <a:cubicBezTo>
                    <a:pt x="1228" y="2487"/>
                    <a:pt x="1205" y="2500"/>
                    <a:pt x="1160" y="2501"/>
                  </a:cubicBezTo>
                  <a:cubicBezTo>
                    <a:pt x="1159" y="2465"/>
                    <a:pt x="1152" y="2467"/>
                    <a:pt x="1151" y="2425"/>
                  </a:cubicBezTo>
                  <a:lnTo>
                    <a:pt x="1135" y="1849"/>
                  </a:lnTo>
                  <a:cubicBezTo>
                    <a:pt x="1135" y="1673"/>
                    <a:pt x="1215" y="1607"/>
                    <a:pt x="1321" y="1536"/>
                  </a:cubicBezTo>
                  <a:cubicBezTo>
                    <a:pt x="1259" y="1444"/>
                    <a:pt x="1243" y="1545"/>
                    <a:pt x="1084" y="1308"/>
                  </a:cubicBezTo>
                  <a:cubicBezTo>
                    <a:pt x="1032" y="1335"/>
                    <a:pt x="1004" y="1350"/>
                    <a:pt x="958" y="1385"/>
                  </a:cubicBezTo>
                  <a:cubicBezTo>
                    <a:pt x="891" y="1434"/>
                    <a:pt x="881" y="1445"/>
                    <a:pt x="880" y="1511"/>
                  </a:cubicBezTo>
                  <a:cubicBezTo>
                    <a:pt x="878" y="1674"/>
                    <a:pt x="851" y="2123"/>
                    <a:pt x="824" y="2266"/>
                  </a:cubicBezTo>
                  <a:cubicBezTo>
                    <a:pt x="805" y="2361"/>
                    <a:pt x="772" y="2527"/>
                    <a:pt x="677" y="2535"/>
                  </a:cubicBezTo>
                  <a:close/>
                  <a:moveTo>
                    <a:pt x="0" y="1426"/>
                  </a:moveTo>
                  <a:cubicBezTo>
                    <a:pt x="0" y="1915"/>
                    <a:pt x="185" y="2298"/>
                    <a:pt x="549" y="2596"/>
                  </a:cubicBezTo>
                  <a:cubicBezTo>
                    <a:pt x="716" y="2732"/>
                    <a:pt x="761" y="2732"/>
                    <a:pt x="914" y="2806"/>
                  </a:cubicBezTo>
                  <a:cubicBezTo>
                    <a:pt x="902" y="2825"/>
                    <a:pt x="889" y="2842"/>
                    <a:pt x="889" y="2874"/>
                  </a:cubicBezTo>
                  <a:cubicBezTo>
                    <a:pt x="889" y="2941"/>
                    <a:pt x="1344" y="2992"/>
                    <a:pt x="1482" y="2992"/>
                  </a:cubicBezTo>
                  <a:cubicBezTo>
                    <a:pt x="1595" y="2992"/>
                    <a:pt x="1822" y="2950"/>
                    <a:pt x="1934" y="2911"/>
                  </a:cubicBezTo>
                  <a:cubicBezTo>
                    <a:pt x="1961" y="2902"/>
                    <a:pt x="1965" y="2897"/>
                    <a:pt x="1990" y="2891"/>
                  </a:cubicBezTo>
                  <a:cubicBezTo>
                    <a:pt x="1987" y="2857"/>
                    <a:pt x="1972" y="2841"/>
                    <a:pt x="1964" y="2806"/>
                  </a:cubicBezTo>
                  <a:cubicBezTo>
                    <a:pt x="2149" y="2709"/>
                    <a:pt x="2126" y="2751"/>
                    <a:pt x="2320" y="2603"/>
                  </a:cubicBezTo>
                  <a:cubicBezTo>
                    <a:pt x="2642" y="2357"/>
                    <a:pt x="2879" y="1923"/>
                    <a:pt x="2879" y="1477"/>
                  </a:cubicBezTo>
                  <a:cubicBezTo>
                    <a:pt x="2879" y="1164"/>
                    <a:pt x="2759" y="794"/>
                    <a:pt x="2563" y="565"/>
                  </a:cubicBezTo>
                  <a:cubicBezTo>
                    <a:pt x="2547" y="546"/>
                    <a:pt x="2538" y="540"/>
                    <a:pt x="2523" y="520"/>
                  </a:cubicBezTo>
                  <a:cubicBezTo>
                    <a:pt x="2507" y="499"/>
                    <a:pt x="2498" y="491"/>
                    <a:pt x="2479" y="471"/>
                  </a:cubicBezTo>
                  <a:cubicBezTo>
                    <a:pt x="2361" y="355"/>
                    <a:pt x="2228" y="254"/>
                    <a:pt x="2072" y="176"/>
                  </a:cubicBezTo>
                  <a:cubicBezTo>
                    <a:pt x="1922" y="101"/>
                    <a:pt x="1735" y="29"/>
                    <a:pt x="1516" y="29"/>
                  </a:cubicBezTo>
                  <a:cubicBezTo>
                    <a:pt x="1101" y="29"/>
                    <a:pt x="857" y="107"/>
                    <a:pt x="552" y="335"/>
                  </a:cubicBezTo>
                  <a:cubicBezTo>
                    <a:pt x="527" y="353"/>
                    <a:pt x="523" y="359"/>
                    <a:pt x="502" y="378"/>
                  </a:cubicBezTo>
                  <a:lnTo>
                    <a:pt x="408" y="463"/>
                  </a:lnTo>
                  <a:cubicBezTo>
                    <a:pt x="388" y="484"/>
                    <a:pt x="384" y="493"/>
                    <a:pt x="366" y="514"/>
                  </a:cubicBezTo>
                  <a:cubicBezTo>
                    <a:pt x="152" y="755"/>
                    <a:pt x="0" y="1086"/>
                    <a:pt x="0" y="1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 name="Freeform 14">
              <a:extLst>
                <a:ext uri="{FF2B5EF4-FFF2-40B4-BE49-F238E27FC236}">
                  <a16:creationId xmlns="" xmlns:a16="http://schemas.microsoft.com/office/drawing/2014/main" id="{5F9E69EB-35B7-485B-8FCA-C5F9556BD064}"/>
                </a:ext>
              </a:extLst>
            </p:cNvPr>
            <p:cNvSpPr>
              <a:spLocks noEditPoints="1"/>
            </p:cNvSpPr>
            <p:nvPr/>
          </p:nvSpPr>
          <p:spPr bwMode="auto">
            <a:xfrm>
              <a:off x="4065588" y="1646238"/>
              <a:ext cx="969963" cy="958850"/>
            </a:xfrm>
            <a:custGeom>
              <a:avLst/>
              <a:gdLst>
                <a:gd name="T0" fmla="*/ 2152 w 4182"/>
                <a:gd name="T1" fmla="*/ 4022 h 4106"/>
                <a:gd name="T2" fmla="*/ 1282 w 4182"/>
                <a:gd name="T3" fmla="*/ 3867 h 4106"/>
                <a:gd name="T4" fmla="*/ 834 w 4182"/>
                <a:gd name="T5" fmla="*/ 3603 h 4106"/>
                <a:gd name="T6" fmla="*/ 773 w 4182"/>
                <a:gd name="T7" fmla="*/ 3546 h 4106"/>
                <a:gd name="T8" fmla="*/ 646 w 4182"/>
                <a:gd name="T9" fmla="*/ 3427 h 4106"/>
                <a:gd name="T10" fmla="*/ 382 w 4182"/>
                <a:gd name="T11" fmla="*/ 3098 h 4106"/>
                <a:gd name="T12" fmla="*/ 94 w 4182"/>
                <a:gd name="T13" fmla="*/ 2184 h 4106"/>
                <a:gd name="T14" fmla="*/ 280 w 4182"/>
                <a:gd name="T15" fmla="*/ 1211 h 4106"/>
                <a:gd name="T16" fmla="*/ 567 w 4182"/>
                <a:gd name="T17" fmla="*/ 769 h 4106"/>
                <a:gd name="T18" fmla="*/ 630 w 4182"/>
                <a:gd name="T19" fmla="*/ 713 h 4106"/>
                <a:gd name="T20" fmla="*/ 953 w 4182"/>
                <a:gd name="T21" fmla="*/ 427 h 4106"/>
                <a:gd name="T22" fmla="*/ 2075 w 4182"/>
                <a:gd name="T23" fmla="*/ 85 h 4106"/>
                <a:gd name="T24" fmla="*/ 2939 w 4182"/>
                <a:gd name="T25" fmla="*/ 288 h 4106"/>
                <a:gd name="T26" fmla="*/ 3360 w 4182"/>
                <a:gd name="T27" fmla="*/ 578 h 4106"/>
                <a:gd name="T28" fmla="*/ 3483 w 4182"/>
                <a:gd name="T29" fmla="*/ 700 h 4106"/>
                <a:gd name="T30" fmla="*/ 3647 w 4182"/>
                <a:gd name="T31" fmla="*/ 893 h 4106"/>
                <a:gd name="T32" fmla="*/ 4023 w 4182"/>
                <a:gd name="T33" fmla="*/ 1947 h 4106"/>
                <a:gd name="T34" fmla="*/ 3777 w 4182"/>
                <a:gd name="T35" fmla="*/ 3014 h 4106"/>
                <a:gd name="T36" fmla="*/ 3473 w 4182"/>
                <a:gd name="T37" fmla="*/ 3429 h 4106"/>
                <a:gd name="T38" fmla="*/ 3077 w 4182"/>
                <a:gd name="T39" fmla="*/ 3745 h 4106"/>
                <a:gd name="T40" fmla="*/ 2914 w 4182"/>
                <a:gd name="T41" fmla="*/ 3827 h 4106"/>
                <a:gd name="T42" fmla="*/ 2567 w 4182"/>
                <a:gd name="T43" fmla="*/ 3955 h 4106"/>
                <a:gd name="T44" fmla="*/ 2152 w 4182"/>
                <a:gd name="T45" fmla="*/ 4022 h 4106"/>
                <a:gd name="T46" fmla="*/ 9 w 4182"/>
                <a:gd name="T47" fmla="*/ 1880 h 4106"/>
                <a:gd name="T48" fmla="*/ 62 w 4182"/>
                <a:gd name="T49" fmla="*/ 2563 h 4106"/>
                <a:gd name="T50" fmla="*/ 122 w 4182"/>
                <a:gd name="T51" fmla="*/ 2749 h 4106"/>
                <a:gd name="T52" fmla="*/ 480 w 4182"/>
                <a:gd name="T53" fmla="*/ 3373 h 4106"/>
                <a:gd name="T54" fmla="*/ 730 w 4182"/>
                <a:gd name="T55" fmla="*/ 3623 h 4106"/>
                <a:gd name="T56" fmla="*/ 868 w 4182"/>
                <a:gd name="T57" fmla="*/ 3730 h 4106"/>
                <a:gd name="T58" fmla="*/ 939 w 4182"/>
                <a:gd name="T59" fmla="*/ 3778 h 4106"/>
                <a:gd name="T60" fmla="*/ 1017 w 4182"/>
                <a:gd name="T61" fmla="*/ 3827 h 4106"/>
                <a:gd name="T62" fmla="*/ 1982 w 4182"/>
                <a:gd name="T63" fmla="*/ 4106 h 4106"/>
                <a:gd name="T64" fmla="*/ 2935 w 4182"/>
                <a:gd name="T65" fmla="*/ 3917 h 4106"/>
                <a:gd name="T66" fmla="*/ 3094 w 4182"/>
                <a:gd name="T67" fmla="*/ 3830 h 4106"/>
                <a:gd name="T68" fmla="*/ 3243 w 4182"/>
                <a:gd name="T69" fmla="*/ 3733 h 4106"/>
                <a:gd name="T70" fmla="*/ 3379 w 4182"/>
                <a:gd name="T71" fmla="*/ 3624 h 4106"/>
                <a:gd name="T72" fmla="*/ 3445 w 4182"/>
                <a:gd name="T73" fmla="*/ 3571 h 4106"/>
                <a:gd name="T74" fmla="*/ 3624 w 4182"/>
                <a:gd name="T75" fmla="*/ 3377 h 4106"/>
                <a:gd name="T76" fmla="*/ 3915 w 4182"/>
                <a:gd name="T77" fmla="*/ 2932 h 4106"/>
                <a:gd name="T78" fmla="*/ 3944 w 4182"/>
                <a:gd name="T79" fmla="*/ 1247 h 4106"/>
                <a:gd name="T80" fmla="*/ 3813 w 4182"/>
                <a:gd name="T81" fmla="*/ 1006 h 4106"/>
                <a:gd name="T82" fmla="*/ 3718 w 4182"/>
                <a:gd name="T83" fmla="*/ 847 h 4106"/>
                <a:gd name="T84" fmla="*/ 3470 w 4182"/>
                <a:gd name="T85" fmla="*/ 595 h 4106"/>
                <a:gd name="T86" fmla="*/ 3139 w 4182"/>
                <a:gd name="T87" fmla="*/ 308 h 4106"/>
                <a:gd name="T88" fmla="*/ 2067 w 4182"/>
                <a:gd name="T89" fmla="*/ 0 h 4106"/>
                <a:gd name="T90" fmla="*/ 787 w 4182"/>
                <a:gd name="T91" fmla="*/ 439 h 4106"/>
                <a:gd name="T92" fmla="*/ 89 w 4182"/>
                <a:gd name="T93" fmla="*/ 1459 h 4106"/>
                <a:gd name="T94" fmla="*/ 9 w 4182"/>
                <a:gd name="T95" fmla="*/ 1880 h 4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2" h="4106">
                  <a:moveTo>
                    <a:pt x="2152" y="4022"/>
                  </a:moveTo>
                  <a:cubicBezTo>
                    <a:pt x="1818" y="4022"/>
                    <a:pt x="1527" y="3989"/>
                    <a:pt x="1282" y="3867"/>
                  </a:cubicBezTo>
                  <a:cubicBezTo>
                    <a:pt x="1123" y="3787"/>
                    <a:pt x="973" y="3712"/>
                    <a:pt x="834" y="3603"/>
                  </a:cubicBezTo>
                  <a:cubicBezTo>
                    <a:pt x="808" y="3583"/>
                    <a:pt x="797" y="3565"/>
                    <a:pt x="773" y="3546"/>
                  </a:cubicBezTo>
                  <a:cubicBezTo>
                    <a:pt x="711" y="3497"/>
                    <a:pt x="693" y="3468"/>
                    <a:pt x="646" y="3427"/>
                  </a:cubicBezTo>
                  <a:cubicBezTo>
                    <a:pt x="560" y="3351"/>
                    <a:pt x="442" y="3197"/>
                    <a:pt x="382" y="3098"/>
                  </a:cubicBezTo>
                  <a:cubicBezTo>
                    <a:pt x="250" y="2879"/>
                    <a:pt x="94" y="2473"/>
                    <a:pt x="94" y="2184"/>
                  </a:cubicBezTo>
                  <a:cubicBezTo>
                    <a:pt x="94" y="1799"/>
                    <a:pt x="106" y="1560"/>
                    <a:pt x="280" y="1211"/>
                  </a:cubicBezTo>
                  <a:cubicBezTo>
                    <a:pt x="334" y="1105"/>
                    <a:pt x="478" y="840"/>
                    <a:pt x="567" y="769"/>
                  </a:cubicBezTo>
                  <a:cubicBezTo>
                    <a:pt x="595" y="747"/>
                    <a:pt x="604" y="739"/>
                    <a:pt x="630" y="713"/>
                  </a:cubicBezTo>
                  <a:lnTo>
                    <a:pt x="953" y="427"/>
                  </a:lnTo>
                  <a:cubicBezTo>
                    <a:pt x="1277" y="213"/>
                    <a:pt x="1674" y="85"/>
                    <a:pt x="2075" y="85"/>
                  </a:cubicBezTo>
                  <a:cubicBezTo>
                    <a:pt x="2385" y="85"/>
                    <a:pt x="2717" y="174"/>
                    <a:pt x="2939" y="288"/>
                  </a:cubicBezTo>
                  <a:lnTo>
                    <a:pt x="3360" y="578"/>
                  </a:lnTo>
                  <a:cubicBezTo>
                    <a:pt x="3430" y="647"/>
                    <a:pt x="3408" y="610"/>
                    <a:pt x="3483" y="700"/>
                  </a:cubicBezTo>
                  <a:cubicBezTo>
                    <a:pt x="3541" y="769"/>
                    <a:pt x="3569" y="789"/>
                    <a:pt x="3647" y="893"/>
                  </a:cubicBezTo>
                  <a:cubicBezTo>
                    <a:pt x="3850" y="1164"/>
                    <a:pt x="4023" y="1591"/>
                    <a:pt x="4023" y="1947"/>
                  </a:cubicBezTo>
                  <a:cubicBezTo>
                    <a:pt x="4023" y="2470"/>
                    <a:pt x="3975" y="2614"/>
                    <a:pt x="3777" y="3014"/>
                  </a:cubicBezTo>
                  <a:cubicBezTo>
                    <a:pt x="3733" y="3103"/>
                    <a:pt x="3548" y="3369"/>
                    <a:pt x="3473" y="3429"/>
                  </a:cubicBezTo>
                  <a:cubicBezTo>
                    <a:pt x="3340" y="3534"/>
                    <a:pt x="3274" y="3636"/>
                    <a:pt x="3077" y="3745"/>
                  </a:cubicBezTo>
                  <a:cubicBezTo>
                    <a:pt x="3019" y="3777"/>
                    <a:pt x="2974" y="3800"/>
                    <a:pt x="2914" y="3827"/>
                  </a:cubicBezTo>
                  <a:cubicBezTo>
                    <a:pt x="2776" y="3889"/>
                    <a:pt x="2714" y="3912"/>
                    <a:pt x="2567" y="3955"/>
                  </a:cubicBezTo>
                  <a:cubicBezTo>
                    <a:pt x="2455" y="3988"/>
                    <a:pt x="2297" y="4022"/>
                    <a:pt x="2152" y="4022"/>
                  </a:cubicBezTo>
                  <a:close/>
                  <a:moveTo>
                    <a:pt x="9" y="1880"/>
                  </a:moveTo>
                  <a:cubicBezTo>
                    <a:pt x="9" y="2149"/>
                    <a:pt x="0" y="2296"/>
                    <a:pt x="62" y="2563"/>
                  </a:cubicBezTo>
                  <a:cubicBezTo>
                    <a:pt x="76" y="2621"/>
                    <a:pt x="99" y="2693"/>
                    <a:pt x="122" y="2749"/>
                  </a:cubicBezTo>
                  <a:cubicBezTo>
                    <a:pt x="207" y="2959"/>
                    <a:pt x="341" y="3194"/>
                    <a:pt x="480" y="3373"/>
                  </a:cubicBezTo>
                  <a:cubicBezTo>
                    <a:pt x="543" y="3455"/>
                    <a:pt x="651" y="3558"/>
                    <a:pt x="730" y="3623"/>
                  </a:cubicBezTo>
                  <a:lnTo>
                    <a:pt x="868" y="3730"/>
                  </a:lnTo>
                  <a:cubicBezTo>
                    <a:pt x="893" y="3748"/>
                    <a:pt x="914" y="3762"/>
                    <a:pt x="939" y="3778"/>
                  </a:cubicBezTo>
                  <a:cubicBezTo>
                    <a:pt x="966" y="3795"/>
                    <a:pt x="993" y="3812"/>
                    <a:pt x="1017" y="3827"/>
                  </a:cubicBezTo>
                  <a:cubicBezTo>
                    <a:pt x="1283" y="3980"/>
                    <a:pt x="1622" y="4106"/>
                    <a:pt x="1982" y="4106"/>
                  </a:cubicBezTo>
                  <a:cubicBezTo>
                    <a:pt x="2426" y="4106"/>
                    <a:pt x="2563" y="4069"/>
                    <a:pt x="2935" y="3917"/>
                  </a:cubicBezTo>
                  <a:lnTo>
                    <a:pt x="3094" y="3830"/>
                  </a:lnTo>
                  <a:cubicBezTo>
                    <a:pt x="3147" y="3801"/>
                    <a:pt x="3197" y="3767"/>
                    <a:pt x="3243" y="3733"/>
                  </a:cubicBezTo>
                  <a:lnTo>
                    <a:pt x="3379" y="3624"/>
                  </a:lnTo>
                  <a:cubicBezTo>
                    <a:pt x="3403" y="3605"/>
                    <a:pt x="3422" y="3594"/>
                    <a:pt x="3445" y="3571"/>
                  </a:cubicBezTo>
                  <a:lnTo>
                    <a:pt x="3624" y="3377"/>
                  </a:lnTo>
                  <a:cubicBezTo>
                    <a:pt x="3763" y="3205"/>
                    <a:pt x="3800" y="3163"/>
                    <a:pt x="3915" y="2932"/>
                  </a:cubicBezTo>
                  <a:cubicBezTo>
                    <a:pt x="4155" y="2453"/>
                    <a:pt x="4182" y="1744"/>
                    <a:pt x="3944" y="1247"/>
                  </a:cubicBezTo>
                  <a:lnTo>
                    <a:pt x="3813" y="1006"/>
                  </a:lnTo>
                  <a:cubicBezTo>
                    <a:pt x="3780" y="952"/>
                    <a:pt x="3753" y="896"/>
                    <a:pt x="3718" y="847"/>
                  </a:cubicBezTo>
                  <a:lnTo>
                    <a:pt x="3470" y="595"/>
                  </a:lnTo>
                  <a:cubicBezTo>
                    <a:pt x="3363" y="487"/>
                    <a:pt x="3265" y="393"/>
                    <a:pt x="3139" y="308"/>
                  </a:cubicBezTo>
                  <a:cubicBezTo>
                    <a:pt x="2870" y="127"/>
                    <a:pt x="2419" y="0"/>
                    <a:pt x="2067" y="0"/>
                  </a:cubicBezTo>
                  <a:cubicBezTo>
                    <a:pt x="1608" y="0"/>
                    <a:pt x="1130" y="165"/>
                    <a:pt x="787" y="439"/>
                  </a:cubicBezTo>
                  <a:cubicBezTo>
                    <a:pt x="457" y="703"/>
                    <a:pt x="223" y="1059"/>
                    <a:pt x="89" y="1459"/>
                  </a:cubicBezTo>
                  <a:cubicBezTo>
                    <a:pt x="52" y="1570"/>
                    <a:pt x="9" y="1739"/>
                    <a:pt x="9" y="18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 name="Freeform 15">
              <a:extLst>
                <a:ext uri="{FF2B5EF4-FFF2-40B4-BE49-F238E27FC236}">
                  <a16:creationId xmlns="" xmlns:a16="http://schemas.microsoft.com/office/drawing/2014/main" id="{D638F13C-D3F2-41A5-99BC-673F3514F835}"/>
                </a:ext>
              </a:extLst>
            </p:cNvPr>
            <p:cNvSpPr>
              <a:spLocks noEditPoints="1"/>
            </p:cNvSpPr>
            <p:nvPr/>
          </p:nvSpPr>
          <p:spPr bwMode="auto">
            <a:xfrm>
              <a:off x="4570413" y="2382838"/>
              <a:ext cx="298450" cy="184150"/>
            </a:xfrm>
            <a:custGeom>
              <a:avLst/>
              <a:gdLst>
                <a:gd name="T0" fmla="*/ 781 w 1287"/>
                <a:gd name="T1" fmla="*/ 444 h 788"/>
                <a:gd name="T2" fmla="*/ 1067 w 1287"/>
                <a:gd name="T3" fmla="*/ 69 h 788"/>
                <a:gd name="T4" fmla="*/ 1118 w 1287"/>
                <a:gd name="T5" fmla="*/ 128 h 788"/>
                <a:gd name="T6" fmla="*/ 1228 w 1287"/>
                <a:gd name="T7" fmla="*/ 204 h 788"/>
                <a:gd name="T8" fmla="*/ 1236 w 1287"/>
                <a:gd name="T9" fmla="*/ 187 h 788"/>
                <a:gd name="T10" fmla="*/ 1278 w 1287"/>
                <a:gd name="T11" fmla="*/ 86 h 788"/>
                <a:gd name="T12" fmla="*/ 1168 w 1287"/>
                <a:gd name="T13" fmla="*/ 103 h 788"/>
                <a:gd name="T14" fmla="*/ 997 w 1287"/>
                <a:gd name="T15" fmla="*/ 101 h 788"/>
                <a:gd name="T16" fmla="*/ 728 w 1287"/>
                <a:gd name="T17" fmla="*/ 306 h 788"/>
                <a:gd name="T18" fmla="*/ 779 w 1287"/>
                <a:gd name="T19" fmla="*/ 433 h 788"/>
                <a:gd name="T20" fmla="*/ 711 w 1287"/>
                <a:gd name="T21" fmla="*/ 314 h 788"/>
                <a:gd name="T22" fmla="*/ 398 w 1287"/>
                <a:gd name="T23" fmla="*/ 450 h 788"/>
                <a:gd name="T24" fmla="*/ 329 w 1287"/>
                <a:gd name="T25" fmla="*/ 484 h 788"/>
                <a:gd name="T26" fmla="*/ 152 w 1287"/>
                <a:gd name="T27" fmla="*/ 534 h 788"/>
                <a:gd name="T28" fmla="*/ 203 w 1287"/>
                <a:gd name="T29" fmla="*/ 721 h 788"/>
                <a:gd name="T30" fmla="*/ 102 w 1287"/>
                <a:gd name="T31" fmla="*/ 543 h 788"/>
                <a:gd name="T32" fmla="*/ 0 w 1287"/>
                <a:gd name="T33" fmla="*/ 534 h 788"/>
                <a:gd name="T34" fmla="*/ 42 w 1287"/>
                <a:gd name="T35" fmla="*/ 560 h 788"/>
                <a:gd name="T36" fmla="*/ 220 w 1287"/>
                <a:gd name="T37" fmla="*/ 534 h 788"/>
                <a:gd name="T38" fmla="*/ 313 w 1287"/>
                <a:gd name="T39" fmla="*/ 729 h 788"/>
                <a:gd name="T40" fmla="*/ 406 w 1287"/>
                <a:gd name="T41" fmla="*/ 678 h 788"/>
                <a:gd name="T42" fmla="*/ 421 w 1287"/>
                <a:gd name="T43" fmla="*/ 630 h 788"/>
                <a:gd name="T44" fmla="*/ 474 w 1287"/>
                <a:gd name="T45" fmla="*/ 458 h 788"/>
                <a:gd name="T46" fmla="*/ 584 w 1287"/>
                <a:gd name="T47" fmla="*/ 628 h 788"/>
                <a:gd name="T48" fmla="*/ 686 w 1287"/>
                <a:gd name="T49" fmla="*/ 619 h 788"/>
                <a:gd name="T50" fmla="*/ 609 w 1287"/>
                <a:gd name="T51" fmla="*/ 501 h 788"/>
                <a:gd name="T52" fmla="*/ 821 w 1287"/>
                <a:gd name="T53" fmla="*/ 534 h 788"/>
                <a:gd name="T54" fmla="*/ 838 w 1287"/>
                <a:gd name="T55" fmla="*/ 271 h 788"/>
                <a:gd name="T56" fmla="*/ 940 w 1287"/>
                <a:gd name="T57" fmla="*/ 450 h 788"/>
                <a:gd name="T58" fmla="*/ 1049 w 1287"/>
                <a:gd name="T59" fmla="*/ 264 h 788"/>
                <a:gd name="T60" fmla="*/ 957 w 1287"/>
                <a:gd name="T61" fmla="*/ 297 h 788"/>
                <a:gd name="T62" fmla="*/ 948 w 1287"/>
                <a:gd name="T63" fmla="*/ 221 h 788"/>
                <a:gd name="T64" fmla="*/ 897 w 1287"/>
                <a:gd name="T65" fmla="*/ 213 h 788"/>
                <a:gd name="T66" fmla="*/ 982 w 1287"/>
                <a:gd name="T67" fmla="*/ 145 h 788"/>
                <a:gd name="T68" fmla="*/ 1228 w 1287"/>
                <a:gd name="T69" fmla="*/ 20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7" h="788">
                  <a:moveTo>
                    <a:pt x="779" y="441"/>
                  </a:moveTo>
                  <a:lnTo>
                    <a:pt x="781" y="444"/>
                  </a:lnTo>
                  <a:cubicBezTo>
                    <a:pt x="781" y="444"/>
                    <a:pt x="778" y="442"/>
                    <a:pt x="779" y="441"/>
                  </a:cubicBezTo>
                  <a:close/>
                  <a:moveTo>
                    <a:pt x="1067" y="69"/>
                  </a:moveTo>
                  <a:cubicBezTo>
                    <a:pt x="1103" y="70"/>
                    <a:pt x="1119" y="73"/>
                    <a:pt x="1134" y="94"/>
                  </a:cubicBezTo>
                  <a:cubicBezTo>
                    <a:pt x="1128" y="119"/>
                    <a:pt x="1131" y="108"/>
                    <a:pt x="1118" y="128"/>
                  </a:cubicBezTo>
                  <a:cubicBezTo>
                    <a:pt x="1087" y="120"/>
                    <a:pt x="1071" y="104"/>
                    <a:pt x="1067" y="69"/>
                  </a:cubicBezTo>
                  <a:close/>
                  <a:moveTo>
                    <a:pt x="1228" y="204"/>
                  </a:moveTo>
                  <a:cubicBezTo>
                    <a:pt x="1197" y="204"/>
                    <a:pt x="1151" y="208"/>
                    <a:pt x="1134" y="145"/>
                  </a:cubicBezTo>
                  <a:lnTo>
                    <a:pt x="1236" y="187"/>
                  </a:lnTo>
                  <a:cubicBezTo>
                    <a:pt x="1285" y="186"/>
                    <a:pt x="1287" y="147"/>
                    <a:pt x="1287" y="94"/>
                  </a:cubicBezTo>
                  <a:lnTo>
                    <a:pt x="1278" y="86"/>
                  </a:lnTo>
                  <a:cubicBezTo>
                    <a:pt x="1254" y="104"/>
                    <a:pt x="1262" y="85"/>
                    <a:pt x="1261" y="128"/>
                  </a:cubicBezTo>
                  <a:cubicBezTo>
                    <a:pt x="1227" y="110"/>
                    <a:pt x="1223" y="103"/>
                    <a:pt x="1168" y="103"/>
                  </a:cubicBezTo>
                  <a:cubicBezTo>
                    <a:pt x="1185" y="67"/>
                    <a:pt x="1186" y="58"/>
                    <a:pt x="1177" y="18"/>
                  </a:cubicBezTo>
                  <a:cubicBezTo>
                    <a:pt x="1101" y="0"/>
                    <a:pt x="1032" y="42"/>
                    <a:pt x="997" y="101"/>
                  </a:cubicBezTo>
                  <a:cubicBezTo>
                    <a:pt x="973" y="143"/>
                    <a:pt x="994" y="128"/>
                    <a:pt x="952" y="149"/>
                  </a:cubicBezTo>
                  <a:cubicBezTo>
                    <a:pt x="891" y="179"/>
                    <a:pt x="764" y="296"/>
                    <a:pt x="728" y="306"/>
                  </a:cubicBezTo>
                  <a:lnTo>
                    <a:pt x="762" y="323"/>
                  </a:lnTo>
                  <a:cubicBezTo>
                    <a:pt x="765" y="356"/>
                    <a:pt x="776" y="400"/>
                    <a:pt x="779" y="433"/>
                  </a:cubicBezTo>
                  <a:cubicBezTo>
                    <a:pt x="741" y="413"/>
                    <a:pt x="721" y="392"/>
                    <a:pt x="686" y="374"/>
                  </a:cubicBezTo>
                  <a:cubicBezTo>
                    <a:pt x="696" y="354"/>
                    <a:pt x="705" y="339"/>
                    <a:pt x="711" y="314"/>
                  </a:cubicBezTo>
                  <a:cubicBezTo>
                    <a:pt x="687" y="327"/>
                    <a:pt x="665" y="337"/>
                    <a:pt x="638" y="351"/>
                  </a:cubicBezTo>
                  <a:cubicBezTo>
                    <a:pt x="545" y="401"/>
                    <a:pt x="522" y="421"/>
                    <a:pt x="398" y="450"/>
                  </a:cubicBezTo>
                  <a:cubicBezTo>
                    <a:pt x="405" y="534"/>
                    <a:pt x="425" y="404"/>
                    <a:pt x="466" y="577"/>
                  </a:cubicBezTo>
                  <a:cubicBezTo>
                    <a:pt x="379" y="531"/>
                    <a:pt x="382" y="491"/>
                    <a:pt x="329" y="484"/>
                  </a:cubicBezTo>
                  <a:cubicBezTo>
                    <a:pt x="287" y="478"/>
                    <a:pt x="268" y="491"/>
                    <a:pt x="233" y="497"/>
                  </a:cubicBezTo>
                  <a:cubicBezTo>
                    <a:pt x="181" y="506"/>
                    <a:pt x="165" y="486"/>
                    <a:pt x="152" y="534"/>
                  </a:cubicBezTo>
                  <a:cubicBezTo>
                    <a:pt x="181" y="537"/>
                    <a:pt x="183" y="541"/>
                    <a:pt x="203" y="551"/>
                  </a:cubicBezTo>
                  <a:cubicBezTo>
                    <a:pt x="203" y="623"/>
                    <a:pt x="216" y="664"/>
                    <a:pt x="203" y="721"/>
                  </a:cubicBezTo>
                  <a:cubicBezTo>
                    <a:pt x="173" y="728"/>
                    <a:pt x="175" y="729"/>
                    <a:pt x="135" y="729"/>
                  </a:cubicBezTo>
                  <a:cubicBezTo>
                    <a:pt x="121" y="700"/>
                    <a:pt x="102" y="589"/>
                    <a:pt x="102" y="543"/>
                  </a:cubicBezTo>
                  <a:cubicBezTo>
                    <a:pt x="142" y="539"/>
                    <a:pt x="116" y="555"/>
                    <a:pt x="135" y="518"/>
                  </a:cubicBezTo>
                  <a:cubicBezTo>
                    <a:pt x="103" y="518"/>
                    <a:pt x="28" y="528"/>
                    <a:pt x="0" y="534"/>
                  </a:cubicBezTo>
                  <a:lnTo>
                    <a:pt x="0" y="560"/>
                  </a:lnTo>
                  <a:lnTo>
                    <a:pt x="42" y="560"/>
                  </a:lnTo>
                  <a:cubicBezTo>
                    <a:pt x="42" y="675"/>
                    <a:pt x="45" y="788"/>
                    <a:pt x="166" y="760"/>
                  </a:cubicBezTo>
                  <a:cubicBezTo>
                    <a:pt x="291" y="731"/>
                    <a:pt x="222" y="614"/>
                    <a:pt x="220" y="534"/>
                  </a:cubicBezTo>
                  <a:cubicBezTo>
                    <a:pt x="250" y="528"/>
                    <a:pt x="248" y="526"/>
                    <a:pt x="288" y="526"/>
                  </a:cubicBezTo>
                  <a:cubicBezTo>
                    <a:pt x="318" y="657"/>
                    <a:pt x="328" y="555"/>
                    <a:pt x="313" y="729"/>
                  </a:cubicBezTo>
                  <a:cubicBezTo>
                    <a:pt x="354" y="720"/>
                    <a:pt x="351" y="712"/>
                    <a:pt x="406" y="712"/>
                  </a:cubicBezTo>
                  <a:lnTo>
                    <a:pt x="406" y="678"/>
                  </a:lnTo>
                  <a:cubicBezTo>
                    <a:pt x="354" y="677"/>
                    <a:pt x="338" y="656"/>
                    <a:pt x="330" y="560"/>
                  </a:cubicBezTo>
                  <a:cubicBezTo>
                    <a:pt x="364" y="578"/>
                    <a:pt x="392" y="604"/>
                    <a:pt x="421" y="630"/>
                  </a:cubicBezTo>
                  <a:cubicBezTo>
                    <a:pt x="494" y="693"/>
                    <a:pt x="484" y="673"/>
                    <a:pt x="525" y="670"/>
                  </a:cubicBezTo>
                  <a:cubicBezTo>
                    <a:pt x="518" y="589"/>
                    <a:pt x="474" y="546"/>
                    <a:pt x="474" y="458"/>
                  </a:cubicBezTo>
                  <a:cubicBezTo>
                    <a:pt x="491" y="450"/>
                    <a:pt x="504" y="446"/>
                    <a:pt x="525" y="441"/>
                  </a:cubicBezTo>
                  <a:cubicBezTo>
                    <a:pt x="531" y="514"/>
                    <a:pt x="584" y="547"/>
                    <a:pt x="584" y="628"/>
                  </a:cubicBezTo>
                  <a:cubicBezTo>
                    <a:pt x="556" y="638"/>
                    <a:pt x="578" y="617"/>
                    <a:pt x="559" y="653"/>
                  </a:cubicBezTo>
                  <a:cubicBezTo>
                    <a:pt x="621" y="648"/>
                    <a:pt x="618" y="619"/>
                    <a:pt x="686" y="619"/>
                  </a:cubicBezTo>
                  <a:lnTo>
                    <a:pt x="686" y="585"/>
                  </a:lnTo>
                  <a:cubicBezTo>
                    <a:pt x="641" y="584"/>
                    <a:pt x="647" y="581"/>
                    <a:pt x="609" y="501"/>
                  </a:cubicBezTo>
                  <a:cubicBezTo>
                    <a:pt x="599" y="478"/>
                    <a:pt x="564" y="384"/>
                    <a:pt x="628" y="403"/>
                  </a:cubicBezTo>
                  <a:cubicBezTo>
                    <a:pt x="686" y="420"/>
                    <a:pt x="739" y="533"/>
                    <a:pt x="821" y="534"/>
                  </a:cubicBezTo>
                  <a:cubicBezTo>
                    <a:pt x="821" y="435"/>
                    <a:pt x="782" y="377"/>
                    <a:pt x="804" y="280"/>
                  </a:cubicBezTo>
                  <a:lnTo>
                    <a:pt x="838" y="271"/>
                  </a:lnTo>
                  <a:lnTo>
                    <a:pt x="938" y="393"/>
                  </a:lnTo>
                  <a:cubicBezTo>
                    <a:pt x="955" y="421"/>
                    <a:pt x="941" y="401"/>
                    <a:pt x="940" y="450"/>
                  </a:cubicBezTo>
                  <a:cubicBezTo>
                    <a:pt x="1024" y="405"/>
                    <a:pt x="1066" y="358"/>
                    <a:pt x="1118" y="323"/>
                  </a:cubicBezTo>
                  <a:cubicBezTo>
                    <a:pt x="1114" y="316"/>
                    <a:pt x="1049" y="209"/>
                    <a:pt x="1049" y="264"/>
                  </a:cubicBezTo>
                  <a:cubicBezTo>
                    <a:pt x="1048" y="315"/>
                    <a:pt x="1063" y="359"/>
                    <a:pt x="991" y="365"/>
                  </a:cubicBezTo>
                  <a:cubicBezTo>
                    <a:pt x="979" y="317"/>
                    <a:pt x="967" y="336"/>
                    <a:pt x="957" y="297"/>
                  </a:cubicBezTo>
                  <a:cubicBezTo>
                    <a:pt x="990" y="297"/>
                    <a:pt x="991" y="300"/>
                    <a:pt x="1016" y="306"/>
                  </a:cubicBezTo>
                  <a:cubicBezTo>
                    <a:pt x="1015" y="253"/>
                    <a:pt x="991" y="231"/>
                    <a:pt x="948" y="221"/>
                  </a:cubicBezTo>
                  <a:lnTo>
                    <a:pt x="948" y="272"/>
                  </a:lnTo>
                  <a:cubicBezTo>
                    <a:pt x="909" y="263"/>
                    <a:pt x="898" y="258"/>
                    <a:pt x="897" y="213"/>
                  </a:cubicBezTo>
                  <a:cubicBezTo>
                    <a:pt x="962" y="198"/>
                    <a:pt x="958" y="208"/>
                    <a:pt x="1016" y="213"/>
                  </a:cubicBezTo>
                  <a:cubicBezTo>
                    <a:pt x="1015" y="161"/>
                    <a:pt x="1005" y="179"/>
                    <a:pt x="982" y="145"/>
                  </a:cubicBezTo>
                  <a:cubicBezTo>
                    <a:pt x="1051" y="112"/>
                    <a:pt x="1133" y="224"/>
                    <a:pt x="1134" y="289"/>
                  </a:cubicBezTo>
                  <a:cubicBezTo>
                    <a:pt x="1164" y="281"/>
                    <a:pt x="1211" y="229"/>
                    <a:pt x="1228"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 name="Freeform 16">
              <a:extLst>
                <a:ext uri="{FF2B5EF4-FFF2-40B4-BE49-F238E27FC236}">
                  <a16:creationId xmlns="" xmlns:a16="http://schemas.microsoft.com/office/drawing/2014/main" id="{A49919B6-5666-4013-B2CE-86D7B74AFDB6}"/>
                </a:ext>
              </a:extLst>
            </p:cNvPr>
            <p:cNvSpPr>
              <a:spLocks noEditPoints="1"/>
            </p:cNvSpPr>
            <p:nvPr/>
          </p:nvSpPr>
          <p:spPr bwMode="auto">
            <a:xfrm>
              <a:off x="4165600" y="2305051"/>
              <a:ext cx="212725" cy="219075"/>
            </a:xfrm>
            <a:custGeom>
              <a:avLst/>
              <a:gdLst>
                <a:gd name="T0" fmla="*/ 770 w 914"/>
                <a:gd name="T1" fmla="*/ 779 h 937"/>
                <a:gd name="T2" fmla="*/ 796 w 914"/>
                <a:gd name="T3" fmla="*/ 686 h 937"/>
                <a:gd name="T4" fmla="*/ 855 w 914"/>
                <a:gd name="T5" fmla="*/ 720 h 937"/>
                <a:gd name="T6" fmla="*/ 770 w 914"/>
                <a:gd name="T7" fmla="*/ 779 h 937"/>
                <a:gd name="T8" fmla="*/ 677 w 914"/>
                <a:gd name="T9" fmla="*/ 712 h 937"/>
                <a:gd name="T10" fmla="*/ 728 w 914"/>
                <a:gd name="T11" fmla="*/ 618 h 937"/>
                <a:gd name="T12" fmla="*/ 677 w 914"/>
                <a:gd name="T13" fmla="*/ 712 h 937"/>
                <a:gd name="T14" fmla="*/ 421 w 914"/>
                <a:gd name="T15" fmla="*/ 642 h 937"/>
                <a:gd name="T16" fmla="*/ 381 w 914"/>
                <a:gd name="T17" fmla="*/ 618 h 937"/>
                <a:gd name="T18" fmla="*/ 388 w 914"/>
                <a:gd name="T19" fmla="*/ 600 h 937"/>
                <a:gd name="T20" fmla="*/ 415 w 914"/>
                <a:gd name="T21" fmla="*/ 542 h 937"/>
                <a:gd name="T22" fmla="*/ 482 w 914"/>
                <a:gd name="T23" fmla="*/ 576 h 937"/>
                <a:gd name="T24" fmla="*/ 421 w 914"/>
                <a:gd name="T25" fmla="*/ 642 h 937"/>
                <a:gd name="T26" fmla="*/ 447 w 914"/>
                <a:gd name="T27" fmla="*/ 510 h 937"/>
                <a:gd name="T28" fmla="*/ 533 w 914"/>
                <a:gd name="T29" fmla="*/ 500 h 937"/>
                <a:gd name="T30" fmla="*/ 499 w 914"/>
                <a:gd name="T31" fmla="*/ 559 h 937"/>
                <a:gd name="T32" fmla="*/ 447 w 914"/>
                <a:gd name="T33" fmla="*/ 510 h 937"/>
                <a:gd name="T34" fmla="*/ 0 w 914"/>
                <a:gd name="T35" fmla="*/ 136 h 937"/>
                <a:gd name="T36" fmla="*/ 180 w 914"/>
                <a:gd name="T37" fmla="*/ 231 h 937"/>
                <a:gd name="T38" fmla="*/ 279 w 914"/>
                <a:gd name="T39" fmla="*/ 212 h 937"/>
                <a:gd name="T40" fmla="*/ 228 w 914"/>
                <a:gd name="T41" fmla="*/ 280 h 937"/>
                <a:gd name="T42" fmla="*/ 322 w 914"/>
                <a:gd name="T43" fmla="*/ 271 h 937"/>
                <a:gd name="T44" fmla="*/ 247 w 914"/>
                <a:gd name="T45" fmla="*/ 350 h 937"/>
                <a:gd name="T46" fmla="*/ 152 w 914"/>
                <a:gd name="T47" fmla="*/ 390 h 937"/>
                <a:gd name="T48" fmla="*/ 245 w 914"/>
                <a:gd name="T49" fmla="*/ 491 h 937"/>
                <a:gd name="T50" fmla="*/ 290 w 914"/>
                <a:gd name="T51" fmla="*/ 409 h 937"/>
                <a:gd name="T52" fmla="*/ 372 w 914"/>
                <a:gd name="T53" fmla="*/ 339 h 937"/>
                <a:gd name="T54" fmla="*/ 364 w 914"/>
                <a:gd name="T55" fmla="*/ 432 h 937"/>
                <a:gd name="T56" fmla="*/ 440 w 914"/>
                <a:gd name="T57" fmla="*/ 398 h 937"/>
                <a:gd name="T58" fmla="*/ 346 w 914"/>
                <a:gd name="T59" fmla="*/ 532 h 937"/>
                <a:gd name="T60" fmla="*/ 288 w 914"/>
                <a:gd name="T61" fmla="*/ 551 h 937"/>
                <a:gd name="T62" fmla="*/ 491 w 914"/>
                <a:gd name="T63" fmla="*/ 720 h 937"/>
                <a:gd name="T64" fmla="*/ 474 w 914"/>
                <a:gd name="T65" fmla="*/ 678 h 937"/>
                <a:gd name="T66" fmla="*/ 584 w 914"/>
                <a:gd name="T67" fmla="*/ 551 h 937"/>
                <a:gd name="T68" fmla="*/ 643 w 914"/>
                <a:gd name="T69" fmla="*/ 576 h 937"/>
                <a:gd name="T70" fmla="*/ 601 w 914"/>
                <a:gd name="T71" fmla="*/ 813 h 937"/>
                <a:gd name="T72" fmla="*/ 711 w 914"/>
                <a:gd name="T73" fmla="*/ 745 h 937"/>
                <a:gd name="T74" fmla="*/ 688 w 914"/>
                <a:gd name="T75" fmla="*/ 850 h 937"/>
                <a:gd name="T76" fmla="*/ 914 w 914"/>
                <a:gd name="T77" fmla="*/ 737 h 937"/>
                <a:gd name="T78" fmla="*/ 830 w 914"/>
                <a:gd name="T79" fmla="*/ 678 h 937"/>
                <a:gd name="T80" fmla="*/ 747 w 914"/>
                <a:gd name="T81" fmla="*/ 617 h 937"/>
                <a:gd name="T82" fmla="*/ 661 w 914"/>
                <a:gd name="T83" fmla="*/ 559 h 937"/>
                <a:gd name="T84" fmla="*/ 539 w 914"/>
                <a:gd name="T85" fmla="*/ 468 h 937"/>
                <a:gd name="T86" fmla="*/ 505 w 914"/>
                <a:gd name="T87" fmla="*/ 427 h 937"/>
                <a:gd name="T88" fmla="*/ 464 w 914"/>
                <a:gd name="T89" fmla="*/ 400 h 937"/>
                <a:gd name="T90" fmla="*/ 332 w 914"/>
                <a:gd name="T91" fmla="*/ 244 h 937"/>
                <a:gd name="T92" fmla="*/ 291 w 914"/>
                <a:gd name="T93" fmla="*/ 208 h 937"/>
                <a:gd name="T94" fmla="*/ 228 w 914"/>
                <a:gd name="T95" fmla="*/ 119 h 937"/>
                <a:gd name="T96" fmla="*/ 175 w 914"/>
                <a:gd name="T97" fmla="*/ 201 h 937"/>
                <a:gd name="T98" fmla="*/ 76 w 914"/>
                <a:gd name="T99" fmla="*/ 237 h 937"/>
                <a:gd name="T100" fmla="*/ 39 w 914"/>
                <a:gd name="T101" fmla="*/ 191 h 937"/>
                <a:gd name="T102" fmla="*/ 228 w 914"/>
                <a:gd name="T103" fmla="*/ 110 h 937"/>
                <a:gd name="T104" fmla="*/ 169 w 914"/>
                <a:gd name="T105" fmla="*/ 0 h 937"/>
                <a:gd name="T106" fmla="*/ 134 w 914"/>
                <a:gd name="T107" fmla="*/ 41 h 937"/>
                <a:gd name="T108" fmla="*/ 117 w 914"/>
                <a:gd name="T109" fmla="*/ 58 h 937"/>
                <a:gd name="T110" fmla="*/ 0 w 914"/>
                <a:gd name="T111" fmla="*/ 136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4" h="937">
                  <a:moveTo>
                    <a:pt x="770" y="779"/>
                  </a:moveTo>
                  <a:cubicBezTo>
                    <a:pt x="781" y="756"/>
                    <a:pt x="795" y="719"/>
                    <a:pt x="796" y="686"/>
                  </a:cubicBezTo>
                  <a:cubicBezTo>
                    <a:pt x="852" y="686"/>
                    <a:pt x="838" y="687"/>
                    <a:pt x="855" y="720"/>
                  </a:cubicBezTo>
                  <a:lnTo>
                    <a:pt x="770" y="779"/>
                  </a:lnTo>
                  <a:close/>
                  <a:moveTo>
                    <a:pt x="677" y="712"/>
                  </a:moveTo>
                  <a:cubicBezTo>
                    <a:pt x="684" y="634"/>
                    <a:pt x="696" y="626"/>
                    <a:pt x="728" y="618"/>
                  </a:cubicBezTo>
                  <a:cubicBezTo>
                    <a:pt x="734" y="646"/>
                    <a:pt x="758" y="693"/>
                    <a:pt x="677" y="712"/>
                  </a:cubicBezTo>
                  <a:close/>
                  <a:moveTo>
                    <a:pt x="421" y="642"/>
                  </a:moveTo>
                  <a:cubicBezTo>
                    <a:pt x="399" y="627"/>
                    <a:pt x="412" y="627"/>
                    <a:pt x="381" y="618"/>
                  </a:cubicBezTo>
                  <a:cubicBezTo>
                    <a:pt x="383" y="614"/>
                    <a:pt x="387" y="603"/>
                    <a:pt x="388" y="600"/>
                  </a:cubicBezTo>
                  <a:cubicBezTo>
                    <a:pt x="416" y="544"/>
                    <a:pt x="411" y="591"/>
                    <a:pt x="415" y="542"/>
                  </a:cubicBezTo>
                  <a:cubicBezTo>
                    <a:pt x="466" y="543"/>
                    <a:pt x="448" y="553"/>
                    <a:pt x="482" y="576"/>
                  </a:cubicBezTo>
                  <a:lnTo>
                    <a:pt x="421" y="642"/>
                  </a:lnTo>
                  <a:close/>
                  <a:moveTo>
                    <a:pt x="447" y="510"/>
                  </a:moveTo>
                  <a:cubicBezTo>
                    <a:pt x="449" y="508"/>
                    <a:pt x="533" y="433"/>
                    <a:pt x="533" y="500"/>
                  </a:cubicBezTo>
                  <a:cubicBezTo>
                    <a:pt x="533" y="515"/>
                    <a:pt x="508" y="547"/>
                    <a:pt x="499" y="559"/>
                  </a:cubicBezTo>
                  <a:lnTo>
                    <a:pt x="447" y="510"/>
                  </a:lnTo>
                  <a:close/>
                  <a:moveTo>
                    <a:pt x="0" y="136"/>
                  </a:moveTo>
                  <a:cubicBezTo>
                    <a:pt x="0" y="253"/>
                    <a:pt x="70" y="313"/>
                    <a:pt x="180" y="231"/>
                  </a:cubicBezTo>
                  <a:cubicBezTo>
                    <a:pt x="215" y="204"/>
                    <a:pt x="223" y="212"/>
                    <a:pt x="279" y="212"/>
                  </a:cubicBezTo>
                  <a:cubicBezTo>
                    <a:pt x="255" y="246"/>
                    <a:pt x="242" y="223"/>
                    <a:pt x="228" y="280"/>
                  </a:cubicBezTo>
                  <a:cubicBezTo>
                    <a:pt x="265" y="279"/>
                    <a:pt x="275" y="271"/>
                    <a:pt x="322" y="271"/>
                  </a:cubicBezTo>
                  <a:cubicBezTo>
                    <a:pt x="310" y="321"/>
                    <a:pt x="280" y="319"/>
                    <a:pt x="247" y="350"/>
                  </a:cubicBezTo>
                  <a:cubicBezTo>
                    <a:pt x="174" y="419"/>
                    <a:pt x="221" y="391"/>
                    <a:pt x="152" y="390"/>
                  </a:cubicBezTo>
                  <a:cubicBezTo>
                    <a:pt x="156" y="432"/>
                    <a:pt x="224" y="486"/>
                    <a:pt x="245" y="491"/>
                  </a:cubicBezTo>
                  <a:cubicBezTo>
                    <a:pt x="232" y="433"/>
                    <a:pt x="252" y="442"/>
                    <a:pt x="290" y="409"/>
                  </a:cubicBezTo>
                  <a:cubicBezTo>
                    <a:pt x="326" y="378"/>
                    <a:pt x="327" y="363"/>
                    <a:pt x="372" y="339"/>
                  </a:cubicBezTo>
                  <a:cubicBezTo>
                    <a:pt x="372" y="386"/>
                    <a:pt x="367" y="397"/>
                    <a:pt x="364" y="432"/>
                  </a:cubicBezTo>
                  <a:cubicBezTo>
                    <a:pt x="438" y="397"/>
                    <a:pt x="398" y="402"/>
                    <a:pt x="440" y="398"/>
                  </a:cubicBezTo>
                  <a:cubicBezTo>
                    <a:pt x="436" y="449"/>
                    <a:pt x="387" y="495"/>
                    <a:pt x="346" y="532"/>
                  </a:cubicBezTo>
                  <a:cubicBezTo>
                    <a:pt x="322" y="554"/>
                    <a:pt x="330" y="551"/>
                    <a:pt x="288" y="551"/>
                  </a:cubicBezTo>
                  <a:cubicBezTo>
                    <a:pt x="316" y="593"/>
                    <a:pt x="445" y="709"/>
                    <a:pt x="491" y="720"/>
                  </a:cubicBezTo>
                  <a:cubicBezTo>
                    <a:pt x="488" y="684"/>
                    <a:pt x="492" y="705"/>
                    <a:pt x="474" y="678"/>
                  </a:cubicBezTo>
                  <a:cubicBezTo>
                    <a:pt x="513" y="667"/>
                    <a:pt x="565" y="586"/>
                    <a:pt x="584" y="551"/>
                  </a:cubicBezTo>
                  <a:cubicBezTo>
                    <a:pt x="604" y="561"/>
                    <a:pt x="623" y="565"/>
                    <a:pt x="643" y="576"/>
                  </a:cubicBezTo>
                  <a:cubicBezTo>
                    <a:pt x="615" y="696"/>
                    <a:pt x="591" y="697"/>
                    <a:pt x="601" y="813"/>
                  </a:cubicBezTo>
                  <a:cubicBezTo>
                    <a:pt x="655" y="800"/>
                    <a:pt x="658" y="760"/>
                    <a:pt x="711" y="745"/>
                  </a:cubicBezTo>
                  <a:cubicBezTo>
                    <a:pt x="707" y="763"/>
                    <a:pt x="687" y="838"/>
                    <a:pt x="688" y="850"/>
                  </a:cubicBezTo>
                  <a:cubicBezTo>
                    <a:pt x="695" y="937"/>
                    <a:pt x="793" y="765"/>
                    <a:pt x="914" y="737"/>
                  </a:cubicBezTo>
                  <a:cubicBezTo>
                    <a:pt x="910" y="689"/>
                    <a:pt x="877" y="682"/>
                    <a:pt x="830" y="678"/>
                  </a:cubicBezTo>
                  <a:cubicBezTo>
                    <a:pt x="826" y="643"/>
                    <a:pt x="828" y="647"/>
                    <a:pt x="747" y="617"/>
                  </a:cubicBezTo>
                  <a:cubicBezTo>
                    <a:pt x="696" y="598"/>
                    <a:pt x="754" y="617"/>
                    <a:pt x="661" y="559"/>
                  </a:cubicBezTo>
                  <a:lnTo>
                    <a:pt x="539" y="468"/>
                  </a:lnTo>
                  <a:cubicBezTo>
                    <a:pt x="518" y="450"/>
                    <a:pt x="528" y="447"/>
                    <a:pt x="505" y="427"/>
                  </a:cubicBezTo>
                  <a:cubicBezTo>
                    <a:pt x="493" y="418"/>
                    <a:pt x="474" y="409"/>
                    <a:pt x="464" y="400"/>
                  </a:cubicBezTo>
                  <a:cubicBezTo>
                    <a:pt x="442" y="380"/>
                    <a:pt x="389" y="297"/>
                    <a:pt x="332" y="244"/>
                  </a:cubicBezTo>
                  <a:cubicBezTo>
                    <a:pt x="319" y="231"/>
                    <a:pt x="300" y="219"/>
                    <a:pt x="291" y="208"/>
                  </a:cubicBezTo>
                  <a:cubicBezTo>
                    <a:pt x="261" y="168"/>
                    <a:pt x="287" y="158"/>
                    <a:pt x="228" y="119"/>
                  </a:cubicBezTo>
                  <a:cubicBezTo>
                    <a:pt x="228" y="186"/>
                    <a:pt x="225" y="176"/>
                    <a:pt x="175" y="201"/>
                  </a:cubicBezTo>
                  <a:cubicBezTo>
                    <a:pt x="140" y="218"/>
                    <a:pt x="125" y="237"/>
                    <a:pt x="76" y="237"/>
                  </a:cubicBezTo>
                  <a:cubicBezTo>
                    <a:pt x="50" y="237"/>
                    <a:pt x="35" y="210"/>
                    <a:pt x="39" y="191"/>
                  </a:cubicBezTo>
                  <a:cubicBezTo>
                    <a:pt x="48" y="156"/>
                    <a:pt x="162" y="79"/>
                    <a:pt x="228" y="110"/>
                  </a:cubicBezTo>
                  <a:cubicBezTo>
                    <a:pt x="223" y="86"/>
                    <a:pt x="185" y="12"/>
                    <a:pt x="169" y="0"/>
                  </a:cubicBezTo>
                  <a:cubicBezTo>
                    <a:pt x="125" y="12"/>
                    <a:pt x="158" y="6"/>
                    <a:pt x="134" y="41"/>
                  </a:cubicBezTo>
                  <a:cubicBezTo>
                    <a:pt x="126" y="54"/>
                    <a:pt x="133" y="47"/>
                    <a:pt x="117" y="58"/>
                  </a:cubicBezTo>
                  <a:cubicBezTo>
                    <a:pt x="84" y="84"/>
                    <a:pt x="0" y="102"/>
                    <a:pt x="0"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 name="Freeform 17">
              <a:extLst>
                <a:ext uri="{FF2B5EF4-FFF2-40B4-BE49-F238E27FC236}">
                  <a16:creationId xmlns="" xmlns:a16="http://schemas.microsoft.com/office/drawing/2014/main" id="{81A8FA69-2383-44AB-AF31-5A27CD1E4DC0}"/>
                </a:ext>
              </a:extLst>
            </p:cNvPr>
            <p:cNvSpPr>
              <a:spLocks noEditPoints="1"/>
            </p:cNvSpPr>
            <p:nvPr/>
          </p:nvSpPr>
          <p:spPr bwMode="auto">
            <a:xfrm>
              <a:off x="4154488" y="1903413"/>
              <a:ext cx="77788" cy="103188"/>
            </a:xfrm>
            <a:custGeom>
              <a:avLst/>
              <a:gdLst>
                <a:gd name="T0" fmla="*/ 169 w 339"/>
                <a:gd name="T1" fmla="*/ 304 h 445"/>
                <a:gd name="T2" fmla="*/ 172 w 339"/>
                <a:gd name="T3" fmla="*/ 307 h 445"/>
                <a:gd name="T4" fmla="*/ 169 w 339"/>
                <a:gd name="T5" fmla="*/ 304 h 445"/>
                <a:gd name="T6" fmla="*/ 195 w 339"/>
                <a:gd name="T7" fmla="*/ 228 h 445"/>
                <a:gd name="T8" fmla="*/ 254 w 339"/>
                <a:gd name="T9" fmla="*/ 245 h 445"/>
                <a:gd name="T10" fmla="*/ 195 w 339"/>
                <a:gd name="T11" fmla="*/ 304 h 445"/>
                <a:gd name="T12" fmla="*/ 222 w 339"/>
                <a:gd name="T13" fmla="*/ 272 h 445"/>
                <a:gd name="T14" fmla="*/ 195 w 339"/>
                <a:gd name="T15" fmla="*/ 228 h 445"/>
                <a:gd name="T16" fmla="*/ 119 w 339"/>
                <a:gd name="T17" fmla="*/ 144 h 445"/>
                <a:gd name="T18" fmla="*/ 152 w 339"/>
                <a:gd name="T19" fmla="*/ 177 h 445"/>
                <a:gd name="T20" fmla="*/ 119 w 339"/>
                <a:gd name="T21" fmla="*/ 144 h 445"/>
                <a:gd name="T22" fmla="*/ 271 w 339"/>
                <a:gd name="T23" fmla="*/ 203 h 445"/>
                <a:gd name="T24" fmla="*/ 246 w 339"/>
                <a:gd name="T25" fmla="*/ 203 h 445"/>
                <a:gd name="T26" fmla="*/ 262 w 339"/>
                <a:gd name="T27" fmla="*/ 59 h 445"/>
                <a:gd name="T28" fmla="*/ 271 w 339"/>
                <a:gd name="T29" fmla="*/ 203 h 445"/>
                <a:gd name="T30" fmla="*/ 0 w 339"/>
                <a:gd name="T31" fmla="*/ 220 h 445"/>
                <a:gd name="T32" fmla="*/ 59 w 339"/>
                <a:gd name="T33" fmla="*/ 211 h 445"/>
                <a:gd name="T34" fmla="*/ 117 w 339"/>
                <a:gd name="T35" fmla="*/ 264 h 445"/>
                <a:gd name="T36" fmla="*/ 93 w 339"/>
                <a:gd name="T37" fmla="*/ 338 h 445"/>
                <a:gd name="T38" fmla="*/ 25 w 339"/>
                <a:gd name="T39" fmla="*/ 313 h 445"/>
                <a:gd name="T40" fmla="*/ 19 w 339"/>
                <a:gd name="T41" fmla="*/ 386 h 445"/>
                <a:gd name="T42" fmla="*/ 263 w 339"/>
                <a:gd name="T43" fmla="*/ 339 h 445"/>
                <a:gd name="T44" fmla="*/ 300 w 339"/>
                <a:gd name="T45" fmla="*/ 266 h 445"/>
                <a:gd name="T46" fmla="*/ 339 w 339"/>
                <a:gd name="T47" fmla="*/ 194 h 445"/>
                <a:gd name="T48" fmla="*/ 296 w 339"/>
                <a:gd name="T49" fmla="*/ 194 h 445"/>
                <a:gd name="T50" fmla="*/ 322 w 339"/>
                <a:gd name="T51" fmla="*/ 67 h 445"/>
                <a:gd name="T52" fmla="*/ 296 w 339"/>
                <a:gd name="T53" fmla="*/ 25 h 445"/>
                <a:gd name="T54" fmla="*/ 161 w 339"/>
                <a:gd name="T55" fmla="*/ 93 h 445"/>
                <a:gd name="T56" fmla="*/ 161 w 339"/>
                <a:gd name="T57" fmla="*/ 0 h 445"/>
                <a:gd name="T58" fmla="*/ 54 w 339"/>
                <a:gd name="T59" fmla="*/ 104 h 445"/>
                <a:gd name="T60" fmla="*/ 0 w 339"/>
                <a:gd name="T61" fmla="*/ 2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9" h="445">
                  <a:moveTo>
                    <a:pt x="169" y="304"/>
                  </a:moveTo>
                  <a:lnTo>
                    <a:pt x="172" y="307"/>
                  </a:lnTo>
                  <a:cubicBezTo>
                    <a:pt x="172" y="307"/>
                    <a:pt x="169" y="305"/>
                    <a:pt x="169" y="304"/>
                  </a:cubicBezTo>
                  <a:close/>
                  <a:moveTo>
                    <a:pt x="195" y="228"/>
                  </a:moveTo>
                  <a:cubicBezTo>
                    <a:pt x="220" y="245"/>
                    <a:pt x="212" y="245"/>
                    <a:pt x="254" y="245"/>
                  </a:cubicBezTo>
                  <a:cubicBezTo>
                    <a:pt x="236" y="279"/>
                    <a:pt x="240" y="301"/>
                    <a:pt x="195" y="304"/>
                  </a:cubicBezTo>
                  <a:lnTo>
                    <a:pt x="222" y="272"/>
                  </a:lnTo>
                  <a:cubicBezTo>
                    <a:pt x="194" y="242"/>
                    <a:pt x="201" y="241"/>
                    <a:pt x="195" y="228"/>
                  </a:cubicBezTo>
                  <a:close/>
                  <a:moveTo>
                    <a:pt x="119" y="144"/>
                  </a:moveTo>
                  <a:cubicBezTo>
                    <a:pt x="148" y="151"/>
                    <a:pt x="145" y="148"/>
                    <a:pt x="152" y="177"/>
                  </a:cubicBezTo>
                  <a:cubicBezTo>
                    <a:pt x="110" y="167"/>
                    <a:pt x="124" y="175"/>
                    <a:pt x="119" y="144"/>
                  </a:cubicBezTo>
                  <a:close/>
                  <a:moveTo>
                    <a:pt x="271" y="203"/>
                  </a:moveTo>
                  <a:lnTo>
                    <a:pt x="246" y="203"/>
                  </a:lnTo>
                  <a:cubicBezTo>
                    <a:pt x="245" y="200"/>
                    <a:pt x="159" y="87"/>
                    <a:pt x="262" y="59"/>
                  </a:cubicBezTo>
                  <a:cubicBezTo>
                    <a:pt x="304" y="90"/>
                    <a:pt x="271" y="129"/>
                    <a:pt x="271" y="203"/>
                  </a:cubicBezTo>
                  <a:close/>
                  <a:moveTo>
                    <a:pt x="0" y="220"/>
                  </a:moveTo>
                  <a:cubicBezTo>
                    <a:pt x="0" y="273"/>
                    <a:pt x="21" y="221"/>
                    <a:pt x="59" y="211"/>
                  </a:cubicBezTo>
                  <a:lnTo>
                    <a:pt x="117" y="264"/>
                  </a:lnTo>
                  <a:cubicBezTo>
                    <a:pt x="113" y="286"/>
                    <a:pt x="103" y="318"/>
                    <a:pt x="93" y="338"/>
                  </a:cubicBezTo>
                  <a:cubicBezTo>
                    <a:pt x="77" y="331"/>
                    <a:pt x="44" y="317"/>
                    <a:pt x="25" y="313"/>
                  </a:cubicBezTo>
                  <a:cubicBezTo>
                    <a:pt x="14" y="338"/>
                    <a:pt x="3" y="359"/>
                    <a:pt x="19" y="386"/>
                  </a:cubicBezTo>
                  <a:cubicBezTo>
                    <a:pt x="55" y="445"/>
                    <a:pt x="210" y="443"/>
                    <a:pt x="263" y="339"/>
                  </a:cubicBezTo>
                  <a:cubicBezTo>
                    <a:pt x="273" y="318"/>
                    <a:pt x="286" y="286"/>
                    <a:pt x="300" y="266"/>
                  </a:cubicBezTo>
                  <a:cubicBezTo>
                    <a:pt x="325" y="229"/>
                    <a:pt x="338" y="248"/>
                    <a:pt x="339" y="194"/>
                  </a:cubicBezTo>
                  <a:lnTo>
                    <a:pt x="296" y="194"/>
                  </a:lnTo>
                  <a:lnTo>
                    <a:pt x="322" y="67"/>
                  </a:lnTo>
                  <a:cubicBezTo>
                    <a:pt x="322" y="47"/>
                    <a:pt x="308" y="43"/>
                    <a:pt x="296" y="25"/>
                  </a:cubicBezTo>
                  <a:cubicBezTo>
                    <a:pt x="194" y="27"/>
                    <a:pt x="219" y="77"/>
                    <a:pt x="161" y="93"/>
                  </a:cubicBezTo>
                  <a:lnTo>
                    <a:pt x="161" y="0"/>
                  </a:lnTo>
                  <a:cubicBezTo>
                    <a:pt x="62" y="0"/>
                    <a:pt x="96" y="14"/>
                    <a:pt x="54" y="104"/>
                  </a:cubicBezTo>
                  <a:cubicBezTo>
                    <a:pt x="38" y="138"/>
                    <a:pt x="0" y="185"/>
                    <a:pt x="0" y="2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 name="Freeform 18">
              <a:extLst>
                <a:ext uri="{FF2B5EF4-FFF2-40B4-BE49-F238E27FC236}">
                  <a16:creationId xmlns="" xmlns:a16="http://schemas.microsoft.com/office/drawing/2014/main" id="{DBE39376-1824-446C-A6FD-453EF7B1661A}"/>
                </a:ext>
              </a:extLst>
            </p:cNvPr>
            <p:cNvSpPr>
              <a:spLocks noEditPoints="1"/>
            </p:cNvSpPr>
            <p:nvPr/>
          </p:nvSpPr>
          <p:spPr bwMode="auto">
            <a:xfrm>
              <a:off x="4343400" y="1709738"/>
              <a:ext cx="93663" cy="111125"/>
            </a:xfrm>
            <a:custGeom>
              <a:avLst/>
              <a:gdLst>
                <a:gd name="T0" fmla="*/ 182 w 401"/>
                <a:gd name="T1" fmla="*/ 347 h 474"/>
                <a:gd name="T2" fmla="*/ 185 w 401"/>
                <a:gd name="T3" fmla="*/ 350 h 474"/>
                <a:gd name="T4" fmla="*/ 182 w 401"/>
                <a:gd name="T5" fmla="*/ 347 h 474"/>
                <a:gd name="T6" fmla="*/ 114 w 401"/>
                <a:gd name="T7" fmla="*/ 305 h 474"/>
                <a:gd name="T8" fmla="*/ 140 w 401"/>
                <a:gd name="T9" fmla="*/ 339 h 474"/>
                <a:gd name="T10" fmla="*/ 114 w 401"/>
                <a:gd name="T11" fmla="*/ 339 h 474"/>
                <a:gd name="T12" fmla="*/ 114 w 401"/>
                <a:gd name="T13" fmla="*/ 305 h 474"/>
                <a:gd name="T14" fmla="*/ 165 w 401"/>
                <a:gd name="T15" fmla="*/ 305 h 474"/>
                <a:gd name="T16" fmla="*/ 173 w 401"/>
                <a:gd name="T17" fmla="*/ 306 h 474"/>
                <a:gd name="T18" fmla="*/ 165 w 401"/>
                <a:gd name="T19" fmla="*/ 305 h 474"/>
                <a:gd name="T20" fmla="*/ 182 w 401"/>
                <a:gd name="T21" fmla="*/ 203 h 474"/>
                <a:gd name="T22" fmla="*/ 148 w 401"/>
                <a:gd name="T23" fmla="*/ 254 h 474"/>
                <a:gd name="T24" fmla="*/ 182 w 401"/>
                <a:gd name="T25" fmla="*/ 203 h 474"/>
                <a:gd name="T26" fmla="*/ 182 w 401"/>
                <a:gd name="T27" fmla="*/ 203 h 474"/>
                <a:gd name="T28" fmla="*/ 228 w 401"/>
                <a:gd name="T29" fmla="*/ 165 h 474"/>
                <a:gd name="T30" fmla="*/ 259 w 401"/>
                <a:gd name="T31" fmla="*/ 152 h 474"/>
                <a:gd name="T32" fmla="*/ 277 w 401"/>
                <a:gd name="T33" fmla="*/ 149 h 474"/>
                <a:gd name="T34" fmla="*/ 323 w 401"/>
                <a:gd name="T35" fmla="*/ 189 h 474"/>
                <a:gd name="T36" fmla="*/ 318 w 401"/>
                <a:gd name="T37" fmla="*/ 313 h 474"/>
                <a:gd name="T38" fmla="*/ 275 w 401"/>
                <a:gd name="T39" fmla="*/ 347 h 474"/>
                <a:gd name="T40" fmla="*/ 241 w 401"/>
                <a:gd name="T41" fmla="*/ 203 h 474"/>
                <a:gd name="T42" fmla="*/ 182 w 401"/>
                <a:gd name="T43" fmla="*/ 203 h 474"/>
                <a:gd name="T44" fmla="*/ 89 w 401"/>
                <a:gd name="T45" fmla="*/ 17 h 474"/>
                <a:gd name="T46" fmla="*/ 80 w 401"/>
                <a:gd name="T47" fmla="*/ 68 h 474"/>
                <a:gd name="T48" fmla="*/ 30 w 401"/>
                <a:gd name="T49" fmla="*/ 118 h 474"/>
                <a:gd name="T50" fmla="*/ 114 w 401"/>
                <a:gd name="T51" fmla="*/ 195 h 474"/>
                <a:gd name="T52" fmla="*/ 97 w 401"/>
                <a:gd name="T53" fmla="*/ 254 h 474"/>
                <a:gd name="T54" fmla="*/ 21 w 401"/>
                <a:gd name="T55" fmla="*/ 254 h 474"/>
                <a:gd name="T56" fmla="*/ 123 w 401"/>
                <a:gd name="T57" fmla="*/ 423 h 474"/>
                <a:gd name="T58" fmla="*/ 123 w 401"/>
                <a:gd name="T59" fmla="*/ 372 h 474"/>
                <a:gd name="T60" fmla="*/ 157 w 401"/>
                <a:gd name="T61" fmla="*/ 372 h 474"/>
                <a:gd name="T62" fmla="*/ 216 w 401"/>
                <a:gd name="T63" fmla="*/ 423 h 474"/>
                <a:gd name="T64" fmla="*/ 224 w 401"/>
                <a:gd name="T65" fmla="*/ 474 h 474"/>
                <a:gd name="T66" fmla="*/ 275 w 401"/>
                <a:gd name="T67" fmla="*/ 389 h 474"/>
                <a:gd name="T68" fmla="*/ 351 w 401"/>
                <a:gd name="T69" fmla="*/ 135 h 474"/>
                <a:gd name="T70" fmla="*/ 213 w 401"/>
                <a:gd name="T71" fmla="*/ 141 h 474"/>
                <a:gd name="T72" fmla="*/ 165 w 401"/>
                <a:gd name="T73" fmla="*/ 161 h 474"/>
                <a:gd name="T74" fmla="*/ 148 w 401"/>
                <a:gd name="T75" fmla="*/ 0 h 474"/>
                <a:gd name="T76" fmla="*/ 140 w 401"/>
                <a:gd name="T77" fmla="*/ 63 h 474"/>
                <a:gd name="T78" fmla="*/ 89 w 401"/>
                <a:gd name="T79" fmla="*/ 1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1" h="474">
                  <a:moveTo>
                    <a:pt x="182" y="347"/>
                  </a:moveTo>
                  <a:lnTo>
                    <a:pt x="185" y="350"/>
                  </a:lnTo>
                  <a:cubicBezTo>
                    <a:pt x="184" y="349"/>
                    <a:pt x="181" y="348"/>
                    <a:pt x="182" y="347"/>
                  </a:cubicBezTo>
                  <a:close/>
                  <a:moveTo>
                    <a:pt x="114" y="305"/>
                  </a:moveTo>
                  <a:cubicBezTo>
                    <a:pt x="139" y="323"/>
                    <a:pt x="125" y="310"/>
                    <a:pt x="140" y="339"/>
                  </a:cubicBezTo>
                  <a:lnTo>
                    <a:pt x="114" y="339"/>
                  </a:lnTo>
                  <a:lnTo>
                    <a:pt x="114" y="305"/>
                  </a:lnTo>
                  <a:close/>
                  <a:moveTo>
                    <a:pt x="165" y="305"/>
                  </a:moveTo>
                  <a:cubicBezTo>
                    <a:pt x="167" y="287"/>
                    <a:pt x="210" y="307"/>
                    <a:pt x="173" y="306"/>
                  </a:cubicBezTo>
                  <a:cubicBezTo>
                    <a:pt x="170" y="305"/>
                    <a:pt x="163" y="324"/>
                    <a:pt x="165" y="305"/>
                  </a:cubicBezTo>
                  <a:close/>
                  <a:moveTo>
                    <a:pt x="182" y="203"/>
                  </a:moveTo>
                  <a:cubicBezTo>
                    <a:pt x="181" y="244"/>
                    <a:pt x="183" y="250"/>
                    <a:pt x="148" y="254"/>
                  </a:cubicBezTo>
                  <a:cubicBezTo>
                    <a:pt x="162" y="228"/>
                    <a:pt x="159" y="220"/>
                    <a:pt x="182" y="203"/>
                  </a:cubicBezTo>
                  <a:close/>
                  <a:moveTo>
                    <a:pt x="182" y="203"/>
                  </a:moveTo>
                  <a:cubicBezTo>
                    <a:pt x="194" y="185"/>
                    <a:pt x="206" y="176"/>
                    <a:pt x="228" y="165"/>
                  </a:cubicBezTo>
                  <a:cubicBezTo>
                    <a:pt x="233" y="163"/>
                    <a:pt x="259" y="152"/>
                    <a:pt x="259" y="152"/>
                  </a:cubicBezTo>
                  <a:cubicBezTo>
                    <a:pt x="262" y="152"/>
                    <a:pt x="277" y="149"/>
                    <a:pt x="277" y="149"/>
                  </a:cubicBezTo>
                  <a:cubicBezTo>
                    <a:pt x="303" y="149"/>
                    <a:pt x="316" y="164"/>
                    <a:pt x="323" y="189"/>
                  </a:cubicBezTo>
                  <a:cubicBezTo>
                    <a:pt x="331" y="219"/>
                    <a:pt x="326" y="285"/>
                    <a:pt x="318" y="313"/>
                  </a:cubicBezTo>
                  <a:cubicBezTo>
                    <a:pt x="309" y="343"/>
                    <a:pt x="309" y="344"/>
                    <a:pt x="275" y="347"/>
                  </a:cubicBezTo>
                  <a:cubicBezTo>
                    <a:pt x="260" y="283"/>
                    <a:pt x="241" y="296"/>
                    <a:pt x="241" y="203"/>
                  </a:cubicBezTo>
                  <a:lnTo>
                    <a:pt x="182" y="203"/>
                  </a:lnTo>
                  <a:close/>
                  <a:moveTo>
                    <a:pt x="89" y="17"/>
                  </a:moveTo>
                  <a:cubicBezTo>
                    <a:pt x="86" y="52"/>
                    <a:pt x="80" y="36"/>
                    <a:pt x="80" y="68"/>
                  </a:cubicBezTo>
                  <a:cubicBezTo>
                    <a:pt x="80" y="112"/>
                    <a:pt x="114" y="118"/>
                    <a:pt x="30" y="118"/>
                  </a:cubicBezTo>
                  <a:cubicBezTo>
                    <a:pt x="31" y="187"/>
                    <a:pt x="62" y="167"/>
                    <a:pt x="114" y="195"/>
                  </a:cubicBezTo>
                  <a:cubicBezTo>
                    <a:pt x="107" y="226"/>
                    <a:pt x="100" y="218"/>
                    <a:pt x="97" y="254"/>
                  </a:cubicBezTo>
                  <a:cubicBezTo>
                    <a:pt x="45" y="253"/>
                    <a:pt x="74" y="242"/>
                    <a:pt x="21" y="254"/>
                  </a:cubicBezTo>
                  <a:cubicBezTo>
                    <a:pt x="0" y="345"/>
                    <a:pt x="9" y="414"/>
                    <a:pt x="123" y="423"/>
                  </a:cubicBezTo>
                  <a:lnTo>
                    <a:pt x="123" y="372"/>
                  </a:lnTo>
                  <a:lnTo>
                    <a:pt x="157" y="372"/>
                  </a:lnTo>
                  <a:cubicBezTo>
                    <a:pt x="157" y="429"/>
                    <a:pt x="157" y="423"/>
                    <a:pt x="216" y="423"/>
                  </a:cubicBezTo>
                  <a:cubicBezTo>
                    <a:pt x="221" y="443"/>
                    <a:pt x="224" y="448"/>
                    <a:pt x="224" y="474"/>
                  </a:cubicBezTo>
                  <a:cubicBezTo>
                    <a:pt x="265" y="453"/>
                    <a:pt x="271" y="445"/>
                    <a:pt x="275" y="389"/>
                  </a:cubicBezTo>
                  <a:cubicBezTo>
                    <a:pt x="401" y="389"/>
                    <a:pt x="351" y="263"/>
                    <a:pt x="351" y="135"/>
                  </a:cubicBezTo>
                  <a:cubicBezTo>
                    <a:pt x="231" y="107"/>
                    <a:pt x="263" y="115"/>
                    <a:pt x="213" y="141"/>
                  </a:cubicBezTo>
                  <a:cubicBezTo>
                    <a:pt x="194" y="152"/>
                    <a:pt x="187" y="156"/>
                    <a:pt x="165" y="161"/>
                  </a:cubicBezTo>
                  <a:cubicBezTo>
                    <a:pt x="191" y="50"/>
                    <a:pt x="280" y="70"/>
                    <a:pt x="148" y="0"/>
                  </a:cubicBezTo>
                  <a:cubicBezTo>
                    <a:pt x="150" y="27"/>
                    <a:pt x="173" y="61"/>
                    <a:pt x="140" y="63"/>
                  </a:cubicBezTo>
                  <a:cubicBezTo>
                    <a:pt x="106" y="65"/>
                    <a:pt x="142" y="53"/>
                    <a:pt x="8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 name="Freeform 19">
              <a:extLst>
                <a:ext uri="{FF2B5EF4-FFF2-40B4-BE49-F238E27FC236}">
                  <a16:creationId xmlns="" xmlns:a16="http://schemas.microsoft.com/office/drawing/2014/main" id="{84929927-99BF-49E4-B97D-49359810A78D}"/>
                </a:ext>
              </a:extLst>
            </p:cNvPr>
            <p:cNvSpPr>
              <a:spLocks noEditPoints="1"/>
            </p:cNvSpPr>
            <p:nvPr/>
          </p:nvSpPr>
          <p:spPr bwMode="auto">
            <a:xfrm>
              <a:off x="4846638" y="1912938"/>
              <a:ext cx="114300" cy="84138"/>
            </a:xfrm>
            <a:custGeom>
              <a:avLst/>
              <a:gdLst>
                <a:gd name="T0" fmla="*/ 279 w 491"/>
                <a:gd name="T1" fmla="*/ 240 h 360"/>
                <a:gd name="T2" fmla="*/ 313 w 491"/>
                <a:gd name="T3" fmla="*/ 282 h 360"/>
                <a:gd name="T4" fmla="*/ 294 w 491"/>
                <a:gd name="T5" fmla="*/ 268 h 360"/>
                <a:gd name="T6" fmla="*/ 279 w 491"/>
                <a:gd name="T7" fmla="*/ 240 h 360"/>
                <a:gd name="T8" fmla="*/ 279 w 491"/>
                <a:gd name="T9" fmla="*/ 181 h 360"/>
                <a:gd name="T10" fmla="*/ 282 w 491"/>
                <a:gd name="T11" fmla="*/ 183 h 360"/>
                <a:gd name="T12" fmla="*/ 279 w 491"/>
                <a:gd name="T13" fmla="*/ 181 h 360"/>
                <a:gd name="T14" fmla="*/ 237 w 491"/>
                <a:gd name="T15" fmla="*/ 130 h 360"/>
                <a:gd name="T16" fmla="*/ 247 w 491"/>
                <a:gd name="T17" fmla="*/ 138 h 360"/>
                <a:gd name="T18" fmla="*/ 237 w 491"/>
                <a:gd name="T19" fmla="*/ 130 h 360"/>
                <a:gd name="T20" fmla="*/ 321 w 491"/>
                <a:gd name="T21" fmla="*/ 113 h 360"/>
                <a:gd name="T22" fmla="*/ 372 w 491"/>
                <a:gd name="T23" fmla="*/ 113 h 360"/>
                <a:gd name="T24" fmla="*/ 372 w 491"/>
                <a:gd name="T25" fmla="*/ 122 h 360"/>
                <a:gd name="T26" fmla="*/ 321 w 491"/>
                <a:gd name="T27" fmla="*/ 122 h 360"/>
                <a:gd name="T28" fmla="*/ 321 w 491"/>
                <a:gd name="T29" fmla="*/ 113 h 360"/>
                <a:gd name="T30" fmla="*/ 279 w 491"/>
                <a:gd name="T31" fmla="*/ 113 h 360"/>
                <a:gd name="T32" fmla="*/ 293 w 491"/>
                <a:gd name="T33" fmla="*/ 117 h 360"/>
                <a:gd name="T34" fmla="*/ 279 w 491"/>
                <a:gd name="T35" fmla="*/ 113 h 360"/>
                <a:gd name="T36" fmla="*/ 0 w 491"/>
                <a:gd name="T37" fmla="*/ 54 h 360"/>
                <a:gd name="T38" fmla="*/ 243 w 491"/>
                <a:gd name="T39" fmla="*/ 184 h 360"/>
                <a:gd name="T40" fmla="*/ 299 w 491"/>
                <a:gd name="T41" fmla="*/ 339 h 360"/>
                <a:gd name="T42" fmla="*/ 333 w 491"/>
                <a:gd name="T43" fmla="*/ 355 h 360"/>
                <a:gd name="T44" fmla="*/ 330 w 491"/>
                <a:gd name="T45" fmla="*/ 215 h 360"/>
                <a:gd name="T46" fmla="*/ 491 w 491"/>
                <a:gd name="T47" fmla="*/ 147 h 360"/>
                <a:gd name="T48" fmla="*/ 398 w 491"/>
                <a:gd name="T49" fmla="*/ 155 h 360"/>
                <a:gd name="T50" fmla="*/ 398 w 491"/>
                <a:gd name="T51" fmla="*/ 138 h 360"/>
                <a:gd name="T52" fmla="*/ 465 w 491"/>
                <a:gd name="T53" fmla="*/ 96 h 360"/>
                <a:gd name="T54" fmla="*/ 355 w 491"/>
                <a:gd name="T55" fmla="*/ 88 h 360"/>
                <a:gd name="T56" fmla="*/ 389 w 491"/>
                <a:gd name="T57" fmla="*/ 20 h 360"/>
                <a:gd name="T58" fmla="*/ 296 w 491"/>
                <a:gd name="T59" fmla="*/ 62 h 360"/>
                <a:gd name="T60" fmla="*/ 279 w 491"/>
                <a:gd name="T61" fmla="*/ 71 h 360"/>
                <a:gd name="T62" fmla="*/ 262 w 491"/>
                <a:gd name="T63" fmla="*/ 45 h 360"/>
                <a:gd name="T64" fmla="*/ 194 w 491"/>
                <a:gd name="T65" fmla="*/ 79 h 360"/>
                <a:gd name="T66" fmla="*/ 220 w 491"/>
                <a:gd name="T67" fmla="*/ 122 h 360"/>
                <a:gd name="T68" fmla="*/ 101 w 491"/>
                <a:gd name="T69" fmla="*/ 62 h 360"/>
                <a:gd name="T70" fmla="*/ 110 w 491"/>
                <a:gd name="T71" fmla="*/ 3 h 360"/>
                <a:gd name="T72" fmla="*/ 39 w 491"/>
                <a:gd name="T73" fmla="*/ 8 h 360"/>
                <a:gd name="T74" fmla="*/ 0 w 491"/>
                <a:gd name="T75" fmla="*/ 5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360">
                  <a:moveTo>
                    <a:pt x="279" y="240"/>
                  </a:moveTo>
                  <a:cubicBezTo>
                    <a:pt x="309" y="248"/>
                    <a:pt x="310" y="248"/>
                    <a:pt x="313" y="282"/>
                  </a:cubicBezTo>
                  <a:cubicBezTo>
                    <a:pt x="306" y="278"/>
                    <a:pt x="302" y="277"/>
                    <a:pt x="294" y="268"/>
                  </a:cubicBezTo>
                  <a:cubicBezTo>
                    <a:pt x="272" y="243"/>
                    <a:pt x="287" y="255"/>
                    <a:pt x="279" y="240"/>
                  </a:cubicBezTo>
                  <a:close/>
                  <a:moveTo>
                    <a:pt x="279" y="181"/>
                  </a:moveTo>
                  <a:lnTo>
                    <a:pt x="282" y="183"/>
                  </a:lnTo>
                  <a:cubicBezTo>
                    <a:pt x="282" y="183"/>
                    <a:pt x="278" y="182"/>
                    <a:pt x="279" y="181"/>
                  </a:cubicBezTo>
                  <a:close/>
                  <a:moveTo>
                    <a:pt x="237" y="130"/>
                  </a:moveTo>
                  <a:cubicBezTo>
                    <a:pt x="251" y="116"/>
                    <a:pt x="264" y="151"/>
                    <a:pt x="247" y="138"/>
                  </a:cubicBezTo>
                  <a:cubicBezTo>
                    <a:pt x="241" y="134"/>
                    <a:pt x="225" y="142"/>
                    <a:pt x="237" y="130"/>
                  </a:cubicBezTo>
                  <a:close/>
                  <a:moveTo>
                    <a:pt x="321" y="113"/>
                  </a:moveTo>
                  <a:lnTo>
                    <a:pt x="372" y="113"/>
                  </a:lnTo>
                  <a:lnTo>
                    <a:pt x="372" y="122"/>
                  </a:lnTo>
                  <a:lnTo>
                    <a:pt x="321" y="122"/>
                  </a:lnTo>
                  <a:lnTo>
                    <a:pt x="321" y="113"/>
                  </a:lnTo>
                  <a:close/>
                  <a:moveTo>
                    <a:pt x="279" y="113"/>
                  </a:moveTo>
                  <a:cubicBezTo>
                    <a:pt x="288" y="104"/>
                    <a:pt x="325" y="126"/>
                    <a:pt x="293" y="117"/>
                  </a:cubicBezTo>
                  <a:cubicBezTo>
                    <a:pt x="286" y="116"/>
                    <a:pt x="265" y="127"/>
                    <a:pt x="279" y="113"/>
                  </a:cubicBezTo>
                  <a:close/>
                  <a:moveTo>
                    <a:pt x="0" y="54"/>
                  </a:moveTo>
                  <a:cubicBezTo>
                    <a:pt x="0" y="153"/>
                    <a:pt x="138" y="47"/>
                    <a:pt x="243" y="184"/>
                  </a:cubicBezTo>
                  <a:cubicBezTo>
                    <a:pt x="285" y="239"/>
                    <a:pt x="216" y="280"/>
                    <a:pt x="299" y="339"/>
                  </a:cubicBezTo>
                  <a:cubicBezTo>
                    <a:pt x="303" y="341"/>
                    <a:pt x="331" y="355"/>
                    <a:pt x="333" y="355"/>
                  </a:cubicBezTo>
                  <a:cubicBezTo>
                    <a:pt x="402" y="360"/>
                    <a:pt x="333" y="255"/>
                    <a:pt x="330" y="215"/>
                  </a:cubicBezTo>
                  <a:cubicBezTo>
                    <a:pt x="466" y="183"/>
                    <a:pt x="489" y="225"/>
                    <a:pt x="491" y="147"/>
                  </a:cubicBezTo>
                  <a:cubicBezTo>
                    <a:pt x="446" y="151"/>
                    <a:pt x="438" y="164"/>
                    <a:pt x="398" y="155"/>
                  </a:cubicBezTo>
                  <a:lnTo>
                    <a:pt x="398" y="138"/>
                  </a:lnTo>
                  <a:cubicBezTo>
                    <a:pt x="445" y="140"/>
                    <a:pt x="464" y="159"/>
                    <a:pt x="465" y="96"/>
                  </a:cubicBezTo>
                  <a:cubicBezTo>
                    <a:pt x="398" y="96"/>
                    <a:pt x="412" y="101"/>
                    <a:pt x="355" y="88"/>
                  </a:cubicBezTo>
                  <a:cubicBezTo>
                    <a:pt x="374" y="59"/>
                    <a:pt x="385" y="65"/>
                    <a:pt x="389" y="20"/>
                  </a:cubicBezTo>
                  <a:cubicBezTo>
                    <a:pt x="351" y="23"/>
                    <a:pt x="337" y="40"/>
                    <a:pt x="296" y="62"/>
                  </a:cubicBezTo>
                  <a:lnTo>
                    <a:pt x="279" y="71"/>
                  </a:lnTo>
                  <a:cubicBezTo>
                    <a:pt x="260" y="58"/>
                    <a:pt x="269" y="69"/>
                    <a:pt x="262" y="45"/>
                  </a:cubicBezTo>
                  <a:cubicBezTo>
                    <a:pt x="233" y="48"/>
                    <a:pt x="194" y="49"/>
                    <a:pt x="194" y="79"/>
                  </a:cubicBezTo>
                  <a:cubicBezTo>
                    <a:pt x="194" y="115"/>
                    <a:pt x="203" y="75"/>
                    <a:pt x="220" y="122"/>
                  </a:cubicBezTo>
                  <a:lnTo>
                    <a:pt x="101" y="62"/>
                  </a:lnTo>
                  <a:cubicBezTo>
                    <a:pt x="102" y="25"/>
                    <a:pt x="107" y="36"/>
                    <a:pt x="110" y="3"/>
                  </a:cubicBezTo>
                  <a:cubicBezTo>
                    <a:pt x="83" y="3"/>
                    <a:pt x="62" y="0"/>
                    <a:pt x="39" y="8"/>
                  </a:cubicBezTo>
                  <a:cubicBezTo>
                    <a:pt x="22" y="15"/>
                    <a:pt x="0" y="34"/>
                    <a:pt x="0"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 name="Freeform 20">
              <a:extLst>
                <a:ext uri="{FF2B5EF4-FFF2-40B4-BE49-F238E27FC236}">
                  <a16:creationId xmlns="" xmlns:a16="http://schemas.microsoft.com/office/drawing/2014/main" id="{FEEAF97C-062A-4446-B7C9-3B266EB146E0}"/>
                </a:ext>
              </a:extLst>
            </p:cNvPr>
            <p:cNvSpPr>
              <a:spLocks noEditPoints="1"/>
            </p:cNvSpPr>
            <p:nvPr/>
          </p:nvSpPr>
          <p:spPr bwMode="auto">
            <a:xfrm>
              <a:off x="4837113" y="2320926"/>
              <a:ext cx="80963" cy="87313"/>
            </a:xfrm>
            <a:custGeom>
              <a:avLst/>
              <a:gdLst>
                <a:gd name="T0" fmla="*/ 153 w 348"/>
                <a:gd name="T1" fmla="*/ 178 h 373"/>
                <a:gd name="T2" fmla="*/ 45 w 348"/>
                <a:gd name="T3" fmla="*/ 212 h 373"/>
                <a:gd name="T4" fmla="*/ 68 w 348"/>
                <a:gd name="T5" fmla="*/ 169 h 373"/>
                <a:gd name="T6" fmla="*/ 153 w 348"/>
                <a:gd name="T7" fmla="*/ 178 h 373"/>
                <a:gd name="T8" fmla="*/ 127 w 348"/>
                <a:gd name="T9" fmla="*/ 356 h 373"/>
                <a:gd name="T10" fmla="*/ 136 w 348"/>
                <a:gd name="T11" fmla="*/ 364 h 373"/>
                <a:gd name="T12" fmla="*/ 195 w 348"/>
                <a:gd name="T13" fmla="*/ 373 h 373"/>
                <a:gd name="T14" fmla="*/ 221 w 348"/>
                <a:gd name="T15" fmla="*/ 186 h 373"/>
                <a:gd name="T16" fmla="*/ 153 w 348"/>
                <a:gd name="T17" fmla="*/ 178 h 373"/>
                <a:gd name="T18" fmla="*/ 153 w 348"/>
                <a:gd name="T19" fmla="*/ 144 h 373"/>
                <a:gd name="T20" fmla="*/ 94 w 348"/>
                <a:gd name="T21" fmla="*/ 126 h 373"/>
                <a:gd name="T22" fmla="*/ 94 w 348"/>
                <a:gd name="T23" fmla="*/ 102 h 373"/>
                <a:gd name="T24" fmla="*/ 204 w 348"/>
                <a:gd name="T25" fmla="*/ 135 h 373"/>
                <a:gd name="T26" fmla="*/ 280 w 348"/>
                <a:gd name="T27" fmla="*/ 212 h 373"/>
                <a:gd name="T28" fmla="*/ 324 w 348"/>
                <a:gd name="T29" fmla="*/ 172 h 373"/>
                <a:gd name="T30" fmla="*/ 348 w 348"/>
                <a:gd name="T31" fmla="*/ 102 h 373"/>
                <a:gd name="T32" fmla="*/ 194 w 348"/>
                <a:gd name="T33" fmla="*/ 52 h 373"/>
                <a:gd name="T34" fmla="*/ 170 w 348"/>
                <a:gd name="T35" fmla="*/ 0 h 373"/>
                <a:gd name="T36" fmla="*/ 127 w 348"/>
                <a:gd name="T37" fmla="*/ 0 h 373"/>
                <a:gd name="T38" fmla="*/ 0 w 348"/>
                <a:gd name="T39" fmla="*/ 229 h 373"/>
                <a:gd name="T40" fmla="*/ 68 w 348"/>
                <a:gd name="T41" fmla="*/ 305 h 373"/>
                <a:gd name="T42" fmla="*/ 212 w 348"/>
                <a:gd name="T43" fmla="*/ 246 h 373"/>
                <a:gd name="T44" fmla="*/ 110 w 348"/>
                <a:gd name="T45" fmla="*/ 305 h 373"/>
                <a:gd name="T46" fmla="*/ 127 w 348"/>
                <a:gd name="T47" fmla="*/ 35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8" h="373">
                  <a:moveTo>
                    <a:pt x="153" y="178"/>
                  </a:moveTo>
                  <a:cubicBezTo>
                    <a:pt x="137" y="192"/>
                    <a:pt x="55" y="260"/>
                    <a:pt x="45" y="212"/>
                  </a:cubicBezTo>
                  <a:cubicBezTo>
                    <a:pt x="41" y="191"/>
                    <a:pt x="56" y="188"/>
                    <a:pt x="68" y="169"/>
                  </a:cubicBezTo>
                  <a:cubicBezTo>
                    <a:pt x="113" y="169"/>
                    <a:pt x="118" y="170"/>
                    <a:pt x="153" y="178"/>
                  </a:cubicBezTo>
                  <a:close/>
                  <a:moveTo>
                    <a:pt x="127" y="356"/>
                  </a:moveTo>
                  <a:lnTo>
                    <a:pt x="136" y="364"/>
                  </a:lnTo>
                  <a:cubicBezTo>
                    <a:pt x="169" y="367"/>
                    <a:pt x="158" y="372"/>
                    <a:pt x="195" y="373"/>
                  </a:cubicBezTo>
                  <a:cubicBezTo>
                    <a:pt x="206" y="325"/>
                    <a:pt x="307" y="240"/>
                    <a:pt x="221" y="186"/>
                  </a:cubicBezTo>
                  <a:cubicBezTo>
                    <a:pt x="190" y="166"/>
                    <a:pt x="191" y="175"/>
                    <a:pt x="153" y="178"/>
                  </a:cubicBezTo>
                  <a:lnTo>
                    <a:pt x="153" y="144"/>
                  </a:lnTo>
                  <a:lnTo>
                    <a:pt x="94" y="126"/>
                  </a:lnTo>
                  <a:lnTo>
                    <a:pt x="94" y="102"/>
                  </a:lnTo>
                  <a:cubicBezTo>
                    <a:pt x="178" y="102"/>
                    <a:pt x="152" y="105"/>
                    <a:pt x="204" y="135"/>
                  </a:cubicBezTo>
                  <a:cubicBezTo>
                    <a:pt x="244" y="159"/>
                    <a:pt x="267" y="158"/>
                    <a:pt x="280" y="212"/>
                  </a:cubicBezTo>
                  <a:cubicBezTo>
                    <a:pt x="308" y="204"/>
                    <a:pt x="310" y="195"/>
                    <a:pt x="324" y="172"/>
                  </a:cubicBezTo>
                  <a:cubicBezTo>
                    <a:pt x="339" y="148"/>
                    <a:pt x="347" y="137"/>
                    <a:pt x="348" y="102"/>
                  </a:cubicBezTo>
                  <a:cubicBezTo>
                    <a:pt x="289" y="115"/>
                    <a:pt x="240" y="87"/>
                    <a:pt x="194" y="52"/>
                  </a:cubicBezTo>
                  <a:cubicBezTo>
                    <a:pt x="171" y="33"/>
                    <a:pt x="171" y="39"/>
                    <a:pt x="170" y="0"/>
                  </a:cubicBezTo>
                  <a:lnTo>
                    <a:pt x="127" y="0"/>
                  </a:lnTo>
                  <a:cubicBezTo>
                    <a:pt x="125" y="87"/>
                    <a:pt x="18" y="154"/>
                    <a:pt x="0" y="229"/>
                  </a:cubicBezTo>
                  <a:cubicBezTo>
                    <a:pt x="14" y="249"/>
                    <a:pt x="48" y="291"/>
                    <a:pt x="68" y="305"/>
                  </a:cubicBezTo>
                  <a:cubicBezTo>
                    <a:pt x="177" y="280"/>
                    <a:pt x="137" y="247"/>
                    <a:pt x="212" y="246"/>
                  </a:cubicBezTo>
                  <a:cubicBezTo>
                    <a:pt x="210" y="327"/>
                    <a:pt x="171" y="334"/>
                    <a:pt x="110" y="305"/>
                  </a:cubicBezTo>
                  <a:cubicBezTo>
                    <a:pt x="113" y="334"/>
                    <a:pt x="117" y="336"/>
                    <a:pt x="127" y="3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 name="Freeform 21">
              <a:extLst>
                <a:ext uri="{FF2B5EF4-FFF2-40B4-BE49-F238E27FC236}">
                  <a16:creationId xmlns="" xmlns:a16="http://schemas.microsoft.com/office/drawing/2014/main" id="{00A911BC-B705-487C-B22F-8582A8274B54}"/>
                </a:ext>
              </a:extLst>
            </p:cNvPr>
            <p:cNvSpPr>
              <a:spLocks/>
            </p:cNvSpPr>
            <p:nvPr/>
          </p:nvSpPr>
          <p:spPr bwMode="auto">
            <a:xfrm>
              <a:off x="4656138" y="1728788"/>
              <a:ext cx="77788" cy="79375"/>
            </a:xfrm>
            <a:custGeom>
              <a:avLst/>
              <a:gdLst>
                <a:gd name="T0" fmla="*/ 161 w 331"/>
                <a:gd name="T1" fmla="*/ 127 h 339"/>
                <a:gd name="T2" fmla="*/ 43 w 331"/>
                <a:gd name="T3" fmla="*/ 144 h 339"/>
                <a:gd name="T4" fmla="*/ 136 w 331"/>
                <a:gd name="T5" fmla="*/ 186 h 339"/>
                <a:gd name="T6" fmla="*/ 0 w 331"/>
                <a:gd name="T7" fmla="*/ 279 h 339"/>
                <a:gd name="T8" fmla="*/ 181 w 331"/>
                <a:gd name="T9" fmla="*/ 231 h 339"/>
                <a:gd name="T10" fmla="*/ 331 w 331"/>
                <a:gd name="T11" fmla="*/ 186 h 339"/>
                <a:gd name="T12" fmla="*/ 263 w 331"/>
                <a:gd name="T13" fmla="*/ 127 h 339"/>
                <a:gd name="T14" fmla="*/ 212 w 331"/>
                <a:gd name="T15" fmla="*/ 0 h 339"/>
                <a:gd name="T16" fmla="*/ 195 w 331"/>
                <a:gd name="T17" fmla="*/ 67 h 339"/>
                <a:gd name="T18" fmla="*/ 161 w 331"/>
                <a:gd name="T19" fmla="*/ 12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39">
                  <a:moveTo>
                    <a:pt x="161" y="127"/>
                  </a:moveTo>
                  <a:cubicBezTo>
                    <a:pt x="68" y="127"/>
                    <a:pt x="43" y="51"/>
                    <a:pt x="43" y="144"/>
                  </a:cubicBezTo>
                  <a:cubicBezTo>
                    <a:pt x="43" y="189"/>
                    <a:pt x="91" y="186"/>
                    <a:pt x="136" y="186"/>
                  </a:cubicBezTo>
                  <a:cubicBezTo>
                    <a:pt x="73" y="280"/>
                    <a:pt x="0" y="206"/>
                    <a:pt x="0" y="279"/>
                  </a:cubicBezTo>
                  <a:cubicBezTo>
                    <a:pt x="0" y="321"/>
                    <a:pt x="93" y="339"/>
                    <a:pt x="181" y="231"/>
                  </a:cubicBezTo>
                  <a:cubicBezTo>
                    <a:pt x="233" y="167"/>
                    <a:pt x="252" y="186"/>
                    <a:pt x="331" y="186"/>
                  </a:cubicBezTo>
                  <a:cubicBezTo>
                    <a:pt x="320" y="140"/>
                    <a:pt x="319" y="128"/>
                    <a:pt x="263" y="127"/>
                  </a:cubicBezTo>
                  <a:cubicBezTo>
                    <a:pt x="264" y="75"/>
                    <a:pt x="301" y="20"/>
                    <a:pt x="212" y="0"/>
                  </a:cubicBezTo>
                  <a:cubicBezTo>
                    <a:pt x="210" y="29"/>
                    <a:pt x="202" y="41"/>
                    <a:pt x="195" y="67"/>
                  </a:cubicBezTo>
                  <a:cubicBezTo>
                    <a:pt x="188" y="96"/>
                    <a:pt x="192" y="127"/>
                    <a:pt x="161"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 name="Freeform 22">
              <a:extLst>
                <a:ext uri="{FF2B5EF4-FFF2-40B4-BE49-F238E27FC236}">
                  <a16:creationId xmlns="" xmlns:a16="http://schemas.microsoft.com/office/drawing/2014/main" id="{4A2D1E78-1E76-4A53-B4B2-B58742055E86}"/>
                </a:ext>
              </a:extLst>
            </p:cNvPr>
            <p:cNvSpPr>
              <a:spLocks/>
            </p:cNvSpPr>
            <p:nvPr/>
          </p:nvSpPr>
          <p:spPr bwMode="auto">
            <a:xfrm>
              <a:off x="4362450" y="2473326"/>
              <a:ext cx="66675" cy="68263"/>
            </a:xfrm>
            <a:custGeom>
              <a:avLst/>
              <a:gdLst>
                <a:gd name="T0" fmla="*/ 0 w 293"/>
                <a:gd name="T1" fmla="*/ 203 h 296"/>
                <a:gd name="T2" fmla="*/ 0 w 293"/>
                <a:gd name="T3" fmla="*/ 237 h 296"/>
                <a:gd name="T4" fmla="*/ 212 w 293"/>
                <a:gd name="T5" fmla="*/ 296 h 296"/>
                <a:gd name="T6" fmla="*/ 237 w 293"/>
                <a:gd name="T7" fmla="*/ 237 h 296"/>
                <a:gd name="T8" fmla="*/ 224 w 293"/>
                <a:gd name="T9" fmla="*/ 219 h 296"/>
                <a:gd name="T10" fmla="*/ 208 w 293"/>
                <a:gd name="T11" fmla="*/ 223 h 296"/>
                <a:gd name="T12" fmla="*/ 173 w 293"/>
                <a:gd name="T13" fmla="*/ 242 h 296"/>
                <a:gd name="T14" fmla="*/ 102 w 293"/>
                <a:gd name="T15" fmla="*/ 229 h 296"/>
                <a:gd name="T16" fmla="*/ 119 w 293"/>
                <a:gd name="T17" fmla="*/ 169 h 296"/>
                <a:gd name="T18" fmla="*/ 161 w 293"/>
                <a:gd name="T19" fmla="*/ 220 h 296"/>
                <a:gd name="T20" fmla="*/ 212 w 293"/>
                <a:gd name="T21" fmla="*/ 119 h 296"/>
                <a:gd name="T22" fmla="*/ 144 w 293"/>
                <a:gd name="T23" fmla="*/ 136 h 296"/>
                <a:gd name="T24" fmla="*/ 229 w 293"/>
                <a:gd name="T25" fmla="*/ 161 h 296"/>
                <a:gd name="T26" fmla="*/ 288 w 293"/>
                <a:gd name="T27" fmla="*/ 85 h 296"/>
                <a:gd name="T28" fmla="*/ 85 w 293"/>
                <a:gd name="T29" fmla="*/ 0 h 296"/>
                <a:gd name="T30" fmla="*/ 97 w 293"/>
                <a:gd name="T31" fmla="*/ 58 h 296"/>
                <a:gd name="T32" fmla="*/ 55 w 293"/>
                <a:gd name="T33" fmla="*/ 173 h 296"/>
                <a:gd name="T34" fmla="*/ 0 w 293"/>
                <a:gd name="T35" fmla="*/ 20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3" h="296">
                  <a:moveTo>
                    <a:pt x="0" y="203"/>
                  </a:moveTo>
                  <a:lnTo>
                    <a:pt x="0" y="237"/>
                  </a:lnTo>
                  <a:cubicBezTo>
                    <a:pt x="83" y="244"/>
                    <a:pt x="103" y="296"/>
                    <a:pt x="212" y="296"/>
                  </a:cubicBezTo>
                  <a:cubicBezTo>
                    <a:pt x="220" y="263"/>
                    <a:pt x="231" y="258"/>
                    <a:pt x="237" y="237"/>
                  </a:cubicBezTo>
                  <a:cubicBezTo>
                    <a:pt x="240" y="227"/>
                    <a:pt x="250" y="215"/>
                    <a:pt x="224" y="219"/>
                  </a:cubicBezTo>
                  <a:cubicBezTo>
                    <a:pt x="217" y="220"/>
                    <a:pt x="214" y="220"/>
                    <a:pt x="208" y="223"/>
                  </a:cubicBezTo>
                  <a:cubicBezTo>
                    <a:pt x="192" y="229"/>
                    <a:pt x="188" y="234"/>
                    <a:pt x="173" y="242"/>
                  </a:cubicBezTo>
                  <a:cubicBezTo>
                    <a:pt x="135" y="263"/>
                    <a:pt x="135" y="251"/>
                    <a:pt x="102" y="229"/>
                  </a:cubicBezTo>
                  <a:cubicBezTo>
                    <a:pt x="109" y="197"/>
                    <a:pt x="116" y="205"/>
                    <a:pt x="119" y="169"/>
                  </a:cubicBezTo>
                  <a:cubicBezTo>
                    <a:pt x="167" y="170"/>
                    <a:pt x="161" y="173"/>
                    <a:pt x="161" y="220"/>
                  </a:cubicBezTo>
                  <a:cubicBezTo>
                    <a:pt x="191" y="201"/>
                    <a:pt x="208" y="163"/>
                    <a:pt x="212" y="119"/>
                  </a:cubicBezTo>
                  <a:cubicBezTo>
                    <a:pt x="195" y="127"/>
                    <a:pt x="166" y="131"/>
                    <a:pt x="144" y="136"/>
                  </a:cubicBezTo>
                  <a:cubicBezTo>
                    <a:pt x="152" y="42"/>
                    <a:pt x="229" y="60"/>
                    <a:pt x="229" y="161"/>
                  </a:cubicBezTo>
                  <a:cubicBezTo>
                    <a:pt x="293" y="156"/>
                    <a:pt x="266" y="132"/>
                    <a:pt x="288" y="85"/>
                  </a:cubicBezTo>
                  <a:cubicBezTo>
                    <a:pt x="186" y="31"/>
                    <a:pt x="142" y="28"/>
                    <a:pt x="85" y="0"/>
                  </a:cubicBezTo>
                  <a:cubicBezTo>
                    <a:pt x="88" y="29"/>
                    <a:pt x="98" y="39"/>
                    <a:pt x="97" y="58"/>
                  </a:cubicBezTo>
                  <a:lnTo>
                    <a:pt x="55" y="173"/>
                  </a:lnTo>
                  <a:cubicBezTo>
                    <a:pt x="39" y="206"/>
                    <a:pt x="44" y="203"/>
                    <a:pt x="0"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 name="Freeform 23">
              <a:extLst>
                <a:ext uri="{FF2B5EF4-FFF2-40B4-BE49-F238E27FC236}">
                  <a16:creationId xmlns="" xmlns:a16="http://schemas.microsoft.com/office/drawing/2014/main" id="{6C3A5160-AE8F-4538-85EE-1CA0EC852105}"/>
                </a:ext>
              </a:extLst>
            </p:cNvPr>
            <p:cNvSpPr>
              <a:spLocks noEditPoints="1"/>
            </p:cNvSpPr>
            <p:nvPr/>
          </p:nvSpPr>
          <p:spPr bwMode="auto">
            <a:xfrm>
              <a:off x="4141788" y="2263776"/>
              <a:ext cx="57150" cy="57150"/>
            </a:xfrm>
            <a:custGeom>
              <a:avLst/>
              <a:gdLst>
                <a:gd name="T0" fmla="*/ 36 w 248"/>
                <a:gd name="T1" fmla="*/ 186 h 245"/>
                <a:gd name="T2" fmla="*/ 28 w 248"/>
                <a:gd name="T3" fmla="*/ 152 h 245"/>
                <a:gd name="T4" fmla="*/ 211 w 248"/>
                <a:gd name="T5" fmla="*/ 106 h 245"/>
                <a:gd name="T6" fmla="*/ 173 w 248"/>
                <a:gd name="T7" fmla="*/ 154 h 245"/>
                <a:gd name="T8" fmla="*/ 36 w 248"/>
                <a:gd name="T9" fmla="*/ 186 h 245"/>
                <a:gd name="T10" fmla="*/ 2 w 248"/>
                <a:gd name="T11" fmla="*/ 101 h 245"/>
                <a:gd name="T12" fmla="*/ 104 w 248"/>
                <a:gd name="T13" fmla="*/ 245 h 245"/>
                <a:gd name="T14" fmla="*/ 248 w 248"/>
                <a:gd name="T15" fmla="*/ 110 h 245"/>
                <a:gd name="T16" fmla="*/ 121 w 248"/>
                <a:gd name="T17" fmla="*/ 0 h 245"/>
                <a:gd name="T18" fmla="*/ 2 w 248"/>
                <a:gd name="T19" fmla="*/ 10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5">
                  <a:moveTo>
                    <a:pt x="36" y="186"/>
                  </a:moveTo>
                  <a:cubicBezTo>
                    <a:pt x="31" y="163"/>
                    <a:pt x="28" y="170"/>
                    <a:pt x="28" y="152"/>
                  </a:cubicBezTo>
                  <a:cubicBezTo>
                    <a:pt x="28" y="83"/>
                    <a:pt x="227" y="25"/>
                    <a:pt x="211" y="106"/>
                  </a:cubicBezTo>
                  <a:cubicBezTo>
                    <a:pt x="208" y="123"/>
                    <a:pt x="185" y="145"/>
                    <a:pt x="173" y="154"/>
                  </a:cubicBezTo>
                  <a:cubicBezTo>
                    <a:pt x="134" y="183"/>
                    <a:pt x="102" y="186"/>
                    <a:pt x="36" y="186"/>
                  </a:cubicBezTo>
                  <a:close/>
                  <a:moveTo>
                    <a:pt x="2" y="101"/>
                  </a:moveTo>
                  <a:cubicBezTo>
                    <a:pt x="2" y="165"/>
                    <a:pt x="0" y="245"/>
                    <a:pt x="104" y="245"/>
                  </a:cubicBezTo>
                  <a:cubicBezTo>
                    <a:pt x="171" y="245"/>
                    <a:pt x="248" y="201"/>
                    <a:pt x="248" y="110"/>
                  </a:cubicBezTo>
                  <a:cubicBezTo>
                    <a:pt x="248" y="57"/>
                    <a:pt x="168" y="0"/>
                    <a:pt x="121" y="0"/>
                  </a:cubicBezTo>
                  <a:cubicBezTo>
                    <a:pt x="68" y="0"/>
                    <a:pt x="2" y="49"/>
                    <a:pt x="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 name="Freeform 24">
              <a:extLst>
                <a:ext uri="{FF2B5EF4-FFF2-40B4-BE49-F238E27FC236}">
                  <a16:creationId xmlns="" xmlns:a16="http://schemas.microsoft.com/office/drawing/2014/main" id="{58921584-70E4-4F4B-A859-C7AAA8D383A3}"/>
                </a:ext>
              </a:extLst>
            </p:cNvPr>
            <p:cNvSpPr>
              <a:spLocks/>
            </p:cNvSpPr>
            <p:nvPr/>
          </p:nvSpPr>
          <p:spPr bwMode="auto">
            <a:xfrm>
              <a:off x="4416425" y="2482851"/>
              <a:ext cx="52388" cy="73025"/>
            </a:xfrm>
            <a:custGeom>
              <a:avLst/>
              <a:gdLst>
                <a:gd name="T0" fmla="*/ 33 w 220"/>
                <a:gd name="T1" fmla="*/ 132 h 310"/>
                <a:gd name="T2" fmla="*/ 128 w 220"/>
                <a:gd name="T3" fmla="*/ 242 h 310"/>
                <a:gd name="T4" fmla="*/ 50 w 220"/>
                <a:gd name="T5" fmla="*/ 183 h 310"/>
                <a:gd name="T6" fmla="*/ 16 w 220"/>
                <a:gd name="T7" fmla="*/ 183 h 310"/>
                <a:gd name="T8" fmla="*/ 0 w 220"/>
                <a:gd name="T9" fmla="*/ 267 h 310"/>
                <a:gd name="T10" fmla="*/ 110 w 220"/>
                <a:gd name="T11" fmla="*/ 310 h 310"/>
                <a:gd name="T12" fmla="*/ 194 w 220"/>
                <a:gd name="T13" fmla="*/ 250 h 310"/>
                <a:gd name="T14" fmla="*/ 127 w 220"/>
                <a:gd name="T15" fmla="*/ 81 h 310"/>
                <a:gd name="T16" fmla="*/ 177 w 220"/>
                <a:gd name="T17" fmla="*/ 174 h 310"/>
                <a:gd name="T18" fmla="*/ 211 w 220"/>
                <a:gd name="T19" fmla="*/ 174 h 310"/>
                <a:gd name="T20" fmla="*/ 220 w 220"/>
                <a:gd name="T21" fmla="*/ 73 h 310"/>
                <a:gd name="T22" fmla="*/ 66 w 220"/>
                <a:gd name="T23" fmla="*/ 72 h 310"/>
                <a:gd name="T24" fmla="*/ 33 w 220"/>
                <a:gd name="T25" fmla="*/ 13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310">
                  <a:moveTo>
                    <a:pt x="33" y="132"/>
                  </a:moveTo>
                  <a:cubicBezTo>
                    <a:pt x="33" y="182"/>
                    <a:pt x="114" y="205"/>
                    <a:pt x="128" y="242"/>
                  </a:cubicBezTo>
                  <a:cubicBezTo>
                    <a:pt x="149" y="292"/>
                    <a:pt x="50" y="309"/>
                    <a:pt x="50" y="183"/>
                  </a:cubicBezTo>
                  <a:lnTo>
                    <a:pt x="16" y="183"/>
                  </a:lnTo>
                  <a:cubicBezTo>
                    <a:pt x="11" y="207"/>
                    <a:pt x="2" y="240"/>
                    <a:pt x="0" y="267"/>
                  </a:cubicBezTo>
                  <a:cubicBezTo>
                    <a:pt x="27" y="274"/>
                    <a:pt x="96" y="310"/>
                    <a:pt x="110" y="310"/>
                  </a:cubicBezTo>
                  <a:cubicBezTo>
                    <a:pt x="130" y="310"/>
                    <a:pt x="194" y="278"/>
                    <a:pt x="194" y="250"/>
                  </a:cubicBezTo>
                  <a:cubicBezTo>
                    <a:pt x="194" y="125"/>
                    <a:pt x="35" y="142"/>
                    <a:pt x="127" y="81"/>
                  </a:cubicBezTo>
                  <a:cubicBezTo>
                    <a:pt x="165" y="91"/>
                    <a:pt x="176" y="128"/>
                    <a:pt x="177" y="174"/>
                  </a:cubicBezTo>
                  <a:lnTo>
                    <a:pt x="211" y="174"/>
                  </a:lnTo>
                  <a:cubicBezTo>
                    <a:pt x="211" y="125"/>
                    <a:pt x="220" y="115"/>
                    <a:pt x="220" y="73"/>
                  </a:cubicBezTo>
                  <a:cubicBezTo>
                    <a:pt x="155" y="104"/>
                    <a:pt x="141" y="0"/>
                    <a:pt x="66" y="72"/>
                  </a:cubicBezTo>
                  <a:cubicBezTo>
                    <a:pt x="57" y="81"/>
                    <a:pt x="33" y="115"/>
                    <a:pt x="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 name="Freeform 25">
              <a:extLst>
                <a:ext uri="{FF2B5EF4-FFF2-40B4-BE49-F238E27FC236}">
                  <a16:creationId xmlns="" xmlns:a16="http://schemas.microsoft.com/office/drawing/2014/main" id="{703560CA-1376-4A84-8998-964FFA451F41}"/>
                </a:ext>
              </a:extLst>
            </p:cNvPr>
            <p:cNvSpPr>
              <a:spLocks/>
            </p:cNvSpPr>
            <p:nvPr/>
          </p:nvSpPr>
          <p:spPr bwMode="auto">
            <a:xfrm>
              <a:off x="4468813" y="2500313"/>
              <a:ext cx="58738" cy="63500"/>
            </a:xfrm>
            <a:custGeom>
              <a:avLst/>
              <a:gdLst>
                <a:gd name="T0" fmla="*/ 6 w 252"/>
                <a:gd name="T1" fmla="*/ 101 h 271"/>
                <a:gd name="T2" fmla="*/ 99 w 252"/>
                <a:gd name="T3" fmla="*/ 50 h 271"/>
                <a:gd name="T4" fmla="*/ 74 w 252"/>
                <a:gd name="T5" fmla="*/ 228 h 271"/>
                <a:gd name="T6" fmla="*/ 40 w 252"/>
                <a:gd name="T7" fmla="*/ 228 h 271"/>
                <a:gd name="T8" fmla="*/ 40 w 252"/>
                <a:gd name="T9" fmla="*/ 262 h 271"/>
                <a:gd name="T10" fmla="*/ 175 w 252"/>
                <a:gd name="T11" fmla="*/ 271 h 271"/>
                <a:gd name="T12" fmla="*/ 160 w 252"/>
                <a:gd name="T13" fmla="*/ 59 h 271"/>
                <a:gd name="T14" fmla="*/ 209 w 252"/>
                <a:gd name="T15" fmla="*/ 127 h 271"/>
                <a:gd name="T16" fmla="*/ 243 w 252"/>
                <a:gd name="T17" fmla="*/ 127 h 271"/>
                <a:gd name="T18" fmla="*/ 252 w 252"/>
                <a:gd name="T19" fmla="*/ 42 h 271"/>
                <a:gd name="T20" fmla="*/ 23 w 252"/>
                <a:gd name="T21" fmla="*/ 0 h 271"/>
                <a:gd name="T22" fmla="*/ 6 w 252"/>
                <a:gd name="T23" fmla="*/ 10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71">
                  <a:moveTo>
                    <a:pt x="6" y="101"/>
                  </a:moveTo>
                  <a:cubicBezTo>
                    <a:pt x="94" y="81"/>
                    <a:pt x="0" y="50"/>
                    <a:pt x="99" y="50"/>
                  </a:cubicBezTo>
                  <a:cubicBezTo>
                    <a:pt x="90" y="92"/>
                    <a:pt x="74" y="181"/>
                    <a:pt x="74" y="228"/>
                  </a:cubicBezTo>
                  <a:lnTo>
                    <a:pt x="40" y="228"/>
                  </a:lnTo>
                  <a:lnTo>
                    <a:pt x="40" y="262"/>
                  </a:lnTo>
                  <a:lnTo>
                    <a:pt x="175" y="271"/>
                  </a:lnTo>
                  <a:cubicBezTo>
                    <a:pt x="136" y="196"/>
                    <a:pt x="149" y="238"/>
                    <a:pt x="160" y="59"/>
                  </a:cubicBezTo>
                  <a:cubicBezTo>
                    <a:pt x="208" y="60"/>
                    <a:pt x="205" y="74"/>
                    <a:pt x="209" y="127"/>
                  </a:cubicBezTo>
                  <a:lnTo>
                    <a:pt x="243" y="127"/>
                  </a:lnTo>
                  <a:lnTo>
                    <a:pt x="252" y="42"/>
                  </a:lnTo>
                  <a:cubicBezTo>
                    <a:pt x="191" y="13"/>
                    <a:pt x="70" y="22"/>
                    <a:pt x="23" y="0"/>
                  </a:cubicBezTo>
                  <a:cubicBezTo>
                    <a:pt x="20" y="41"/>
                    <a:pt x="6" y="53"/>
                    <a:pt x="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 name="Freeform 26">
              <a:extLst>
                <a:ext uri="{FF2B5EF4-FFF2-40B4-BE49-F238E27FC236}">
                  <a16:creationId xmlns="" xmlns:a16="http://schemas.microsoft.com/office/drawing/2014/main" id="{30658EFC-C50B-46F9-9A57-8B19A7D24287}"/>
                </a:ext>
              </a:extLst>
            </p:cNvPr>
            <p:cNvSpPr>
              <a:spLocks/>
            </p:cNvSpPr>
            <p:nvPr/>
          </p:nvSpPr>
          <p:spPr bwMode="auto">
            <a:xfrm>
              <a:off x="4119563" y="2219326"/>
              <a:ext cx="63500" cy="47625"/>
            </a:xfrm>
            <a:custGeom>
              <a:avLst/>
              <a:gdLst>
                <a:gd name="T0" fmla="*/ 93 w 271"/>
                <a:gd name="T1" fmla="*/ 161 h 204"/>
                <a:gd name="T2" fmla="*/ 34 w 271"/>
                <a:gd name="T3" fmla="*/ 136 h 204"/>
                <a:gd name="T4" fmla="*/ 93 w 271"/>
                <a:gd name="T5" fmla="*/ 26 h 204"/>
                <a:gd name="T6" fmla="*/ 0 w 271"/>
                <a:gd name="T7" fmla="*/ 51 h 204"/>
                <a:gd name="T8" fmla="*/ 68 w 271"/>
                <a:gd name="T9" fmla="*/ 204 h 204"/>
                <a:gd name="T10" fmla="*/ 119 w 271"/>
                <a:gd name="T11" fmla="*/ 204 h 204"/>
                <a:gd name="T12" fmla="*/ 169 w 271"/>
                <a:gd name="T13" fmla="*/ 68 h 204"/>
                <a:gd name="T14" fmla="*/ 202 w 271"/>
                <a:gd name="T15" fmla="*/ 41 h 204"/>
                <a:gd name="T16" fmla="*/ 186 w 271"/>
                <a:gd name="T17" fmla="*/ 161 h 204"/>
                <a:gd name="T18" fmla="*/ 271 w 271"/>
                <a:gd name="T19" fmla="*/ 153 h 204"/>
                <a:gd name="T20" fmla="*/ 251 w 271"/>
                <a:gd name="T21" fmla="*/ 71 h 204"/>
                <a:gd name="T22" fmla="*/ 220 w 271"/>
                <a:gd name="T23" fmla="*/ 0 h 204"/>
                <a:gd name="T24" fmla="*/ 127 w 271"/>
                <a:gd name="T25" fmla="*/ 0 h 204"/>
                <a:gd name="T26" fmla="*/ 105 w 271"/>
                <a:gd name="T27" fmla="*/ 71 h 204"/>
                <a:gd name="T28" fmla="*/ 93 w 271"/>
                <a:gd name="T29" fmla="*/ 16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04">
                  <a:moveTo>
                    <a:pt x="93" y="161"/>
                  </a:moveTo>
                  <a:cubicBezTo>
                    <a:pt x="61" y="159"/>
                    <a:pt x="54" y="149"/>
                    <a:pt x="34" y="136"/>
                  </a:cubicBezTo>
                  <a:cubicBezTo>
                    <a:pt x="47" y="82"/>
                    <a:pt x="67" y="65"/>
                    <a:pt x="93" y="26"/>
                  </a:cubicBezTo>
                  <a:cubicBezTo>
                    <a:pt x="69" y="26"/>
                    <a:pt x="0" y="31"/>
                    <a:pt x="0" y="51"/>
                  </a:cubicBezTo>
                  <a:cubicBezTo>
                    <a:pt x="0" y="94"/>
                    <a:pt x="32" y="204"/>
                    <a:pt x="68" y="204"/>
                  </a:cubicBezTo>
                  <a:lnTo>
                    <a:pt x="119" y="204"/>
                  </a:lnTo>
                  <a:cubicBezTo>
                    <a:pt x="134" y="204"/>
                    <a:pt x="191" y="161"/>
                    <a:pt x="169" y="68"/>
                  </a:cubicBezTo>
                  <a:lnTo>
                    <a:pt x="202" y="41"/>
                  </a:lnTo>
                  <a:cubicBezTo>
                    <a:pt x="248" y="109"/>
                    <a:pt x="219" y="100"/>
                    <a:pt x="186" y="161"/>
                  </a:cubicBezTo>
                  <a:cubicBezTo>
                    <a:pt x="231" y="161"/>
                    <a:pt x="238" y="156"/>
                    <a:pt x="271" y="153"/>
                  </a:cubicBezTo>
                  <a:cubicBezTo>
                    <a:pt x="260" y="130"/>
                    <a:pt x="260" y="100"/>
                    <a:pt x="251" y="71"/>
                  </a:cubicBezTo>
                  <a:cubicBezTo>
                    <a:pt x="239" y="31"/>
                    <a:pt x="229" y="38"/>
                    <a:pt x="220" y="0"/>
                  </a:cubicBezTo>
                  <a:lnTo>
                    <a:pt x="127" y="0"/>
                  </a:lnTo>
                  <a:cubicBezTo>
                    <a:pt x="121" y="28"/>
                    <a:pt x="112" y="36"/>
                    <a:pt x="105" y="71"/>
                  </a:cubicBezTo>
                  <a:cubicBezTo>
                    <a:pt x="99" y="102"/>
                    <a:pt x="93" y="132"/>
                    <a:pt x="93"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 name="Freeform 27">
              <a:extLst>
                <a:ext uri="{FF2B5EF4-FFF2-40B4-BE49-F238E27FC236}">
                  <a16:creationId xmlns="" xmlns:a16="http://schemas.microsoft.com/office/drawing/2014/main" id="{A8002790-C1F6-400D-B674-5B9D7BA9B967}"/>
                </a:ext>
              </a:extLst>
            </p:cNvPr>
            <p:cNvSpPr>
              <a:spLocks/>
            </p:cNvSpPr>
            <p:nvPr/>
          </p:nvSpPr>
          <p:spPr bwMode="auto">
            <a:xfrm>
              <a:off x="4875213" y="2268538"/>
              <a:ext cx="66675" cy="61913"/>
            </a:xfrm>
            <a:custGeom>
              <a:avLst/>
              <a:gdLst>
                <a:gd name="T0" fmla="*/ 0 w 288"/>
                <a:gd name="T1" fmla="*/ 212 h 262"/>
                <a:gd name="T2" fmla="*/ 85 w 288"/>
                <a:gd name="T3" fmla="*/ 229 h 262"/>
                <a:gd name="T4" fmla="*/ 60 w 288"/>
                <a:gd name="T5" fmla="*/ 144 h 262"/>
                <a:gd name="T6" fmla="*/ 212 w 288"/>
                <a:gd name="T7" fmla="*/ 262 h 262"/>
                <a:gd name="T8" fmla="*/ 246 w 288"/>
                <a:gd name="T9" fmla="*/ 262 h 262"/>
                <a:gd name="T10" fmla="*/ 288 w 288"/>
                <a:gd name="T11" fmla="*/ 135 h 262"/>
                <a:gd name="T12" fmla="*/ 246 w 288"/>
                <a:gd name="T13" fmla="*/ 144 h 262"/>
                <a:gd name="T14" fmla="*/ 85 w 288"/>
                <a:gd name="T15" fmla="*/ 85 h 262"/>
                <a:gd name="T16" fmla="*/ 178 w 288"/>
                <a:gd name="T17" fmla="*/ 25 h 262"/>
                <a:gd name="T18" fmla="*/ 85 w 288"/>
                <a:gd name="T19" fmla="*/ 0 h 262"/>
                <a:gd name="T20" fmla="*/ 0 w 288"/>
                <a:gd name="T21" fmla="*/ 2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62">
                  <a:moveTo>
                    <a:pt x="0" y="212"/>
                  </a:moveTo>
                  <a:cubicBezTo>
                    <a:pt x="40" y="215"/>
                    <a:pt x="41" y="228"/>
                    <a:pt x="85" y="229"/>
                  </a:cubicBezTo>
                  <a:cubicBezTo>
                    <a:pt x="70" y="200"/>
                    <a:pt x="60" y="189"/>
                    <a:pt x="60" y="144"/>
                  </a:cubicBezTo>
                  <a:cubicBezTo>
                    <a:pt x="215" y="226"/>
                    <a:pt x="232" y="177"/>
                    <a:pt x="212" y="262"/>
                  </a:cubicBezTo>
                  <a:lnTo>
                    <a:pt x="246" y="262"/>
                  </a:lnTo>
                  <a:cubicBezTo>
                    <a:pt x="251" y="203"/>
                    <a:pt x="284" y="187"/>
                    <a:pt x="288" y="135"/>
                  </a:cubicBezTo>
                  <a:cubicBezTo>
                    <a:pt x="255" y="138"/>
                    <a:pt x="268" y="144"/>
                    <a:pt x="246" y="144"/>
                  </a:cubicBezTo>
                  <a:cubicBezTo>
                    <a:pt x="200" y="144"/>
                    <a:pt x="140" y="97"/>
                    <a:pt x="85" y="85"/>
                  </a:cubicBezTo>
                  <a:cubicBezTo>
                    <a:pt x="129" y="19"/>
                    <a:pt x="136" y="104"/>
                    <a:pt x="178" y="25"/>
                  </a:cubicBezTo>
                  <a:cubicBezTo>
                    <a:pt x="142" y="22"/>
                    <a:pt x="119" y="8"/>
                    <a:pt x="85" y="0"/>
                  </a:cubicBezTo>
                  <a:cubicBezTo>
                    <a:pt x="69" y="33"/>
                    <a:pt x="3" y="184"/>
                    <a:pt x="0"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 name="Freeform 28">
              <a:extLst>
                <a:ext uri="{FF2B5EF4-FFF2-40B4-BE49-F238E27FC236}">
                  <a16:creationId xmlns="" xmlns:a16="http://schemas.microsoft.com/office/drawing/2014/main" id="{BFE4A27F-B4B4-4482-BE7B-6A9E93F68DDB}"/>
                </a:ext>
              </a:extLst>
            </p:cNvPr>
            <p:cNvSpPr>
              <a:spLocks/>
            </p:cNvSpPr>
            <p:nvPr/>
          </p:nvSpPr>
          <p:spPr bwMode="auto">
            <a:xfrm>
              <a:off x="4840288" y="1944688"/>
              <a:ext cx="66675" cy="44450"/>
            </a:xfrm>
            <a:custGeom>
              <a:avLst/>
              <a:gdLst>
                <a:gd name="T0" fmla="*/ 82 w 291"/>
                <a:gd name="T1" fmla="*/ 43 h 187"/>
                <a:gd name="T2" fmla="*/ 115 w 291"/>
                <a:gd name="T3" fmla="*/ 102 h 187"/>
                <a:gd name="T4" fmla="*/ 56 w 291"/>
                <a:gd name="T5" fmla="*/ 102 h 187"/>
                <a:gd name="T6" fmla="*/ 22 w 291"/>
                <a:gd name="T7" fmla="*/ 34 h 187"/>
                <a:gd name="T8" fmla="*/ 90 w 291"/>
                <a:gd name="T9" fmla="*/ 161 h 187"/>
                <a:gd name="T10" fmla="*/ 170 w 291"/>
                <a:gd name="T11" fmla="*/ 157 h 187"/>
                <a:gd name="T12" fmla="*/ 234 w 291"/>
                <a:gd name="T13" fmla="*/ 187 h 187"/>
                <a:gd name="T14" fmla="*/ 251 w 291"/>
                <a:gd name="T15" fmla="*/ 144 h 187"/>
                <a:gd name="T16" fmla="*/ 209 w 291"/>
                <a:gd name="T17" fmla="*/ 102 h 187"/>
                <a:gd name="T18" fmla="*/ 257 w 291"/>
                <a:gd name="T19" fmla="*/ 55 h 187"/>
                <a:gd name="T20" fmla="*/ 166 w 291"/>
                <a:gd name="T21" fmla="*/ 0 h 187"/>
                <a:gd name="T22" fmla="*/ 192 w 291"/>
                <a:gd name="T23" fmla="*/ 60 h 187"/>
                <a:gd name="T24" fmla="*/ 149 w 291"/>
                <a:gd name="T25" fmla="*/ 68 h 187"/>
                <a:gd name="T26" fmla="*/ 90 w 291"/>
                <a:gd name="T27" fmla="*/ 0 h 187"/>
                <a:gd name="T28" fmla="*/ 82 w 291"/>
                <a:gd name="T29" fmla="*/ 4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187">
                  <a:moveTo>
                    <a:pt x="82" y="43"/>
                  </a:moveTo>
                  <a:cubicBezTo>
                    <a:pt x="82" y="68"/>
                    <a:pt x="104" y="85"/>
                    <a:pt x="115" y="102"/>
                  </a:cubicBezTo>
                  <a:lnTo>
                    <a:pt x="56" y="102"/>
                  </a:lnTo>
                  <a:cubicBezTo>
                    <a:pt x="56" y="59"/>
                    <a:pt x="56" y="43"/>
                    <a:pt x="22" y="34"/>
                  </a:cubicBezTo>
                  <a:cubicBezTo>
                    <a:pt x="0" y="80"/>
                    <a:pt x="40" y="161"/>
                    <a:pt x="90" y="161"/>
                  </a:cubicBezTo>
                  <a:cubicBezTo>
                    <a:pt x="128" y="161"/>
                    <a:pt x="144" y="148"/>
                    <a:pt x="170" y="157"/>
                  </a:cubicBezTo>
                  <a:cubicBezTo>
                    <a:pt x="198" y="168"/>
                    <a:pt x="183" y="182"/>
                    <a:pt x="234" y="187"/>
                  </a:cubicBezTo>
                  <a:cubicBezTo>
                    <a:pt x="243" y="169"/>
                    <a:pt x="246" y="167"/>
                    <a:pt x="251" y="144"/>
                  </a:cubicBezTo>
                  <a:cubicBezTo>
                    <a:pt x="220" y="103"/>
                    <a:pt x="223" y="155"/>
                    <a:pt x="209" y="102"/>
                  </a:cubicBezTo>
                  <a:cubicBezTo>
                    <a:pt x="268" y="102"/>
                    <a:pt x="291" y="103"/>
                    <a:pt x="257" y="55"/>
                  </a:cubicBezTo>
                  <a:cubicBezTo>
                    <a:pt x="232" y="20"/>
                    <a:pt x="211" y="11"/>
                    <a:pt x="166" y="0"/>
                  </a:cubicBezTo>
                  <a:cubicBezTo>
                    <a:pt x="175" y="38"/>
                    <a:pt x="183" y="28"/>
                    <a:pt x="192" y="60"/>
                  </a:cubicBezTo>
                  <a:cubicBezTo>
                    <a:pt x="158" y="60"/>
                    <a:pt x="172" y="57"/>
                    <a:pt x="149" y="68"/>
                  </a:cubicBezTo>
                  <a:cubicBezTo>
                    <a:pt x="141" y="32"/>
                    <a:pt x="131" y="4"/>
                    <a:pt x="90" y="0"/>
                  </a:cubicBezTo>
                  <a:cubicBezTo>
                    <a:pt x="87" y="34"/>
                    <a:pt x="82" y="21"/>
                    <a:pt x="8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 name="Freeform 29">
              <a:extLst>
                <a:ext uri="{FF2B5EF4-FFF2-40B4-BE49-F238E27FC236}">
                  <a16:creationId xmlns="" xmlns:a16="http://schemas.microsoft.com/office/drawing/2014/main" id="{1FEB3EA6-DBA6-446E-9211-40475967E904}"/>
                </a:ext>
              </a:extLst>
            </p:cNvPr>
            <p:cNvSpPr>
              <a:spLocks/>
            </p:cNvSpPr>
            <p:nvPr/>
          </p:nvSpPr>
          <p:spPr bwMode="auto">
            <a:xfrm>
              <a:off x="4900613" y="2216151"/>
              <a:ext cx="61913" cy="57150"/>
            </a:xfrm>
            <a:custGeom>
              <a:avLst/>
              <a:gdLst>
                <a:gd name="T0" fmla="*/ 34 w 271"/>
                <a:gd name="T1" fmla="*/ 102 h 246"/>
                <a:gd name="T2" fmla="*/ 93 w 271"/>
                <a:gd name="T3" fmla="*/ 85 h 246"/>
                <a:gd name="T4" fmla="*/ 110 w 271"/>
                <a:gd name="T5" fmla="*/ 127 h 246"/>
                <a:gd name="T6" fmla="*/ 26 w 271"/>
                <a:gd name="T7" fmla="*/ 110 h 246"/>
                <a:gd name="T8" fmla="*/ 0 w 271"/>
                <a:gd name="T9" fmla="*/ 221 h 246"/>
                <a:gd name="T10" fmla="*/ 212 w 271"/>
                <a:gd name="T11" fmla="*/ 246 h 246"/>
                <a:gd name="T12" fmla="*/ 246 w 271"/>
                <a:gd name="T13" fmla="*/ 246 h 246"/>
                <a:gd name="T14" fmla="*/ 271 w 271"/>
                <a:gd name="T15" fmla="*/ 110 h 246"/>
                <a:gd name="T16" fmla="*/ 121 w 271"/>
                <a:gd name="T17" fmla="*/ 83 h 246"/>
                <a:gd name="T18" fmla="*/ 51 w 271"/>
                <a:gd name="T19" fmla="*/ 0 h 246"/>
                <a:gd name="T20" fmla="*/ 34 w 271"/>
                <a:gd name="T21" fmla="*/ 10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246">
                  <a:moveTo>
                    <a:pt x="34" y="102"/>
                  </a:moveTo>
                  <a:cubicBezTo>
                    <a:pt x="57" y="90"/>
                    <a:pt x="59" y="86"/>
                    <a:pt x="93" y="85"/>
                  </a:cubicBezTo>
                  <a:cubicBezTo>
                    <a:pt x="102" y="116"/>
                    <a:pt x="102" y="96"/>
                    <a:pt x="110" y="127"/>
                  </a:cubicBezTo>
                  <a:cubicBezTo>
                    <a:pt x="37" y="134"/>
                    <a:pt x="92" y="155"/>
                    <a:pt x="26" y="110"/>
                  </a:cubicBezTo>
                  <a:cubicBezTo>
                    <a:pt x="8" y="144"/>
                    <a:pt x="0" y="169"/>
                    <a:pt x="0" y="221"/>
                  </a:cubicBezTo>
                  <a:cubicBezTo>
                    <a:pt x="95" y="213"/>
                    <a:pt x="185" y="129"/>
                    <a:pt x="212" y="246"/>
                  </a:cubicBezTo>
                  <a:lnTo>
                    <a:pt x="246" y="246"/>
                  </a:lnTo>
                  <a:cubicBezTo>
                    <a:pt x="246" y="188"/>
                    <a:pt x="270" y="167"/>
                    <a:pt x="271" y="110"/>
                  </a:cubicBezTo>
                  <a:cubicBezTo>
                    <a:pt x="215" y="140"/>
                    <a:pt x="204" y="160"/>
                    <a:pt x="121" y="83"/>
                  </a:cubicBezTo>
                  <a:cubicBezTo>
                    <a:pt x="56" y="24"/>
                    <a:pt x="114" y="6"/>
                    <a:pt x="51" y="0"/>
                  </a:cubicBezTo>
                  <a:cubicBezTo>
                    <a:pt x="48" y="37"/>
                    <a:pt x="35" y="63"/>
                    <a:pt x="3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 name="Freeform 30">
              <a:extLst>
                <a:ext uri="{FF2B5EF4-FFF2-40B4-BE49-F238E27FC236}">
                  <a16:creationId xmlns="" xmlns:a16="http://schemas.microsoft.com/office/drawing/2014/main" id="{E283A1FB-9BEF-4B9E-8DD8-F51C2328A6BE}"/>
                </a:ext>
              </a:extLst>
            </p:cNvPr>
            <p:cNvSpPr>
              <a:spLocks/>
            </p:cNvSpPr>
            <p:nvPr/>
          </p:nvSpPr>
          <p:spPr bwMode="auto">
            <a:xfrm>
              <a:off x="4700588" y="1784351"/>
              <a:ext cx="17463" cy="30163"/>
            </a:xfrm>
            <a:custGeom>
              <a:avLst/>
              <a:gdLst>
                <a:gd name="T0" fmla="*/ 0 w 76"/>
                <a:gd name="T1" fmla="*/ 52 h 129"/>
                <a:gd name="T2" fmla="*/ 59 w 76"/>
                <a:gd name="T3" fmla="*/ 129 h 129"/>
                <a:gd name="T4" fmla="*/ 76 w 76"/>
                <a:gd name="T5" fmla="*/ 95 h 129"/>
                <a:gd name="T6" fmla="*/ 0 w 76"/>
                <a:gd name="T7" fmla="*/ 52 h 129"/>
              </a:gdLst>
              <a:ahLst/>
              <a:cxnLst>
                <a:cxn ang="0">
                  <a:pos x="T0" y="T1"/>
                </a:cxn>
                <a:cxn ang="0">
                  <a:pos x="T2" y="T3"/>
                </a:cxn>
                <a:cxn ang="0">
                  <a:pos x="T4" y="T5"/>
                </a:cxn>
                <a:cxn ang="0">
                  <a:pos x="T6" y="T7"/>
                </a:cxn>
              </a:cxnLst>
              <a:rect l="0" t="0" r="r" b="b"/>
              <a:pathLst>
                <a:path w="76" h="129">
                  <a:moveTo>
                    <a:pt x="0" y="52"/>
                  </a:moveTo>
                  <a:cubicBezTo>
                    <a:pt x="0" y="115"/>
                    <a:pt x="19" y="109"/>
                    <a:pt x="59" y="129"/>
                  </a:cubicBezTo>
                  <a:cubicBezTo>
                    <a:pt x="61" y="125"/>
                    <a:pt x="76" y="96"/>
                    <a:pt x="76" y="95"/>
                  </a:cubicBezTo>
                  <a:cubicBezTo>
                    <a:pt x="76" y="57"/>
                    <a:pt x="0" y="0"/>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 name="Freeform 31">
              <a:extLst>
                <a:ext uri="{FF2B5EF4-FFF2-40B4-BE49-F238E27FC236}">
                  <a16:creationId xmlns="" xmlns:a16="http://schemas.microsoft.com/office/drawing/2014/main" id="{5CB0C22A-B063-4B3B-A49F-03240A67982D}"/>
                </a:ext>
              </a:extLst>
            </p:cNvPr>
            <p:cNvSpPr>
              <a:spLocks/>
            </p:cNvSpPr>
            <p:nvPr/>
          </p:nvSpPr>
          <p:spPr bwMode="auto">
            <a:xfrm>
              <a:off x="4854575" y="2428876"/>
              <a:ext cx="3175" cy="1588"/>
            </a:xfrm>
            <a:custGeom>
              <a:avLst/>
              <a:gdLst>
                <a:gd name="T0" fmla="*/ 0 w 8"/>
                <a:gd name="T1" fmla="*/ 10 h 10"/>
                <a:gd name="T2" fmla="*/ 8 w 8"/>
                <a:gd name="T3" fmla="*/ 10 h 10"/>
                <a:gd name="T4" fmla="*/ 1 w 8"/>
                <a:gd name="T5" fmla="*/ 0 h 10"/>
                <a:gd name="T6" fmla="*/ 0 w 8"/>
                <a:gd name="T7" fmla="*/ 10 h 10"/>
              </a:gdLst>
              <a:ahLst/>
              <a:cxnLst>
                <a:cxn ang="0">
                  <a:pos x="T0" y="T1"/>
                </a:cxn>
                <a:cxn ang="0">
                  <a:pos x="T2" y="T3"/>
                </a:cxn>
                <a:cxn ang="0">
                  <a:pos x="T4" y="T5"/>
                </a:cxn>
                <a:cxn ang="0">
                  <a:pos x="T6" y="T7"/>
                </a:cxn>
              </a:cxnLst>
              <a:rect l="0" t="0" r="r" b="b"/>
              <a:pathLst>
                <a:path w="8" h="10">
                  <a:moveTo>
                    <a:pt x="0" y="10"/>
                  </a:moveTo>
                  <a:lnTo>
                    <a:pt x="8" y="10"/>
                  </a:lnTo>
                  <a:lnTo>
                    <a:pt x="1"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 name="Freeform 38">
              <a:extLst>
                <a:ext uri="{FF2B5EF4-FFF2-40B4-BE49-F238E27FC236}">
                  <a16:creationId xmlns="" xmlns:a16="http://schemas.microsoft.com/office/drawing/2014/main" id="{B3A16A87-D65E-4C98-AE67-B542A8903A0F}"/>
                </a:ext>
              </a:extLst>
            </p:cNvPr>
            <p:cNvSpPr>
              <a:spLocks/>
            </p:cNvSpPr>
            <p:nvPr/>
          </p:nvSpPr>
          <p:spPr bwMode="auto">
            <a:xfrm>
              <a:off x="4529138" y="2244726"/>
              <a:ext cx="14288" cy="31750"/>
            </a:xfrm>
            <a:custGeom>
              <a:avLst/>
              <a:gdLst>
                <a:gd name="T0" fmla="*/ 6 w 58"/>
                <a:gd name="T1" fmla="*/ 7 h 134"/>
                <a:gd name="T2" fmla="*/ 57 w 58"/>
                <a:gd name="T3" fmla="*/ 134 h 134"/>
                <a:gd name="T4" fmla="*/ 43 w 58"/>
                <a:gd name="T5" fmla="*/ 0 h 134"/>
                <a:gd name="T6" fmla="*/ 6 w 58"/>
                <a:gd name="T7" fmla="*/ 7 h 134"/>
              </a:gdLst>
              <a:ahLst/>
              <a:cxnLst>
                <a:cxn ang="0">
                  <a:pos x="T0" y="T1"/>
                </a:cxn>
                <a:cxn ang="0">
                  <a:pos x="T2" y="T3"/>
                </a:cxn>
                <a:cxn ang="0">
                  <a:pos x="T4" y="T5"/>
                </a:cxn>
                <a:cxn ang="0">
                  <a:pos x="T6" y="T7"/>
                </a:cxn>
              </a:cxnLst>
              <a:rect l="0" t="0" r="r" b="b"/>
              <a:pathLst>
                <a:path w="58" h="134">
                  <a:moveTo>
                    <a:pt x="6" y="7"/>
                  </a:moveTo>
                  <a:cubicBezTo>
                    <a:pt x="2" y="72"/>
                    <a:pt x="0" y="116"/>
                    <a:pt x="57" y="134"/>
                  </a:cubicBezTo>
                  <a:cubicBezTo>
                    <a:pt x="58" y="85"/>
                    <a:pt x="57" y="40"/>
                    <a:pt x="43" y="0"/>
                  </a:cubicBezTo>
                  <a:lnTo>
                    <a:pt x="6"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12" name="副标题 16">
            <a:extLst>
              <a:ext uri="{FF2B5EF4-FFF2-40B4-BE49-F238E27FC236}">
                <a16:creationId xmlns="" xmlns:a16="http://schemas.microsoft.com/office/drawing/2014/main" id="{D45C1558-86C9-42ED-A0B5-E82F606D3353}"/>
              </a:ext>
            </a:extLst>
          </p:cNvPr>
          <p:cNvSpPr txBox="1">
            <a:spLocks/>
          </p:cNvSpPr>
          <p:nvPr/>
        </p:nvSpPr>
        <p:spPr>
          <a:xfrm>
            <a:off x="4347254" y="5243780"/>
            <a:ext cx="3497492" cy="3404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2000" dirty="0">
                <a:ea typeface="微软雅黑 Light" panose="020B0502040204020203" pitchFamily="34" charset="-122"/>
              </a:rPr>
              <a:t>Thank</a:t>
            </a:r>
            <a:r>
              <a:rPr lang="zh-CN" altLang="en-US" sz="2000" dirty="0">
                <a:ea typeface="微软雅黑 Light" panose="020B0502040204020203" pitchFamily="34" charset="-122"/>
              </a:rPr>
              <a:t>  </a:t>
            </a:r>
            <a:r>
              <a:rPr lang="en-US" altLang="zh-CN" sz="2000" dirty="0">
                <a:ea typeface="微软雅黑 Light" panose="020B0502040204020203" pitchFamily="34" charset="-122"/>
              </a:rPr>
              <a:t>you</a:t>
            </a:r>
            <a:r>
              <a:rPr lang="zh-CN" altLang="en-US" sz="2000" dirty="0">
                <a:ea typeface="微软雅黑 Light" panose="020B0502040204020203" pitchFamily="34" charset="-122"/>
              </a:rPr>
              <a:t>  </a:t>
            </a:r>
            <a:r>
              <a:rPr lang="en-US" altLang="zh-CN" sz="2000" dirty="0">
                <a:ea typeface="微软雅黑 Light" panose="020B0502040204020203" pitchFamily="34" charset="-122"/>
              </a:rPr>
              <a:t>for</a:t>
            </a:r>
            <a:r>
              <a:rPr lang="zh-CN" altLang="en-US" sz="2000" dirty="0">
                <a:ea typeface="微软雅黑 Light" panose="020B0502040204020203" pitchFamily="34" charset="-122"/>
              </a:rPr>
              <a:t>  </a:t>
            </a:r>
            <a:r>
              <a:rPr lang="en-US" altLang="zh-CN" sz="2000" dirty="0">
                <a:ea typeface="微软雅黑 Light" panose="020B0502040204020203" pitchFamily="34" charset="-122"/>
              </a:rPr>
              <a:t>listening</a:t>
            </a:r>
            <a:endParaRPr lang="zh-CN" altLang="en-US" sz="2000" dirty="0">
              <a:ea typeface="微软雅黑 Light" panose="020B0502040204020203" pitchFamily="34" charset="-122"/>
            </a:endParaRPr>
          </a:p>
        </p:txBody>
      </p:sp>
      <p:grpSp>
        <p:nvGrpSpPr>
          <p:cNvPr id="51" name="组合 50">
            <a:extLst>
              <a:ext uri="{FF2B5EF4-FFF2-40B4-BE49-F238E27FC236}">
                <a16:creationId xmlns="" xmlns:a16="http://schemas.microsoft.com/office/drawing/2014/main" id="{F9A43388-B046-47C3-8426-5C24CC4EAE68}"/>
              </a:ext>
            </a:extLst>
          </p:cNvPr>
          <p:cNvGrpSpPr/>
          <p:nvPr/>
        </p:nvGrpSpPr>
        <p:grpSpPr>
          <a:xfrm>
            <a:off x="4026081" y="5801537"/>
            <a:ext cx="4090660" cy="341302"/>
            <a:chOff x="4381430" y="2965463"/>
            <a:chExt cx="4090660" cy="341302"/>
          </a:xfrm>
        </p:grpSpPr>
        <p:grpSp>
          <p:nvGrpSpPr>
            <p:cNvPr id="52" name="组合 51">
              <a:extLst>
                <a:ext uri="{FF2B5EF4-FFF2-40B4-BE49-F238E27FC236}">
                  <a16:creationId xmlns="" xmlns:a16="http://schemas.microsoft.com/office/drawing/2014/main" id="{AA913849-207C-40B6-ADF7-D368ED2EB615}"/>
                </a:ext>
              </a:extLst>
            </p:cNvPr>
            <p:cNvGrpSpPr/>
            <p:nvPr/>
          </p:nvGrpSpPr>
          <p:grpSpPr>
            <a:xfrm>
              <a:off x="4381430" y="2965463"/>
              <a:ext cx="1765370" cy="341302"/>
              <a:chOff x="4381430" y="2858500"/>
              <a:chExt cx="1765370" cy="341302"/>
            </a:xfrm>
          </p:grpSpPr>
          <p:sp>
            <p:nvSpPr>
              <p:cNvPr id="56" name="矩形: 圆角 55">
                <a:extLst>
                  <a:ext uri="{FF2B5EF4-FFF2-40B4-BE49-F238E27FC236}">
                    <a16:creationId xmlns="" xmlns:a16="http://schemas.microsoft.com/office/drawing/2014/main" id="{9EEBFF19-BE45-44DD-97AC-BCD93D1BEB3F}"/>
                  </a:ext>
                </a:extLst>
              </p:cNvPr>
              <p:cNvSpPr/>
              <p:nvPr/>
            </p:nvSpPr>
            <p:spPr>
              <a:xfrm>
                <a:off x="4381430" y="2859397"/>
                <a:ext cx="1765370" cy="3404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副标题 16">
                <a:extLst>
                  <a:ext uri="{FF2B5EF4-FFF2-40B4-BE49-F238E27FC236}">
                    <a16:creationId xmlns="" xmlns:a16="http://schemas.microsoft.com/office/drawing/2014/main" id="{7D704C7A-7A11-4C68-83C9-3E255C78200D}"/>
                  </a:ext>
                </a:extLst>
              </p:cNvPr>
              <p:cNvSpPr txBox="1">
                <a:spLocks/>
              </p:cNvSpPr>
              <p:nvPr/>
            </p:nvSpPr>
            <p:spPr>
              <a:xfrm>
                <a:off x="4917867" y="2858500"/>
                <a:ext cx="692497" cy="306046"/>
              </a:xfrm>
              <a:prstGeom prst="rect">
                <a:avLst/>
              </a:prstGeom>
              <a:noFill/>
            </p:spPr>
            <p:txBody>
              <a:bodyPr vert="horz" wrap="none" lIns="0" tIns="0" rIns="0" bIns="0" rtlCol="0" anchor="ctr">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800" b="0" kern="1200" dirty="0">
                    <a:solidFill>
                      <a:schemeClr val="bg1">
                        <a:lumMod val="75000"/>
                      </a:schemeClr>
                    </a:solidFill>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zh-CN" altLang="en-US" dirty="0">
                    <a:solidFill>
                      <a:schemeClr val="bg1"/>
                    </a:solidFill>
                    <a:latin typeface="+mn-ea"/>
                  </a:rPr>
                  <a:t>陶丽华</a:t>
                </a:r>
                <a:endParaRPr lang="en-US" dirty="0">
                  <a:solidFill>
                    <a:schemeClr val="bg1"/>
                  </a:solidFill>
                  <a:latin typeface="+mn-ea"/>
                </a:endParaRPr>
              </a:p>
            </p:txBody>
          </p:sp>
        </p:grpSp>
        <p:grpSp>
          <p:nvGrpSpPr>
            <p:cNvPr id="53" name="组合 52">
              <a:extLst>
                <a:ext uri="{FF2B5EF4-FFF2-40B4-BE49-F238E27FC236}">
                  <a16:creationId xmlns="" xmlns:a16="http://schemas.microsoft.com/office/drawing/2014/main" id="{0804B916-342B-4910-B820-D0F80A7D9A20}"/>
                </a:ext>
              </a:extLst>
            </p:cNvPr>
            <p:cNvGrpSpPr/>
            <p:nvPr/>
          </p:nvGrpSpPr>
          <p:grpSpPr>
            <a:xfrm>
              <a:off x="6706720" y="2965463"/>
              <a:ext cx="1765370" cy="341302"/>
              <a:chOff x="4381430" y="2858500"/>
              <a:chExt cx="1765370" cy="341302"/>
            </a:xfrm>
          </p:grpSpPr>
          <p:sp>
            <p:nvSpPr>
              <p:cNvPr id="54" name="矩形: 圆角 53">
                <a:extLst>
                  <a:ext uri="{FF2B5EF4-FFF2-40B4-BE49-F238E27FC236}">
                    <a16:creationId xmlns="" xmlns:a16="http://schemas.microsoft.com/office/drawing/2014/main" id="{521CF25C-4D1D-403B-87C9-5FF7D3DA077C}"/>
                  </a:ext>
                </a:extLst>
              </p:cNvPr>
              <p:cNvSpPr/>
              <p:nvPr/>
            </p:nvSpPr>
            <p:spPr>
              <a:xfrm>
                <a:off x="4381430" y="2859397"/>
                <a:ext cx="1765370" cy="3404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副标题 16">
                <a:extLst>
                  <a:ext uri="{FF2B5EF4-FFF2-40B4-BE49-F238E27FC236}">
                    <a16:creationId xmlns="" xmlns:a16="http://schemas.microsoft.com/office/drawing/2014/main" id="{EEAC9B26-445E-4FFB-8CD5-3839C24F6EB9}"/>
                  </a:ext>
                </a:extLst>
              </p:cNvPr>
              <p:cNvSpPr txBox="1">
                <a:spLocks/>
              </p:cNvSpPr>
              <p:nvPr/>
            </p:nvSpPr>
            <p:spPr>
              <a:xfrm>
                <a:off x="4840923" y="2858500"/>
                <a:ext cx="846386" cy="306046"/>
              </a:xfrm>
              <a:prstGeom prst="rect">
                <a:avLst/>
              </a:prstGeom>
              <a:noFill/>
            </p:spPr>
            <p:txBody>
              <a:bodyPr vert="horz" wrap="none" lIns="0" tIns="0" rIns="0" bIns="0" rtlCol="0" anchor="ctr">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800" b="0" kern="1200" dirty="0">
                    <a:solidFill>
                      <a:schemeClr val="bg1">
                        <a:lumMod val="75000"/>
                      </a:schemeClr>
                    </a:solidFill>
                    <a:latin typeface="+mn-lt"/>
                    <a:ea typeface="+mn-ea"/>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US" altLang="zh-CN" dirty="0">
                    <a:solidFill>
                      <a:schemeClr val="bg1"/>
                    </a:solidFill>
                    <a:latin typeface="+mn-ea"/>
                  </a:rPr>
                  <a:t>2019.4.6</a:t>
                </a:r>
                <a:endParaRPr lang="en-US" dirty="0">
                  <a:solidFill>
                    <a:schemeClr val="bg1"/>
                  </a:solidFill>
                  <a:latin typeface="+mn-ea"/>
                </a:endParaRPr>
              </a:p>
            </p:txBody>
          </p:sp>
        </p:grpSp>
      </p:grpSp>
    </p:spTree>
    <p:extLst>
      <p:ext uri="{BB962C8B-B14F-4D97-AF65-F5344CB8AC3E}">
        <p14:creationId xmlns:p14="http://schemas.microsoft.com/office/powerpoint/2010/main" val="146340379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hutter-camera_2088">
            <a:extLst>
              <a:ext uri="{FF2B5EF4-FFF2-40B4-BE49-F238E27FC236}">
                <a16:creationId xmlns="" xmlns:a16="http://schemas.microsoft.com/office/drawing/2014/main" id="{4532A5A1-F6D6-440D-95C8-83B0465F8EA5}"/>
              </a:ext>
            </a:extLst>
          </p:cNvPr>
          <p:cNvSpPr>
            <a:spLocks noChangeAspect="1"/>
          </p:cNvSpPr>
          <p:nvPr/>
        </p:nvSpPr>
        <p:spPr bwMode="auto">
          <a:xfrm>
            <a:off x="664597" y="1129603"/>
            <a:ext cx="609685" cy="608647"/>
          </a:xfrm>
          <a:custGeom>
            <a:avLst/>
            <a:gdLst>
              <a:gd name="connsiteX0" fmla="*/ 545944 w 608908"/>
              <a:gd name="connsiteY0" fmla="*/ 393329 h 607872"/>
              <a:gd name="connsiteX1" fmla="*/ 424802 w 608908"/>
              <a:gd name="connsiteY1" fmla="*/ 528844 h 607872"/>
              <a:gd name="connsiteX2" fmla="*/ 297199 w 608908"/>
              <a:gd name="connsiteY2" fmla="*/ 441727 h 607872"/>
              <a:gd name="connsiteX3" fmla="*/ 200292 w 608908"/>
              <a:gd name="connsiteY3" fmla="*/ 393329 h 607872"/>
              <a:gd name="connsiteX4" fmla="*/ 410171 w 608908"/>
              <a:gd name="connsiteY4" fmla="*/ 535250 h 607872"/>
              <a:gd name="connsiteX5" fmla="*/ 227738 w 608908"/>
              <a:gd name="connsiteY5" fmla="*/ 546539 h 607872"/>
              <a:gd name="connsiteX6" fmla="*/ 166374 w 608908"/>
              <a:gd name="connsiteY6" fmla="*/ 293572 h 607872"/>
              <a:gd name="connsiteX7" fmla="*/ 213248 w 608908"/>
              <a:gd name="connsiteY7" fmla="*/ 541799 h 607872"/>
              <a:gd name="connsiteX8" fmla="*/ 77474 w 608908"/>
              <a:gd name="connsiteY8" fmla="*/ 420909 h 607872"/>
              <a:gd name="connsiteX9" fmla="*/ 209879 w 608908"/>
              <a:gd name="connsiteY9" fmla="*/ 200033 h 607872"/>
              <a:gd name="connsiteX10" fmla="*/ 67715 w 608908"/>
              <a:gd name="connsiteY10" fmla="*/ 409653 h 607872"/>
              <a:gd name="connsiteX11" fmla="*/ 58022 w 608908"/>
              <a:gd name="connsiteY11" fmla="*/ 229057 h 607872"/>
              <a:gd name="connsiteX12" fmla="*/ 539332 w 608908"/>
              <a:gd name="connsiteY12" fmla="*/ 196664 h 607872"/>
              <a:gd name="connsiteX13" fmla="*/ 550637 w 608908"/>
              <a:gd name="connsiteY13" fmla="*/ 378823 h 607872"/>
              <a:gd name="connsiteX14" fmla="*/ 397215 w 608908"/>
              <a:gd name="connsiteY14" fmla="*/ 407839 h 607872"/>
              <a:gd name="connsiteX15" fmla="*/ 182551 w 608908"/>
              <a:gd name="connsiteY15" fmla="*/ 77474 h 607872"/>
              <a:gd name="connsiteX16" fmla="*/ 310154 w 608908"/>
              <a:gd name="connsiteY16" fmla="*/ 166034 h 607872"/>
              <a:gd name="connsiteX17" fmla="*/ 61409 w 608908"/>
              <a:gd name="connsiteY17" fmla="*/ 212729 h 607872"/>
              <a:gd name="connsiteX18" fmla="*/ 182551 w 608908"/>
              <a:gd name="connsiteY18" fmla="*/ 77474 h 607872"/>
              <a:gd name="connsiteX19" fmla="*/ 394106 w 608908"/>
              <a:gd name="connsiteY19" fmla="*/ 64518 h 607872"/>
              <a:gd name="connsiteX20" fmla="*/ 529880 w 608908"/>
              <a:gd name="connsiteY20" fmla="*/ 186992 h 607872"/>
              <a:gd name="connsiteX21" fmla="*/ 442597 w 608908"/>
              <a:gd name="connsiteY21" fmla="*/ 314300 h 607872"/>
              <a:gd name="connsiteX22" fmla="*/ 328827 w 608908"/>
              <a:gd name="connsiteY22" fmla="*/ 49843 h 607872"/>
              <a:gd name="connsiteX23" fmla="*/ 379528 w 608908"/>
              <a:gd name="connsiteY23" fmla="*/ 61333 h 607872"/>
              <a:gd name="connsiteX24" fmla="*/ 408616 w 608908"/>
              <a:gd name="connsiteY24" fmla="*/ 214543 h 607872"/>
              <a:gd name="connsiteX25" fmla="*/ 196923 w 608908"/>
              <a:gd name="connsiteY25" fmla="*/ 71010 h 607872"/>
              <a:gd name="connsiteX26" fmla="*/ 328827 w 608908"/>
              <a:gd name="connsiteY26" fmla="*/ 49843 h 607872"/>
              <a:gd name="connsiteX27" fmla="*/ 305262 w 608908"/>
              <a:gd name="connsiteY27" fmla="*/ 24186 h 607872"/>
              <a:gd name="connsiteX28" fmla="*/ 24227 w 608908"/>
              <a:gd name="connsiteY28" fmla="*/ 304742 h 607872"/>
              <a:gd name="connsiteX29" fmla="*/ 305262 w 608908"/>
              <a:gd name="connsiteY29" fmla="*/ 585299 h 607872"/>
              <a:gd name="connsiteX30" fmla="*/ 586296 w 608908"/>
              <a:gd name="connsiteY30" fmla="*/ 304742 h 607872"/>
              <a:gd name="connsiteX31" fmla="*/ 305262 w 608908"/>
              <a:gd name="connsiteY31" fmla="*/ 24186 h 607872"/>
              <a:gd name="connsiteX32" fmla="*/ 305262 w 608908"/>
              <a:gd name="connsiteY32" fmla="*/ 0 h 607872"/>
              <a:gd name="connsiteX33" fmla="*/ 608908 w 608908"/>
              <a:gd name="connsiteY33" fmla="*/ 304742 h 607872"/>
              <a:gd name="connsiteX34" fmla="*/ 305262 w 608908"/>
              <a:gd name="connsiteY34" fmla="*/ 607872 h 607872"/>
              <a:gd name="connsiteX35" fmla="*/ 0 w 608908"/>
              <a:gd name="connsiteY35" fmla="*/ 304742 h 607872"/>
              <a:gd name="connsiteX36" fmla="*/ 305262 w 608908"/>
              <a:gd name="connsiteY36" fmla="*/ 0 h 607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908" h="607872">
                <a:moveTo>
                  <a:pt x="545944" y="393329"/>
                </a:moveTo>
                <a:cubicBezTo>
                  <a:pt x="500718" y="501418"/>
                  <a:pt x="424802" y="528844"/>
                  <a:pt x="424802" y="528844"/>
                </a:cubicBezTo>
                <a:lnTo>
                  <a:pt x="297199" y="441727"/>
                </a:lnTo>
                <a:close/>
                <a:moveTo>
                  <a:pt x="200292" y="393329"/>
                </a:moveTo>
                <a:lnTo>
                  <a:pt x="410171" y="535250"/>
                </a:lnTo>
                <a:cubicBezTo>
                  <a:pt x="302003" y="580406"/>
                  <a:pt x="227738" y="546539"/>
                  <a:pt x="227738" y="546539"/>
                </a:cubicBezTo>
                <a:close/>
                <a:moveTo>
                  <a:pt x="166374" y="293572"/>
                </a:moveTo>
                <a:lnTo>
                  <a:pt x="213248" y="541799"/>
                </a:lnTo>
                <a:cubicBezTo>
                  <a:pt x="104952" y="496667"/>
                  <a:pt x="77474" y="420909"/>
                  <a:pt x="77474" y="420909"/>
                </a:cubicBezTo>
                <a:close/>
                <a:moveTo>
                  <a:pt x="209879" y="200033"/>
                </a:moveTo>
                <a:lnTo>
                  <a:pt x="67715" y="409653"/>
                </a:lnTo>
                <a:cubicBezTo>
                  <a:pt x="24097" y="303231"/>
                  <a:pt x="58022" y="229057"/>
                  <a:pt x="58022" y="229057"/>
                </a:cubicBezTo>
                <a:close/>
                <a:moveTo>
                  <a:pt x="539332" y="196664"/>
                </a:moveTo>
                <a:cubicBezTo>
                  <a:pt x="584551" y="304670"/>
                  <a:pt x="550637" y="378823"/>
                  <a:pt x="550637" y="378823"/>
                </a:cubicBezTo>
                <a:lnTo>
                  <a:pt x="397215" y="407839"/>
                </a:lnTo>
                <a:close/>
                <a:moveTo>
                  <a:pt x="182551" y="77474"/>
                </a:moveTo>
                <a:lnTo>
                  <a:pt x="310154" y="166034"/>
                </a:lnTo>
                <a:lnTo>
                  <a:pt x="61409" y="212729"/>
                </a:lnTo>
                <a:cubicBezTo>
                  <a:pt x="106635" y="106457"/>
                  <a:pt x="182551" y="77474"/>
                  <a:pt x="182551" y="77474"/>
                </a:cubicBezTo>
                <a:close/>
                <a:moveTo>
                  <a:pt x="394106" y="64518"/>
                </a:moveTo>
                <a:cubicBezTo>
                  <a:pt x="502402" y="109640"/>
                  <a:pt x="529880" y="186992"/>
                  <a:pt x="529880" y="186992"/>
                </a:cubicBezTo>
                <a:lnTo>
                  <a:pt x="442597" y="314300"/>
                </a:lnTo>
                <a:close/>
                <a:moveTo>
                  <a:pt x="328827" y="49843"/>
                </a:moveTo>
                <a:cubicBezTo>
                  <a:pt x="360944" y="52867"/>
                  <a:pt x="379528" y="61333"/>
                  <a:pt x="379528" y="61333"/>
                </a:cubicBezTo>
                <a:lnTo>
                  <a:pt x="408616" y="214543"/>
                </a:lnTo>
                <a:lnTo>
                  <a:pt x="196923" y="71010"/>
                </a:lnTo>
                <a:cubicBezTo>
                  <a:pt x="251058" y="49238"/>
                  <a:pt x="296709" y="46819"/>
                  <a:pt x="328827" y="49843"/>
                </a:cubicBezTo>
                <a:close/>
                <a:moveTo>
                  <a:pt x="305262" y="24186"/>
                </a:moveTo>
                <a:cubicBezTo>
                  <a:pt x="150208" y="24186"/>
                  <a:pt x="24227" y="149953"/>
                  <a:pt x="24227" y="304742"/>
                </a:cubicBezTo>
                <a:cubicBezTo>
                  <a:pt x="24227" y="459532"/>
                  <a:pt x="150208" y="585299"/>
                  <a:pt x="305262" y="585299"/>
                </a:cubicBezTo>
                <a:cubicBezTo>
                  <a:pt x="460315" y="585299"/>
                  <a:pt x="586296" y="459532"/>
                  <a:pt x="586296" y="304742"/>
                </a:cubicBezTo>
                <a:cubicBezTo>
                  <a:pt x="586296" y="149953"/>
                  <a:pt x="460315" y="24186"/>
                  <a:pt x="305262" y="24186"/>
                </a:cubicBezTo>
                <a:close/>
                <a:moveTo>
                  <a:pt x="305262" y="0"/>
                </a:moveTo>
                <a:cubicBezTo>
                  <a:pt x="473236" y="0"/>
                  <a:pt x="608908" y="135441"/>
                  <a:pt x="608908" y="304742"/>
                </a:cubicBezTo>
                <a:cubicBezTo>
                  <a:pt x="608908" y="472431"/>
                  <a:pt x="473236" y="607872"/>
                  <a:pt x="305262" y="607872"/>
                </a:cubicBezTo>
                <a:cubicBezTo>
                  <a:pt x="135672" y="607872"/>
                  <a:pt x="0" y="472431"/>
                  <a:pt x="0" y="304742"/>
                </a:cubicBezTo>
                <a:cubicBezTo>
                  <a:pt x="0" y="135441"/>
                  <a:pt x="135672" y="0"/>
                  <a:pt x="305262" y="0"/>
                </a:cubicBezTo>
                <a:close/>
              </a:path>
            </a:pathLst>
          </a:custGeom>
          <a:solidFill>
            <a:schemeClr val="accent1"/>
          </a:solidFill>
          <a:ln>
            <a:noFill/>
          </a:ln>
        </p:spPr>
      </p:sp>
      <p:sp>
        <p:nvSpPr>
          <p:cNvPr id="49" name="sharp-paper-airplane_16959">
            <a:extLst>
              <a:ext uri="{FF2B5EF4-FFF2-40B4-BE49-F238E27FC236}">
                <a16:creationId xmlns="" xmlns:a16="http://schemas.microsoft.com/office/drawing/2014/main" id="{6FF23CEB-8BB7-481C-A49C-A1116F1DCB1A}"/>
              </a:ext>
            </a:extLst>
          </p:cNvPr>
          <p:cNvSpPr>
            <a:spLocks noChangeAspect="1"/>
          </p:cNvSpPr>
          <p:nvPr/>
        </p:nvSpPr>
        <p:spPr bwMode="auto">
          <a:xfrm>
            <a:off x="2402970" y="1129084"/>
            <a:ext cx="513776" cy="609685"/>
          </a:xfrm>
          <a:custGeom>
            <a:avLst/>
            <a:gdLst>
              <a:gd name="connsiteX0" fmla="*/ 47607 w 507524"/>
              <a:gd name="connsiteY0" fmla="*/ 65836 h 602265"/>
              <a:gd name="connsiteX1" fmla="*/ 287917 w 507524"/>
              <a:gd name="connsiteY1" fmla="*/ 406303 h 602265"/>
              <a:gd name="connsiteX2" fmla="*/ 284762 w 507524"/>
              <a:gd name="connsiteY2" fmla="*/ 410169 h 602265"/>
              <a:gd name="connsiteX3" fmla="*/ 255799 w 507524"/>
              <a:gd name="connsiteY3" fmla="*/ 396424 h 602265"/>
              <a:gd name="connsiteX4" fmla="*/ 247770 w 507524"/>
              <a:gd name="connsiteY4" fmla="*/ 401865 h 602265"/>
              <a:gd name="connsiteX5" fmla="*/ 250494 w 507524"/>
              <a:gd name="connsiteY5" fmla="*/ 436656 h 602265"/>
              <a:gd name="connsiteX6" fmla="*/ 246766 w 507524"/>
              <a:gd name="connsiteY6" fmla="*/ 437801 h 602265"/>
              <a:gd name="connsiteX7" fmla="*/ 46603 w 507524"/>
              <a:gd name="connsiteY7" fmla="*/ 66552 h 602265"/>
              <a:gd name="connsiteX8" fmla="*/ 47607 w 507524"/>
              <a:gd name="connsiteY8" fmla="*/ 65836 h 602265"/>
              <a:gd name="connsiteX9" fmla="*/ 628 w 507524"/>
              <a:gd name="connsiteY9" fmla="*/ 7195 h 602265"/>
              <a:gd name="connsiteX10" fmla="*/ 3872 w 507524"/>
              <a:gd name="connsiteY10" fmla="*/ 11024 h 602265"/>
              <a:gd name="connsiteX11" fmla="*/ 240291 w 507524"/>
              <a:gd name="connsiteY11" fmla="*/ 462830 h 602265"/>
              <a:gd name="connsiteX12" fmla="*/ 236993 w 507524"/>
              <a:gd name="connsiteY12" fmla="*/ 480438 h 602265"/>
              <a:gd name="connsiteX13" fmla="*/ 102081 w 507524"/>
              <a:gd name="connsiteY13" fmla="*/ 599402 h 602265"/>
              <a:gd name="connsiteX14" fmla="*/ 85880 w 507524"/>
              <a:gd name="connsiteY14" fmla="*/ 598544 h 602265"/>
              <a:gd name="connsiteX15" fmla="*/ 287 w 507524"/>
              <a:gd name="connsiteY15" fmla="*/ 12169 h 602265"/>
              <a:gd name="connsiteX16" fmla="*/ 628 w 507524"/>
              <a:gd name="connsiteY16" fmla="*/ 7195 h 602265"/>
              <a:gd name="connsiteX17" fmla="*/ 16070 w 507524"/>
              <a:gd name="connsiteY17" fmla="*/ 173 h 602265"/>
              <a:gd name="connsiteX18" fmla="*/ 20767 w 507524"/>
              <a:gd name="connsiteY18" fmla="*/ 2033 h 602265"/>
              <a:gd name="connsiteX19" fmla="*/ 506754 w 507524"/>
              <a:gd name="connsiteY19" fmla="*/ 342130 h 602265"/>
              <a:gd name="connsiteX20" fmla="*/ 500157 w 507524"/>
              <a:gd name="connsiteY20" fmla="*/ 357016 h 602265"/>
              <a:gd name="connsiteX21" fmla="*/ 333095 w 507524"/>
              <a:gd name="connsiteY21" fmla="*/ 423719 h 602265"/>
              <a:gd name="connsiteX22" fmla="*/ 315887 w 507524"/>
              <a:gd name="connsiteY22" fmla="*/ 418852 h 602265"/>
              <a:gd name="connsiteX23" fmla="*/ 18042 w 507524"/>
              <a:gd name="connsiteY23" fmla="*/ 4753 h 602265"/>
              <a:gd name="connsiteX24" fmla="*/ 16070 w 507524"/>
              <a:gd name="connsiteY24" fmla="*/ 173 h 60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7524" h="602265">
                <a:moveTo>
                  <a:pt x="47607" y="65836"/>
                </a:moveTo>
                <a:lnTo>
                  <a:pt x="287917" y="406303"/>
                </a:lnTo>
                <a:cubicBezTo>
                  <a:pt x="291071" y="410742"/>
                  <a:pt x="289637" y="412317"/>
                  <a:pt x="284762" y="410169"/>
                </a:cubicBezTo>
                <a:lnTo>
                  <a:pt x="255799" y="396424"/>
                </a:lnTo>
                <a:cubicBezTo>
                  <a:pt x="250924" y="394133"/>
                  <a:pt x="247339" y="396567"/>
                  <a:pt x="247770" y="401865"/>
                </a:cubicBezTo>
                <a:lnTo>
                  <a:pt x="250494" y="436656"/>
                </a:lnTo>
                <a:cubicBezTo>
                  <a:pt x="250924" y="441953"/>
                  <a:pt x="249347" y="442383"/>
                  <a:pt x="246766" y="437801"/>
                </a:cubicBezTo>
                <a:lnTo>
                  <a:pt x="46603" y="66552"/>
                </a:lnTo>
                <a:cubicBezTo>
                  <a:pt x="44022" y="61827"/>
                  <a:pt x="44452" y="61541"/>
                  <a:pt x="47607" y="65836"/>
                </a:cubicBezTo>
                <a:close/>
                <a:moveTo>
                  <a:pt x="628" y="7195"/>
                </a:moveTo>
                <a:cubicBezTo>
                  <a:pt x="1291" y="6980"/>
                  <a:pt x="2438" y="8233"/>
                  <a:pt x="3872" y="11024"/>
                </a:cubicBezTo>
                <a:lnTo>
                  <a:pt x="240291" y="462830"/>
                </a:lnTo>
                <a:cubicBezTo>
                  <a:pt x="243158" y="468413"/>
                  <a:pt x="241581" y="476287"/>
                  <a:pt x="236993" y="480438"/>
                </a:cubicBezTo>
                <a:lnTo>
                  <a:pt x="102081" y="599402"/>
                </a:lnTo>
                <a:cubicBezTo>
                  <a:pt x="97350" y="603554"/>
                  <a:pt x="90181" y="603125"/>
                  <a:pt x="85880" y="598544"/>
                </a:cubicBezTo>
                <a:lnTo>
                  <a:pt x="287" y="12169"/>
                </a:lnTo>
                <a:cubicBezTo>
                  <a:pt x="-214" y="9092"/>
                  <a:pt x="-35" y="7409"/>
                  <a:pt x="628" y="7195"/>
                </a:cubicBezTo>
                <a:close/>
                <a:moveTo>
                  <a:pt x="16070" y="173"/>
                </a:moveTo>
                <a:cubicBezTo>
                  <a:pt x="16572" y="-328"/>
                  <a:pt x="18186" y="244"/>
                  <a:pt x="20767" y="2033"/>
                </a:cubicBezTo>
                <a:lnTo>
                  <a:pt x="506754" y="342130"/>
                </a:lnTo>
                <a:cubicBezTo>
                  <a:pt x="509048" y="347999"/>
                  <a:pt x="506037" y="354726"/>
                  <a:pt x="500157" y="357016"/>
                </a:cubicBezTo>
                <a:lnTo>
                  <a:pt x="333095" y="423719"/>
                </a:lnTo>
                <a:cubicBezTo>
                  <a:pt x="327359" y="426152"/>
                  <a:pt x="319615" y="423862"/>
                  <a:pt x="315887" y="418852"/>
                </a:cubicBezTo>
                <a:lnTo>
                  <a:pt x="18042" y="4753"/>
                </a:lnTo>
                <a:cubicBezTo>
                  <a:pt x="16178" y="2248"/>
                  <a:pt x="15569" y="674"/>
                  <a:pt x="16070" y="173"/>
                </a:cubicBezTo>
                <a:close/>
              </a:path>
            </a:pathLst>
          </a:custGeom>
          <a:solidFill>
            <a:schemeClr val="accent1"/>
          </a:solidFill>
          <a:ln>
            <a:noFill/>
          </a:ln>
        </p:spPr>
      </p:sp>
      <p:sp>
        <p:nvSpPr>
          <p:cNvPr id="50" name="rostrum-with-microphones_74163">
            <a:extLst>
              <a:ext uri="{FF2B5EF4-FFF2-40B4-BE49-F238E27FC236}">
                <a16:creationId xmlns="" xmlns:a16="http://schemas.microsoft.com/office/drawing/2014/main" id="{570CC965-7315-4D5B-9B9E-D4CB6BB38DAB}"/>
              </a:ext>
            </a:extLst>
          </p:cNvPr>
          <p:cNvSpPr>
            <a:spLocks noChangeAspect="1"/>
          </p:cNvSpPr>
          <p:nvPr/>
        </p:nvSpPr>
        <p:spPr bwMode="auto">
          <a:xfrm>
            <a:off x="3177742" y="1129084"/>
            <a:ext cx="523702" cy="609684"/>
          </a:xfrm>
          <a:custGeom>
            <a:avLst/>
            <a:gdLst>
              <a:gd name="T0" fmla="*/ 1715 w 2339"/>
              <a:gd name="T1" fmla="*/ 965 h 2727"/>
              <a:gd name="T2" fmla="*/ 1715 w 2339"/>
              <a:gd name="T3" fmla="*/ 2727 h 2727"/>
              <a:gd name="T4" fmla="*/ 624 w 2339"/>
              <a:gd name="T5" fmla="*/ 2727 h 2727"/>
              <a:gd name="T6" fmla="*/ 624 w 2339"/>
              <a:gd name="T7" fmla="*/ 965 h 2727"/>
              <a:gd name="T8" fmla="*/ 1715 w 2339"/>
              <a:gd name="T9" fmla="*/ 965 h 2727"/>
              <a:gd name="T10" fmla="*/ 2321 w 2339"/>
              <a:gd name="T11" fmla="*/ 574 h 2727"/>
              <a:gd name="T12" fmla="*/ 2267 w 2339"/>
              <a:gd name="T13" fmla="*/ 548 h 2727"/>
              <a:gd name="T14" fmla="*/ 1822 w 2339"/>
              <a:gd name="T15" fmla="*/ 548 h 2727"/>
              <a:gd name="T16" fmla="*/ 1692 w 2339"/>
              <a:gd name="T17" fmla="*/ 219 h 2727"/>
              <a:gd name="T18" fmla="*/ 1712 w 2339"/>
              <a:gd name="T19" fmla="*/ 145 h 2727"/>
              <a:gd name="T20" fmla="*/ 1567 w 2339"/>
              <a:gd name="T21" fmla="*/ 0 h 2727"/>
              <a:gd name="T22" fmla="*/ 1422 w 2339"/>
              <a:gd name="T23" fmla="*/ 145 h 2727"/>
              <a:gd name="T24" fmla="*/ 1567 w 2339"/>
              <a:gd name="T25" fmla="*/ 290 h 2727"/>
              <a:gd name="T26" fmla="*/ 1578 w 2339"/>
              <a:gd name="T27" fmla="*/ 289 h 2727"/>
              <a:gd name="T28" fmla="*/ 1688 w 2339"/>
              <a:gd name="T29" fmla="*/ 548 h 2727"/>
              <a:gd name="T30" fmla="*/ 1236 w 2339"/>
              <a:gd name="T31" fmla="*/ 548 h 2727"/>
              <a:gd name="T32" fmla="*/ 1236 w 2339"/>
              <a:gd name="T33" fmla="*/ 390 h 2727"/>
              <a:gd name="T34" fmla="*/ 1315 w 2339"/>
              <a:gd name="T35" fmla="*/ 261 h 2727"/>
              <a:gd name="T36" fmla="*/ 1170 w 2339"/>
              <a:gd name="T37" fmla="*/ 116 h 2727"/>
              <a:gd name="T38" fmla="*/ 1025 w 2339"/>
              <a:gd name="T39" fmla="*/ 261 h 2727"/>
              <a:gd name="T40" fmla="*/ 1103 w 2339"/>
              <a:gd name="T41" fmla="*/ 390 h 2727"/>
              <a:gd name="T42" fmla="*/ 1103 w 2339"/>
              <a:gd name="T43" fmla="*/ 548 h 2727"/>
              <a:gd name="T44" fmla="*/ 652 w 2339"/>
              <a:gd name="T45" fmla="*/ 548 h 2727"/>
              <a:gd name="T46" fmla="*/ 761 w 2339"/>
              <a:gd name="T47" fmla="*/ 290 h 2727"/>
              <a:gd name="T48" fmla="*/ 768 w 2339"/>
              <a:gd name="T49" fmla="*/ 290 h 2727"/>
              <a:gd name="T50" fmla="*/ 913 w 2339"/>
              <a:gd name="T51" fmla="*/ 145 h 2727"/>
              <a:gd name="T52" fmla="*/ 768 w 2339"/>
              <a:gd name="T53" fmla="*/ 0 h 2727"/>
              <a:gd name="T54" fmla="*/ 623 w 2339"/>
              <a:gd name="T55" fmla="*/ 145 h 2727"/>
              <a:gd name="T56" fmla="*/ 646 w 2339"/>
              <a:gd name="T57" fmla="*/ 222 h 2727"/>
              <a:gd name="T58" fmla="*/ 517 w 2339"/>
              <a:gd name="T59" fmla="*/ 548 h 2727"/>
              <a:gd name="T60" fmla="*/ 72 w 2339"/>
              <a:gd name="T61" fmla="*/ 548 h 2727"/>
              <a:gd name="T62" fmla="*/ 18 w 2339"/>
              <a:gd name="T63" fmla="*/ 574 h 2727"/>
              <a:gd name="T64" fmla="*/ 4 w 2339"/>
              <a:gd name="T65" fmla="*/ 632 h 2727"/>
              <a:gd name="T66" fmla="*/ 156 w 2339"/>
              <a:gd name="T67" fmla="*/ 1353 h 2727"/>
              <a:gd name="T68" fmla="*/ 224 w 2339"/>
              <a:gd name="T69" fmla="*/ 1408 h 2727"/>
              <a:gd name="T70" fmla="*/ 491 w 2339"/>
              <a:gd name="T71" fmla="*/ 1408 h 2727"/>
              <a:gd name="T72" fmla="*/ 491 w 2339"/>
              <a:gd name="T73" fmla="*/ 899 h 2727"/>
              <a:gd name="T74" fmla="*/ 558 w 2339"/>
              <a:gd name="T75" fmla="*/ 832 h 2727"/>
              <a:gd name="T76" fmla="*/ 1782 w 2339"/>
              <a:gd name="T77" fmla="*/ 832 h 2727"/>
              <a:gd name="T78" fmla="*/ 1848 w 2339"/>
              <a:gd name="T79" fmla="*/ 899 h 2727"/>
              <a:gd name="T80" fmla="*/ 1848 w 2339"/>
              <a:gd name="T81" fmla="*/ 1408 h 2727"/>
              <a:gd name="T82" fmla="*/ 2115 w 2339"/>
              <a:gd name="T83" fmla="*/ 1408 h 2727"/>
              <a:gd name="T84" fmla="*/ 2183 w 2339"/>
              <a:gd name="T85" fmla="*/ 1353 h 2727"/>
              <a:gd name="T86" fmla="*/ 2335 w 2339"/>
              <a:gd name="T87" fmla="*/ 632 h 2727"/>
              <a:gd name="T88" fmla="*/ 2321 w 2339"/>
              <a:gd name="T89" fmla="*/ 574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39" h="2727">
                <a:moveTo>
                  <a:pt x="1715" y="965"/>
                </a:moveTo>
                <a:lnTo>
                  <a:pt x="1715" y="2727"/>
                </a:lnTo>
                <a:lnTo>
                  <a:pt x="624" y="2727"/>
                </a:lnTo>
                <a:lnTo>
                  <a:pt x="624" y="965"/>
                </a:lnTo>
                <a:lnTo>
                  <a:pt x="1715" y="965"/>
                </a:lnTo>
                <a:close/>
                <a:moveTo>
                  <a:pt x="2321" y="574"/>
                </a:moveTo>
                <a:cubicBezTo>
                  <a:pt x="2308" y="557"/>
                  <a:pt x="2288" y="548"/>
                  <a:pt x="2267" y="548"/>
                </a:cubicBezTo>
                <a:lnTo>
                  <a:pt x="1822" y="548"/>
                </a:lnTo>
                <a:cubicBezTo>
                  <a:pt x="1816" y="477"/>
                  <a:pt x="1789" y="362"/>
                  <a:pt x="1692" y="219"/>
                </a:cubicBezTo>
                <a:cubicBezTo>
                  <a:pt x="1705" y="197"/>
                  <a:pt x="1712" y="172"/>
                  <a:pt x="1712" y="145"/>
                </a:cubicBezTo>
                <a:cubicBezTo>
                  <a:pt x="1712" y="65"/>
                  <a:pt x="1647" y="0"/>
                  <a:pt x="1567" y="0"/>
                </a:cubicBezTo>
                <a:cubicBezTo>
                  <a:pt x="1487" y="0"/>
                  <a:pt x="1422" y="65"/>
                  <a:pt x="1422" y="145"/>
                </a:cubicBezTo>
                <a:cubicBezTo>
                  <a:pt x="1422" y="225"/>
                  <a:pt x="1487" y="290"/>
                  <a:pt x="1567" y="290"/>
                </a:cubicBezTo>
                <a:cubicBezTo>
                  <a:pt x="1571" y="290"/>
                  <a:pt x="1575" y="290"/>
                  <a:pt x="1578" y="289"/>
                </a:cubicBezTo>
                <a:cubicBezTo>
                  <a:pt x="1657" y="405"/>
                  <a:pt x="1681" y="495"/>
                  <a:pt x="1688" y="548"/>
                </a:cubicBezTo>
                <a:lnTo>
                  <a:pt x="1236" y="548"/>
                </a:lnTo>
                <a:lnTo>
                  <a:pt x="1236" y="390"/>
                </a:lnTo>
                <a:cubicBezTo>
                  <a:pt x="1283" y="365"/>
                  <a:pt x="1315" y="317"/>
                  <a:pt x="1315" y="261"/>
                </a:cubicBezTo>
                <a:cubicBezTo>
                  <a:pt x="1315" y="181"/>
                  <a:pt x="1250" y="116"/>
                  <a:pt x="1170" y="116"/>
                </a:cubicBezTo>
                <a:cubicBezTo>
                  <a:pt x="1090" y="116"/>
                  <a:pt x="1025" y="181"/>
                  <a:pt x="1025" y="261"/>
                </a:cubicBezTo>
                <a:cubicBezTo>
                  <a:pt x="1025" y="317"/>
                  <a:pt x="1057" y="365"/>
                  <a:pt x="1103" y="390"/>
                </a:cubicBezTo>
                <a:lnTo>
                  <a:pt x="1103" y="548"/>
                </a:lnTo>
                <a:lnTo>
                  <a:pt x="652" y="548"/>
                </a:lnTo>
                <a:cubicBezTo>
                  <a:pt x="658" y="495"/>
                  <a:pt x="682" y="405"/>
                  <a:pt x="761" y="290"/>
                </a:cubicBezTo>
                <a:cubicBezTo>
                  <a:pt x="763" y="290"/>
                  <a:pt x="766" y="290"/>
                  <a:pt x="768" y="290"/>
                </a:cubicBezTo>
                <a:cubicBezTo>
                  <a:pt x="848" y="290"/>
                  <a:pt x="913" y="225"/>
                  <a:pt x="913" y="145"/>
                </a:cubicBezTo>
                <a:cubicBezTo>
                  <a:pt x="913" y="65"/>
                  <a:pt x="848" y="0"/>
                  <a:pt x="768" y="0"/>
                </a:cubicBezTo>
                <a:cubicBezTo>
                  <a:pt x="688" y="0"/>
                  <a:pt x="623" y="65"/>
                  <a:pt x="623" y="145"/>
                </a:cubicBezTo>
                <a:cubicBezTo>
                  <a:pt x="623" y="173"/>
                  <a:pt x="632" y="200"/>
                  <a:pt x="646" y="222"/>
                </a:cubicBezTo>
                <a:cubicBezTo>
                  <a:pt x="550" y="364"/>
                  <a:pt x="523" y="477"/>
                  <a:pt x="517" y="548"/>
                </a:cubicBezTo>
                <a:lnTo>
                  <a:pt x="72" y="548"/>
                </a:lnTo>
                <a:cubicBezTo>
                  <a:pt x="51" y="548"/>
                  <a:pt x="32" y="557"/>
                  <a:pt x="18" y="574"/>
                </a:cubicBezTo>
                <a:cubicBezTo>
                  <a:pt x="5" y="590"/>
                  <a:pt x="0" y="611"/>
                  <a:pt x="4" y="632"/>
                </a:cubicBezTo>
                <a:lnTo>
                  <a:pt x="156" y="1353"/>
                </a:lnTo>
                <a:cubicBezTo>
                  <a:pt x="163" y="1385"/>
                  <a:pt x="191" y="1408"/>
                  <a:pt x="224" y="1408"/>
                </a:cubicBezTo>
                <a:lnTo>
                  <a:pt x="491" y="1408"/>
                </a:lnTo>
                <a:lnTo>
                  <a:pt x="491" y="899"/>
                </a:lnTo>
                <a:cubicBezTo>
                  <a:pt x="491" y="862"/>
                  <a:pt x="521" y="832"/>
                  <a:pt x="558" y="832"/>
                </a:cubicBezTo>
                <a:lnTo>
                  <a:pt x="1782" y="832"/>
                </a:lnTo>
                <a:cubicBezTo>
                  <a:pt x="1818" y="832"/>
                  <a:pt x="1848" y="862"/>
                  <a:pt x="1848" y="899"/>
                </a:cubicBezTo>
                <a:lnTo>
                  <a:pt x="1848" y="1408"/>
                </a:lnTo>
                <a:lnTo>
                  <a:pt x="2115" y="1408"/>
                </a:lnTo>
                <a:cubicBezTo>
                  <a:pt x="2148" y="1408"/>
                  <a:pt x="2177" y="1385"/>
                  <a:pt x="2183" y="1353"/>
                </a:cubicBezTo>
                <a:lnTo>
                  <a:pt x="2335" y="632"/>
                </a:lnTo>
                <a:cubicBezTo>
                  <a:pt x="2339" y="611"/>
                  <a:pt x="2334" y="590"/>
                  <a:pt x="2321" y="574"/>
                </a:cubicBezTo>
                <a:close/>
              </a:path>
            </a:pathLst>
          </a:custGeom>
          <a:solidFill>
            <a:schemeClr val="accent1"/>
          </a:solidFill>
          <a:ln>
            <a:noFill/>
          </a:ln>
        </p:spPr>
      </p:sp>
      <p:sp>
        <p:nvSpPr>
          <p:cNvPr id="51" name="magnifier-and-open-book_65775">
            <a:extLst>
              <a:ext uri="{FF2B5EF4-FFF2-40B4-BE49-F238E27FC236}">
                <a16:creationId xmlns="" xmlns:a16="http://schemas.microsoft.com/office/drawing/2014/main" id="{5D3E2C16-02C9-4C18-9BC4-36B814812907}"/>
              </a:ext>
            </a:extLst>
          </p:cNvPr>
          <p:cNvSpPr>
            <a:spLocks noChangeAspect="1"/>
          </p:cNvSpPr>
          <p:nvPr/>
        </p:nvSpPr>
        <p:spPr bwMode="auto">
          <a:xfrm>
            <a:off x="3990033" y="1146428"/>
            <a:ext cx="609685" cy="574997"/>
          </a:xfrm>
          <a:custGeom>
            <a:avLst/>
            <a:gdLst>
              <a:gd name="connsiteX0" fmla="*/ 541910 w 607785"/>
              <a:gd name="connsiteY0" fmla="*/ 465873 h 573206"/>
              <a:gd name="connsiteX1" fmla="*/ 566339 w 607785"/>
              <a:gd name="connsiteY1" fmla="*/ 544203 h 573206"/>
              <a:gd name="connsiteX2" fmla="*/ 556199 w 607785"/>
              <a:gd name="connsiteY2" fmla="*/ 563441 h 573206"/>
              <a:gd name="connsiteX3" fmla="*/ 526791 w 607785"/>
              <a:gd name="connsiteY3" fmla="*/ 572507 h 573206"/>
              <a:gd name="connsiteX4" fmla="*/ 507570 w 607785"/>
              <a:gd name="connsiteY4" fmla="*/ 562382 h 573206"/>
              <a:gd name="connsiteX5" fmla="*/ 483232 w 607785"/>
              <a:gd name="connsiteY5" fmla="*/ 484006 h 573206"/>
              <a:gd name="connsiteX6" fmla="*/ 513470 w 607785"/>
              <a:gd name="connsiteY6" fmla="*/ 477747 h 573206"/>
              <a:gd name="connsiteX7" fmla="*/ 541910 w 607785"/>
              <a:gd name="connsiteY7" fmla="*/ 465873 h 573206"/>
              <a:gd name="connsiteX8" fmla="*/ 466195 w 607785"/>
              <a:gd name="connsiteY8" fmla="*/ 232668 h 573206"/>
              <a:gd name="connsiteX9" fmla="*/ 384154 w 607785"/>
              <a:gd name="connsiteY9" fmla="*/ 282004 h 573206"/>
              <a:gd name="connsiteX10" fmla="*/ 377747 w 607785"/>
              <a:gd name="connsiteY10" fmla="*/ 297330 h 573206"/>
              <a:gd name="connsiteX11" fmla="*/ 375166 w 607785"/>
              <a:gd name="connsiteY11" fmla="*/ 307455 h 573206"/>
              <a:gd name="connsiteX12" fmla="*/ 373830 w 607785"/>
              <a:gd name="connsiteY12" fmla="*/ 317580 h 573206"/>
              <a:gd name="connsiteX13" fmla="*/ 422916 w 607785"/>
              <a:gd name="connsiteY13" fmla="*/ 406771 h 573206"/>
              <a:gd name="connsiteX14" fmla="*/ 462508 w 607785"/>
              <a:gd name="connsiteY14" fmla="*/ 417310 h 573206"/>
              <a:gd name="connsiteX15" fmla="*/ 465872 w 607785"/>
              <a:gd name="connsiteY15" fmla="*/ 417356 h 573206"/>
              <a:gd name="connsiteX16" fmla="*/ 521181 w 607785"/>
              <a:gd name="connsiteY16" fmla="*/ 399131 h 573206"/>
              <a:gd name="connsiteX17" fmla="*/ 547867 w 607785"/>
              <a:gd name="connsiteY17" fmla="*/ 368020 h 573206"/>
              <a:gd name="connsiteX18" fmla="*/ 509151 w 607785"/>
              <a:gd name="connsiteY18" fmla="*/ 243299 h 573206"/>
              <a:gd name="connsiteX19" fmla="*/ 499933 w 607785"/>
              <a:gd name="connsiteY19" fmla="*/ 239065 h 573206"/>
              <a:gd name="connsiteX20" fmla="*/ 489701 w 607785"/>
              <a:gd name="connsiteY20" fmla="*/ 235752 h 573206"/>
              <a:gd name="connsiteX21" fmla="*/ 479515 w 607785"/>
              <a:gd name="connsiteY21" fmla="*/ 233635 h 573206"/>
              <a:gd name="connsiteX22" fmla="*/ 466195 w 607785"/>
              <a:gd name="connsiteY22" fmla="*/ 232668 h 573206"/>
              <a:gd name="connsiteX23" fmla="*/ 466195 w 607785"/>
              <a:gd name="connsiteY23" fmla="*/ 183470 h 573206"/>
              <a:gd name="connsiteX24" fmla="*/ 479515 w 607785"/>
              <a:gd name="connsiteY24" fmla="*/ 184115 h 573206"/>
              <a:gd name="connsiteX25" fmla="*/ 489701 w 607785"/>
              <a:gd name="connsiteY25" fmla="*/ 185495 h 573206"/>
              <a:gd name="connsiteX26" fmla="*/ 499933 w 607785"/>
              <a:gd name="connsiteY26" fmla="*/ 187566 h 573206"/>
              <a:gd name="connsiteX27" fmla="*/ 532058 w 607785"/>
              <a:gd name="connsiteY27" fmla="*/ 199854 h 573206"/>
              <a:gd name="connsiteX28" fmla="*/ 601378 w 607785"/>
              <a:gd name="connsiteY28" fmla="*/ 283109 h 573206"/>
              <a:gd name="connsiteX29" fmla="*/ 591469 w 607785"/>
              <a:gd name="connsiteY29" fmla="*/ 390939 h 573206"/>
              <a:gd name="connsiteX30" fmla="*/ 536437 w 607785"/>
              <a:gd name="connsiteY30" fmla="*/ 447869 h 573206"/>
              <a:gd name="connsiteX31" fmla="*/ 508045 w 607785"/>
              <a:gd name="connsiteY31" fmla="*/ 460157 h 573206"/>
              <a:gd name="connsiteX32" fmla="*/ 477671 w 607785"/>
              <a:gd name="connsiteY32" fmla="*/ 466048 h 573206"/>
              <a:gd name="connsiteX33" fmla="*/ 465872 w 607785"/>
              <a:gd name="connsiteY33" fmla="*/ 466508 h 573206"/>
              <a:gd name="connsiteX34" fmla="*/ 400009 w 607785"/>
              <a:gd name="connsiteY34" fmla="*/ 450124 h 573206"/>
              <a:gd name="connsiteX35" fmla="*/ 330689 w 607785"/>
              <a:gd name="connsiteY35" fmla="*/ 366870 h 573206"/>
              <a:gd name="connsiteX36" fmla="*/ 324421 w 607785"/>
              <a:gd name="connsiteY36" fmla="*/ 318270 h 573206"/>
              <a:gd name="connsiteX37" fmla="*/ 325250 w 607785"/>
              <a:gd name="connsiteY37" fmla="*/ 308007 h 573206"/>
              <a:gd name="connsiteX38" fmla="*/ 326910 w 607785"/>
              <a:gd name="connsiteY38" fmla="*/ 297790 h 573206"/>
              <a:gd name="connsiteX39" fmla="*/ 340691 w 607785"/>
              <a:gd name="connsiteY39" fmla="*/ 259039 h 573206"/>
              <a:gd name="connsiteX40" fmla="*/ 424068 w 607785"/>
              <a:gd name="connsiteY40" fmla="*/ 189821 h 573206"/>
              <a:gd name="connsiteX41" fmla="*/ 466195 w 607785"/>
              <a:gd name="connsiteY41" fmla="*/ 183470 h 573206"/>
              <a:gd name="connsiteX42" fmla="*/ 359639 w 607785"/>
              <a:gd name="connsiteY42" fmla="*/ 0 h 573206"/>
              <a:gd name="connsiteX43" fmla="*/ 468802 w 607785"/>
              <a:gd name="connsiteY43" fmla="*/ 17118 h 573206"/>
              <a:gd name="connsiteX44" fmla="*/ 479492 w 607785"/>
              <a:gd name="connsiteY44" fmla="*/ 31705 h 573206"/>
              <a:gd name="connsiteX45" fmla="*/ 479492 w 607785"/>
              <a:gd name="connsiteY45" fmla="*/ 165611 h 573206"/>
              <a:gd name="connsiteX46" fmla="*/ 466175 w 607785"/>
              <a:gd name="connsiteY46" fmla="*/ 165059 h 573206"/>
              <a:gd name="connsiteX47" fmla="*/ 418621 w 607785"/>
              <a:gd name="connsiteY47" fmla="*/ 172283 h 573206"/>
              <a:gd name="connsiteX48" fmla="*/ 324342 w 607785"/>
              <a:gd name="connsiteY48" fmla="*/ 250511 h 573206"/>
              <a:gd name="connsiteX49" fmla="*/ 307937 w 607785"/>
              <a:gd name="connsiteY49" fmla="*/ 298919 h 573206"/>
              <a:gd name="connsiteX50" fmla="*/ 248955 w 607785"/>
              <a:gd name="connsiteY50" fmla="*/ 307524 h 573206"/>
              <a:gd name="connsiteX51" fmla="*/ 248955 w 607785"/>
              <a:gd name="connsiteY51" fmla="*/ 17624 h 573206"/>
              <a:gd name="connsiteX52" fmla="*/ 359639 w 607785"/>
              <a:gd name="connsiteY52" fmla="*/ 0 h 573206"/>
              <a:gd name="connsiteX53" fmla="*/ 119890 w 607785"/>
              <a:gd name="connsiteY53" fmla="*/ 0 h 573206"/>
              <a:gd name="connsiteX54" fmla="*/ 230608 w 607785"/>
              <a:gd name="connsiteY54" fmla="*/ 17624 h 573206"/>
              <a:gd name="connsiteX55" fmla="*/ 230608 w 607785"/>
              <a:gd name="connsiteY55" fmla="*/ 307524 h 573206"/>
              <a:gd name="connsiteX56" fmla="*/ 119890 w 607785"/>
              <a:gd name="connsiteY56" fmla="*/ 297079 h 573206"/>
              <a:gd name="connsiteX57" fmla="*/ 18437 w 607785"/>
              <a:gd name="connsiteY57" fmla="*/ 305315 h 573206"/>
              <a:gd name="connsiteX58" fmla="*/ 15303 w 607785"/>
              <a:gd name="connsiteY58" fmla="*/ 305592 h 573206"/>
              <a:gd name="connsiteX59" fmla="*/ 0 w 607785"/>
              <a:gd name="connsiteY59" fmla="*/ 290268 h 573206"/>
              <a:gd name="connsiteX60" fmla="*/ 0 w 607785"/>
              <a:gd name="connsiteY60" fmla="*/ 31705 h 573206"/>
              <a:gd name="connsiteX61" fmla="*/ 10694 w 607785"/>
              <a:gd name="connsiteY61" fmla="*/ 17118 h 573206"/>
              <a:gd name="connsiteX62" fmla="*/ 119890 w 607785"/>
              <a:gd name="connsiteY62" fmla="*/ 0 h 57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785" h="573206">
                <a:moveTo>
                  <a:pt x="541910" y="465873"/>
                </a:moveTo>
                <a:lnTo>
                  <a:pt x="566339" y="544203"/>
                </a:lnTo>
                <a:cubicBezTo>
                  <a:pt x="568828" y="552303"/>
                  <a:pt x="564311" y="560909"/>
                  <a:pt x="556199" y="563441"/>
                </a:cubicBezTo>
                <a:lnTo>
                  <a:pt x="526791" y="572507"/>
                </a:lnTo>
                <a:cubicBezTo>
                  <a:pt x="518678" y="575038"/>
                  <a:pt x="510105" y="570482"/>
                  <a:pt x="507570" y="562382"/>
                </a:cubicBezTo>
                <a:lnTo>
                  <a:pt x="483232" y="484006"/>
                </a:lnTo>
                <a:cubicBezTo>
                  <a:pt x="493419" y="482902"/>
                  <a:pt x="503560" y="480831"/>
                  <a:pt x="513470" y="477747"/>
                </a:cubicBezTo>
                <a:cubicBezTo>
                  <a:pt x="523426" y="474617"/>
                  <a:pt x="532967" y="470660"/>
                  <a:pt x="541910" y="465873"/>
                </a:cubicBezTo>
                <a:close/>
                <a:moveTo>
                  <a:pt x="466195" y="232668"/>
                </a:moveTo>
                <a:cubicBezTo>
                  <a:pt x="432872" y="232668"/>
                  <a:pt x="400654" y="250663"/>
                  <a:pt x="384154" y="282004"/>
                </a:cubicBezTo>
                <a:cubicBezTo>
                  <a:pt x="381481" y="286975"/>
                  <a:pt x="379407" y="292129"/>
                  <a:pt x="377747" y="297330"/>
                </a:cubicBezTo>
                <a:cubicBezTo>
                  <a:pt x="376641" y="300735"/>
                  <a:pt x="375858" y="304095"/>
                  <a:pt x="375166" y="307455"/>
                </a:cubicBezTo>
                <a:cubicBezTo>
                  <a:pt x="374567" y="310860"/>
                  <a:pt x="374060" y="314220"/>
                  <a:pt x="373830" y="317580"/>
                </a:cubicBezTo>
                <a:cubicBezTo>
                  <a:pt x="370972" y="353293"/>
                  <a:pt x="389178" y="389006"/>
                  <a:pt x="422916" y="406771"/>
                </a:cubicBezTo>
                <a:cubicBezTo>
                  <a:pt x="435591" y="413398"/>
                  <a:pt x="449095" y="416804"/>
                  <a:pt x="462508" y="417310"/>
                </a:cubicBezTo>
                <a:cubicBezTo>
                  <a:pt x="463660" y="417356"/>
                  <a:pt x="464766" y="417356"/>
                  <a:pt x="465872" y="417356"/>
                </a:cubicBezTo>
                <a:cubicBezTo>
                  <a:pt x="485737" y="417356"/>
                  <a:pt x="505187" y="411005"/>
                  <a:pt x="521181" y="399131"/>
                </a:cubicBezTo>
                <a:cubicBezTo>
                  <a:pt x="532012" y="391123"/>
                  <a:pt x="541138" y="380676"/>
                  <a:pt x="547867" y="368020"/>
                </a:cubicBezTo>
                <a:cubicBezTo>
                  <a:pt x="571650" y="323010"/>
                  <a:pt x="554228" y="266955"/>
                  <a:pt x="509151" y="243299"/>
                </a:cubicBezTo>
                <a:cubicBezTo>
                  <a:pt x="506109" y="241689"/>
                  <a:pt x="503067" y="240262"/>
                  <a:pt x="499933" y="239065"/>
                </a:cubicBezTo>
                <a:cubicBezTo>
                  <a:pt x="496522" y="237777"/>
                  <a:pt x="493158" y="236672"/>
                  <a:pt x="489701" y="235752"/>
                </a:cubicBezTo>
                <a:cubicBezTo>
                  <a:pt x="486336" y="234877"/>
                  <a:pt x="482880" y="234141"/>
                  <a:pt x="479515" y="233635"/>
                </a:cubicBezTo>
                <a:cubicBezTo>
                  <a:pt x="475090" y="232990"/>
                  <a:pt x="470620" y="232668"/>
                  <a:pt x="466195" y="232668"/>
                </a:cubicBezTo>
                <a:close/>
                <a:moveTo>
                  <a:pt x="466195" y="183470"/>
                </a:moveTo>
                <a:cubicBezTo>
                  <a:pt x="470620" y="183470"/>
                  <a:pt x="475090" y="183700"/>
                  <a:pt x="479515" y="184115"/>
                </a:cubicBezTo>
                <a:cubicBezTo>
                  <a:pt x="482972" y="184437"/>
                  <a:pt x="486336" y="184943"/>
                  <a:pt x="489701" y="185495"/>
                </a:cubicBezTo>
                <a:cubicBezTo>
                  <a:pt x="493158" y="186048"/>
                  <a:pt x="496522" y="186692"/>
                  <a:pt x="499933" y="187566"/>
                </a:cubicBezTo>
                <a:cubicBezTo>
                  <a:pt x="510903" y="190328"/>
                  <a:pt x="521734" y="194378"/>
                  <a:pt x="532058" y="199854"/>
                </a:cubicBezTo>
                <a:cubicBezTo>
                  <a:pt x="565566" y="217435"/>
                  <a:pt x="590178" y="247027"/>
                  <a:pt x="601378" y="283109"/>
                </a:cubicBezTo>
                <a:cubicBezTo>
                  <a:pt x="612578" y="319190"/>
                  <a:pt x="608983" y="357481"/>
                  <a:pt x="591469" y="390939"/>
                </a:cubicBezTo>
                <a:cubicBezTo>
                  <a:pt x="578702" y="415101"/>
                  <a:pt x="559666" y="434661"/>
                  <a:pt x="536437" y="447869"/>
                </a:cubicBezTo>
                <a:cubicBezTo>
                  <a:pt x="527495" y="452886"/>
                  <a:pt x="518047" y="457074"/>
                  <a:pt x="508045" y="460157"/>
                </a:cubicBezTo>
                <a:cubicBezTo>
                  <a:pt x="497997" y="463195"/>
                  <a:pt x="487857" y="465174"/>
                  <a:pt x="477671" y="466048"/>
                </a:cubicBezTo>
                <a:cubicBezTo>
                  <a:pt x="473754" y="466324"/>
                  <a:pt x="469790" y="466508"/>
                  <a:pt x="465872" y="466508"/>
                </a:cubicBezTo>
                <a:cubicBezTo>
                  <a:pt x="443150" y="466508"/>
                  <a:pt x="420658" y="460986"/>
                  <a:pt x="400009" y="450124"/>
                </a:cubicBezTo>
                <a:cubicBezTo>
                  <a:pt x="366501" y="432544"/>
                  <a:pt x="341843" y="402951"/>
                  <a:pt x="330689" y="366870"/>
                </a:cubicBezTo>
                <a:cubicBezTo>
                  <a:pt x="325711" y="350900"/>
                  <a:pt x="323683" y="334470"/>
                  <a:pt x="324421" y="318270"/>
                </a:cubicBezTo>
                <a:cubicBezTo>
                  <a:pt x="324605" y="314818"/>
                  <a:pt x="324836" y="311413"/>
                  <a:pt x="325250" y="308007"/>
                </a:cubicBezTo>
                <a:cubicBezTo>
                  <a:pt x="325711" y="304601"/>
                  <a:pt x="326264" y="301150"/>
                  <a:pt x="326910" y="297790"/>
                </a:cubicBezTo>
                <a:cubicBezTo>
                  <a:pt x="329583" y="284443"/>
                  <a:pt x="334192" y="271465"/>
                  <a:pt x="340691" y="259039"/>
                </a:cubicBezTo>
                <a:cubicBezTo>
                  <a:pt x="358343" y="225627"/>
                  <a:pt x="387933" y="201005"/>
                  <a:pt x="424068" y="189821"/>
                </a:cubicBezTo>
                <a:cubicBezTo>
                  <a:pt x="437895" y="185587"/>
                  <a:pt x="452091" y="183470"/>
                  <a:pt x="466195" y="183470"/>
                </a:cubicBezTo>
                <a:close/>
                <a:moveTo>
                  <a:pt x="359639" y="0"/>
                </a:moveTo>
                <a:cubicBezTo>
                  <a:pt x="408161" y="0"/>
                  <a:pt x="449955" y="11182"/>
                  <a:pt x="468802" y="17118"/>
                </a:cubicBezTo>
                <a:cubicBezTo>
                  <a:pt x="475115" y="19142"/>
                  <a:pt x="479492" y="25032"/>
                  <a:pt x="479492" y="31705"/>
                </a:cubicBezTo>
                <a:lnTo>
                  <a:pt x="479492" y="165611"/>
                </a:lnTo>
                <a:cubicBezTo>
                  <a:pt x="475069" y="165243"/>
                  <a:pt x="470599" y="165059"/>
                  <a:pt x="466175" y="165059"/>
                </a:cubicBezTo>
                <a:cubicBezTo>
                  <a:pt x="450139" y="165059"/>
                  <a:pt x="434104" y="167497"/>
                  <a:pt x="418621" y="172283"/>
                </a:cubicBezTo>
                <a:cubicBezTo>
                  <a:pt x="377748" y="184938"/>
                  <a:pt x="344248" y="212732"/>
                  <a:pt x="324342" y="250511"/>
                </a:cubicBezTo>
                <a:cubicBezTo>
                  <a:pt x="316185" y="265926"/>
                  <a:pt x="310702" y="282216"/>
                  <a:pt x="307937" y="298919"/>
                </a:cubicBezTo>
                <a:cubicBezTo>
                  <a:pt x="283745" y="300714"/>
                  <a:pt x="263239" y="303705"/>
                  <a:pt x="248955" y="307524"/>
                </a:cubicBezTo>
                <a:lnTo>
                  <a:pt x="248955" y="17624"/>
                </a:lnTo>
                <a:cubicBezTo>
                  <a:pt x="267018" y="11780"/>
                  <a:pt x="309780" y="0"/>
                  <a:pt x="359639" y="0"/>
                </a:cubicBezTo>
                <a:close/>
                <a:moveTo>
                  <a:pt x="119890" y="0"/>
                </a:moveTo>
                <a:cubicBezTo>
                  <a:pt x="169764" y="0"/>
                  <a:pt x="212539" y="11780"/>
                  <a:pt x="230608" y="17624"/>
                </a:cubicBezTo>
                <a:lnTo>
                  <a:pt x="230608" y="307524"/>
                </a:lnTo>
                <a:cubicBezTo>
                  <a:pt x="207008" y="301266"/>
                  <a:pt x="166261" y="297079"/>
                  <a:pt x="119890" y="297079"/>
                </a:cubicBezTo>
                <a:cubicBezTo>
                  <a:pt x="79097" y="297079"/>
                  <a:pt x="42637" y="300254"/>
                  <a:pt x="18437" y="305315"/>
                </a:cubicBezTo>
                <a:cubicBezTo>
                  <a:pt x="17377" y="305500"/>
                  <a:pt x="16363" y="305592"/>
                  <a:pt x="15303" y="305592"/>
                </a:cubicBezTo>
                <a:cubicBezTo>
                  <a:pt x="7052" y="305592"/>
                  <a:pt x="0" y="298919"/>
                  <a:pt x="0" y="290268"/>
                </a:cubicBezTo>
                <a:lnTo>
                  <a:pt x="0" y="31705"/>
                </a:lnTo>
                <a:cubicBezTo>
                  <a:pt x="0" y="25032"/>
                  <a:pt x="4379" y="19142"/>
                  <a:pt x="10694" y="17118"/>
                </a:cubicBezTo>
                <a:cubicBezTo>
                  <a:pt x="29638" y="11182"/>
                  <a:pt x="71353" y="0"/>
                  <a:pt x="119890" y="0"/>
                </a:cubicBezTo>
                <a:close/>
              </a:path>
            </a:pathLst>
          </a:custGeom>
          <a:solidFill>
            <a:schemeClr val="accent1"/>
          </a:solidFill>
          <a:ln>
            <a:noFill/>
          </a:ln>
        </p:spPr>
      </p:sp>
      <p:sp>
        <p:nvSpPr>
          <p:cNvPr id="52" name="graduate-boy_77312">
            <a:extLst>
              <a:ext uri="{FF2B5EF4-FFF2-40B4-BE49-F238E27FC236}">
                <a16:creationId xmlns="" xmlns:a16="http://schemas.microsoft.com/office/drawing/2014/main" id="{F396A63C-AFA3-47F0-9F46-ED44E0F5FD5A}"/>
              </a:ext>
            </a:extLst>
          </p:cNvPr>
          <p:cNvSpPr>
            <a:spLocks noChangeAspect="1"/>
          </p:cNvSpPr>
          <p:nvPr/>
        </p:nvSpPr>
        <p:spPr bwMode="auto">
          <a:xfrm>
            <a:off x="4882676" y="1134545"/>
            <a:ext cx="609685" cy="598762"/>
          </a:xfrm>
          <a:custGeom>
            <a:avLst/>
            <a:gdLst>
              <a:gd name="connsiteX0" fmla="*/ 216882 w 606580"/>
              <a:gd name="connsiteY0" fmla="*/ 548999 h 595713"/>
              <a:gd name="connsiteX1" fmla="*/ 389698 w 606580"/>
              <a:gd name="connsiteY1" fmla="*/ 548999 h 595713"/>
              <a:gd name="connsiteX2" fmla="*/ 426286 w 606580"/>
              <a:gd name="connsiteY2" fmla="*/ 595713 h 595713"/>
              <a:gd name="connsiteX3" fmla="*/ 180295 w 606580"/>
              <a:gd name="connsiteY3" fmla="*/ 595713 h 595713"/>
              <a:gd name="connsiteX4" fmla="*/ 216882 w 606580"/>
              <a:gd name="connsiteY4" fmla="*/ 548999 h 595713"/>
              <a:gd name="connsiteX5" fmla="*/ 266632 w 606580"/>
              <a:gd name="connsiteY5" fmla="*/ 465526 h 595713"/>
              <a:gd name="connsiteX6" fmla="*/ 279907 w 606580"/>
              <a:gd name="connsiteY6" fmla="*/ 468863 h 595713"/>
              <a:gd name="connsiteX7" fmla="*/ 303301 w 606580"/>
              <a:gd name="connsiteY7" fmla="*/ 478133 h 595713"/>
              <a:gd name="connsiteX8" fmla="*/ 326603 w 606580"/>
              <a:gd name="connsiteY8" fmla="*/ 468863 h 595713"/>
              <a:gd name="connsiteX9" fmla="*/ 339878 w 606580"/>
              <a:gd name="connsiteY9" fmla="*/ 465526 h 595713"/>
              <a:gd name="connsiteX10" fmla="*/ 343220 w 606580"/>
              <a:gd name="connsiteY10" fmla="*/ 478782 h 595713"/>
              <a:gd name="connsiteX11" fmla="*/ 303301 w 606580"/>
              <a:gd name="connsiteY11" fmla="*/ 497415 h 595713"/>
              <a:gd name="connsiteX12" fmla="*/ 263383 w 606580"/>
              <a:gd name="connsiteY12" fmla="*/ 478782 h 595713"/>
              <a:gd name="connsiteX13" fmla="*/ 266632 w 606580"/>
              <a:gd name="connsiteY13" fmla="*/ 465526 h 595713"/>
              <a:gd name="connsiteX14" fmla="*/ 377736 w 606580"/>
              <a:gd name="connsiteY14" fmla="*/ 368140 h 595713"/>
              <a:gd name="connsiteX15" fmla="*/ 397212 w 606580"/>
              <a:gd name="connsiteY15" fmla="*/ 387546 h 595713"/>
              <a:gd name="connsiteX16" fmla="*/ 377736 w 606580"/>
              <a:gd name="connsiteY16" fmla="*/ 406952 h 595713"/>
              <a:gd name="connsiteX17" fmla="*/ 358260 w 606580"/>
              <a:gd name="connsiteY17" fmla="*/ 387546 h 595713"/>
              <a:gd name="connsiteX18" fmla="*/ 377736 w 606580"/>
              <a:gd name="connsiteY18" fmla="*/ 368140 h 595713"/>
              <a:gd name="connsiteX19" fmla="*/ 228808 w 606580"/>
              <a:gd name="connsiteY19" fmla="*/ 368140 h 595713"/>
              <a:gd name="connsiteX20" fmla="*/ 248249 w 606580"/>
              <a:gd name="connsiteY20" fmla="*/ 387546 h 595713"/>
              <a:gd name="connsiteX21" fmla="*/ 228808 w 606580"/>
              <a:gd name="connsiteY21" fmla="*/ 406952 h 595713"/>
              <a:gd name="connsiteX22" fmla="*/ 209367 w 606580"/>
              <a:gd name="connsiteY22" fmla="*/ 387546 h 595713"/>
              <a:gd name="connsiteX23" fmla="*/ 228808 w 606580"/>
              <a:gd name="connsiteY23" fmla="*/ 368140 h 595713"/>
              <a:gd name="connsiteX24" fmla="*/ 150892 w 606580"/>
              <a:gd name="connsiteY24" fmla="*/ 303074 h 595713"/>
              <a:gd name="connsiteX25" fmla="*/ 138637 w 606580"/>
              <a:gd name="connsiteY25" fmla="*/ 365366 h 595713"/>
              <a:gd name="connsiteX26" fmla="*/ 303336 w 606580"/>
              <a:gd name="connsiteY26" fmla="*/ 529718 h 595713"/>
              <a:gd name="connsiteX27" fmla="*/ 467943 w 606580"/>
              <a:gd name="connsiteY27" fmla="*/ 365366 h 595713"/>
              <a:gd name="connsiteX28" fmla="*/ 455781 w 606580"/>
              <a:gd name="connsiteY28" fmla="*/ 303259 h 595713"/>
              <a:gd name="connsiteX29" fmla="*/ 318376 w 606580"/>
              <a:gd name="connsiteY29" fmla="*/ 343212 h 595713"/>
              <a:gd name="connsiteX30" fmla="*/ 303336 w 606580"/>
              <a:gd name="connsiteY30" fmla="*/ 344788 h 595713"/>
              <a:gd name="connsiteX31" fmla="*/ 288296 w 606580"/>
              <a:gd name="connsiteY31" fmla="*/ 343212 h 595713"/>
              <a:gd name="connsiteX32" fmla="*/ 542107 w 606580"/>
              <a:gd name="connsiteY32" fmla="*/ 263209 h 595713"/>
              <a:gd name="connsiteX33" fmla="*/ 569321 w 606580"/>
              <a:gd name="connsiteY33" fmla="*/ 285647 h 595713"/>
              <a:gd name="connsiteX34" fmla="*/ 569321 w 606580"/>
              <a:gd name="connsiteY34" fmla="*/ 353980 h 595713"/>
              <a:gd name="connsiteX35" fmla="*/ 542107 w 606580"/>
              <a:gd name="connsiteY35" fmla="*/ 376325 h 595713"/>
              <a:gd name="connsiteX36" fmla="*/ 514986 w 606580"/>
              <a:gd name="connsiteY36" fmla="*/ 353980 h 595713"/>
              <a:gd name="connsiteX37" fmla="*/ 514986 w 606580"/>
              <a:gd name="connsiteY37" fmla="*/ 285647 h 595713"/>
              <a:gd name="connsiteX38" fmla="*/ 542107 w 606580"/>
              <a:gd name="connsiteY38" fmla="*/ 263209 h 595713"/>
              <a:gd name="connsiteX39" fmla="*/ 123782 w 606580"/>
              <a:gd name="connsiteY39" fmla="*/ 180436 h 595713"/>
              <a:gd name="connsiteX40" fmla="*/ 281333 w 606580"/>
              <a:gd name="connsiteY40" fmla="*/ 226414 h 595713"/>
              <a:gd name="connsiteX41" fmla="*/ 282076 w 606580"/>
              <a:gd name="connsiteY41" fmla="*/ 226599 h 595713"/>
              <a:gd name="connsiteX42" fmla="*/ 282818 w 606580"/>
              <a:gd name="connsiteY42" fmla="*/ 226784 h 595713"/>
              <a:gd name="connsiteX43" fmla="*/ 303336 w 606580"/>
              <a:gd name="connsiteY43" fmla="*/ 229009 h 595713"/>
              <a:gd name="connsiteX44" fmla="*/ 323854 w 606580"/>
              <a:gd name="connsiteY44" fmla="*/ 226784 h 595713"/>
              <a:gd name="connsiteX45" fmla="*/ 324597 w 606580"/>
              <a:gd name="connsiteY45" fmla="*/ 226599 h 595713"/>
              <a:gd name="connsiteX46" fmla="*/ 325340 w 606580"/>
              <a:gd name="connsiteY46" fmla="*/ 226414 h 595713"/>
              <a:gd name="connsiteX47" fmla="*/ 482798 w 606580"/>
              <a:gd name="connsiteY47" fmla="*/ 180436 h 595713"/>
              <a:gd name="connsiteX48" fmla="*/ 482798 w 606580"/>
              <a:gd name="connsiteY48" fmla="*/ 190262 h 595713"/>
              <a:gd name="connsiteX49" fmla="*/ 482798 w 606580"/>
              <a:gd name="connsiteY49" fmla="*/ 295473 h 595713"/>
              <a:gd name="connsiteX50" fmla="*/ 474442 w 606580"/>
              <a:gd name="connsiteY50" fmla="*/ 297883 h 595713"/>
              <a:gd name="connsiteX51" fmla="*/ 487254 w 606580"/>
              <a:gd name="connsiteY51" fmla="*/ 365366 h 595713"/>
              <a:gd name="connsiteX52" fmla="*/ 303336 w 606580"/>
              <a:gd name="connsiteY52" fmla="*/ 548999 h 595713"/>
              <a:gd name="connsiteX53" fmla="*/ 119326 w 606580"/>
              <a:gd name="connsiteY53" fmla="*/ 365366 h 595713"/>
              <a:gd name="connsiteX54" fmla="*/ 132324 w 606580"/>
              <a:gd name="connsiteY54" fmla="*/ 297605 h 595713"/>
              <a:gd name="connsiteX55" fmla="*/ 124896 w 606580"/>
              <a:gd name="connsiteY55" fmla="*/ 295473 h 595713"/>
              <a:gd name="connsiteX56" fmla="*/ 123782 w 606580"/>
              <a:gd name="connsiteY56" fmla="*/ 295195 h 595713"/>
              <a:gd name="connsiteX57" fmla="*/ 123782 w 606580"/>
              <a:gd name="connsiteY57" fmla="*/ 190262 h 595713"/>
              <a:gd name="connsiteX58" fmla="*/ 554573 w 606580"/>
              <a:gd name="connsiteY58" fmla="*/ 159478 h 595713"/>
              <a:gd name="connsiteX59" fmla="*/ 554573 w 606580"/>
              <a:gd name="connsiteY59" fmla="*/ 239852 h 595713"/>
              <a:gd name="connsiteX60" fmla="*/ 542143 w 606580"/>
              <a:gd name="connsiteY60" fmla="*/ 238554 h 595713"/>
              <a:gd name="connsiteX61" fmla="*/ 529805 w 606580"/>
              <a:gd name="connsiteY61" fmla="*/ 239852 h 595713"/>
              <a:gd name="connsiteX62" fmla="*/ 529805 w 606580"/>
              <a:gd name="connsiteY62" fmla="*/ 166709 h 595713"/>
              <a:gd name="connsiteX63" fmla="*/ 303336 w 606580"/>
              <a:gd name="connsiteY63" fmla="*/ 0 h 595713"/>
              <a:gd name="connsiteX64" fmla="*/ 317356 w 606580"/>
              <a:gd name="connsiteY64" fmla="*/ 1390 h 595713"/>
              <a:gd name="connsiteX65" fmla="*/ 587268 w 606580"/>
              <a:gd name="connsiteY65" fmla="*/ 80260 h 595713"/>
              <a:gd name="connsiteX66" fmla="*/ 606580 w 606580"/>
              <a:gd name="connsiteY66" fmla="*/ 102132 h 595713"/>
              <a:gd name="connsiteX67" fmla="*/ 586153 w 606580"/>
              <a:gd name="connsiteY67" fmla="*/ 124468 h 595713"/>
              <a:gd name="connsiteX68" fmla="*/ 318378 w 606580"/>
              <a:gd name="connsiteY68" fmla="*/ 202689 h 595713"/>
              <a:gd name="connsiteX69" fmla="*/ 303336 w 606580"/>
              <a:gd name="connsiteY69" fmla="*/ 204357 h 595713"/>
              <a:gd name="connsiteX70" fmla="*/ 288295 w 606580"/>
              <a:gd name="connsiteY70" fmla="*/ 202689 h 595713"/>
              <a:gd name="connsiteX71" fmla="*/ 20427 w 606580"/>
              <a:gd name="connsiteY71" fmla="*/ 124468 h 595713"/>
              <a:gd name="connsiteX72" fmla="*/ 0 w 606580"/>
              <a:gd name="connsiteY72" fmla="*/ 102132 h 595713"/>
              <a:gd name="connsiteX73" fmla="*/ 19312 w 606580"/>
              <a:gd name="connsiteY73" fmla="*/ 80260 h 595713"/>
              <a:gd name="connsiteX74" fmla="*/ 289316 w 606580"/>
              <a:gd name="connsiteY74" fmla="*/ 1390 h 595713"/>
              <a:gd name="connsiteX75" fmla="*/ 303336 w 606580"/>
              <a:gd name="connsiteY75" fmla="*/ 0 h 59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6580" h="595713">
                <a:moveTo>
                  <a:pt x="216882" y="548999"/>
                </a:moveTo>
                <a:cubicBezTo>
                  <a:pt x="271485" y="574673"/>
                  <a:pt x="335188" y="574673"/>
                  <a:pt x="389698" y="548999"/>
                </a:cubicBezTo>
                <a:cubicBezTo>
                  <a:pt x="405113" y="561604"/>
                  <a:pt x="417650" y="577546"/>
                  <a:pt x="426286" y="595713"/>
                </a:cubicBezTo>
                <a:lnTo>
                  <a:pt x="180295" y="595713"/>
                </a:lnTo>
                <a:cubicBezTo>
                  <a:pt x="188931" y="577546"/>
                  <a:pt x="201467" y="561604"/>
                  <a:pt x="216882" y="548999"/>
                </a:cubicBezTo>
                <a:close/>
                <a:moveTo>
                  <a:pt x="266632" y="465526"/>
                </a:moveTo>
                <a:cubicBezTo>
                  <a:pt x="271181" y="462838"/>
                  <a:pt x="277122" y="464321"/>
                  <a:pt x="279907" y="468863"/>
                </a:cubicBezTo>
                <a:cubicBezTo>
                  <a:pt x="282599" y="473313"/>
                  <a:pt x="291047" y="478133"/>
                  <a:pt x="303301" y="478133"/>
                </a:cubicBezTo>
                <a:cubicBezTo>
                  <a:pt x="315462" y="478133"/>
                  <a:pt x="323910" y="473313"/>
                  <a:pt x="326603" y="468863"/>
                </a:cubicBezTo>
                <a:cubicBezTo>
                  <a:pt x="329388" y="464321"/>
                  <a:pt x="335329" y="462838"/>
                  <a:pt x="339878" y="465526"/>
                </a:cubicBezTo>
                <a:cubicBezTo>
                  <a:pt x="344427" y="468307"/>
                  <a:pt x="345912" y="474240"/>
                  <a:pt x="343220" y="478782"/>
                </a:cubicBezTo>
                <a:cubicBezTo>
                  <a:pt x="336350" y="490092"/>
                  <a:pt x="320661" y="497415"/>
                  <a:pt x="303301" y="497415"/>
                </a:cubicBezTo>
                <a:cubicBezTo>
                  <a:pt x="285849" y="497415"/>
                  <a:pt x="270253" y="490092"/>
                  <a:pt x="263383" y="478782"/>
                </a:cubicBezTo>
                <a:cubicBezTo>
                  <a:pt x="260598" y="474240"/>
                  <a:pt x="262083" y="468307"/>
                  <a:pt x="266632" y="465526"/>
                </a:cubicBezTo>
                <a:close/>
                <a:moveTo>
                  <a:pt x="377736" y="368140"/>
                </a:moveTo>
                <a:cubicBezTo>
                  <a:pt x="388492" y="368140"/>
                  <a:pt x="397212" y="376828"/>
                  <a:pt x="397212" y="387546"/>
                </a:cubicBezTo>
                <a:cubicBezTo>
                  <a:pt x="397212" y="398264"/>
                  <a:pt x="388492" y="406952"/>
                  <a:pt x="377736" y="406952"/>
                </a:cubicBezTo>
                <a:cubicBezTo>
                  <a:pt x="366980" y="406952"/>
                  <a:pt x="358260" y="398264"/>
                  <a:pt x="358260" y="387546"/>
                </a:cubicBezTo>
                <a:cubicBezTo>
                  <a:pt x="358260" y="376828"/>
                  <a:pt x="366980" y="368140"/>
                  <a:pt x="377736" y="368140"/>
                </a:cubicBezTo>
                <a:close/>
                <a:moveTo>
                  <a:pt x="228808" y="368140"/>
                </a:moveTo>
                <a:cubicBezTo>
                  <a:pt x="239545" y="368140"/>
                  <a:pt x="248249" y="376828"/>
                  <a:pt x="248249" y="387546"/>
                </a:cubicBezTo>
                <a:cubicBezTo>
                  <a:pt x="248249" y="398264"/>
                  <a:pt x="239545" y="406952"/>
                  <a:pt x="228808" y="406952"/>
                </a:cubicBezTo>
                <a:cubicBezTo>
                  <a:pt x="218071" y="406952"/>
                  <a:pt x="209367" y="398264"/>
                  <a:pt x="209367" y="387546"/>
                </a:cubicBezTo>
                <a:cubicBezTo>
                  <a:pt x="209367" y="376828"/>
                  <a:pt x="218071" y="368140"/>
                  <a:pt x="228808" y="368140"/>
                </a:cubicBezTo>
                <a:close/>
                <a:moveTo>
                  <a:pt x="150892" y="303074"/>
                </a:moveTo>
                <a:cubicBezTo>
                  <a:pt x="143000" y="322262"/>
                  <a:pt x="138637" y="343305"/>
                  <a:pt x="138637" y="365366"/>
                </a:cubicBezTo>
                <a:cubicBezTo>
                  <a:pt x="138637" y="456117"/>
                  <a:pt x="212352" y="529718"/>
                  <a:pt x="303336" y="529718"/>
                </a:cubicBezTo>
                <a:cubicBezTo>
                  <a:pt x="394227" y="529718"/>
                  <a:pt x="467943" y="456117"/>
                  <a:pt x="467943" y="365366"/>
                </a:cubicBezTo>
                <a:cubicBezTo>
                  <a:pt x="467943" y="343397"/>
                  <a:pt x="463579" y="322448"/>
                  <a:pt x="455781" y="303259"/>
                </a:cubicBezTo>
                <a:lnTo>
                  <a:pt x="318376" y="343212"/>
                </a:lnTo>
                <a:cubicBezTo>
                  <a:pt x="313734" y="344231"/>
                  <a:pt x="308628" y="344788"/>
                  <a:pt x="303336" y="344788"/>
                </a:cubicBezTo>
                <a:cubicBezTo>
                  <a:pt x="297952" y="344788"/>
                  <a:pt x="292845" y="344231"/>
                  <a:pt x="288296" y="343212"/>
                </a:cubicBezTo>
                <a:close/>
                <a:moveTo>
                  <a:pt x="542107" y="263209"/>
                </a:moveTo>
                <a:cubicBezTo>
                  <a:pt x="556968" y="263209"/>
                  <a:pt x="569042" y="273223"/>
                  <a:pt x="569321" y="285647"/>
                </a:cubicBezTo>
                <a:lnTo>
                  <a:pt x="569321" y="353980"/>
                </a:lnTo>
                <a:cubicBezTo>
                  <a:pt x="569042" y="366311"/>
                  <a:pt x="556968" y="376325"/>
                  <a:pt x="542107" y="376325"/>
                </a:cubicBezTo>
                <a:cubicBezTo>
                  <a:pt x="527339" y="376325"/>
                  <a:pt x="515265" y="366311"/>
                  <a:pt x="514986" y="353980"/>
                </a:cubicBezTo>
                <a:lnTo>
                  <a:pt x="514986" y="285647"/>
                </a:lnTo>
                <a:cubicBezTo>
                  <a:pt x="515172" y="273223"/>
                  <a:pt x="527246" y="263209"/>
                  <a:pt x="542107" y="263209"/>
                </a:cubicBezTo>
                <a:close/>
                <a:moveTo>
                  <a:pt x="123782" y="180436"/>
                </a:moveTo>
                <a:lnTo>
                  <a:pt x="281333" y="226414"/>
                </a:lnTo>
                <a:lnTo>
                  <a:pt x="282076" y="226599"/>
                </a:lnTo>
                <a:lnTo>
                  <a:pt x="282818" y="226784"/>
                </a:lnTo>
                <a:cubicBezTo>
                  <a:pt x="289410" y="228268"/>
                  <a:pt x="296280" y="229009"/>
                  <a:pt x="303336" y="229009"/>
                </a:cubicBezTo>
                <a:cubicBezTo>
                  <a:pt x="310392" y="229009"/>
                  <a:pt x="317262" y="228268"/>
                  <a:pt x="323854" y="226784"/>
                </a:cubicBezTo>
                <a:lnTo>
                  <a:pt x="324597" y="226599"/>
                </a:lnTo>
                <a:lnTo>
                  <a:pt x="325340" y="226414"/>
                </a:lnTo>
                <a:lnTo>
                  <a:pt x="482798" y="180436"/>
                </a:lnTo>
                <a:lnTo>
                  <a:pt x="482798" y="190262"/>
                </a:lnTo>
                <a:lnTo>
                  <a:pt x="482798" y="295473"/>
                </a:lnTo>
                <a:lnTo>
                  <a:pt x="474442" y="297883"/>
                </a:lnTo>
                <a:cubicBezTo>
                  <a:pt x="482705" y="318740"/>
                  <a:pt x="487254" y="341543"/>
                  <a:pt x="487254" y="365366"/>
                </a:cubicBezTo>
                <a:cubicBezTo>
                  <a:pt x="487254" y="466777"/>
                  <a:pt x="404904" y="548999"/>
                  <a:pt x="303336" y="548999"/>
                </a:cubicBezTo>
                <a:cubicBezTo>
                  <a:pt x="201676" y="548999"/>
                  <a:pt x="119326" y="466777"/>
                  <a:pt x="119326" y="365366"/>
                </a:cubicBezTo>
                <a:cubicBezTo>
                  <a:pt x="119326" y="341451"/>
                  <a:pt x="123968" y="318554"/>
                  <a:pt x="132324" y="297605"/>
                </a:cubicBezTo>
                <a:lnTo>
                  <a:pt x="124896" y="295473"/>
                </a:lnTo>
                <a:lnTo>
                  <a:pt x="123782" y="295195"/>
                </a:lnTo>
                <a:lnTo>
                  <a:pt x="123782" y="190262"/>
                </a:lnTo>
                <a:close/>
                <a:moveTo>
                  <a:pt x="554573" y="159478"/>
                </a:moveTo>
                <a:lnTo>
                  <a:pt x="554573" y="239852"/>
                </a:lnTo>
                <a:cubicBezTo>
                  <a:pt x="550492" y="239018"/>
                  <a:pt x="546410" y="238554"/>
                  <a:pt x="542143" y="238554"/>
                </a:cubicBezTo>
                <a:cubicBezTo>
                  <a:pt x="537968" y="238554"/>
                  <a:pt x="533794" y="239018"/>
                  <a:pt x="529805" y="239852"/>
                </a:cubicBezTo>
                <a:lnTo>
                  <a:pt x="529805" y="166709"/>
                </a:lnTo>
                <a:close/>
                <a:moveTo>
                  <a:pt x="303336" y="0"/>
                </a:moveTo>
                <a:cubicBezTo>
                  <a:pt x="308257" y="0"/>
                  <a:pt x="312993" y="556"/>
                  <a:pt x="317356" y="1390"/>
                </a:cubicBezTo>
                <a:lnTo>
                  <a:pt x="587268" y="80260"/>
                </a:lnTo>
                <a:cubicBezTo>
                  <a:pt x="598874" y="84801"/>
                  <a:pt x="606580" y="92864"/>
                  <a:pt x="606580" y="102132"/>
                </a:cubicBezTo>
                <a:cubicBezTo>
                  <a:pt x="606580" y="111771"/>
                  <a:pt x="598409" y="120112"/>
                  <a:pt x="586153" y="124468"/>
                </a:cubicBezTo>
                <a:lnTo>
                  <a:pt x="318378" y="202689"/>
                </a:lnTo>
                <a:cubicBezTo>
                  <a:pt x="313735" y="203708"/>
                  <a:pt x="308629" y="204357"/>
                  <a:pt x="303336" y="204357"/>
                </a:cubicBezTo>
                <a:cubicBezTo>
                  <a:pt x="297951" y="204357"/>
                  <a:pt x="292844" y="203708"/>
                  <a:pt x="288295" y="202689"/>
                </a:cubicBezTo>
                <a:lnTo>
                  <a:pt x="20427" y="124468"/>
                </a:lnTo>
                <a:cubicBezTo>
                  <a:pt x="8263" y="120112"/>
                  <a:pt x="0" y="111771"/>
                  <a:pt x="0" y="102132"/>
                </a:cubicBezTo>
                <a:cubicBezTo>
                  <a:pt x="0" y="92864"/>
                  <a:pt x="7706" y="84801"/>
                  <a:pt x="19312" y="80260"/>
                </a:cubicBezTo>
                <a:lnTo>
                  <a:pt x="289316" y="1390"/>
                </a:lnTo>
                <a:cubicBezTo>
                  <a:pt x="293587" y="556"/>
                  <a:pt x="298322" y="0"/>
                  <a:pt x="303336" y="0"/>
                </a:cubicBezTo>
                <a:close/>
              </a:path>
            </a:pathLst>
          </a:custGeom>
          <a:solidFill>
            <a:schemeClr val="accent1"/>
          </a:solidFill>
          <a:ln>
            <a:noFill/>
          </a:ln>
        </p:spPr>
      </p:sp>
      <p:sp>
        <p:nvSpPr>
          <p:cNvPr id="53" name="text-book-outline-with-bookmark_28602">
            <a:extLst>
              <a:ext uri="{FF2B5EF4-FFF2-40B4-BE49-F238E27FC236}">
                <a16:creationId xmlns="" xmlns:a16="http://schemas.microsoft.com/office/drawing/2014/main" id="{E27DB0AC-429E-4B27-B000-BB3296CDFEF3}"/>
              </a:ext>
            </a:extLst>
          </p:cNvPr>
          <p:cNvSpPr>
            <a:spLocks noChangeAspect="1"/>
          </p:cNvSpPr>
          <p:nvPr/>
        </p:nvSpPr>
        <p:spPr bwMode="auto">
          <a:xfrm>
            <a:off x="5804542" y="1129084"/>
            <a:ext cx="505372" cy="609685"/>
          </a:xfrm>
          <a:custGeom>
            <a:avLst/>
            <a:gdLst>
              <a:gd name="T0" fmla="*/ 3002 w 3074"/>
              <a:gd name="T1" fmla="*/ 345 h 3714"/>
              <a:gd name="T2" fmla="*/ 2752 w 3074"/>
              <a:gd name="T3" fmla="*/ 345 h 3714"/>
              <a:gd name="T4" fmla="*/ 2752 w 3074"/>
              <a:gd name="T5" fmla="*/ 72 h 3714"/>
              <a:gd name="T6" fmla="*/ 2681 w 3074"/>
              <a:gd name="T7" fmla="*/ 0 h 3714"/>
              <a:gd name="T8" fmla="*/ 244 w 3074"/>
              <a:gd name="T9" fmla="*/ 0 h 3714"/>
              <a:gd name="T10" fmla="*/ 0 w 3074"/>
              <a:gd name="T11" fmla="*/ 244 h 3714"/>
              <a:gd name="T12" fmla="*/ 0 w 3074"/>
              <a:gd name="T13" fmla="*/ 3469 h 3714"/>
              <a:gd name="T14" fmla="*/ 244 w 3074"/>
              <a:gd name="T15" fmla="*/ 3714 h 3714"/>
              <a:gd name="T16" fmla="*/ 3002 w 3074"/>
              <a:gd name="T17" fmla="*/ 3714 h 3714"/>
              <a:gd name="T18" fmla="*/ 3074 w 3074"/>
              <a:gd name="T19" fmla="*/ 3642 h 3714"/>
              <a:gd name="T20" fmla="*/ 3074 w 3074"/>
              <a:gd name="T21" fmla="*/ 417 h 3714"/>
              <a:gd name="T22" fmla="*/ 3002 w 3074"/>
              <a:gd name="T23" fmla="*/ 345 h 3714"/>
              <a:gd name="T24" fmla="*/ 244 w 3074"/>
              <a:gd name="T25" fmla="*/ 143 h 3714"/>
              <a:gd name="T26" fmla="*/ 2609 w 3074"/>
              <a:gd name="T27" fmla="*/ 143 h 3714"/>
              <a:gd name="T28" fmla="*/ 2609 w 3074"/>
              <a:gd name="T29" fmla="*/ 345 h 3714"/>
              <a:gd name="T30" fmla="*/ 2421 w 3074"/>
              <a:gd name="T31" fmla="*/ 345 h 3714"/>
              <a:gd name="T32" fmla="*/ 1704 w 3074"/>
              <a:gd name="T33" fmla="*/ 345 h 3714"/>
              <a:gd name="T34" fmla="*/ 244 w 3074"/>
              <a:gd name="T35" fmla="*/ 345 h 3714"/>
              <a:gd name="T36" fmla="*/ 143 w 3074"/>
              <a:gd name="T37" fmla="*/ 244 h 3714"/>
              <a:gd name="T38" fmla="*/ 244 w 3074"/>
              <a:gd name="T39" fmla="*/ 143 h 3714"/>
              <a:gd name="T40" fmla="*/ 1776 w 3074"/>
              <a:gd name="T41" fmla="*/ 488 h 3714"/>
              <a:gd name="T42" fmla="*/ 2349 w 3074"/>
              <a:gd name="T43" fmla="*/ 488 h 3714"/>
              <a:gd name="T44" fmla="*/ 2349 w 3074"/>
              <a:gd name="T45" fmla="*/ 1670 h 3714"/>
              <a:gd name="T46" fmla="*/ 2103 w 3074"/>
              <a:gd name="T47" fmla="*/ 1504 h 3714"/>
              <a:gd name="T48" fmla="*/ 2063 w 3074"/>
              <a:gd name="T49" fmla="*/ 1492 h 3714"/>
              <a:gd name="T50" fmla="*/ 2022 w 3074"/>
              <a:gd name="T51" fmla="*/ 1504 h 3714"/>
              <a:gd name="T52" fmla="*/ 1776 w 3074"/>
              <a:gd name="T53" fmla="*/ 1670 h 3714"/>
              <a:gd name="T54" fmla="*/ 1776 w 3074"/>
              <a:gd name="T55" fmla="*/ 488 h 3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74" h="3714">
                <a:moveTo>
                  <a:pt x="3002" y="345"/>
                </a:moveTo>
                <a:lnTo>
                  <a:pt x="2752" y="345"/>
                </a:lnTo>
                <a:lnTo>
                  <a:pt x="2752" y="72"/>
                </a:lnTo>
                <a:cubicBezTo>
                  <a:pt x="2752" y="32"/>
                  <a:pt x="2720" y="0"/>
                  <a:pt x="2681" y="0"/>
                </a:cubicBezTo>
                <a:lnTo>
                  <a:pt x="244" y="0"/>
                </a:lnTo>
                <a:cubicBezTo>
                  <a:pt x="109" y="0"/>
                  <a:pt x="0" y="110"/>
                  <a:pt x="0" y="244"/>
                </a:cubicBezTo>
                <a:lnTo>
                  <a:pt x="0" y="3469"/>
                </a:lnTo>
                <a:cubicBezTo>
                  <a:pt x="0" y="3604"/>
                  <a:pt x="109" y="3714"/>
                  <a:pt x="244" y="3714"/>
                </a:cubicBezTo>
                <a:lnTo>
                  <a:pt x="3002" y="3714"/>
                </a:lnTo>
                <a:cubicBezTo>
                  <a:pt x="3042" y="3714"/>
                  <a:pt x="3074" y="3681"/>
                  <a:pt x="3074" y="3642"/>
                </a:cubicBezTo>
                <a:lnTo>
                  <a:pt x="3074" y="417"/>
                </a:lnTo>
                <a:cubicBezTo>
                  <a:pt x="3074" y="377"/>
                  <a:pt x="3042" y="345"/>
                  <a:pt x="3002" y="345"/>
                </a:cubicBezTo>
                <a:close/>
                <a:moveTo>
                  <a:pt x="244" y="143"/>
                </a:moveTo>
                <a:lnTo>
                  <a:pt x="2609" y="143"/>
                </a:lnTo>
                <a:lnTo>
                  <a:pt x="2609" y="345"/>
                </a:lnTo>
                <a:lnTo>
                  <a:pt x="2421" y="345"/>
                </a:lnTo>
                <a:lnTo>
                  <a:pt x="1704" y="345"/>
                </a:lnTo>
                <a:lnTo>
                  <a:pt x="244" y="345"/>
                </a:lnTo>
                <a:cubicBezTo>
                  <a:pt x="188" y="345"/>
                  <a:pt x="143" y="300"/>
                  <a:pt x="143" y="244"/>
                </a:cubicBezTo>
                <a:cubicBezTo>
                  <a:pt x="143" y="189"/>
                  <a:pt x="188" y="143"/>
                  <a:pt x="244" y="143"/>
                </a:cubicBezTo>
                <a:close/>
                <a:moveTo>
                  <a:pt x="1776" y="488"/>
                </a:moveTo>
                <a:lnTo>
                  <a:pt x="2349" y="488"/>
                </a:lnTo>
                <a:lnTo>
                  <a:pt x="2349" y="1670"/>
                </a:lnTo>
                <a:lnTo>
                  <a:pt x="2103" y="1504"/>
                </a:lnTo>
                <a:cubicBezTo>
                  <a:pt x="2091" y="1496"/>
                  <a:pt x="2077" y="1492"/>
                  <a:pt x="2063" y="1492"/>
                </a:cubicBezTo>
                <a:cubicBezTo>
                  <a:pt x="2048" y="1492"/>
                  <a:pt x="2035" y="1496"/>
                  <a:pt x="2022" y="1504"/>
                </a:cubicBezTo>
                <a:lnTo>
                  <a:pt x="1776" y="1670"/>
                </a:lnTo>
                <a:lnTo>
                  <a:pt x="1776" y="488"/>
                </a:lnTo>
                <a:close/>
              </a:path>
            </a:pathLst>
          </a:custGeom>
          <a:solidFill>
            <a:schemeClr val="accent1"/>
          </a:solidFill>
          <a:ln>
            <a:noFill/>
          </a:ln>
        </p:spPr>
      </p:sp>
      <p:sp>
        <p:nvSpPr>
          <p:cNvPr id="54" name="mortarboard_229345">
            <a:extLst>
              <a:ext uri="{FF2B5EF4-FFF2-40B4-BE49-F238E27FC236}">
                <a16:creationId xmlns="" xmlns:a16="http://schemas.microsoft.com/office/drawing/2014/main" id="{DAC8B7BB-1AC6-48AA-A390-F36BAB3A1F2F}"/>
              </a:ext>
            </a:extLst>
          </p:cNvPr>
          <p:cNvSpPr>
            <a:spLocks noChangeAspect="1"/>
          </p:cNvSpPr>
          <p:nvPr/>
        </p:nvSpPr>
        <p:spPr bwMode="auto">
          <a:xfrm>
            <a:off x="6618986" y="1195759"/>
            <a:ext cx="609685" cy="476334"/>
          </a:xfrm>
          <a:custGeom>
            <a:avLst/>
            <a:gdLst>
              <a:gd name="connsiteX0" fmla="*/ 110880 w 607596"/>
              <a:gd name="connsiteY0" fmla="*/ 307122 h 474702"/>
              <a:gd name="connsiteX1" fmla="*/ 117999 w 607596"/>
              <a:gd name="connsiteY1" fmla="*/ 307388 h 474702"/>
              <a:gd name="connsiteX2" fmla="*/ 270804 w 607596"/>
              <a:gd name="connsiteY2" fmla="*/ 405224 h 474702"/>
              <a:gd name="connsiteX3" fmla="*/ 316102 w 607596"/>
              <a:gd name="connsiteY3" fmla="*/ 405224 h 474702"/>
              <a:gd name="connsiteX4" fmla="*/ 468907 w 607596"/>
              <a:gd name="connsiteY4" fmla="*/ 307388 h 474702"/>
              <a:gd name="connsiteX5" fmla="*/ 479675 w 607596"/>
              <a:gd name="connsiteY5" fmla="*/ 313253 h 474702"/>
              <a:gd name="connsiteX6" fmla="*/ 479675 w 607596"/>
              <a:gd name="connsiteY6" fmla="*/ 404691 h 474702"/>
              <a:gd name="connsiteX7" fmla="*/ 107231 w 607596"/>
              <a:gd name="connsiteY7" fmla="*/ 404691 h 474702"/>
              <a:gd name="connsiteX8" fmla="*/ 107231 w 607596"/>
              <a:gd name="connsiteY8" fmla="*/ 313253 h 474702"/>
              <a:gd name="connsiteX9" fmla="*/ 110880 w 607596"/>
              <a:gd name="connsiteY9" fmla="*/ 307122 h 474702"/>
              <a:gd name="connsiteX10" fmla="*/ 282138 w 607596"/>
              <a:gd name="connsiteY10" fmla="*/ 3333 h 474702"/>
              <a:gd name="connsiteX11" fmla="*/ 304744 w 607596"/>
              <a:gd name="connsiteY11" fmla="*/ 3333 h 474702"/>
              <a:gd name="connsiteX12" fmla="*/ 577358 w 607596"/>
              <a:gd name="connsiteY12" fmla="*/ 177884 h 474702"/>
              <a:gd name="connsiteX13" fmla="*/ 586971 w 607596"/>
              <a:gd name="connsiteY13" fmla="*/ 195482 h 474702"/>
              <a:gd name="connsiteX14" fmla="*/ 586971 w 607596"/>
              <a:gd name="connsiteY14" fmla="*/ 356080 h 474702"/>
              <a:gd name="connsiteX15" fmla="*/ 604593 w 607596"/>
              <a:gd name="connsiteY15" fmla="*/ 383720 h 474702"/>
              <a:gd name="connsiteX16" fmla="*/ 604593 w 607596"/>
              <a:gd name="connsiteY16" fmla="*/ 404339 h 474702"/>
              <a:gd name="connsiteX17" fmla="*/ 582253 w 607596"/>
              <a:gd name="connsiteY17" fmla="*/ 439445 h 474702"/>
              <a:gd name="connsiteX18" fmla="*/ 549768 w 607596"/>
              <a:gd name="connsiteY18" fmla="*/ 439445 h 474702"/>
              <a:gd name="connsiteX19" fmla="*/ 527428 w 607596"/>
              <a:gd name="connsiteY19" fmla="*/ 404339 h 474702"/>
              <a:gd name="connsiteX20" fmla="*/ 527428 w 607596"/>
              <a:gd name="connsiteY20" fmla="*/ 383720 h 474702"/>
              <a:gd name="connsiteX21" fmla="*/ 545050 w 607596"/>
              <a:gd name="connsiteY21" fmla="*/ 356080 h 474702"/>
              <a:gd name="connsiteX22" fmla="*/ 545050 w 607596"/>
              <a:gd name="connsiteY22" fmla="*/ 233698 h 474702"/>
              <a:gd name="connsiteX23" fmla="*/ 304744 w 607596"/>
              <a:gd name="connsiteY23" fmla="*/ 387630 h 474702"/>
              <a:gd name="connsiteX24" fmla="*/ 282138 w 607596"/>
              <a:gd name="connsiteY24" fmla="*/ 387630 h 474702"/>
              <a:gd name="connsiteX25" fmla="*/ 9612 w 607596"/>
              <a:gd name="connsiteY25" fmla="*/ 213079 h 474702"/>
              <a:gd name="connsiteX26" fmla="*/ 9612 w 607596"/>
              <a:gd name="connsiteY26" fmla="*/ 177884 h 47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7596" h="474702">
                <a:moveTo>
                  <a:pt x="110880" y="307122"/>
                </a:moveTo>
                <a:cubicBezTo>
                  <a:pt x="112993" y="305966"/>
                  <a:pt x="115686" y="305877"/>
                  <a:pt x="117999" y="307388"/>
                </a:cubicBezTo>
                <a:lnTo>
                  <a:pt x="270804" y="405224"/>
                </a:lnTo>
                <a:cubicBezTo>
                  <a:pt x="284598" y="414022"/>
                  <a:pt x="302308" y="414022"/>
                  <a:pt x="316102" y="405224"/>
                </a:cubicBezTo>
                <a:lnTo>
                  <a:pt x="468907" y="307388"/>
                </a:lnTo>
                <a:cubicBezTo>
                  <a:pt x="473534" y="304367"/>
                  <a:pt x="479675" y="307744"/>
                  <a:pt x="479675" y="313253"/>
                </a:cubicBezTo>
                <a:lnTo>
                  <a:pt x="479675" y="404691"/>
                </a:lnTo>
                <a:cubicBezTo>
                  <a:pt x="479675" y="498351"/>
                  <a:pt x="107231" y="497729"/>
                  <a:pt x="107231" y="404691"/>
                </a:cubicBezTo>
                <a:lnTo>
                  <a:pt x="107231" y="313253"/>
                </a:lnTo>
                <a:cubicBezTo>
                  <a:pt x="107231" y="310499"/>
                  <a:pt x="108766" y="308277"/>
                  <a:pt x="110880" y="307122"/>
                </a:cubicBezTo>
                <a:close/>
                <a:moveTo>
                  <a:pt x="282138" y="3333"/>
                </a:moveTo>
                <a:cubicBezTo>
                  <a:pt x="289080" y="-1111"/>
                  <a:pt x="297891" y="-1111"/>
                  <a:pt x="304744" y="3333"/>
                </a:cubicBezTo>
                <a:lnTo>
                  <a:pt x="577358" y="177884"/>
                </a:lnTo>
                <a:cubicBezTo>
                  <a:pt x="583232" y="181617"/>
                  <a:pt x="586971" y="188194"/>
                  <a:pt x="586971" y="195482"/>
                </a:cubicBezTo>
                <a:lnTo>
                  <a:pt x="586971" y="356080"/>
                </a:lnTo>
                <a:lnTo>
                  <a:pt x="604593" y="383720"/>
                </a:lnTo>
                <a:cubicBezTo>
                  <a:pt x="608598" y="390030"/>
                  <a:pt x="608598" y="398029"/>
                  <a:pt x="604593" y="404339"/>
                </a:cubicBezTo>
                <a:lnTo>
                  <a:pt x="582253" y="439445"/>
                </a:lnTo>
                <a:cubicBezTo>
                  <a:pt x="574688" y="451265"/>
                  <a:pt x="557333" y="451354"/>
                  <a:pt x="549768" y="439445"/>
                </a:cubicBezTo>
                <a:lnTo>
                  <a:pt x="527428" y="404339"/>
                </a:lnTo>
                <a:cubicBezTo>
                  <a:pt x="523423" y="398029"/>
                  <a:pt x="523423" y="390030"/>
                  <a:pt x="527428" y="383720"/>
                </a:cubicBezTo>
                <a:lnTo>
                  <a:pt x="545050" y="356080"/>
                </a:lnTo>
                <a:lnTo>
                  <a:pt x="545050" y="233698"/>
                </a:lnTo>
                <a:lnTo>
                  <a:pt x="304744" y="387630"/>
                </a:lnTo>
                <a:cubicBezTo>
                  <a:pt x="297891" y="391985"/>
                  <a:pt x="289080" y="391985"/>
                  <a:pt x="282138" y="387630"/>
                </a:cubicBezTo>
                <a:lnTo>
                  <a:pt x="9612" y="213079"/>
                </a:lnTo>
                <a:cubicBezTo>
                  <a:pt x="-3204" y="204902"/>
                  <a:pt x="-3204" y="186061"/>
                  <a:pt x="9612" y="177884"/>
                </a:cubicBezTo>
                <a:close/>
              </a:path>
            </a:pathLst>
          </a:custGeom>
          <a:solidFill>
            <a:schemeClr val="accent1"/>
          </a:solidFill>
          <a:ln>
            <a:noFill/>
          </a:ln>
        </p:spPr>
      </p:sp>
      <p:sp>
        <p:nvSpPr>
          <p:cNvPr id="56" name="ebook_274884">
            <a:extLst>
              <a:ext uri="{FF2B5EF4-FFF2-40B4-BE49-F238E27FC236}">
                <a16:creationId xmlns="" xmlns:a16="http://schemas.microsoft.com/office/drawing/2014/main" id="{88247FC2-D56C-448E-9680-3C93A1CAFE29}"/>
              </a:ext>
            </a:extLst>
          </p:cNvPr>
          <p:cNvSpPr>
            <a:spLocks noChangeAspect="1"/>
          </p:cNvSpPr>
          <p:nvPr/>
        </p:nvSpPr>
        <p:spPr bwMode="auto">
          <a:xfrm>
            <a:off x="7522967" y="1222721"/>
            <a:ext cx="609685" cy="422410"/>
          </a:xfrm>
          <a:custGeom>
            <a:avLst/>
            <a:gdLst>
              <a:gd name="connsiteX0" fmla="*/ 446710 w 607639"/>
              <a:gd name="connsiteY0" fmla="*/ 256866 h 420993"/>
              <a:gd name="connsiteX1" fmla="*/ 364838 w 607639"/>
              <a:gd name="connsiteY1" fmla="*/ 267065 h 420993"/>
              <a:gd name="connsiteX2" fmla="*/ 373738 w 607639"/>
              <a:gd name="connsiteY2" fmla="*/ 301992 h 420993"/>
              <a:gd name="connsiteX3" fmla="*/ 519615 w 607639"/>
              <a:gd name="connsiteY3" fmla="*/ 301992 h 420993"/>
              <a:gd name="connsiteX4" fmla="*/ 528515 w 607639"/>
              <a:gd name="connsiteY4" fmla="*/ 267065 h 420993"/>
              <a:gd name="connsiteX5" fmla="*/ 446710 w 607639"/>
              <a:gd name="connsiteY5" fmla="*/ 256866 h 420993"/>
              <a:gd name="connsiteX6" fmla="*/ 160918 w 607639"/>
              <a:gd name="connsiteY6" fmla="*/ 256866 h 420993"/>
              <a:gd name="connsiteX7" fmla="*/ 79035 w 607639"/>
              <a:gd name="connsiteY7" fmla="*/ 267065 h 420993"/>
              <a:gd name="connsiteX8" fmla="*/ 87936 w 607639"/>
              <a:gd name="connsiteY8" fmla="*/ 301992 h 420993"/>
              <a:gd name="connsiteX9" fmla="*/ 233901 w 607639"/>
              <a:gd name="connsiteY9" fmla="*/ 301992 h 420993"/>
              <a:gd name="connsiteX10" fmla="*/ 242801 w 607639"/>
              <a:gd name="connsiteY10" fmla="*/ 267065 h 420993"/>
              <a:gd name="connsiteX11" fmla="*/ 160918 w 607639"/>
              <a:gd name="connsiteY11" fmla="*/ 256866 h 420993"/>
              <a:gd name="connsiteX12" fmla="*/ 446710 w 607639"/>
              <a:gd name="connsiteY12" fmla="*/ 194922 h 420993"/>
              <a:gd name="connsiteX13" fmla="*/ 364838 w 607639"/>
              <a:gd name="connsiteY13" fmla="*/ 205120 h 420993"/>
              <a:gd name="connsiteX14" fmla="*/ 373738 w 607639"/>
              <a:gd name="connsiteY14" fmla="*/ 240047 h 420993"/>
              <a:gd name="connsiteX15" fmla="*/ 519615 w 607639"/>
              <a:gd name="connsiteY15" fmla="*/ 240047 h 420993"/>
              <a:gd name="connsiteX16" fmla="*/ 528515 w 607639"/>
              <a:gd name="connsiteY16" fmla="*/ 205120 h 420993"/>
              <a:gd name="connsiteX17" fmla="*/ 446710 w 607639"/>
              <a:gd name="connsiteY17" fmla="*/ 194922 h 420993"/>
              <a:gd name="connsiteX18" fmla="*/ 160918 w 607639"/>
              <a:gd name="connsiteY18" fmla="*/ 194922 h 420993"/>
              <a:gd name="connsiteX19" fmla="*/ 79035 w 607639"/>
              <a:gd name="connsiteY19" fmla="*/ 205120 h 420993"/>
              <a:gd name="connsiteX20" fmla="*/ 87936 w 607639"/>
              <a:gd name="connsiteY20" fmla="*/ 240047 h 420993"/>
              <a:gd name="connsiteX21" fmla="*/ 233901 w 607639"/>
              <a:gd name="connsiteY21" fmla="*/ 240047 h 420993"/>
              <a:gd name="connsiteX22" fmla="*/ 242801 w 607639"/>
              <a:gd name="connsiteY22" fmla="*/ 205120 h 420993"/>
              <a:gd name="connsiteX23" fmla="*/ 160918 w 607639"/>
              <a:gd name="connsiteY23" fmla="*/ 194922 h 420993"/>
              <a:gd name="connsiteX24" fmla="*/ 446710 w 607639"/>
              <a:gd name="connsiteY24" fmla="*/ 132888 h 420993"/>
              <a:gd name="connsiteX25" fmla="*/ 364838 w 607639"/>
              <a:gd name="connsiteY25" fmla="*/ 143086 h 420993"/>
              <a:gd name="connsiteX26" fmla="*/ 373738 w 607639"/>
              <a:gd name="connsiteY26" fmla="*/ 178013 h 420993"/>
              <a:gd name="connsiteX27" fmla="*/ 519615 w 607639"/>
              <a:gd name="connsiteY27" fmla="*/ 178013 h 420993"/>
              <a:gd name="connsiteX28" fmla="*/ 528515 w 607639"/>
              <a:gd name="connsiteY28" fmla="*/ 143086 h 420993"/>
              <a:gd name="connsiteX29" fmla="*/ 446710 w 607639"/>
              <a:gd name="connsiteY29" fmla="*/ 132888 h 420993"/>
              <a:gd name="connsiteX30" fmla="*/ 160918 w 607639"/>
              <a:gd name="connsiteY30" fmla="*/ 132888 h 420993"/>
              <a:gd name="connsiteX31" fmla="*/ 79035 w 607639"/>
              <a:gd name="connsiteY31" fmla="*/ 143086 h 420993"/>
              <a:gd name="connsiteX32" fmla="*/ 87936 w 607639"/>
              <a:gd name="connsiteY32" fmla="*/ 178013 h 420993"/>
              <a:gd name="connsiteX33" fmla="*/ 233901 w 607639"/>
              <a:gd name="connsiteY33" fmla="*/ 178013 h 420993"/>
              <a:gd name="connsiteX34" fmla="*/ 242801 w 607639"/>
              <a:gd name="connsiteY34" fmla="*/ 143086 h 420993"/>
              <a:gd name="connsiteX35" fmla="*/ 160918 w 607639"/>
              <a:gd name="connsiteY35" fmla="*/ 132888 h 420993"/>
              <a:gd name="connsiteX36" fmla="*/ 446710 w 607639"/>
              <a:gd name="connsiteY36" fmla="*/ 70854 h 420993"/>
              <a:gd name="connsiteX37" fmla="*/ 364838 w 607639"/>
              <a:gd name="connsiteY37" fmla="*/ 81053 h 420993"/>
              <a:gd name="connsiteX38" fmla="*/ 373738 w 607639"/>
              <a:gd name="connsiteY38" fmla="*/ 115980 h 420993"/>
              <a:gd name="connsiteX39" fmla="*/ 519615 w 607639"/>
              <a:gd name="connsiteY39" fmla="*/ 115980 h 420993"/>
              <a:gd name="connsiteX40" fmla="*/ 528515 w 607639"/>
              <a:gd name="connsiteY40" fmla="*/ 81053 h 420993"/>
              <a:gd name="connsiteX41" fmla="*/ 446710 w 607639"/>
              <a:gd name="connsiteY41" fmla="*/ 70854 h 420993"/>
              <a:gd name="connsiteX42" fmla="*/ 160918 w 607639"/>
              <a:gd name="connsiteY42" fmla="*/ 70854 h 420993"/>
              <a:gd name="connsiteX43" fmla="*/ 79035 w 607639"/>
              <a:gd name="connsiteY43" fmla="*/ 81053 h 420993"/>
              <a:gd name="connsiteX44" fmla="*/ 87936 w 607639"/>
              <a:gd name="connsiteY44" fmla="*/ 115980 h 420993"/>
              <a:gd name="connsiteX45" fmla="*/ 233901 w 607639"/>
              <a:gd name="connsiteY45" fmla="*/ 115980 h 420993"/>
              <a:gd name="connsiteX46" fmla="*/ 242801 w 607639"/>
              <a:gd name="connsiteY46" fmla="*/ 81053 h 420993"/>
              <a:gd name="connsiteX47" fmla="*/ 160918 w 607639"/>
              <a:gd name="connsiteY47" fmla="*/ 70854 h 420993"/>
              <a:gd name="connsiteX48" fmla="*/ 446721 w 607639"/>
              <a:gd name="connsiteY48" fmla="*/ 0 h 420993"/>
              <a:gd name="connsiteX49" fmla="*/ 597760 w 607639"/>
              <a:gd name="connsiteY49" fmla="*/ 36349 h 420993"/>
              <a:gd name="connsiteX50" fmla="*/ 607639 w 607639"/>
              <a:gd name="connsiteY50" fmla="*/ 41415 h 420993"/>
              <a:gd name="connsiteX51" fmla="*/ 607639 w 607639"/>
              <a:gd name="connsiteY51" fmla="*/ 420993 h 420993"/>
              <a:gd name="connsiteX52" fmla="*/ 581294 w 607639"/>
              <a:gd name="connsiteY52" fmla="*/ 407484 h 420993"/>
              <a:gd name="connsiteX53" fmla="*/ 446721 w 607639"/>
              <a:gd name="connsiteY53" fmla="*/ 375134 h 420993"/>
              <a:gd name="connsiteX54" fmla="*/ 321849 w 607639"/>
              <a:gd name="connsiteY54" fmla="*/ 402774 h 420993"/>
              <a:gd name="connsiteX55" fmla="*/ 321849 w 607639"/>
              <a:gd name="connsiteY55" fmla="*/ 24351 h 420993"/>
              <a:gd name="connsiteX56" fmla="*/ 446721 w 607639"/>
              <a:gd name="connsiteY56" fmla="*/ 0 h 420993"/>
              <a:gd name="connsiteX57" fmla="*/ 160918 w 607639"/>
              <a:gd name="connsiteY57" fmla="*/ 0 h 420993"/>
              <a:gd name="connsiteX58" fmla="*/ 285790 w 607639"/>
              <a:gd name="connsiteY58" fmla="*/ 24351 h 420993"/>
              <a:gd name="connsiteX59" fmla="*/ 285790 w 607639"/>
              <a:gd name="connsiteY59" fmla="*/ 402774 h 420993"/>
              <a:gd name="connsiteX60" fmla="*/ 160918 w 607639"/>
              <a:gd name="connsiteY60" fmla="*/ 375134 h 420993"/>
              <a:gd name="connsiteX61" fmla="*/ 26256 w 607639"/>
              <a:gd name="connsiteY61" fmla="*/ 407484 h 420993"/>
              <a:gd name="connsiteX62" fmla="*/ 0 w 607639"/>
              <a:gd name="connsiteY62" fmla="*/ 420993 h 420993"/>
              <a:gd name="connsiteX63" fmla="*/ 0 w 607639"/>
              <a:gd name="connsiteY63" fmla="*/ 41415 h 420993"/>
              <a:gd name="connsiteX64" fmla="*/ 9791 w 607639"/>
              <a:gd name="connsiteY64" fmla="*/ 36349 h 420993"/>
              <a:gd name="connsiteX65" fmla="*/ 160918 w 607639"/>
              <a:gd name="connsiteY65" fmla="*/ 0 h 42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7639" h="420993">
                <a:moveTo>
                  <a:pt x="446710" y="256866"/>
                </a:moveTo>
                <a:cubicBezTo>
                  <a:pt x="419174" y="256866"/>
                  <a:pt x="391628" y="260266"/>
                  <a:pt x="364838" y="267065"/>
                </a:cubicBezTo>
                <a:lnTo>
                  <a:pt x="373738" y="301992"/>
                </a:lnTo>
                <a:cubicBezTo>
                  <a:pt x="421444" y="289905"/>
                  <a:pt x="471909" y="289905"/>
                  <a:pt x="519615" y="301992"/>
                </a:cubicBezTo>
                <a:lnTo>
                  <a:pt x="528515" y="267065"/>
                </a:lnTo>
                <a:cubicBezTo>
                  <a:pt x="501770" y="260266"/>
                  <a:pt x="474245" y="256866"/>
                  <a:pt x="446710" y="256866"/>
                </a:cubicBezTo>
                <a:close/>
                <a:moveTo>
                  <a:pt x="160918" y="256866"/>
                </a:moveTo>
                <a:cubicBezTo>
                  <a:pt x="133372" y="256866"/>
                  <a:pt x="105825" y="260266"/>
                  <a:pt x="79035" y="267065"/>
                </a:cubicBezTo>
                <a:lnTo>
                  <a:pt x="87936" y="301992"/>
                </a:lnTo>
                <a:cubicBezTo>
                  <a:pt x="135730" y="289905"/>
                  <a:pt x="186106" y="289905"/>
                  <a:pt x="233901" y="301992"/>
                </a:cubicBezTo>
                <a:lnTo>
                  <a:pt x="242801" y="267065"/>
                </a:lnTo>
                <a:cubicBezTo>
                  <a:pt x="216011" y="260266"/>
                  <a:pt x="188465" y="256866"/>
                  <a:pt x="160918" y="256866"/>
                </a:cubicBezTo>
                <a:close/>
                <a:moveTo>
                  <a:pt x="446710" y="194922"/>
                </a:moveTo>
                <a:cubicBezTo>
                  <a:pt x="419174" y="194922"/>
                  <a:pt x="391628" y="198321"/>
                  <a:pt x="364838" y="205120"/>
                </a:cubicBezTo>
                <a:lnTo>
                  <a:pt x="373738" y="240047"/>
                </a:lnTo>
                <a:cubicBezTo>
                  <a:pt x="421444" y="227871"/>
                  <a:pt x="471909" y="227871"/>
                  <a:pt x="519615" y="240047"/>
                </a:cubicBezTo>
                <a:lnTo>
                  <a:pt x="528515" y="205120"/>
                </a:lnTo>
                <a:cubicBezTo>
                  <a:pt x="501770" y="198321"/>
                  <a:pt x="474245" y="194922"/>
                  <a:pt x="446710" y="194922"/>
                </a:cubicBezTo>
                <a:close/>
                <a:moveTo>
                  <a:pt x="160918" y="194922"/>
                </a:moveTo>
                <a:cubicBezTo>
                  <a:pt x="133372" y="194922"/>
                  <a:pt x="105825" y="198321"/>
                  <a:pt x="79035" y="205120"/>
                </a:cubicBezTo>
                <a:lnTo>
                  <a:pt x="87936" y="240047"/>
                </a:lnTo>
                <a:cubicBezTo>
                  <a:pt x="135730" y="227871"/>
                  <a:pt x="186106" y="227871"/>
                  <a:pt x="233901" y="240047"/>
                </a:cubicBezTo>
                <a:lnTo>
                  <a:pt x="242801" y="205120"/>
                </a:lnTo>
                <a:cubicBezTo>
                  <a:pt x="216011" y="198321"/>
                  <a:pt x="188465" y="194922"/>
                  <a:pt x="160918" y="194922"/>
                </a:cubicBezTo>
                <a:close/>
                <a:moveTo>
                  <a:pt x="446710" y="132888"/>
                </a:moveTo>
                <a:cubicBezTo>
                  <a:pt x="419174" y="132888"/>
                  <a:pt x="391628" y="136287"/>
                  <a:pt x="364838" y="143086"/>
                </a:cubicBezTo>
                <a:lnTo>
                  <a:pt x="373738" y="178013"/>
                </a:lnTo>
                <a:cubicBezTo>
                  <a:pt x="421444" y="165927"/>
                  <a:pt x="471909" y="165927"/>
                  <a:pt x="519615" y="178013"/>
                </a:cubicBezTo>
                <a:lnTo>
                  <a:pt x="528515" y="143086"/>
                </a:lnTo>
                <a:cubicBezTo>
                  <a:pt x="501770" y="136287"/>
                  <a:pt x="474245" y="132888"/>
                  <a:pt x="446710" y="132888"/>
                </a:cubicBezTo>
                <a:close/>
                <a:moveTo>
                  <a:pt x="160918" y="132888"/>
                </a:moveTo>
                <a:cubicBezTo>
                  <a:pt x="133372" y="132888"/>
                  <a:pt x="105825" y="136287"/>
                  <a:pt x="79035" y="143086"/>
                </a:cubicBezTo>
                <a:lnTo>
                  <a:pt x="87936" y="178013"/>
                </a:lnTo>
                <a:cubicBezTo>
                  <a:pt x="135730" y="165927"/>
                  <a:pt x="186106" y="165927"/>
                  <a:pt x="233901" y="178013"/>
                </a:cubicBezTo>
                <a:lnTo>
                  <a:pt x="242801" y="143086"/>
                </a:lnTo>
                <a:cubicBezTo>
                  <a:pt x="216011" y="136287"/>
                  <a:pt x="188465" y="132888"/>
                  <a:pt x="160918" y="132888"/>
                </a:cubicBezTo>
                <a:close/>
                <a:moveTo>
                  <a:pt x="446710" y="70854"/>
                </a:moveTo>
                <a:cubicBezTo>
                  <a:pt x="419174" y="70854"/>
                  <a:pt x="391628" y="74254"/>
                  <a:pt x="364838" y="81053"/>
                </a:cubicBezTo>
                <a:lnTo>
                  <a:pt x="373738" y="115980"/>
                </a:lnTo>
                <a:cubicBezTo>
                  <a:pt x="421444" y="103893"/>
                  <a:pt x="471909" y="103893"/>
                  <a:pt x="519615" y="115980"/>
                </a:cubicBezTo>
                <a:lnTo>
                  <a:pt x="528515" y="81053"/>
                </a:lnTo>
                <a:cubicBezTo>
                  <a:pt x="501770" y="74254"/>
                  <a:pt x="474245" y="70854"/>
                  <a:pt x="446710" y="70854"/>
                </a:cubicBezTo>
                <a:close/>
                <a:moveTo>
                  <a:pt x="160918" y="70854"/>
                </a:moveTo>
                <a:cubicBezTo>
                  <a:pt x="133372" y="70854"/>
                  <a:pt x="105825" y="74254"/>
                  <a:pt x="79035" y="81053"/>
                </a:cubicBezTo>
                <a:lnTo>
                  <a:pt x="87936" y="115980"/>
                </a:lnTo>
                <a:cubicBezTo>
                  <a:pt x="135730" y="103893"/>
                  <a:pt x="186106" y="103893"/>
                  <a:pt x="233901" y="115980"/>
                </a:cubicBezTo>
                <a:lnTo>
                  <a:pt x="242801" y="81053"/>
                </a:lnTo>
                <a:cubicBezTo>
                  <a:pt x="216011" y="74254"/>
                  <a:pt x="188465" y="70854"/>
                  <a:pt x="160918" y="70854"/>
                </a:cubicBezTo>
                <a:close/>
                <a:moveTo>
                  <a:pt x="446721" y="0"/>
                </a:moveTo>
                <a:cubicBezTo>
                  <a:pt x="498966" y="0"/>
                  <a:pt x="551211" y="12620"/>
                  <a:pt x="597760" y="36349"/>
                </a:cubicBezTo>
                <a:lnTo>
                  <a:pt x="607639" y="41415"/>
                </a:lnTo>
                <a:lnTo>
                  <a:pt x="607639" y="420993"/>
                </a:lnTo>
                <a:lnTo>
                  <a:pt x="581294" y="407484"/>
                </a:lnTo>
                <a:cubicBezTo>
                  <a:pt x="539908" y="386333"/>
                  <a:pt x="493270" y="375134"/>
                  <a:pt x="446721" y="375134"/>
                </a:cubicBezTo>
                <a:cubicBezTo>
                  <a:pt x="403732" y="375134"/>
                  <a:pt x="360833" y="384644"/>
                  <a:pt x="321849" y="402774"/>
                </a:cubicBezTo>
                <a:lnTo>
                  <a:pt x="321849" y="24351"/>
                </a:lnTo>
                <a:cubicBezTo>
                  <a:pt x="361367" y="8354"/>
                  <a:pt x="403999" y="0"/>
                  <a:pt x="446721" y="0"/>
                </a:cubicBezTo>
                <a:close/>
                <a:moveTo>
                  <a:pt x="160918" y="0"/>
                </a:moveTo>
                <a:cubicBezTo>
                  <a:pt x="203640" y="0"/>
                  <a:pt x="246273" y="8354"/>
                  <a:pt x="285790" y="24351"/>
                </a:cubicBezTo>
                <a:lnTo>
                  <a:pt x="285790" y="402774"/>
                </a:lnTo>
                <a:cubicBezTo>
                  <a:pt x="246807" y="384644"/>
                  <a:pt x="203907" y="375134"/>
                  <a:pt x="160918" y="375134"/>
                </a:cubicBezTo>
                <a:cubicBezTo>
                  <a:pt x="114281" y="375134"/>
                  <a:pt x="67732" y="386333"/>
                  <a:pt x="26256" y="407484"/>
                </a:cubicBezTo>
                <a:lnTo>
                  <a:pt x="0" y="420993"/>
                </a:lnTo>
                <a:lnTo>
                  <a:pt x="0" y="41415"/>
                </a:lnTo>
                <a:lnTo>
                  <a:pt x="9791" y="36349"/>
                </a:lnTo>
                <a:cubicBezTo>
                  <a:pt x="56339" y="12620"/>
                  <a:pt x="108584" y="0"/>
                  <a:pt x="160918" y="0"/>
                </a:cubicBezTo>
                <a:close/>
              </a:path>
            </a:pathLst>
          </a:custGeom>
          <a:solidFill>
            <a:schemeClr val="accent1"/>
          </a:solidFill>
          <a:ln>
            <a:noFill/>
          </a:ln>
        </p:spPr>
      </p:sp>
      <p:sp>
        <p:nvSpPr>
          <p:cNvPr id="57" name="3d-dictionary_62596">
            <a:extLst>
              <a:ext uri="{FF2B5EF4-FFF2-40B4-BE49-F238E27FC236}">
                <a16:creationId xmlns="" xmlns:a16="http://schemas.microsoft.com/office/drawing/2014/main" id="{FE2C4A90-5F87-412C-B336-30AB03D24C0F}"/>
              </a:ext>
            </a:extLst>
          </p:cNvPr>
          <p:cNvSpPr>
            <a:spLocks noChangeAspect="1"/>
          </p:cNvSpPr>
          <p:nvPr/>
        </p:nvSpPr>
        <p:spPr bwMode="auto">
          <a:xfrm>
            <a:off x="8416800" y="1129084"/>
            <a:ext cx="509639" cy="609685"/>
          </a:xfrm>
          <a:custGeom>
            <a:avLst/>
            <a:gdLst>
              <a:gd name="connsiteX0" fmla="*/ 295234 w 508283"/>
              <a:gd name="connsiteY0" fmla="*/ 327353 h 608062"/>
              <a:gd name="connsiteX1" fmla="*/ 317262 w 508283"/>
              <a:gd name="connsiteY1" fmla="*/ 357393 h 608062"/>
              <a:gd name="connsiteX2" fmla="*/ 295234 w 508283"/>
              <a:gd name="connsiteY2" fmla="*/ 387969 h 608062"/>
              <a:gd name="connsiteX3" fmla="*/ 277181 w 508283"/>
              <a:gd name="connsiteY3" fmla="*/ 373164 h 608062"/>
              <a:gd name="connsiteX4" fmla="*/ 277181 w 508283"/>
              <a:gd name="connsiteY4" fmla="*/ 342802 h 608062"/>
              <a:gd name="connsiteX5" fmla="*/ 295234 w 508283"/>
              <a:gd name="connsiteY5" fmla="*/ 327353 h 608062"/>
              <a:gd name="connsiteX6" fmla="*/ 130681 w 508283"/>
              <a:gd name="connsiteY6" fmla="*/ 297010 h 608062"/>
              <a:gd name="connsiteX7" fmla="*/ 143671 w 508283"/>
              <a:gd name="connsiteY7" fmla="*/ 342031 h 608062"/>
              <a:gd name="connsiteX8" fmla="*/ 118550 w 508283"/>
              <a:gd name="connsiteY8" fmla="*/ 342031 h 608062"/>
              <a:gd name="connsiteX9" fmla="*/ 102603 w 508283"/>
              <a:gd name="connsiteY9" fmla="*/ 242387 h 608062"/>
              <a:gd name="connsiteX10" fmla="*/ 46354 w 508283"/>
              <a:gd name="connsiteY10" fmla="*/ 426030 h 608062"/>
              <a:gd name="connsiteX11" fmla="*/ 97656 w 508283"/>
              <a:gd name="connsiteY11" fmla="*/ 426030 h 608062"/>
              <a:gd name="connsiteX12" fmla="*/ 110132 w 508283"/>
              <a:gd name="connsiteY12" fmla="*/ 381462 h 608062"/>
              <a:gd name="connsiteX13" fmla="*/ 152399 w 508283"/>
              <a:gd name="connsiteY13" fmla="*/ 381462 h 608062"/>
              <a:gd name="connsiteX14" fmla="*/ 165735 w 508283"/>
              <a:gd name="connsiteY14" fmla="*/ 426030 h 608062"/>
              <a:gd name="connsiteX15" fmla="*/ 218650 w 508283"/>
              <a:gd name="connsiteY15" fmla="*/ 426030 h 608062"/>
              <a:gd name="connsiteX16" fmla="*/ 161541 w 508283"/>
              <a:gd name="connsiteY16" fmla="*/ 242387 h 608062"/>
              <a:gd name="connsiteX17" fmla="*/ 227254 w 508283"/>
              <a:gd name="connsiteY17" fmla="*/ 233044 h 608062"/>
              <a:gd name="connsiteX18" fmla="*/ 227147 w 508283"/>
              <a:gd name="connsiteY18" fmla="*/ 426030 h 608062"/>
              <a:gd name="connsiteX19" fmla="*/ 269091 w 508283"/>
              <a:gd name="connsiteY19" fmla="*/ 426030 h 608062"/>
              <a:gd name="connsiteX20" fmla="*/ 269952 w 508283"/>
              <a:gd name="connsiteY20" fmla="*/ 415935 h 608062"/>
              <a:gd name="connsiteX21" fmla="*/ 304475 w 508283"/>
              <a:gd name="connsiteY21" fmla="*/ 428930 h 608062"/>
              <a:gd name="connsiteX22" fmla="*/ 347926 w 508283"/>
              <a:gd name="connsiteY22" fmla="*/ 410351 h 608062"/>
              <a:gd name="connsiteX23" fmla="*/ 367285 w 508283"/>
              <a:gd name="connsiteY23" fmla="*/ 355902 h 608062"/>
              <a:gd name="connsiteX24" fmla="*/ 348356 w 508283"/>
              <a:gd name="connsiteY24" fmla="*/ 302850 h 608062"/>
              <a:gd name="connsiteX25" fmla="*/ 310175 w 508283"/>
              <a:gd name="connsiteY25" fmla="*/ 287170 h 608062"/>
              <a:gd name="connsiteX26" fmla="*/ 276512 w 508283"/>
              <a:gd name="connsiteY26" fmla="*/ 297910 h 608062"/>
              <a:gd name="connsiteX27" fmla="*/ 276512 w 508283"/>
              <a:gd name="connsiteY27" fmla="*/ 233044 h 608062"/>
              <a:gd name="connsiteX28" fmla="*/ 75823 w 508283"/>
              <a:gd name="connsiteY28" fmla="*/ 42957 h 608062"/>
              <a:gd name="connsiteX29" fmla="*/ 52377 w 508283"/>
              <a:gd name="connsiteY29" fmla="*/ 77753 h 608062"/>
              <a:gd name="connsiteX30" fmla="*/ 428051 w 508283"/>
              <a:gd name="connsiteY30" fmla="*/ 77753 h 608062"/>
              <a:gd name="connsiteX31" fmla="*/ 428051 w 508283"/>
              <a:gd name="connsiteY31" fmla="*/ 554580 h 608062"/>
              <a:gd name="connsiteX32" fmla="*/ 465263 w 508283"/>
              <a:gd name="connsiteY32" fmla="*/ 526228 h 608062"/>
              <a:gd name="connsiteX33" fmla="*/ 465263 w 508283"/>
              <a:gd name="connsiteY33" fmla="*/ 42957 h 608062"/>
              <a:gd name="connsiteX34" fmla="*/ 53023 w 508283"/>
              <a:gd name="connsiteY34" fmla="*/ 0 h 608062"/>
              <a:gd name="connsiteX35" fmla="*/ 508283 w 508283"/>
              <a:gd name="connsiteY35" fmla="*/ 0 h 608062"/>
              <a:gd name="connsiteX36" fmla="*/ 508283 w 508283"/>
              <a:gd name="connsiteY36" fmla="*/ 547385 h 608062"/>
              <a:gd name="connsiteX37" fmla="*/ 429449 w 508283"/>
              <a:gd name="connsiteY37" fmla="*/ 607632 h 608062"/>
              <a:gd name="connsiteX38" fmla="*/ 428051 w 508283"/>
              <a:gd name="connsiteY38" fmla="*/ 607525 h 608062"/>
              <a:gd name="connsiteX39" fmla="*/ 428051 w 508283"/>
              <a:gd name="connsiteY39" fmla="*/ 608062 h 608062"/>
              <a:gd name="connsiteX40" fmla="*/ 108 w 508283"/>
              <a:gd name="connsiteY40" fmla="*/ 608062 h 608062"/>
              <a:gd name="connsiteX41" fmla="*/ 108 w 508283"/>
              <a:gd name="connsiteY41" fmla="*/ 567789 h 608062"/>
              <a:gd name="connsiteX42" fmla="*/ 0 w 508283"/>
              <a:gd name="connsiteY42" fmla="*/ 567789 h 608062"/>
              <a:gd name="connsiteX43" fmla="*/ 108 w 508283"/>
              <a:gd name="connsiteY43" fmla="*/ 77753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08283" h="608062">
                <a:moveTo>
                  <a:pt x="295234" y="327353"/>
                </a:moveTo>
                <a:cubicBezTo>
                  <a:pt x="315650" y="327353"/>
                  <a:pt x="317262" y="350312"/>
                  <a:pt x="317262" y="357393"/>
                </a:cubicBezTo>
                <a:cubicBezTo>
                  <a:pt x="317262" y="376811"/>
                  <a:pt x="309203" y="387969"/>
                  <a:pt x="295234" y="387969"/>
                </a:cubicBezTo>
                <a:cubicBezTo>
                  <a:pt x="286530" y="387969"/>
                  <a:pt x="279330" y="381961"/>
                  <a:pt x="277181" y="373164"/>
                </a:cubicBezTo>
                <a:lnTo>
                  <a:pt x="277181" y="342802"/>
                </a:lnTo>
                <a:cubicBezTo>
                  <a:pt x="279223" y="333897"/>
                  <a:pt x="286745" y="327353"/>
                  <a:pt x="295234" y="327353"/>
                </a:cubicBezTo>
                <a:close/>
                <a:moveTo>
                  <a:pt x="130681" y="297010"/>
                </a:moveTo>
                <a:lnTo>
                  <a:pt x="143671" y="342031"/>
                </a:lnTo>
                <a:lnTo>
                  <a:pt x="118550" y="342031"/>
                </a:lnTo>
                <a:close/>
                <a:moveTo>
                  <a:pt x="102603" y="242387"/>
                </a:moveTo>
                <a:lnTo>
                  <a:pt x="46354" y="426030"/>
                </a:lnTo>
                <a:lnTo>
                  <a:pt x="97656" y="426030"/>
                </a:lnTo>
                <a:lnTo>
                  <a:pt x="110132" y="381462"/>
                </a:lnTo>
                <a:lnTo>
                  <a:pt x="152399" y="381462"/>
                </a:lnTo>
                <a:lnTo>
                  <a:pt x="165735" y="426030"/>
                </a:lnTo>
                <a:lnTo>
                  <a:pt x="218650" y="426030"/>
                </a:lnTo>
                <a:lnTo>
                  <a:pt x="161541" y="242387"/>
                </a:lnTo>
                <a:close/>
                <a:moveTo>
                  <a:pt x="227254" y="233044"/>
                </a:moveTo>
                <a:lnTo>
                  <a:pt x="227147" y="426030"/>
                </a:lnTo>
                <a:lnTo>
                  <a:pt x="269091" y="426030"/>
                </a:lnTo>
                <a:lnTo>
                  <a:pt x="269952" y="415935"/>
                </a:lnTo>
                <a:cubicBezTo>
                  <a:pt x="278771" y="424419"/>
                  <a:pt x="290494" y="428930"/>
                  <a:pt x="304475" y="428930"/>
                </a:cubicBezTo>
                <a:cubicBezTo>
                  <a:pt x="321038" y="428930"/>
                  <a:pt x="336418" y="422271"/>
                  <a:pt x="347926" y="410351"/>
                </a:cubicBezTo>
                <a:cubicBezTo>
                  <a:pt x="360617" y="397034"/>
                  <a:pt x="367285" y="378240"/>
                  <a:pt x="367285" y="355902"/>
                </a:cubicBezTo>
                <a:cubicBezTo>
                  <a:pt x="367500" y="334101"/>
                  <a:pt x="360724" y="315307"/>
                  <a:pt x="348356" y="302850"/>
                </a:cubicBezTo>
                <a:cubicBezTo>
                  <a:pt x="338139" y="292540"/>
                  <a:pt x="324910" y="287170"/>
                  <a:pt x="310175" y="287170"/>
                </a:cubicBezTo>
                <a:cubicBezTo>
                  <a:pt x="296839" y="287170"/>
                  <a:pt x="285224" y="290929"/>
                  <a:pt x="276512" y="297910"/>
                </a:cubicBezTo>
                <a:lnTo>
                  <a:pt x="276512" y="233044"/>
                </a:lnTo>
                <a:close/>
                <a:moveTo>
                  <a:pt x="75823" y="42957"/>
                </a:moveTo>
                <a:lnTo>
                  <a:pt x="52377" y="77753"/>
                </a:lnTo>
                <a:lnTo>
                  <a:pt x="428051" y="77753"/>
                </a:lnTo>
                <a:lnTo>
                  <a:pt x="428051" y="554580"/>
                </a:lnTo>
                <a:lnTo>
                  <a:pt x="465263" y="526228"/>
                </a:lnTo>
                <a:lnTo>
                  <a:pt x="465263" y="42957"/>
                </a:lnTo>
                <a:close/>
                <a:moveTo>
                  <a:pt x="53023" y="0"/>
                </a:moveTo>
                <a:lnTo>
                  <a:pt x="508283" y="0"/>
                </a:lnTo>
                <a:lnTo>
                  <a:pt x="508283" y="547385"/>
                </a:lnTo>
                <a:lnTo>
                  <a:pt x="429449" y="607632"/>
                </a:lnTo>
                <a:lnTo>
                  <a:pt x="428051" y="607525"/>
                </a:lnTo>
                <a:lnTo>
                  <a:pt x="428051" y="608062"/>
                </a:lnTo>
                <a:lnTo>
                  <a:pt x="108" y="608062"/>
                </a:lnTo>
                <a:lnTo>
                  <a:pt x="108" y="567789"/>
                </a:lnTo>
                <a:lnTo>
                  <a:pt x="0" y="567789"/>
                </a:lnTo>
                <a:lnTo>
                  <a:pt x="108" y="77753"/>
                </a:lnTo>
                <a:close/>
              </a:path>
            </a:pathLst>
          </a:custGeom>
          <a:solidFill>
            <a:schemeClr val="accent1"/>
          </a:solidFill>
          <a:ln>
            <a:noFill/>
          </a:ln>
        </p:spPr>
      </p:sp>
      <p:sp>
        <p:nvSpPr>
          <p:cNvPr id="58" name="school-presentation_73437">
            <a:extLst>
              <a:ext uri="{FF2B5EF4-FFF2-40B4-BE49-F238E27FC236}">
                <a16:creationId xmlns="" xmlns:a16="http://schemas.microsoft.com/office/drawing/2014/main" id="{11993A29-643D-4471-B3AD-563233732301}"/>
              </a:ext>
            </a:extLst>
          </p:cNvPr>
          <p:cNvSpPr>
            <a:spLocks noChangeAspect="1"/>
          </p:cNvSpPr>
          <p:nvPr/>
        </p:nvSpPr>
        <p:spPr bwMode="auto">
          <a:xfrm>
            <a:off x="9263764" y="1129084"/>
            <a:ext cx="599268" cy="609685"/>
          </a:xfrm>
          <a:custGeom>
            <a:avLst/>
            <a:gdLst>
              <a:gd name="T0" fmla="*/ 1387 w 2543"/>
              <a:gd name="T1" fmla="*/ 1042 h 2591"/>
              <a:gd name="T2" fmla="*/ 1406 w 2543"/>
              <a:gd name="T3" fmla="*/ 962 h 2591"/>
              <a:gd name="T4" fmla="*/ 1484 w 2543"/>
              <a:gd name="T5" fmla="*/ 978 h 2591"/>
              <a:gd name="T6" fmla="*/ 2367 w 2543"/>
              <a:gd name="T7" fmla="*/ 2324 h 2591"/>
              <a:gd name="T8" fmla="*/ 2315 w 2543"/>
              <a:gd name="T9" fmla="*/ 2378 h 2591"/>
              <a:gd name="T10" fmla="*/ 2236 w 2543"/>
              <a:gd name="T11" fmla="*/ 2361 h 2591"/>
              <a:gd name="T12" fmla="*/ 2543 w 2543"/>
              <a:gd name="T13" fmla="*/ 262 h 2591"/>
              <a:gd name="T14" fmla="*/ 2409 w 2543"/>
              <a:gd name="T15" fmla="*/ 329 h 2591"/>
              <a:gd name="T16" fmla="*/ 2370 w 2543"/>
              <a:gd name="T17" fmla="*/ 2058 h 2591"/>
              <a:gd name="T18" fmla="*/ 1935 w 2543"/>
              <a:gd name="T19" fmla="*/ 1301 h 2591"/>
              <a:gd name="T20" fmla="*/ 1935 w 2543"/>
              <a:gd name="T21" fmla="*/ 1168 h 2591"/>
              <a:gd name="T22" fmla="*/ 1595 w 2543"/>
              <a:gd name="T23" fmla="*/ 904 h 2591"/>
              <a:gd name="T24" fmla="*/ 1333 w 2543"/>
              <a:gd name="T25" fmla="*/ 851 h 2591"/>
              <a:gd name="T26" fmla="*/ 1275 w 2543"/>
              <a:gd name="T27" fmla="*/ 1114 h 2591"/>
              <a:gd name="T28" fmla="*/ 584 w 2543"/>
              <a:gd name="T29" fmla="*/ 1168 h 2591"/>
              <a:gd name="T30" fmla="*/ 584 w 2543"/>
              <a:gd name="T31" fmla="*/ 1301 h 2591"/>
              <a:gd name="T32" fmla="*/ 1887 w 2543"/>
              <a:gd name="T33" fmla="*/ 2064 h 2591"/>
              <a:gd name="T34" fmla="*/ 1338 w 2543"/>
              <a:gd name="T35" fmla="*/ 2216 h 2591"/>
              <a:gd name="T36" fmla="*/ 1271 w 2543"/>
              <a:gd name="T37" fmla="*/ 2591 h 2591"/>
              <a:gd name="T38" fmla="*/ 1205 w 2543"/>
              <a:gd name="T39" fmla="*/ 2216 h 2591"/>
              <a:gd name="T40" fmla="*/ 200 w 2543"/>
              <a:gd name="T41" fmla="*/ 2064 h 2591"/>
              <a:gd name="T42" fmla="*/ 134 w 2543"/>
              <a:gd name="T43" fmla="*/ 329 h 2591"/>
              <a:gd name="T44" fmla="*/ 0 w 2543"/>
              <a:gd name="T45" fmla="*/ 262 h 2591"/>
              <a:gd name="T46" fmla="*/ 67 w 2543"/>
              <a:gd name="T47" fmla="*/ 0 h 2591"/>
              <a:gd name="T48" fmla="*/ 2543 w 2543"/>
              <a:gd name="T49" fmla="*/ 67 h 2591"/>
              <a:gd name="T50" fmla="*/ 1271 w 2543"/>
              <a:gd name="T51" fmla="*/ 2458 h 2591"/>
              <a:gd name="T52" fmla="*/ 1271 w 2543"/>
              <a:gd name="T53" fmla="*/ 2338 h 2591"/>
              <a:gd name="T54" fmla="*/ 2002 w 2543"/>
              <a:gd name="T55" fmla="*/ 692 h 2591"/>
              <a:gd name="T56" fmla="*/ 584 w 2543"/>
              <a:gd name="T57" fmla="*/ 625 h 2591"/>
              <a:gd name="T58" fmla="*/ 584 w 2543"/>
              <a:gd name="T59" fmla="*/ 758 h 2591"/>
              <a:gd name="T60" fmla="*/ 2002 w 2543"/>
              <a:gd name="T61" fmla="*/ 692 h 2591"/>
              <a:gd name="T62" fmla="*/ 134 w 2543"/>
              <a:gd name="T63" fmla="*/ 133 h 2591"/>
              <a:gd name="T64" fmla="*/ 200 w 2543"/>
              <a:gd name="T65" fmla="*/ 196 h 2591"/>
              <a:gd name="T66" fmla="*/ 2409 w 2543"/>
              <a:gd name="T67" fmla="*/ 196 h 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43" h="2591">
                <a:moveTo>
                  <a:pt x="2236" y="2361"/>
                </a:moveTo>
                <a:lnTo>
                  <a:pt x="1387" y="1042"/>
                </a:lnTo>
                <a:cubicBezTo>
                  <a:pt x="1370" y="1016"/>
                  <a:pt x="1378" y="981"/>
                  <a:pt x="1404" y="964"/>
                </a:cubicBezTo>
                <a:lnTo>
                  <a:pt x="1406" y="962"/>
                </a:lnTo>
                <a:cubicBezTo>
                  <a:pt x="1415" y="956"/>
                  <a:pt x="1426" y="953"/>
                  <a:pt x="1437" y="953"/>
                </a:cubicBezTo>
                <a:cubicBezTo>
                  <a:pt x="1456" y="953"/>
                  <a:pt x="1474" y="963"/>
                  <a:pt x="1484" y="978"/>
                </a:cubicBezTo>
                <a:lnTo>
                  <a:pt x="2359" y="2281"/>
                </a:lnTo>
                <a:cubicBezTo>
                  <a:pt x="2367" y="2293"/>
                  <a:pt x="2370" y="2309"/>
                  <a:pt x="2367" y="2324"/>
                </a:cubicBezTo>
                <a:cubicBezTo>
                  <a:pt x="2364" y="2339"/>
                  <a:pt x="2355" y="2351"/>
                  <a:pt x="2343" y="2360"/>
                </a:cubicBezTo>
                <a:lnTo>
                  <a:pt x="2315" y="2378"/>
                </a:lnTo>
                <a:cubicBezTo>
                  <a:pt x="2306" y="2384"/>
                  <a:pt x="2295" y="2387"/>
                  <a:pt x="2284" y="2387"/>
                </a:cubicBezTo>
                <a:cubicBezTo>
                  <a:pt x="2265" y="2387"/>
                  <a:pt x="2247" y="2378"/>
                  <a:pt x="2236" y="2361"/>
                </a:cubicBezTo>
                <a:close/>
                <a:moveTo>
                  <a:pt x="2543" y="67"/>
                </a:moveTo>
                <a:lnTo>
                  <a:pt x="2543" y="262"/>
                </a:lnTo>
                <a:cubicBezTo>
                  <a:pt x="2543" y="299"/>
                  <a:pt x="2513" y="329"/>
                  <a:pt x="2476" y="329"/>
                </a:cubicBezTo>
                <a:lnTo>
                  <a:pt x="2409" y="329"/>
                </a:lnTo>
                <a:lnTo>
                  <a:pt x="2409" y="1998"/>
                </a:lnTo>
                <a:cubicBezTo>
                  <a:pt x="2409" y="2025"/>
                  <a:pt x="2393" y="2048"/>
                  <a:pt x="2370" y="2058"/>
                </a:cubicBezTo>
                <a:lnTo>
                  <a:pt x="1862" y="1301"/>
                </a:lnTo>
                <a:lnTo>
                  <a:pt x="1935" y="1301"/>
                </a:lnTo>
                <a:cubicBezTo>
                  <a:pt x="1972" y="1301"/>
                  <a:pt x="2002" y="1271"/>
                  <a:pt x="2002" y="1234"/>
                </a:cubicBezTo>
                <a:cubicBezTo>
                  <a:pt x="2002" y="1198"/>
                  <a:pt x="1972" y="1168"/>
                  <a:pt x="1935" y="1168"/>
                </a:cubicBezTo>
                <a:lnTo>
                  <a:pt x="1772" y="1168"/>
                </a:lnTo>
                <a:lnTo>
                  <a:pt x="1595" y="904"/>
                </a:lnTo>
                <a:cubicBezTo>
                  <a:pt x="1560" y="851"/>
                  <a:pt x="1501" y="820"/>
                  <a:pt x="1437" y="820"/>
                </a:cubicBezTo>
                <a:cubicBezTo>
                  <a:pt x="1400" y="820"/>
                  <a:pt x="1364" y="831"/>
                  <a:pt x="1333" y="851"/>
                </a:cubicBezTo>
                <a:lnTo>
                  <a:pt x="1331" y="852"/>
                </a:lnTo>
                <a:cubicBezTo>
                  <a:pt x="1244" y="909"/>
                  <a:pt x="1219" y="1027"/>
                  <a:pt x="1275" y="1114"/>
                </a:cubicBezTo>
                <a:lnTo>
                  <a:pt x="1310" y="1168"/>
                </a:lnTo>
                <a:lnTo>
                  <a:pt x="584" y="1168"/>
                </a:lnTo>
                <a:cubicBezTo>
                  <a:pt x="547" y="1168"/>
                  <a:pt x="517" y="1198"/>
                  <a:pt x="517" y="1234"/>
                </a:cubicBezTo>
                <a:cubicBezTo>
                  <a:pt x="517" y="1271"/>
                  <a:pt x="547" y="1301"/>
                  <a:pt x="584" y="1301"/>
                </a:cubicBezTo>
                <a:lnTo>
                  <a:pt x="1395" y="1301"/>
                </a:lnTo>
                <a:lnTo>
                  <a:pt x="1887" y="2064"/>
                </a:lnTo>
                <a:lnTo>
                  <a:pt x="1338" y="2064"/>
                </a:lnTo>
                <a:lnTo>
                  <a:pt x="1338" y="2216"/>
                </a:lnTo>
                <a:cubicBezTo>
                  <a:pt x="1412" y="2244"/>
                  <a:pt x="1465" y="2314"/>
                  <a:pt x="1465" y="2398"/>
                </a:cubicBezTo>
                <a:cubicBezTo>
                  <a:pt x="1465" y="2504"/>
                  <a:pt x="1378" y="2591"/>
                  <a:pt x="1271" y="2591"/>
                </a:cubicBezTo>
                <a:cubicBezTo>
                  <a:pt x="1165" y="2591"/>
                  <a:pt x="1078" y="2504"/>
                  <a:pt x="1078" y="2398"/>
                </a:cubicBezTo>
                <a:cubicBezTo>
                  <a:pt x="1078" y="2314"/>
                  <a:pt x="1131" y="2244"/>
                  <a:pt x="1205" y="2216"/>
                </a:cubicBezTo>
                <a:lnTo>
                  <a:pt x="1205" y="2064"/>
                </a:lnTo>
                <a:lnTo>
                  <a:pt x="200" y="2064"/>
                </a:lnTo>
                <a:cubicBezTo>
                  <a:pt x="164" y="2064"/>
                  <a:pt x="134" y="2034"/>
                  <a:pt x="134" y="1998"/>
                </a:cubicBezTo>
                <a:lnTo>
                  <a:pt x="134" y="329"/>
                </a:lnTo>
                <a:lnTo>
                  <a:pt x="67" y="329"/>
                </a:lnTo>
                <a:cubicBezTo>
                  <a:pt x="30" y="329"/>
                  <a:pt x="0" y="299"/>
                  <a:pt x="0" y="262"/>
                </a:cubicBezTo>
                <a:lnTo>
                  <a:pt x="0" y="67"/>
                </a:lnTo>
                <a:cubicBezTo>
                  <a:pt x="0" y="30"/>
                  <a:pt x="30" y="0"/>
                  <a:pt x="67" y="0"/>
                </a:cubicBezTo>
                <a:lnTo>
                  <a:pt x="2476" y="0"/>
                </a:lnTo>
                <a:cubicBezTo>
                  <a:pt x="2513" y="0"/>
                  <a:pt x="2543" y="30"/>
                  <a:pt x="2543" y="67"/>
                </a:cubicBezTo>
                <a:close/>
                <a:moveTo>
                  <a:pt x="1211" y="2398"/>
                </a:moveTo>
                <a:cubicBezTo>
                  <a:pt x="1211" y="2431"/>
                  <a:pt x="1238" y="2458"/>
                  <a:pt x="1271" y="2458"/>
                </a:cubicBezTo>
                <a:cubicBezTo>
                  <a:pt x="1305" y="2458"/>
                  <a:pt x="1331" y="2431"/>
                  <a:pt x="1331" y="2398"/>
                </a:cubicBezTo>
                <a:cubicBezTo>
                  <a:pt x="1331" y="2364"/>
                  <a:pt x="1305" y="2338"/>
                  <a:pt x="1271" y="2338"/>
                </a:cubicBezTo>
                <a:cubicBezTo>
                  <a:pt x="1238" y="2338"/>
                  <a:pt x="1211" y="2364"/>
                  <a:pt x="1211" y="2398"/>
                </a:cubicBezTo>
                <a:close/>
                <a:moveTo>
                  <a:pt x="2002" y="692"/>
                </a:moveTo>
                <a:cubicBezTo>
                  <a:pt x="2002" y="655"/>
                  <a:pt x="1972" y="625"/>
                  <a:pt x="1935" y="625"/>
                </a:cubicBezTo>
                <a:lnTo>
                  <a:pt x="584" y="625"/>
                </a:lnTo>
                <a:cubicBezTo>
                  <a:pt x="547" y="625"/>
                  <a:pt x="517" y="655"/>
                  <a:pt x="517" y="692"/>
                </a:cubicBezTo>
                <a:cubicBezTo>
                  <a:pt x="517" y="729"/>
                  <a:pt x="547" y="758"/>
                  <a:pt x="584" y="758"/>
                </a:cubicBezTo>
                <a:lnTo>
                  <a:pt x="1935" y="758"/>
                </a:lnTo>
                <a:cubicBezTo>
                  <a:pt x="1972" y="758"/>
                  <a:pt x="2002" y="729"/>
                  <a:pt x="2002" y="692"/>
                </a:cubicBezTo>
                <a:close/>
                <a:moveTo>
                  <a:pt x="2409" y="133"/>
                </a:moveTo>
                <a:lnTo>
                  <a:pt x="134" y="133"/>
                </a:lnTo>
                <a:lnTo>
                  <a:pt x="134" y="196"/>
                </a:lnTo>
                <a:lnTo>
                  <a:pt x="200" y="196"/>
                </a:lnTo>
                <a:lnTo>
                  <a:pt x="2343" y="196"/>
                </a:lnTo>
                <a:lnTo>
                  <a:pt x="2409" y="196"/>
                </a:lnTo>
                <a:lnTo>
                  <a:pt x="2409" y="133"/>
                </a:lnTo>
                <a:close/>
              </a:path>
            </a:pathLst>
          </a:custGeom>
          <a:solidFill>
            <a:schemeClr val="accent1"/>
          </a:solidFill>
          <a:ln>
            <a:noFill/>
          </a:ln>
        </p:spPr>
      </p:sp>
      <p:sp>
        <p:nvSpPr>
          <p:cNvPr id="59" name="science-book_71286">
            <a:extLst>
              <a:ext uri="{FF2B5EF4-FFF2-40B4-BE49-F238E27FC236}">
                <a16:creationId xmlns="" xmlns:a16="http://schemas.microsoft.com/office/drawing/2014/main" id="{54A0EF36-7124-497F-A349-DB460EF0ED6C}"/>
              </a:ext>
            </a:extLst>
          </p:cNvPr>
          <p:cNvSpPr>
            <a:spLocks noChangeAspect="1"/>
          </p:cNvSpPr>
          <p:nvPr/>
        </p:nvSpPr>
        <p:spPr bwMode="auto">
          <a:xfrm>
            <a:off x="10094512" y="1149228"/>
            <a:ext cx="609685" cy="569397"/>
          </a:xfrm>
          <a:custGeom>
            <a:avLst/>
            <a:gdLst>
              <a:gd name="connsiteX0" fmla="*/ 420884 w 608697"/>
              <a:gd name="connsiteY0" fmla="*/ 485137 h 568475"/>
              <a:gd name="connsiteX1" fmla="*/ 589080 w 608697"/>
              <a:gd name="connsiteY1" fmla="*/ 485137 h 568475"/>
              <a:gd name="connsiteX2" fmla="*/ 608697 w 608697"/>
              <a:gd name="connsiteY2" fmla="*/ 504650 h 568475"/>
              <a:gd name="connsiteX3" fmla="*/ 608697 w 608697"/>
              <a:gd name="connsiteY3" fmla="*/ 511203 h 568475"/>
              <a:gd name="connsiteX4" fmla="*/ 589080 w 608697"/>
              <a:gd name="connsiteY4" fmla="*/ 530716 h 568475"/>
              <a:gd name="connsiteX5" fmla="*/ 418721 w 608697"/>
              <a:gd name="connsiteY5" fmla="*/ 530716 h 568475"/>
              <a:gd name="connsiteX6" fmla="*/ 330483 w 608697"/>
              <a:gd name="connsiteY6" fmla="*/ 564900 h 568475"/>
              <a:gd name="connsiteX7" fmla="*/ 320861 w 608697"/>
              <a:gd name="connsiteY7" fmla="*/ 568475 h 568475"/>
              <a:gd name="connsiteX8" fmla="*/ 320861 w 608697"/>
              <a:gd name="connsiteY8" fmla="*/ 526992 h 568475"/>
              <a:gd name="connsiteX9" fmla="*/ 328096 w 608697"/>
              <a:gd name="connsiteY9" fmla="*/ 513438 h 568475"/>
              <a:gd name="connsiteX10" fmla="*/ 420884 w 608697"/>
              <a:gd name="connsiteY10" fmla="*/ 485137 h 568475"/>
              <a:gd name="connsiteX11" fmla="*/ 19622 w 608697"/>
              <a:gd name="connsiteY11" fmla="*/ 485137 h 568475"/>
              <a:gd name="connsiteX12" fmla="*/ 187860 w 608697"/>
              <a:gd name="connsiteY12" fmla="*/ 485137 h 568475"/>
              <a:gd name="connsiteX13" fmla="*/ 280670 w 608697"/>
              <a:gd name="connsiteY13" fmla="*/ 513438 h 568475"/>
              <a:gd name="connsiteX14" fmla="*/ 287907 w 608697"/>
              <a:gd name="connsiteY14" fmla="*/ 526992 h 568475"/>
              <a:gd name="connsiteX15" fmla="*/ 287907 w 608697"/>
              <a:gd name="connsiteY15" fmla="*/ 568475 h 568475"/>
              <a:gd name="connsiteX16" fmla="*/ 278134 w 608697"/>
              <a:gd name="connsiteY16" fmla="*/ 564826 h 568475"/>
              <a:gd name="connsiteX17" fmla="*/ 187860 w 608697"/>
              <a:gd name="connsiteY17" fmla="*/ 530716 h 568475"/>
              <a:gd name="connsiteX18" fmla="*/ 19622 w 608697"/>
              <a:gd name="connsiteY18" fmla="*/ 530716 h 568475"/>
              <a:gd name="connsiteX19" fmla="*/ 0 w 608697"/>
              <a:gd name="connsiteY19" fmla="*/ 511203 h 568475"/>
              <a:gd name="connsiteX20" fmla="*/ 0 w 608697"/>
              <a:gd name="connsiteY20" fmla="*/ 504650 h 568475"/>
              <a:gd name="connsiteX21" fmla="*/ 19622 w 608697"/>
              <a:gd name="connsiteY21" fmla="*/ 485137 h 568475"/>
              <a:gd name="connsiteX22" fmla="*/ 420884 w 608697"/>
              <a:gd name="connsiteY22" fmla="*/ 29920 h 568475"/>
              <a:gd name="connsiteX23" fmla="*/ 438710 w 608697"/>
              <a:gd name="connsiteY23" fmla="*/ 29920 h 568475"/>
              <a:gd name="connsiteX24" fmla="*/ 438710 w 608697"/>
              <a:gd name="connsiteY24" fmla="*/ 162804 h 568475"/>
              <a:gd name="connsiteX25" fmla="*/ 450421 w 608697"/>
              <a:gd name="connsiteY25" fmla="*/ 193343 h 568475"/>
              <a:gd name="connsiteX26" fmla="*/ 473469 w 608697"/>
              <a:gd name="connsiteY26" fmla="*/ 218817 h 568475"/>
              <a:gd name="connsiteX27" fmla="*/ 500097 w 608697"/>
              <a:gd name="connsiteY27" fmla="*/ 230661 h 568475"/>
              <a:gd name="connsiteX28" fmla="*/ 526799 w 608697"/>
              <a:gd name="connsiteY28" fmla="*/ 218817 h 568475"/>
              <a:gd name="connsiteX29" fmla="*/ 549772 w 608697"/>
              <a:gd name="connsiteY29" fmla="*/ 193343 h 568475"/>
              <a:gd name="connsiteX30" fmla="*/ 561557 w 608697"/>
              <a:gd name="connsiteY30" fmla="*/ 162804 h 568475"/>
              <a:gd name="connsiteX31" fmla="*/ 561557 w 608697"/>
              <a:gd name="connsiteY31" fmla="*/ 29920 h 568475"/>
              <a:gd name="connsiteX32" fmla="*/ 589080 w 608697"/>
              <a:gd name="connsiteY32" fmla="*/ 29920 h 568475"/>
              <a:gd name="connsiteX33" fmla="*/ 608697 w 608697"/>
              <a:gd name="connsiteY33" fmla="*/ 49435 h 568475"/>
              <a:gd name="connsiteX34" fmla="*/ 608697 w 608697"/>
              <a:gd name="connsiteY34" fmla="*/ 440489 h 568475"/>
              <a:gd name="connsiteX35" fmla="*/ 589080 w 608697"/>
              <a:gd name="connsiteY35" fmla="*/ 460004 h 568475"/>
              <a:gd name="connsiteX36" fmla="*/ 420884 w 608697"/>
              <a:gd name="connsiteY36" fmla="*/ 460004 h 568475"/>
              <a:gd name="connsiteX37" fmla="*/ 320861 w 608697"/>
              <a:gd name="connsiteY37" fmla="*/ 497769 h 568475"/>
              <a:gd name="connsiteX38" fmla="*/ 320861 w 608697"/>
              <a:gd name="connsiteY38" fmla="*/ 67610 h 568475"/>
              <a:gd name="connsiteX39" fmla="*/ 420884 w 608697"/>
              <a:gd name="connsiteY39" fmla="*/ 29920 h 568475"/>
              <a:gd name="connsiteX40" fmla="*/ 19622 w 608697"/>
              <a:gd name="connsiteY40" fmla="*/ 29920 h 568475"/>
              <a:gd name="connsiteX41" fmla="*/ 187860 w 608697"/>
              <a:gd name="connsiteY41" fmla="*/ 29920 h 568475"/>
              <a:gd name="connsiteX42" fmla="*/ 287907 w 608697"/>
              <a:gd name="connsiteY42" fmla="*/ 67610 h 568475"/>
              <a:gd name="connsiteX43" fmla="*/ 287907 w 608697"/>
              <a:gd name="connsiteY43" fmla="*/ 497769 h 568475"/>
              <a:gd name="connsiteX44" fmla="*/ 187860 w 608697"/>
              <a:gd name="connsiteY44" fmla="*/ 460004 h 568475"/>
              <a:gd name="connsiteX45" fmla="*/ 19622 w 608697"/>
              <a:gd name="connsiteY45" fmla="*/ 460004 h 568475"/>
              <a:gd name="connsiteX46" fmla="*/ 0 w 608697"/>
              <a:gd name="connsiteY46" fmla="*/ 440489 h 568475"/>
              <a:gd name="connsiteX47" fmla="*/ 0 w 608697"/>
              <a:gd name="connsiteY47" fmla="*/ 49435 h 568475"/>
              <a:gd name="connsiteX48" fmla="*/ 19622 w 608697"/>
              <a:gd name="connsiteY48" fmla="*/ 29920 h 568475"/>
              <a:gd name="connsiteX49" fmla="*/ 484356 w 608697"/>
              <a:gd name="connsiteY49" fmla="*/ 0 h 568475"/>
              <a:gd name="connsiteX50" fmla="*/ 515833 w 608697"/>
              <a:gd name="connsiteY50" fmla="*/ 0 h 568475"/>
              <a:gd name="connsiteX51" fmla="*/ 535450 w 608697"/>
              <a:gd name="connsiteY51" fmla="*/ 19586 h 568475"/>
              <a:gd name="connsiteX52" fmla="*/ 535450 w 608697"/>
              <a:gd name="connsiteY52" fmla="*/ 29937 h 568475"/>
              <a:gd name="connsiteX53" fmla="*/ 535450 w 608697"/>
              <a:gd name="connsiteY53" fmla="*/ 162791 h 568475"/>
              <a:gd name="connsiteX54" fmla="*/ 530378 w 608697"/>
              <a:gd name="connsiteY54" fmla="*/ 175898 h 568475"/>
              <a:gd name="connsiteX55" fmla="*/ 507404 w 608697"/>
              <a:gd name="connsiteY55" fmla="*/ 201367 h 568475"/>
              <a:gd name="connsiteX56" fmla="*/ 500095 w 608697"/>
              <a:gd name="connsiteY56" fmla="*/ 204569 h 568475"/>
              <a:gd name="connsiteX57" fmla="*/ 492860 w 608697"/>
              <a:gd name="connsiteY57" fmla="*/ 201367 h 568475"/>
              <a:gd name="connsiteX58" fmla="*/ 469811 w 608697"/>
              <a:gd name="connsiteY58" fmla="*/ 175898 h 568475"/>
              <a:gd name="connsiteX59" fmla="*/ 464814 w 608697"/>
              <a:gd name="connsiteY59" fmla="*/ 162791 h 568475"/>
              <a:gd name="connsiteX60" fmla="*/ 464814 w 608697"/>
              <a:gd name="connsiteY60" fmla="*/ 29937 h 568475"/>
              <a:gd name="connsiteX61" fmla="*/ 464814 w 608697"/>
              <a:gd name="connsiteY61" fmla="*/ 19586 h 568475"/>
              <a:gd name="connsiteX62" fmla="*/ 484356 w 608697"/>
              <a:gd name="connsiteY62" fmla="*/ 0 h 56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8697" h="568475">
                <a:moveTo>
                  <a:pt x="420884" y="485137"/>
                </a:moveTo>
                <a:lnTo>
                  <a:pt x="589080" y="485137"/>
                </a:lnTo>
                <a:cubicBezTo>
                  <a:pt x="599896" y="485137"/>
                  <a:pt x="608697" y="493851"/>
                  <a:pt x="608697" y="504650"/>
                </a:cubicBezTo>
                <a:lnTo>
                  <a:pt x="608697" y="511203"/>
                </a:lnTo>
                <a:cubicBezTo>
                  <a:pt x="608697" y="522002"/>
                  <a:pt x="599896" y="530716"/>
                  <a:pt x="589080" y="530716"/>
                </a:cubicBezTo>
                <a:lnTo>
                  <a:pt x="418721" y="530716"/>
                </a:lnTo>
                <a:cubicBezTo>
                  <a:pt x="386051" y="530716"/>
                  <a:pt x="355172" y="543526"/>
                  <a:pt x="330483" y="564900"/>
                </a:cubicBezTo>
                <a:cubicBezTo>
                  <a:pt x="327723" y="567283"/>
                  <a:pt x="324292" y="568475"/>
                  <a:pt x="320861" y="568475"/>
                </a:cubicBezTo>
                <a:lnTo>
                  <a:pt x="320861" y="526992"/>
                </a:lnTo>
                <a:cubicBezTo>
                  <a:pt x="320861" y="521556"/>
                  <a:pt x="323621" y="516491"/>
                  <a:pt x="328096" y="513438"/>
                </a:cubicBezTo>
                <a:cubicBezTo>
                  <a:pt x="355395" y="495042"/>
                  <a:pt x="387617" y="485137"/>
                  <a:pt x="420884" y="485137"/>
                </a:cubicBezTo>
                <a:close/>
                <a:moveTo>
                  <a:pt x="19622" y="485137"/>
                </a:moveTo>
                <a:lnTo>
                  <a:pt x="187860" y="485137"/>
                </a:lnTo>
                <a:cubicBezTo>
                  <a:pt x="221134" y="485137"/>
                  <a:pt x="253364" y="495042"/>
                  <a:pt x="280670" y="513438"/>
                </a:cubicBezTo>
                <a:cubicBezTo>
                  <a:pt x="285147" y="516491"/>
                  <a:pt x="287907" y="521556"/>
                  <a:pt x="287907" y="526992"/>
                </a:cubicBezTo>
                <a:lnTo>
                  <a:pt x="287907" y="568475"/>
                </a:lnTo>
                <a:cubicBezTo>
                  <a:pt x="284400" y="568475"/>
                  <a:pt x="280969" y="567283"/>
                  <a:pt x="278134" y="564826"/>
                </a:cubicBezTo>
                <a:cubicBezTo>
                  <a:pt x="253215" y="542856"/>
                  <a:pt x="221134" y="530716"/>
                  <a:pt x="187860" y="530716"/>
                </a:cubicBezTo>
                <a:lnTo>
                  <a:pt x="19622" y="530716"/>
                </a:lnTo>
                <a:cubicBezTo>
                  <a:pt x="8804" y="530716"/>
                  <a:pt x="0" y="522002"/>
                  <a:pt x="0" y="511203"/>
                </a:cubicBezTo>
                <a:lnTo>
                  <a:pt x="0" y="504650"/>
                </a:lnTo>
                <a:cubicBezTo>
                  <a:pt x="0" y="493851"/>
                  <a:pt x="8804" y="485137"/>
                  <a:pt x="19622" y="485137"/>
                </a:cubicBezTo>
                <a:close/>
                <a:moveTo>
                  <a:pt x="420884" y="29920"/>
                </a:moveTo>
                <a:lnTo>
                  <a:pt x="438710" y="29920"/>
                </a:lnTo>
                <a:lnTo>
                  <a:pt x="438710" y="162804"/>
                </a:lnTo>
                <a:cubicBezTo>
                  <a:pt x="438710" y="174126"/>
                  <a:pt x="442887" y="184926"/>
                  <a:pt x="450421" y="193343"/>
                </a:cubicBezTo>
                <a:lnTo>
                  <a:pt x="473469" y="218817"/>
                </a:lnTo>
                <a:cubicBezTo>
                  <a:pt x="480256" y="226341"/>
                  <a:pt x="489953" y="230661"/>
                  <a:pt x="500097" y="230661"/>
                </a:cubicBezTo>
                <a:cubicBezTo>
                  <a:pt x="510241" y="230661"/>
                  <a:pt x="520012" y="226341"/>
                  <a:pt x="526799" y="218817"/>
                </a:cubicBezTo>
                <a:lnTo>
                  <a:pt x="549772" y="193343"/>
                </a:lnTo>
                <a:cubicBezTo>
                  <a:pt x="557380" y="184926"/>
                  <a:pt x="561557" y="174126"/>
                  <a:pt x="561557" y="162804"/>
                </a:cubicBezTo>
                <a:lnTo>
                  <a:pt x="561557" y="29920"/>
                </a:lnTo>
                <a:lnTo>
                  <a:pt x="589080" y="29920"/>
                </a:lnTo>
                <a:cubicBezTo>
                  <a:pt x="599896" y="29920"/>
                  <a:pt x="608697" y="38635"/>
                  <a:pt x="608697" y="49435"/>
                </a:cubicBezTo>
                <a:lnTo>
                  <a:pt x="608697" y="440489"/>
                </a:lnTo>
                <a:cubicBezTo>
                  <a:pt x="608697" y="451289"/>
                  <a:pt x="599896" y="460004"/>
                  <a:pt x="589080" y="460004"/>
                </a:cubicBezTo>
                <a:lnTo>
                  <a:pt x="420884" y="460004"/>
                </a:lnTo>
                <a:cubicBezTo>
                  <a:pt x="384037" y="460004"/>
                  <a:pt x="348533" y="473412"/>
                  <a:pt x="320861" y="497769"/>
                </a:cubicBezTo>
                <a:lnTo>
                  <a:pt x="320861" y="67610"/>
                </a:lnTo>
                <a:cubicBezTo>
                  <a:pt x="348533" y="43327"/>
                  <a:pt x="384037" y="29920"/>
                  <a:pt x="420884" y="29920"/>
                </a:cubicBezTo>
                <a:close/>
                <a:moveTo>
                  <a:pt x="19622" y="29920"/>
                </a:moveTo>
                <a:lnTo>
                  <a:pt x="187860" y="29920"/>
                </a:lnTo>
                <a:cubicBezTo>
                  <a:pt x="224715" y="29920"/>
                  <a:pt x="260228" y="43327"/>
                  <a:pt x="287907" y="67610"/>
                </a:cubicBezTo>
                <a:lnTo>
                  <a:pt x="287907" y="497769"/>
                </a:lnTo>
                <a:cubicBezTo>
                  <a:pt x="260228" y="473412"/>
                  <a:pt x="224715" y="460004"/>
                  <a:pt x="187860" y="460004"/>
                </a:cubicBezTo>
                <a:lnTo>
                  <a:pt x="19622" y="460004"/>
                </a:lnTo>
                <a:cubicBezTo>
                  <a:pt x="8804" y="460004"/>
                  <a:pt x="0" y="451289"/>
                  <a:pt x="0" y="440489"/>
                </a:cubicBezTo>
                <a:lnTo>
                  <a:pt x="0" y="49435"/>
                </a:lnTo>
                <a:cubicBezTo>
                  <a:pt x="0" y="38635"/>
                  <a:pt x="8804" y="29920"/>
                  <a:pt x="19622" y="29920"/>
                </a:cubicBezTo>
                <a:close/>
                <a:moveTo>
                  <a:pt x="484356" y="0"/>
                </a:moveTo>
                <a:lnTo>
                  <a:pt x="515833" y="0"/>
                </a:lnTo>
                <a:cubicBezTo>
                  <a:pt x="526648" y="0"/>
                  <a:pt x="535450" y="8787"/>
                  <a:pt x="535450" y="19586"/>
                </a:cubicBezTo>
                <a:lnTo>
                  <a:pt x="535450" y="29937"/>
                </a:lnTo>
                <a:lnTo>
                  <a:pt x="535450" y="162791"/>
                </a:lnTo>
                <a:cubicBezTo>
                  <a:pt x="535450" y="167632"/>
                  <a:pt x="533660" y="172249"/>
                  <a:pt x="530378" y="175898"/>
                </a:cubicBezTo>
                <a:lnTo>
                  <a:pt x="507404" y="201367"/>
                </a:lnTo>
                <a:cubicBezTo>
                  <a:pt x="505465" y="203526"/>
                  <a:pt x="502780" y="204569"/>
                  <a:pt x="500095" y="204569"/>
                </a:cubicBezTo>
                <a:cubicBezTo>
                  <a:pt x="497409" y="204569"/>
                  <a:pt x="494799" y="203526"/>
                  <a:pt x="492860" y="201367"/>
                </a:cubicBezTo>
                <a:lnTo>
                  <a:pt x="469811" y="175898"/>
                </a:lnTo>
                <a:cubicBezTo>
                  <a:pt x="466604" y="172249"/>
                  <a:pt x="464814" y="167632"/>
                  <a:pt x="464814" y="162791"/>
                </a:cubicBezTo>
                <a:lnTo>
                  <a:pt x="464814" y="29937"/>
                </a:lnTo>
                <a:lnTo>
                  <a:pt x="464814" y="19586"/>
                </a:lnTo>
                <a:cubicBezTo>
                  <a:pt x="464814" y="8787"/>
                  <a:pt x="473541" y="0"/>
                  <a:pt x="484356" y="0"/>
                </a:cubicBezTo>
                <a:close/>
              </a:path>
            </a:pathLst>
          </a:custGeom>
          <a:solidFill>
            <a:schemeClr val="accent1"/>
          </a:solidFill>
          <a:ln>
            <a:noFill/>
          </a:ln>
        </p:spPr>
      </p:sp>
      <p:sp>
        <p:nvSpPr>
          <p:cNvPr id="60" name="intelligence_66143">
            <a:extLst>
              <a:ext uri="{FF2B5EF4-FFF2-40B4-BE49-F238E27FC236}">
                <a16:creationId xmlns="" xmlns:a16="http://schemas.microsoft.com/office/drawing/2014/main" id="{5C7F6377-79E1-4250-9943-7A3AE12B18F5}"/>
              </a:ext>
            </a:extLst>
          </p:cNvPr>
          <p:cNvSpPr>
            <a:spLocks noChangeAspect="1"/>
          </p:cNvSpPr>
          <p:nvPr/>
        </p:nvSpPr>
        <p:spPr bwMode="auto">
          <a:xfrm>
            <a:off x="11000758" y="1129084"/>
            <a:ext cx="520596" cy="609685"/>
          </a:xfrm>
          <a:custGeom>
            <a:avLst/>
            <a:gdLst>
              <a:gd name="connsiteX0" fmla="*/ 220247 w 519074"/>
              <a:gd name="connsiteY0" fmla="*/ 135608 h 607902"/>
              <a:gd name="connsiteX1" fmla="*/ 265974 w 519074"/>
              <a:gd name="connsiteY1" fmla="*/ 181264 h 607902"/>
              <a:gd name="connsiteX2" fmla="*/ 220247 w 519074"/>
              <a:gd name="connsiteY2" fmla="*/ 226920 h 607902"/>
              <a:gd name="connsiteX3" fmla="*/ 174521 w 519074"/>
              <a:gd name="connsiteY3" fmla="*/ 181264 h 607902"/>
              <a:gd name="connsiteX4" fmla="*/ 220247 w 519074"/>
              <a:gd name="connsiteY4" fmla="*/ 135608 h 607902"/>
              <a:gd name="connsiteX5" fmla="*/ 212236 w 519074"/>
              <a:gd name="connsiteY5" fmla="*/ 59615 h 607902"/>
              <a:gd name="connsiteX6" fmla="*/ 202277 w 519074"/>
              <a:gd name="connsiteY6" fmla="*/ 66210 h 607902"/>
              <a:gd name="connsiteX7" fmla="*/ 191760 w 519074"/>
              <a:gd name="connsiteY7" fmla="*/ 91321 h 607902"/>
              <a:gd name="connsiteX8" fmla="*/ 185714 w 519074"/>
              <a:gd name="connsiteY8" fmla="*/ 97206 h 607902"/>
              <a:gd name="connsiteX9" fmla="*/ 185054 w 519074"/>
              <a:gd name="connsiteY9" fmla="*/ 97459 h 607902"/>
              <a:gd name="connsiteX10" fmla="*/ 176924 w 519074"/>
              <a:gd name="connsiteY10" fmla="*/ 97459 h 607902"/>
              <a:gd name="connsiteX11" fmla="*/ 151521 w 519074"/>
              <a:gd name="connsiteY11" fmla="*/ 87263 h 607902"/>
              <a:gd name="connsiteX12" fmla="*/ 139886 w 519074"/>
              <a:gd name="connsiteY12" fmla="*/ 89647 h 607902"/>
              <a:gd name="connsiteX13" fmla="*/ 128403 w 519074"/>
              <a:gd name="connsiteY13" fmla="*/ 101061 h 607902"/>
              <a:gd name="connsiteX14" fmla="*/ 126066 w 519074"/>
              <a:gd name="connsiteY14" fmla="*/ 112780 h 607902"/>
              <a:gd name="connsiteX15" fmla="*/ 136329 w 519074"/>
              <a:gd name="connsiteY15" fmla="*/ 137739 h 607902"/>
              <a:gd name="connsiteX16" fmla="*/ 136329 w 519074"/>
              <a:gd name="connsiteY16" fmla="*/ 145906 h 607902"/>
              <a:gd name="connsiteX17" fmla="*/ 136024 w 519074"/>
              <a:gd name="connsiteY17" fmla="*/ 146870 h 607902"/>
              <a:gd name="connsiteX18" fmla="*/ 130181 w 519074"/>
              <a:gd name="connsiteY18" fmla="*/ 152806 h 607902"/>
              <a:gd name="connsiteX19" fmla="*/ 105133 w 519074"/>
              <a:gd name="connsiteY19" fmla="*/ 163510 h 607902"/>
              <a:gd name="connsiteX20" fmla="*/ 98528 w 519074"/>
              <a:gd name="connsiteY20" fmla="*/ 173351 h 607902"/>
              <a:gd name="connsiteX21" fmla="*/ 98528 w 519074"/>
              <a:gd name="connsiteY21" fmla="*/ 173402 h 607902"/>
              <a:gd name="connsiteX22" fmla="*/ 98630 w 519074"/>
              <a:gd name="connsiteY22" fmla="*/ 173402 h 607902"/>
              <a:gd name="connsiteX23" fmla="*/ 98630 w 519074"/>
              <a:gd name="connsiteY23" fmla="*/ 189534 h 607902"/>
              <a:gd name="connsiteX24" fmla="*/ 105235 w 519074"/>
              <a:gd name="connsiteY24" fmla="*/ 199477 h 607902"/>
              <a:gd name="connsiteX25" fmla="*/ 130181 w 519074"/>
              <a:gd name="connsiteY25" fmla="*/ 209826 h 607902"/>
              <a:gd name="connsiteX26" fmla="*/ 136075 w 519074"/>
              <a:gd name="connsiteY26" fmla="*/ 215812 h 607902"/>
              <a:gd name="connsiteX27" fmla="*/ 136482 w 519074"/>
              <a:gd name="connsiteY27" fmla="*/ 216725 h 607902"/>
              <a:gd name="connsiteX28" fmla="*/ 136532 w 519074"/>
              <a:gd name="connsiteY28" fmla="*/ 224943 h 607902"/>
              <a:gd name="connsiteX29" fmla="*/ 126371 w 519074"/>
              <a:gd name="connsiteY29" fmla="*/ 250156 h 607902"/>
              <a:gd name="connsiteX30" fmla="*/ 128759 w 519074"/>
              <a:gd name="connsiteY30" fmla="*/ 261773 h 607902"/>
              <a:gd name="connsiteX31" fmla="*/ 140191 w 519074"/>
              <a:gd name="connsiteY31" fmla="*/ 273238 h 607902"/>
              <a:gd name="connsiteX32" fmla="*/ 151927 w 519074"/>
              <a:gd name="connsiteY32" fmla="*/ 275572 h 607902"/>
              <a:gd name="connsiteX33" fmla="*/ 177077 w 519074"/>
              <a:gd name="connsiteY33" fmla="*/ 265223 h 607902"/>
              <a:gd name="connsiteX34" fmla="*/ 185206 w 519074"/>
              <a:gd name="connsiteY34" fmla="*/ 265223 h 607902"/>
              <a:gd name="connsiteX35" fmla="*/ 185867 w 519074"/>
              <a:gd name="connsiteY35" fmla="*/ 265476 h 607902"/>
              <a:gd name="connsiteX36" fmla="*/ 191964 w 519074"/>
              <a:gd name="connsiteY36" fmla="*/ 271310 h 607902"/>
              <a:gd name="connsiteX37" fmla="*/ 202735 w 519074"/>
              <a:gd name="connsiteY37" fmla="*/ 296472 h 607902"/>
              <a:gd name="connsiteX38" fmla="*/ 212642 w 519074"/>
              <a:gd name="connsiteY38" fmla="*/ 303016 h 607902"/>
              <a:gd name="connsiteX39" fmla="*/ 228799 w 519074"/>
              <a:gd name="connsiteY39" fmla="*/ 303016 h 607902"/>
              <a:gd name="connsiteX40" fmla="*/ 238757 w 519074"/>
              <a:gd name="connsiteY40" fmla="*/ 296421 h 607902"/>
              <a:gd name="connsiteX41" fmla="*/ 249224 w 519074"/>
              <a:gd name="connsiteY41" fmla="*/ 271057 h 607902"/>
              <a:gd name="connsiteX42" fmla="*/ 255117 w 519074"/>
              <a:gd name="connsiteY42" fmla="*/ 265223 h 607902"/>
              <a:gd name="connsiteX43" fmla="*/ 255575 w 519074"/>
              <a:gd name="connsiteY43" fmla="*/ 265020 h 607902"/>
              <a:gd name="connsiteX44" fmla="*/ 263704 w 519074"/>
              <a:gd name="connsiteY44" fmla="*/ 264969 h 607902"/>
              <a:gd name="connsiteX45" fmla="*/ 289463 w 519074"/>
              <a:gd name="connsiteY45" fmla="*/ 275216 h 607902"/>
              <a:gd name="connsiteX46" fmla="*/ 301098 w 519074"/>
              <a:gd name="connsiteY46" fmla="*/ 272883 h 607902"/>
              <a:gd name="connsiteX47" fmla="*/ 312530 w 519074"/>
              <a:gd name="connsiteY47" fmla="*/ 261418 h 607902"/>
              <a:gd name="connsiteX48" fmla="*/ 314918 w 519074"/>
              <a:gd name="connsiteY48" fmla="*/ 249750 h 607902"/>
              <a:gd name="connsiteX49" fmla="*/ 304350 w 519074"/>
              <a:gd name="connsiteY49" fmla="*/ 224284 h 607902"/>
              <a:gd name="connsiteX50" fmla="*/ 304299 w 519074"/>
              <a:gd name="connsiteY50" fmla="*/ 216268 h 607902"/>
              <a:gd name="connsiteX51" fmla="*/ 304401 w 519074"/>
              <a:gd name="connsiteY51" fmla="*/ 215913 h 607902"/>
              <a:gd name="connsiteX52" fmla="*/ 310244 w 519074"/>
              <a:gd name="connsiteY52" fmla="*/ 209978 h 607902"/>
              <a:gd name="connsiteX53" fmla="*/ 335851 w 519074"/>
              <a:gd name="connsiteY53" fmla="*/ 199071 h 607902"/>
              <a:gd name="connsiteX54" fmla="*/ 342405 w 519074"/>
              <a:gd name="connsiteY54" fmla="*/ 189179 h 607902"/>
              <a:gd name="connsiteX55" fmla="*/ 342405 w 519074"/>
              <a:gd name="connsiteY55" fmla="*/ 173047 h 607902"/>
              <a:gd name="connsiteX56" fmla="*/ 335800 w 519074"/>
              <a:gd name="connsiteY56" fmla="*/ 163104 h 607902"/>
              <a:gd name="connsiteX57" fmla="*/ 310295 w 519074"/>
              <a:gd name="connsiteY57" fmla="*/ 152450 h 607902"/>
              <a:gd name="connsiteX58" fmla="*/ 304401 w 519074"/>
              <a:gd name="connsiteY58" fmla="*/ 146464 h 607902"/>
              <a:gd name="connsiteX59" fmla="*/ 304350 w 519074"/>
              <a:gd name="connsiteY59" fmla="*/ 146261 h 607902"/>
              <a:gd name="connsiteX60" fmla="*/ 304248 w 519074"/>
              <a:gd name="connsiteY60" fmla="*/ 138145 h 607902"/>
              <a:gd name="connsiteX61" fmla="*/ 314562 w 519074"/>
              <a:gd name="connsiteY61" fmla="*/ 112425 h 607902"/>
              <a:gd name="connsiteX62" fmla="*/ 312174 w 519074"/>
              <a:gd name="connsiteY62" fmla="*/ 100808 h 607902"/>
              <a:gd name="connsiteX63" fmla="*/ 300743 w 519074"/>
              <a:gd name="connsiteY63" fmla="*/ 89343 h 607902"/>
              <a:gd name="connsiteX64" fmla="*/ 289006 w 519074"/>
              <a:gd name="connsiteY64" fmla="*/ 87009 h 607902"/>
              <a:gd name="connsiteX65" fmla="*/ 263704 w 519074"/>
              <a:gd name="connsiteY65" fmla="*/ 97409 h 607902"/>
              <a:gd name="connsiteX66" fmla="*/ 255422 w 519074"/>
              <a:gd name="connsiteY66" fmla="*/ 97409 h 607902"/>
              <a:gd name="connsiteX67" fmla="*/ 255016 w 519074"/>
              <a:gd name="connsiteY67" fmla="*/ 97257 h 607902"/>
              <a:gd name="connsiteX68" fmla="*/ 249122 w 519074"/>
              <a:gd name="connsiteY68" fmla="*/ 91524 h 607902"/>
              <a:gd name="connsiteX69" fmla="*/ 238300 w 519074"/>
              <a:gd name="connsiteY69" fmla="*/ 66159 h 607902"/>
              <a:gd name="connsiteX70" fmla="*/ 228393 w 519074"/>
              <a:gd name="connsiteY70" fmla="*/ 59615 h 607902"/>
              <a:gd name="connsiteX71" fmla="*/ 227935 w 519074"/>
              <a:gd name="connsiteY71" fmla="*/ 8 h 607902"/>
              <a:gd name="connsiteX72" fmla="*/ 459669 w 519074"/>
              <a:gd name="connsiteY72" fmla="*/ 229458 h 607902"/>
              <a:gd name="connsiteX73" fmla="*/ 474099 w 519074"/>
              <a:gd name="connsiteY73" fmla="*/ 287341 h 607902"/>
              <a:gd name="connsiteX74" fmla="*/ 516625 w 519074"/>
              <a:gd name="connsiteY74" fmla="*/ 367443 h 607902"/>
              <a:gd name="connsiteX75" fmla="*/ 498689 w 519074"/>
              <a:gd name="connsiteY75" fmla="*/ 397779 h 607902"/>
              <a:gd name="connsiteX76" fmla="*/ 459720 w 519074"/>
              <a:gd name="connsiteY76" fmla="*/ 398540 h 607902"/>
              <a:gd name="connsiteX77" fmla="*/ 459720 w 519074"/>
              <a:gd name="connsiteY77" fmla="*/ 483107 h 607902"/>
              <a:gd name="connsiteX78" fmla="*/ 411402 w 519074"/>
              <a:gd name="connsiteY78" fmla="*/ 531402 h 607902"/>
              <a:gd name="connsiteX79" fmla="*/ 344844 w 519074"/>
              <a:gd name="connsiteY79" fmla="*/ 531402 h 607902"/>
              <a:gd name="connsiteX80" fmla="*/ 344844 w 519074"/>
              <a:gd name="connsiteY80" fmla="*/ 590958 h 607902"/>
              <a:gd name="connsiteX81" fmla="*/ 327925 w 519074"/>
              <a:gd name="connsiteY81" fmla="*/ 607902 h 607902"/>
              <a:gd name="connsiteX82" fmla="*/ 89688 w 519074"/>
              <a:gd name="connsiteY82" fmla="*/ 607902 h 607902"/>
              <a:gd name="connsiteX83" fmla="*/ 72718 w 519074"/>
              <a:gd name="connsiteY83" fmla="*/ 590958 h 607902"/>
              <a:gd name="connsiteX84" fmla="*/ 72718 w 519074"/>
              <a:gd name="connsiteY84" fmla="*/ 529829 h 607902"/>
              <a:gd name="connsiteX85" fmla="*/ 25111 w 519074"/>
              <a:gd name="connsiteY85" fmla="*/ 333657 h 607902"/>
              <a:gd name="connsiteX86" fmla="*/ 12 w 519074"/>
              <a:gd name="connsiteY86" fmla="*/ 231792 h 607902"/>
              <a:gd name="connsiteX87" fmla="*/ 227935 w 519074"/>
              <a:gd name="connsiteY87" fmla="*/ 8 h 60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9074" h="607902">
                <a:moveTo>
                  <a:pt x="220247" y="135608"/>
                </a:moveTo>
                <a:cubicBezTo>
                  <a:pt x="245549" y="135608"/>
                  <a:pt x="265974" y="156052"/>
                  <a:pt x="265974" y="181264"/>
                </a:cubicBezTo>
                <a:cubicBezTo>
                  <a:pt x="265974" y="206527"/>
                  <a:pt x="245499" y="226920"/>
                  <a:pt x="220247" y="226920"/>
                </a:cubicBezTo>
                <a:cubicBezTo>
                  <a:pt x="194996" y="226920"/>
                  <a:pt x="174521" y="206426"/>
                  <a:pt x="174521" y="181264"/>
                </a:cubicBezTo>
                <a:cubicBezTo>
                  <a:pt x="174521" y="156052"/>
                  <a:pt x="194996" y="135608"/>
                  <a:pt x="220247" y="135608"/>
                </a:cubicBezTo>
                <a:close/>
                <a:moveTo>
                  <a:pt x="212236" y="59615"/>
                </a:moveTo>
                <a:cubicBezTo>
                  <a:pt x="207866" y="59615"/>
                  <a:pt x="203954" y="62253"/>
                  <a:pt x="202277" y="66210"/>
                </a:cubicBezTo>
                <a:lnTo>
                  <a:pt x="191760" y="91321"/>
                </a:lnTo>
                <a:cubicBezTo>
                  <a:pt x="190592" y="94010"/>
                  <a:pt x="188458" y="96140"/>
                  <a:pt x="185714" y="97206"/>
                </a:cubicBezTo>
                <a:cubicBezTo>
                  <a:pt x="185511" y="97257"/>
                  <a:pt x="185257" y="97409"/>
                  <a:pt x="185054" y="97459"/>
                </a:cubicBezTo>
                <a:cubicBezTo>
                  <a:pt x="182412" y="98474"/>
                  <a:pt x="179516" y="98474"/>
                  <a:pt x="176924" y="97459"/>
                </a:cubicBezTo>
                <a:lnTo>
                  <a:pt x="151521" y="87263"/>
                </a:lnTo>
                <a:cubicBezTo>
                  <a:pt x="147507" y="85639"/>
                  <a:pt x="142934" y="86603"/>
                  <a:pt x="139886" y="89647"/>
                </a:cubicBezTo>
                <a:lnTo>
                  <a:pt x="128403" y="101061"/>
                </a:lnTo>
                <a:cubicBezTo>
                  <a:pt x="125304" y="104105"/>
                  <a:pt x="124440" y="108772"/>
                  <a:pt x="126066" y="112780"/>
                </a:cubicBezTo>
                <a:lnTo>
                  <a:pt x="136329" y="137739"/>
                </a:lnTo>
                <a:cubicBezTo>
                  <a:pt x="137447" y="140377"/>
                  <a:pt x="137447" y="143268"/>
                  <a:pt x="136329" y="145906"/>
                </a:cubicBezTo>
                <a:cubicBezTo>
                  <a:pt x="136278" y="146261"/>
                  <a:pt x="136126" y="146515"/>
                  <a:pt x="136024" y="146870"/>
                </a:cubicBezTo>
                <a:cubicBezTo>
                  <a:pt x="134907" y="149508"/>
                  <a:pt x="132823" y="151639"/>
                  <a:pt x="130181" y="152806"/>
                </a:cubicBezTo>
                <a:lnTo>
                  <a:pt x="105133" y="163510"/>
                </a:lnTo>
                <a:cubicBezTo>
                  <a:pt x="101119" y="165184"/>
                  <a:pt x="98528" y="169039"/>
                  <a:pt x="98528" y="173351"/>
                </a:cubicBezTo>
                <a:lnTo>
                  <a:pt x="98528" y="173402"/>
                </a:lnTo>
                <a:lnTo>
                  <a:pt x="98630" y="173402"/>
                </a:lnTo>
                <a:lnTo>
                  <a:pt x="98630" y="189534"/>
                </a:lnTo>
                <a:cubicBezTo>
                  <a:pt x="98630" y="193897"/>
                  <a:pt x="101272" y="197803"/>
                  <a:pt x="105235" y="199477"/>
                </a:cubicBezTo>
                <a:lnTo>
                  <a:pt x="130181" y="209826"/>
                </a:lnTo>
                <a:cubicBezTo>
                  <a:pt x="132874" y="210942"/>
                  <a:pt x="135008" y="213073"/>
                  <a:pt x="136075" y="215812"/>
                </a:cubicBezTo>
                <a:cubicBezTo>
                  <a:pt x="136228" y="216116"/>
                  <a:pt x="136329" y="216421"/>
                  <a:pt x="136482" y="216725"/>
                </a:cubicBezTo>
                <a:cubicBezTo>
                  <a:pt x="137549" y="219363"/>
                  <a:pt x="137650" y="222305"/>
                  <a:pt x="136532" y="224943"/>
                </a:cubicBezTo>
                <a:lnTo>
                  <a:pt x="126371" y="250156"/>
                </a:lnTo>
                <a:cubicBezTo>
                  <a:pt x="124745" y="254164"/>
                  <a:pt x="125710" y="258729"/>
                  <a:pt x="128759" y="261773"/>
                </a:cubicBezTo>
                <a:lnTo>
                  <a:pt x="140191" y="273238"/>
                </a:lnTo>
                <a:cubicBezTo>
                  <a:pt x="143239" y="276332"/>
                  <a:pt x="147913" y="277195"/>
                  <a:pt x="151927" y="275572"/>
                </a:cubicBezTo>
                <a:lnTo>
                  <a:pt x="177077" y="265223"/>
                </a:lnTo>
                <a:cubicBezTo>
                  <a:pt x="179617" y="264208"/>
                  <a:pt x="182564" y="264208"/>
                  <a:pt x="185206" y="265223"/>
                </a:cubicBezTo>
                <a:cubicBezTo>
                  <a:pt x="185409" y="265273"/>
                  <a:pt x="185663" y="265426"/>
                  <a:pt x="185867" y="265476"/>
                </a:cubicBezTo>
                <a:cubicBezTo>
                  <a:pt x="188559" y="266491"/>
                  <a:pt x="190795" y="268622"/>
                  <a:pt x="191964" y="271310"/>
                </a:cubicBezTo>
                <a:lnTo>
                  <a:pt x="202735" y="296472"/>
                </a:lnTo>
                <a:cubicBezTo>
                  <a:pt x="204411" y="300480"/>
                  <a:pt x="208273" y="303016"/>
                  <a:pt x="212642" y="303016"/>
                </a:cubicBezTo>
                <a:lnTo>
                  <a:pt x="228799" y="303016"/>
                </a:lnTo>
                <a:cubicBezTo>
                  <a:pt x="233169" y="303016"/>
                  <a:pt x="237081" y="300378"/>
                  <a:pt x="238757" y="296421"/>
                </a:cubicBezTo>
                <a:lnTo>
                  <a:pt x="249224" y="271057"/>
                </a:lnTo>
                <a:cubicBezTo>
                  <a:pt x="250342" y="268419"/>
                  <a:pt x="252475" y="266288"/>
                  <a:pt x="255117" y="265223"/>
                </a:cubicBezTo>
                <a:cubicBezTo>
                  <a:pt x="255219" y="265172"/>
                  <a:pt x="255422" y="265070"/>
                  <a:pt x="255575" y="265020"/>
                </a:cubicBezTo>
                <a:cubicBezTo>
                  <a:pt x="258217" y="263954"/>
                  <a:pt x="261113" y="263954"/>
                  <a:pt x="263704" y="264969"/>
                </a:cubicBezTo>
                <a:lnTo>
                  <a:pt x="289463" y="275216"/>
                </a:lnTo>
                <a:cubicBezTo>
                  <a:pt x="293426" y="276840"/>
                  <a:pt x="298050" y="275927"/>
                  <a:pt x="301098" y="272883"/>
                </a:cubicBezTo>
                <a:lnTo>
                  <a:pt x="312530" y="261418"/>
                </a:lnTo>
                <a:cubicBezTo>
                  <a:pt x="315680" y="258374"/>
                  <a:pt x="316595" y="253707"/>
                  <a:pt x="314918" y="249750"/>
                </a:cubicBezTo>
                <a:lnTo>
                  <a:pt x="304350" y="224284"/>
                </a:lnTo>
                <a:cubicBezTo>
                  <a:pt x="303283" y="221747"/>
                  <a:pt x="303283" y="218805"/>
                  <a:pt x="304299" y="216268"/>
                </a:cubicBezTo>
                <a:lnTo>
                  <a:pt x="304401" y="215913"/>
                </a:lnTo>
                <a:cubicBezTo>
                  <a:pt x="305519" y="213225"/>
                  <a:pt x="307602" y="211094"/>
                  <a:pt x="310244" y="209978"/>
                </a:cubicBezTo>
                <a:lnTo>
                  <a:pt x="335851" y="199071"/>
                </a:lnTo>
                <a:cubicBezTo>
                  <a:pt x="339865" y="197397"/>
                  <a:pt x="342405" y="193542"/>
                  <a:pt x="342405" y="189179"/>
                </a:cubicBezTo>
                <a:lnTo>
                  <a:pt x="342405" y="173047"/>
                </a:lnTo>
                <a:cubicBezTo>
                  <a:pt x="342405" y="168684"/>
                  <a:pt x="339763" y="164778"/>
                  <a:pt x="335800" y="163104"/>
                </a:cubicBezTo>
                <a:lnTo>
                  <a:pt x="310295" y="152450"/>
                </a:lnTo>
                <a:cubicBezTo>
                  <a:pt x="307602" y="151334"/>
                  <a:pt x="305519" y="149153"/>
                  <a:pt x="304401" y="146464"/>
                </a:cubicBezTo>
                <a:cubicBezTo>
                  <a:pt x="304401" y="146363"/>
                  <a:pt x="304350" y="146312"/>
                  <a:pt x="304350" y="146261"/>
                </a:cubicBezTo>
                <a:cubicBezTo>
                  <a:pt x="303232" y="143674"/>
                  <a:pt x="303232" y="140783"/>
                  <a:pt x="304248" y="138145"/>
                </a:cubicBezTo>
                <a:lnTo>
                  <a:pt x="314562" y="112425"/>
                </a:lnTo>
                <a:cubicBezTo>
                  <a:pt x="316188" y="108417"/>
                  <a:pt x="315223" y="103851"/>
                  <a:pt x="312174" y="100808"/>
                </a:cubicBezTo>
                <a:lnTo>
                  <a:pt x="300743" y="89343"/>
                </a:lnTo>
                <a:cubicBezTo>
                  <a:pt x="297694" y="86248"/>
                  <a:pt x="293020" y="85386"/>
                  <a:pt x="289006" y="87009"/>
                </a:cubicBezTo>
                <a:lnTo>
                  <a:pt x="263704" y="97409"/>
                </a:lnTo>
                <a:cubicBezTo>
                  <a:pt x="261062" y="98575"/>
                  <a:pt x="258064" y="98474"/>
                  <a:pt x="255422" y="97409"/>
                </a:cubicBezTo>
                <a:cubicBezTo>
                  <a:pt x="255270" y="97409"/>
                  <a:pt x="255168" y="97358"/>
                  <a:pt x="255016" y="97257"/>
                </a:cubicBezTo>
                <a:cubicBezTo>
                  <a:pt x="252374" y="96191"/>
                  <a:pt x="250291" y="94162"/>
                  <a:pt x="249122" y="91524"/>
                </a:cubicBezTo>
                <a:lnTo>
                  <a:pt x="238300" y="66159"/>
                </a:lnTo>
                <a:cubicBezTo>
                  <a:pt x="236623" y="62152"/>
                  <a:pt x="232711" y="59615"/>
                  <a:pt x="228393" y="59615"/>
                </a:cubicBezTo>
                <a:close/>
                <a:moveTo>
                  <a:pt x="227935" y="8"/>
                </a:moveTo>
                <a:cubicBezTo>
                  <a:pt x="355767" y="-1007"/>
                  <a:pt x="459669" y="102076"/>
                  <a:pt x="459669" y="229458"/>
                </a:cubicBezTo>
                <a:cubicBezTo>
                  <a:pt x="459669" y="249598"/>
                  <a:pt x="464597" y="269484"/>
                  <a:pt x="474099" y="287341"/>
                </a:cubicBezTo>
                <a:lnTo>
                  <a:pt x="516625" y="367443"/>
                </a:lnTo>
                <a:cubicBezTo>
                  <a:pt x="523890" y="381039"/>
                  <a:pt x="514135" y="397526"/>
                  <a:pt x="498689" y="397779"/>
                </a:cubicBezTo>
                <a:lnTo>
                  <a:pt x="459720" y="398540"/>
                </a:lnTo>
                <a:lnTo>
                  <a:pt x="459720" y="483107"/>
                </a:lnTo>
                <a:cubicBezTo>
                  <a:pt x="459720" y="509689"/>
                  <a:pt x="438025" y="531402"/>
                  <a:pt x="411402" y="531402"/>
                </a:cubicBezTo>
                <a:lnTo>
                  <a:pt x="344844" y="531402"/>
                </a:lnTo>
                <a:lnTo>
                  <a:pt x="344844" y="590958"/>
                </a:lnTo>
                <a:cubicBezTo>
                  <a:pt x="344844" y="600293"/>
                  <a:pt x="337273" y="607902"/>
                  <a:pt x="327925" y="607902"/>
                </a:cubicBezTo>
                <a:lnTo>
                  <a:pt x="89688" y="607902"/>
                </a:lnTo>
                <a:cubicBezTo>
                  <a:pt x="80339" y="607902"/>
                  <a:pt x="72718" y="600293"/>
                  <a:pt x="72718" y="590958"/>
                </a:cubicBezTo>
                <a:lnTo>
                  <a:pt x="72718" y="529829"/>
                </a:lnTo>
                <a:cubicBezTo>
                  <a:pt x="72718" y="461648"/>
                  <a:pt x="56358" y="394482"/>
                  <a:pt x="25111" y="333657"/>
                </a:cubicBezTo>
                <a:cubicBezTo>
                  <a:pt x="9462" y="303118"/>
                  <a:pt x="419" y="268469"/>
                  <a:pt x="12" y="231792"/>
                </a:cubicBezTo>
                <a:cubicBezTo>
                  <a:pt x="-1258" y="104562"/>
                  <a:pt x="100510" y="1022"/>
                  <a:pt x="227935" y="8"/>
                </a:cubicBezTo>
                <a:close/>
              </a:path>
            </a:pathLst>
          </a:custGeom>
          <a:solidFill>
            <a:schemeClr val="accent1"/>
          </a:solidFill>
          <a:ln>
            <a:noFill/>
          </a:ln>
        </p:spPr>
      </p:sp>
      <p:sp>
        <p:nvSpPr>
          <p:cNvPr id="61" name="notebook_87927">
            <a:extLst>
              <a:ext uri="{FF2B5EF4-FFF2-40B4-BE49-F238E27FC236}">
                <a16:creationId xmlns="" xmlns:a16="http://schemas.microsoft.com/office/drawing/2014/main" id="{392DE57E-F446-47CD-B018-7E9E8BCAF1C5}"/>
              </a:ext>
            </a:extLst>
          </p:cNvPr>
          <p:cNvSpPr>
            <a:spLocks noChangeAspect="1"/>
          </p:cNvSpPr>
          <p:nvPr/>
        </p:nvSpPr>
        <p:spPr bwMode="auto">
          <a:xfrm>
            <a:off x="706639" y="2940940"/>
            <a:ext cx="525600" cy="609685"/>
          </a:xfrm>
          <a:custGeom>
            <a:avLst/>
            <a:gdLst>
              <a:gd name="T0" fmla="*/ 2436 w 2436"/>
              <a:gd name="T1" fmla="*/ 1895 h 2830"/>
              <a:gd name="T2" fmla="*/ 2436 w 2436"/>
              <a:gd name="T3" fmla="*/ 2432 h 2830"/>
              <a:gd name="T4" fmla="*/ 2038 w 2436"/>
              <a:gd name="T5" fmla="*/ 2830 h 2830"/>
              <a:gd name="T6" fmla="*/ 1597 w 2436"/>
              <a:gd name="T7" fmla="*/ 2830 h 2830"/>
              <a:gd name="T8" fmla="*/ 540 w 2436"/>
              <a:gd name="T9" fmla="*/ 2830 h 2830"/>
              <a:gd name="T10" fmla="*/ 397 w 2436"/>
              <a:gd name="T11" fmla="*/ 2830 h 2830"/>
              <a:gd name="T12" fmla="*/ 0 w 2436"/>
              <a:gd name="T13" fmla="*/ 2432 h 2830"/>
              <a:gd name="T14" fmla="*/ 0 w 2436"/>
              <a:gd name="T15" fmla="*/ 398 h 2830"/>
              <a:gd name="T16" fmla="*/ 397 w 2436"/>
              <a:gd name="T17" fmla="*/ 0 h 2830"/>
              <a:gd name="T18" fmla="*/ 540 w 2436"/>
              <a:gd name="T19" fmla="*/ 0 h 2830"/>
              <a:gd name="T20" fmla="*/ 1597 w 2436"/>
              <a:gd name="T21" fmla="*/ 0 h 2830"/>
              <a:gd name="T22" fmla="*/ 2038 w 2436"/>
              <a:gd name="T23" fmla="*/ 0 h 2830"/>
              <a:gd name="T24" fmla="*/ 2436 w 2436"/>
              <a:gd name="T25" fmla="*/ 398 h 2830"/>
              <a:gd name="T26" fmla="*/ 2436 w 2436"/>
              <a:gd name="T27" fmla="*/ 935 h 2830"/>
              <a:gd name="T28" fmla="*/ 2431 w 2436"/>
              <a:gd name="T29" fmla="*/ 935 h 2830"/>
              <a:gd name="T30" fmla="*/ 2236 w 2436"/>
              <a:gd name="T31" fmla="*/ 935 h 2830"/>
              <a:gd name="T32" fmla="*/ 2236 w 2436"/>
              <a:gd name="T33" fmla="*/ 398 h 2830"/>
              <a:gd name="T34" fmla="*/ 2038 w 2436"/>
              <a:gd name="T35" fmla="*/ 200 h 2830"/>
              <a:gd name="T36" fmla="*/ 1942 w 2436"/>
              <a:gd name="T37" fmla="*/ 200 h 2830"/>
              <a:gd name="T38" fmla="*/ 1995 w 2436"/>
              <a:gd name="T39" fmla="*/ 398 h 2830"/>
              <a:gd name="T40" fmla="*/ 1995 w 2436"/>
              <a:gd name="T41" fmla="*/ 935 h 2830"/>
              <a:gd name="T42" fmla="*/ 1639 w 2436"/>
              <a:gd name="T43" fmla="*/ 935 h 2830"/>
              <a:gd name="T44" fmla="*/ 1159 w 2436"/>
              <a:gd name="T45" fmla="*/ 1415 h 2830"/>
              <a:gd name="T46" fmla="*/ 1639 w 2436"/>
              <a:gd name="T47" fmla="*/ 1895 h 2830"/>
              <a:gd name="T48" fmla="*/ 1995 w 2436"/>
              <a:gd name="T49" fmla="*/ 1895 h 2830"/>
              <a:gd name="T50" fmla="*/ 1995 w 2436"/>
              <a:gd name="T51" fmla="*/ 2432 h 2830"/>
              <a:gd name="T52" fmla="*/ 1942 w 2436"/>
              <a:gd name="T53" fmla="*/ 2630 h 2830"/>
              <a:gd name="T54" fmla="*/ 2038 w 2436"/>
              <a:gd name="T55" fmla="*/ 2630 h 2830"/>
              <a:gd name="T56" fmla="*/ 2236 w 2436"/>
              <a:gd name="T57" fmla="*/ 2432 h 2830"/>
              <a:gd name="T58" fmla="*/ 2236 w 2436"/>
              <a:gd name="T59" fmla="*/ 1895 h 2830"/>
              <a:gd name="T60" fmla="*/ 2431 w 2436"/>
              <a:gd name="T61" fmla="*/ 1895 h 2830"/>
              <a:gd name="T62" fmla="*/ 2436 w 2436"/>
              <a:gd name="T63" fmla="*/ 1895 h 2830"/>
              <a:gd name="T64" fmla="*/ 2236 w 2436"/>
              <a:gd name="T65" fmla="*/ 1695 h 2830"/>
              <a:gd name="T66" fmla="*/ 2236 w 2436"/>
              <a:gd name="T67" fmla="*/ 1695 h 2830"/>
              <a:gd name="T68" fmla="*/ 1995 w 2436"/>
              <a:gd name="T69" fmla="*/ 1695 h 2830"/>
              <a:gd name="T70" fmla="*/ 1995 w 2436"/>
              <a:gd name="T71" fmla="*/ 1695 h 2830"/>
              <a:gd name="T72" fmla="*/ 1639 w 2436"/>
              <a:gd name="T73" fmla="*/ 1695 h 2830"/>
              <a:gd name="T74" fmla="*/ 1359 w 2436"/>
              <a:gd name="T75" fmla="*/ 1415 h 2830"/>
              <a:gd name="T76" fmla="*/ 1639 w 2436"/>
              <a:gd name="T77" fmla="*/ 1135 h 2830"/>
              <a:gd name="T78" fmla="*/ 2431 w 2436"/>
              <a:gd name="T79" fmla="*/ 1135 h 2830"/>
              <a:gd name="T80" fmla="*/ 2431 w 2436"/>
              <a:gd name="T81" fmla="*/ 1695 h 2830"/>
              <a:gd name="T82" fmla="*/ 2236 w 2436"/>
              <a:gd name="T83" fmla="*/ 1695 h 2830"/>
              <a:gd name="T84" fmla="*/ 1783 w 2436"/>
              <a:gd name="T85" fmla="*/ 1415 h 2830"/>
              <a:gd name="T86" fmla="*/ 1647 w 2436"/>
              <a:gd name="T87" fmla="*/ 1279 h 2830"/>
              <a:gd name="T88" fmla="*/ 1511 w 2436"/>
              <a:gd name="T89" fmla="*/ 1415 h 2830"/>
              <a:gd name="T90" fmla="*/ 1647 w 2436"/>
              <a:gd name="T91" fmla="*/ 1551 h 2830"/>
              <a:gd name="T92" fmla="*/ 1783 w 2436"/>
              <a:gd name="T93" fmla="*/ 1415 h 2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6" h="2830">
                <a:moveTo>
                  <a:pt x="2436" y="1895"/>
                </a:moveTo>
                <a:lnTo>
                  <a:pt x="2436" y="2432"/>
                </a:lnTo>
                <a:cubicBezTo>
                  <a:pt x="2436" y="2651"/>
                  <a:pt x="2258" y="2830"/>
                  <a:pt x="2038" y="2830"/>
                </a:cubicBezTo>
                <a:lnTo>
                  <a:pt x="1597" y="2830"/>
                </a:lnTo>
                <a:lnTo>
                  <a:pt x="540" y="2830"/>
                </a:lnTo>
                <a:lnTo>
                  <a:pt x="397" y="2830"/>
                </a:lnTo>
                <a:cubicBezTo>
                  <a:pt x="178" y="2830"/>
                  <a:pt x="0" y="2651"/>
                  <a:pt x="0" y="2432"/>
                </a:cubicBezTo>
                <a:lnTo>
                  <a:pt x="0" y="398"/>
                </a:lnTo>
                <a:cubicBezTo>
                  <a:pt x="0" y="178"/>
                  <a:pt x="178" y="0"/>
                  <a:pt x="397" y="0"/>
                </a:cubicBezTo>
                <a:lnTo>
                  <a:pt x="540" y="0"/>
                </a:lnTo>
                <a:lnTo>
                  <a:pt x="1597" y="0"/>
                </a:lnTo>
                <a:lnTo>
                  <a:pt x="2038" y="0"/>
                </a:lnTo>
                <a:cubicBezTo>
                  <a:pt x="2258" y="0"/>
                  <a:pt x="2436" y="178"/>
                  <a:pt x="2436" y="398"/>
                </a:cubicBezTo>
                <a:lnTo>
                  <a:pt x="2436" y="935"/>
                </a:lnTo>
                <a:cubicBezTo>
                  <a:pt x="2434" y="935"/>
                  <a:pt x="2433" y="935"/>
                  <a:pt x="2431" y="935"/>
                </a:cubicBezTo>
                <a:lnTo>
                  <a:pt x="2236" y="935"/>
                </a:lnTo>
                <a:lnTo>
                  <a:pt x="2236" y="398"/>
                </a:lnTo>
                <a:cubicBezTo>
                  <a:pt x="2236" y="289"/>
                  <a:pt x="2147" y="200"/>
                  <a:pt x="2038" y="200"/>
                </a:cubicBezTo>
                <a:lnTo>
                  <a:pt x="1942" y="200"/>
                </a:lnTo>
                <a:cubicBezTo>
                  <a:pt x="1976" y="258"/>
                  <a:pt x="1995" y="326"/>
                  <a:pt x="1995" y="398"/>
                </a:cubicBezTo>
                <a:lnTo>
                  <a:pt x="1995" y="935"/>
                </a:lnTo>
                <a:lnTo>
                  <a:pt x="1639" y="935"/>
                </a:lnTo>
                <a:cubicBezTo>
                  <a:pt x="1374" y="935"/>
                  <a:pt x="1159" y="1150"/>
                  <a:pt x="1159" y="1415"/>
                </a:cubicBezTo>
                <a:cubicBezTo>
                  <a:pt x="1159" y="1679"/>
                  <a:pt x="1374" y="1895"/>
                  <a:pt x="1639" y="1895"/>
                </a:cubicBezTo>
                <a:lnTo>
                  <a:pt x="1995" y="1895"/>
                </a:lnTo>
                <a:lnTo>
                  <a:pt x="1995" y="2432"/>
                </a:lnTo>
                <a:cubicBezTo>
                  <a:pt x="1995" y="2504"/>
                  <a:pt x="1976" y="2571"/>
                  <a:pt x="1942" y="2630"/>
                </a:cubicBezTo>
                <a:lnTo>
                  <a:pt x="2038" y="2630"/>
                </a:lnTo>
                <a:cubicBezTo>
                  <a:pt x="2147" y="2630"/>
                  <a:pt x="2236" y="2541"/>
                  <a:pt x="2236" y="2432"/>
                </a:cubicBezTo>
                <a:lnTo>
                  <a:pt x="2236" y="1895"/>
                </a:lnTo>
                <a:lnTo>
                  <a:pt x="2431" y="1895"/>
                </a:lnTo>
                <a:cubicBezTo>
                  <a:pt x="2433" y="1895"/>
                  <a:pt x="2434" y="1895"/>
                  <a:pt x="2436" y="1895"/>
                </a:cubicBezTo>
                <a:close/>
                <a:moveTo>
                  <a:pt x="2236" y="1695"/>
                </a:moveTo>
                <a:lnTo>
                  <a:pt x="2236" y="1695"/>
                </a:lnTo>
                <a:lnTo>
                  <a:pt x="1995" y="1695"/>
                </a:lnTo>
                <a:lnTo>
                  <a:pt x="1995" y="1695"/>
                </a:lnTo>
                <a:lnTo>
                  <a:pt x="1639" y="1695"/>
                </a:lnTo>
                <a:cubicBezTo>
                  <a:pt x="1485" y="1695"/>
                  <a:pt x="1359" y="1569"/>
                  <a:pt x="1359" y="1415"/>
                </a:cubicBezTo>
                <a:cubicBezTo>
                  <a:pt x="1359" y="1260"/>
                  <a:pt x="1485" y="1135"/>
                  <a:pt x="1639" y="1135"/>
                </a:cubicBezTo>
                <a:lnTo>
                  <a:pt x="2431" y="1135"/>
                </a:lnTo>
                <a:lnTo>
                  <a:pt x="2431" y="1695"/>
                </a:lnTo>
                <a:lnTo>
                  <a:pt x="2236" y="1695"/>
                </a:lnTo>
                <a:close/>
                <a:moveTo>
                  <a:pt x="1783" y="1415"/>
                </a:moveTo>
                <a:cubicBezTo>
                  <a:pt x="1783" y="1340"/>
                  <a:pt x="1722" y="1279"/>
                  <a:pt x="1647" y="1279"/>
                </a:cubicBezTo>
                <a:cubicBezTo>
                  <a:pt x="1572" y="1279"/>
                  <a:pt x="1511" y="1340"/>
                  <a:pt x="1511" y="1415"/>
                </a:cubicBezTo>
                <a:cubicBezTo>
                  <a:pt x="1511" y="1490"/>
                  <a:pt x="1572" y="1551"/>
                  <a:pt x="1647" y="1551"/>
                </a:cubicBezTo>
                <a:cubicBezTo>
                  <a:pt x="1722" y="1551"/>
                  <a:pt x="1783" y="1490"/>
                  <a:pt x="1783" y="1415"/>
                </a:cubicBezTo>
                <a:close/>
              </a:path>
            </a:pathLst>
          </a:custGeom>
          <a:solidFill>
            <a:schemeClr val="accent1"/>
          </a:solidFill>
          <a:ln>
            <a:noFill/>
          </a:ln>
        </p:spPr>
      </p:sp>
      <p:sp>
        <p:nvSpPr>
          <p:cNvPr id="62" name="earth-tool-for-education-with-maps_45166">
            <a:extLst>
              <a:ext uri="{FF2B5EF4-FFF2-40B4-BE49-F238E27FC236}">
                <a16:creationId xmlns="" xmlns:a16="http://schemas.microsoft.com/office/drawing/2014/main" id="{A9493498-3B46-484B-BF54-781C6924D0E6}"/>
              </a:ext>
            </a:extLst>
          </p:cNvPr>
          <p:cNvSpPr>
            <a:spLocks noChangeAspect="1"/>
          </p:cNvSpPr>
          <p:nvPr/>
        </p:nvSpPr>
        <p:spPr bwMode="auto">
          <a:xfrm>
            <a:off x="664597" y="2002160"/>
            <a:ext cx="609685" cy="608128"/>
          </a:xfrm>
          <a:custGeom>
            <a:avLst/>
            <a:gdLst>
              <a:gd name="connsiteX0" fmla="*/ 353905 w 608133"/>
              <a:gd name="connsiteY0" fmla="*/ 372216 h 606580"/>
              <a:gd name="connsiteX1" fmla="*/ 357698 w 608133"/>
              <a:gd name="connsiteY1" fmla="*/ 373425 h 606580"/>
              <a:gd name="connsiteX2" fmla="*/ 354188 w 608133"/>
              <a:gd name="connsiteY2" fmla="*/ 382408 h 606580"/>
              <a:gd name="connsiteX3" fmla="*/ 333146 w 608133"/>
              <a:gd name="connsiteY3" fmla="*/ 392715 h 606580"/>
              <a:gd name="connsiteX4" fmla="*/ 333146 w 608133"/>
              <a:gd name="connsiteY4" fmla="*/ 400756 h 606580"/>
              <a:gd name="connsiteX5" fmla="*/ 341831 w 608133"/>
              <a:gd name="connsiteY5" fmla="*/ 400756 h 606580"/>
              <a:gd name="connsiteX6" fmla="*/ 341831 w 608133"/>
              <a:gd name="connsiteY6" fmla="*/ 406245 h 606580"/>
              <a:gd name="connsiteX7" fmla="*/ 319097 w 608133"/>
              <a:gd name="connsiteY7" fmla="*/ 406245 h 606580"/>
              <a:gd name="connsiteX8" fmla="*/ 319097 w 608133"/>
              <a:gd name="connsiteY8" fmla="*/ 400756 h 606580"/>
              <a:gd name="connsiteX9" fmla="*/ 329187 w 608133"/>
              <a:gd name="connsiteY9" fmla="*/ 400756 h 606580"/>
              <a:gd name="connsiteX10" fmla="*/ 329187 w 608133"/>
              <a:gd name="connsiteY10" fmla="*/ 392715 h 606580"/>
              <a:gd name="connsiteX11" fmla="*/ 329187 w 608133"/>
              <a:gd name="connsiteY11" fmla="*/ 390162 h 606580"/>
              <a:gd name="connsiteX12" fmla="*/ 329187 w 608133"/>
              <a:gd name="connsiteY12" fmla="*/ 388631 h 606580"/>
              <a:gd name="connsiteX13" fmla="*/ 330464 w 608133"/>
              <a:gd name="connsiteY13" fmla="*/ 388758 h 606580"/>
              <a:gd name="connsiteX14" fmla="*/ 350484 w 608133"/>
              <a:gd name="connsiteY14" fmla="*/ 380430 h 606580"/>
              <a:gd name="connsiteX15" fmla="*/ 154231 w 608133"/>
              <a:gd name="connsiteY15" fmla="*/ 365050 h 606580"/>
              <a:gd name="connsiteX16" fmla="*/ 154668 w 608133"/>
              <a:gd name="connsiteY16" fmla="*/ 366964 h 606580"/>
              <a:gd name="connsiteX17" fmla="*/ 155372 w 608133"/>
              <a:gd name="connsiteY17" fmla="*/ 370090 h 606580"/>
              <a:gd name="connsiteX18" fmla="*/ 153754 w 608133"/>
              <a:gd name="connsiteY18" fmla="*/ 367178 h 606580"/>
              <a:gd name="connsiteX19" fmla="*/ 153213 w 608133"/>
              <a:gd name="connsiteY19" fmla="*/ 366194 h 606580"/>
              <a:gd name="connsiteX20" fmla="*/ 154228 w 608133"/>
              <a:gd name="connsiteY20" fmla="*/ 365035 h 606580"/>
              <a:gd name="connsiteX21" fmla="*/ 153198 w 608133"/>
              <a:gd name="connsiteY21" fmla="*/ 366178 h 606580"/>
              <a:gd name="connsiteX22" fmla="*/ 153754 w 608133"/>
              <a:gd name="connsiteY22" fmla="*/ 367178 h 606580"/>
              <a:gd name="connsiteX23" fmla="*/ 155385 w 608133"/>
              <a:gd name="connsiteY23" fmla="*/ 370149 h 606580"/>
              <a:gd name="connsiteX24" fmla="*/ 155372 w 608133"/>
              <a:gd name="connsiteY24" fmla="*/ 370090 h 606580"/>
              <a:gd name="connsiteX25" fmla="*/ 155386 w 608133"/>
              <a:gd name="connsiteY25" fmla="*/ 370116 h 606580"/>
              <a:gd name="connsiteX26" fmla="*/ 154668 w 608133"/>
              <a:gd name="connsiteY26" fmla="*/ 366964 h 606580"/>
              <a:gd name="connsiteX27" fmla="*/ 154235 w 608133"/>
              <a:gd name="connsiteY27" fmla="*/ 365045 h 606580"/>
              <a:gd name="connsiteX28" fmla="*/ 154231 w 608133"/>
              <a:gd name="connsiteY28" fmla="*/ 365050 h 606580"/>
              <a:gd name="connsiteX29" fmla="*/ 129357 w 608133"/>
              <a:gd name="connsiteY29" fmla="*/ 298669 h 606580"/>
              <a:gd name="connsiteX30" fmla="*/ 136291 w 608133"/>
              <a:gd name="connsiteY30" fmla="*/ 312738 h 606580"/>
              <a:gd name="connsiteX31" fmla="*/ 136471 w 608133"/>
              <a:gd name="connsiteY31" fmla="*/ 313109 h 606580"/>
              <a:gd name="connsiteX32" fmla="*/ 133402 w 608133"/>
              <a:gd name="connsiteY32" fmla="*/ 312982 h 606580"/>
              <a:gd name="connsiteX33" fmla="*/ 127529 w 608133"/>
              <a:gd name="connsiteY33" fmla="*/ 313873 h 606580"/>
              <a:gd name="connsiteX34" fmla="*/ 127529 w 608133"/>
              <a:gd name="connsiteY34" fmla="*/ 300738 h 606580"/>
              <a:gd name="connsiteX35" fmla="*/ 129305 w 608133"/>
              <a:gd name="connsiteY35" fmla="*/ 298562 h 606580"/>
              <a:gd name="connsiteX36" fmla="*/ 127512 w 608133"/>
              <a:gd name="connsiteY36" fmla="*/ 300731 h 606580"/>
              <a:gd name="connsiteX37" fmla="*/ 127512 w 608133"/>
              <a:gd name="connsiteY37" fmla="*/ 313875 h 606580"/>
              <a:gd name="connsiteX38" fmla="*/ 127529 w 608133"/>
              <a:gd name="connsiteY38" fmla="*/ 313873 h 606580"/>
              <a:gd name="connsiteX39" fmla="*/ 127529 w 608133"/>
              <a:gd name="connsiteY39" fmla="*/ 313880 h 606580"/>
              <a:gd name="connsiteX40" fmla="*/ 133407 w 608133"/>
              <a:gd name="connsiteY40" fmla="*/ 312987 h 606580"/>
              <a:gd name="connsiteX41" fmla="*/ 136473 w 608133"/>
              <a:gd name="connsiteY41" fmla="*/ 313115 h 606580"/>
              <a:gd name="connsiteX42" fmla="*/ 136471 w 608133"/>
              <a:gd name="connsiteY42" fmla="*/ 313109 h 606580"/>
              <a:gd name="connsiteX43" fmla="*/ 136474 w 608133"/>
              <a:gd name="connsiteY43" fmla="*/ 313109 h 606580"/>
              <a:gd name="connsiteX44" fmla="*/ 136291 w 608133"/>
              <a:gd name="connsiteY44" fmla="*/ 312738 h 606580"/>
              <a:gd name="connsiteX45" fmla="*/ 129445 w 608133"/>
              <a:gd name="connsiteY45" fmla="*/ 298569 h 606580"/>
              <a:gd name="connsiteX46" fmla="*/ 129357 w 608133"/>
              <a:gd name="connsiteY46" fmla="*/ 298669 h 606580"/>
              <a:gd name="connsiteX47" fmla="*/ 70350 w 608133"/>
              <a:gd name="connsiteY47" fmla="*/ 249152 h 606580"/>
              <a:gd name="connsiteX48" fmla="*/ 73599 w 608133"/>
              <a:gd name="connsiteY48" fmla="*/ 253747 h 606580"/>
              <a:gd name="connsiteX49" fmla="*/ 73003 w 608133"/>
              <a:gd name="connsiteY49" fmla="*/ 254932 h 606580"/>
              <a:gd name="connsiteX50" fmla="*/ 69753 w 608133"/>
              <a:gd name="connsiteY50" fmla="*/ 254932 h 606580"/>
              <a:gd name="connsiteX51" fmla="*/ 68611 w 608133"/>
              <a:gd name="connsiteY51" fmla="*/ 254900 h 606580"/>
              <a:gd name="connsiteX52" fmla="*/ 67343 w 608133"/>
              <a:gd name="connsiteY52" fmla="*/ 250596 h 606580"/>
              <a:gd name="connsiteX53" fmla="*/ 67374 w 608133"/>
              <a:gd name="connsiteY53" fmla="*/ 250579 h 606580"/>
              <a:gd name="connsiteX54" fmla="*/ 12543 w 608133"/>
              <a:gd name="connsiteY54" fmla="*/ 235433 h 606580"/>
              <a:gd name="connsiteX55" fmla="*/ 14960 w 608133"/>
              <a:gd name="connsiteY55" fmla="*/ 247257 h 606580"/>
              <a:gd name="connsiteX56" fmla="*/ 20187 w 608133"/>
              <a:gd name="connsiteY56" fmla="*/ 255668 h 606580"/>
              <a:gd name="connsiteX57" fmla="*/ 23757 w 608133"/>
              <a:gd name="connsiteY57" fmla="*/ 259618 h 606580"/>
              <a:gd name="connsiteX58" fmla="*/ 30131 w 608133"/>
              <a:gd name="connsiteY58" fmla="*/ 262039 h 606580"/>
              <a:gd name="connsiteX59" fmla="*/ 24139 w 608133"/>
              <a:gd name="connsiteY59" fmla="*/ 269048 h 606580"/>
              <a:gd name="connsiteX60" fmla="*/ 12537 w 608133"/>
              <a:gd name="connsiteY60" fmla="*/ 270195 h 606580"/>
              <a:gd name="connsiteX61" fmla="*/ 3740 w 608133"/>
              <a:gd name="connsiteY61" fmla="*/ 270195 h 606580"/>
              <a:gd name="connsiteX62" fmla="*/ 4760 w 608133"/>
              <a:gd name="connsiteY62" fmla="*/ 260001 h 606580"/>
              <a:gd name="connsiteX63" fmla="*/ 10311 w 608133"/>
              <a:gd name="connsiteY63" fmla="*/ 258832 h 606580"/>
              <a:gd name="connsiteX64" fmla="*/ 12012 w 608133"/>
              <a:gd name="connsiteY64" fmla="*/ 258505 h 606580"/>
              <a:gd name="connsiteX65" fmla="*/ 12008 w 608133"/>
              <a:gd name="connsiteY65" fmla="*/ 258475 h 606580"/>
              <a:gd name="connsiteX66" fmla="*/ 12027 w 608133"/>
              <a:gd name="connsiteY66" fmla="*/ 258471 h 606580"/>
              <a:gd name="connsiteX67" fmla="*/ 11390 w 608133"/>
              <a:gd name="connsiteY67" fmla="*/ 253756 h 606580"/>
              <a:gd name="connsiteX68" fmla="*/ 11386 w 608133"/>
              <a:gd name="connsiteY68" fmla="*/ 253754 h 606580"/>
              <a:gd name="connsiteX69" fmla="*/ 11373 w 608133"/>
              <a:gd name="connsiteY69" fmla="*/ 253656 h 606580"/>
              <a:gd name="connsiteX70" fmla="*/ 7285 w 608133"/>
              <a:gd name="connsiteY70" fmla="*/ 251138 h 606580"/>
              <a:gd name="connsiteX71" fmla="*/ 5398 w 608133"/>
              <a:gd name="connsiteY71" fmla="*/ 249933 h 606580"/>
              <a:gd name="connsiteX72" fmla="*/ 4888 w 608133"/>
              <a:gd name="connsiteY72" fmla="*/ 249679 h 606580"/>
              <a:gd name="connsiteX73" fmla="*/ 7565 w 608133"/>
              <a:gd name="connsiteY73" fmla="*/ 236426 h 606580"/>
              <a:gd name="connsiteX74" fmla="*/ 8330 w 608133"/>
              <a:gd name="connsiteY74" fmla="*/ 236298 h 606580"/>
              <a:gd name="connsiteX75" fmla="*/ 8443 w 608133"/>
              <a:gd name="connsiteY75" fmla="*/ 236274 h 606580"/>
              <a:gd name="connsiteX76" fmla="*/ 8434 w 608133"/>
              <a:gd name="connsiteY76" fmla="*/ 236304 h 606580"/>
              <a:gd name="connsiteX77" fmla="*/ 606846 w 608133"/>
              <a:gd name="connsiteY77" fmla="*/ 233360 h 606580"/>
              <a:gd name="connsiteX78" fmla="*/ 608133 w 608133"/>
              <a:gd name="connsiteY78" fmla="*/ 238441 h 606580"/>
              <a:gd name="connsiteX79" fmla="*/ 605945 w 608133"/>
              <a:gd name="connsiteY79" fmla="*/ 234376 h 606580"/>
              <a:gd name="connsiteX80" fmla="*/ 204076 w 608133"/>
              <a:gd name="connsiteY80" fmla="*/ 166111 h 606580"/>
              <a:gd name="connsiteX81" fmla="*/ 204076 w 608133"/>
              <a:gd name="connsiteY81" fmla="*/ 171954 h 606580"/>
              <a:gd name="connsiteX82" fmla="*/ 199732 w 608133"/>
              <a:gd name="connsiteY82" fmla="*/ 176272 h 606580"/>
              <a:gd name="connsiteX83" fmla="*/ 189892 w 608133"/>
              <a:gd name="connsiteY83" fmla="*/ 176272 h 606580"/>
              <a:gd name="connsiteX84" fmla="*/ 191426 w 608133"/>
              <a:gd name="connsiteY84" fmla="*/ 169668 h 606580"/>
              <a:gd name="connsiteX85" fmla="*/ 196026 w 608133"/>
              <a:gd name="connsiteY85" fmla="*/ 169286 h 606580"/>
              <a:gd name="connsiteX86" fmla="*/ 197048 w 608133"/>
              <a:gd name="connsiteY86" fmla="*/ 167000 h 606580"/>
              <a:gd name="connsiteX87" fmla="*/ 581533 w 608133"/>
              <a:gd name="connsiteY87" fmla="*/ 165335 h 606580"/>
              <a:gd name="connsiteX88" fmla="*/ 588657 w 608133"/>
              <a:gd name="connsiteY88" fmla="*/ 180163 h 606580"/>
              <a:gd name="connsiteX89" fmla="*/ 585604 w 608133"/>
              <a:gd name="connsiteY89" fmla="*/ 180035 h 606580"/>
              <a:gd name="connsiteX90" fmla="*/ 579625 w 608133"/>
              <a:gd name="connsiteY90" fmla="*/ 180930 h 606580"/>
              <a:gd name="connsiteX91" fmla="*/ 579625 w 608133"/>
              <a:gd name="connsiteY91" fmla="*/ 167380 h 606580"/>
              <a:gd name="connsiteX92" fmla="*/ 208944 w 608133"/>
              <a:gd name="connsiteY92" fmla="*/ 160607 h 606580"/>
              <a:gd name="connsiteX93" fmla="*/ 209708 w 608133"/>
              <a:gd name="connsiteY93" fmla="*/ 160607 h 606580"/>
              <a:gd name="connsiteX94" fmla="*/ 221293 w 608133"/>
              <a:gd name="connsiteY94" fmla="*/ 164052 h 606580"/>
              <a:gd name="connsiteX95" fmla="*/ 221293 w 608133"/>
              <a:gd name="connsiteY95" fmla="*/ 169922 h 606580"/>
              <a:gd name="connsiteX96" fmla="*/ 211618 w 608133"/>
              <a:gd name="connsiteY96" fmla="*/ 169922 h 606580"/>
              <a:gd name="connsiteX97" fmla="*/ 208944 w 608133"/>
              <a:gd name="connsiteY97" fmla="*/ 166094 h 606580"/>
              <a:gd name="connsiteX98" fmla="*/ 179788 w 608133"/>
              <a:gd name="connsiteY98" fmla="*/ 153974 h 606580"/>
              <a:gd name="connsiteX99" fmla="*/ 189892 w 608133"/>
              <a:gd name="connsiteY99" fmla="*/ 153974 h 606580"/>
              <a:gd name="connsiteX100" fmla="*/ 176846 w 608133"/>
              <a:gd name="connsiteY100" fmla="*/ 171968 h 606580"/>
              <a:gd name="connsiteX101" fmla="*/ 171474 w 608133"/>
              <a:gd name="connsiteY101" fmla="*/ 169161 h 606580"/>
              <a:gd name="connsiteX102" fmla="*/ 172625 w 608133"/>
              <a:gd name="connsiteY102" fmla="*/ 161504 h 606580"/>
              <a:gd name="connsiteX103" fmla="*/ 196031 w 608133"/>
              <a:gd name="connsiteY103" fmla="*/ 153974 h 606580"/>
              <a:gd name="connsiteX104" fmla="*/ 206334 w 608133"/>
              <a:gd name="connsiteY104" fmla="*/ 153974 h 606580"/>
              <a:gd name="connsiteX105" fmla="*/ 206334 w 608133"/>
              <a:gd name="connsiteY105" fmla="*/ 159972 h 606580"/>
              <a:gd name="connsiteX106" fmla="*/ 201747 w 608133"/>
              <a:gd name="connsiteY106" fmla="*/ 162936 h 606580"/>
              <a:gd name="connsiteX107" fmla="*/ 196031 w 608133"/>
              <a:gd name="connsiteY107" fmla="*/ 164065 h 606580"/>
              <a:gd name="connsiteX108" fmla="*/ 215085 w 608133"/>
              <a:gd name="connsiteY108" fmla="*/ 152986 h 606580"/>
              <a:gd name="connsiteX109" fmla="*/ 219811 w 608133"/>
              <a:gd name="connsiteY109" fmla="*/ 155921 h 606580"/>
              <a:gd name="connsiteX110" fmla="*/ 216107 w 608133"/>
              <a:gd name="connsiteY110" fmla="*/ 158984 h 606580"/>
              <a:gd name="connsiteX111" fmla="*/ 212402 w 608133"/>
              <a:gd name="connsiteY111" fmla="*/ 155921 h 606580"/>
              <a:gd name="connsiteX112" fmla="*/ 201253 w 608133"/>
              <a:gd name="connsiteY112" fmla="*/ 144306 h 606580"/>
              <a:gd name="connsiteX113" fmla="*/ 207533 w 608133"/>
              <a:gd name="connsiteY113" fmla="*/ 150044 h 606580"/>
              <a:gd name="connsiteX114" fmla="*/ 201253 w 608133"/>
              <a:gd name="connsiteY114" fmla="*/ 151574 h 606580"/>
              <a:gd name="connsiteX115" fmla="*/ 48012 w 608133"/>
              <a:gd name="connsiteY115" fmla="*/ 142895 h 606580"/>
              <a:gd name="connsiteX116" fmla="*/ 48267 w 608133"/>
              <a:gd name="connsiteY116" fmla="*/ 146335 h 606580"/>
              <a:gd name="connsiteX117" fmla="*/ 39587 w 608133"/>
              <a:gd name="connsiteY117" fmla="*/ 156655 h 606580"/>
              <a:gd name="connsiteX118" fmla="*/ 48012 w 608133"/>
              <a:gd name="connsiteY118" fmla="*/ 142895 h 606580"/>
              <a:gd name="connsiteX119" fmla="*/ 183223 w 608133"/>
              <a:gd name="connsiteY119" fmla="*/ 141625 h 606580"/>
              <a:gd name="connsiteX120" fmla="*/ 195249 w 608133"/>
              <a:gd name="connsiteY120" fmla="*/ 141625 h 606580"/>
              <a:gd name="connsiteX121" fmla="*/ 195249 w 608133"/>
              <a:gd name="connsiteY121" fmla="*/ 145325 h 606580"/>
              <a:gd name="connsiteX122" fmla="*/ 197936 w 608133"/>
              <a:gd name="connsiteY122" fmla="*/ 145325 h 606580"/>
              <a:gd name="connsiteX123" fmla="*/ 197936 w 608133"/>
              <a:gd name="connsiteY123" fmla="*/ 151575 h 606580"/>
              <a:gd name="connsiteX124" fmla="*/ 179512 w 608133"/>
              <a:gd name="connsiteY124" fmla="*/ 151575 h 606580"/>
              <a:gd name="connsiteX125" fmla="*/ 172603 w 608133"/>
              <a:gd name="connsiteY125" fmla="*/ 149662 h 606580"/>
              <a:gd name="connsiteX126" fmla="*/ 174394 w 608133"/>
              <a:gd name="connsiteY126" fmla="*/ 145325 h 606580"/>
              <a:gd name="connsiteX127" fmla="*/ 163284 w 608133"/>
              <a:gd name="connsiteY127" fmla="*/ 118762 h 606580"/>
              <a:gd name="connsiteX128" fmla="*/ 170557 w 608133"/>
              <a:gd name="connsiteY128" fmla="*/ 120418 h 606580"/>
              <a:gd name="connsiteX129" fmla="*/ 168005 w 608133"/>
              <a:gd name="connsiteY129" fmla="*/ 130101 h 606580"/>
              <a:gd name="connsiteX130" fmla="*/ 160221 w 608133"/>
              <a:gd name="connsiteY130" fmla="*/ 132522 h 606580"/>
              <a:gd name="connsiteX131" fmla="*/ 155244 w 608133"/>
              <a:gd name="connsiteY131" fmla="*/ 122584 h 606580"/>
              <a:gd name="connsiteX132" fmla="*/ 531175 w 608133"/>
              <a:gd name="connsiteY132" fmla="*/ 94910 h 606580"/>
              <a:gd name="connsiteX133" fmla="*/ 546388 w 608133"/>
              <a:gd name="connsiteY133" fmla="*/ 112005 h 606580"/>
              <a:gd name="connsiteX134" fmla="*/ 540380 w 608133"/>
              <a:gd name="connsiteY134" fmla="*/ 120807 h 606580"/>
              <a:gd name="connsiteX135" fmla="*/ 519286 w 608133"/>
              <a:gd name="connsiteY135" fmla="*/ 120679 h 606580"/>
              <a:gd name="connsiteX136" fmla="*/ 517880 w 608133"/>
              <a:gd name="connsiteY136" fmla="*/ 116342 h 606580"/>
              <a:gd name="connsiteX137" fmla="*/ 531175 w 608133"/>
              <a:gd name="connsiteY137" fmla="*/ 109708 h 606580"/>
              <a:gd name="connsiteX138" fmla="*/ 144924 w 608133"/>
              <a:gd name="connsiteY138" fmla="*/ 86584 h 606580"/>
              <a:gd name="connsiteX139" fmla="*/ 144924 w 608133"/>
              <a:gd name="connsiteY139" fmla="*/ 93238 h 606580"/>
              <a:gd name="connsiteX140" fmla="*/ 129693 w 608133"/>
              <a:gd name="connsiteY140" fmla="*/ 94134 h 606580"/>
              <a:gd name="connsiteX141" fmla="*/ 126877 w 608133"/>
              <a:gd name="connsiteY141" fmla="*/ 90807 h 606580"/>
              <a:gd name="connsiteX142" fmla="*/ 137629 w 608133"/>
              <a:gd name="connsiteY142" fmla="*/ 87736 h 606580"/>
              <a:gd name="connsiteX143" fmla="*/ 144924 w 608133"/>
              <a:gd name="connsiteY143" fmla="*/ 86584 h 606580"/>
              <a:gd name="connsiteX144" fmla="*/ 134155 w 608133"/>
              <a:gd name="connsiteY144" fmla="*/ 70142 h 606580"/>
              <a:gd name="connsiteX145" fmla="*/ 145154 w 608133"/>
              <a:gd name="connsiteY145" fmla="*/ 70142 h 606580"/>
              <a:gd name="connsiteX146" fmla="*/ 145154 w 608133"/>
              <a:gd name="connsiteY146" fmla="*/ 74879 h 606580"/>
              <a:gd name="connsiteX147" fmla="*/ 141957 w 608133"/>
              <a:gd name="connsiteY147" fmla="*/ 79104 h 606580"/>
              <a:gd name="connsiteX148" fmla="*/ 126736 w 608133"/>
              <a:gd name="connsiteY148" fmla="*/ 79104 h 606580"/>
              <a:gd name="connsiteX149" fmla="*/ 126736 w 608133"/>
              <a:gd name="connsiteY149" fmla="*/ 72959 h 606580"/>
              <a:gd name="connsiteX150" fmla="*/ 126736 w 608133"/>
              <a:gd name="connsiteY150" fmla="*/ 72447 h 606580"/>
              <a:gd name="connsiteX151" fmla="*/ 133515 w 608133"/>
              <a:gd name="connsiteY151" fmla="*/ 72447 h 606580"/>
              <a:gd name="connsiteX152" fmla="*/ 310515 w 608133"/>
              <a:gd name="connsiteY152" fmla="*/ 0 h 606580"/>
              <a:gd name="connsiteX153" fmla="*/ 345017 w 608133"/>
              <a:gd name="connsiteY153" fmla="*/ 2042 h 606580"/>
              <a:gd name="connsiteX154" fmla="*/ 362268 w 608133"/>
              <a:gd name="connsiteY154" fmla="*/ 4338 h 606580"/>
              <a:gd name="connsiteX155" fmla="*/ 365973 w 608133"/>
              <a:gd name="connsiteY155" fmla="*/ 5104 h 606580"/>
              <a:gd name="connsiteX156" fmla="*/ 510625 w 608133"/>
              <a:gd name="connsiteY156" fmla="*/ 75408 h 606580"/>
              <a:gd name="connsiteX157" fmla="*/ 507047 w 608133"/>
              <a:gd name="connsiteY157" fmla="*/ 81788 h 606580"/>
              <a:gd name="connsiteX158" fmla="*/ 492863 w 608133"/>
              <a:gd name="connsiteY158" fmla="*/ 87274 h 606580"/>
              <a:gd name="connsiteX159" fmla="*/ 486857 w 608133"/>
              <a:gd name="connsiteY159" fmla="*/ 93654 h 606580"/>
              <a:gd name="connsiteX160" fmla="*/ 488263 w 608133"/>
              <a:gd name="connsiteY160" fmla="*/ 101182 h 606580"/>
              <a:gd name="connsiteX161" fmla="*/ 495546 w 608133"/>
              <a:gd name="connsiteY161" fmla="*/ 102203 h 606580"/>
              <a:gd name="connsiteX162" fmla="*/ 500019 w 608133"/>
              <a:gd name="connsiteY162" fmla="*/ 113048 h 606580"/>
              <a:gd name="connsiteX163" fmla="*/ 512542 w 608133"/>
              <a:gd name="connsiteY163" fmla="*/ 108072 h 606580"/>
              <a:gd name="connsiteX164" fmla="*/ 514714 w 608133"/>
              <a:gd name="connsiteY164" fmla="*/ 122618 h 606580"/>
              <a:gd name="connsiteX165" fmla="*/ 510880 w 608133"/>
              <a:gd name="connsiteY165" fmla="*/ 122618 h 606580"/>
              <a:gd name="connsiteX166" fmla="*/ 500530 w 608133"/>
              <a:gd name="connsiteY166" fmla="*/ 121086 h 606580"/>
              <a:gd name="connsiteX167" fmla="*/ 489029 w 608133"/>
              <a:gd name="connsiteY167" fmla="*/ 123000 h 606580"/>
              <a:gd name="connsiteX168" fmla="*/ 477912 w 608133"/>
              <a:gd name="connsiteY168" fmla="*/ 138439 h 606580"/>
              <a:gd name="connsiteX169" fmla="*/ 461939 w 608133"/>
              <a:gd name="connsiteY169" fmla="*/ 140991 h 606580"/>
              <a:gd name="connsiteX170" fmla="*/ 459639 w 608133"/>
              <a:gd name="connsiteY170" fmla="*/ 154388 h 606580"/>
              <a:gd name="connsiteX171" fmla="*/ 466412 w 608133"/>
              <a:gd name="connsiteY171" fmla="*/ 155920 h 606580"/>
              <a:gd name="connsiteX172" fmla="*/ 464495 w 608133"/>
              <a:gd name="connsiteY172" fmla="*/ 164596 h 606580"/>
              <a:gd name="connsiteX173" fmla="*/ 448650 w 608133"/>
              <a:gd name="connsiteY173" fmla="*/ 161406 h 606580"/>
              <a:gd name="connsiteX174" fmla="*/ 434210 w 608133"/>
              <a:gd name="connsiteY174" fmla="*/ 164596 h 606580"/>
              <a:gd name="connsiteX175" fmla="*/ 431143 w 608133"/>
              <a:gd name="connsiteY175" fmla="*/ 172507 h 606580"/>
              <a:gd name="connsiteX176" fmla="*/ 433571 w 608133"/>
              <a:gd name="connsiteY176" fmla="*/ 189221 h 606580"/>
              <a:gd name="connsiteX177" fmla="*/ 442133 w 608133"/>
              <a:gd name="connsiteY177" fmla="*/ 193177 h 606580"/>
              <a:gd name="connsiteX178" fmla="*/ 456444 w 608133"/>
              <a:gd name="connsiteY178" fmla="*/ 193049 h 606580"/>
              <a:gd name="connsiteX179" fmla="*/ 466028 w 608133"/>
              <a:gd name="connsiteY179" fmla="*/ 192284 h 606580"/>
              <a:gd name="connsiteX180" fmla="*/ 468967 w 608133"/>
              <a:gd name="connsiteY180" fmla="*/ 184628 h 606580"/>
              <a:gd name="connsiteX181" fmla="*/ 484046 w 608133"/>
              <a:gd name="connsiteY181" fmla="*/ 165362 h 606580"/>
              <a:gd name="connsiteX182" fmla="*/ 493885 w 608133"/>
              <a:gd name="connsiteY182" fmla="*/ 167403 h 606580"/>
              <a:gd name="connsiteX183" fmla="*/ 503724 w 608133"/>
              <a:gd name="connsiteY183" fmla="*/ 158727 h 606580"/>
              <a:gd name="connsiteX184" fmla="*/ 505513 w 608133"/>
              <a:gd name="connsiteY184" fmla="*/ 165489 h 606580"/>
              <a:gd name="connsiteX185" fmla="*/ 529537 w 608133"/>
              <a:gd name="connsiteY185" fmla="*/ 181438 h 606580"/>
              <a:gd name="connsiteX186" fmla="*/ 526598 w 608133"/>
              <a:gd name="connsiteY186" fmla="*/ 185394 h 606580"/>
              <a:gd name="connsiteX187" fmla="*/ 515736 w 608133"/>
              <a:gd name="connsiteY187" fmla="*/ 184756 h 606580"/>
              <a:gd name="connsiteX188" fmla="*/ 519953 w 608133"/>
              <a:gd name="connsiteY188" fmla="*/ 190625 h 606580"/>
              <a:gd name="connsiteX189" fmla="*/ 526598 w 608133"/>
              <a:gd name="connsiteY189" fmla="*/ 192029 h 606580"/>
              <a:gd name="connsiteX190" fmla="*/ 534393 w 608133"/>
              <a:gd name="connsiteY190" fmla="*/ 188839 h 606580"/>
              <a:gd name="connsiteX191" fmla="*/ 534265 w 608133"/>
              <a:gd name="connsiteY191" fmla="*/ 179524 h 606580"/>
              <a:gd name="connsiteX192" fmla="*/ 537715 w 608133"/>
              <a:gd name="connsiteY192" fmla="*/ 177866 h 606580"/>
              <a:gd name="connsiteX193" fmla="*/ 534904 w 608133"/>
              <a:gd name="connsiteY193" fmla="*/ 174931 h 606580"/>
              <a:gd name="connsiteX194" fmla="*/ 518931 w 608133"/>
              <a:gd name="connsiteY194" fmla="*/ 166127 h 606580"/>
              <a:gd name="connsiteX195" fmla="*/ 514714 w 608133"/>
              <a:gd name="connsiteY195" fmla="*/ 154388 h 606580"/>
              <a:gd name="connsiteX196" fmla="*/ 528003 w 608133"/>
              <a:gd name="connsiteY196" fmla="*/ 154388 h 606580"/>
              <a:gd name="connsiteX197" fmla="*/ 532220 w 608133"/>
              <a:gd name="connsiteY197" fmla="*/ 158599 h 606580"/>
              <a:gd name="connsiteX198" fmla="*/ 543721 w 608133"/>
              <a:gd name="connsiteY198" fmla="*/ 168296 h 606580"/>
              <a:gd name="connsiteX199" fmla="*/ 544232 w 608133"/>
              <a:gd name="connsiteY199" fmla="*/ 180162 h 606580"/>
              <a:gd name="connsiteX200" fmla="*/ 556116 w 608133"/>
              <a:gd name="connsiteY200" fmla="*/ 192539 h 606580"/>
              <a:gd name="connsiteX201" fmla="*/ 560588 w 608133"/>
              <a:gd name="connsiteY201" fmla="*/ 175441 h 606580"/>
              <a:gd name="connsiteX202" fmla="*/ 568766 w 608133"/>
              <a:gd name="connsiteY202" fmla="*/ 171103 h 606580"/>
              <a:gd name="connsiteX203" fmla="*/ 570300 w 608133"/>
              <a:gd name="connsiteY203" fmla="*/ 185011 h 606580"/>
              <a:gd name="connsiteX204" fmla="*/ 578350 w 608133"/>
              <a:gd name="connsiteY204" fmla="*/ 193815 h 606580"/>
              <a:gd name="connsiteX205" fmla="*/ 594323 w 608133"/>
              <a:gd name="connsiteY205" fmla="*/ 193432 h 606580"/>
              <a:gd name="connsiteX206" fmla="*/ 602629 w 608133"/>
              <a:gd name="connsiteY206" fmla="*/ 217547 h 606580"/>
              <a:gd name="connsiteX207" fmla="*/ 600968 w 608133"/>
              <a:gd name="connsiteY207" fmla="*/ 219078 h 606580"/>
              <a:gd name="connsiteX208" fmla="*/ 576434 w 608133"/>
              <a:gd name="connsiteY208" fmla="*/ 219078 h 606580"/>
              <a:gd name="connsiteX209" fmla="*/ 561483 w 608133"/>
              <a:gd name="connsiteY209" fmla="*/ 208105 h 606580"/>
              <a:gd name="connsiteX210" fmla="*/ 545765 w 608133"/>
              <a:gd name="connsiteY210" fmla="*/ 209636 h 606580"/>
              <a:gd name="connsiteX211" fmla="*/ 545765 w 608133"/>
              <a:gd name="connsiteY211" fmla="*/ 219078 h 606580"/>
              <a:gd name="connsiteX212" fmla="*/ 540782 w 608133"/>
              <a:gd name="connsiteY212" fmla="*/ 219078 h 606580"/>
              <a:gd name="connsiteX213" fmla="*/ 535415 w 608133"/>
              <a:gd name="connsiteY213" fmla="*/ 215251 h 606580"/>
              <a:gd name="connsiteX214" fmla="*/ 508197 w 608133"/>
              <a:gd name="connsiteY214" fmla="*/ 208488 h 606580"/>
              <a:gd name="connsiteX215" fmla="*/ 508197 w 608133"/>
              <a:gd name="connsiteY215" fmla="*/ 191008 h 606580"/>
              <a:gd name="connsiteX216" fmla="*/ 473567 w 608133"/>
              <a:gd name="connsiteY216" fmla="*/ 193687 h 606580"/>
              <a:gd name="connsiteX217" fmla="*/ 462961 w 608133"/>
              <a:gd name="connsiteY217" fmla="*/ 199429 h 606580"/>
              <a:gd name="connsiteX218" fmla="*/ 449161 w 608133"/>
              <a:gd name="connsiteY218" fmla="*/ 199429 h 606580"/>
              <a:gd name="connsiteX219" fmla="*/ 442516 w 608133"/>
              <a:gd name="connsiteY219" fmla="*/ 198791 h 606580"/>
              <a:gd name="connsiteX220" fmla="*/ 425904 w 608133"/>
              <a:gd name="connsiteY220" fmla="*/ 207850 h 606580"/>
              <a:gd name="connsiteX221" fmla="*/ 425904 w 608133"/>
              <a:gd name="connsiteY221" fmla="*/ 224948 h 606580"/>
              <a:gd name="connsiteX222" fmla="*/ 391914 w 608133"/>
              <a:gd name="connsiteY222" fmla="*/ 249190 h 606580"/>
              <a:gd name="connsiteX223" fmla="*/ 394725 w 608133"/>
              <a:gd name="connsiteY223" fmla="*/ 259526 h 606580"/>
              <a:gd name="connsiteX224" fmla="*/ 401625 w 608133"/>
              <a:gd name="connsiteY224" fmla="*/ 259526 h 606580"/>
              <a:gd name="connsiteX225" fmla="*/ 399836 w 608133"/>
              <a:gd name="connsiteY225" fmla="*/ 269350 h 606580"/>
              <a:gd name="connsiteX226" fmla="*/ 394853 w 608133"/>
              <a:gd name="connsiteY226" fmla="*/ 271136 h 606580"/>
              <a:gd name="connsiteX227" fmla="*/ 394725 w 608133"/>
              <a:gd name="connsiteY227" fmla="*/ 296910 h 606580"/>
              <a:gd name="connsiteX228" fmla="*/ 423987 w 608133"/>
              <a:gd name="connsiteY228" fmla="*/ 329957 h 606580"/>
              <a:gd name="connsiteX229" fmla="*/ 436893 w 608133"/>
              <a:gd name="connsiteY229" fmla="*/ 329957 h 606580"/>
              <a:gd name="connsiteX230" fmla="*/ 437660 w 608133"/>
              <a:gd name="connsiteY230" fmla="*/ 327916 h 606580"/>
              <a:gd name="connsiteX231" fmla="*/ 460661 w 608133"/>
              <a:gd name="connsiteY231" fmla="*/ 327916 h 606580"/>
              <a:gd name="connsiteX232" fmla="*/ 467306 w 608133"/>
              <a:gd name="connsiteY232" fmla="*/ 321791 h 606580"/>
              <a:gd name="connsiteX233" fmla="*/ 480340 w 608133"/>
              <a:gd name="connsiteY233" fmla="*/ 321791 h 606580"/>
              <a:gd name="connsiteX234" fmla="*/ 487496 w 608133"/>
              <a:gd name="connsiteY234" fmla="*/ 328936 h 606580"/>
              <a:gd name="connsiteX235" fmla="*/ 506919 w 608133"/>
              <a:gd name="connsiteY235" fmla="*/ 330850 h 606580"/>
              <a:gd name="connsiteX236" fmla="*/ 504363 w 608133"/>
              <a:gd name="connsiteY236" fmla="*/ 356369 h 606580"/>
              <a:gd name="connsiteX237" fmla="*/ 525959 w 608133"/>
              <a:gd name="connsiteY237" fmla="*/ 394009 h 606580"/>
              <a:gd name="connsiteX238" fmla="*/ 514586 w 608133"/>
              <a:gd name="connsiteY238" fmla="*/ 415445 h 606580"/>
              <a:gd name="connsiteX239" fmla="*/ 515353 w 608133"/>
              <a:gd name="connsiteY239" fmla="*/ 425525 h 606580"/>
              <a:gd name="connsiteX240" fmla="*/ 524298 w 608133"/>
              <a:gd name="connsiteY240" fmla="*/ 434329 h 606580"/>
              <a:gd name="connsiteX241" fmla="*/ 524298 w 608133"/>
              <a:gd name="connsiteY241" fmla="*/ 458571 h 606580"/>
              <a:gd name="connsiteX242" fmla="*/ 536054 w 608133"/>
              <a:gd name="connsiteY242" fmla="*/ 474265 h 606580"/>
              <a:gd name="connsiteX243" fmla="*/ 536054 w 608133"/>
              <a:gd name="connsiteY243" fmla="*/ 494425 h 606580"/>
              <a:gd name="connsiteX244" fmla="*/ 546149 w 608133"/>
              <a:gd name="connsiteY244" fmla="*/ 494425 h 606580"/>
              <a:gd name="connsiteX245" fmla="*/ 307576 w 608133"/>
              <a:gd name="connsiteY245" fmla="*/ 606580 h 606580"/>
              <a:gd name="connsiteX246" fmla="*/ 0 w 608133"/>
              <a:gd name="connsiteY246" fmla="*/ 304694 h 606580"/>
              <a:gd name="connsiteX247" fmla="*/ 5367 w 608133"/>
              <a:gd name="connsiteY247" fmla="*/ 249956 h 606580"/>
              <a:gd name="connsiteX248" fmla="*/ 7285 w 608133"/>
              <a:gd name="connsiteY248" fmla="*/ 251138 h 606580"/>
              <a:gd name="connsiteX249" fmla="*/ 11386 w 608133"/>
              <a:gd name="connsiteY249" fmla="*/ 253754 h 606580"/>
              <a:gd name="connsiteX250" fmla="*/ 12008 w 608133"/>
              <a:gd name="connsiteY250" fmla="*/ 258475 h 606580"/>
              <a:gd name="connsiteX251" fmla="*/ 10311 w 608133"/>
              <a:gd name="connsiteY251" fmla="*/ 258832 h 606580"/>
              <a:gd name="connsiteX252" fmla="*/ 4728 w 608133"/>
              <a:gd name="connsiteY252" fmla="*/ 259908 h 606580"/>
              <a:gd name="connsiteX253" fmla="*/ 3705 w 608133"/>
              <a:gd name="connsiteY253" fmla="*/ 270243 h 606580"/>
              <a:gd name="connsiteX254" fmla="*/ 12651 w 608133"/>
              <a:gd name="connsiteY254" fmla="*/ 270243 h 606580"/>
              <a:gd name="connsiteX255" fmla="*/ 24279 w 608133"/>
              <a:gd name="connsiteY255" fmla="*/ 269095 h 606580"/>
              <a:gd name="connsiteX256" fmla="*/ 30285 w 608133"/>
              <a:gd name="connsiteY256" fmla="*/ 262077 h 606580"/>
              <a:gd name="connsiteX257" fmla="*/ 23896 w 608133"/>
              <a:gd name="connsiteY257" fmla="*/ 259653 h 606580"/>
              <a:gd name="connsiteX258" fmla="*/ 20446 w 608133"/>
              <a:gd name="connsiteY258" fmla="*/ 255570 h 606580"/>
              <a:gd name="connsiteX259" fmla="*/ 15079 w 608133"/>
              <a:gd name="connsiteY259" fmla="*/ 247277 h 606580"/>
              <a:gd name="connsiteX260" fmla="*/ 12651 w 608133"/>
              <a:gd name="connsiteY260" fmla="*/ 235410 h 606580"/>
              <a:gd name="connsiteX261" fmla="*/ 12543 w 608133"/>
              <a:gd name="connsiteY261" fmla="*/ 235433 h 606580"/>
              <a:gd name="connsiteX262" fmla="*/ 12537 w 608133"/>
              <a:gd name="connsiteY262" fmla="*/ 235406 h 606580"/>
              <a:gd name="connsiteX263" fmla="*/ 8443 w 608133"/>
              <a:gd name="connsiteY263" fmla="*/ 236274 h 606580"/>
              <a:gd name="connsiteX264" fmla="*/ 24663 w 608133"/>
              <a:gd name="connsiteY264" fmla="*/ 186925 h 606580"/>
              <a:gd name="connsiteX265" fmla="*/ 24663 w 608133"/>
              <a:gd name="connsiteY265" fmla="*/ 201470 h 606580"/>
              <a:gd name="connsiteX266" fmla="*/ 37441 w 608133"/>
              <a:gd name="connsiteY266" fmla="*/ 207595 h 606580"/>
              <a:gd name="connsiteX267" fmla="*/ 37441 w 608133"/>
              <a:gd name="connsiteY267" fmla="*/ 231583 h 606580"/>
              <a:gd name="connsiteX268" fmla="*/ 49708 w 608133"/>
              <a:gd name="connsiteY268" fmla="*/ 252253 h 606580"/>
              <a:gd name="connsiteX269" fmla="*/ 59675 w 608133"/>
              <a:gd name="connsiteY269" fmla="*/ 253784 h 606580"/>
              <a:gd name="connsiteX270" fmla="*/ 60953 w 608133"/>
              <a:gd name="connsiteY270" fmla="*/ 246639 h 606580"/>
              <a:gd name="connsiteX271" fmla="*/ 49197 w 608133"/>
              <a:gd name="connsiteY271" fmla="*/ 228775 h 606580"/>
              <a:gd name="connsiteX272" fmla="*/ 46897 w 608133"/>
              <a:gd name="connsiteY272" fmla="*/ 211295 h 606580"/>
              <a:gd name="connsiteX273" fmla="*/ 53797 w 608133"/>
              <a:gd name="connsiteY273" fmla="*/ 211295 h 606580"/>
              <a:gd name="connsiteX274" fmla="*/ 56736 w 608133"/>
              <a:gd name="connsiteY274" fmla="*/ 229286 h 606580"/>
              <a:gd name="connsiteX275" fmla="*/ 70537 w 608133"/>
              <a:gd name="connsiteY275" fmla="*/ 249063 h 606580"/>
              <a:gd name="connsiteX276" fmla="*/ 70350 w 608133"/>
              <a:gd name="connsiteY276" fmla="*/ 249152 h 606580"/>
              <a:gd name="connsiteX277" fmla="*/ 70260 w 608133"/>
              <a:gd name="connsiteY277" fmla="*/ 249025 h 606580"/>
              <a:gd name="connsiteX278" fmla="*/ 67374 w 608133"/>
              <a:gd name="connsiteY278" fmla="*/ 250579 h 606580"/>
              <a:gd name="connsiteX279" fmla="*/ 67342 w 608133"/>
              <a:gd name="connsiteY279" fmla="*/ 250594 h 606580"/>
              <a:gd name="connsiteX280" fmla="*/ 67343 w 608133"/>
              <a:gd name="connsiteY280" fmla="*/ 250596 h 606580"/>
              <a:gd name="connsiteX281" fmla="*/ 67178 w 608133"/>
              <a:gd name="connsiteY281" fmla="*/ 250684 h 606580"/>
              <a:gd name="connsiteX282" fmla="*/ 68462 w 608133"/>
              <a:gd name="connsiteY282" fmla="*/ 254896 h 606580"/>
              <a:gd name="connsiteX283" fmla="*/ 68611 w 608133"/>
              <a:gd name="connsiteY283" fmla="*/ 254900 h 606580"/>
              <a:gd name="connsiteX284" fmla="*/ 68620 w 608133"/>
              <a:gd name="connsiteY284" fmla="*/ 254932 h 606580"/>
              <a:gd name="connsiteX285" fmla="*/ 69753 w 608133"/>
              <a:gd name="connsiteY285" fmla="*/ 254932 h 606580"/>
              <a:gd name="connsiteX286" fmla="*/ 72957 w 608133"/>
              <a:gd name="connsiteY286" fmla="*/ 255023 h 606580"/>
              <a:gd name="connsiteX287" fmla="*/ 73003 w 608133"/>
              <a:gd name="connsiteY287" fmla="*/ 254932 h 606580"/>
              <a:gd name="connsiteX288" fmla="*/ 73093 w 608133"/>
              <a:gd name="connsiteY288" fmla="*/ 254932 h 606580"/>
              <a:gd name="connsiteX289" fmla="*/ 69387 w 608133"/>
              <a:gd name="connsiteY289" fmla="*/ 261695 h 606580"/>
              <a:gd name="connsiteX290" fmla="*/ 80121 w 608133"/>
              <a:gd name="connsiteY290" fmla="*/ 277899 h 606580"/>
              <a:gd name="connsiteX291" fmla="*/ 106955 w 608133"/>
              <a:gd name="connsiteY291" fmla="*/ 284534 h 606580"/>
              <a:gd name="connsiteX292" fmla="*/ 106955 w 608133"/>
              <a:gd name="connsiteY292" fmla="*/ 280196 h 606580"/>
              <a:gd name="connsiteX293" fmla="*/ 117689 w 608133"/>
              <a:gd name="connsiteY293" fmla="*/ 281727 h 606580"/>
              <a:gd name="connsiteX294" fmla="*/ 116667 w 608133"/>
              <a:gd name="connsiteY294" fmla="*/ 289255 h 606580"/>
              <a:gd name="connsiteX295" fmla="*/ 125101 w 608133"/>
              <a:gd name="connsiteY295" fmla="*/ 290786 h 606580"/>
              <a:gd name="connsiteX296" fmla="*/ 138135 w 608133"/>
              <a:gd name="connsiteY296" fmla="*/ 294358 h 606580"/>
              <a:gd name="connsiteX297" fmla="*/ 156536 w 608133"/>
              <a:gd name="connsiteY297" fmla="*/ 315029 h 606580"/>
              <a:gd name="connsiteX298" fmla="*/ 180048 w 608133"/>
              <a:gd name="connsiteY298" fmla="*/ 316815 h 606580"/>
              <a:gd name="connsiteX299" fmla="*/ 182348 w 608133"/>
              <a:gd name="connsiteY299" fmla="*/ 335699 h 606580"/>
              <a:gd name="connsiteX300" fmla="*/ 166247 w 608133"/>
              <a:gd name="connsiteY300" fmla="*/ 346799 h 606580"/>
              <a:gd name="connsiteX301" fmla="*/ 165480 w 608133"/>
              <a:gd name="connsiteY301" fmla="*/ 363769 h 606580"/>
              <a:gd name="connsiteX302" fmla="*/ 163180 w 608133"/>
              <a:gd name="connsiteY302" fmla="*/ 374104 h 606580"/>
              <a:gd name="connsiteX303" fmla="*/ 186437 w 608133"/>
              <a:gd name="connsiteY303" fmla="*/ 402813 h 606580"/>
              <a:gd name="connsiteX304" fmla="*/ 188226 w 608133"/>
              <a:gd name="connsiteY304" fmla="*/ 412638 h 606580"/>
              <a:gd name="connsiteX305" fmla="*/ 197682 w 608133"/>
              <a:gd name="connsiteY305" fmla="*/ 414934 h 606580"/>
              <a:gd name="connsiteX306" fmla="*/ 216722 w 608133"/>
              <a:gd name="connsiteY306" fmla="*/ 428332 h 606580"/>
              <a:gd name="connsiteX307" fmla="*/ 216722 w 608133"/>
              <a:gd name="connsiteY307" fmla="*/ 480262 h 606580"/>
              <a:gd name="connsiteX308" fmla="*/ 222983 w 608133"/>
              <a:gd name="connsiteY308" fmla="*/ 482049 h 606580"/>
              <a:gd name="connsiteX309" fmla="*/ 218639 w 608133"/>
              <a:gd name="connsiteY309" fmla="*/ 506036 h 606580"/>
              <a:gd name="connsiteX310" fmla="*/ 229372 w 608133"/>
              <a:gd name="connsiteY310" fmla="*/ 520199 h 606580"/>
              <a:gd name="connsiteX311" fmla="*/ 227456 w 608133"/>
              <a:gd name="connsiteY311" fmla="*/ 543932 h 606580"/>
              <a:gd name="connsiteX312" fmla="*/ 241640 w 608133"/>
              <a:gd name="connsiteY312" fmla="*/ 568557 h 606580"/>
              <a:gd name="connsiteX313" fmla="*/ 259785 w 608133"/>
              <a:gd name="connsiteY313" fmla="*/ 584251 h 606580"/>
              <a:gd name="connsiteX314" fmla="*/ 278058 w 608133"/>
              <a:gd name="connsiteY314" fmla="*/ 584506 h 606580"/>
              <a:gd name="connsiteX315" fmla="*/ 279847 w 608133"/>
              <a:gd name="connsiteY315" fmla="*/ 578765 h 606580"/>
              <a:gd name="connsiteX316" fmla="*/ 266430 w 608133"/>
              <a:gd name="connsiteY316" fmla="*/ 567536 h 606580"/>
              <a:gd name="connsiteX317" fmla="*/ 267196 w 608133"/>
              <a:gd name="connsiteY317" fmla="*/ 562050 h 606580"/>
              <a:gd name="connsiteX318" fmla="*/ 269624 w 608133"/>
              <a:gd name="connsiteY318" fmla="*/ 555287 h 606580"/>
              <a:gd name="connsiteX319" fmla="*/ 270135 w 608133"/>
              <a:gd name="connsiteY319" fmla="*/ 548270 h 606580"/>
              <a:gd name="connsiteX320" fmla="*/ 261063 w 608133"/>
              <a:gd name="connsiteY320" fmla="*/ 548015 h 606580"/>
              <a:gd name="connsiteX321" fmla="*/ 256463 w 608133"/>
              <a:gd name="connsiteY321" fmla="*/ 542273 h 606580"/>
              <a:gd name="connsiteX322" fmla="*/ 264002 w 608133"/>
              <a:gd name="connsiteY322" fmla="*/ 535128 h 606580"/>
              <a:gd name="connsiteX323" fmla="*/ 265024 w 608133"/>
              <a:gd name="connsiteY323" fmla="*/ 529769 h 606580"/>
              <a:gd name="connsiteX324" fmla="*/ 256590 w 608133"/>
              <a:gd name="connsiteY324" fmla="*/ 527344 h 606580"/>
              <a:gd name="connsiteX325" fmla="*/ 257102 w 608133"/>
              <a:gd name="connsiteY325" fmla="*/ 522241 h 606580"/>
              <a:gd name="connsiteX326" fmla="*/ 269113 w 608133"/>
              <a:gd name="connsiteY326" fmla="*/ 520454 h 606580"/>
              <a:gd name="connsiteX327" fmla="*/ 287386 w 608133"/>
              <a:gd name="connsiteY327" fmla="*/ 511778 h 606580"/>
              <a:gd name="connsiteX328" fmla="*/ 293520 w 608133"/>
              <a:gd name="connsiteY328" fmla="*/ 500677 h 606580"/>
              <a:gd name="connsiteX329" fmla="*/ 312688 w 608133"/>
              <a:gd name="connsiteY329" fmla="*/ 476562 h 606580"/>
              <a:gd name="connsiteX330" fmla="*/ 308343 w 608133"/>
              <a:gd name="connsiteY330" fmla="*/ 457551 h 606580"/>
              <a:gd name="connsiteX331" fmla="*/ 314221 w 608133"/>
              <a:gd name="connsiteY331" fmla="*/ 447471 h 606580"/>
              <a:gd name="connsiteX332" fmla="*/ 331855 w 608133"/>
              <a:gd name="connsiteY332" fmla="*/ 447981 h 606580"/>
              <a:gd name="connsiteX333" fmla="*/ 343739 w 608133"/>
              <a:gd name="connsiteY333" fmla="*/ 438667 h 606580"/>
              <a:gd name="connsiteX334" fmla="*/ 347573 w 608133"/>
              <a:gd name="connsiteY334" fmla="*/ 402175 h 606580"/>
              <a:gd name="connsiteX335" fmla="*/ 360734 w 608133"/>
              <a:gd name="connsiteY335" fmla="*/ 385715 h 606580"/>
              <a:gd name="connsiteX336" fmla="*/ 363034 w 608133"/>
              <a:gd name="connsiteY336" fmla="*/ 375125 h 606580"/>
              <a:gd name="connsiteX337" fmla="*/ 357698 w 608133"/>
              <a:gd name="connsiteY337" fmla="*/ 373425 h 606580"/>
              <a:gd name="connsiteX338" fmla="*/ 362777 w 608133"/>
              <a:gd name="connsiteY338" fmla="*/ 360422 h 606580"/>
              <a:gd name="connsiteX339" fmla="*/ 330464 w 608133"/>
              <a:gd name="connsiteY339" fmla="*/ 328129 h 606580"/>
              <a:gd name="connsiteX340" fmla="*/ 328421 w 608133"/>
              <a:gd name="connsiteY340" fmla="*/ 328257 h 606580"/>
              <a:gd name="connsiteX341" fmla="*/ 328421 w 608133"/>
              <a:gd name="connsiteY341" fmla="*/ 332341 h 606580"/>
              <a:gd name="connsiteX342" fmla="*/ 330464 w 608133"/>
              <a:gd name="connsiteY342" fmla="*/ 332214 h 606580"/>
              <a:gd name="connsiteX343" fmla="*/ 358818 w 608133"/>
              <a:gd name="connsiteY343" fmla="*/ 360422 h 606580"/>
              <a:gd name="connsiteX344" fmla="*/ 353905 w 608133"/>
              <a:gd name="connsiteY344" fmla="*/ 372216 h 606580"/>
              <a:gd name="connsiteX345" fmla="*/ 351023 w 608133"/>
              <a:gd name="connsiteY345" fmla="*/ 371297 h 606580"/>
              <a:gd name="connsiteX346" fmla="*/ 343100 w 608133"/>
              <a:gd name="connsiteY346" fmla="*/ 358410 h 606580"/>
              <a:gd name="connsiteX347" fmla="*/ 316010 w 608133"/>
              <a:gd name="connsiteY347" fmla="*/ 358155 h 606580"/>
              <a:gd name="connsiteX348" fmla="*/ 294542 w 608133"/>
              <a:gd name="connsiteY348" fmla="*/ 350117 h 606580"/>
              <a:gd name="connsiteX349" fmla="*/ 293520 w 608133"/>
              <a:gd name="connsiteY349" fmla="*/ 334933 h 606580"/>
              <a:gd name="connsiteX350" fmla="*/ 286236 w 608133"/>
              <a:gd name="connsiteY350" fmla="*/ 322557 h 606580"/>
              <a:gd name="connsiteX351" fmla="*/ 266813 w 608133"/>
              <a:gd name="connsiteY351" fmla="*/ 322301 h 606580"/>
              <a:gd name="connsiteX352" fmla="*/ 255568 w 608133"/>
              <a:gd name="connsiteY352" fmla="*/ 304949 h 606580"/>
              <a:gd name="connsiteX353" fmla="*/ 245601 w 608133"/>
              <a:gd name="connsiteY353" fmla="*/ 300100 h 606580"/>
              <a:gd name="connsiteX354" fmla="*/ 245090 w 608133"/>
              <a:gd name="connsiteY354" fmla="*/ 305459 h 606580"/>
              <a:gd name="connsiteX355" fmla="*/ 226944 w 608133"/>
              <a:gd name="connsiteY355" fmla="*/ 306480 h 606580"/>
              <a:gd name="connsiteX356" fmla="*/ 220300 w 608133"/>
              <a:gd name="connsiteY356" fmla="*/ 297421 h 606580"/>
              <a:gd name="connsiteX357" fmla="*/ 201388 w 608133"/>
              <a:gd name="connsiteY357" fmla="*/ 293593 h 606580"/>
              <a:gd name="connsiteX358" fmla="*/ 185798 w 608133"/>
              <a:gd name="connsiteY358" fmla="*/ 311328 h 606580"/>
              <a:gd name="connsiteX359" fmla="*/ 163691 w 608133"/>
              <a:gd name="connsiteY359" fmla="*/ 307628 h 606580"/>
              <a:gd name="connsiteX360" fmla="*/ 163564 w 608133"/>
              <a:gd name="connsiteY360" fmla="*/ 307628 h 606580"/>
              <a:gd name="connsiteX361" fmla="*/ 161264 w 608133"/>
              <a:gd name="connsiteY361" fmla="*/ 307245 h 606580"/>
              <a:gd name="connsiteX362" fmla="*/ 159475 w 608133"/>
              <a:gd name="connsiteY362" fmla="*/ 279940 h 606580"/>
              <a:gd name="connsiteX363" fmla="*/ 141585 w 608133"/>
              <a:gd name="connsiteY363" fmla="*/ 277006 h 606580"/>
              <a:gd name="connsiteX364" fmla="*/ 148741 w 608133"/>
              <a:gd name="connsiteY364" fmla="*/ 263608 h 606580"/>
              <a:gd name="connsiteX365" fmla="*/ 146696 w 608133"/>
              <a:gd name="connsiteY365" fmla="*/ 255825 h 606580"/>
              <a:gd name="connsiteX366" fmla="*/ 123184 w 608133"/>
              <a:gd name="connsiteY366" fmla="*/ 271392 h 606580"/>
              <a:gd name="connsiteX367" fmla="*/ 108361 w 608133"/>
              <a:gd name="connsiteY367" fmla="*/ 269605 h 606580"/>
              <a:gd name="connsiteX368" fmla="*/ 103122 w 608133"/>
              <a:gd name="connsiteY368" fmla="*/ 258250 h 606580"/>
              <a:gd name="connsiteX369" fmla="*/ 106316 w 608133"/>
              <a:gd name="connsiteY369" fmla="*/ 246383 h 606580"/>
              <a:gd name="connsiteX370" fmla="*/ 114495 w 608133"/>
              <a:gd name="connsiteY370" fmla="*/ 231583 h 606580"/>
              <a:gd name="connsiteX371" fmla="*/ 133279 w 608133"/>
              <a:gd name="connsiteY371" fmla="*/ 222268 h 606580"/>
              <a:gd name="connsiteX372" fmla="*/ 169570 w 608133"/>
              <a:gd name="connsiteY372" fmla="*/ 222268 h 606580"/>
              <a:gd name="connsiteX373" fmla="*/ 169442 w 608133"/>
              <a:gd name="connsiteY373" fmla="*/ 233114 h 606580"/>
              <a:gd name="connsiteX374" fmla="*/ 182476 w 608133"/>
              <a:gd name="connsiteY374" fmla="*/ 239111 h 606580"/>
              <a:gd name="connsiteX375" fmla="*/ 181453 w 608133"/>
              <a:gd name="connsiteY375" fmla="*/ 220482 h 606580"/>
              <a:gd name="connsiteX376" fmla="*/ 190909 w 608133"/>
              <a:gd name="connsiteY376" fmla="*/ 211168 h 606580"/>
              <a:gd name="connsiteX377" fmla="*/ 209821 w 608133"/>
              <a:gd name="connsiteY377" fmla="*/ 198791 h 606580"/>
              <a:gd name="connsiteX378" fmla="*/ 211099 w 608133"/>
              <a:gd name="connsiteY378" fmla="*/ 190242 h 606580"/>
              <a:gd name="connsiteX379" fmla="*/ 230011 w 608133"/>
              <a:gd name="connsiteY379" fmla="*/ 170720 h 606580"/>
              <a:gd name="connsiteX380" fmla="*/ 250201 w 608133"/>
              <a:gd name="connsiteY380" fmla="*/ 159747 h 606580"/>
              <a:gd name="connsiteX381" fmla="*/ 248412 w 608133"/>
              <a:gd name="connsiteY381" fmla="*/ 158344 h 606580"/>
              <a:gd name="connsiteX382" fmla="*/ 261957 w 608133"/>
              <a:gd name="connsiteY382" fmla="*/ 145712 h 606580"/>
              <a:gd name="connsiteX383" fmla="*/ 266941 w 608133"/>
              <a:gd name="connsiteY383" fmla="*/ 146988 h 606580"/>
              <a:gd name="connsiteX384" fmla="*/ 269241 w 608133"/>
              <a:gd name="connsiteY384" fmla="*/ 149795 h 606580"/>
              <a:gd name="connsiteX385" fmla="*/ 274480 w 608133"/>
              <a:gd name="connsiteY385" fmla="*/ 144181 h 606580"/>
              <a:gd name="connsiteX386" fmla="*/ 275758 w 608133"/>
              <a:gd name="connsiteY386" fmla="*/ 143543 h 606580"/>
              <a:gd name="connsiteX387" fmla="*/ 270008 w 608133"/>
              <a:gd name="connsiteY387" fmla="*/ 142777 h 606580"/>
              <a:gd name="connsiteX388" fmla="*/ 264257 w 608133"/>
              <a:gd name="connsiteY388" fmla="*/ 140991 h 606580"/>
              <a:gd name="connsiteX389" fmla="*/ 264257 w 608133"/>
              <a:gd name="connsiteY389" fmla="*/ 135505 h 606580"/>
              <a:gd name="connsiteX390" fmla="*/ 267324 w 608133"/>
              <a:gd name="connsiteY390" fmla="*/ 132953 h 606580"/>
              <a:gd name="connsiteX391" fmla="*/ 274097 w 608133"/>
              <a:gd name="connsiteY391" fmla="*/ 132953 h 606580"/>
              <a:gd name="connsiteX392" fmla="*/ 277164 w 608133"/>
              <a:gd name="connsiteY392" fmla="*/ 134356 h 606580"/>
              <a:gd name="connsiteX393" fmla="*/ 279719 w 608133"/>
              <a:gd name="connsiteY393" fmla="*/ 139588 h 606580"/>
              <a:gd name="connsiteX394" fmla="*/ 283042 w 608133"/>
              <a:gd name="connsiteY394" fmla="*/ 139077 h 606580"/>
              <a:gd name="connsiteX395" fmla="*/ 283042 w 608133"/>
              <a:gd name="connsiteY395" fmla="*/ 138694 h 606580"/>
              <a:gd name="connsiteX396" fmla="*/ 283936 w 608133"/>
              <a:gd name="connsiteY396" fmla="*/ 138950 h 606580"/>
              <a:gd name="connsiteX397" fmla="*/ 293392 w 608133"/>
              <a:gd name="connsiteY397" fmla="*/ 137546 h 606580"/>
              <a:gd name="connsiteX398" fmla="*/ 294670 w 608133"/>
              <a:gd name="connsiteY398" fmla="*/ 132953 h 606580"/>
              <a:gd name="connsiteX399" fmla="*/ 300165 w 608133"/>
              <a:gd name="connsiteY399" fmla="*/ 134356 h 606580"/>
              <a:gd name="connsiteX400" fmla="*/ 300165 w 608133"/>
              <a:gd name="connsiteY400" fmla="*/ 139205 h 606580"/>
              <a:gd name="connsiteX401" fmla="*/ 295181 w 608133"/>
              <a:gd name="connsiteY401" fmla="*/ 142650 h 606580"/>
              <a:gd name="connsiteX402" fmla="*/ 295820 w 608133"/>
              <a:gd name="connsiteY402" fmla="*/ 148009 h 606580"/>
              <a:gd name="connsiteX403" fmla="*/ 312943 w 608133"/>
              <a:gd name="connsiteY403" fmla="*/ 153240 h 606580"/>
              <a:gd name="connsiteX404" fmla="*/ 312943 w 608133"/>
              <a:gd name="connsiteY404" fmla="*/ 153495 h 606580"/>
              <a:gd name="connsiteX405" fmla="*/ 316904 w 608133"/>
              <a:gd name="connsiteY405" fmla="*/ 153113 h 606580"/>
              <a:gd name="connsiteX406" fmla="*/ 317160 w 608133"/>
              <a:gd name="connsiteY406" fmla="*/ 145840 h 606580"/>
              <a:gd name="connsiteX407" fmla="*/ 303615 w 608133"/>
              <a:gd name="connsiteY407" fmla="*/ 139715 h 606580"/>
              <a:gd name="connsiteX408" fmla="*/ 302848 w 608133"/>
              <a:gd name="connsiteY408" fmla="*/ 136270 h 606580"/>
              <a:gd name="connsiteX409" fmla="*/ 314093 w 608133"/>
              <a:gd name="connsiteY409" fmla="*/ 132442 h 606580"/>
              <a:gd name="connsiteX410" fmla="*/ 314604 w 608133"/>
              <a:gd name="connsiteY410" fmla="*/ 121852 h 606580"/>
              <a:gd name="connsiteX411" fmla="*/ 302848 w 608133"/>
              <a:gd name="connsiteY411" fmla="*/ 114834 h 606580"/>
              <a:gd name="connsiteX412" fmla="*/ 302081 w 608133"/>
              <a:gd name="connsiteY412" fmla="*/ 96844 h 606580"/>
              <a:gd name="connsiteX413" fmla="*/ 285981 w 608133"/>
              <a:gd name="connsiteY413" fmla="*/ 104754 h 606580"/>
              <a:gd name="connsiteX414" fmla="*/ 280103 w 608133"/>
              <a:gd name="connsiteY414" fmla="*/ 104754 h 606580"/>
              <a:gd name="connsiteX415" fmla="*/ 281636 w 608133"/>
              <a:gd name="connsiteY415" fmla="*/ 91102 h 606580"/>
              <a:gd name="connsiteX416" fmla="*/ 259785 w 608133"/>
              <a:gd name="connsiteY416" fmla="*/ 85998 h 606580"/>
              <a:gd name="connsiteX417" fmla="*/ 250712 w 608133"/>
              <a:gd name="connsiteY417" fmla="*/ 92761 h 606580"/>
              <a:gd name="connsiteX418" fmla="*/ 250712 w 608133"/>
              <a:gd name="connsiteY418" fmla="*/ 113303 h 606580"/>
              <a:gd name="connsiteX419" fmla="*/ 234356 w 608133"/>
              <a:gd name="connsiteY419" fmla="*/ 118407 h 606580"/>
              <a:gd name="connsiteX420" fmla="*/ 227839 w 608133"/>
              <a:gd name="connsiteY420" fmla="*/ 131932 h 606580"/>
              <a:gd name="connsiteX421" fmla="*/ 220683 w 608133"/>
              <a:gd name="connsiteY421" fmla="*/ 133080 h 606580"/>
              <a:gd name="connsiteX422" fmla="*/ 220683 w 608133"/>
              <a:gd name="connsiteY422" fmla="*/ 115855 h 606580"/>
              <a:gd name="connsiteX423" fmla="*/ 205349 w 608133"/>
              <a:gd name="connsiteY423" fmla="*/ 113686 h 606580"/>
              <a:gd name="connsiteX424" fmla="*/ 197682 w 608133"/>
              <a:gd name="connsiteY424" fmla="*/ 108837 h 606580"/>
              <a:gd name="connsiteX425" fmla="*/ 194743 w 608133"/>
              <a:gd name="connsiteY425" fmla="*/ 97609 h 606580"/>
              <a:gd name="connsiteX426" fmla="*/ 222089 w 608133"/>
              <a:gd name="connsiteY426" fmla="*/ 81788 h 606580"/>
              <a:gd name="connsiteX427" fmla="*/ 235506 w 608133"/>
              <a:gd name="connsiteY427" fmla="*/ 77832 h 606580"/>
              <a:gd name="connsiteX428" fmla="*/ 236912 w 608133"/>
              <a:gd name="connsiteY428" fmla="*/ 86636 h 606580"/>
              <a:gd name="connsiteX429" fmla="*/ 244323 w 608133"/>
              <a:gd name="connsiteY429" fmla="*/ 86253 h 606580"/>
              <a:gd name="connsiteX430" fmla="*/ 244962 w 608133"/>
              <a:gd name="connsiteY430" fmla="*/ 81788 h 606580"/>
              <a:gd name="connsiteX431" fmla="*/ 252757 w 608133"/>
              <a:gd name="connsiteY431" fmla="*/ 80767 h 606580"/>
              <a:gd name="connsiteX432" fmla="*/ 252885 w 608133"/>
              <a:gd name="connsiteY432" fmla="*/ 79108 h 606580"/>
              <a:gd name="connsiteX433" fmla="*/ 249562 w 608133"/>
              <a:gd name="connsiteY433" fmla="*/ 77832 h 606580"/>
              <a:gd name="connsiteX434" fmla="*/ 248796 w 608133"/>
              <a:gd name="connsiteY434" fmla="*/ 72984 h 606580"/>
              <a:gd name="connsiteX435" fmla="*/ 258379 w 608133"/>
              <a:gd name="connsiteY435" fmla="*/ 72218 h 606580"/>
              <a:gd name="connsiteX436" fmla="*/ 264130 w 608133"/>
              <a:gd name="connsiteY436" fmla="*/ 66221 h 606580"/>
              <a:gd name="connsiteX437" fmla="*/ 264513 w 608133"/>
              <a:gd name="connsiteY437" fmla="*/ 65838 h 606580"/>
              <a:gd name="connsiteX438" fmla="*/ 266302 w 608133"/>
              <a:gd name="connsiteY438" fmla="*/ 64052 h 606580"/>
              <a:gd name="connsiteX439" fmla="*/ 286492 w 608133"/>
              <a:gd name="connsiteY439" fmla="*/ 61500 h 606580"/>
              <a:gd name="connsiteX440" fmla="*/ 295437 w 608133"/>
              <a:gd name="connsiteY440" fmla="*/ 69028 h 606580"/>
              <a:gd name="connsiteX441" fmla="*/ 272052 w 608133"/>
              <a:gd name="connsiteY441" fmla="*/ 81405 h 606580"/>
              <a:gd name="connsiteX442" fmla="*/ 301826 w 608133"/>
              <a:gd name="connsiteY442" fmla="*/ 88295 h 606580"/>
              <a:gd name="connsiteX443" fmla="*/ 305659 w 608133"/>
              <a:gd name="connsiteY443" fmla="*/ 78470 h 606580"/>
              <a:gd name="connsiteX444" fmla="*/ 318693 w 608133"/>
              <a:gd name="connsiteY444" fmla="*/ 78470 h 606580"/>
              <a:gd name="connsiteX445" fmla="*/ 323294 w 608133"/>
              <a:gd name="connsiteY445" fmla="*/ 69921 h 606580"/>
              <a:gd name="connsiteX446" fmla="*/ 314093 w 608133"/>
              <a:gd name="connsiteY446" fmla="*/ 67625 h 606580"/>
              <a:gd name="connsiteX447" fmla="*/ 314093 w 608133"/>
              <a:gd name="connsiteY447" fmla="*/ 56779 h 606580"/>
              <a:gd name="connsiteX448" fmla="*/ 285214 w 608133"/>
              <a:gd name="connsiteY448" fmla="*/ 44147 h 606580"/>
              <a:gd name="connsiteX449" fmla="*/ 265280 w 608133"/>
              <a:gd name="connsiteY449" fmla="*/ 46444 h 606580"/>
              <a:gd name="connsiteX450" fmla="*/ 254035 w 608133"/>
              <a:gd name="connsiteY450" fmla="*/ 52186 h 606580"/>
              <a:gd name="connsiteX451" fmla="*/ 254801 w 608133"/>
              <a:gd name="connsiteY451" fmla="*/ 66349 h 606580"/>
              <a:gd name="connsiteX452" fmla="*/ 243045 w 608133"/>
              <a:gd name="connsiteY452" fmla="*/ 64562 h 606580"/>
              <a:gd name="connsiteX453" fmla="*/ 241256 w 608133"/>
              <a:gd name="connsiteY453" fmla="*/ 56779 h 606580"/>
              <a:gd name="connsiteX454" fmla="*/ 252501 w 608133"/>
              <a:gd name="connsiteY454" fmla="*/ 46572 h 606580"/>
              <a:gd name="connsiteX455" fmla="*/ 232056 w 608133"/>
              <a:gd name="connsiteY455" fmla="*/ 45679 h 606580"/>
              <a:gd name="connsiteX456" fmla="*/ 226178 w 608133"/>
              <a:gd name="connsiteY456" fmla="*/ 47337 h 606580"/>
              <a:gd name="connsiteX457" fmla="*/ 223622 w 608133"/>
              <a:gd name="connsiteY457" fmla="*/ 54227 h 606580"/>
              <a:gd name="connsiteX458" fmla="*/ 231289 w 608133"/>
              <a:gd name="connsiteY458" fmla="*/ 55503 h 606580"/>
              <a:gd name="connsiteX459" fmla="*/ 229756 w 608133"/>
              <a:gd name="connsiteY459" fmla="*/ 63031 h 606580"/>
              <a:gd name="connsiteX460" fmla="*/ 216722 w 608133"/>
              <a:gd name="connsiteY460" fmla="*/ 63797 h 606580"/>
              <a:gd name="connsiteX461" fmla="*/ 214677 w 608133"/>
              <a:gd name="connsiteY461" fmla="*/ 68773 h 606580"/>
              <a:gd name="connsiteX462" fmla="*/ 195765 w 608133"/>
              <a:gd name="connsiteY462" fmla="*/ 69283 h 606580"/>
              <a:gd name="connsiteX463" fmla="*/ 194487 w 608133"/>
              <a:gd name="connsiteY463" fmla="*/ 58693 h 606580"/>
              <a:gd name="connsiteX464" fmla="*/ 209310 w 608133"/>
              <a:gd name="connsiteY464" fmla="*/ 58438 h 606580"/>
              <a:gd name="connsiteX465" fmla="*/ 220555 w 608133"/>
              <a:gd name="connsiteY465" fmla="*/ 47593 h 606580"/>
              <a:gd name="connsiteX466" fmla="*/ 214422 w 608133"/>
              <a:gd name="connsiteY466" fmla="*/ 44658 h 606580"/>
              <a:gd name="connsiteX467" fmla="*/ 206244 w 608133"/>
              <a:gd name="connsiteY467" fmla="*/ 52441 h 606580"/>
              <a:gd name="connsiteX468" fmla="*/ 192698 w 608133"/>
              <a:gd name="connsiteY468" fmla="*/ 51676 h 606580"/>
              <a:gd name="connsiteX469" fmla="*/ 184520 w 608133"/>
              <a:gd name="connsiteY469" fmla="*/ 40575 h 606580"/>
              <a:gd name="connsiteX470" fmla="*/ 167142 w 608133"/>
              <a:gd name="connsiteY470" fmla="*/ 40575 h 606580"/>
              <a:gd name="connsiteX471" fmla="*/ 148996 w 608133"/>
              <a:gd name="connsiteY471" fmla="*/ 53972 h 606580"/>
              <a:gd name="connsiteX472" fmla="*/ 165608 w 608133"/>
              <a:gd name="connsiteY472" fmla="*/ 53972 h 606580"/>
              <a:gd name="connsiteX473" fmla="*/ 167142 w 608133"/>
              <a:gd name="connsiteY473" fmla="*/ 58693 h 606580"/>
              <a:gd name="connsiteX474" fmla="*/ 162797 w 608133"/>
              <a:gd name="connsiteY474" fmla="*/ 62776 h 606580"/>
              <a:gd name="connsiteX475" fmla="*/ 181198 w 608133"/>
              <a:gd name="connsiteY475" fmla="*/ 63287 h 606580"/>
              <a:gd name="connsiteX476" fmla="*/ 184009 w 608133"/>
              <a:gd name="connsiteY476" fmla="*/ 69794 h 606580"/>
              <a:gd name="connsiteX477" fmla="*/ 163308 w 608133"/>
              <a:gd name="connsiteY477" fmla="*/ 69028 h 606580"/>
              <a:gd name="connsiteX478" fmla="*/ 162286 w 608133"/>
              <a:gd name="connsiteY478" fmla="*/ 64052 h 606580"/>
              <a:gd name="connsiteX479" fmla="*/ 149252 w 608133"/>
              <a:gd name="connsiteY479" fmla="*/ 61245 h 606580"/>
              <a:gd name="connsiteX480" fmla="*/ 142352 w 608133"/>
              <a:gd name="connsiteY480" fmla="*/ 57545 h 606580"/>
              <a:gd name="connsiteX481" fmla="*/ 129445 w 608133"/>
              <a:gd name="connsiteY481" fmla="*/ 57545 h 606580"/>
              <a:gd name="connsiteX482" fmla="*/ 310515 w 608133"/>
              <a:gd name="connsiteY482"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Lst>
            <a:rect l="l" t="t" r="r" b="b"/>
            <a:pathLst>
              <a:path w="608133" h="606580">
                <a:moveTo>
                  <a:pt x="353905" y="372216"/>
                </a:moveTo>
                <a:lnTo>
                  <a:pt x="357698" y="373425"/>
                </a:lnTo>
                <a:lnTo>
                  <a:pt x="354188" y="382408"/>
                </a:lnTo>
                <a:cubicBezTo>
                  <a:pt x="348856" y="388184"/>
                  <a:pt x="341448" y="392013"/>
                  <a:pt x="333146" y="392715"/>
                </a:cubicBezTo>
                <a:lnTo>
                  <a:pt x="333146" y="400756"/>
                </a:lnTo>
                <a:lnTo>
                  <a:pt x="341831" y="400756"/>
                </a:lnTo>
                <a:lnTo>
                  <a:pt x="341831" y="406245"/>
                </a:lnTo>
                <a:lnTo>
                  <a:pt x="319097" y="406245"/>
                </a:lnTo>
                <a:lnTo>
                  <a:pt x="319097" y="400756"/>
                </a:lnTo>
                <a:lnTo>
                  <a:pt x="329187" y="400756"/>
                </a:lnTo>
                <a:lnTo>
                  <a:pt x="329187" y="392715"/>
                </a:lnTo>
                <a:lnTo>
                  <a:pt x="329187" y="390162"/>
                </a:lnTo>
                <a:lnTo>
                  <a:pt x="329187" y="388631"/>
                </a:lnTo>
                <a:cubicBezTo>
                  <a:pt x="329570" y="388631"/>
                  <a:pt x="330081" y="388758"/>
                  <a:pt x="330464" y="388758"/>
                </a:cubicBezTo>
                <a:cubicBezTo>
                  <a:pt x="338255" y="388758"/>
                  <a:pt x="345344" y="385567"/>
                  <a:pt x="350484" y="380430"/>
                </a:cubicBezTo>
                <a:close/>
                <a:moveTo>
                  <a:pt x="154231" y="365050"/>
                </a:moveTo>
                <a:lnTo>
                  <a:pt x="154668" y="366964"/>
                </a:lnTo>
                <a:lnTo>
                  <a:pt x="155372" y="370090"/>
                </a:lnTo>
                <a:lnTo>
                  <a:pt x="153754" y="367178"/>
                </a:lnTo>
                <a:lnTo>
                  <a:pt x="153213" y="366194"/>
                </a:lnTo>
                <a:close/>
                <a:moveTo>
                  <a:pt x="154228" y="365035"/>
                </a:moveTo>
                <a:lnTo>
                  <a:pt x="153198" y="366178"/>
                </a:lnTo>
                <a:lnTo>
                  <a:pt x="153754" y="367178"/>
                </a:lnTo>
                <a:lnTo>
                  <a:pt x="155385" y="370149"/>
                </a:lnTo>
                <a:lnTo>
                  <a:pt x="155372" y="370090"/>
                </a:lnTo>
                <a:lnTo>
                  <a:pt x="155386" y="370116"/>
                </a:lnTo>
                <a:lnTo>
                  <a:pt x="154668" y="366964"/>
                </a:lnTo>
                <a:lnTo>
                  <a:pt x="154235" y="365045"/>
                </a:lnTo>
                <a:lnTo>
                  <a:pt x="154231" y="365050"/>
                </a:lnTo>
                <a:close/>
                <a:moveTo>
                  <a:pt x="129357" y="298669"/>
                </a:moveTo>
                <a:lnTo>
                  <a:pt x="136291" y="312738"/>
                </a:lnTo>
                <a:lnTo>
                  <a:pt x="136471" y="313109"/>
                </a:lnTo>
                <a:lnTo>
                  <a:pt x="133402" y="312982"/>
                </a:lnTo>
                <a:lnTo>
                  <a:pt x="127529" y="313873"/>
                </a:lnTo>
                <a:lnTo>
                  <a:pt x="127529" y="300738"/>
                </a:lnTo>
                <a:close/>
                <a:moveTo>
                  <a:pt x="129305" y="298562"/>
                </a:moveTo>
                <a:lnTo>
                  <a:pt x="127512" y="300731"/>
                </a:lnTo>
                <a:lnTo>
                  <a:pt x="127512" y="313875"/>
                </a:lnTo>
                <a:lnTo>
                  <a:pt x="127529" y="313873"/>
                </a:lnTo>
                <a:lnTo>
                  <a:pt x="127529" y="313880"/>
                </a:lnTo>
                <a:lnTo>
                  <a:pt x="133407" y="312987"/>
                </a:lnTo>
                <a:lnTo>
                  <a:pt x="136473" y="313115"/>
                </a:lnTo>
                <a:lnTo>
                  <a:pt x="136471" y="313109"/>
                </a:lnTo>
                <a:lnTo>
                  <a:pt x="136474" y="313109"/>
                </a:lnTo>
                <a:lnTo>
                  <a:pt x="136291" y="312738"/>
                </a:lnTo>
                <a:lnTo>
                  <a:pt x="129445" y="298569"/>
                </a:lnTo>
                <a:lnTo>
                  <a:pt x="129357" y="298669"/>
                </a:lnTo>
                <a:close/>
                <a:moveTo>
                  <a:pt x="70350" y="249152"/>
                </a:moveTo>
                <a:lnTo>
                  <a:pt x="73599" y="253747"/>
                </a:lnTo>
                <a:lnTo>
                  <a:pt x="73003" y="254932"/>
                </a:lnTo>
                <a:lnTo>
                  <a:pt x="69753" y="254932"/>
                </a:lnTo>
                <a:lnTo>
                  <a:pt x="68611" y="254900"/>
                </a:lnTo>
                <a:lnTo>
                  <a:pt x="67343" y="250596"/>
                </a:lnTo>
                <a:lnTo>
                  <a:pt x="67374" y="250579"/>
                </a:lnTo>
                <a:close/>
                <a:moveTo>
                  <a:pt x="12543" y="235433"/>
                </a:moveTo>
                <a:lnTo>
                  <a:pt x="14960" y="247257"/>
                </a:lnTo>
                <a:lnTo>
                  <a:pt x="20187" y="255668"/>
                </a:lnTo>
                <a:lnTo>
                  <a:pt x="23757" y="259618"/>
                </a:lnTo>
                <a:lnTo>
                  <a:pt x="30131" y="262039"/>
                </a:lnTo>
                <a:lnTo>
                  <a:pt x="24139" y="269048"/>
                </a:lnTo>
                <a:lnTo>
                  <a:pt x="12537" y="270195"/>
                </a:lnTo>
                <a:lnTo>
                  <a:pt x="3740" y="270195"/>
                </a:lnTo>
                <a:lnTo>
                  <a:pt x="4760" y="260001"/>
                </a:lnTo>
                <a:lnTo>
                  <a:pt x="10311" y="258832"/>
                </a:lnTo>
                <a:lnTo>
                  <a:pt x="12012" y="258505"/>
                </a:lnTo>
                <a:lnTo>
                  <a:pt x="12008" y="258475"/>
                </a:lnTo>
                <a:lnTo>
                  <a:pt x="12027" y="258471"/>
                </a:lnTo>
                <a:lnTo>
                  <a:pt x="11390" y="253756"/>
                </a:lnTo>
                <a:lnTo>
                  <a:pt x="11386" y="253754"/>
                </a:lnTo>
                <a:lnTo>
                  <a:pt x="11373" y="253656"/>
                </a:lnTo>
                <a:lnTo>
                  <a:pt x="7285" y="251138"/>
                </a:lnTo>
                <a:lnTo>
                  <a:pt x="5398" y="249933"/>
                </a:lnTo>
                <a:lnTo>
                  <a:pt x="4888" y="249679"/>
                </a:lnTo>
                <a:cubicBezTo>
                  <a:pt x="5653" y="245218"/>
                  <a:pt x="6545" y="240758"/>
                  <a:pt x="7565" y="236426"/>
                </a:cubicBezTo>
                <a:lnTo>
                  <a:pt x="8330" y="236298"/>
                </a:lnTo>
                <a:lnTo>
                  <a:pt x="8443" y="236274"/>
                </a:lnTo>
                <a:lnTo>
                  <a:pt x="8434" y="236304"/>
                </a:lnTo>
                <a:close/>
                <a:moveTo>
                  <a:pt x="606846" y="233360"/>
                </a:moveTo>
                <a:cubicBezTo>
                  <a:pt x="607361" y="235011"/>
                  <a:pt x="607747" y="236663"/>
                  <a:pt x="608133" y="238441"/>
                </a:cubicBezTo>
                <a:lnTo>
                  <a:pt x="605945" y="234376"/>
                </a:lnTo>
                <a:close/>
                <a:moveTo>
                  <a:pt x="204076" y="166111"/>
                </a:moveTo>
                <a:lnTo>
                  <a:pt x="204076" y="171954"/>
                </a:lnTo>
                <a:lnTo>
                  <a:pt x="199732" y="176272"/>
                </a:lnTo>
                <a:lnTo>
                  <a:pt x="189892" y="176272"/>
                </a:lnTo>
                <a:lnTo>
                  <a:pt x="191426" y="169668"/>
                </a:lnTo>
                <a:lnTo>
                  <a:pt x="196026" y="169286"/>
                </a:lnTo>
                <a:lnTo>
                  <a:pt x="197048" y="167000"/>
                </a:lnTo>
                <a:close/>
                <a:moveTo>
                  <a:pt x="581533" y="165335"/>
                </a:moveTo>
                <a:cubicBezTo>
                  <a:pt x="584078" y="170193"/>
                  <a:pt x="586495" y="175178"/>
                  <a:pt x="588657" y="180163"/>
                </a:cubicBezTo>
                <a:lnTo>
                  <a:pt x="585604" y="180035"/>
                </a:lnTo>
                <a:lnTo>
                  <a:pt x="579625" y="180930"/>
                </a:lnTo>
                <a:lnTo>
                  <a:pt x="579625" y="167380"/>
                </a:lnTo>
                <a:close/>
                <a:moveTo>
                  <a:pt x="208944" y="160607"/>
                </a:moveTo>
                <a:lnTo>
                  <a:pt x="209708" y="160607"/>
                </a:lnTo>
                <a:lnTo>
                  <a:pt x="221293" y="164052"/>
                </a:lnTo>
                <a:lnTo>
                  <a:pt x="221293" y="169922"/>
                </a:lnTo>
                <a:lnTo>
                  <a:pt x="211618" y="169922"/>
                </a:lnTo>
                <a:lnTo>
                  <a:pt x="208944" y="166094"/>
                </a:lnTo>
                <a:close/>
                <a:moveTo>
                  <a:pt x="179788" y="153974"/>
                </a:moveTo>
                <a:lnTo>
                  <a:pt x="189892" y="153974"/>
                </a:lnTo>
                <a:lnTo>
                  <a:pt x="176846" y="171968"/>
                </a:lnTo>
                <a:lnTo>
                  <a:pt x="171474" y="169161"/>
                </a:lnTo>
                <a:lnTo>
                  <a:pt x="172625" y="161504"/>
                </a:lnTo>
                <a:close/>
                <a:moveTo>
                  <a:pt x="196031" y="153974"/>
                </a:moveTo>
                <a:lnTo>
                  <a:pt x="206334" y="153974"/>
                </a:lnTo>
                <a:lnTo>
                  <a:pt x="206334" y="159972"/>
                </a:lnTo>
                <a:lnTo>
                  <a:pt x="201747" y="162936"/>
                </a:lnTo>
                <a:lnTo>
                  <a:pt x="196031" y="164065"/>
                </a:lnTo>
                <a:close/>
                <a:moveTo>
                  <a:pt x="215085" y="152986"/>
                </a:moveTo>
                <a:lnTo>
                  <a:pt x="219811" y="155921"/>
                </a:lnTo>
                <a:lnTo>
                  <a:pt x="216107" y="158984"/>
                </a:lnTo>
                <a:lnTo>
                  <a:pt x="212402" y="155921"/>
                </a:lnTo>
                <a:close/>
                <a:moveTo>
                  <a:pt x="201253" y="144306"/>
                </a:moveTo>
                <a:lnTo>
                  <a:pt x="207533" y="150044"/>
                </a:lnTo>
                <a:lnTo>
                  <a:pt x="201253" y="151574"/>
                </a:lnTo>
                <a:close/>
                <a:moveTo>
                  <a:pt x="48012" y="142895"/>
                </a:moveTo>
                <a:lnTo>
                  <a:pt x="48267" y="146335"/>
                </a:lnTo>
                <a:lnTo>
                  <a:pt x="39587" y="156655"/>
                </a:lnTo>
                <a:cubicBezTo>
                  <a:pt x="42268" y="151941"/>
                  <a:pt x="45076" y="147354"/>
                  <a:pt x="48012" y="142895"/>
                </a:cubicBezTo>
                <a:close/>
                <a:moveTo>
                  <a:pt x="183223" y="141625"/>
                </a:moveTo>
                <a:lnTo>
                  <a:pt x="195249" y="141625"/>
                </a:lnTo>
                <a:lnTo>
                  <a:pt x="195249" y="145325"/>
                </a:lnTo>
                <a:lnTo>
                  <a:pt x="197936" y="145325"/>
                </a:lnTo>
                <a:lnTo>
                  <a:pt x="197936" y="151575"/>
                </a:lnTo>
                <a:lnTo>
                  <a:pt x="179512" y="151575"/>
                </a:lnTo>
                <a:lnTo>
                  <a:pt x="172603" y="149662"/>
                </a:lnTo>
                <a:lnTo>
                  <a:pt x="174394" y="145325"/>
                </a:lnTo>
                <a:close/>
                <a:moveTo>
                  <a:pt x="163284" y="118762"/>
                </a:moveTo>
                <a:lnTo>
                  <a:pt x="170557" y="120418"/>
                </a:lnTo>
                <a:lnTo>
                  <a:pt x="168005" y="130101"/>
                </a:lnTo>
                <a:lnTo>
                  <a:pt x="160221" y="132522"/>
                </a:lnTo>
                <a:lnTo>
                  <a:pt x="155244" y="122584"/>
                </a:lnTo>
                <a:close/>
                <a:moveTo>
                  <a:pt x="531175" y="94910"/>
                </a:moveTo>
                <a:cubicBezTo>
                  <a:pt x="536417" y="100396"/>
                  <a:pt x="541530" y="106136"/>
                  <a:pt x="546388" y="112005"/>
                </a:cubicBezTo>
                <a:lnTo>
                  <a:pt x="540380" y="120807"/>
                </a:lnTo>
                <a:lnTo>
                  <a:pt x="519286" y="120679"/>
                </a:lnTo>
                <a:lnTo>
                  <a:pt x="517880" y="116342"/>
                </a:lnTo>
                <a:lnTo>
                  <a:pt x="531175" y="109708"/>
                </a:lnTo>
                <a:close/>
                <a:moveTo>
                  <a:pt x="144924" y="86584"/>
                </a:moveTo>
                <a:cubicBezTo>
                  <a:pt x="145436" y="86584"/>
                  <a:pt x="144924" y="93238"/>
                  <a:pt x="144924" y="93238"/>
                </a:cubicBezTo>
                <a:lnTo>
                  <a:pt x="129693" y="94134"/>
                </a:lnTo>
                <a:lnTo>
                  <a:pt x="126877" y="90807"/>
                </a:lnTo>
                <a:lnTo>
                  <a:pt x="137629" y="87736"/>
                </a:lnTo>
                <a:cubicBezTo>
                  <a:pt x="137629" y="87736"/>
                  <a:pt x="144284" y="86584"/>
                  <a:pt x="144924" y="86584"/>
                </a:cubicBezTo>
                <a:close/>
                <a:moveTo>
                  <a:pt x="134155" y="70142"/>
                </a:moveTo>
                <a:lnTo>
                  <a:pt x="145154" y="70142"/>
                </a:lnTo>
                <a:lnTo>
                  <a:pt x="145154" y="74879"/>
                </a:lnTo>
                <a:lnTo>
                  <a:pt x="141957" y="79104"/>
                </a:lnTo>
                <a:lnTo>
                  <a:pt x="126736" y="79104"/>
                </a:lnTo>
                <a:lnTo>
                  <a:pt x="126736" y="72959"/>
                </a:lnTo>
                <a:lnTo>
                  <a:pt x="126736" y="72447"/>
                </a:lnTo>
                <a:lnTo>
                  <a:pt x="133515" y="72447"/>
                </a:lnTo>
                <a:close/>
                <a:moveTo>
                  <a:pt x="310515" y="0"/>
                </a:moveTo>
                <a:cubicBezTo>
                  <a:pt x="322144" y="0"/>
                  <a:pt x="333772" y="766"/>
                  <a:pt x="345017" y="2042"/>
                </a:cubicBezTo>
                <a:cubicBezTo>
                  <a:pt x="350895" y="2680"/>
                  <a:pt x="356645" y="3318"/>
                  <a:pt x="362268" y="4338"/>
                </a:cubicBezTo>
                <a:cubicBezTo>
                  <a:pt x="363546" y="4593"/>
                  <a:pt x="364696" y="4849"/>
                  <a:pt x="365973" y="5104"/>
                </a:cubicBezTo>
                <a:cubicBezTo>
                  <a:pt x="420793" y="15439"/>
                  <a:pt x="470373" y="40320"/>
                  <a:pt x="510625" y="75408"/>
                </a:cubicBezTo>
                <a:lnTo>
                  <a:pt x="507047" y="81788"/>
                </a:lnTo>
                <a:lnTo>
                  <a:pt x="492863" y="87274"/>
                </a:lnTo>
                <a:lnTo>
                  <a:pt x="486857" y="93654"/>
                </a:lnTo>
                <a:lnTo>
                  <a:pt x="488263" y="101182"/>
                </a:lnTo>
                <a:lnTo>
                  <a:pt x="495546" y="102203"/>
                </a:lnTo>
                <a:lnTo>
                  <a:pt x="500019" y="113048"/>
                </a:lnTo>
                <a:lnTo>
                  <a:pt x="512542" y="108072"/>
                </a:lnTo>
                <a:lnTo>
                  <a:pt x="514714" y="122618"/>
                </a:lnTo>
                <a:lnTo>
                  <a:pt x="510880" y="122618"/>
                </a:lnTo>
                <a:lnTo>
                  <a:pt x="500530" y="121086"/>
                </a:lnTo>
                <a:lnTo>
                  <a:pt x="489029" y="123000"/>
                </a:lnTo>
                <a:lnTo>
                  <a:pt x="477912" y="138439"/>
                </a:lnTo>
                <a:lnTo>
                  <a:pt x="461939" y="140991"/>
                </a:lnTo>
                <a:lnTo>
                  <a:pt x="459639" y="154388"/>
                </a:lnTo>
                <a:lnTo>
                  <a:pt x="466412" y="155920"/>
                </a:lnTo>
                <a:lnTo>
                  <a:pt x="464495" y="164596"/>
                </a:lnTo>
                <a:lnTo>
                  <a:pt x="448650" y="161406"/>
                </a:lnTo>
                <a:lnTo>
                  <a:pt x="434210" y="164596"/>
                </a:lnTo>
                <a:lnTo>
                  <a:pt x="431143" y="172507"/>
                </a:lnTo>
                <a:lnTo>
                  <a:pt x="433571" y="189221"/>
                </a:lnTo>
                <a:lnTo>
                  <a:pt x="442133" y="193177"/>
                </a:lnTo>
                <a:lnTo>
                  <a:pt x="456444" y="193049"/>
                </a:lnTo>
                <a:lnTo>
                  <a:pt x="466028" y="192284"/>
                </a:lnTo>
                <a:lnTo>
                  <a:pt x="468967" y="184628"/>
                </a:lnTo>
                <a:lnTo>
                  <a:pt x="484046" y="165362"/>
                </a:lnTo>
                <a:lnTo>
                  <a:pt x="493885" y="167403"/>
                </a:lnTo>
                <a:lnTo>
                  <a:pt x="503724" y="158727"/>
                </a:lnTo>
                <a:lnTo>
                  <a:pt x="505513" y="165489"/>
                </a:lnTo>
                <a:lnTo>
                  <a:pt x="529537" y="181438"/>
                </a:lnTo>
                <a:lnTo>
                  <a:pt x="526598" y="185394"/>
                </a:lnTo>
                <a:lnTo>
                  <a:pt x="515736" y="184756"/>
                </a:lnTo>
                <a:lnTo>
                  <a:pt x="519953" y="190625"/>
                </a:lnTo>
                <a:lnTo>
                  <a:pt x="526598" y="192029"/>
                </a:lnTo>
                <a:lnTo>
                  <a:pt x="534393" y="188839"/>
                </a:lnTo>
                <a:lnTo>
                  <a:pt x="534265" y="179524"/>
                </a:lnTo>
                <a:lnTo>
                  <a:pt x="537715" y="177866"/>
                </a:lnTo>
                <a:lnTo>
                  <a:pt x="534904" y="174931"/>
                </a:lnTo>
                <a:lnTo>
                  <a:pt x="518931" y="166127"/>
                </a:lnTo>
                <a:lnTo>
                  <a:pt x="514714" y="154388"/>
                </a:lnTo>
                <a:lnTo>
                  <a:pt x="528003" y="154388"/>
                </a:lnTo>
                <a:lnTo>
                  <a:pt x="532220" y="158599"/>
                </a:lnTo>
                <a:lnTo>
                  <a:pt x="543721" y="168296"/>
                </a:lnTo>
                <a:lnTo>
                  <a:pt x="544232" y="180162"/>
                </a:lnTo>
                <a:lnTo>
                  <a:pt x="556116" y="192539"/>
                </a:lnTo>
                <a:lnTo>
                  <a:pt x="560588" y="175441"/>
                </a:lnTo>
                <a:lnTo>
                  <a:pt x="568766" y="171103"/>
                </a:lnTo>
                <a:lnTo>
                  <a:pt x="570300" y="185011"/>
                </a:lnTo>
                <a:lnTo>
                  <a:pt x="578350" y="193815"/>
                </a:lnTo>
                <a:lnTo>
                  <a:pt x="594323" y="193432"/>
                </a:lnTo>
                <a:cubicBezTo>
                  <a:pt x="597518" y="201343"/>
                  <a:pt x="600201" y="209381"/>
                  <a:pt x="602629" y="217547"/>
                </a:cubicBezTo>
                <a:lnTo>
                  <a:pt x="600968" y="219078"/>
                </a:lnTo>
                <a:lnTo>
                  <a:pt x="576434" y="219078"/>
                </a:lnTo>
                <a:lnTo>
                  <a:pt x="561483" y="208105"/>
                </a:lnTo>
                <a:lnTo>
                  <a:pt x="545765" y="209636"/>
                </a:lnTo>
                <a:lnTo>
                  <a:pt x="545765" y="219078"/>
                </a:lnTo>
                <a:lnTo>
                  <a:pt x="540782" y="219078"/>
                </a:lnTo>
                <a:lnTo>
                  <a:pt x="535415" y="215251"/>
                </a:lnTo>
                <a:lnTo>
                  <a:pt x="508197" y="208488"/>
                </a:lnTo>
                <a:lnTo>
                  <a:pt x="508197" y="191008"/>
                </a:lnTo>
                <a:lnTo>
                  <a:pt x="473567" y="193687"/>
                </a:lnTo>
                <a:lnTo>
                  <a:pt x="462961" y="199429"/>
                </a:lnTo>
                <a:lnTo>
                  <a:pt x="449161" y="199429"/>
                </a:lnTo>
                <a:lnTo>
                  <a:pt x="442516" y="198791"/>
                </a:lnTo>
                <a:lnTo>
                  <a:pt x="425904" y="207850"/>
                </a:lnTo>
                <a:lnTo>
                  <a:pt x="425904" y="224948"/>
                </a:lnTo>
                <a:lnTo>
                  <a:pt x="391914" y="249190"/>
                </a:lnTo>
                <a:lnTo>
                  <a:pt x="394725" y="259526"/>
                </a:lnTo>
                <a:lnTo>
                  <a:pt x="401625" y="259526"/>
                </a:lnTo>
                <a:lnTo>
                  <a:pt x="399836" y="269350"/>
                </a:lnTo>
                <a:lnTo>
                  <a:pt x="394853" y="271136"/>
                </a:lnTo>
                <a:lnTo>
                  <a:pt x="394725" y="296910"/>
                </a:lnTo>
                <a:lnTo>
                  <a:pt x="423987" y="329957"/>
                </a:lnTo>
                <a:lnTo>
                  <a:pt x="436893" y="329957"/>
                </a:lnTo>
                <a:lnTo>
                  <a:pt x="437660" y="327916"/>
                </a:lnTo>
                <a:lnTo>
                  <a:pt x="460661" y="327916"/>
                </a:lnTo>
                <a:lnTo>
                  <a:pt x="467306" y="321791"/>
                </a:lnTo>
                <a:lnTo>
                  <a:pt x="480340" y="321791"/>
                </a:lnTo>
                <a:lnTo>
                  <a:pt x="487496" y="328936"/>
                </a:lnTo>
                <a:lnTo>
                  <a:pt x="506919" y="330850"/>
                </a:lnTo>
                <a:lnTo>
                  <a:pt x="504363" y="356369"/>
                </a:lnTo>
                <a:lnTo>
                  <a:pt x="525959" y="394009"/>
                </a:lnTo>
                <a:lnTo>
                  <a:pt x="514586" y="415445"/>
                </a:lnTo>
                <a:lnTo>
                  <a:pt x="515353" y="425525"/>
                </a:lnTo>
                <a:lnTo>
                  <a:pt x="524298" y="434329"/>
                </a:lnTo>
                <a:lnTo>
                  <a:pt x="524298" y="458571"/>
                </a:lnTo>
                <a:lnTo>
                  <a:pt x="536054" y="474265"/>
                </a:lnTo>
                <a:lnTo>
                  <a:pt x="536054" y="494425"/>
                </a:lnTo>
                <a:lnTo>
                  <a:pt x="546149" y="494425"/>
                </a:lnTo>
                <a:cubicBezTo>
                  <a:pt x="489668" y="562815"/>
                  <a:pt x="403670" y="606580"/>
                  <a:pt x="307576" y="606580"/>
                </a:cubicBezTo>
                <a:cubicBezTo>
                  <a:pt x="138518" y="606580"/>
                  <a:pt x="894" y="471331"/>
                  <a:pt x="0" y="304694"/>
                </a:cubicBezTo>
                <a:cubicBezTo>
                  <a:pt x="128" y="285937"/>
                  <a:pt x="1917" y="267691"/>
                  <a:pt x="5367" y="249956"/>
                </a:cubicBezTo>
                <a:lnTo>
                  <a:pt x="7285" y="251138"/>
                </a:lnTo>
                <a:lnTo>
                  <a:pt x="11386" y="253754"/>
                </a:lnTo>
                <a:lnTo>
                  <a:pt x="12008" y="258475"/>
                </a:lnTo>
                <a:lnTo>
                  <a:pt x="10311" y="258832"/>
                </a:lnTo>
                <a:lnTo>
                  <a:pt x="4728" y="259908"/>
                </a:lnTo>
                <a:lnTo>
                  <a:pt x="3705" y="270243"/>
                </a:lnTo>
                <a:lnTo>
                  <a:pt x="12651" y="270243"/>
                </a:lnTo>
                <a:lnTo>
                  <a:pt x="24279" y="269095"/>
                </a:lnTo>
                <a:lnTo>
                  <a:pt x="30285" y="262077"/>
                </a:lnTo>
                <a:lnTo>
                  <a:pt x="23896" y="259653"/>
                </a:lnTo>
                <a:lnTo>
                  <a:pt x="20446" y="255570"/>
                </a:lnTo>
                <a:lnTo>
                  <a:pt x="15079" y="247277"/>
                </a:lnTo>
                <a:lnTo>
                  <a:pt x="12651" y="235410"/>
                </a:lnTo>
                <a:lnTo>
                  <a:pt x="12543" y="235433"/>
                </a:lnTo>
                <a:lnTo>
                  <a:pt x="12537" y="235406"/>
                </a:lnTo>
                <a:lnTo>
                  <a:pt x="8443" y="236274"/>
                </a:lnTo>
                <a:lnTo>
                  <a:pt x="24663" y="186925"/>
                </a:lnTo>
                <a:lnTo>
                  <a:pt x="24663" y="201470"/>
                </a:lnTo>
                <a:lnTo>
                  <a:pt x="37441" y="207595"/>
                </a:lnTo>
                <a:lnTo>
                  <a:pt x="37441" y="231583"/>
                </a:lnTo>
                <a:lnTo>
                  <a:pt x="49708" y="252253"/>
                </a:lnTo>
                <a:lnTo>
                  <a:pt x="59675" y="253784"/>
                </a:lnTo>
                <a:lnTo>
                  <a:pt x="60953" y="246639"/>
                </a:lnTo>
                <a:lnTo>
                  <a:pt x="49197" y="228775"/>
                </a:lnTo>
                <a:lnTo>
                  <a:pt x="46897" y="211295"/>
                </a:lnTo>
                <a:lnTo>
                  <a:pt x="53797" y="211295"/>
                </a:lnTo>
                <a:lnTo>
                  <a:pt x="56736" y="229286"/>
                </a:lnTo>
                <a:lnTo>
                  <a:pt x="70537" y="249063"/>
                </a:lnTo>
                <a:lnTo>
                  <a:pt x="70350" y="249152"/>
                </a:lnTo>
                <a:lnTo>
                  <a:pt x="70260" y="249025"/>
                </a:lnTo>
                <a:lnTo>
                  <a:pt x="67374" y="250579"/>
                </a:lnTo>
                <a:lnTo>
                  <a:pt x="67342" y="250594"/>
                </a:lnTo>
                <a:lnTo>
                  <a:pt x="67343" y="250596"/>
                </a:lnTo>
                <a:lnTo>
                  <a:pt x="67178" y="250684"/>
                </a:lnTo>
                <a:lnTo>
                  <a:pt x="68462" y="254896"/>
                </a:lnTo>
                <a:lnTo>
                  <a:pt x="68611" y="254900"/>
                </a:lnTo>
                <a:lnTo>
                  <a:pt x="68620" y="254932"/>
                </a:lnTo>
                <a:lnTo>
                  <a:pt x="69753" y="254932"/>
                </a:lnTo>
                <a:lnTo>
                  <a:pt x="72957" y="255023"/>
                </a:lnTo>
                <a:lnTo>
                  <a:pt x="73003" y="254932"/>
                </a:lnTo>
                <a:lnTo>
                  <a:pt x="73093" y="254932"/>
                </a:lnTo>
                <a:lnTo>
                  <a:pt x="69387" y="261695"/>
                </a:lnTo>
                <a:lnTo>
                  <a:pt x="80121" y="277899"/>
                </a:lnTo>
                <a:lnTo>
                  <a:pt x="106955" y="284534"/>
                </a:lnTo>
                <a:lnTo>
                  <a:pt x="106955" y="280196"/>
                </a:lnTo>
                <a:lnTo>
                  <a:pt x="117689" y="281727"/>
                </a:lnTo>
                <a:lnTo>
                  <a:pt x="116667" y="289255"/>
                </a:lnTo>
                <a:lnTo>
                  <a:pt x="125101" y="290786"/>
                </a:lnTo>
                <a:lnTo>
                  <a:pt x="138135" y="294358"/>
                </a:lnTo>
                <a:lnTo>
                  <a:pt x="156536" y="315029"/>
                </a:lnTo>
                <a:lnTo>
                  <a:pt x="180048" y="316815"/>
                </a:lnTo>
                <a:lnTo>
                  <a:pt x="182348" y="335699"/>
                </a:lnTo>
                <a:lnTo>
                  <a:pt x="166247" y="346799"/>
                </a:lnTo>
                <a:lnTo>
                  <a:pt x="165480" y="363769"/>
                </a:lnTo>
                <a:lnTo>
                  <a:pt x="163180" y="374104"/>
                </a:lnTo>
                <a:lnTo>
                  <a:pt x="186437" y="402813"/>
                </a:lnTo>
                <a:lnTo>
                  <a:pt x="188226" y="412638"/>
                </a:lnTo>
                <a:cubicBezTo>
                  <a:pt x="188226" y="412638"/>
                  <a:pt x="196660" y="414934"/>
                  <a:pt x="197682" y="414934"/>
                </a:cubicBezTo>
                <a:cubicBezTo>
                  <a:pt x="198704" y="414934"/>
                  <a:pt x="216722" y="428332"/>
                  <a:pt x="216722" y="428332"/>
                </a:cubicBezTo>
                <a:lnTo>
                  <a:pt x="216722" y="480262"/>
                </a:lnTo>
                <a:lnTo>
                  <a:pt x="222983" y="482049"/>
                </a:lnTo>
                <a:lnTo>
                  <a:pt x="218639" y="506036"/>
                </a:lnTo>
                <a:lnTo>
                  <a:pt x="229372" y="520199"/>
                </a:lnTo>
                <a:lnTo>
                  <a:pt x="227456" y="543932"/>
                </a:lnTo>
                <a:lnTo>
                  <a:pt x="241640" y="568557"/>
                </a:lnTo>
                <a:lnTo>
                  <a:pt x="259785" y="584251"/>
                </a:lnTo>
                <a:lnTo>
                  <a:pt x="278058" y="584506"/>
                </a:lnTo>
                <a:lnTo>
                  <a:pt x="279847" y="578765"/>
                </a:lnTo>
                <a:lnTo>
                  <a:pt x="266430" y="567536"/>
                </a:lnTo>
                <a:lnTo>
                  <a:pt x="267196" y="562050"/>
                </a:lnTo>
                <a:lnTo>
                  <a:pt x="269624" y="555287"/>
                </a:lnTo>
                <a:lnTo>
                  <a:pt x="270135" y="548270"/>
                </a:lnTo>
                <a:lnTo>
                  <a:pt x="261063" y="548015"/>
                </a:lnTo>
                <a:lnTo>
                  <a:pt x="256463" y="542273"/>
                </a:lnTo>
                <a:lnTo>
                  <a:pt x="264002" y="535128"/>
                </a:lnTo>
                <a:lnTo>
                  <a:pt x="265024" y="529769"/>
                </a:lnTo>
                <a:lnTo>
                  <a:pt x="256590" y="527344"/>
                </a:lnTo>
                <a:lnTo>
                  <a:pt x="257102" y="522241"/>
                </a:lnTo>
                <a:lnTo>
                  <a:pt x="269113" y="520454"/>
                </a:lnTo>
                <a:lnTo>
                  <a:pt x="287386" y="511778"/>
                </a:lnTo>
                <a:lnTo>
                  <a:pt x="293520" y="500677"/>
                </a:lnTo>
                <a:lnTo>
                  <a:pt x="312688" y="476562"/>
                </a:lnTo>
                <a:lnTo>
                  <a:pt x="308343" y="457551"/>
                </a:lnTo>
                <a:lnTo>
                  <a:pt x="314221" y="447471"/>
                </a:lnTo>
                <a:lnTo>
                  <a:pt x="331855" y="447981"/>
                </a:lnTo>
                <a:lnTo>
                  <a:pt x="343739" y="438667"/>
                </a:lnTo>
                <a:lnTo>
                  <a:pt x="347573" y="402175"/>
                </a:lnTo>
                <a:lnTo>
                  <a:pt x="360734" y="385715"/>
                </a:lnTo>
                <a:lnTo>
                  <a:pt x="363034" y="375125"/>
                </a:lnTo>
                <a:lnTo>
                  <a:pt x="357698" y="373425"/>
                </a:lnTo>
                <a:lnTo>
                  <a:pt x="362777" y="360422"/>
                </a:lnTo>
                <a:cubicBezTo>
                  <a:pt x="362777" y="342680"/>
                  <a:pt x="348345" y="328129"/>
                  <a:pt x="330464" y="328129"/>
                </a:cubicBezTo>
                <a:cubicBezTo>
                  <a:pt x="329826" y="328129"/>
                  <a:pt x="329187" y="328129"/>
                  <a:pt x="328421" y="328257"/>
                </a:cubicBezTo>
                <a:lnTo>
                  <a:pt x="328421" y="332341"/>
                </a:lnTo>
                <a:cubicBezTo>
                  <a:pt x="329187" y="332214"/>
                  <a:pt x="329826" y="332214"/>
                  <a:pt x="330464" y="332214"/>
                </a:cubicBezTo>
                <a:cubicBezTo>
                  <a:pt x="346046" y="332214"/>
                  <a:pt x="358818" y="344850"/>
                  <a:pt x="358818" y="360422"/>
                </a:cubicBezTo>
                <a:lnTo>
                  <a:pt x="353905" y="372216"/>
                </a:lnTo>
                <a:lnTo>
                  <a:pt x="351023" y="371297"/>
                </a:lnTo>
                <a:lnTo>
                  <a:pt x="343100" y="358410"/>
                </a:lnTo>
                <a:lnTo>
                  <a:pt x="316010" y="358155"/>
                </a:lnTo>
                <a:lnTo>
                  <a:pt x="294542" y="350117"/>
                </a:lnTo>
                <a:lnTo>
                  <a:pt x="293520" y="334933"/>
                </a:lnTo>
                <a:lnTo>
                  <a:pt x="286236" y="322557"/>
                </a:lnTo>
                <a:lnTo>
                  <a:pt x="266813" y="322301"/>
                </a:lnTo>
                <a:lnTo>
                  <a:pt x="255568" y="304949"/>
                </a:lnTo>
                <a:lnTo>
                  <a:pt x="245601" y="300100"/>
                </a:lnTo>
                <a:lnTo>
                  <a:pt x="245090" y="305459"/>
                </a:lnTo>
                <a:lnTo>
                  <a:pt x="226944" y="306480"/>
                </a:lnTo>
                <a:lnTo>
                  <a:pt x="220300" y="297421"/>
                </a:lnTo>
                <a:lnTo>
                  <a:pt x="201388" y="293593"/>
                </a:lnTo>
                <a:lnTo>
                  <a:pt x="185798" y="311328"/>
                </a:lnTo>
                <a:lnTo>
                  <a:pt x="163691" y="307628"/>
                </a:lnTo>
                <a:lnTo>
                  <a:pt x="163564" y="307628"/>
                </a:lnTo>
                <a:lnTo>
                  <a:pt x="161264" y="307245"/>
                </a:lnTo>
                <a:lnTo>
                  <a:pt x="159475" y="279940"/>
                </a:lnTo>
                <a:lnTo>
                  <a:pt x="141585" y="277006"/>
                </a:lnTo>
                <a:lnTo>
                  <a:pt x="148741" y="263608"/>
                </a:lnTo>
                <a:lnTo>
                  <a:pt x="146696" y="255825"/>
                </a:lnTo>
                <a:lnTo>
                  <a:pt x="123184" y="271392"/>
                </a:lnTo>
                <a:lnTo>
                  <a:pt x="108361" y="269605"/>
                </a:lnTo>
                <a:lnTo>
                  <a:pt x="103122" y="258250"/>
                </a:lnTo>
                <a:lnTo>
                  <a:pt x="106316" y="246383"/>
                </a:lnTo>
                <a:lnTo>
                  <a:pt x="114495" y="231583"/>
                </a:lnTo>
                <a:lnTo>
                  <a:pt x="133279" y="222268"/>
                </a:lnTo>
                <a:lnTo>
                  <a:pt x="169570" y="222268"/>
                </a:lnTo>
                <a:lnTo>
                  <a:pt x="169442" y="233114"/>
                </a:lnTo>
                <a:lnTo>
                  <a:pt x="182476" y="239111"/>
                </a:lnTo>
                <a:lnTo>
                  <a:pt x="181453" y="220482"/>
                </a:lnTo>
                <a:lnTo>
                  <a:pt x="190909" y="211168"/>
                </a:lnTo>
                <a:lnTo>
                  <a:pt x="209821" y="198791"/>
                </a:lnTo>
                <a:lnTo>
                  <a:pt x="211099" y="190242"/>
                </a:lnTo>
                <a:lnTo>
                  <a:pt x="230011" y="170720"/>
                </a:lnTo>
                <a:lnTo>
                  <a:pt x="250201" y="159747"/>
                </a:lnTo>
                <a:lnTo>
                  <a:pt x="248412" y="158344"/>
                </a:lnTo>
                <a:lnTo>
                  <a:pt x="261957" y="145712"/>
                </a:lnTo>
                <a:lnTo>
                  <a:pt x="266941" y="146988"/>
                </a:lnTo>
                <a:lnTo>
                  <a:pt x="269241" y="149795"/>
                </a:lnTo>
                <a:lnTo>
                  <a:pt x="274480" y="144181"/>
                </a:lnTo>
                <a:lnTo>
                  <a:pt x="275758" y="143543"/>
                </a:lnTo>
                <a:lnTo>
                  <a:pt x="270008" y="142777"/>
                </a:lnTo>
                <a:lnTo>
                  <a:pt x="264257" y="140991"/>
                </a:lnTo>
                <a:lnTo>
                  <a:pt x="264257" y="135505"/>
                </a:lnTo>
                <a:lnTo>
                  <a:pt x="267324" y="132953"/>
                </a:lnTo>
                <a:lnTo>
                  <a:pt x="274097" y="132953"/>
                </a:lnTo>
                <a:lnTo>
                  <a:pt x="277164" y="134356"/>
                </a:lnTo>
                <a:lnTo>
                  <a:pt x="279719" y="139588"/>
                </a:lnTo>
                <a:lnTo>
                  <a:pt x="283042" y="139077"/>
                </a:lnTo>
                <a:lnTo>
                  <a:pt x="283042" y="138694"/>
                </a:lnTo>
                <a:lnTo>
                  <a:pt x="283936" y="138950"/>
                </a:lnTo>
                <a:lnTo>
                  <a:pt x="293392" y="137546"/>
                </a:lnTo>
                <a:lnTo>
                  <a:pt x="294670" y="132953"/>
                </a:lnTo>
                <a:lnTo>
                  <a:pt x="300165" y="134356"/>
                </a:lnTo>
                <a:lnTo>
                  <a:pt x="300165" y="139205"/>
                </a:lnTo>
                <a:lnTo>
                  <a:pt x="295181" y="142650"/>
                </a:lnTo>
                <a:lnTo>
                  <a:pt x="295820" y="148009"/>
                </a:lnTo>
                <a:lnTo>
                  <a:pt x="312943" y="153240"/>
                </a:lnTo>
                <a:cubicBezTo>
                  <a:pt x="312943" y="153240"/>
                  <a:pt x="312943" y="153368"/>
                  <a:pt x="312943" y="153495"/>
                </a:cubicBezTo>
                <a:lnTo>
                  <a:pt x="316904" y="153113"/>
                </a:lnTo>
                <a:lnTo>
                  <a:pt x="317160" y="145840"/>
                </a:lnTo>
                <a:lnTo>
                  <a:pt x="303615" y="139715"/>
                </a:lnTo>
                <a:lnTo>
                  <a:pt x="302848" y="136270"/>
                </a:lnTo>
                <a:lnTo>
                  <a:pt x="314093" y="132442"/>
                </a:lnTo>
                <a:lnTo>
                  <a:pt x="314604" y="121852"/>
                </a:lnTo>
                <a:lnTo>
                  <a:pt x="302848" y="114834"/>
                </a:lnTo>
                <a:lnTo>
                  <a:pt x="302081" y="96844"/>
                </a:lnTo>
                <a:lnTo>
                  <a:pt x="285981" y="104754"/>
                </a:lnTo>
                <a:lnTo>
                  <a:pt x="280103" y="104754"/>
                </a:lnTo>
                <a:lnTo>
                  <a:pt x="281636" y="91102"/>
                </a:lnTo>
                <a:lnTo>
                  <a:pt x="259785" y="85998"/>
                </a:lnTo>
                <a:lnTo>
                  <a:pt x="250712" y="92761"/>
                </a:lnTo>
                <a:lnTo>
                  <a:pt x="250712" y="113303"/>
                </a:lnTo>
                <a:lnTo>
                  <a:pt x="234356" y="118407"/>
                </a:lnTo>
                <a:lnTo>
                  <a:pt x="227839" y="131932"/>
                </a:lnTo>
                <a:lnTo>
                  <a:pt x="220683" y="133080"/>
                </a:lnTo>
                <a:lnTo>
                  <a:pt x="220683" y="115855"/>
                </a:lnTo>
                <a:lnTo>
                  <a:pt x="205349" y="113686"/>
                </a:lnTo>
                <a:lnTo>
                  <a:pt x="197682" y="108837"/>
                </a:lnTo>
                <a:lnTo>
                  <a:pt x="194743" y="97609"/>
                </a:lnTo>
                <a:lnTo>
                  <a:pt x="222089" y="81788"/>
                </a:lnTo>
                <a:lnTo>
                  <a:pt x="235506" y="77832"/>
                </a:lnTo>
                <a:lnTo>
                  <a:pt x="236912" y="86636"/>
                </a:lnTo>
                <a:lnTo>
                  <a:pt x="244323" y="86253"/>
                </a:lnTo>
                <a:lnTo>
                  <a:pt x="244962" y="81788"/>
                </a:lnTo>
                <a:lnTo>
                  <a:pt x="252757" y="80767"/>
                </a:lnTo>
                <a:lnTo>
                  <a:pt x="252885" y="79108"/>
                </a:lnTo>
                <a:lnTo>
                  <a:pt x="249562" y="77832"/>
                </a:lnTo>
                <a:lnTo>
                  <a:pt x="248796" y="72984"/>
                </a:lnTo>
                <a:lnTo>
                  <a:pt x="258379" y="72218"/>
                </a:lnTo>
                <a:lnTo>
                  <a:pt x="264130" y="66221"/>
                </a:lnTo>
                <a:lnTo>
                  <a:pt x="264513" y="65838"/>
                </a:lnTo>
                <a:lnTo>
                  <a:pt x="266302" y="64052"/>
                </a:lnTo>
                <a:lnTo>
                  <a:pt x="286492" y="61500"/>
                </a:lnTo>
                <a:lnTo>
                  <a:pt x="295437" y="69028"/>
                </a:lnTo>
                <a:lnTo>
                  <a:pt x="272052" y="81405"/>
                </a:lnTo>
                <a:lnTo>
                  <a:pt x="301826" y="88295"/>
                </a:lnTo>
                <a:lnTo>
                  <a:pt x="305659" y="78470"/>
                </a:lnTo>
                <a:lnTo>
                  <a:pt x="318693" y="78470"/>
                </a:lnTo>
                <a:lnTo>
                  <a:pt x="323294" y="69921"/>
                </a:lnTo>
                <a:lnTo>
                  <a:pt x="314093" y="67625"/>
                </a:lnTo>
                <a:lnTo>
                  <a:pt x="314093" y="56779"/>
                </a:lnTo>
                <a:lnTo>
                  <a:pt x="285214" y="44147"/>
                </a:lnTo>
                <a:lnTo>
                  <a:pt x="265280" y="46444"/>
                </a:lnTo>
                <a:lnTo>
                  <a:pt x="254035" y="52186"/>
                </a:lnTo>
                <a:lnTo>
                  <a:pt x="254801" y="66349"/>
                </a:lnTo>
                <a:lnTo>
                  <a:pt x="243045" y="64562"/>
                </a:lnTo>
                <a:lnTo>
                  <a:pt x="241256" y="56779"/>
                </a:lnTo>
                <a:lnTo>
                  <a:pt x="252501" y="46572"/>
                </a:lnTo>
                <a:lnTo>
                  <a:pt x="232056" y="45679"/>
                </a:lnTo>
                <a:lnTo>
                  <a:pt x="226178" y="47337"/>
                </a:lnTo>
                <a:lnTo>
                  <a:pt x="223622" y="54227"/>
                </a:lnTo>
                <a:lnTo>
                  <a:pt x="231289" y="55503"/>
                </a:lnTo>
                <a:lnTo>
                  <a:pt x="229756" y="63031"/>
                </a:lnTo>
                <a:lnTo>
                  <a:pt x="216722" y="63797"/>
                </a:lnTo>
                <a:lnTo>
                  <a:pt x="214677" y="68773"/>
                </a:lnTo>
                <a:lnTo>
                  <a:pt x="195765" y="69283"/>
                </a:lnTo>
                <a:cubicBezTo>
                  <a:pt x="195765" y="69283"/>
                  <a:pt x="195254" y="58693"/>
                  <a:pt x="194487" y="58693"/>
                </a:cubicBezTo>
                <a:cubicBezTo>
                  <a:pt x="193721" y="58693"/>
                  <a:pt x="209310" y="58438"/>
                  <a:pt x="209310" y="58438"/>
                </a:cubicBezTo>
                <a:lnTo>
                  <a:pt x="220555" y="47593"/>
                </a:lnTo>
                <a:lnTo>
                  <a:pt x="214422" y="44658"/>
                </a:lnTo>
                <a:lnTo>
                  <a:pt x="206244" y="52441"/>
                </a:lnTo>
                <a:lnTo>
                  <a:pt x="192698" y="51676"/>
                </a:lnTo>
                <a:lnTo>
                  <a:pt x="184520" y="40575"/>
                </a:lnTo>
                <a:lnTo>
                  <a:pt x="167142" y="40575"/>
                </a:lnTo>
                <a:lnTo>
                  <a:pt x="148996" y="53972"/>
                </a:lnTo>
                <a:lnTo>
                  <a:pt x="165608" y="53972"/>
                </a:lnTo>
                <a:lnTo>
                  <a:pt x="167142" y="58693"/>
                </a:lnTo>
                <a:lnTo>
                  <a:pt x="162797" y="62776"/>
                </a:lnTo>
                <a:lnTo>
                  <a:pt x="181198" y="63287"/>
                </a:lnTo>
                <a:lnTo>
                  <a:pt x="184009" y="69794"/>
                </a:lnTo>
                <a:lnTo>
                  <a:pt x="163308" y="69028"/>
                </a:lnTo>
                <a:lnTo>
                  <a:pt x="162286" y="64052"/>
                </a:lnTo>
                <a:lnTo>
                  <a:pt x="149252" y="61245"/>
                </a:lnTo>
                <a:lnTo>
                  <a:pt x="142352" y="57545"/>
                </a:lnTo>
                <a:lnTo>
                  <a:pt x="129445" y="57545"/>
                </a:lnTo>
                <a:cubicBezTo>
                  <a:pt x="180431" y="21436"/>
                  <a:pt x="242917" y="0"/>
                  <a:pt x="310515" y="0"/>
                </a:cubicBezTo>
                <a:close/>
              </a:path>
            </a:pathLst>
          </a:custGeom>
          <a:solidFill>
            <a:schemeClr val="accent1"/>
          </a:solidFill>
          <a:ln>
            <a:noFill/>
          </a:ln>
        </p:spPr>
      </p:sp>
      <p:sp>
        <p:nvSpPr>
          <p:cNvPr id="63" name="diploma_161321">
            <a:extLst>
              <a:ext uri="{FF2B5EF4-FFF2-40B4-BE49-F238E27FC236}">
                <a16:creationId xmlns="" xmlns:a16="http://schemas.microsoft.com/office/drawing/2014/main" id="{CDE9A6C8-4E92-47E9-A187-0CCBA7D7DF86}"/>
              </a:ext>
            </a:extLst>
          </p:cNvPr>
          <p:cNvSpPr>
            <a:spLocks noChangeAspect="1"/>
          </p:cNvSpPr>
          <p:nvPr/>
        </p:nvSpPr>
        <p:spPr bwMode="auto">
          <a:xfrm>
            <a:off x="1582921" y="2001382"/>
            <a:ext cx="510406" cy="609685"/>
          </a:xfrm>
          <a:custGeom>
            <a:avLst/>
            <a:gdLst>
              <a:gd name="connsiteX0" fmla="*/ 114789 w 506980"/>
              <a:gd name="connsiteY0" fmla="*/ 531639 h 605592"/>
              <a:gd name="connsiteX1" fmla="*/ 477355 w 506980"/>
              <a:gd name="connsiteY1" fmla="*/ 531639 h 605592"/>
              <a:gd name="connsiteX2" fmla="*/ 506973 w 506980"/>
              <a:gd name="connsiteY2" fmla="*/ 568348 h 605592"/>
              <a:gd name="connsiteX3" fmla="*/ 476983 w 506980"/>
              <a:gd name="connsiteY3" fmla="*/ 605521 h 605592"/>
              <a:gd name="connsiteX4" fmla="*/ 122588 w 506980"/>
              <a:gd name="connsiteY4" fmla="*/ 605521 h 605592"/>
              <a:gd name="connsiteX5" fmla="*/ 114789 w 506980"/>
              <a:gd name="connsiteY5" fmla="*/ 531639 h 605592"/>
              <a:gd name="connsiteX6" fmla="*/ 126772 w 506980"/>
              <a:gd name="connsiteY6" fmla="*/ 407405 h 605592"/>
              <a:gd name="connsiteX7" fmla="*/ 114610 w 506980"/>
              <a:gd name="connsiteY7" fmla="*/ 419456 h 605592"/>
              <a:gd name="connsiteX8" fmla="*/ 126772 w 506980"/>
              <a:gd name="connsiteY8" fmla="*/ 431599 h 605592"/>
              <a:gd name="connsiteX9" fmla="*/ 287485 w 506980"/>
              <a:gd name="connsiteY9" fmla="*/ 431599 h 605592"/>
              <a:gd name="connsiteX10" fmla="*/ 299555 w 506980"/>
              <a:gd name="connsiteY10" fmla="*/ 419456 h 605592"/>
              <a:gd name="connsiteX11" fmla="*/ 287485 w 506980"/>
              <a:gd name="connsiteY11" fmla="*/ 407405 h 605592"/>
              <a:gd name="connsiteX12" fmla="*/ 137449 w 506980"/>
              <a:gd name="connsiteY12" fmla="*/ 300062 h 605592"/>
              <a:gd name="connsiteX13" fmla="*/ 125287 w 506980"/>
              <a:gd name="connsiteY13" fmla="*/ 312205 h 605592"/>
              <a:gd name="connsiteX14" fmla="*/ 137449 w 506980"/>
              <a:gd name="connsiteY14" fmla="*/ 324348 h 605592"/>
              <a:gd name="connsiteX15" fmla="*/ 392585 w 506980"/>
              <a:gd name="connsiteY15" fmla="*/ 324348 h 605592"/>
              <a:gd name="connsiteX16" fmla="*/ 404654 w 506980"/>
              <a:gd name="connsiteY16" fmla="*/ 312205 h 605592"/>
              <a:gd name="connsiteX17" fmla="*/ 392585 w 506980"/>
              <a:gd name="connsiteY17" fmla="*/ 300062 h 605592"/>
              <a:gd name="connsiteX18" fmla="*/ 159732 w 506980"/>
              <a:gd name="connsiteY18" fmla="*/ 192347 h 605592"/>
              <a:gd name="connsiteX19" fmla="*/ 147569 w 506980"/>
              <a:gd name="connsiteY19" fmla="*/ 204398 h 605592"/>
              <a:gd name="connsiteX20" fmla="*/ 159732 w 506980"/>
              <a:gd name="connsiteY20" fmla="*/ 216541 h 605592"/>
              <a:gd name="connsiteX21" fmla="*/ 414867 w 506980"/>
              <a:gd name="connsiteY21" fmla="*/ 216541 h 605592"/>
              <a:gd name="connsiteX22" fmla="*/ 426937 w 506980"/>
              <a:gd name="connsiteY22" fmla="*/ 204398 h 605592"/>
              <a:gd name="connsiteX23" fmla="*/ 414867 w 506980"/>
              <a:gd name="connsiteY23" fmla="*/ 192347 h 605592"/>
              <a:gd name="connsiteX24" fmla="*/ 54673 w 506980"/>
              <a:gd name="connsiteY24" fmla="*/ 93711 h 605592"/>
              <a:gd name="connsiteX25" fmla="*/ 77459 w 506980"/>
              <a:gd name="connsiteY25" fmla="*/ 94175 h 605592"/>
              <a:gd name="connsiteX26" fmla="*/ 71693 w 506980"/>
              <a:gd name="connsiteY26" fmla="*/ 148329 h 605592"/>
              <a:gd name="connsiteX27" fmla="*/ 53185 w 506980"/>
              <a:gd name="connsiteY27" fmla="*/ 148329 h 605592"/>
              <a:gd name="connsiteX28" fmla="*/ 54673 w 506980"/>
              <a:gd name="connsiteY28" fmla="*/ 93711 h 605592"/>
              <a:gd name="connsiteX29" fmla="*/ 167995 w 506980"/>
              <a:gd name="connsiteY29" fmla="*/ 85004 h 605592"/>
              <a:gd name="connsiteX30" fmla="*/ 155832 w 506980"/>
              <a:gd name="connsiteY30" fmla="*/ 97147 h 605592"/>
              <a:gd name="connsiteX31" fmla="*/ 167995 w 506980"/>
              <a:gd name="connsiteY31" fmla="*/ 109290 h 605592"/>
              <a:gd name="connsiteX32" fmla="*/ 423130 w 506980"/>
              <a:gd name="connsiteY32" fmla="*/ 109290 h 605592"/>
              <a:gd name="connsiteX33" fmla="*/ 435293 w 506980"/>
              <a:gd name="connsiteY33" fmla="*/ 97147 h 605592"/>
              <a:gd name="connsiteX34" fmla="*/ 423130 w 506980"/>
              <a:gd name="connsiteY34" fmla="*/ 85004 h 605592"/>
              <a:gd name="connsiteX35" fmla="*/ 86199 w 506980"/>
              <a:gd name="connsiteY35" fmla="*/ 0 h 605592"/>
              <a:gd name="connsiteX36" fmla="*/ 445877 w 506980"/>
              <a:gd name="connsiteY36" fmla="*/ 0 h 605592"/>
              <a:gd name="connsiteX37" fmla="*/ 470574 w 506980"/>
              <a:gd name="connsiteY37" fmla="*/ 20764 h 605592"/>
              <a:gd name="connsiteX38" fmla="*/ 459432 w 506980"/>
              <a:gd name="connsiteY38" fmla="*/ 300062 h 605592"/>
              <a:gd name="connsiteX39" fmla="*/ 433807 w 506980"/>
              <a:gd name="connsiteY39" fmla="*/ 507518 h 605592"/>
              <a:gd name="connsiteX40" fmla="*/ 92977 w 506980"/>
              <a:gd name="connsiteY40" fmla="*/ 507518 h 605592"/>
              <a:gd name="connsiteX41" fmla="*/ 84342 w 506980"/>
              <a:gd name="connsiteY41" fmla="*/ 527263 h 605592"/>
              <a:gd name="connsiteX42" fmla="*/ 98826 w 506980"/>
              <a:gd name="connsiteY42" fmla="*/ 600308 h 605592"/>
              <a:gd name="connsiteX43" fmla="*/ 92977 w 506980"/>
              <a:gd name="connsiteY43" fmla="*/ 605592 h 605592"/>
              <a:gd name="connsiteX44" fmla="*/ 92513 w 506980"/>
              <a:gd name="connsiteY44" fmla="*/ 605592 h 605592"/>
              <a:gd name="connsiteX45" fmla="*/ 53240 w 506980"/>
              <a:gd name="connsiteY45" fmla="*/ 561097 h 605592"/>
              <a:gd name="connsiteX46" fmla="*/ 76543 w 506980"/>
              <a:gd name="connsiteY46" fmla="*/ 246946 h 605592"/>
              <a:gd name="connsiteX47" fmla="*/ 102168 w 506980"/>
              <a:gd name="connsiteY47" fmla="*/ 79257 h 605592"/>
              <a:gd name="connsiteX48" fmla="*/ 86199 w 506980"/>
              <a:gd name="connsiteY48" fmla="*/ 0 h 605592"/>
              <a:gd name="connsiteX49" fmla="*/ 50709 w 506980"/>
              <a:gd name="connsiteY49" fmla="*/ 0 h 605592"/>
              <a:gd name="connsiteX50" fmla="*/ 77813 w 506980"/>
              <a:gd name="connsiteY50" fmla="*/ 70075 h 605592"/>
              <a:gd name="connsiteX51" fmla="*/ 40127 w 506980"/>
              <a:gd name="connsiteY51" fmla="*/ 69612 h 605592"/>
              <a:gd name="connsiteX52" fmla="*/ 28431 w 506980"/>
              <a:gd name="connsiteY52" fmla="*/ 84164 h 605592"/>
              <a:gd name="connsiteX53" fmla="*/ 24161 w 506980"/>
              <a:gd name="connsiteY53" fmla="*/ 148399 h 605592"/>
              <a:gd name="connsiteX54" fmla="*/ 398 w 506980"/>
              <a:gd name="connsiteY54" fmla="*/ 73041 h 605592"/>
              <a:gd name="connsiteX55" fmla="*/ 50709 w 506980"/>
              <a:gd name="connsiteY5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06980" h="605592">
                <a:moveTo>
                  <a:pt x="114789" y="531639"/>
                </a:moveTo>
                <a:lnTo>
                  <a:pt x="477355" y="531639"/>
                </a:lnTo>
                <a:cubicBezTo>
                  <a:pt x="493788" y="531639"/>
                  <a:pt x="507344" y="548047"/>
                  <a:pt x="506973" y="568348"/>
                </a:cubicBezTo>
                <a:cubicBezTo>
                  <a:pt x="506973" y="589113"/>
                  <a:pt x="493417" y="605521"/>
                  <a:pt x="476983" y="605521"/>
                </a:cubicBezTo>
                <a:lnTo>
                  <a:pt x="122588" y="605521"/>
                </a:lnTo>
                <a:cubicBezTo>
                  <a:pt x="129273" y="585220"/>
                  <a:pt x="125374" y="554814"/>
                  <a:pt x="114789" y="531639"/>
                </a:cubicBezTo>
                <a:close/>
                <a:moveTo>
                  <a:pt x="126772" y="407405"/>
                </a:moveTo>
                <a:cubicBezTo>
                  <a:pt x="120087" y="407405"/>
                  <a:pt x="114610" y="412689"/>
                  <a:pt x="114610" y="419456"/>
                </a:cubicBezTo>
                <a:cubicBezTo>
                  <a:pt x="114610" y="426315"/>
                  <a:pt x="119994" y="431599"/>
                  <a:pt x="126772" y="431599"/>
                </a:cubicBezTo>
                <a:lnTo>
                  <a:pt x="287485" y="431599"/>
                </a:lnTo>
                <a:cubicBezTo>
                  <a:pt x="293799" y="431599"/>
                  <a:pt x="299555" y="426315"/>
                  <a:pt x="299555" y="419456"/>
                </a:cubicBezTo>
                <a:cubicBezTo>
                  <a:pt x="299555" y="412689"/>
                  <a:pt x="294263" y="407405"/>
                  <a:pt x="287485" y="407405"/>
                </a:cubicBezTo>
                <a:close/>
                <a:moveTo>
                  <a:pt x="137449" y="300062"/>
                </a:moveTo>
                <a:cubicBezTo>
                  <a:pt x="130764" y="300062"/>
                  <a:pt x="125287" y="305438"/>
                  <a:pt x="125287" y="312205"/>
                </a:cubicBezTo>
                <a:cubicBezTo>
                  <a:pt x="125287" y="318972"/>
                  <a:pt x="130579" y="324348"/>
                  <a:pt x="137449" y="324348"/>
                </a:cubicBezTo>
                <a:lnTo>
                  <a:pt x="392585" y="324348"/>
                </a:lnTo>
                <a:cubicBezTo>
                  <a:pt x="399362" y="324348"/>
                  <a:pt x="404654" y="318972"/>
                  <a:pt x="404654" y="312205"/>
                </a:cubicBezTo>
                <a:cubicBezTo>
                  <a:pt x="404654" y="305438"/>
                  <a:pt x="399362" y="300062"/>
                  <a:pt x="392585" y="300062"/>
                </a:cubicBezTo>
                <a:close/>
                <a:moveTo>
                  <a:pt x="159732" y="192347"/>
                </a:moveTo>
                <a:cubicBezTo>
                  <a:pt x="153047" y="192347"/>
                  <a:pt x="147569" y="197631"/>
                  <a:pt x="147569" y="204398"/>
                </a:cubicBezTo>
                <a:cubicBezTo>
                  <a:pt x="147569" y="211258"/>
                  <a:pt x="152861" y="216541"/>
                  <a:pt x="159732" y="216541"/>
                </a:cubicBezTo>
                <a:lnTo>
                  <a:pt x="414867" y="216541"/>
                </a:lnTo>
                <a:cubicBezTo>
                  <a:pt x="421645" y="216541"/>
                  <a:pt x="426937" y="211258"/>
                  <a:pt x="426937" y="204398"/>
                </a:cubicBezTo>
                <a:cubicBezTo>
                  <a:pt x="426937" y="197631"/>
                  <a:pt x="421645" y="192347"/>
                  <a:pt x="414867" y="192347"/>
                </a:cubicBezTo>
                <a:close/>
                <a:moveTo>
                  <a:pt x="54673" y="93711"/>
                </a:moveTo>
                <a:lnTo>
                  <a:pt x="77459" y="94175"/>
                </a:lnTo>
                <a:cubicBezTo>
                  <a:pt x="76529" y="110588"/>
                  <a:pt x="74111" y="129041"/>
                  <a:pt x="71693" y="148329"/>
                </a:cubicBezTo>
                <a:lnTo>
                  <a:pt x="53185" y="148329"/>
                </a:lnTo>
                <a:cubicBezTo>
                  <a:pt x="57556" y="135254"/>
                  <a:pt x="58021" y="116894"/>
                  <a:pt x="54673" y="93711"/>
                </a:cubicBezTo>
                <a:close/>
                <a:moveTo>
                  <a:pt x="167995" y="85004"/>
                </a:moveTo>
                <a:cubicBezTo>
                  <a:pt x="161217" y="85004"/>
                  <a:pt x="155832" y="90380"/>
                  <a:pt x="155832" y="97147"/>
                </a:cubicBezTo>
                <a:cubicBezTo>
                  <a:pt x="155832" y="103914"/>
                  <a:pt x="161217" y="109290"/>
                  <a:pt x="167995" y="109290"/>
                </a:cubicBezTo>
                <a:lnTo>
                  <a:pt x="423130" y="109290"/>
                </a:lnTo>
                <a:cubicBezTo>
                  <a:pt x="429908" y="109290"/>
                  <a:pt x="435293" y="103914"/>
                  <a:pt x="435293" y="97147"/>
                </a:cubicBezTo>
                <a:cubicBezTo>
                  <a:pt x="435293" y="90380"/>
                  <a:pt x="429908" y="85004"/>
                  <a:pt x="423130" y="85004"/>
                </a:cubicBezTo>
                <a:close/>
                <a:moveTo>
                  <a:pt x="86199" y="0"/>
                </a:moveTo>
                <a:lnTo>
                  <a:pt x="445877" y="0"/>
                </a:lnTo>
                <a:cubicBezTo>
                  <a:pt x="456554" y="0"/>
                  <a:pt x="466674" y="8158"/>
                  <a:pt x="470574" y="20764"/>
                </a:cubicBezTo>
                <a:cubicBezTo>
                  <a:pt x="500005" y="112628"/>
                  <a:pt x="480229" y="203934"/>
                  <a:pt x="459432" y="300062"/>
                </a:cubicBezTo>
                <a:cubicBezTo>
                  <a:pt x="444949" y="367823"/>
                  <a:pt x="429908" y="437903"/>
                  <a:pt x="433807" y="507518"/>
                </a:cubicBezTo>
                <a:lnTo>
                  <a:pt x="92977" y="507518"/>
                </a:lnTo>
                <a:cubicBezTo>
                  <a:pt x="79700" y="507518"/>
                  <a:pt x="78586" y="521979"/>
                  <a:pt x="84342" y="527263"/>
                </a:cubicBezTo>
                <a:cubicBezTo>
                  <a:pt x="98826" y="543300"/>
                  <a:pt x="106625" y="582881"/>
                  <a:pt x="98826" y="600308"/>
                </a:cubicBezTo>
                <a:cubicBezTo>
                  <a:pt x="96319" y="605592"/>
                  <a:pt x="94462" y="605592"/>
                  <a:pt x="92977" y="605592"/>
                </a:cubicBezTo>
                <a:lnTo>
                  <a:pt x="92513" y="605592"/>
                </a:lnTo>
                <a:cubicBezTo>
                  <a:pt x="73572" y="605592"/>
                  <a:pt x="60574" y="590668"/>
                  <a:pt x="53240" y="561097"/>
                </a:cubicBezTo>
                <a:cubicBezTo>
                  <a:pt x="30957" y="469791"/>
                  <a:pt x="55189" y="351416"/>
                  <a:pt x="76543" y="246946"/>
                </a:cubicBezTo>
                <a:cubicBezTo>
                  <a:pt x="76543" y="246946"/>
                  <a:pt x="104211" y="116428"/>
                  <a:pt x="102168" y="79257"/>
                </a:cubicBezTo>
                <a:cubicBezTo>
                  <a:pt x="102633" y="47369"/>
                  <a:pt x="98269" y="20301"/>
                  <a:pt x="86199" y="0"/>
                </a:cubicBezTo>
                <a:close/>
                <a:moveTo>
                  <a:pt x="50709" y="0"/>
                </a:moveTo>
                <a:cubicBezTo>
                  <a:pt x="51266" y="464"/>
                  <a:pt x="73358" y="7508"/>
                  <a:pt x="77813" y="70075"/>
                </a:cubicBezTo>
                <a:lnTo>
                  <a:pt x="40127" y="69612"/>
                </a:lnTo>
                <a:cubicBezTo>
                  <a:pt x="26389" y="69612"/>
                  <a:pt x="28059" y="80734"/>
                  <a:pt x="28431" y="84164"/>
                </a:cubicBezTo>
                <a:cubicBezTo>
                  <a:pt x="39013" y="134866"/>
                  <a:pt x="24625" y="148399"/>
                  <a:pt x="24161" y="148399"/>
                </a:cubicBezTo>
                <a:cubicBezTo>
                  <a:pt x="-1644" y="137925"/>
                  <a:pt x="-623" y="95287"/>
                  <a:pt x="398" y="73041"/>
                </a:cubicBezTo>
                <a:cubicBezTo>
                  <a:pt x="1326" y="46809"/>
                  <a:pt x="15714" y="0"/>
                  <a:pt x="50709" y="0"/>
                </a:cubicBezTo>
                <a:close/>
              </a:path>
            </a:pathLst>
          </a:custGeom>
          <a:solidFill>
            <a:schemeClr val="accent1"/>
          </a:solidFill>
          <a:ln>
            <a:noFill/>
          </a:ln>
        </p:spPr>
      </p:sp>
      <p:sp>
        <p:nvSpPr>
          <p:cNvPr id="64" name="small-sharp-pencil_16463">
            <a:extLst>
              <a:ext uri="{FF2B5EF4-FFF2-40B4-BE49-F238E27FC236}">
                <a16:creationId xmlns="" xmlns:a16="http://schemas.microsoft.com/office/drawing/2014/main" id="{5F0DE2F1-D5D0-48FD-9073-F7CC66482B11}"/>
              </a:ext>
            </a:extLst>
          </p:cNvPr>
          <p:cNvSpPr>
            <a:spLocks noChangeAspect="1"/>
          </p:cNvSpPr>
          <p:nvPr/>
        </p:nvSpPr>
        <p:spPr bwMode="auto">
          <a:xfrm>
            <a:off x="2360412" y="2001382"/>
            <a:ext cx="598893" cy="609685"/>
          </a:xfrm>
          <a:custGeom>
            <a:avLst/>
            <a:gdLst>
              <a:gd name="connsiteX0" fmla="*/ 295041 w 590280"/>
              <a:gd name="connsiteY0" fmla="*/ 572408 h 600916"/>
              <a:gd name="connsiteX1" fmla="*/ 350237 w 590280"/>
              <a:gd name="connsiteY1" fmla="*/ 573002 h 600916"/>
              <a:gd name="connsiteX2" fmla="*/ 403447 w 590280"/>
              <a:gd name="connsiteY2" fmla="*/ 574190 h 600916"/>
              <a:gd name="connsiteX3" fmla="*/ 497956 w 590280"/>
              <a:gd name="connsiteY3" fmla="*/ 578545 h 600916"/>
              <a:gd name="connsiteX4" fmla="*/ 590280 w 590280"/>
              <a:gd name="connsiteY4" fmla="*/ 586662 h 600916"/>
              <a:gd name="connsiteX5" fmla="*/ 497956 w 590280"/>
              <a:gd name="connsiteY5" fmla="*/ 594779 h 600916"/>
              <a:gd name="connsiteX6" fmla="*/ 403447 w 590280"/>
              <a:gd name="connsiteY6" fmla="*/ 599134 h 600916"/>
              <a:gd name="connsiteX7" fmla="*/ 350237 w 590280"/>
              <a:gd name="connsiteY7" fmla="*/ 600322 h 600916"/>
              <a:gd name="connsiteX8" fmla="*/ 295041 w 590280"/>
              <a:gd name="connsiteY8" fmla="*/ 600916 h 600916"/>
              <a:gd name="connsiteX9" fmla="*/ 240043 w 590280"/>
              <a:gd name="connsiteY9" fmla="*/ 600322 h 600916"/>
              <a:gd name="connsiteX10" fmla="*/ 186634 w 590280"/>
              <a:gd name="connsiteY10" fmla="*/ 599134 h 600916"/>
              <a:gd name="connsiteX11" fmla="*/ 92126 w 590280"/>
              <a:gd name="connsiteY11" fmla="*/ 594779 h 600916"/>
              <a:gd name="connsiteX12" fmla="*/ 0 w 590280"/>
              <a:gd name="connsiteY12" fmla="*/ 586662 h 600916"/>
              <a:gd name="connsiteX13" fmla="*/ 92126 w 590280"/>
              <a:gd name="connsiteY13" fmla="*/ 578545 h 600916"/>
              <a:gd name="connsiteX14" fmla="*/ 186634 w 590280"/>
              <a:gd name="connsiteY14" fmla="*/ 574190 h 600916"/>
              <a:gd name="connsiteX15" fmla="*/ 240043 w 590280"/>
              <a:gd name="connsiteY15" fmla="*/ 573002 h 600916"/>
              <a:gd name="connsiteX16" fmla="*/ 295041 w 590280"/>
              <a:gd name="connsiteY16" fmla="*/ 572408 h 600916"/>
              <a:gd name="connsiteX17" fmla="*/ 535091 w 590280"/>
              <a:gd name="connsiteY17" fmla="*/ 487517 h 600916"/>
              <a:gd name="connsiteX18" fmla="*/ 584352 w 590280"/>
              <a:gd name="connsiteY18" fmla="*/ 580734 h 600916"/>
              <a:gd name="connsiteX19" fmla="*/ 490994 w 590280"/>
              <a:gd name="connsiteY19" fmla="*/ 531547 h 600916"/>
              <a:gd name="connsiteX20" fmla="*/ 243214 w 590280"/>
              <a:gd name="connsiteY20" fmla="*/ 67371 h 600916"/>
              <a:gd name="connsiteX21" fmla="*/ 446918 w 590280"/>
              <a:gd name="connsiteY21" fmla="*/ 270623 h 600916"/>
              <a:gd name="connsiteX22" fmla="*/ 522960 w 590280"/>
              <a:gd name="connsiteY22" fmla="*/ 459003 h 600916"/>
              <a:gd name="connsiteX23" fmla="*/ 462405 w 590280"/>
              <a:gd name="connsiteY23" fmla="*/ 519483 h 600916"/>
              <a:gd name="connsiteX24" fmla="*/ 273789 w 590280"/>
              <a:gd name="connsiteY24" fmla="*/ 443536 h 600916"/>
              <a:gd name="connsiteX25" fmla="*/ 70283 w 590280"/>
              <a:gd name="connsiteY25" fmla="*/ 240085 h 600916"/>
              <a:gd name="connsiteX26" fmla="*/ 125633 w 590280"/>
              <a:gd name="connsiteY26" fmla="*/ 437 h 600916"/>
              <a:gd name="connsiteX27" fmla="*/ 222987 w 590280"/>
              <a:gd name="connsiteY27" fmla="*/ 46960 h 600916"/>
              <a:gd name="connsiteX28" fmla="*/ 49825 w 590280"/>
              <a:gd name="connsiteY28" fmla="*/ 219863 h 600916"/>
              <a:gd name="connsiteX29" fmla="*/ 34534 w 590280"/>
              <a:gd name="connsiteY29" fmla="*/ 31692 h 600916"/>
              <a:gd name="connsiteX30" fmla="*/ 125633 w 590280"/>
              <a:gd name="connsiteY30" fmla="*/ 437 h 600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90280" h="600916">
                <a:moveTo>
                  <a:pt x="295041" y="572408"/>
                </a:moveTo>
                <a:cubicBezTo>
                  <a:pt x="313506" y="572606"/>
                  <a:pt x="331970" y="572804"/>
                  <a:pt x="350237" y="573002"/>
                </a:cubicBezTo>
                <a:cubicBezTo>
                  <a:pt x="368305" y="573002"/>
                  <a:pt x="386174" y="573794"/>
                  <a:pt x="403447" y="574190"/>
                </a:cubicBezTo>
                <a:cubicBezTo>
                  <a:pt x="437995" y="575180"/>
                  <a:pt x="470358" y="576764"/>
                  <a:pt x="497956" y="578545"/>
                </a:cubicBezTo>
                <a:cubicBezTo>
                  <a:pt x="553350" y="581911"/>
                  <a:pt x="590280" y="586662"/>
                  <a:pt x="590280" y="586662"/>
                </a:cubicBezTo>
                <a:cubicBezTo>
                  <a:pt x="590280" y="586662"/>
                  <a:pt x="553350" y="591414"/>
                  <a:pt x="497956" y="594779"/>
                </a:cubicBezTo>
                <a:cubicBezTo>
                  <a:pt x="470358" y="596561"/>
                  <a:pt x="437995" y="598145"/>
                  <a:pt x="403447" y="599134"/>
                </a:cubicBezTo>
                <a:cubicBezTo>
                  <a:pt x="386174" y="599530"/>
                  <a:pt x="368305" y="600322"/>
                  <a:pt x="350237" y="600322"/>
                </a:cubicBezTo>
                <a:cubicBezTo>
                  <a:pt x="331970" y="600520"/>
                  <a:pt x="313506" y="600718"/>
                  <a:pt x="295041" y="600916"/>
                </a:cubicBezTo>
                <a:cubicBezTo>
                  <a:pt x="276576" y="600718"/>
                  <a:pt x="258111" y="600520"/>
                  <a:pt x="240043" y="600322"/>
                </a:cubicBezTo>
                <a:cubicBezTo>
                  <a:pt x="221777" y="600322"/>
                  <a:pt x="203908" y="599530"/>
                  <a:pt x="186634" y="599134"/>
                </a:cubicBezTo>
                <a:cubicBezTo>
                  <a:pt x="152087" y="598145"/>
                  <a:pt x="119922" y="596561"/>
                  <a:pt x="92126" y="594779"/>
                </a:cubicBezTo>
                <a:cubicBezTo>
                  <a:pt x="36731" y="591414"/>
                  <a:pt x="0" y="586662"/>
                  <a:pt x="0" y="586662"/>
                </a:cubicBezTo>
                <a:cubicBezTo>
                  <a:pt x="0" y="586662"/>
                  <a:pt x="36731" y="581911"/>
                  <a:pt x="92126" y="578545"/>
                </a:cubicBezTo>
                <a:cubicBezTo>
                  <a:pt x="119724" y="576764"/>
                  <a:pt x="152087" y="575180"/>
                  <a:pt x="186634" y="574190"/>
                </a:cubicBezTo>
                <a:cubicBezTo>
                  <a:pt x="203908" y="573794"/>
                  <a:pt x="221777" y="573002"/>
                  <a:pt x="240043" y="573002"/>
                </a:cubicBezTo>
                <a:cubicBezTo>
                  <a:pt x="258111" y="572804"/>
                  <a:pt x="276576" y="572606"/>
                  <a:pt x="295041" y="572408"/>
                </a:cubicBezTo>
                <a:close/>
                <a:moveTo>
                  <a:pt x="535091" y="487517"/>
                </a:moveTo>
                <a:lnTo>
                  <a:pt x="584352" y="580734"/>
                </a:lnTo>
                <a:lnTo>
                  <a:pt x="490994" y="531547"/>
                </a:lnTo>
                <a:close/>
                <a:moveTo>
                  <a:pt x="243214" y="67371"/>
                </a:moveTo>
                <a:lnTo>
                  <a:pt x="446918" y="270623"/>
                </a:lnTo>
                <a:lnTo>
                  <a:pt x="522960" y="459003"/>
                </a:lnTo>
                <a:lnTo>
                  <a:pt x="462405" y="519483"/>
                </a:lnTo>
                <a:lnTo>
                  <a:pt x="273789" y="443536"/>
                </a:lnTo>
                <a:lnTo>
                  <a:pt x="70283" y="240085"/>
                </a:lnTo>
                <a:close/>
                <a:moveTo>
                  <a:pt x="125633" y="437"/>
                </a:moveTo>
                <a:cubicBezTo>
                  <a:pt x="159739" y="3189"/>
                  <a:pt x="194888" y="18903"/>
                  <a:pt x="222987" y="46960"/>
                </a:cubicBezTo>
                <a:lnTo>
                  <a:pt x="49825" y="219863"/>
                </a:lnTo>
                <a:cubicBezTo>
                  <a:pt x="-6373" y="163749"/>
                  <a:pt x="-13125" y="79478"/>
                  <a:pt x="34534" y="31692"/>
                </a:cubicBezTo>
                <a:cubicBezTo>
                  <a:pt x="58463" y="7898"/>
                  <a:pt x="91527" y="-2314"/>
                  <a:pt x="125633" y="437"/>
                </a:cubicBezTo>
                <a:close/>
              </a:path>
            </a:pathLst>
          </a:custGeom>
          <a:solidFill>
            <a:schemeClr val="accent1"/>
          </a:solidFill>
          <a:ln>
            <a:noFill/>
          </a:ln>
        </p:spPr>
      </p:sp>
      <p:sp>
        <p:nvSpPr>
          <p:cNvPr id="65" name="three-books_73757">
            <a:extLst>
              <a:ext uri="{FF2B5EF4-FFF2-40B4-BE49-F238E27FC236}">
                <a16:creationId xmlns="" xmlns:a16="http://schemas.microsoft.com/office/drawing/2014/main" id="{1DED07A7-9B83-4701-988F-C436E41DD344}"/>
              </a:ext>
            </a:extLst>
          </p:cNvPr>
          <p:cNvSpPr>
            <a:spLocks noChangeAspect="1"/>
          </p:cNvSpPr>
          <p:nvPr/>
        </p:nvSpPr>
        <p:spPr bwMode="auto">
          <a:xfrm>
            <a:off x="3134751" y="2069156"/>
            <a:ext cx="609685" cy="474136"/>
          </a:xfrm>
          <a:custGeom>
            <a:avLst/>
            <a:gdLst>
              <a:gd name="T0" fmla="*/ 2471 w 2903"/>
              <a:gd name="T1" fmla="*/ 1598 h 2261"/>
              <a:gd name="T2" fmla="*/ 2471 w 2903"/>
              <a:gd name="T3" fmla="*/ 2127 h 2261"/>
              <a:gd name="T4" fmla="*/ 2505 w 2903"/>
              <a:gd name="T5" fmla="*/ 2127 h 2261"/>
              <a:gd name="T6" fmla="*/ 2572 w 2903"/>
              <a:gd name="T7" fmla="*/ 2194 h 2261"/>
              <a:gd name="T8" fmla="*/ 2505 w 2903"/>
              <a:gd name="T9" fmla="*/ 2261 h 2261"/>
              <a:gd name="T10" fmla="*/ 2405 w 2903"/>
              <a:gd name="T11" fmla="*/ 2261 h 2261"/>
              <a:gd name="T12" fmla="*/ 2124 w 2903"/>
              <a:gd name="T13" fmla="*/ 2261 h 2261"/>
              <a:gd name="T14" fmla="*/ 398 w 2903"/>
              <a:gd name="T15" fmla="*/ 2261 h 2261"/>
              <a:gd name="T16" fmla="*/ 0 w 2903"/>
              <a:gd name="T17" fmla="*/ 1863 h 2261"/>
              <a:gd name="T18" fmla="*/ 398 w 2903"/>
              <a:gd name="T19" fmla="*/ 1465 h 2261"/>
              <a:gd name="T20" fmla="*/ 2124 w 2903"/>
              <a:gd name="T21" fmla="*/ 1465 h 2261"/>
              <a:gd name="T22" fmla="*/ 2405 w 2903"/>
              <a:gd name="T23" fmla="*/ 1465 h 2261"/>
              <a:gd name="T24" fmla="*/ 2505 w 2903"/>
              <a:gd name="T25" fmla="*/ 1465 h 2261"/>
              <a:gd name="T26" fmla="*/ 2572 w 2903"/>
              <a:gd name="T27" fmla="*/ 1532 h 2261"/>
              <a:gd name="T28" fmla="*/ 2505 w 2903"/>
              <a:gd name="T29" fmla="*/ 1598 h 2261"/>
              <a:gd name="T30" fmla="*/ 2471 w 2903"/>
              <a:gd name="T31" fmla="*/ 1598 h 2261"/>
              <a:gd name="T32" fmla="*/ 2836 w 2903"/>
              <a:gd name="T33" fmla="*/ 1195 h 2261"/>
              <a:gd name="T34" fmla="*/ 2786 w 2903"/>
              <a:gd name="T35" fmla="*/ 1195 h 2261"/>
              <a:gd name="T36" fmla="*/ 2786 w 2903"/>
              <a:gd name="T37" fmla="*/ 786 h 2261"/>
              <a:gd name="T38" fmla="*/ 2836 w 2903"/>
              <a:gd name="T39" fmla="*/ 786 h 2261"/>
              <a:gd name="T40" fmla="*/ 2903 w 2903"/>
              <a:gd name="T41" fmla="*/ 720 h 2261"/>
              <a:gd name="T42" fmla="*/ 2836 w 2903"/>
              <a:gd name="T43" fmla="*/ 653 h 2261"/>
              <a:gd name="T44" fmla="*/ 2720 w 2903"/>
              <a:gd name="T45" fmla="*/ 653 h 2261"/>
              <a:gd name="T46" fmla="*/ 2455 w 2903"/>
              <a:gd name="T47" fmla="*/ 653 h 2261"/>
              <a:gd name="T48" fmla="*/ 1005 w 2903"/>
              <a:gd name="T49" fmla="*/ 653 h 2261"/>
              <a:gd name="T50" fmla="*/ 668 w 2903"/>
              <a:gd name="T51" fmla="*/ 991 h 2261"/>
              <a:gd name="T52" fmla="*/ 1005 w 2903"/>
              <a:gd name="T53" fmla="*/ 1328 h 2261"/>
              <a:gd name="T54" fmla="*/ 2455 w 2903"/>
              <a:gd name="T55" fmla="*/ 1328 h 2261"/>
              <a:gd name="T56" fmla="*/ 2720 w 2903"/>
              <a:gd name="T57" fmla="*/ 1328 h 2261"/>
              <a:gd name="T58" fmla="*/ 2836 w 2903"/>
              <a:gd name="T59" fmla="*/ 1328 h 2261"/>
              <a:gd name="T60" fmla="*/ 2903 w 2903"/>
              <a:gd name="T61" fmla="*/ 1262 h 2261"/>
              <a:gd name="T62" fmla="*/ 2836 w 2903"/>
              <a:gd name="T63" fmla="*/ 1195 h 2261"/>
              <a:gd name="T64" fmla="*/ 226 w 2903"/>
              <a:gd name="T65" fmla="*/ 405 h 2261"/>
              <a:gd name="T66" fmla="*/ 159 w 2903"/>
              <a:gd name="T67" fmla="*/ 472 h 2261"/>
              <a:gd name="T68" fmla="*/ 226 w 2903"/>
              <a:gd name="T69" fmla="*/ 539 h 2261"/>
              <a:gd name="T70" fmla="*/ 323 w 2903"/>
              <a:gd name="T71" fmla="*/ 539 h 2261"/>
              <a:gd name="T72" fmla="*/ 671 w 2903"/>
              <a:gd name="T73" fmla="*/ 539 h 2261"/>
              <a:gd name="T74" fmla="*/ 2248 w 2903"/>
              <a:gd name="T75" fmla="*/ 539 h 2261"/>
              <a:gd name="T76" fmla="*/ 2517 w 2903"/>
              <a:gd name="T77" fmla="*/ 269 h 2261"/>
              <a:gd name="T78" fmla="*/ 2248 w 2903"/>
              <a:gd name="T79" fmla="*/ 0 h 2261"/>
              <a:gd name="T80" fmla="*/ 671 w 2903"/>
              <a:gd name="T81" fmla="*/ 0 h 2261"/>
              <a:gd name="T82" fmla="*/ 323 w 2903"/>
              <a:gd name="T83" fmla="*/ 0 h 2261"/>
              <a:gd name="T84" fmla="*/ 226 w 2903"/>
              <a:gd name="T85" fmla="*/ 0 h 2261"/>
              <a:gd name="T86" fmla="*/ 159 w 2903"/>
              <a:gd name="T87" fmla="*/ 66 h 2261"/>
              <a:gd name="T88" fmla="*/ 226 w 2903"/>
              <a:gd name="T89" fmla="*/ 133 h 2261"/>
              <a:gd name="T90" fmla="*/ 257 w 2903"/>
              <a:gd name="T91" fmla="*/ 133 h 2261"/>
              <a:gd name="T92" fmla="*/ 257 w 2903"/>
              <a:gd name="T93" fmla="*/ 405 h 2261"/>
              <a:gd name="T94" fmla="*/ 226 w 2903"/>
              <a:gd name="T95" fmla="*/ 405 h 2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3" h="2261">
                <a:moveTo>
                  <a:pt x="2471" y="1598"/>
                </a:moveTo>
                <a:lnTo>
                  <a:pt x="2471" y="2127"/>
                </a:lnTo>
                <a:lnTo>
                  <a:pt x="2505" y="2127"/>
                </a:lnTo>
                <a:cubicBezTo>
                  <a:pt x="2542" y="2127"/>
                  <a:pt x="2572" y="2157"/>
                  <a:pt x="2572" y="2194"/>
                </a:cubicBezTo>
                <a:cubicBezTo>
                  <a:pt x="2572" y="2231"/>
                  <a:pt x="2542" y="2261"/>
                  <a:pt x="2505" y="2261"/>
                </a:cubicBezTo>
                <a:lnTo>
                  <a:pt x="2405" y="2261"/>
                </a:lnTo>
                <a:lnTo>
                  <a:pt x="2124" y="2261"/>
                </a:lnTo>
                <a:lnTo>
                  <a:pt x="398" y="2261"/>
                </a:lnTo>
                <a:cubicBezTo>
                  <a:pt x="178" y="2261"/>
                  <a:pt x="0" y="2082"/>
                  <a:pt x="0" y="1863"/>
                </a:cubicBezTo>
                <a:cubicBezTo>
                  <a:pt x="0" y="1643"/>
                  <a:pt x="178" y="1465"/>
                  <a:pt x="398" y="1465"/>
                </a:cubicBezTo>
                <a:lnTo>
                  <a:pt x="2124" y="1465"/>
                </a:lnTo>
                <a:lnTo>
                  <a:pt x="2405" y="1465"/>
                </a:lnTo>
                <a:lnTo>
                  <a:pt x="2505" y="1465"/>
                </a:lnTo>
                <a:cubicBezTo>
                  <a:pt x="2542" y="1465"/>
                  <a:pt x="2572" y="1495"/>
                  <a:pt x="2572" y="1532"/>
                </a:cubicBezTo>
                <a:cubicBezTo>
                  <a:pt x="2572" y="1568"/>
                  <a:pt x="2542" y="1598"/>
                  <a:pt x="2505" y="1598"/>
                </a:cubicBezTo>
                <a:lnTo>
                  <a:pt x="2471" y="1598"/>
                </a:lnTo>
                <a:close/>
                <a:moveTo>
                  <a:pt x="2836" y="1195"/>
                </a:moveTo>
                <a:lnTo>
                  <a:pt x="2786" y="1195"/>
                </a:lnTo>
                <a:lnTo>
                  <a:pt x="2786" y="786"/>
                </a:lnTo>
                <a:lnTo>
                  <a:pt x="2836" y="786"/>
                </a:lnTo>
                <a:cubicBezTo>
                  <a:pt x="2873" y="786"/>
                  <a:pt x="2903" y="757"/>
                  <a:pt x="2903" y="720"/>
                </a:cubicBezTo>
                <a:cubicBezTo>
                  <a:pt x="2903" y="683"/>
                  <a:pt x="2873" y="653"/>
                  <a:pt x="2836" y="653"/>
                </a:cubicBezTo>
                <a:lnTo>
                  <a:pt x="2720" y="653"/>
                </a:lnTo>
                <a:lnTo>
                  <a:pt x="2455" y="653"/>
                </a:lnTo>
                <a:lnTo>
                  <a:pt x="1005" y="653"/>
                </a:lnTo>
                <a:cubicBezTo>
                  <a:pt x="819" y="653"/>
                  <a:pt x="668" y="805"/>
                  <a:pt x="668" y="991"/>
                </a:cubicBezTo>
                <a:cubicBezTo>
                  <a:pt x="668" y="1177"/>
                  <a:pt x="819" y="1328"/>
                  <a:pt x="1005" y="1328"/>
                </a:cubicBezTo>
                <a:lnTo>
                  <a:pt x="2455" y="1328"/>
                </a:lnTo>
                <a:lnTo>
                  <a:pt x="2720" y="1328"/>
                </a:lnTo>
                <a:lnTo>
                  <a:pt x="2836" y="1328"/>
                </a:lnTo>
                <a:cubicBezTo>
                  <a:pt x="2873" y="1328"/>
                  <a:pt x="2903" y="1299"/>
                  <a:pt x="2903" y="1262"/>
                </a:cubicBezTo>
                <a:cubicBezTo>
                  <a:pt x="2903" y="1225"/>
                  <a:pt x="2873" y="1195"/>
                  <a:pt x="2836" y="1195"/>
                </a:cubicBezTo>
                <a:close/>
                <a:moveTo>
                  <a:pt x="226" y="405"/>
                </a:moveTo>
                <a:cubicBezTo>
                  <a:pt x="189" y="405"/>
                  <a:pt x="159" y="435"/>
                  <a:pt x="159" y="472"/>
                </a:cubicBezTo>
                <a:cubicBezTo>
                  <a:pt x="159" y="509"/>
                  <a:pt x="189" y="539"/>
                  <a:pt x="226" y="539"/>
                </a:cubicBezTo>
                <a:lnTo>
                  <a:pt x="323" y="539"/>
                </a:lnTo>
                <a:lnTo>
                  <a:pt x="671" y="539"/>
                </a:lnTo>
                <a:lnTo>
                  <a:pt x="2248" y="539"/>
                </a:lnTo>
                <a:cubicBezTo>
                  <a:pt x="2396" y="539"/>
                  <a:pt x="2517" y="418"/>
                  <a:pt x="2517" y="269"/>
                </a:cubicBezTo>
                <a:cubicBezTo>
                  <a:pt x="2517" y="121"/>
                  <a:pt x="2396" y="0"/>
                  <a:pt x="2248" y="0"/>
                </a:cubicBezTo>
                <a:lnTo>
                  <a:pt x="671" y="0"/>
                </a:lnTo>
                <a:lnTo>
                  <a:pt x="323" y="0"/>
                </a:lnTo>
                <a:lnTo>
                  <a:pt x="226" y="0"/>
                </a:lnTo>
                <a:cubicBezTo>
                  <a:pt x="189" y="0"/>
                  <a:pt x="159" y="30"/>
                  <a:pt x="159" y="66"/>
                </a:cubicBezTo>
                <a:cubicBezTo>
                  <a:pt x="159" y="103"/>
                  <a:pt x="189" y="133"/>
                  <a:pt x="226" y="133"/>
                </a:cubicBezTo>
                <a:lnTo>
                  <a:pt x="257" y="133"/>
                </a:lnTo>
                <a:lnTo>
                  <a:pt x="257" y="405"/>
                </a:lnTo>
                <a:lnTo>
                  <a:pt x="226" y="405"/>
                </a:lnTo>
                <a:close/>
              </a:path>
            </a:pathLst>
          </a:custGeom>
          <a:solidFill>
            <a:schemeClr val="accent1"/>
          </a:solidFill>
          <a:ln>
            <a:noFill/>
          </a:ln>
        </p:spPr>
      </p:sp>
      <p:sp>
        <p:nvSpPr>
          <p:cNvPr id="66" name="puzzle_69154">
            <a:extLst>
              <a:ext uri="{FF2B5EF4-FFF2-40B4-BE49-F238E27FC236}">
                <a16:creationId xmlns="" xmlns:a16="http://schemas.microsoft.com/office/drawing/2014/main" id="{F08367F3-43D8-44D5-9506-609CCA0BA865}"/>
              </a:ext>
            </a:extLst>
          </p:cNvPr>
          <p:cNvSpPr>
            <a:spLocks noChangeAspect="1"/>
          </p:cNvSpPr>
          <p:nvPr/>
        </p:nvSpPr>
        <p:spPr bwMode="auto">
          <a:xfrm>
            <a:off x="3990033" y="2001594"/>
            <a:ext cx="609685" cy="609261"/>
          </a:xfrm>
          <a:custGeom>
            <a:avLst/>
            <a:gdLst>
              <a:gd name="connsiteX0" fmla="*/ 304094 w 608274"/>
              <a:gd name="connsiteY0" fmla="*/ 322696 h 607851"/>
              <a:gd name="connsiteX1" fmla="*/ 313714 w 608274"/>
              <a:gd name="connsiteY1" fmla="*/ 322696 h 607851"/>
              <a:gd name="connsiteX2" fmla="*/ 323238 w 608274"/>
              <a:gd name="connsiteY2" fmla="*/ 322696 h 607851"/>
              <a:gd name="connsiteX3" fmla="*/ 383955 w 608274"/>
              <a:gd name="connsiteY3" fmla="*/ 322696 h 607851"/>
              <a:gd name="connsiteX4" fmla="*/ 376716 w 608274"/>
              <a:gd name="connsiteY4" fmla="*/ 356882 h 607851"/>
              <a:gd name="connsiteX5" fmla="*/ 400003 w 608274"/>
              <a:gd name="connsiteY5" fmla="*/ 411893 h 607851"/>
              <a:gd name="connsiteX6" fmla="*/ 455101 w 608274"/>
              <a:gd name="connsiteY6" fmla="*/ 435238 h 607851"/>
              <a:gd name="connsiteX7" fmla="*/ 456244 w 608274"/>
              <a:gd name="connsiteY7" fmla="*/ 435238 h 607851"/>
              <a:gd name="connsiteX8" fmla="*/ 512484 w 608274"/>
              <a:gd name="connsiteY8" fmla="*/ 411988 h 607851"/>
              <a:gd name="connsiteX9" fmla="*/ 535771 w 608274"/>
              <a:gd name="connsiteY9" fmla="*/ 355836 h 607851"/>
              <a:gd name="connsiteX10" fmla="*/ 528533 w 608274"/>
              <a:gd name="connsiteY10" fmla="*/ 322696 h 607851"/>
              <a:gd name="connsiteX11" fmla="*/ 608203 w 608274"/>
              <a:gd name="connsiteY11" fmla="*/ 322696 h 607851"/>
              <a:gd name="connsiteX12" fmla="*/ 608203 w 608274"/>
              <a:gd name="connsiteY12" fmla="*/ 582156 h 607851"/>
              <a:gd name="connsiteX13" fmla="*/ 582821 w 608274"/>
              <a:gd name="connsiteY13" fmla="*/ 607498 h 607851"/>
              <a:gd name="connsiteX14" fmla="*/ 323238 w 608274"/>
              <a:gd name="connsiteY14" fmla="*/ 607498 h 607851"/>
              <a:gd name="connsiteX15" fmla="*/ 313714 w 608274"/>
              <a:gd name="connsiteY15" fmla="*/ 607498 h 607851"/>
              <a:gd name="connsiteX16" fmla="*/ 304189 w 608274"/>
              <a:gd name="connsiteY16" fmla="*/ 607498 h 607851"/>
              <a:gd name="connsiteX17" fmla="*/ 304094 w 608274"/>
              <a:gd name="connsiteY17" fmla="*/ 607498 h 607851"/>
              <a:gd name="connsiteX18" fmla="*/ 304094 w 608274"/>
              <a:gd name="connsiteY18" fmla="*/ 493910 h 607851"/>
              <a:gd name="connsiteX19" fmla="*/ 304094 w 608274"/>
              <a:gd name="connsiteY19" fmla="*/ 493482 h 607851"/>
              <a:gd name="connsiteX20" fmla="*/ 288760 w 608274"/>
              <a:gd name="connsiteY20" fmla="*/ 503562 h 607851"/>
              <a:gd name="connsiteX21" fmla="*/ 251854 w 608274"/>
              <a:gd name="connsiteY21" fmla="*/ 516067 h 607851"/>
              <a:gd name="connsiteX22" fmla="*/ 199232 w 608274"/>
              <a:gd name="connsiteY22" fmla="*/ 485495 h 607851"/>
              <a:gd name="connsiteX23" fmla="*/ 191375 w 608274"/>
              <a:gd name="connsiteY23" fmla="*/ 454827 h 607851"/>
              <a:gd name="connsiteX24" fmla="*/ 251092 w 608274"/>
              <a:gd name="connsiteY24" fmla="*/ 395299 h 607851"/>
              <a:gd name="connsiteX25" fmla="*/ 251854 w 608274"/>
              <a:gd name="connsiteY25" fmla="*/ 395299 h 607851"/>
              <a:gd name="connsiteX26" fmla="*/ 288760 w 608274"/>
              <a:gd name="connsiteY26" fmla="*/ 407852 h 607851"/>
              <a:gd name="connsiteX27" fmla="*/ 304094 w 608274"/>
              <a:gd name="connsiteY27" fmla="*/ 417884 h 607851"/>
              <a:gd name="connsiteX28" fmla="*/ 152127 w 608274"/>
              <a:gd name="connsiteY28" fmla="*/ 191656 h 607851"/>
              <a:gd name="connsiteX29" fmla="*/ 152984 w 608274"/>
              <a:gd name="connsiteY29" fmla="*/ 191656 h 607851"/>
              <a:gd name="connsiteX30" fmla="*/ 212616 w 608274"/>
              <a:gd name="connsiteY30" fmla="*/ 251282 h 607851"/>
              <a:gd name="connsiteX31" fmla="*/ 199566 w 608274"/>
              <a:gd name="connsiteY31" fmla="*/ 289464 h 607851"/>
              <a:gd name="connsiteX32" fmla="*/ 189945 w 608274"/>
              <a:gd name="connsiteY32" fmla="*/ 304204 h 607851"/>
              <a:gd name="connsiteX33" fmla="*/ 285155 w 608274"/>
              <a:gd name="connsiteY33" fmla="*/ 304204 h 607851"/>
              <a:gd name="connsiteX34" fmla="*/ 285060 w 608274"/>
              <a:gd name="connsiteY34" fmla="*/ 383516 h 607851"/>
              <a:gd name="connsiteX35" fmla="*/ 251862 w 608274"/>
              <a:gd name="connsiteY35" fmla="*/ 376288 h 607851"/>
              <a:gd name="connsiteX36" fmla="*/ 250862 w 608274"/>
              <a:gd name="connsiteY36" fmla="*/ 376288 h 607851"/>
              <a:gd name="connsiteX37" fmla="*/ 195708 w 608274"/>
              <a:gd name="connsiteY37" fmla="*/ 399540 h 607851"/>
              <a:gd name="connsiteX38" fmla="*/ 172322 w 608274"/>
              <a:gd name="connsiteY38" fmla="*/ 454601 h 607851"/>
              <a:gd name="connsiteX39" fmla="*/ 195231 w 608274"/>
              <a:gd name="connsiteY39" fmla="*/ 511470 h 607851"/>
              <a:gd name="connsiteX40" fmla="*/ 220618 w 608274"/>
              <a:gd name="connsiteY40" fmla="*/ 528778 h 607851"/>
              <a:gd name="connsiteX41" fmla="*/ 251862 w 608274"/>
              <a:gd name="connsiteY41" fmla="*/ 535102 h 607851"/>
              <a:gd name="connsiteX42" fmla="*/ 285060 w 608274"/>
              <a:gd name="connsiteY42" fmla="*/ 527874 h 607851"/>
              <a:gd name="connsiteX43" fmla="*/ 285060 w 608274"/>
              <a:gd name="connsiteY43" fmla="*/ 607518 h 607851"/>
              <a:gd name="connsiteX44" fmla="*/ 285060 w 608274"/>
              <a:gd name="connsiteY44" fmla="*/ 607851 h 607851"/>
              <a:gd name="connsiteX45" fmla="*/ 25434 w 608274"/>
              <a:gd name="connsiteY45" fmla="*/ 607851 h 607851"/>
              <a:gd name="connsiteX46" fmla="*/ 0 w 608274"/>
              <a:gd name="connsiteY46" fmla="*/ 582508 h 607851"/>
              <a:gd name="connsiteX47" fmla="*/ 0 w 608274"/>
              <a:gd name="connsiteY47" fmla="*/ 329548 h 607851"/>
              <a:gd name="connsiteX48" fmla="*/ 25434 w 608274"/>
              <a:gd name="connsiteY48" fmla="*/ 304204 h 607851"/>
              <a:gd name="connsiteX49" fmla="*/ 114262 w 608274"/>
              <a:gd name="connsiteY49" fmla="*/ 304204 h 607851"/>
              <a:gd name="connsiteX50" fmla="*/ 104593 w 608274"/>
              <a:gd name="connsiteY50" fmla="*/ 289417 h 607851"/>
              <a:gd name="connsiteX51" fmla="*/ 91591 w 608274"/>
              <a:gd name="connsiteY51" fmla="*/ 252043 h 607851"/>
              <a:gd name="connsiteX52" fmla="*/ 152127 w 608274"/>
              <a:gd name="connsiteY52" fmla="*/ 191656 h 607851"/>
              <a:gd name="connsiteX53" fmla="*/ 304208 w 608274"/>
              <a:gd name="connsiteY53" fmla="*/ 0 h 607851"/>
              <a:gd name="connsiteX54" fmla="*/ 582895 w 608274"/>
              <a:gd name="connsiteY54" fmla="*/ 0 h 607851"/>
              <a:gd name="connsiteX55" fmla="*/ 608274 w 608274"/>
              <a:gd name="connsiteY55" fmla="*/ 25344 h 607851"/>
              <a:gd name="connsiteX56" fmla="*/ 608274 w 608274"/>
              <a:gd name="connsiteY56" fmla="*/ 292854 h 607851"/>
              <a:gd name="connsiteX57" fmla="*/ 608274 w 608274"/>
              <a:gd name="connsiteY57" fmla="*/ 303647 h 607851"/>
              <a:gd name="connsiteX58" fmla="*/ 606512 w 608274"/>
              <a:gd name="connsiteY58" fmla="*/ 303647 h 607851"/>
              <a:gd name="connsiteX59" fmla="*/ 494095 w 608274"/>
              <a:gd name="connsiteY59" fmla="*/ 303647 h 607851"/>
              <a:gd name="connsiteX60" fmla="*/ 494190 w 608274"/>
              <a:gd name="connsiteY60" fmla="*/ 303837 h 607851"/>
              <a:gd name="connsiteX61" fmla="*/ 504189 w 608274"/>
              <a:gd name="connsiteY61" fmla="*/ 319053 h 607851"/>
              <a:gd name="connsiteX62" fmla="*/ 516711 w 608274"/>
              <a:gd name="connsiteY62" fmla="*/ 355808 h 607851"/>
              <a:gd name="connsiteX63" fmla="*/ 496856 w 608274"/>
              <a:gd name="connsiteY63" fmla="*/ 400552 h 607851"/>
              <a:gd name="connsiteX64" fmla="*/ 456241 w 608274"/>
              <a:gd name="connsiteY64" fmla="*/ 416195 h 607851"/>
              <a:gd name="connsiteX65" fmla="*/ 455384 w 608274"/>
              <a:gd name="connsiteY65" fmla="*/ 416195 h 607851"/>
              <a:gd name="connsiteX66" fmla="*/ 395771 w 608274"/>
              <a:gd name="connsiteY66" fmla="*/ 356617 h 607851"/>
              <a:gd name="connsiteX67" fmla="*/ 408246 w 608274"/>
              <a:gd name="connsiteY67" fmla="*/ 319053 h 607851"/>
              <a:gd name="connsiteX68" fmla="*/ 418387 w 608274"/>
              <a:gd name="connsiteY68" fmla="*/ 303647 h 607851"/>
              <a:gd name="connsiteX69" fmla="*/ 323254 w 608274"/>
              <a:gd name="connsiteY69" fmla="*/ 303647 h 607851"/>
              <a:gd name="connsiteX70" fmla="*/ 304208 w 608274"/>
              <a:gd name="connsiteY70" fmla="*/ 303647 h 607851"/>
              <a:gd name="connsiteX71" fmla="*/ 304208 w 608274"/>
              <a:gd name="connsiteY71" fmla="*/ 187152 h 607851"/>
              <a:gd name="connsiteX72" fmla="*/ 317683 w 608274"/>
              <a:gd name="connsiteY72" fmla="*/ 198279 h 607851"/>
              <a:gd name="connsiteX73" fmla="*/ 356298 w 608274"/>
              <a:gd name="connsiteY73" fmla="*/ 212211 h 607851"/>
              <a:gd name="connsiteX74" fmla="*/ 357108 w 608274"/>
              <a:gd name="connsiteY74" fmla="*/ 212211 h 607851"/>
              <a:gd name="connsiteX75" fmla="*/ 416769 w 608274"/>
              <a:gd name="connsiteY75" fmla="*/ 152680 h 607851"/>
              <a:gd name="connsiteX76" fmla="*/ 356298 w 608274"/>
              <a:gd name="connsiteY76" fmla="*/ 91437 h 607851"/>
              <a:gd name="connsiteX77" fmla="*/ 317683 w 608274"/>
              <a:gd name="connsiteY77" fmla="*/ 105368 h 607851"/>
              <a:gd name="connsiteX78" fmla="*/ 304208 w 608274"/>
              <a:gd name="connsiteY78" fmla="*/ 116495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8274" h="607851">
                <a:moveTo>
                  <a:pt x="304094" y="322696"/>
                </a:moveTo>
                <a:lnTo>
                  <a:pt x="313714" y="322696"/>
                </a:lnTo>
                <a:lnTo>
                  <a:pt x="323238" y="322696"/>
                </a:lnTo>
                <a:lnTo>
                  <a:pt x="383955" y="322696"/>
                </a:lnTo>
                <a:cubicBezTo>
                  <a:pt x="379050" y="333347"/>
                  <a:pt x="376574" y="344995"/>
                  <a:pt x="376716" y="356882"/>
                </a:cubicBezTo>
                <a:cubicBezTo>
                  <a:pt x="376955" y="377612"/>
                  <a:pt x="385241" y="397154"/>
                  <a:pt x="400003" y="411893"/>
                </a:cubicBezTo>
                <a:cubicBezTo>
                  <a:pt x="414766" y="426680"/>
                  <a:pt x="434338" y="434953"/>
                  <a:pt x="455101" y="435238"/>
                </a:cubicBezTo>
                <a:cubicBezTo>
                  <a:pt x="455482" y="435238"/>
                  <a:pt x="455863" y="435238"/>
                  <a:pt x="456244" y="435238"/>
                </a:cubicBezTo>
                <a:cubicBezTo>
                  <a:pt x="477483" y="435238"/>
                  <a:pt x="497436" y="427013"/>
                  <a:pt x="512484" y="411988"/>
                </a:cubicBezTo>
                <a:cubicBezTo>
                  <a:pt x="527485" y="397011"/>
                  <a:pt x="535771" y="377042"/>
                  <a:pt x="535771" y="355836"/>
                </a:cubicBezTo>
                <a:cubicBezTo>
                  <a:pt x="535771" y="344330"/>
                  <a:pt x="533247" y="333014"/>
                  <a:pt x="528533" y="322696"/>
                </a:cubicBezTo>
                <a:lnTo>
                  <a:pt x="608203" y="322696"/>
                </a:lnTo>
                <a:lnTo>
                  <a:pt x="608203" y="582156"/>
                </a:lnTo>
                <a:cubicBezTo>
                  <a:pt x="608203" y="596182"/>
                  <a:pt x="596822" y="607498"/>
                  <a:pt x="582821" y="607498"/>
                </a:cubicBezTo>
                <a:lnTo>
                  <a:pt x="323238" y="607498"/>
                </a:lnTo>
                <a:lnTo>
                  <a:pt x="313714" y="607498"/>
                </a:lnTo>
                <a:lnTo>
                  <a:pt x="304189" y="607498"/>
                </a:lnTo>
                <a:lnTo>
                  <a:pt x="304094" y="607498"/>
                </a:lnTo>
                <a:lnTo>
                  <a:pt x="304094" y="493910"/>
                </a:lnTo>
                <a:lnTo>
                  <a:pt x="304094" y="493482"/>
                </a:lnTo>
                <a:cubicBezTo>
                  <a:pt x="300713" y="495384"/>
                  <a:pt x="295475" y="499283"/>
                  <a:pt x="288760" y="503562"/>
                </a:cubicBezTo>
                <a:cubicBezTo>
                  <a:pt x="277855" y="510409"/>
                  <a:pt x="265759" y="516067"/>
                  <a:pt x="251854" y="516067"/>
                </a:cubicBezTo>
                <a:cubicBezTo>
                  <a:pt x="229281" y="516067"/>
                  <a:pt x="209614" y="503752"/>
                  <a:pt x="199232" y="485495"/>
                </a:cubicBezTo>
                <a:cubicBezTo>
                  <a:pt x="194089" y="476461"/>
                  <a:pt x="191232" y="466001"/>
                  <a:pt x="191375" y="454827"/>
                </a:cubicBezTo>
                <a:cubicBezTo>
                  <a:pt x="191803" y="422258"/>
                  <a:pt x="218471" y="395727"/>
                  <a:pt x="251092" y="395299"/>
                </a:cubicBezTo>
                <a:cubicBezTo>
                  <a:pt x="251330" y="395299"/>
                  <a:pt x="251616" y="395299"/>
                  <a:pt x="251854" y="395299"/>
                </a:cubicBezTo>
                <a:cubicBezTo>
                  <a:pt x="265759" y="395299"/>
                  <a:pt x="278141" y="400529"/>
                  <a:pt x="288760" y="407852"/>
                </a:cubicBezTo>
                <a:cubicBezTo>
                  <a:pt x="294522" y="411798"/>
                  <a:pt x="300713" y="415982"/>
                  <a:pt x="304094" y="417884"/>
                </a:cubicBezTo>
                <a:close/>
                <a:moveTo>
                  <a:pt x="152127" y="191656"/>
                </a:moveTo>
                <a:cubicBezTo>
                  <a:pt x="152413" y="191656"/>
                  <a:pt x="152699" y="191656"/>
                  <a:pt x="152984" y="191656"/>
                </a:cubicBezTo>
                <a:cubicBezTo>
                  <a:pt x="185563" y="192084"/>
                  <a:pt x="212187" y="218712"/>
                  <a:pt x="212616" y="251282"/>
                </a:cubicBezTo>
                <a:cubicBezTo>
                  <a:pt x="212807" y="265737"/>
                  <a:pt x="207139" y="278480"/>
                  <a:pt x="199566" y="289464"/>
                </a:cubicBezTo>
                <a:cubicBezTo>
                  <a:pt x="195660" y="295170"/>
                  <a:pt x="192278" y="300210"/>
                  <a:pt x="189945" y="304204"/>
                </a:cubicBezTo>
                <a:lnTo>
                  <a:pt x="285155" y="304204"/>
                </a:lnTo>
                <a:lnTo>
                  <a:pt x="285060" y="383516"/>
                </a:lnTo>
                <a:cubicBezTo>
                  <a:pt x="274724" y="378808"/>
                  <a:pt x="263389" y="376288"/>
                  <a:pt x="251862" y="376288"/>
                </a:cubicBezTo>
                <a:cubicBezTo>
                  <a:pt x="251529" y="376288"/>
                  <a:pt x="251195" y="376288"/>
                  <a:pt x="250862" y="376288"/>
                </a:cubicBezTo>
                <a:cubicBezTo>
                  <a:pt x="230096" y="376574"/>
                  <a:pt x="210473" y="384800"/>
                  <a:pt x="195708" y="399540"/>
                </a:cubicBezTo>
                <a:cubicBezTo>
                  <a:pt x="180895" y="414327"/>
                  <a:pt x="172608" y="433870"/>
                  <a:pt x="172322" y="454601"/>
                </a:cubicBezTo>
                <a:cubicBezTo>
                  <a:pt x="172036" y="475998"/>
                  <a:pt x="180133" y="496207"/>
                  <a:pt x="195231" y="511470"/>
                </a:cubicBezTo>
                <a:cubicBezTo>
                  <a:pt x="202519" y="518887"/>
                  <a:pt x="211092" y="524688"/>
                  <a:pt x="220618" y="528778"/>
                </a:cubicBezTo>
                <a:cubicBezTo>
                  <a:pt x="230525" y="532962"/>
                  <a:pt x="241051" y="535102"/>
                  <a:pt x="251862" y="535102"/>
                </a:cubicBezTo>
                <a:cubicBezTo>
                  <a:pt x="263389" y="535102"/>
                  <a:pt x="274724" y="532629"/>
                  <a:pt x="285060" y="527874"/>
                </a:cubicBezTo>
                <a:lnTo>
                  <a:pt x="285060" y="607518"/>
                </a:lnTo>
                <a:lnTo>
                  <a:pt x="285060" y="607851"/>
                </a:lnTo>
                <a:lnTo>
                  <a:pt x="25434" y="607851"/>
                </a:lnTo>
                <a:cubicBezTo>
                  <a:pt x="11383" y="607851"/>
                  <a:pt x="0" y="596535"/>
                  <a:pt x="0" y="582508"/>
                </a:cubicBezTo>
                <a:lnTo>
                  <a:pt x="0" y="329548"/>
                </a:lnTo>
                <a:cubicBezTo>
                  <a:pt x="0" y="315569"/>
                  <a:pt x="11383" y="304204"/>
                  <a:pt x="25434" y="304204"/>
                </a:cubicBezTo>
                <a:lnTo>
                  <a:pt x="114262" y="304204"/>
                </a:lnTo>
                <a:cubicBezTo>
                  <a:pt x="111928" y="300210"/>
                  <a:pt x="108213" y="294695"/>
                  <a:pt x="104593" y="289417"/>
                </a:cubicBezTo>
                <a:cubicBezTo>
                  <a:pt x="97163" y="278623"/>
                  <a:pt x="91591" y="266165"/>
                  <a:pt x="91591" y="252043"/>
                </a:cubicBezTo>
                <a:cubicBezTo>
                  <a:pt x="91591" y="218712"/>
                  <a:pt x="118692" y="191656"/>
                  <a:pt x="152127" y="191656"/>
                </a:cubicBezTo>
                <a:close/>
                <a:moveTo>
                  <a:pt x="304208" y="0"/>
                </a:moveTo>
                <a:lnTo>
                  <a:pt x="582895" y="0"/>
                </a:lnTo>
                <a:cubicBezTo>
                  <a:pt x="596894" y="0"/>
                  <a:pt x="608274" y="11364"/>
                  <a:pt x="608274" y="25344"/>
                </a:cubicBezTo>
                <a:lnTo>
                  <a:pt x="608274" y="292854"/>
                </a:lnTo>
                <a:lnTo>
                  <a:pt x="608274" y="303647"/>
                </a:lnTo>
                <a:lnTo>
                  <a:pt x="606512" y="303647"/>
                </a:lnTo>
                <a:lnTo>
                  <a:pt x="494095" y="303647"/>
                </a:lnTo>
                <a:cubicBezTo>
                  <a:pt x="494095" y="303742"/>
                  <a:pt x="494142" y="303790"/>
                  <a:pt x="494190" y="303837"/>
                </a:cubicBezTo>
                <a:cubicBezTo>
                  <a:pt x="496047" y="307118"/>
                  <a:pt x="499570" y="312301"/>
                  <a:pt x="504189" y="319053"/>
                </a:cubicBezTo>
                <a:cubicBezTo>
                  <a:pt x="511474" y="329609"/>
                  <a:pt x="516711" y="341971"/>
                  <a:pt x="516711" y="355808"/>
                </a:cubicBezTo>
                <a:cubicBezTo>
                  <a:pt x="516711" y="373544"/>
                  <a:pt x="509045" y="389520"/>
                  <a:pt x="496856" y="400552"/>
                </a:cubicBezTo>
                <a:cubicBezTo>
                  <a:pt x="486143" y="410299"/>
                  <a:pt x="471859" y="416195"/>
                  <a:pt x="456241" y="416195"/>
                </a:cubicBezTo>
                <a:cubicBezTo>
                  <a:pt x="455955" y="416195"/>
                  <a:pt x="455670" y="416195"/>
                  <a:pt x="455384" y="416195"/>
                </a:cubicBezTo>
                <a:cubicBezTo>
                  <a:pt x="422768" y="415767"/>
                  <a:pt x="396152" y="389140"/>
                  <a:pt x="395771" y="356617"/>
                </a:cubicBezTo>
                <a:cubicBezTo>
                  <a:pt x="395580" y="342447"/>
                  <a:pt x="400675" y="329751"/>
                  <a:pt x="408246" y="319053"/>
                </a:cubicBezTo>
                <a:cubicBezTo>
                  <a:pt x="412388" y="313157"/>
                  <a:pt x="417483" y="305454"/>
                  <a:pt x="418387" y="303647"/>
                </a:cubicBezTo>
                <a:lnTo>
                  <a:pt x="323254" y="303647"/>
                </a:lnTo>
                <a:lnTo>
                  <a:pt x="304208" y="303647"/>
                </a:lnTo>
                <a:lnTo>
                  <a:pt x="304208" y="187152"/>
                </a:lnTo>
                <a:cubicBezTo>
                  <a:pt x="304208" y="187152"/>
                  <a:pt x="314397" y="195997"/>
                  <a:pt x="317683" y="198279"/>
                </a:cubicBezTo>
                <a:cubicBezTo>
                  <a:pt x="328158" y="206980"/>
                  <a:pt x="341633" y="212211"/>
                  <a:pt x="356298" y="212211"/>
                </a:cubicBezTo>
                <a:cubicBezTo>
                  <a:pt x="356584" y="212211"/>
                  <a:pt x="356822" y="212211"/>
                  <a:pt x="357108" y="212211"/>
                </a:cubicBezTo>
                <a:cubicBezTo>
                  <a:pt x="389676" y="211830"/>
                  <a:pt x="416340" y="185251"/>
                  <a:pt x="416769" y="152680"/>
                </a:cubicBezTo>
                <a:cubicBezTo>
                  <a:pt x="417245" y="118920"/>
                  <a:pt x="390009" y="91437"/>
                  <a:pt x="356298" y="91437"/>
                </a:cubicBezTo>
                <a:cubicBezTo>
                  <a:pt x="341633" y="91437"/>
                  <a:pt x="328158" y="96667"/>
                  <a:pt x="317683" y="105368"/>
                </a:cubicBezTo>
                <a:cubicBezTo>
                  <a:pt x="314397" y="107698"/>
                  <a:pt x="304208" y="116495"/>
                  <a:pt x="304208" y="116495"/>
                </a:cubicBezTo>
                <a:close/>
              </a:path>
            </a:pathLst>
          </a:custGeom>
          <a:solidFill>
            <a:schemeClr val="accent1"/>
          </a:solidFill>
          <a:ln>
            <a:noFill/>
          </a:ln>
        </p:spPr>
      </p:sp>
      <p:sp>
        <p:nvSpPr>
          <p:cNvPr id="67" name="saturn_192606">
            <a:extLst>
              <a:ext uri="{FF2B5EF4-FFF2-40B4-BE49-F238E27FC236}">
                <a16:creationId xmlns="" xmlns:a16="http://schemas.microsoft.com/office/drawing/2014/main" id="{E5946FE8-6FDF-479D-B22C-CC9D6F4B9ADB}"/>
              </a:ext>
            </a:extLst>
          </p:cNvPr>
          <p:cNvSpPr>
            <a:spLocks noChangeAspect="1"/>
          </p:cNvSpPr>
          <p:nvPr/>
        </p:nvSpPr>
        <p:spPr bwMode="auto">
          <a:xfrm>
            <a:off x="4882676" y="2097823"/>
            <a:ext cx="609685" cy="416803"/>
          </a:xfrm>
          <a:custGeom>
            <a:avLst/>
            <a:gdLst>
              <a:gd name="T0" fmla="*/ 6830 w 6929"/>
              <a:gd name="T1" fmla="*/ 1304 h 4744"/>
              <a:gd name="T2" fmla="*/ 6100 w 6929"/>
              <a:gd name="T3" fmla="*/ 784 h 4744"/>
              <a:gd name="T4" fmla="*/ 5186 w 6929"/>
              <a:gd name="T5" fmla="*/ 802 h 4744"/>
              <a:gd name="T6" fmla="*/ 3408 w 6929"/>
              <a:gd name="T7" fmla="*/ 0 h 4744"/>
              <a:gd name="T8" fmla="*/ 1758 w 6929"/>
              <a:gd name="T9" fmla="*/ 669 h 4744"/>
              <a:gd name="T10" fmla="*/ 1039 w 6929"/>
              <a:gd name="T11" fmla="*/ 2255 h 4744"/>
              <a:gd name="T12" fmla="*/ 363 w 6929"/>
              <a:gd name="T13" fmla="*/ 2764 h 4744"/>
              <a:gd name="T14" fmla="*/ 81 w 6929"/>
              <a:gd name="T15" fmla="*/ 3663 h 4744"/>
              <a:gd name="T16" fmla="*/ 817 w 6929"/>
              <a:gd name="T17" fmla="*/ 4185 h 4744"/>
              <a:gd name="T18" fmla="*/ 1152 w 6929"/>
              <a:gd name="T19" fmla="*/ 4207 h 4744"/>
              <a:gd name="T20" fmla="*/ 1645 w 6929"/>
              <a:gd name="T21" fmla="*/ 4175 h 4744"/>
              <a:gd name="T22" fmla="*/ 1837 w 6929"/>
              <a:gd name="T23" fmla="*/ 4149 h 4744"/>
              <a:gd name="T24" fmla="*/ 2063 w 6929"/>
              <a:gd name="T25" fmla="*/ 4326 h 4744"/>
              <a:gd name="T26" fmla="*/ 3408 w 6929"/>
              <a:gd name="T27" fmla="*/ 4744 h 4744"/>
              <a:gd name="T28" fmla="*/ 5744 w 6929"/>
              <a:gd name="T29" fmla="*/ 2787 h 4744"/>
              <a:gd name="T30" fmla="*/ 5925 w 6929"/>
              <a:gd name="T31" fmla="*/ 2679 h 4744"/>
              <a:gd name="T32" fmla="*/ 6578 w 6929"/>
              <a:gd name="T33" fmla="*/ 2171 h 4744"/>
              <a:gd name="T34" fmla="*/ 6830 w 6929"/>
              <a:gd name="T35" fmla="*/ 1304 h 4744"/>
              <a:gd name="T36" fmla="*/ 6298 w 6929"/>
              <a:gd name="T37" fmla="*/ 1910 h 4744"/>
              <a:gd name="T38" fmla="*/ 5723 w 6929"/>
              <a:gd name="T39" fmla="*/ 2354 h 4744"/>
              <a:gd name="T40" fmla="*/ 3728 w 6929"/>
              <a:gd name="T41" fmla="*/ 3265 h 4744"/>
              <a:gd name="T42" fmla="*/ 1600 w 6929"/>
              <a:gd name="T43" fmla="*/ 3794 h 4744"/>
              <a:gd name="T44" fmla="*/ 874 w 6929"/>
              <a:gd name="T45" fmla="*/ 3806 h 4744"/>
              <a:gd name="T46" fmla="*/ 442 w 6929"/>
              <a:gd name="T47" fmla="*/ 3537 h 4744"/>
              <a:gd name="T48" fmla="*/ 637 w 6929"/>
              <a:gd name="T49" fmla="*/ 3032 h 4744"/>
              <a:gd name="T50" fmla="*/ 1100 w 6929"/>
              <a:gd name="T51" fmla="*/ 2669 h 4744"/>
              <a:gd name="T52" fmla="*/ 1153 w 6929"/>
              <a:gd name="T53" fmla="*/ 2994 h 4744"/>
              <a:gd name="T54" fmla="*/ 907 w 6929"/>
              <a:gd name="T55" fmla="*/ 3188 h 4744"/>
              <a:gd name="T56" fmla="*/ 855 w 6929"/>
              <a:gd name="T57" fmla="*/ 3393 h 4744"/>
              <a:gd name="T58" fmla="*/ 1023 w 6929"/>
              <a:gd name="T59" fmla="*/ 3521 h 4744"/>
              <a:gd name="T60" fmla="*/ 1772 w 6929"/>
              <a:gd name="T61" fmla="*/ 3469 h 4744"/>
              <a:gd name="T62" fmla="*/ 3629 w 6929"/>
              <a:gd name="T63" fmla="*/ 2982 h 4744"/>
              <a:gd name="T64" fmla="*/ 5385 w 6929"/>
              <a:gd name="T65" fmla="*/ 2206 h 4744"/>
              <a:gd name="T66" fmla="*/ 6004 w 6929"/>
              <a:gd name="T67" fmla="*/ 1780 h 4744"/>
              <a:gd name="T68" fmla="*/ 6055 w 6929"/>
              <a:gd name="T69" fmla="*/ 1575 h 4744"/>
              <a:gd name="T70" fmla="*/ 5887 w 6929"/>
              <a:gd name="T71" fmla="*/ 1447 h 4744"/>
              <a:gd name="T72" fmla="*/ 5543 w 6929"/>
              <a:gd name="T73" fmla="*/ 1451 h 4744"/>
              <a:gd name="T74" fmla="*/ 5394 w 6929"/>
              <a:gd name="T75" fmla="*/ 1164 h 4744"/>
              <a:gd name="T76" fmla="*/ 6468 w 6929"/>
              <a:gd name="T77" fmla="*/ 1431 h 4744"/>
              <a:gd name="T78" fmla="*/ 6298 w 6929"/>
              <a:gd name="T79" fmla="*/ 1910 h 4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29" h="4744">
                <a:moveTo>
                  <a:pt x="6830" y="1304"/>
                </a:moveTo>
                <a:cubicBezTo>
                  <a:pt x="6730" y="1019"/>
                  <a:pt x="6484" y="844"/>
                  <a:pt x="6100" y="784"/>
                </a:cubicBezTo>
                <a:cubicBezTo>
                  <a:pt x="5858" y="746"/>
                  <a:pt x="5568" y="752"/>
                  <a:pt x="5186" y="802"/>
                </a:cubicBezTo>
                <a:cubicBezTo>
                  <a:pt x="4735" y="291"/>
                  <a:pt x="4094" y="0"/>
                  <a:pt x="3408" y="0"/>
                </a:cubicBezTo>
                <a:cubicBezTo>
                  <a:pt x="2789" y="0"/>
                  <a:pt x="2203" y="238"/>
                  <a:pt x="1758" y="669"/>
                </a:cubicBezTo>
                <a:cubicBezTo>
                  <a:pt x="1323" y="1091"/>
                  <a:pt x="1069" y="1653"/>
                  <a:pt x="1039" y="2255"/>
                </a:cubicBezTo>
                <a:cubicBezTo>
                  <a:pt x="749" y="2431"/>
                  <a:pt x="522" y="2602"/>
                  <a:pt x="363" y="2764"/>
                </a:cubicBezTo>
                <a:cubicBezTo>
                  <a:pt x="0" y="3135"/>
                  <a:pt x="9" y="3458"/>
                  <a:pt x="81" y="3663"/>
                </a:cubicBezTo>
                <a:cubicBezTo>
                  <a:pt x="137" y="3825"/>
                  <a:pt x="308" y="4108"/>
                  <a:pt x="817" y="4185"/>
                </a:cubicBezTo>
                <a:cubicBezTo>
                  <a:pt x="917" y="4199"/>
                  <a:pt x="1029" y="4207"/>
                  <a:pt x="1152" y="4207"/>
                </a:cubicBezTo>
                <a:cubicBezTo>
                  <a:pt x="1299" y="4207"/>
                  <a:pt x="1465" y="4196"/>
                  <a:pt x="1645" y="4175"/>
                </a:cubicBezTo>
                <a:cubicBezTo>
                  <a:pt x="1707" y="4168"/>
                  <a:pt x="1772" y="4159"/>
                  <a:pt x="1837" y="4149"/>
                </a:cubicBezTo>
                <a:cubicBezTo>
                  <a:pt x="1909" y="4212"/>
                  <a:pt x="1984" y="4271"/>
                  <a:pt x="2063" y="4326"/>
                </a:cubicBezTo>
                <a:cubicBezTo>
                  <a:pt x="2459" y="4600"/>
                  <a:pt x="2925" y="4744"/>
                  <a:pt x="3408" y="4744"/>
                </a:cubicBezTo>
                <a:cubicBezTo>
                  <a:pt x="4575" y="4744"/>
                  <a:pt x="5548" y="3898"/>
                  <a:pt x="5744" y="2787"/>
                </a:cubicBezTo>
                <a:cubicBezTo>
                  <a:pt x="5807" y="2751"/>
                  <a:pt x="5867" y="2715"/>
                  <a:pt x="5925" y="2679"/>
                </a:cubicBezTo>
                <a:cubicBezTo>
                  <a:pt x="6208" y="2503"/>
                  <a:pt x="6428" y="2332"/>
                  <a:pt x="6578" y="2171"/>
                </a:cubicBezTo>
                <a:cubicBezTo>
                  <a:pt x="6929" y="1794"/>
                  <a:pt x="6886" y="1466"/>
                  <a:pt x="6830" y="1304"/>
                </a:cubicBezTo>
                <a:close/>
                <a:moveTo>
                  <a:pt x="6298" y="1910"/>
                </a:moveTo>
                <a:cubicBezTo>
                  <a:pt x="6170" y="2046"/>
                  <a:pt x="5977" y="2196"/>
                  <a:pt x="5723" y="2354"/>
                </a:cubicBezTo>
                <a:cubicBezTo>
                  <a:pt x="5213" y="2670"/>
                  <a:pt x="4505" y="2993"/>
                  <a:pt x="3728" y="3265"/>
                </a:cubicBezTo>
                <a:cubicBezTo>
                  <a:pt x="2951" y="3536"/>
                  <a:pt x="2195" y="3725"/>
                  <a:pt x="1600" y="3794"/>
                </a:cubicBezTo>
                <a:cubicBezTo>
                  <a:pt x="1305" y="3829"/>
                  <a:pt x="1057" y="3833"/>
                  <a:pt x="874" y="3806"/>
                </a:cubicBezTo>
                <a:cubicBezTo>
                  <a:pt x="711" y="3781"/>
                  <a:pt x="504" y="3715"/>
                  <a:pt x="442" y="3537"/>
                </a:cubicBezTo>
                <a:cubicBezTo>
                  <a:pt x="423" y="3481"/>
                  <a:pt x="363" y="3311"/>
                  <a:pt x="637" y="3032"/>
                </a:cubicBezTo>
                <a:cubicBezTo>
                  <a:pt x="748" y="2919"/>
                  <a:pt x="904" y="2797"/>
                  <a:pt x="1100" y="2669"/>
                </a:cubicBezTo>
                <a:cubicBezTo>
                  <a:pt x="1112" y="2781"/>
                  <a:pt x="1130" y="2892"/>
                  <a:pt x="1153" y="2994"/>
                </a:cubicBezTo>
                <a:cubicBezTo>
                  <a:pt x="1056" y="3062"/>
                  <a:pt x="974" y="3127"/>
                  <a:pt x="907" y="3188"/>
                </a:cubicBezTo>
                <a:cubicBezTo>
                  <a:pt x="850" y="3240"/>
                  <a:pt x="830" y="3320"/>
                  <a:pt x="855" y="3393"/>
                </a:cubicBezTo>
                <a:cubicBezTo>
                  <a:pt x="880" y="3465"/>
                  <a:pt x="946" y="3515"/>
                  <a:pt x="1023" y="3521"/>
                </a:cubicBezTo>
                <a:cubicBezTo>
                  <a:pt x="1214" y="3534"/>
                  <a:pt x="1466" y="3516"/>
                  <a:pt x="1772" y="3469"/>
                </a:cubicBezTo>
                <a:cubicBezTo>
                  <a:pt x="2310" y="3386"/>
                  <a:pt x="2969" y="3213"/>
                  <a:pt x="3629" y="2982"/>
                </a:cubicBezTo>
                <a:cubicBezTo>
                  <a:pt x="4289" y="2751"/>
                  <a:pt x="4913" y="2476"/>
                  <a:pt x="5385" y="2206"/>
                </a:cubicBezTo>
                <a:cubicBezTo>
                  <a:pt x="5654" y="2052"/>
                  <a:pt x="5862" y="1909"/>
                  <a:pt x="6004" y="1780"/>
                </a:cubicBezTo>
                <a:cubicBezTo>
                  <a:pt x="6060" y="1728"/>
                  <a:pt x="6081" y="1647"/>
                  <a:pt x="6055" y="1575"/>
                </a:cubicBezTo>
                <a:cubicBezTo>
                  <a:pt x="6030" y="1503"/>
                  <a:pt x="5964" y="1452"/>
                  <a:pt x="5887" y="1447"/>
                </a:cubicBezTo>
                <a:cubicBezTo>
                  <a:pt x="5789" y="1440"/>
                  <a:pt x="5674" y="1442"/>
                  <a:pt x="5543" y="1451"/>
                </a:cubicBezTo>
                <a:cubicBezTo>
                  <a:pt x="5500" y="1352"/>
                  <a:pt x="5450" y="1256"/>
                  <a:pt x="5394" y="1164"/>
                </a:cubicBezTo>
                <a:cubicBezTo>
                  <a:pt x="6022" y="1099"/>
                  <a:pt x="6383" y="1189"/>
                  <a:pt x="6468" y="1431"/>
                </a:cubicBezTo>
                <a:cubicBezTo>
                  <a:pt x="6530" y="1609"/>
                  <a:pt x="6410" y="1790"/>
                  <a:pt x="6298" y="1910"/>
                </a:cubicBezTo>
                <a:close/>
              </a:path>
            </a:pathLst>
          </a:custGeom>
          <a:solidFill>
            <a:schemeClr val="accent1"/>
          </a:solidFill>
          <a:ln>
            <a:noFill/>
          </a:ln>
        </p:spPr>
      </p:sp>
      <p:sp>
        <p:nvSpPr>
          <p:cNvPr id="68" name="location_319941">
            <a:extLst>
              <a:ext uri="{FF2B5EF4-FFF2-40B4-BE49-F238E27FC236}">
                <a16:creationId xmlns="" xmlns:a16="http://schemas.microsoft.com/office/drawing/2014/main" id="{7CCE5912-45BD-48C0-8C8A-EDC78883E103}"/>
              </a:ext>
            </a:extLst>
          </p:cNvPr>
          <p:cNvSpPr>
            <a:spLocks noChangeAspect="1"/>
          </p:cNvSpPr>
          <p:nvPr/>
        </p:nvSpPr>
        <p:spPr bwMode="auto">
          <a:xfrm>
            <a:off x="5752386" y="2001823"/>
            <a:ext cx="609685" cy="608803"/>
          </a:xfrm>
          <a:custGeom>
            <a:avLst/>
            <a:gdLst>
              <a:gd name="connsiteX0" fmla="*/ 96718 w 607590"/>
              <a:gd name="connsiteY0" fmla="*/ 353867 h 606712"/>
              <a:gd name="connsiteX1" fmla="*/ 56131 w 607590"/>
              <a:gd name="connsiteY1" fmla="*/ 556143 h 606712"/>
              <a:gd name="connsiteX2" fmla="*/ 551459 w 607590"/>
              <a:gd name="connsiteY2" fmla="*/ 556143 h 606712"/>
              <a:gd name="connsiteX3" fmla="*/ 510872 w 607590"/>
              <a:gd name="connsiteY3" fmla="*/ 353867 h 606712"/>
              <a:gd name="connsiteX4" fmla="*/ 401570 w 607590"/>
              <a:gd name="connsiteY4" fmla="*/ 353867 h 606712"/>
              <a:gd name="connsiteX5" fmla="*/ 388664 w 607590"/>
              <a:gd name="connsiteY5" fmla="*/ 375108 h 606712"/>
              <a:gd name="connsiteX6" fmla="*/ 372198 w 607590"/>
              <a:gd name="connsiteY6" fmla="*/ 403459 h 606712"/>
              <a:gd name="connsiteX7" fmla="*/ 366679 w 607590"/>
              <a:gd name="connsiteY7" fmla="*/ 413323 h 606712"/>
              <a:gd name="connsiteX8" fmla="*/ 348255 w 607590"/>
              <a:gd name="connsiteY8" fmla="*/ 447984 h 606712"/>
              <a:gd name="connsiteX9" fmla="*/ 326448 w 607590"/>
              <a:gd name="connsiteY9" fmla="*/ 491621 h 606712"/>
              <a:gd name="connsiteX10" fmla="*/ 303751 w 607590"/>
              <a:gd name="connsiteY10" fmla="*/ 505574 h 606712"/>
              <a:gd name="connsiteX11" fmla="*/ 281143 w 607590"/>
              <a:gd name="connsiteY11" fmla="*/ 491621 h 606712"/>
              <a:gd name="connsiteX12" fmla="*/ 270817 w 607590"/>
              <a:gd name="connsiteY12" fmla="*/ 471002 h 606712"/>
              <a:gd name="connsiteX13" fmla="*/ 253372 w 607590"/>
              <a:gd name="connsiteY13" fmla="*/ 436697 h 606712"/>
              <a:gd name="connsiteX14" fmla="*/ 208245 w 607590"/>
              <a:gd name="connsiteY14" fmla="*/ 354312 h 606712"/>
              <a:gd name="connsiteX15" fmla="*/ 208067 w 607590"/>
              <a:gd name="connsiteY15" fmla="*/ 353867 h 606712"/>
              <a:gd name="connsiteX16" fmla="*/ 303795 w 607590"/>
              <a:gd name="connsiteY16" fmla="*/ 151706 h 606712"/>
              <a:gd name="connsiteX17" fmla="*/ 329093 w 607590"/>
              <a:gd name="connsiteY17" fmla="*/ 176969 h 606712"/>
              <a:gd name="connsiteX18" fmla="*/ 303795 w 607590"/>
              <a:gd name="connsiteY18" fmla="*/ 202232 h 606712"/>
              <a:gd name="connsiteX19" fmla="*/ 278497 w 607590"/>
              <a:gd name="connsiteY19" fmla="*/ 176969 h 606712"/>
              <a:gd name="connsiteX20" fmla="*/ 303795 w 607590"/>
              <a:gd name="connsiteY20" fmla="*/ 151706 h 606712"/>
              <a:gd name="connsiteX21" fmla="*/ 303751 w 607590"/>
              <a:gd name="connsiteY21" fmla="*/ 101111 h 606712"/>
              <a:gd name="connsiteX22" fmla="*/ 227827 w 607590"/>
              <a:gd name="connsiteY22" fmla="*/ 176920 h 606712"/>
              <a:gd name="connsiteX23" fmla="*/ 303751 w 607590"/>
              <a:gd name="connsiteY23" fmla="*/ 252818 h 606712"/>
              <a:gd name="connsiteX24" fmla="*/ 379763 w 607590"/>
              <a:gd name="connsiteY24" fmla="*/ 176920 h 606712"/>
              <a:gd name="connsiteX25" fmla="*/ 303751 w 607590"/>
              <a:gd name="connsiteY25" fmla="*/ 101111 h 606712"/>
              <a:gd name="connsiteX26" fmla="*/ 320727 w 607590"/>
              <a:gd name="connsiteY26" fmla="*/ 812 h 606712"/>
              <a:gd name="connsiteX27" fmla="*/ 421775 w 607590"/>
              <a:gd name="connsiteY27" fmla="*/ 44854 h 606712"/>
              <a:gd name="connsiteX28" fmla="*/ 480965 w 607590"/>
              <a:gd name="connsiteY28" fmla="*/ 176920 h 606712"/>
              <a:gd name="connsiteX29" fmla="*/ 453729 w 607590"/>
              <a:gd name="connsiteY29" fmla="*/ 271215 h 606712"/>
              <a:gd name="connsiteX30" fmla="*/ 439221 w 607590"/>
              <a:gd name="connsiteY30" fmla="*/ 293878 h 606712"/>
              <a:gd name="connsiteX31" fmla="*/ 433257 w 607590"/>
              <a:gd name="connsiteY31" fmla="*/ 303387 h 606712"/>
              <a:gd name="connsiteX32" fmla="*/ 531611 w 607590"/>
              <a:gd name="connsiteY32" fmla="*/ 303387 h 606712"/>
              <a:gd name="connsiteX33" fmla="*/ 556444 w 607590"/>
              <a:gd name="connsiteY33" fmla="*/ 323650 h 606712"/>
              <a:gd name="connsiteX34" fmla="*/ 607089 w 607590"/>
              <a:gd name="connsiteY34" fmla="*/ 576495 h 606712"/>
              <a:gd name="connsiteX35" fmla="*/ 601838 w 607590"/>
              <a:gd name="connsiteY35" fmla="*/ 597469 h 606712"/>
              <a:gd name="connsiteX36" fmla="*/ 582256 w 607590"/>
              <a:gd name="connsiteY36" fmla="*/ 606712 h 606712"/>
              <a:gd name="connsiteX37" fmla="*/ 25245 w 607590"/>
              <a:gd name="connsiteY37" fmla="*/ 606712 h 606712"/>
              <a:gd name="connsiteX38" fmla="*/ 5752 w 607590"/>
              <a:gd name="connsiteY38" fmla="*/ 597469 h 606712"/>
              <a:gd name="connsiteX39" fmla="*/ 501 w 607590"/>
              <a:gd name="connsiteY39" fmla="*/ 576495 h 606712"/>
              <a:gd name="connsiteX40" fmla="*/ 51146 w 607590"/>
              <a:gd name="connsiteY40" fmla="*/ 323650 h 606712"/>
              <a:gd name="connsiteX41" fmla="*/ 75890 w 607590"/>
              <a:gd name="connsiteY41" fmla="*/ 303387 h 606712"/>
              <a:gd name="connsiteX42" fmla="*/ 175846 w 607590"/>
              <a:gd name="connsiteY42" fmla="*/ 303387 h 606712"/>
              <a:gd name="connsiteX43" fmla="*/ 160982 w 607590"/>
              <a:gd name="connsiteY43" fmla="*/ 281613 h 606712"/>
              <a:gd name="connsiteX44" fmla="*/ 128316 w 607590"/>
              <a:gd name="connsiteY44" fmla="*/ 151769 h 606712"/>
              <a:gd name="connsiteX45" fmla="*/ 283101 w 607590"/>
              <a:gd name="connsiteY45" fmla="*/ 1218 h 606712"/>
              <a:gd name="connsiteX46" fmla="*/ 320727 w 607590"/>
              <a:gd name="connsiteY46" fmla="*/ 812 h 60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590" h="606712">
                <a:moveTo>
                  <a:pt x="96718" y="353867"/>
                </a:moveTo>
                <a:lnTo>
                  <a:pt x="56131" y="556143"/>
                </a:lnTo>
                <a:lnTo>
                  <a:pt x="551459" y="556143"/>
                </a:lnTo>
                <a:lnTo>
                  <a:pt x="510872" y="353867"/>
                </a:lnTo>
                <a:lnTo>
                  <a:pt x="401570" y="353867"/>
                </a:lnTo>
                <a:cubicBezTo>
                  <a:pt x="397387" y="360710"/>
                  <a:pt x="393025" y="367820"/>
                  <a:pt x="388664" y="375108"/>
                </a:cubicBezTo>
                <a:cubicBezTo>
                  <a:pt x="383057" y="384528"/>
                  <a:pt x="377538" y="393949"/>
                  <a:pt x="372198" y="403459"/>
                </a:cubicBezTo>
                <a:cubicBezTo>
                  <a:pt x="370329" y="406747"/>
                  <a:pt x="368548" y="410035"/>
                  <a:pt x="366679" y="413323"/>
                </a:cubicBezTo>
                <a:cubicBezTo>
                  <a:pt x="360360" y="424788"/>
                  <a:pt x="354129" y="436342"/>
                  <a:pt x="348255" y="447984"/>
                </a:cubicBezTo>
                <a:lnTo>
                  <a:pt x="326448" y="491621"/>
                </a:lnTo>
                <a:cubicBezTo>
                  <a:pt x="322175" y="500153"/>
                  <a:pt x="313364" y="505574"/>
                  <a:pt x="303751" y="505574"/>
                </a:cubicBezTo>
                <a:cubicBezTo>
                  <a:pt x="294227" y="505574"/>
                  <a:pt x="285415" y="500153"/>
                  <a:pt x="281143" y="491621"/>
                </a:cubicBezTo>
                <a:lnTo>
                  <a:pt x="270817" y="471002"/>
                </a:lnTo>
                <a:cubicBezTo>
                  <a:pt x="265032" y="459449"/>
                  <a:pt x="259246" y="448162"/>
                  <a:pt x="253372" y="436697"/>
                </a:cubicBezTo>
                <a:cubicBezTo>
                  <a:pt x="239665" y="410035"/>
                  <a:pt x="224533" y="381862"/>
                  <a:pt x="208245" y="354312"/>
                </a:cubicBezTo>
                <a:cubicBezTo>
                  <a:pt x="208245" y="354223"/>
                  <a:pt x="208156" y="354045"/>
                  <a:pt x="208067" y="353867"/>
                </a:cubicBezTo>
                <a:close/>
                <a:moveTo>
                  <a:pt x="303795" y="151706"/>
                </a:moveTo>
                <a:cubicBezTo>
                  <a:pt x="317767" y="151706"/>
                  <a:pt x="329093" y="163017"/>
                  <a:pt x="329093" y="176969"/>
                </a:cubicBezTo>
                <a:cubicBezTo>
                  <a:pt x="329093" y="190921"/>
                  <a:pt x="317767" y="202232"/>
                  <a:pt x="303795" y="202232"/>
                </a:cubicBezTo>
                <a:cubicBezTo>
                  <a:pt x="289823" y="202232"/>
                  <a:pt x="278497" y="190921"/>
                  <a:pt x="278497" y="176969"/>
                </a:cubicBezTo>
                <a:cubicBezTo>
                  <a:pt x="278497" y="163017"/>
                  <a:pt x="289823" y="151706"/>
                  <a:pt x="303795" y="151706"/>
                </a:cubicBezTo>
                <a:close/>
                <a:moveTo>
                  <a:pt x="303751" y="101111"/>
                </a:moveTo>
                <a:cubicBezTo>
                  <a:pt x="261917" y="101111"/>
                  <a:pt x="227827" y="135150"/>
                  <a:pt x="227827" y="176920"/>
                </a:cubicBezTo>
                <a:cubicBezTo>
                  <a:pt x="227827" y="218780"/>
                  <a:pt x="261917" y="252818"/>
                  <a:pt x="303751" y="252818"/>
                </a:cubicBezTo>
                <a:cubicBezTo>
                  <a:pt x="345673" y="252818"/>
                  <a:pt x="379763" y="218780"/>
                  <a:pt x="379763" y="176920"/>
                </a:cubicBezTo>
                <a:cubicBezTo>
                  <a:pt x="379763" y="135150"/>
                  <a:pt x="345673" y="101111"/>
                  <a:pt x="303751" y="101111"/>
                </a:cubicBezTo>
                <a:close/>
                <a:moveTo>
                  <a:pt x="320727" y="812"/>
                </a:moveTo>
                <a:cubicBezTo>
                  <a:pt x="357990" y="4395"/>
                  <a:pt x="393537" y="19725"/>
                  <a:pt x="421775" y="44854"/>
                </a:cubicBezTo>
                <a:cubicBezTo>
                  <a:pt x="459425" y="78448"/>
                  <a:pt x="480965" y="126618"/>
                  <a:pt x="480965" y="176920"/>
                </a:cubicBezTo>
                <a:cubicBezTo>
                  <a:pt x="480965" y="210426"/>
                  <a:pt x="471530" y="242953"/>
                  <a:pt x="453729" y="271215"/>
                </a:cubicBezTo>
                <a:lnTo>
                  <a:pt x="439221" y="293878"/>
                </a:lnTo>
                <a:cubicBezTo>
                  <a:pt x="437262" y="296988"/>
                  <a:pt x="435215" y="300188"/>
                  <a:pt x="433257" y="303387"/>
                </a:cubicBezTo>
                <a:lnTo>
                  <a:pt x="531611" y="303387"/>
                </a:lnTo>
                <a:cubicBezTo>
                  <a:pt x="543716" y="303387"/>
                  <a:pt x="554129" y="311830"/>
                  <a:pt x="556444" y="323650"/>
                </a:cubicBezTo>
                <a:lnTo>
                  <a:pt x="607089" y="576495"/>
                </a:lnTo>
                <a:cubicBezTo>
                  <a:pt x="608602" y="583872"/>
                  <a:pt x="606644" y="591604"/>
                  <a:pt x="601838" y="597469"/>
                </a:cubicBezTo>
                <a:cubicBezTo>
                  <a:pt x="597031" y="603246"/>
                  <a:pt x="589911" y="606712"/>
                  <a:pt x="582256" y="606712"/>
                </a:cubicBezTo>
                <a:lnTo>
                  <a:pt x="25245" y="606712"/>
                </a:lnTo>
                <a:cubicBezTo>
                  <a:pt x="17679" y="606712"/>
                  <a:pt x="10559" y="603246"/>
                  <a:pt x="5752" y="597469"/>
                </a:cubicBezTo>
                <a:cubicBezTo>
                  <a:pt x="946" y="591604"/>
                  <a:pt x="-1012" y="583872"/>
                  <a:pt x="501" y="576495"/>
                </a:cubicBezTo>
                <a:lnTo>
                  <a:pt x="51146" y="323650"/>
                </a:lnTo>
                <a:cubicBezTo>
                  <a:pt x="53460" y="311830"/>
                  <a:pt x="63874" y="303387"/>
                  <a:pt x="75890" y="303387"/>
                </a:cubicBezTo>
                <a:lnTo>
                  <a:pt x="175846" y="303387"/>
                </a:lnTo>
                <a:cubicBezTo>
                  <a:pt x="170951" y="296099"/>
                  <a:pt x="166233" y="288634"/>
                  <a:pt x="160982" y="281613"/>
                </a:cubicBezTo>
                <a:cubicBezTo>
                  <a:pt x="133478" y="244286"/>
                  <a:pt x="121907" y="198250"/>
                  <a:pt x="128316" y="151769"/>
                </a:cubicBezTo>
                <a:cubicBezTo>
                  <a:pt x="139175" y="73472"/>
                  <a:pt x="204329" y="10105"/>
                  <a:pt x="283101" y="1218"/>
                </a:cubicBezTo>
                <a:cubicBezTo>
                  <a:pt x="295695" y="-271"/>
                  <a:pt x="308307" y="-382"/>
                  <a:pt x="320727" y="812"/>
                </a:cubicBezTo>
                <a:close/>
              </a:path>
            </a:pathLst>
          </a:custGeom>
          <a:solidFill>
            <a:schemeClr val="accent1"/>
          </a:solidFill>
          <a:ln>
            <a:noFill/>
          </a:ln>
        </p:spPr>
        <p:txBody>
          <a:bodyPr/>
          <a:lstStyle/>
          <a:p>
            <a:endParaRPr lang="zh-CN" altLang="en-US" dirty="0"/>
          </a:p>
        </p:txBody>
      </p:sp>
      <p:sp>
        <p:nvSpPr>
          <p:cNvPr id="69" name="location-pointer_64679">
            <a:extLst>
              <a:ext uri="{FF2B5EF4-FFF2-40B4-BE49-F238E27FC236}">
                <a16:creationId xmlns="" xmlns:a16="http://schemas.microsoft.com/office/drawing/2014/main" id="{D8DD2866-DB8C-4A53-BD60-735E6DB91D6B}"/>
              </a:ext>
            </a:extLst>
          </p:cNvPr>
          <p:cNvSpPr>
            <a:spLocks noChangeAspect="1"/>
          </p:cNvSpPr>
          <p:nvPr/>
        </p:nvSpPr>
        <p:spPr bwMode="auto">
          <a:xfrm>
            <a:off x="6618986" y="2008251"/>
            <a:ext cx="609685" cy="595947"/>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accent1"/>
          </a:solidFill>
          <a:ln>
            <a:noFill/>
          </a:ln>
        </p:spPr>
      </p:sp>
      <p:sp>
        <p:nvSpPr>
          <p:cNvPr id="70" name="aeroplane_181707">
            <a:extLst>
              <a:ext uri="{FF2B5EF4-FFF2-40B4-BE49-F238E27FC236}">
                <a16:creationId xmlns="" xmlns:a16="http://schemas.microsoft.com/office/drawing/2014/main" id="{3961633C-8A2F-40CD-8BAA-73D40A3EF5FB}"/>
              </a:ext>
            </a:extLst>
          </p:cNvPr>
          <p:cNvSpPr>
            <a:spLocks noChangeAspect="1"/>
          </p:cNvSpPr>
          <p:nvPr/>
        </p:nvSpPr>
        <p:spPr bwMode="auto">
          <a:xfrm>
            <a:off x="7523285" y="2001382"/>
            <a:ext cx="609049" cy="609685"/>
          </a:xfrm>
          <a:custGeom>
            <a:avLst/>
            <a:gdLst>
              <a:gd name="T0" fmla="*/ 2617 w 2741"/>
              <a:gd name="T1" fmla="*/ 124 h 2748"/>
              <a:gd name="T2" fmla="*/ 2156 w 2741"/>
              <a:gd name="T3" fmla="*/ 137 h 2748"/>
              <a:gd name="T4" fmla="*/ 1708 w 2741"/>
              <a:gd name="T5" fmla="*/ 617 h 2748"/>
              <a:gd name="T6" fmla="*/ 285 w 2741"/>
              <a:gd name="T7" fmla="*/ 191 h 2748"/>
              <a:gd name="T8" fmla="*/ 45 w 2741"/>
              <a:gd name="T9" fmla="*/ 431 h 2748"/>
              <a:gd name="T10" fmla="*/ 45 w 2741"/>
              <a:gd name="T11" fmla="*/ 526 h 2748"/>
              <a:gd name="T12" fmla="*/ 1198 w 2741"/>
              <a:gd name="T13" fmla="*/ 1161 h 2748"/>
              <a:gd name="T14" fmla="*/ 745 w 2741"/>
              <a:gd name="T15" fmla="*/ 1653 h 2748"/>
              <a:gd name="T16" fmla="*/ 651 w 2741"/>
              <a:gd name="T17" fmla="*/ 1784 h 2748"/>
              <a:gd name="T18" fmla="*/ 170 w 2741"/>
              <a:gd name="T19" fmla="*/ 1660 h 2748"/>
              <a:gd name="T20" fmla="*/ 20 w 2741"/>
              <a:gd name="T21" fmla="*/ 1809 h 2748"/>
              <a:gd name="T22" fmla="*/ 20 w 2741"/>
              <a:gd name="T23" fmla="*/ 1881 h 2748"/>
              <a:gd name="T24" fmla="*/ 550 w 2741"/>
              <a:gd name="T25" fmla="*/ 2150 h 2748"/>
              <a:gd name="T26" fmla="*/ 598 w 2741"/>
              <a:gd name="T27" fmla="*/ 2198 h 2748"/>
              <a:gd name="T28" fmla="*/ 867 w 2741"/>
              <a:gd name="T29" fmla="*/ 2728 h 2748"/>
              <a:gd name="T30" fmla="*/ 939 w 2741"/>
              <a:gd name="T31" fmla="*/ 2728 h 2748"/>
              <a:gd name="T32" fmla="*/ 1088 w 2741"/>
              <a:gd name="T33" fmla="*/ 2578 h 2748"/>
              <a:gd name="T34" fmla="*/ 962 w 2741"/>
              <a:gd name="T35" fmla="*/ 2088 h 2748"/>
              <a:gd name="T36" fmla="*/ 1089 w 2741"/>
              <a:gd name="T37" fmla="*/ 1996 h 2748"/>
              <a:gd name="T38" fmla="*/ 1583 w 2741"/>
              <a:gd name="T39" fmla="*/ 1541 h 2748"/>
              <a:gd name="T40" fmla="*/ 2222 w 2741"/>
              <a:gd name="T41" fmla="*/ 2703 h 2748"/>
              <a:gd name="T42" fmla="*/ 2317 w 2741"/>
              <a:gd name="T43" fmla="*/ 2703 h 2748"/>
              <a:gd name="T44" fmla="*/ 2557 w 2741"/>
              <a:gd name="T45" fmla="*/ 2463 h 2748"/>
              <a:gd name="T46" fmla="*/ 2129 w 2741"/>
              <a:gd name="T47" fmla="*/ 1031 h 2748"/>
              <a:gd name="T48" fmla="*/ 2605 w 2741"/>
              <a:gd name="T49" fmla="*/ 586 h 2748"/>
              <a:gd name="T50" fmla="*/ 2617 w 2741"/>
              <a:gd name="T51" fmla="*/ 124 h 2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41" h="2748">
                <a:moveTo>
                  <a:pt x="2617" y="124"/>
                </a:moveTo>
                <a:cubicBezTo>
                  <a:pt x="2494" y="0"/>
                  <a:pt x="2287" y="6"/>
                  <a:pt x="2156" y="137"/>
                </a:cubicBezTo>
                <a:lnTo>
                  <a:pt x="1708" y="617"/>
                </a:lnTo>
                <a:lnTo>
                  <a:pt x="285" y="191"/>
                </a:lnTo>
                <a:lnTo>
                  <a:pt x="45" y="431"/>
                </a:lnTo>
                <a:cubicBezTo>
                  <a:pt x="19" y="457"/>
                  <a:pt x="19" y="500"/>
                  <a:pt x="45" y="526"/>
                </a:cubicBezTo>
                <a:lnTo>
                  <a:pt x="1198" y="1161"/>
                </a:lnTo>
                <a:lnTo>
                  <a:pt x="745" y="1653"/>
                </a:lnTo>
                <a:cubicBezTo>
                  <a:pt x="705" y="1693"/>
                  <a:pt x="673" y="1738"/>
                  <a:pt x="651" y="1784"/>
                </a:cubicBezTo>
                <a:lnTo>
                  <a:pt x="170" y="1660"/>
                </a:lnTo>
                <a:lnTo>
                  <a:pt x="20" y="1809"/>
                </a:lnTo>
                <a:cubicBezTo>
                  <a:pt x="0" y="1829"/>
                  <a:pt x="0" y="1861"/>
                  <a:pt x="20" y="1881"/>
                </a:cubicBezTo>
                <a:lnTo>
                  <a:pt x="550" y="2150"/>
                </a:lnTo>
                <a:lnTo>
                  <a:pt x="598" y="2198"/>
                </a:lnTo>
                <a:lnTo>
                  <a:pt x="867" y="2728"/>
                </a:lnTo>
                <a:cubicBezTo>
                  <a:pt x="887" y="2748"/>
                  <a:pt x="919" y="2748"/>
                  <a:pt x="939" y="2728"/>
                </a:cubicBezTo>
                <a:lnTo>
                  <a:pt x="1088" y="2578"/>
                </a:lnTo>
                <a:lnTo>
                  <a:pt x="962" y="2088"/>
                </a:lnTo>
                <a:cubicBezTo>
                  <a:pt x="1006" y="2066"/>
                  <a:pt x="1050" y="2036"/>
                  <a:pt x="1089" y="1996"/>
                </a:cubicBezTo>
                <a:lnTo>
                  <a:pt x="1583" y="1541"/>
                </a:lnTo>
                <a:lnTo>
                  <a:pt x="2222" y="2703"/>
                </a:lnTo>
                <a:cubicBezTo>
                  <a:pt x="2248" y="2729"/>
                  <a:pt x="2291" y="2729"/>
                  <a:pt x="2317" y="2703"/>
                </a:cubicBezTo>
                <a:lnTo>
                  <a:pt x="2557" y="2463"/>
                </a:lnTo>
                <a:lnTo>
                  <a:pt x="2129" y="1031"/>
                </a:lnTo>
                <a:lnTo>
                  <a:pt x="2605" y="586"/>
                </a:lnTo>
                <a:cubicBezTo>
                  <a:pt x="2735" y="455"/>
                  <a:pt x="2741" y="248"/>
                  <a:pt x="2617" y="124"/>
                </a:cubicBezTo>
                <a:close/>
              </a:path>
            </a:pathLst>
          </a:custGeom>
          <a:solidFill>
            <a:schemeClr val="accent1"/>
          </a:solidFill>
          <a:ln>
            <a:noFill/>
          </a:ln>
        </p:spPr>
      </p:sp>
      <p:sp>
        <p:nvSpPr>
          <p:cNvPr id="71" name="square-processor_77616">
            <a:extLst>
              <a:ext uri="{FF2B5EF4-FFF2-40B4-BE49-F238E27FC236}">
                <a16:creationId xmlns="" xmlns:a16="http://schemas.microsoft.com/office/drawing/2014/main" id="{A307CBAF-5349-4D15-890D-F1CC701A1389}"/>
              </a:ext>
            </a:extLst>
          </p:cNvPr>
          <p:cNvSpPr>
            <a:spLocks noChangeAspect="1"/>
          </p:cNvSpPr>
          <p:nvPr/>
        </p:nvSpPr>
        <p:spPr bwMode="auto">
          <a:xfrm>
            <a:off x="8366777" y="2001806"/>
            <a:ext cx="609685" cy="608837"/>
          </a:xfrm>
          <a:custGeom>
            <a:avLst/>
            <a:gdLst>
              <a:gd name="connsiteX0" fmla="*/ 438564 w 608697"/>
              <a:gd name="connsiteY0" fmla="*/ 564383 h 607851"/>
              <a:gd name="connsiteX1" fmla="*/ 453383 w 608697"/>
              <a:gd name="connsiteY1" fmla="*/ 564383 h 607851"/>
              <a:gd name="connsiteX2" fmla="*/ 453383 w 608697"/>
              <a:gd name="connsiteY2" fmla="*/ 607851 h 607851"/>
              <a:gd name="connsiteX3" fmla="*/ 438564 w 608697"/>
              <a:gd name="connsiteY3" fmla="*/ 607851 h 607851"/>
              <a:gd name="connsiteX4" fmla="*/ 367716 w 608697"/>
              <a:gd name="connsiteY4" fmla="*/ 564383 h 607851"/>
              <a:gd name="connsiteX5" fmla="*/ 382605 w 608697"/>
              <a:gd name="connsiteY5" fmla="*/ 564383 h 607851"/>
              <a:gd name="connsiteX6" fmla="*/ 382605 w 608697"/>
              <a:gd name="connsiteY6" fmla="*/ 607851 h 607851"/>
              <a:gd name="connsiteX7" fmla="*/ 367716 w 608697"/>
              <a:gd name="connsiteY7" fmla="*/ 607851 h 607851"/>
              <a:gd name="connsiteX8" fmla="*/ 296869 w 608697"/>
              <a:gd name="connsiteY8" fmla="*/ 564383 h 607851"/>
              <a:gd name="connsiteX9" fmla="*/ 311829 w 608697"/>
              <a:gd name="connsiteY9" fmla="*/ 564383 h 607851"/>
              <a:gd name="connsiteX10" fmla="*/ 311829 w 608697"/>
              <a:gd name="connsiteY10" fmla="*/ 607851 h 607851"/>
              <a:gd name="connsiteX11" fmla="*/ 296869 w 608697"/>
              <a:gd name="connsiteY11" fmla="*/ 607851 h 607851"/>
              <a:gd name="connsiteX12" fmla="*/ 226091 w 608697"/>
              <a:gd name="connsiteY12" fmla="*/ 564383 h 607851"/>
              <a:gd name="connsiteX13" fmla="*/ 241051 w 608697"/>
              <a:gd name="connsiteY13" fmla="*/ 564383 h 607851"/>
              <a:gd name="connsiteX14" fmla="*/ 241051 w 608697"/>
              <a:gd name="connsiteY14" fmla="*/ 607851 h 607851"/>
              <a:gd name="connsiteX15" fmla="*/ 226091 w 608697"/>
              <a:gd name="connsiteY15" fmla="*/ 607851 h 607851"/>
              <a:gd name="connsiteX16" fmla="*/ 155314 w 608697"/>
              <a:gd name="connsiteY16" fmla="*/ 564383 h 607851"/>
              <a:gd name="connsiteX17" fmla="*/ 170133 w 608697"/>
              <a:gd name="connsiteY17" fmla="*/ 564383 h 607851"/>
              <a:gd name="connsiteX18" fmla="*/ 170133 w 608697"/>
              <a:gd name="connsiteY18" fmla="*/ 607851 h 607851"/>
              <a:gd name="connsiteX19" fmla="*/ 155314 w 608697"/>
              <a:gd name="connsiteY19" fmla="*/ 607851 h 607851"/>
              <a:gd name="connsiteX20" fmla="*/ 565229 w 608697"/>
              <a:gd name="connsiteY20" fmla="*/ 437929 h 607851"/>
              <a:gd name="connsiteX21" fmla="*/ 608697 w 608697"/>
              <a:gd name="connsiteY21" fmla="*/ 437929 h 607851"/>
              <a:gd name="connsiteX22" fmla="*/ 608697 w 608697"/>
              <a:gd name="connsiteY22" fmla="*/ 452748 h 607851"/>
              <a:gd name="connsiteX23" fmla="*/ 565229 w 608697"/>
              <a:gd name="connsiteY23" fmla="*/ 452748 h 607851"/>
              <a:gd name="connsiteX24" fmla="*/ 0 w 608697"/>
              <a:gd name="connsiteY24" fmla="*/ 437929 h 607851"/>
              <a:gd name="connsiteX25" fmla="*/ 43468 w 608697"/>
              <a:gd name="connsiteY25" fmla="*/ 437929 h 607851"/>
              <a:gd name="connsiteX26" fmla="*/ 43468 w 608697"/>
              <a:gd name="connsiteY26" fmla="*/ 452748 h 607851"/>
              <a:gd name="connsiteX27" fmla="*/ 0 w 608697"/>
              <a:gd name="connsiteY27" fmla="*/ 452748 h 607851"/>
              <a:gd name="connsiteX28" fmla="*/ 565229 w 608697"/>
              <a:gd name="connsiteY28" fmla="*/ 367152 h 607851"/>
              <a:gd name="connsiteX29" fmla="*/ 608697 w 608697"/>
              <a:gd name="connsiteY29" fmla="*/ 367152 h 607851"/>
              <a:gd name="connsiteX30" fmla="*/ 608697 w 608697"/>
              <a:gd name="connsiteY30" fmla="*/ 382041 h 607851"/>
              <a:gd name="connsiteX31" fmla="*/ 565229 w 608697"/>
              <a:gd name="connsiteY31" fmla="*/ 382041 h 607851"/>
              <a:gd name="connsiteX32" fmla="*/ 0 w 608697"/>
              <a:gd name="connsiteY32" fmla="*/ 367152 h 607851"/>
              <a:gd name="connsiteX33" fmla="*/ 43468 w 608697"/>
              <a:gd name="connsiteY33" fmla="*/ 367152 h 607851"/>
              <a:gd name="connsiteX34" fmla="*/ 43468 w 608697"/>
              <a:gd name="connsiteY34" fmla="*/ 382041 h 607851"/>
              <a:gd name="connsiteX35" fmla="*/ 0 w 608697"/>
              <a:gd name="connsiteY35" fmla="*/ 382041 h 607851"/>
              <a:gd name="connsiteX36" fmla="*/ 565229 w 608697"/>
              <a:gd name="connsiteY36" fmla="*/ 296446 h 607851"/>
              <a:gd name="connsiteX37" fmla="*/ 608697 w 608697"/>
              <a:gd name="connsiteY37" fmla="*/ 296446 h 607851"/>
              <a:gd name="connsiteX38" fmla="*/ 608697 w 608697"/>
              <a:gd name="connsiteY38" fmla="*/ 311335 h 607851"/>
              <a:gd name="connsiteX39" fmla="*/ 565229 w 608697"/>
              <a:gd name="connsiteY39" fmla="*/ 311335 h 607851"/>
              <a:gd name="connsiteX40" fmla="*/ 0 w 608697"/>
              <a:gd name="connsiteY40" fmla="*/ 296446 h 607851"/>
              <a:gd name="connsiteX41" fmla="*/ 43468 w 608697"/>
              <a:gd name="connsiteY41" fmla="*/ 296446 h 607851"/>
              <a:gd name="connsiteX42" fmla="*/ 43468 w 608697"/>
              <a:gd name="connsiteY42" fmla="*/ 311335 h 607851"/>
              <a:gd name="connsiteX43" fmla="*/ 0 w 608697"/>
              <a:gd name="connsiteY43" fmla="*/ 311335 h 607851"/>
              <a:gd name="connsiteX44" fmla="*/ 565229 w 608697"/>
              <a:gd name="connsiteY44" fmla="*/ 225739 h 607851"/>
              <a:gd name="connsiteX45" fmla="*/ 608697 w 608697"/>
              <a:gd name="connsiteY45" fmla="*/ 225739 h 607851"/>
              <a:gd name="connsiteX46" fmla="*/ 608697 w 608697"/>
              <a:gd name="connsiteY46" fmla="*/ 240699 h 607851"/>
              <a:gd name="connsiteX47" fmla="*/ 565229 w 608697"/>
              <a:gd name="connsiteY47" fmla="*/ 240699 h 607851"/>
              <a:gd name="connsiteX48" fmla="*/ 0 w 608697"/>
              <a:gd name="connsiteY48" fmla="*/ 225739 h 607851"/>
              <a:gd name="connsiteX49" fmla="*/ 43468 w 608697"/>
              <a:gd name="connsiteY49" fmla="*/ 225739 h 607851"/>
              <a:gd name="connsiteX50" fmla="*/ 43468 w 608697"/>
              <a:gd name="connsiteY50" fmla="*/ 240699 h 607851"/>
              <a:gd name="connsiteX51" fmla="*/ 0 w 608697"/>
              <a:gd name="connsiteY51" fmla="*/ 240699 h 607851"/>
              <a:gd name="connsiteX52" fmla="*/ 565229 w 608697"/>
              <a:gd name="connsiteY52" fmla="*/ 155103 h 607851"/>
              <a:gd name="connsiteX53" fmla="*/ 608697 w 608697"/>
              <a:gd name="connsiteY53" fmla="*/ 155103 h 607851"/>
              <a:gd name="connsiteX54" fmla="*/ 608697 w 608697"/>
              <a:gd name="connsiteY54" fmla="*/ 169922 h 607851"/>
              <a:gd name="connsiteX55" fmla="*/ 565229 w 608697"/>
              <a:gd name="connsiteY55" fmla="*/ 169922 h 607851"/>
              <a:gd name="connsiteX56" fmla="*/ 0 w 608697"/>
              <a:gd name="connsiteY56" fmla="*/ 155103 h 607851"/>
              <a:gd name="connsiteX57" fmla="*/ 43468 w 608697"/>
              <a:gd name="connsiteY57" fmla="*/ 155103 h 607851"/>
              <a:gd name="connsiteX58" fmla="*/ 43468 w 608697"/>
              <a:gd name="connsiteY58" fmla="*/ 169922 h 607851"/>
              <a:gd name="connsiteX59" fmla="*/ 0 w 608697"/>
              <a:gd name="connsiteY59" fmla="*/ 169922 h 607851"/>
              <a:gd name="connsiteX60" fmla="*/ 170734 w 608697"/>
              <a:gd name="connsiteY60" fmla="*/ 93005 h 607851"/>
              <a:gd name="connsiteX61" fmla="*/ 437963 w 608697"/>
              <a:gd name="connsiteY61" fmla="*/ 93005 h 607851"/>
              <a:gd name="connsiteX62" fmla="*/ 515550 w 608697"/>
              <a:gd name="connsiteY62" fmla="*/ 170476 h 607851"/>
              <a:gd name="connsiteX63" fmla="*/ 515550 w 608697"/>
              <a:gd name="connsiteY63" fmla="*/ 437304 h 607851"/>
              <a:gd name="connsiteX64" fmla="*/ 437963 w 608697"/>
              <a:gd name="connsiteY64" fmla="*/ 514775 h 607851"/>
              <a:gd name="connsiteX65" fmla="*/ 170734 w 608697"/>
              <a:gd name="connsiteY65" fmla="*/ 514775 h 607851"/>
              <a:gd name="connsiteX66" fmla="*/ 93146 w 608697"/>
              <a:gd name="connsiteY66" fmla="*/ 437304 h 607851"/>
              <a:gd name="connsiteX67" fmla="*/ 93146 w 608697"/>
              <a:gd name="connsiteY67" fmla="*/ 170476 h 607851"/>
              <a:gd name="connsiteX68" fmla="*/ 160464 w 608697"/>
              <a:gd name="connsiteY68" fmla="*/ 68256 h 607851"/>
              <a:gd name="connsiteX69" fmla="*/ 68345 w 608697"/>
              <a:gd name="connsiteY69" fmla="*/ 160244 h 607851"/>
              <a:gd name="connsiteX70" fmla="*/ 68345 w 608697"/>
              <a:gd name="connsiteY70" fmla="*/ 447605 h 607851"/>
              <a:gd name="connsiteX71" fmla="*/ 160464 w 608697"/>
              <a:gd name="connsiteY71" fmla="*/ 539594 h 607851"/>
              <a:gd name="connsiteX72" fmla="*/ 448233 w 608697"/>
              <a:gd name="connsiteY72" fmla="*/ 539594 h 607851"/>
              <a:gd name="connsiteX73" fmla="*/ 540352 w 608697"/>
              <a:gd name="connsiteY73" fmla="*/ 447605 h 607851"/>
              <a:gd name="connsiteX74" fmla="*/ 540352 w 608697"/>
              <a:gd name="connsiteY74" fmla="*/ 160244 h 607851"/>
              <a:gd name="connsiteX75" fmla="*/ 448233 w 608697"/>
              <a:gd name="connsiteY75" fmla="*/ 68256 h 607851"/>
              <a:gd name="connsiteX76" fmla="*/ 155317 w 608697"/>
              <a:gd name="connsiteY76" fmla="*/ 55817 h 607851"/>
              <a:gd name="connsiteX77" fmla="*/ 453380 w 608697"/>
              <a:gd name="connsiteY77" fmla="*/ 55817 h 607851"/>
              <a:gd name="connsiteX78" fmla="*/ 552809 w 608697"/>
              <a:gd name="connsiteY78" fmla="*/ 155105 h 607851"/>
              <a:gd name="connsiteX79" fmla="*/ 552809 w 608697"/>
              <a:gd name="connsiteY79" fmla="*/ 452745 h 607851"/>
              <a:gd name="connsiteX80" fmla="*/ 453380 w 608697"/>
              <a:gd name="connsiteY80" fmla="*/ 552033 h 607851"/>
              <a:gd name="connsiteX81" fmla="*/ 155317 w 608697"/>
              <a:gd name="connsiteY81" fmla="*/ 552033 h 607851"/>
              <a:gd name="connsiteX82" fmla="*/ 55888 w 608697"/>
              <a:gd name="connsiteY82" fmla="*/ 452745 h 607851"/>
              <a:gd name="connsiteX83" fmla="*/ 55888 w 608697"/>
              <a:gd name="connsiteY83" fmla="*/ 155105 h 607851"/>
              <a:gd name="connsiteX84" fmla="*/ 438564 w 608697"/>
              <a:gd name="connsiteY84" fmla="*/ 0 h 607851"/>
              <a:gd name="connsiteX85" fmla="*/ 453383 w 608697"/>
              <a:gd name="connsiteY85" fmla="*/ 0 h 607851"/>
              <a:gd name="connsiteX86" fmla="*/ 453383 w 608697"/>
              <a:gd name="connsiteY86" fmla="*/ 43398 h 607851"/>
              <a:gd name="connsiteX87" fmla="*/ 438564 w 608697"/>
              <a:gd name="connsiteY87" fmla="*/ 43398 h 607851"/>
              <a:gd name="connsiteX88" fmla="*/ 367716 w 608697"/>
              <a:gd name="connsiteY88" fmla="*/ 0 h 607851"/>
              <a:gd name="connsiteX89" fmla="*/ 382605 w 608697"/>
              <a:gd name="connsiteY89" fmla="*/ 0 h 607851"/>
              <a:gd name="connsiteX90" fmla="*/ 382605 w 608697"/>
              <a:gd name="connsiteY90" fmla="*/ 43398 h 607851"/>
              <a:gd name="connsiteX91" fmla="*/ 367716 w 608697"/>
              <a:gd name="connsiteY91" fmla="*/ 43398 h 607851"/>
              <a:gd name="connsiteX92" fmla="*/ 296869 w 608697"/>
              <a:gd name="connsiteY92" fmla="*/ 0 h 607851"/>
              <a:gd name="connsiteX93" fmla="*/ 311829 w 608697"/>
              <a:gd name="connsiteY93" fmla="*/ 0 h 607851"/>
              <a:gd name="connsiteX94" fmla="*/ 311829 w 608697"/>
              <a:gd name="connsiteY94" fmla="*/ 43398 h 607851"/>
              <a:gd name="connsiteX95" fmla="*/ 296869 w 608697"/>
              <a:gd name="connsiteY95" fmla="*/ 43398 h 607851"/>
              <a:gd name="connsiteX96" fmla="*/ 226091 w 608697"/>
              <a:gd name="connsiteY96" fmla="*/ 0 h 607851"/>
              <a:gd name="connsiteX97" fmla="*/ 241051 w 608697"/>
              <a:gd name="connsiteY97" fmla="*/ 0 h 607851"/>
              <a:gd name="connsiteX98" fmla="*/ 241051 w 608697"/>
              <a:gd name="connsiteY98" fmla="*/ 43398 h 607851"/>
              <a:gd name="connsiteX99" fmla="*/ 226091 w 608697"/>
              <a:gd name="connsiteY99" fmla="*/ 43398 h 607851"/>
              <a:gd name="connsiteX100" fmla="*/ 155314 w 608697"/>
              <a:gd name="connsiteY100" fmla="*/ 0 h 607851"/>
              <a:gd name="connsiteX101" fmla="*/ 170133 w 608697"/>
              <a:gd name="connsiteY101" fmla="*/ 0 h 607851"/>
              <a:gd name="connsiteX102" fmla="*/ 170133 w 608697"/>
              <a:gd name="connsiteY102" fmla="*/ 43398 h 607851"/>
              <a:gd name="connsiteX103" fmla="*/ 155314 w 608697"/>
              <a:gd name="connsiteY103" fmla="*/ 43398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8697" h="607851">
                <a:moveTo>
                  <a:pt x="438564" y="564383"/>
                </a:moveTo>
                <a:lnTo>
                  <a:pt x="453383" y="564383"/>
                </a:lnTo>
                <a:lnTo>
                  <a:pt x="453383" y="607851"/>
                </a:lnTo>
                <a:lnTo>
                  <a:pt x="438564" y="607851"/>
                </a:lnTo>
                <a:close/>
                <a:moveTo>
                  <a:pt x="367716" y="564383"/>
                </a:moveTo>
                <a:lnTo>
                  <a:pt x="382605" y="564383"/>
                </a:lnTo>
                <a:lnTo>
                  <a:pt x="382605" y="607851"/>
                </a:lnTo>
                <a:lnTo>
                  <a:pt x="367716" y="607851"/>
                </a:lnTo>
                <a:close/>
                <a:moveTo>
                  <a:pt x="296869" y="564383"/>
                </a:moveTo>
                <a:lnTo>
                  <a:pt x="311829" y="564383"/>
                </a:lnTo>
                <a:lnTo>
                  <a:pt x="311829" y="607851"/>
                </a:lnTo>
                <a:lnTo>
                  <a:pt x="296869" y="607851"/>
                </a:lnTo>
                <a:close/>
                <a:moveTo>
                  <a:pt x="226091" y="564383"/>
                </a:moveTo>
                <a:lnTo>
                  <a:pt x="241051" y="564383"/>
                </a:lnTo>
                <a:lnTo>
                  <a:pt x="241051" y="607851"/>
                </a:lnTo>
                <a:lnTo>
                  <a:pt x="226091" y="607851"/>
                </a:lnTo>
                <a:close/>
                <a:moveTo>
                  <a:pt x="155314" y="564383"/>
                </a:moveTo>
                <a:lnTo>
                  <a:pt x="170133" y="564383"/>
                </a:lnTo>
                <a:lnTo>
                  <a:pt x="170133" y="607851"/>
                </a:lnTo>
                <a:lnTo>
                  <a:pt x="155314" y="607851"/>
                </a:lnTo>
                <a:close/>
                <a:moveTo>
                  <a:pt x="565229" y="437929"/>
                </a:moveTo>
                <a:lnTo>
                  <a:pt x="608697" y="437929"/>
                </a:lnTo>
                <a:lnTo>
                  <a:pt x="608697" y="452748"/>
                </a:lnTo>
                <a:lnTo>
                  <a:pt x="565229" y="452748"/>
                </a:lnTo>
                <a:close/>
                <a:moveTo>
                  <a:pt x="0" y="437929"/>
                </a:moveTo>
                <a:lnTo>
                  <a:pt x="43468" y="437929"/>
                </a:lnTo>
                <a:lnTo>
                  <a:pt x="43468" y="452748"/>
                </a:lnTo>
                <a:lnTo>
                  <a:pt x="0" y="452748"/>
                </a:lnTo>
                <a:close/>
                <a:moveTo>
                  <a:pt x="565229" y="367152"/>
                </a:moveTo>
                <a:lnTo>
                  <a:pt x="608697" y="367152"/>
                </a:lnTo>
                <a:lnTo>
                  <a:pt x="608697" y="382041"/>
                </a:lnTo>
                <a:lnTo>
                  <a:pt x="565229" y="382041"/>
                </a:lnTo>
                <a:close/>
                <a:moveTo>
                  <a:pt x="0" y="367152"/>
                </a:moveTo>
                <a:lnTo>
                  <a:pt x="43468" y="367152"/>
                </a:lnTo>
                <a:lnTo>
                  <a:pt x="43468" y="382041"/>
                </a:lnTo>
                <a:lnTo>
                  <a:pt x="0" y="382041"/>
                </a:lnTo>
                <a:close/>
                <a:moveTo>
                  <a:pt x="565229" y="296446"/>
                </a:moveTo>
                <a:lnTo>
                  <a:pt x="608697" y="296446"/>
                </a:lnTo>
                <a:lnTo>
                  <a:pt x="608697" y="311335"/>
                </a:lnTo>
                <a:lnTo>
                  <a:pt x="565229" y="311335"/>
                </a:lnTo>
                <a:close/>
                <a:moveTo>
                  <a:pt x="0" y="296446"/>
                </a:moveTo>
                <a:lnTo>
                  <a:pt x="43468" y="296446"/>
                </a:lnTo>
                <a:lnTo>
                  <a:pt x="43468" y="311335"/>
                </a:lnTo>
                <a:lnTo>
                  <a:pt x="0" y="311335"/>
                </a:lnTo>
                <a:close/>
                <a:moveTo>
                  <a:pt x="565229" y="225739"/>
                </a:moveTo>
                <a:lnTo>
                  <a:pt x="608697" y="225739"/>
                </a:lnTo>
                <a:lnTo>
                  <a:pt x="608697" y="240699"/>
                </a:lnTo>
                <a:lnTo>
                  <a:pt x="565229" y="240699"/>
                </a:lnTo>
                <a:close/>
                <a:moveTo>
                  <a:pt x="0" y="225739"/>
                </a:moveTo>
                <a:lnTo>
                  <a:pt x="43468" y="225739"/>
                </a:lnTo>
                <a:lnTo>
                  <a:pt x="43468" y="240699"/>
                </a:lnTo>
                <a:lnTo>
                  <a:pt x="0" y="240699"/>
                </a:lnTo>
                <a:close/>
                <a:moveTo>
                  <a:pt x="565229" y="155103"/>
                </a:moveTo>
                <a:lnTo>
                  <a:pt x="608697" y="155103"/>
                </a:lnTo>
                <a:lnTo>
                  <a:pt x="608697" y="169922"/>
                </a:lnTo>
                <a:lnTo>
                  <a:pt x="565229" y="169922"/>
                </a:lnTo>
                <a:close/>
                <a:moveTo>
                  <a:pt x="0" y="155103"/>
                </a:moveTo>
                <a:lnTo>
                  <a:pt x="43468" y="155103"/>
                </a:lnTo>
                <a:lnTo>
                  <a:pt x="43468" y="169922"/>
                </a:lnTo>
                <a:lnTo>
                  <a:pt x="0" y="169922"/>
                </a:lnTo>
                <a:close/>
                <a:moveTo>
                  <a:pt x="170734" y="93005"/>
                </a:moveTo>
                <a:lnTo>
                  <a:pt x="437963" y="93005"/>
                </a:lnTo>
                <a:lnTo>
                  <a:pt x="515550" y="170476"/>
                </a:lnTo>
                <a:lnTo>
                  <a:pt x="515550" y="437304"/>
                </a:lnTo>
                <a:lnTo>
                  <a:pt x="437963" y="514775"/>
                </a:lnTo>
                <a:lnTo>
                  <a:pt x="170734" y="514775"/>
                </a:lnTo>
                <a:lnTo>
                  <a:pt x="93146" y="437304"/>
                </a:lnTo>
                <a:lnTo>
                  <a:pt x="93146" y="170476"/>
                </a:lnTo>
                <a:close/>
                <a:moveTo>
                  <a:pt x="160464" y="68256"/>
                </a:moveTo>
                <a:lnTo>
                  <a:pt x="68345" y="160244"/>
                </a:lnTo>
                <a:lnTo>
                  <a:pt x="68345" y="447605"/>
                </a:lnTo>
                <a:lnTo>
                  <a:pt x="160464" y="539594"/>
                </a:lnTo>
                <a:lnTo>
                  <a:pt x="448233" y="539594"/>
                </a:lnTo>
                <a:lnTo>
                  <a:pt x="540352" y="447605"/>
                </a:lnTo>
                <a:lnTo>
                  <a:pt x="540352" y="160244"/>
                </a:lnTo>
                <a:lnTo>
                  <a:pt x="448233" y="68256"/>
                </a:lnTo>
                <a:close/>
                <a:moveTo>
                  <a:pt x="155317" y="55817"/>
                </a:moveTo>
                <a:lnTo>
                  <a:pt x="453380" y="55817"/>
                </a:lnTo>
                <a:lnTo>
                  <a:pt x="552809" y="155105"/>
                </a:lnTo>
                <a:lnTo>
                  <a:pt x="552809" y="452745"/>
                </a:lnTo>
                <a:lnTo>
                  <a:pt x="453380" y="552033"/>
                </a:lnTo>
                <a:lnTo>
                  <a:pt x="155317" y="552033"/>
                </a:lnTo>
                <a:lnTo>
                  <a:pt x="55888" y="452745"/>
                </a:lnTo>
                <a:lnTo>
                  <a:pt x="55888" y="155105"/>
                </a:lnTo>
                <a:close/>
                <a:moveTo>
                  <a:pt x="438564" y="0"/>
                </a:moveTo>
                <a:lnTo>
                  <a:pt x="453383" y="0"/>
                </a:lnTo>
                <a:lnTo>
                  <a:pt x="453383" y="43398"/>
                </a:lnTo>
                <a:lnTo>
                  <a:pt x="438564" y="43398"/>
                </a:lnTo>
                <a:close/>
                <a:moveTo>
                  <a:pt x="367716" y="0"/>
                </a:moveTo>
                <a:lnTo>
                  <a:pt x="382605" y="0"/>
                </a:lnTo>
                <a:lnTo>
                  <a:pt x="382605" y="43398"/>
                </a:lnTo>
                <a:lnTo>
                  <a:pt x="367716" y="43398"/>
                </a:lnTo>
                <a:close/>
                <a:moveTo>
                  <a:pt x="296869" y="0"/>
                </a:moveTo>
                <a:lnTo>
                  <a:pt x="311829" y="0"/>
                </a:lnTo>
                <a:lnTo>
                  <a:pt x="311829" y="43398"/>
                </a:lnTo>
                <a:lnTo>
                  <a:pt x="296869" y="43398"/>
                </a:lnTo>
                <a:close/>
                <a:moveTo>
                  <a:pt x="226091" y="0"/>
                </a:moveTo>
                <a:lnTo>
                  <a:pt x="241051" y="0"/>
                </a:lnTo>
                <a:lnTo>
                  <a:pt x="241051" y="43398"/>
                </a:lnTo>
                <a:lnTo>
                  <a:pt x="226091" y="43398"/>
                </a:lnTo>
                <a:close/>
                <a:moveTo>
                  <a:pt x="155314" y="0"/>
                </a:moveTo>
                <a:lnTo>
                  <a:pt x="170133" y="0"/>
                </a:lnTo>
                <a:lnTo>
                  <a:pt x="170133" y="43398"/>
                </a:lnTo>
                <a:lnTo>
                  <a:pt x="155314" y="43398"/>
                </a:lnTo>
                <a:close/>
              </a:path>
            </a:pathLst>
          </a:custGeom>
          <a:solidFill>
            <a:schemeClr val="accent1"/>
          </a:solidFill>
          <a:ln>
            <a:noFill/>
          </a:ln>
        </p:spPr>
      </p:sp>
      <p:sp>
        <p:nvSpPr>
          <p:cNvPr id="72" name="repair-wrenches_20994">
            <a:extLst>
              <a:ext uri="{FF2B5EF4-FFF2-40B4-BE49-F238E27FC236}">
                <a16:creationId xmlns="" xmlns:a16="http://schemas.microsoft.com/office/drawing/2014/main" id="{E98BC6C5-04F6-47F6-80CB-0D15409F4B99}"/>
              </a:ext>
            </a:extLst>
          </p:cNvPr>
          <p:cNvSpPr>
            <a:spLocks noChangeAspect="1"/>
          </p:cNvSpPr>
          <p:nvPr/>
        </p:nvSpPr>
        <p:spPr bwMode="auto">
          <a:xfrm>
            <a:off x="9258556" y="2007593"/>
            <a:ext cx="609685" cy="597263"/>
          </a:xfrm>
          <a:custGeom>
            <a:avLst/>
            <a:gdLst>
              <a:gd name="T0" fmla="*/ 1618 w 1958"/>
              <a:gd name="T1" fmla="*/ 1377 h 1921"/>
              <a:gd name="T2" fmla="*/ 1220 w 1958"/>
              <a:gd name="T3" fmla="*/ 979 h 1921"/>
              <a:gd name="T4" fmla="*/ 1543 w 1958"/>
              <a:gd name="T5" fmla="*/ 657 h 1921"/>
              <a:gd name="T6" fmla="*/ 1844 w 1958"/>
              <a:gd name="T7" fmla="*/ 571 h 1921"/>
              <a:gd name="T8" fmla="*/ 1920 w 1958"/>
              <a:gd name="T9" fmla="*/ 240 h 1921"/>
              <a:gd name="T10" fmla="*/ 1768 w 1958"/>
              <a:gd name="T11" fmla="*/ 392 h 1921"/>
              <a:gd name="T12" fmla="*/ 1570 w 1958"/>
              <a:gd name="T13" fmla="*/ 388 h 1921"/>
              <a:gd name="T14" fmla="*/ 1566 w 1958"/>
              <a:gd name="T15" fmla="*/ 190 h 1921"/>
              <a:gd name="T16" fmla="*/ 1718 w 1958"/>
              <a:gd name="T17" fmla="*/ 38 h 1921"/>
              <a:gd name="T18" fmla="*/ 1387 w 1958"/>
              <a:gd name="T19" fmla="*/ 115 h 1921"/>
              <a:gd name="T20" fmla="*/ 1302 w 1958"/>
              <a:gd name="T21" fmla="*/ 416 h 1921"/>
              <a:gd name="T22" fmla="*/ 979 w 1958"/>
              <a:gd name="T23" fmla="*/ 739 h 1921"/>
              <a:gd name="T24" fmla="*/ 656 w 1958"/>
              <a:gd name="T25" fmla="*/ 416 h 1921"/>
              <a:gd name="T26" fmla="*/ 571 w 1958"/>
              <a:gd name="T27" fmla="*/ 115 h 1921"/>
              <a:gd name="T28" fmla="*/ 240 w 1958"/>
              <a:gd name="T29" fmla="*/ 38 h 1921"/>
              <a:gd name="T30" fmla="*/ 392 w 1958"/>
              <a:gd name="T31" fmla="*/ 190 h 1921"/>
              <a:gd name="T32" fmla="*/ 388 w 1958"/>
              <a:gd name="T33" fmla="*/ 389 h 1921"/>
              <a:gd name="T34" fmla="*/ 190 w 1958"/>
              <a:gd name="T35" fmla="*/ 392 h 1921"/>
              <a:gd name="T36" fmla="*/ 38 w 1958"/>
              <a:gd name="T37" fmla="*/ 240 h 1921"/>
              <a:gd name="T38" fmla="*/ 115 w 1958"/>
              <a:gd name="T39" fmla="*/ 571 h 1921"/>
              <a:gd name="T40" fmla="*/ 416 w 1958"/>
              <a:gd name="T41" fmla="*/ 656 h 1921"/>
              <a:gd name="T42" fmla="*/ 739 w 1958"/>
              <a:gd name="T43" fmla="*/ 979 h 1921"/>
              <a:gd name="T44" fmla="*/ 341 w 1958"/>
              <a:gd name="T45" fmla="*/ 1377 h 1921"/>
              <a:gd name="T46" fmla="*/ 139 w 1958"/>
              <a:gd name="T47" fmla="*/ 1451 h 1921"/>
              <a:gd name="T48" fmla="*/ 139 w 1958"/>
              <a:gd name="T49" fmla="*/ 1819 h 1921"/>
              <a:gd name="T50" fmla="*/ 507 w 1958"/>
              <a:gd name="T51" fmla="*/ 1819 h 1921"/>
              <a:gd name="T52" fmla="*/ 582 w 1958"/>
              <a:gd name="T53" fmla="*/ 1617 h 1921"/>
              <a:gd name="T54" fmla="*/ 979 w 1958"/>
              <a:gd name="T55" fmla="*/ 1220 h 1921"/>
              <a:gd name="T56" fmla="*/ 1377 w 1958"/>
              <a:gd name="T57" fmla="*/ 1618 h 1921"/>
              <a:gd name="T58" fmla="*/ 1452 w 1958"/>
              <a:gd name="T59" fmla="*/ 1819 h 1921"/>
              <a:gd name="T60" fmla="*/ 1819 w 1958"/>
              <a:gd name="T61" fmla="*/ 1819 h 1921"/>
              <a:gd name="T62" fmla="*/ 1819 w 1958"/>
              <a:gd name="T63" fmla="*/ 1452 h 1921"/>
              <a:gd name="T64" fmla="*/ 1618 w 1958"/>
              <a:gd name="T65" fmla="*/ 1377 h 1921"/>
              <a:gd name="T66" fmla="*/ 358 w 1958"/>
              <a:gd name="T67" fmla="*/ 1767 h 1921"/>
              <a:gd name="T68" fmla="*/ 226 w 1958"/>
              <a:gd name="T69" fmla="*/ 1732 h 1921"/>
              <a:gd name="T70" fmla="*/ 191 w 1958"/>
              <a:gd name="T71" fmla="*/ 1600 h 1921"/>
              <a:gd name="T72" fmla="*/ 288 w 1958"/>
              <a:gd name="T73" fmla="*/ 1503 h 1921"/>
              <a:gd name="T74" fmla="*/ 420 w 1958"/>
              <a:gd name="T75" fmla="*/ 1538 h 1921"/>
              <a:gd name="T76" fmla="*/ 455 w 1958"/>
              <a:gd name="T77" fmla="*/ 1671 h 1921"/>
              <a:gd name="T78" fmla="*/ 358 w 1958"/>
              <a:gd name="T79" fmla="*/ 1767 h 1921"/>
              <a:gd name="T80" fmla="*/ 1732 w 1958"/>
              <a:gd name="T81" fmla="*/ 1732 h 1921"/>
              <a:gd name="T82" fmla="*/ 1600 w 1958"/>
              <a:gd name="T83" fmla="*/ 1768 h 1921"/>
              <a:gd name="T84" fmla="*/ 1503 w 1958"/>
              <a:gd name="T85" fmla="*/ 1671 h 1921"/>
              <a:gd name="T86" fmla="*/ 1538 w 1958"/>
              <a:gd name="T87" fmla="*/ 1539 h 1921"/>
              <a:gd name="T88" fmla="*/ 1671 w 1958"/>
              <a:gd name="T89" fmla="*/ 1503 h 1921"/>
              <a:gd name="T90" fmla="*/ 1768 w 1958"/>
              <a:gd name="T91" fmla="*/ 1600 h 1921"/>
              <a:gd name="T92" fmla="*/ 1732 w 1958"/>
              <a:gd name="T93" fmla="*/ 1732 h 1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8" h="1921">
                <a:moveTo>
                  <a:pt x="1618" y="1377"/>
                </a:moveTo>
                <a:lnTo>
                  <a:pt x="1220" y="979"/>
                </a:lnTo>
                <a:lnTo>
                  <a:pt x="1543" y="657"/>
                </a:lnTo>
                <a:cubicBezTo>
                  <a:pt x="1647" y="681"/>
                  <a:pt x="1762" y="653"/>
                  <a:pt x="1844" y="571"/>
                </a:cubicBezTo>
                <a:cubicBezTo>
                  <a:pt x="1934" y="482"/>
                  <a:pt x="1958" y="353"/>
                  <a:pt x="1920" y="240"/>
                </a:cubicBezTo>
                <a:lnTo>
                  <a:pt x="1768" y="392"/>
                </a:lnTo>
                <a:cubicBezTo>
                  <a:pt x="1715" y="446"/>
                  <a:pt x="1626" y="444"/>
                  <a:pt x="1570" y="388"/>
                </a:cubicBezTo>
                <a:cubicBezTo>
                  <a:pt x="1514" y="333"/>
                  <a:pt x="1512" y="244"/>
                  <a:pt x="1566" y="190"/>
                </a:cubicBezTo>
                <a:lnTo>
                  <a:pt x="1718" y="38"/>
                </a:lnTo>
                <a:cubicBezTo>
                  <a:pt x="1606" y="0"/>
                  <a:pt x="1477" y="25"/>
                  <a:pt x="1387" y="115"/>
                </a:cubicBezTo>
                <a:cubicBezTo>
                  <a:pt x="1306" y="196"/>
                  <a:pt x="1278" y="311"/>
                  <a:pt x="1302" y="416"/>
                </a:cubicBezTo>
                <a:lnTo>
                  <a:pt x="979" y="739"/>
                </a:lnTo>
                <a:lnTo>
                  <a:pt x="656" y="416"/>
                </a:lnTo>
                <a:cubicBezTo>
                  <a:pt x="681" y="311"/>
                  <a:pt x="653" y="196"/>
                  <a:pt x="571" y="115"/>
                </a:cubicBezTo>
                <a:cubicBezTo>
                  <a:pt x="482" y="25"/>
                  <a:pt x="353" y="0"/>
                  <a:pt x="240" y="38"/>
                </a:cubicBezTo>
                <a:lnTo>
                  <a:pt x="392" y="190"/>
                </a:lnTo>
                <a:cubicBezTo>
                  <a:pt x="446" y="244"/>
                  <a:pt x="445" y="333"/>
                  <a:pt x="388" y="389"/>
                </a:cubicBezTo>
                <a:cubicBezTo>
                  <a:pt x="333" y="444"/>
                  <a:pt x="244" y="446"/>
                  <a:pt x="190" y="392"/>
                </a:cubicBezTo>
                <a:lnTo>
                  <a:pt x="38" y="240"/>
                </a:lnTo>
                <a:cubicBezTo>
                  <a:pt x="0" y="353"/>
                  <a:pt x="25" y="482"/>
                  <a:pt x="115" y="571"/>
                </a:cubicBezTo>
                <a:cubicBezTo>
                  <a:pt x="196" y="653"/>
                  <a:pt x="311" y="681"/>
                  <a:pt x="416" y="656"/>
                </a:cubicBezTo>
                <a:lnTo>
                  <a:pt x="739" y="979"/>
                </a:lnTo>
                <a:lnTo>
                  <a:pt x="341" y="1377"/>
                </a:lnTo>
                <a:cubicBezTo>
                  <a:pt x="269" y="1372"/>
                  <a:pt x="195" y="1396"/>
                  <a:pt x="139" y="1451"/>
                </a:cubicBezTo>
                <a:cubicBezTo>
                  <a:pt x="38" y="1553"/>
                  <a:pt x="38" y="1718"/>
                  <a:pt x="139" y="1819"/>
                </a:cubicBezTo>
                <a:cubicBezTo>
                  <a:pt x="241" y="1921"/>
                  <a:pt x="406" y="1921"/>
                  <a:pt x="507" y="1819"/>
                </a:cubicBezTo>
                <a:cubicBezTo>
                  <a:pt x="562" y="1764"/>
                  <a:pt x="586" y="1690"/>
                  <a:pt x="582" y="1617"/>
                </a:cubicBezTo>
                <a:lnTo>
                  <a:pt x="979" y="1220"/>
                </a:lnTo>
                <a:lnTo>
                  <a:pt x="1377" y="1618"/>
                </a:lnTo>
                <a:cubicBezTo>
                  <a:pt x="1372" y="1690"/>
                  <a:pt x="1396" y="1764"/>
                  <a:pt x="1452" y="1819"/>
                </a:cubicBezTo>
                <a:cubicBezTo>
                  <a:pt x="1553" y="1921"/>
                  <a:pt x="1718" y="1921"/>
                  <a:pt x="1819" y="1819"/>
                </a:cubicBezTo>
                <a:cubicBezTo>
                  <a:pt x="1921" y="1718"/>
                  <a:pt x="1921" y="1553"/>
                  <a:pt x="1819" y="1452"/>
                </a:cubicBezTo>
                <a:cubicBezTo>
                  <a:pt x="1764" y="1396"/>
                  <a:pt x="1690" y="1372"/>
                  <a:pt x="1618" y="1377"/>
                </a:cubicBezTo>
                <a:close/>
                <a:moveTo>
                  <a:pt x="358" y="1767"/>
                </a:moveTo>
                <a:lnTo>
                  <a:pt x="226" y="1732"/>
                </a:lnTo>
                <a:lnTo>
                  <a:pt x="191" y="1600"/>
                </a:lnTo>
                <a:lnTo>
                  <a:pt x="288" y="1503"/>
                </a:lnTo>
                <a:lnTo>
                  <a:pt x="420" y="1538"/>
                </a:lnTo>
                <a:lnTo>
                  <a:pt x="455" y="1671"/>
                </a:lnTo>
                <a:lnTo>
                  <a:pt x="358" y="1767"/>
                </a:lnTo>
                <a:close/>
                <a:moveTo>
                  <a:pt x="1732" y="1732"/>
                </a:moveTo>
                <a:lnTo>
                  <a:pt x="1600" y="1768"/>
                </a:lnTo>
                <a:lnTo>
                  <a:pt x="1503" y="1671"/>
                </a:lnTo>
                <a:lnTo>
                  <a:pt x="1538" y="1539"/>
                </a:lnTo>
                <a:lnTo>
                  <a:pt x="1671" y="1503"/>
                </a:lnTo>
                <a:lnTo>
                  <a:pt x="1768" y="1600"/>
                </a:lnTo>
                <a:lnTo>
                  <a:pt x="1732" y="1732"/>
                </a:lnTo>
                <a:close/>
              </a:path>
            </a:pathLst>
          </a:custGeom>
          <a:solidFill>
            <a:schemeClr val="accent1"/>
          </a:solidFill>
          <a:ln>
            <a:noFill/>
          </a:ln>
        </p:spPr>
      </p:sp>
      <p:sp>
        <p:nvSpPr>
          <p:cNvPr id="73" name="alarm-clock_285530">
            <a:extLst>
              <a:ext uri="{FF2B5EF4-FFF2-40B4-BE49-F238E27FC236}">
                <a16:creationId xmlns="" xmlns:a16="http://schemas.microsoft.com/office/drawing/2014/main" id="{19178D05-6673-4229-AEEC-31E1343D2F8B}"/>
              </a:ext>
            </a:extLst>
          </p:cNvPr>
          <p:cNvSpPr>
            <a:spLocks noChangeAspect="1"/>
          </p:cNvSpPr>
          <p:nvPr/>
        </p:nvSpPr>
        <p:spPr bwMode="auto">
          <a:xfrm>
            <a:off x="10094512" y="2022850"/>
            <a:ext cx="609685" cy="566749"/>
          </a:xfrm>
          <a:custGeom>
            <a:avLst/>
            <a:gdLst>
              <a:gd name="connsiteX0" fmla="*/ 284016 w 607639"/>
              <a:gd name="connsiteY0" fmla="*/ 191867 h 564848"/>
              <a:gd name="connsiteX1" fmla="*/ 284016 w 607639"/>
              <a:gd name="connsiteY1" fmla="*/ 307840 h 564848"/>
              <a:gd name="connsiteX2" fmla="*/ 330477 w 607639"/>
              <a:gd name="connsiteY2" fmla="*/ 368804 h 564848"/>
              <a:gd name="connsiteX3" fmla="*/ 361985 w 607639"/>
              <a:gd name="connsiteY3" fmla="*/ 344898 h 564848"/>
              <a:gd name="connsiteX4" fmla="*/ 323623 w 607639"/>
              <a:gd name="connsiteY4" fmla="*/ 294510 h 564848"/>
              <a:gd name="connsiteX5" fmla="*/ 323623 w 607639"/>
              <a:gd name="connsiteY5" fmla="*/ 191867 h 564848"/>
              <a:gd name="connsiteX6" fmla="*/ 303775 w 607639"/>
              <a:gd name="connsiteY6" fmla="*/ 98199 h 564848"/>
              <a:gd name="connsiteX7" fmla="*/ 507154 w 607639"/>
              <a:gd name="connsiteY7" fmla="*/ 301175 h 564848"/>
              <a:gd name="connsiteX8" fmla="*/ 448054 w 607639"/>
              <a:gd name="connsiteY8" fmla="*/ 444076 h 564848"/>
              <a:gd name="connsiteX9" fmla="*/ 505641 w 607639"/>
              <a:gd name="connsiteY9" fmla="*/ 545386 h 564848"/>
              <a:gd name="connsiteX10" fmla="*/ 471196 w 607639"/>
              <a:gd name="connsiteY10" fmla="*/ 564848 h 564848"/>
              <a:gd name="connsiteX11" fmla="*/ 417080 w 607639"/>
              <a:gd name="connsiteY11" fmla="*/ 469670 h 564848"/>
              <a:gd name="connsiteX12" fmla="*/ 303775 w 607639"/>
              <a:gd name="connsiteY12" fmla="*/ 504151 h 564848"/>
              <a:gd name="connsiteX13" fmla="*/ 190559 w 607639"/>
              <a:gd name="connsiteY13" fmla="*/ 469670 h 564848"/>
              <a:gd name="connsiteX14" fmla="*/ 136354 w 607639"/>
              <a:gd name="connsiteY14" fmla="*/ 564848 h 564848"/>
              <a:gd name="connsiteX15" fmla="*/ 101909 w 607639"/>
              <a:gd name="connsiteY15" fmla="*/ 545386 h 564848"/>
              <a:gd name="connsiteX16" fmla="*/ 159496 w 607639"/>
              <a:gd name="connsiteY16" fmla="*/ 444076 h 564848"/>
              <a:gd name="connsiteX17" fmla="*/ 100485 w 607639"/>
              <a:gd name="connsiteY17" fmla="*/ 301175 h 564848"/>
              <a:gd name="connsiteX18" fmla="*/ 303775 w 607639"/>
              <a:gd name="connsiteY18" fmla="*/ 98199 h 564848"/>
              <a:gd name="connsiteX19" fmla="*/ 472577 w 607639"/>
              <a:gd name="connsiteY19" fmla="*/ 0 h 564848"/>
              <a:gd name="connsiteX20" fmla="*/ 568033 w 607639"/>
              <a:gd name="connsiteY20" fmla="*/ 39458 h 564848"/>
              <a:gd name="connsiteX21" fmla="*/ 607639 w 607639"/>
              <a:gd name="connsiteY21" fmla="*/ 134817 h 564848"/>
              <a:gd name="connsiteX22" fmla="*/ 568033 w 607639"/>
              <a:gd name="connsiteY22" fmla="*/ 230176 h 564848"/>
              <a:gd name="connsiteX23" fmla="*/ 554059 w 607639"/>
              <a:gd name="connsiteY23" fmla="*/ 244128 h 564848"/>
              <a:gd name="connsiteX24" fmla="*/ 363059 w 607639"/>
              <a:gd name="connsiteY24" fmla="*/ 53411 h 564848"/>
              <a:gd name="connsiteX25" fmla="*/ 377121 w 607639"/>
              <a:gd name="connsiteY25" fmla="*/ 39458 h 564848"/>
              <a:gd name="connsiteX26" fmla="*/ 472577 w 607639"/>
              <a:gd name="connsiteY26" fmla="*/ 0 h 564848"/>
              <a:gd name="connsiteX27" fmla="*/ 135051 w 607639"/>
              <a:gd name="connsiteY27" fmla="*/ 0 h 564848"/>
              <a:gd name="connsiteX28" fmla="*/ 230518 w 607639"/>
              <a:gd name="connsiteY28" fmla="*/ 39458 h 564848"/>
              <a:gd name="connsiteX29" fmla="*/ 244580 w 607639"/>
              <a:gd name="connsiteY29" fmla="*/ 53411 h 564848"/>
              <a:gd name="connsiteX30" fmla="*/ 53580 w 607639"/>
              <a:gd name="connsiteY30" fmla="*/ 244128 h 564848"/>
              <a:gd name="connsiteX31" fmla="*/ 39517 w 607639"/>
              <a:gd name="connsiteY31" fmla="*/ 230176 h 564848"/>
              <a:gd name="connsiteX32" fmla="*/ 0 w 607639"/>
              <a:gd name="connsiteY32" fmla="*/ 134817 h 564848"/>
              <a:gd name="connsiteX33" fmla="*/ 39517 w 607639"/>
              <a:gd name="connsiteY33" fmla="*/ 39458 h 564848"/>
              <a:gd name="connsiteX34" fmla="*/ 135051 w 607639"/>
              <a:gd name="connsiteY34" fmla="*/ 0 h 564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639" h="564848">
                <a:moveTo>
                  <a:pt x="284016" y="191867"/>
                </a:moveTo>
                <a:lnTo>
                  <a:pt x="284016" y="307840"/>
                </a:lnTo>
                <a:lnTo>
                  <a:pt x="330477" y="368804"/>
                </a:lnTo>
                <a:lnTo>
                  <a:pt x="361985" y="344898"/>
                </a:lnTo>
                <a:lnTo>
                  <a:pt x="323623" y="294510"/>
                </a:lnTo>
                <a:lnTo>
                  <a:pt x="323623" y="191867"/>
                </a:lnTo>
                <a:close/>
                <a:moveTo>
                  <a:pt x="303775" y="98199"/>
                </a:moveTo>
                <a:cubicBezTo>
                  <a:pt x="415923" y="98199"/>
                  <a:pt x="507154" y="189201"/>
                  <a:pt x="507154" y="301175"/>
                </a:cubicBezTo>
                <a:cubicBezTo>
                  <a:pt x="507154" y="356807"/>
                  <a:pt x="484546" y="407373"/>
                  <a:pt x="448054" y="444076"/>
                </a:cubicBezTo>
                <a:lnTo>
                  <a:pt x="505641" y="545386"/>
                </a:lnTo>
                <a:lnTo>
                  <a:pt x="471196" y="564848"/>
                </a:lnTo>
                <a:lnTo>
                  <a:pt x="417080" y="469670"/>
                </a:lnTo>
                <a:cubicBezTo>
                  <a:pt x="384682" y="491443"/>
                  <a:pt x="345697" y="504151"/>
                  <a:pt x="303775" y="504151"/>
                </a:cubicBezTo>
                <a:cubicBezTo>
                  <a:pt x="261942" y="504151"/>
                  <a:pt x="222957" y="491443"/>
                  <a:pt x="190559" y="469670"/>
                </a:cubicBezTo>
                <a:lnTo>
                  <a:pt x="136354" y="564848"/>
                </a:lnTo>
                <a:lnTo>
                  <a:pt x="101909" y="545386"/>
                </a:lnTo>
                <a:lnTo>
                  <a:pt x="159496" y="444076"/>
                </a:lnTo>
                <a:cubicBezTo>
                  <a:pt x="123093" y="407373"/>
                  <a:pt x="100485" y="356807"/>
                  <a:pt x="100485" y="301175"/>
                </a:cubicBezTo>
                <a:cubicBezTo>
                  <a:pt x="100485" y="189201"/>
                  <a:pt x="191716" y="98199"/>
                  <a:pt x="303775" y="98199"/>
                </a:cubicBezTo>
                <a:close/>
                <a:moveTo>
                  <a:pt x="472577" y="0"/>
                </a:moveTo>
                <a:cubicBezTo>
                  <a:pt x="507155" y="0"/>
                  <a:pt x="541733" y="13153"/>
                  <a:pt x="568033" y="39458"/>
                </a:cubicBezTo>
                <a:cubicBezTo>
                  <a:pt x="593577" y="64964"/>
                  <a:pt x="607639" y="98824"/>
                  <a:pt x="607639" y="134817"/>
                </a:cubicBezTo>
                <a:cubicBezTo>
                  <a:pt x="607639" y="170810"/>
                  <a:pt x="593577" y="204670"/>
                  <a:pt x="568033" y="230176"/>
                </a:cubicBezTo>
                <a:lnTo>
                  <a:pt x="554059" y="244128"/>
                </a:lnTo>
                <a:lnTo>
                  <a:pt x="363059" y="53411"/>
                </a:lnTo>
                <a:lnTo>
                  <a:pt x="377121" y="39458"/>
                </a:lnTo>
                <a:cubicBezTo>
                  <a:pt x="403421" y="13153"/>
                  <a:pt x="437999" y="0"/>
                  <a:pt x="472577" y="0"/>
                </a:cubicBezTo>
                <a:close/>
                <a:moveTo>
                  <a:pt x="135051" y="0"/>
                </a:moveTo>
                <a:cubicBezTo>
                  <a:pt x="169640" y="0"/>
                  <a:pt x="204218" y="13153"/>
                  <a:pt x="230518" y="39458"/>
                </a:cubicBezTo>
                <a:lnTo>
                  <a:pt x="244580" y="53411"/>
                </a:lnTo>
                <a:lnTo>
                  <a:pt x="53580" y="244128"/>
                </a:lnTo>
                <a:lnTo>
                  <a:pt x="39517" y="230176"/>
                </a:lnTo>
                <a:cubicBezTo>
                  <a:pt x="14062" y="204670"/>
                  <a:pt x="0" y="170810"/>
                  <a:pt x="0" y="134817"/>
                </a:cubicBezTo>
                <a:cubicBezTo>
                  <a:pt x="0" y="98824"/>
                  <a:pt x="14062" y="64964"/>
                  <a:pt x="39517" y="39458"/>
                </a:cubicBezTo>
                <a:cubicBezTo>
                  <a:pt x="65862" y="13153"/>
                  <a:pt x="100462" y="0"/>
                  <a:pt x="135051" y="0"/>
                </a:cubicBezTo>
                <a:close/>
              </a:path>
            </a:pathLst>
          </a:custGeom>
          <a:solidFill>
            <a:schemeClr val="accent1"/>
          </a:solidFill>
          <a:ln>
            <a:noFill/>
          </a:ln>
        </p:spPr>
      </p:sp>
      <p:sp>
        <p:nvSpPr>
          <p:cNvPr id="74" name="settings_126263">
            <a:extLst>
              <a:ext uri="{FF2B5EF4-FFF2-40B4-BE49-F238E27FC236}">
                <a16:creationId xmlns="" xmlns:a16="http://schemas.microsoft.com/office/drawing/2014/main" id="{54614240-DB5F-4E13-AA4D-9801EB4F4AB6}"/>
              </a:ext>
            </a:extLst>
          </p:cNvPr>
          <p:cNvSpPr>
            <a:spLocks noChangeAspect="1"/>
          </p:cNvSpPr>
          <p:nvPr/>
        </p:nvSpPr>
        <p:spPr bwMode="auto">
          <a:xfrm>
            <a:off x="10973194" y="2001382"/>
            <a:ext cx="575725" cy="609685"/>
          </a:xfrm>
          <a:custGeom>
            <a:avLst/>
            <a:gdLst>
              <a:gd name="connsiteX0" fmla="*/ 346084 w 571831"/>
              <a:gd name="connsiteY0" fmla="*/ 480815 h 605561"/>
              <a:gd name="connsiteX1" fmla="*/ 319092 w 571831"/>
              <a:gd name="connsiteY1" fmla="*/ 488121 h 605561"/>
              <a:gd name="connsiteX2" fmla="*/ 312545 w 571831"/>
              <a:gd name="connsiteY2" fmla="*/ 539289 h 605561"/>
              <a:gd name="connsiteX3" fmla="*/ 363795 w 571831"/>
              <a:gd name="connsiteY3" fmla="*/ 545825 h 605561"/>
              <a:gd name="connsiteX4" fmla="*/ 370341 w 571831"/>
              <a:gd name="connsiteY4" fmla="*/ 494657 h 605561"/>
              <a:gd name="connsiteX5" fmla="*/ 346084 w 571831"/>
              <a:gd name="connsiteY5" fmla="*/ 480815 h 605561"/>
              <a:gd name="connsiteX6" fmla="*/ 346306 w 571831"/>
              <a:gd name="connsiteY6" fmla="*/ 428176 h 605561"/>
              <a:gd name="connsiteX7" fmla="*/ 354443 w 571831"/>
              <a:gd name="connsiteY7" fmla="*/ 429296 h 605561"/>
              <a:gd name="connsiteX8" fmla="*/ 362485 w 571831"/>
              <a:gd name="connsiteY8" fmla="*/ 430417 h 605561"/>
              <a:gd name="connsiteX9" fmla="*/ 367909 w 571831"/>
              <a:gd name="connsiteY9" fmla="*/ 436579 h 605561"/>
              <a:gd name="connsiteX10" fmla="*/ 368096 w 571831"/>
              <a:gd name="connsiteY10" fmla="*/ 448998 h 605561"/>
              <a:gd name="connsiteX11" fmla="*/ 372024 w 571831"/>
              <a:gd name="connsiteY11" fmla="*/ 454974 h 605561"/>
              <a:gd name="connsiteX12" fmla="*/ 381844 w 571831"/>
              <a:gd name="connsiteY12" fmla="*/ 460856 h 605561"/>
              <a:gd name="connsiteX13" fmla="*/ 389045 w 571831"/>
              <a:gd name="connsiteY13" fmla="*/ 461416 h 605561"/>
              <a:gd name="connsiteX14" fmla="*/ 399893 w 571831"/>
              <a:gd name="connsiteY14" fmla="*/ 455814 h 605561"/>
              <a:gd name="connsiteX15" fmla="*/ 407936 w 571831"/>
              <a:gd name="connsiteY15" fmla="*/ 457682 h 605561"/>
              <a:gd name="connsiteX16" fmla="*/ 412893 w 571831"/>
              <a:gd name="connsiteY16" fmla="*/ 464311 h 605561"/>
              <a:gd name="connsiteX17" fmla="*/ 417849 w 571831"/>
              <a:gd name="connsiteY17" fmla="*/ 470940 h 605561"/>
              <a:gd name="connsiteX18" fmla="*/ 417382 w 571831"/>
              <a:gd name="connsiteY18" fmla="*/ 479157 h 605561"/>
              <a:gd name="connsiteX19" fmla="*/ 408684 w 571831"/>
              <a:gd name="connsiteY19" fmla="*/ 488308 h 605561"/>
              <a:gd name="connsiteX20" fmla="*/ 407188 w 571831"/>
              <a:gd name="connsiteY20" fmla="*/ 495311 h 605561"/>
              <a:gd name="connsiteX21" fmla="*/ 409806 w 571831"/>
              <a:gd name="connsiteY21" fmla="*/ 505862 h 605561"/>
              <a:gd name="connsiteX22" fmla="*/ 414482 w 571831"/>
              <a:gd name="connsiteY22" fmla="*/ 511371 h 605561"/>
              <a:gd name="connsiteX23" fmla="*/ 426266 w 571831"/>
              <a:gd name="connsiteY23" fmla="*/ 515012 h 605561"/>
              <a:gd name="connsiteX24" fmla="*/ 430942 w 571831"/>
              <a:gd name="connsiteY24" fmla="*/ 521828 h 605561"/>
              <a:gd name="connsiteX25" fmla="*/ 429820 w 571831"/>
              <a:gd name="connsiteY25" fmla="*/ 529952 h 605561"/>
              <a:gd name="connsiteX26" fmla="*/ 428698 w 571831"/>
              <a:gd name="connsiteY26" fmla="*/ 537982 h 605561"/>
              <a:gd name="connsiteX27" fmla="*/ 422619 w 571831"/>
              <a:gd name="connsiteY27" fmla="*/ 543397 h 605561"/>
              <a:gd name="connsiteX28" fmla="*/ 409993 w 571831"/>
              <a:gd name="connsiteY28" fmla="*/ 543584 h 605561"/>
              <a:gd name="connsiteX29" fmla="*/ 404008 w 571831"/>
              <a:gd name="connsiteY29" fmla="*/ 547506 h 605561"/>
              <a:gd name="connsiteX30" fmla="*/ 398303 w 571831"/>
              <a:gd name="connsiteY30" fmla="*/ 556936 h 605561"/>
              <a:gd name="connsiteX31" fmla="*/ 397649 w 571831"/>
              <a:gd name="connsiteY31" fmla="*/ 564033 h 605561"/>
              <a:gd name="connsiteX32" fmla="*/ 403260 w 571831"/>
              <a:gd name="connsiteY32" fmla="*/ 574957 h 605561"/>
              <a:gd name="connsiteX33" fmla="*/ 401390 w 571831"/>
              <a:gd name="connsiteY33" fmla="*/ 582987 h 605561"/>
              <a:gd name="connsiteX34" fmla="*/ 394843 w 571831"/>
              <a:gd name="connsiteY34" fmla="*/ 587936 h 605561"/>
              <a:gd name="connsiteX35" fmla="*/ 388203 w 571831"/>
              <a:gd name="connsiteY35" fmla="*/ 592885 h 605561"/>
              <a:gd name="connsiteX36" fmla="*/ 379974 w 571831"/>
              <a:gd name="connsiteY36" fmla="*/ 592418 h 605561"/>
              <a:gd name="connsiteX37" fmla="*/ 370715 w 571831"/>
              <a:gd name="connsiteY37" fmla="*/ 583734 h 605561"/>
              <a:gd name="connsiteX38" fmla="*/ 363795 w 571831"/>
              <a:gd name="connsiteY38" fmla="*/ 582240 h 605561"/>
              <a:gd name="connsiteX39" fmla="*/ 353040 w 571831"/>
              <a:gd name="connsiteY39" fmla="*/ 584855 h 605561"/>
              <a:gd name="connsiteX40" fmla="*/ 347522 w 571831"/>
              <a:gd name="connsiteY40" fmla="*/ 589430 h 605561"/>
              <a:gd name="connsiteX41" fmla="*/ 343781 w 571831"/>
              <a:gd name="connsiteY41" fmla="*/ 601102 h 605561"/>
              <a:gd name="connsiteX42" fmla="*/ 336861 w 571831"/>
              <a:gd name="connsiteY42" fmla="*/ 605490 h 605561"/>
              <a:gd name="connsiteX43" fmla="*/ 328724 w 571831"/>
              <a:gd name="connsiteY43" fmla="*/ 604370 h 605561"/>
              <a:gd name="connsiteX44" fmla="*/ 320588 w 571831"/>
              <a:gd name="connsiteY44" fmla="*/ 603249 h 605561"/>
              <a:gd name="connsiteX45" fmla="*/ 315258 w 571831"/>
              <a:gd name="connsiteY45" fmla="*/ 597180 h 605561"/>
              <a:gd name="connsiteX46" fmla="*/ 314977 w 571831"/>
              <a:gd name="connsiteY46" fmla="*/ 584575 h 605561"/>
              <a:gd name="connsiteX47" fmla="*/ 311143 w 571831"/>
              <a:gd name="connsiteY47" fmla="*/ 578599 h 605561"/>
              <a:gd name="connsiteX48" fmla="*/ 302071 w 571831"/>
              <a:gd name="connsiteY48" fmla="*/ 573277 h 605561"/>
              <a:gd name="connsiteX49" fmla="*/ 294964 w 571831"/>
              <a:gd name="connsiteY49" fmla="*/ 572716 h 605561"/>
              <a:gd name="connsiteX50" fmla="*/ 283835 w 571831"/>
              <a:gd name="connsiteY50" fmla="*/ 578506 h 605561"/>
              <a:gd name="connsiteX51" fmla="*/ 275886 w 571831"/>
              <a:gd name="connsiteY51" fmla="*/ 576638 h 605561"/>
              <a:gd name="connsiteX52" fmla="*/ 270835 w 571831"/>
              <a:gd name="connsiteY52" fmla="*/ 570009 h 605561"/>
              <a:gd name="connsiteX53" fmla="*/ 265879 w 571831"/>
              <a:gd name="connsiteY53" fmla="*/ 563379 h 605561"/>
              <a:gd name="connsiteX54" fmla="*/ 266347 w 571831"/>
              <a:gd name="connsiteY54" fmla="*/ 555162 h 605561"/>
              <a:gd name="connsiteX55" fmla="*/ 274950 w 571831"/>
              <a:gd name="connsiteY55" fmla="*/ 546199 h 605561"/>
              <a:gd name="connsiteX56" fmla="*/ 276447 w 571831"/>
              <a:gd name="connsiteY56" fmla="*/ 539289 h 605561"/>
              <a:gd name="connsiteX57" fmla="*/ 273735 w 571831"/>
              <a:gd name="connsiteY57" fmla="*/ 528551 h 605561"/>
              <a:gd name="connsiteX58" fmla="*/ 269152 w 571831"/>
              <a:gd name="connsiteY58" fmla="*/ 523229 h 605561"/>
              <a:gd name="connsiteX59" fmla="*/ 257275 w 571831"/>
              <a:gd name="connsiteY59" fmla="*/ 519307 h 605561"/>
              <a:gd name="connsiteX60" fmla="*/ 252880 w 571831"/>
              <a:gd name="connsiteY60" fmla="*/ 512398 h 605561"/>
              <a:gd name="connsiteX61" fmla="*/ 254002 w 571831"/>
              <a:gd name="connsiteY61" fmla="*/ 504274 h 605561"/>
              <a:gd name="connsiteX62" fmla="*/ 255124 w 571831"/>
              <a:gd name="connsiteY62" fmla="*/ 496151 h 605561"/>
              <a:gd name="connsiteX63" fmla="*/ 261296 w 571831"/>
              <a:gd name="connsiteY63" fmla="*/ 490829 h 605561"/>
              <a:gd name="connsiteX64" fmla="*/ 273735 w 571831"/>
              <a:gd name="connsiteY64" fmla="*/ 490549 h 605561"/>
              <a:gd name="connsiteX65" fmla="*/ 279720 w 571831"/>
              <a:gd name="connsiteY65" fmla="*/ 486720 h 605561"/>
              <a:gd name="connsiteX66" fmla="*/ 285425 w 571831"/>
              <a:gd name="connsiteY66" fmla="*/ 477103 h 605561"/>
              <a:gd name="connsiteX67" fmla="*/ 285986 w 571831"/>
              <a:gd name="connsiteY67" fmla="*/ 470007 h 605561"/>
              <a:gd name="connsiteX68" fmla="*/ 280187 w 571831"/>
              <a:gd name="connsiteY68" fmla="*/ 458989 h 605561"/>
              <a:gd name="connsiteX69" fmla="*/ 282058 w 571831"/>
              <a:gd name="connsiteY69" fmla="*/ 450959 h 605561"/>
              <a:gd name="connsiteX70" fmla="*/ 288698 w 571831"/>
              <a:gd name="connsiteY70" fmla="*/ 446010 h 605561"/>
              <a:gd name="connsiteX71" fmla="*/ 295338 w 571831"/>
              <a:gd name="connsiteY71" fmla="*/ 441061 h 605561"/>
              <a:gd name="connsiteX72" fmla="*/ 303380 w 571831"/>
              <a:gd name="connsiteY72" fmla="*/ 441621 h 605561"/>
              <a:gd name="connsiteX73" fmla="*/ 312358 w 571831"/>
              <a:gd name="connsiteY73" fmla="*/ 450212 h 605561"/>
              <a:gd name="connsiteX74" fmla="*/ 319372 w 571831"/>
              <a:gd name="connsiteY74" fmla="*/ 451706 h 605561"/>
              <a:gd name="connsiteX75" fmla="*/ 330127 w 571831"/>
              <a:gd name="connsiteY75" fmla="*/ 448998 h 605561"/>
              <a:gd name="connsiteX76" fmla="*/ 335458 w 571831"/>
              <a:gd name="connsiteY76" fmla="*/ 444423 h 605561"/>
              <a:gd name="connsiteX77" fmla="*/ 339292 w 571831"/>
              <a:gd name="connsiteY77" fmla="*/ 432564 h 605561"/>
              <a:gd name="connsiteX78" fmla="*/ 346306 w 571831"/>
              <a:gd name="connsiteY78" fmla="*/ 428176 h 605561"/>
              <a:gd name="connsiteX79" fmla="*/ 128938 w 571831"/>
              <a:gd name="connsiteY79" fmla="*/ 398412 h 605561"/>
              <a:gd name="connsiteX80" fmla="*/ 91477 w 571831"/>
              <a:gd name="connsiteY80" fmla="*/ 414333 h 605561"/>
              <a:gd name="connsiteX81" fmla="*/ 92225 w 571831"/>
              <a:gd name="connsiteY81" fmla="*/ 489412 h 605561"/>
              <a:gd name="connsiteX82" fmla="*/ 167427 w 571831"/>
              <a:gd name="connsiteY82" fmla="*/ 488665 h 605561"/>
              <a:gd name="connsiteX83" fmla="*/ 166679 w 571831"/>
              <a:gd name="connsiteY83" fmla="*/ 413586 h 605561"/>
              <a:gd name="connsiteX84" fmla="*/ 128938 w 571831"/>
              <a:gd name="connsiteY84" fmla="*/ 398412 h 605561"/>
              <a:gd name="connsiteX85" fmla="*/ 118508 w 571831"/>
              <a:gd name="connsiteY85" fmla="*/ 322072 h 605561"/>
              <a:gd name="connsiteX86" fmla="*/ 130481 w 571831"/>
              <a:gd name="connsiteY86" fmla="*/ 322259 h 605561"/>
              <a:gd name="connsiteX87" fmla="*/ 142453 w 571831"/>
              <a:gd name="connsiteY87" fmla="*/ 322352 h 605561"/>
              <a:gd name="connsiteX88" fmla="*/ 151433 w 571831"/>
              <a:gd name="connsiteY88" fmla="*/ 330103 h 605561"/>
              <a:gd name="connsiteX89" fmla="*/ 154332 w 571831"/>
              <a:gd name="connsiteY89" fmla="*/ 348032 h 605561"/>
              <a:gd name="connsiteX90" fmla="*/ 161160 w 571831"/>
              <a:gd name="connsiteY90" fmla="*/ 355876 h 605561"/>
              <a:gd name="connsiteX91" fmla="*/ 176500 w 571831"/>
              <a:gd name="connsiteY91" fmla="*/ 362320 h 605561"/>
              <a:gd name="connsiteX92" fmla="*/ 186976 w 571831"/>
              <a:gd name="connsiteY92" fmla="*/ 361853 h 605561"/>
              <a:gd name="connsiteX93" fmla="*/ 201567 w 571831"/>
              <a:gd name="connsiteY93" fmla="*/ 351581 h 605561"/>
              <a:gd name="connsiteX94" fmla="*/ 213446 w 571831"/>
              <a:gd name="connsiteY94" fmla="*/ 352701 h 605561"/>
              <a:gd name="connsiteX95" fmla="*/ 221864 w 571831"/>
              <a:gd name="connsiteY95" fmla="*/ 361292 h 605561"/>
              <a:gd name="connsiteX96" fmla="*/ 230376 w 571831"/>
              <a:gd name="connsiteY96" fmla="*/ 369884 h 605561"/>
              <a:gd name="connsiteX97" fmla="*/ 231218 w 571831"/>
              <a:gd name="connsiteY97" fmla="*/ 381836 h 605561"/>
              <a:gd name="connsiteX98" fmla="*/ 220555 w 571831"/>
              <a:gd name="connsiteY98" fmla="*/ 396777 h 605561"/>
              <a:gd name="connsiteX99" fmla="*/ 219807 w 571831"/>
              <a:gd name="connsiteY99" fmla="*/ 407143 h 605561"/>
              <a:gd name="connsiteX100" fmla="*/ 225793 w 571831"/>
              <a:gd name="connsiteY100" fmla="*/ 421991 h 605561"/>
              <a:gd name="connsiteX101" fmla="*/ 233650 w 571831"/>
              <a:gd name="connsiteY101" fmla="*/ 428901 h 605561"/>
              <a:gd name="connsiteX102" fmla="*/ 251328 w 571831"/>
              <a:gd name="connsiteY102" fmla="*/ 431796 h 605561"/>
              <a:gd name="connsiteX103" fmla="*/ 258904 w 571831"/>
              <a:gd name="connsiteY103" fmla="*/ 440854 h 605561"/>
              <a:gd name="connsiteX104" fmla="*/ 258810 w 571831"/>
              <a:gd name="connsiteY104" fmla="*/ 452807 h 605561"/>
              <a:gd name="connsiteX105" fmla="*/ 258717 w 571831"/>
              <a:gd name="connsiteY105" fmla="*/ 464759 h 605561"/>
              <a:gd name="connsiteX106" fmla="*/ 250860 w 571831"/>
              <a:gd name="connsiteY106" fmla="*/ 474004 h 605561"/>
              <a:gd name="connsiteX107" fmla="*/ 232714 w 571831"/>
              <a:gd name="connsiteY107" fmla="*/ 476993 h 605561"/>
              <a:gd name="connsiteX108" fmla="*/ 224857 w 571831"/>
              <a:gd name="connsiteY108" fmla="*/ 483716 h 605561"/>
              <a:gd name="connsiteX109" fmla="*/ 218497 w 571831"/>
              <a:gd name="connsiteY109" fmla="*/ 498377 h 605561"/>
              <a:gd name="connsiteX110" fmla="*/ 219152 w 571831"/>
              <a:gd name="connsiteY110" fmla="*/ 508742 h 605561"/>
              <a:gd name="connsiteX111" fmla="*/ 229347 w 571831"/>
              <a:gd name="connsiteY111" fmla="*/ 523310 h 605561"/>
              <a:gd name="connsiteX112" fmla="*/ 228225 w 571831"/>
              <a:gd name="connsiteY112" fmla="*/ 535169 h 605561"/>
              <a:gd name="connsiteX113" fmla="*/ 219619 w 571831"/>
              <a:gd name="connsiteY113" fmla="*/ 543574 h 605561"/>
              <a:gd name="connsiteX114" fmla="*/ 211014 w 571831"/>
              <a:gd name="connsiteY114" fmla="*/ 552072 h 605561"/>
              <a:gd name="connsiteX115" fmla="*/ 199042 w 571831"/>
              <a:gd name="connsiteY115" fmla="*/ 552912 h 605561"/>
              <a:gd name="connsiteX116" fmla="*/ 184076 w 571831"/>
              <a:gd name="connsiteY116" fmla="*/ 542266 h 605561"/>
              <a:gd name="connsiteX117" fmla="*/ 173787 w 571831"/>
              <a:gd name="connsiteY117" fmla="*/ 541519 h 605561"/>
              <a:gd name="connsiteX118" fmla="*/ 158915 w 571831"/>
              <a:gd name="connsiteY118" fmla="*/ 547496 h 605561"/>
              <a:gd name="connsiteX119" fmla="*/ 151900 w 571831"/>
              <a:gd name="connsiteY119" fmla="*/ 555340 h 605561"/>
              <a:gd name="connsiteX120" fmla="*/ 148814 w 571831"/>
              <a:gd name="connsiteY120" fmla="*/ 572989 h 605561"/>
              <a:gd name="connsiteX121" fmla="*/ 139741 w 571831"/>
              <a:gd name="connsiteY121" fmla="*/ 580553 h 605561"/>
              <a:gd name="connsiteX122" fmla="*/ 127768 w 571831"/>
              <a:gd name="connsiteY122" fmla="*/ 580460 h 605561"/>
              <a:gd name="connsiteX123" fmla="*/ 115796 w 571831"/>
              <a:gd name="connsiteY123" fmla="*/ 580366 h 605561"/>
              <a:gd name="connsiteX124" fmla="*/ 106817 w 571831"/>
              <a:gd name="connsiteY124" fmla="*/ 572616 h 605561"/>
              <a:gd name="connsiteX125" fmla="*/ 103823 w 571831"/>
              <a:gd name="connsiteY125" fmla="*/ 554593 h 605561"/>
              <a:gd name="connsiteX126" fmla="*/ 97089 w 571831"/>
              <a:gd name="connsiteY126" fmla="*/ 546749 h 605561"/>
              <a:gd name="connsiteX127" fmla="*/ 82965 w 571831"/>
              <a:gd name="connsiteY127" fmla="*/ 540772 h 605561"/>
              <a:gd name="connsiteX128" fmla="*/ 72583 w 571831"/>
              <a:gd name="connsiteY128" fmla="*/ 541333 h 605561"/>
              <a:gd name="connsiteX129" fmla="*/ 57804 w 571831"/>
              <a:gd name="connsiteY129" fmla="*/ 551791 h 605561"/>
              <a:gd name="connsiteX130" fmla="*/ 45926 w 571831"/>
              <a:gd name="connsiteY130" fmla="*/ 550671 h 605561"/>
              <a:gd name="connsiteX131" fmla="*/ 37414 w 571831"/>
              <a:gd name="connsiteY131" fmla="*/ 542080 h 605561"/>
              <a:gd name="connsiteX132" fmla="*/ 28996 w 571831"/>
              <a:gd name="connsiteY132" fmla="*/ 533489 h 605561"/>
              <a:gd name="connsiteX133" fmla="*/ 28060 w 571831"/>
              <a:gd name="connsiteY133" fmla="*/ 521536 h 605561"/>
              <a:gd name="connsiteX134" fmla="*/ 38723 w 571831"/>
              <a:gd name="connsiteY134" fmla="*/ 506875 h 605561"/>
              <a:gd name="connsiteX135" fmla="*/ 39472 w 571831"/>
              <a:gd name="connsiteY135" fmla="*/ 496509 h 605561"/>
              <a:gd name="connsiteX136" fmla="*/ 33298 w 571831"/>
              <a:gd name="connsiteY136" fmla="*/ 481568 h 605561"/>
              <a:gd name="connsiteX137" fmla="*/ 25629 w 571831"/>
              <a:gd name="connsiteY137" fmla="*/ 474751 h 605561"/>
              <a:gd name="connsiteX138" fmla="*/ 7670 w 571831"/>
              <a:gd name="connsiteY138" fmla="*/ 471670 h 605561"/>
              <a:gd name="connsiteX139" fmla="*/ 0 w 571831"/>
              <a:gd name="connsiteY139" fmla="*/ 462518 h 605561"/>
              <a:gd name="connsiteX140" fmla="*/ 187 w 571831"/>
              <a:gd name="connsiteY140" fmla="*/ 450565 h 605561"/>
              <a:gd name="connsiteX141" fmla="*/ 281 w 571831"/>
              <a:gd name="connsiteY141" fmla="*/ 438613 h 605561"/>
              <a:gd name="connsiteX142" fmla="*/ 8044 w 571831"/>
              <a:gd name="connsiteY142" fmla="*/ 429648 h 605561"/>
              <a:gd name="connsiteX143" fmla="*/ 26003 w 571831"/>
              <a:gd name="connsiteY143" fmla="*/ 426660 h 605561"/>
              <a:gd name="connsiteX144" fmla="*/ 33860 w 571831"/>
              <a:gd name="connsiteY144" fmla="*/ 419936 h 605561"/>
              <a:gd name="connsiteX145" fmla="*/ 40033 w 571831"/>
              <a:gd name="connsiteY145" fmla="*/ 405182 h 605561"/>
              <a:gd name="connsiteX146" fmla="*/ 39472 w 571831"/>
              <a:gd name="connsiteY146" fmla="*/ 394816 h 605561"/>
              <a:gd name="connsiteX147" fmla="*/ 28996 w 571831"/>
              <a:gd name="connsiteY147" fmla="*/ 379969 h 605561"/>
              <a:gd name="connsiteX148" fmla="*/ 30118 w 571831"/>
              <a:gd name="connsiteY148" fmla="*/ 368203 h 605561"/>
              <a:gd name="connsiteX149" fmla="*/ 38723 w 571831"/>
              <a:gd name="connsiteY149" fmla="*/ 359705 h 605561"/>
              <a:gd name="connsiteX150" fmla="*/ 47329 w 571831"/>
              <a:gd name="connsiteY150" fmla="*/ 351207 h 605561"/>
              <a:gd name="connsiteX151" fmla="*/ 59114 w 571831"/>
              <a:gd name="connsiteY151" fmla="*/ 350460 h 605561"/>
              <a:gd name="connsiteX152" fmla="*/ 74079 w 571831"/>
              <a:gd name="connsiteY152" fmla="*/ 360732 h 605561"/>
              <a:gd name="connsiteX153" fmla="*/ 84462 w 571831"/>
              <a:gd name="connsiteY153" fmla="*/ 361479 h 605561"/>
              <a:gd name="connsiteX154" fmla="*/ 99427 w 571831"/>
              <a:gd name="connsiteY154" fmla="*/ 355316 h 605561"/>
              <a:gd name="connsiteX155" fmla="*/ 106255 w 571831"/>
              <a:gd name="connsiteY155" fmla="*/ 347659 h 605561"/>
              <a:gd name="connsiteX156" fmla="*/ 109436 w 571831"/>
              <a:gd name="connsiteY156" fmla="*/ 329729 h 605561"/>
              <a:gd name="connsiteX157" fmla="*/ 118508 w 571831"/>
              <a:gd name="connsiteY157" fmla="*/ 322072 h 605561"/>
              <a:gd name="connsiteX158" fmla="*/ 357411 w 571831"/>
              <a:gd name="connsiteY158" fmla="*/ 110208 h 605561"/>
              <a:gd name="connsiteX159" fmla="*/ 350397 w 571831"/>
              <a:gd name="connsiteY159" fmla="*/ 117305 h 605561"/>
              <a:gd name="connsiteX160" fmla="*/ 350397 w 571831"/>
              <a:gd name="connsiteY160" fmla="*/ 125149 h 605561"/>
              <a:gd name="connsiteX161" fmla="*/ 342916 w 571831"/>
              <a:gd name="connsiteY161" fmla="*/ 135514 h 605561"/>
              <a:gd name="connsiteX162" fmla="*/ 312522 w 571831"/>
              <a:gd name="connsiteY162" fmla="*/ 173986 h 605561"/>
              <a:gd name="connsiteX163" fmla="*/ 334779 w 571831"/>
              <a:gd name="connsiteY163" fmla="*/ 211711 h 605561"/>
              <a:gd name="connsiteX164" fmla="*/ 362741 w 571831"/>
              <a:gd name="connsiteY164" fmla="*/ 224130 h 605561"/>
              <a:gd name="connsiteX165" fmla="*/ 372935 w 571831"/>
              <a:gd name="connsiteY165" fmla="*/ 230107 h 605561"/>
              <a:gd name="connsiteX166" fmla="*/ 369568 w 571831"/>
              <a:gd name="connsiteY166" fmla="*/ 254479 h 605561"/>
              <a:gd name="connsiteX167" fmla="*/ 351613 w 571831"/>
              <a:gd name="connsiteY167" fmla="*/ 256906 h 605561"/>
              <a:gd name="connsiteX168" fmla="*/ 324305 w 571831"/>
              <a:gd name="connsiteY168" fmla="*/ 248689 h 605561"/>
              <a:gd name="connsiteX169" fmla="*/ 316076 w 571831"/>
              <a:gd name="connsiteY169" fmla="*/ 252144 h 605561"/>
              <a:gd name="connsiteX170" fmla="*/ 311961 w 571831"/>
              <a:gd name="connsiteY170" fmla="*/ 266338 h 605561"/>
              <a:gd name="connsiteX171" fmla="*/ 317011 w 571831"/>
              <a:gd name="connsiteY171" fmla="*/ 277170 h 605561"/>
              <a:gd name="connsiteX172" fmla="*/ 341513 w 571831"/>
              <a:gd name="connsiteY172" fmla="*/ 284266 h 605561"/>
              <a:gd name="connsiteX173" fmla="*/ 348527 w 571831"/>
              <a:gd name="connsiteY173" fmla="*/ 292484 h 605561"/>
              <a:gd name="connsiteX174" fmla="*/ 348620 w 571831"/>
              <a:gd name="connsiteY174" fmla="*/ 301822 h 605561"/>
              <a:gd name="connsiteX175" fmla="*/ 354605 w 571831"/>
              <a:gd name="connsiteY175" fmla="*/ 308172 h 605561"/>
              <a:gd name="connsiteX176" fmla="*/ 368446 w 571831"/>
              <a:gd name="connsiteY176" fmla="*/ 308172 h 605561"/>
              <a:gd name="connsiteX177" fmla="*/ 374244 w 571831"/>
              <a:gd name="connsiteY177" fmla="*/ 302195 h 605561"/>
              <a:gd name="connsiteX178" fmla="*/ 374244 w 571831"/>
              <a:gd name="connsiteY178" fmla="*/ 289402 h 605561"/>
              <a:gd name="connsiteX179" fmla="*/ 380042 w 571831"/>
              <a:gd name="connsiteY179" fmla="*/ 281652 h 605561"/>
              <a:gd name="connsiteX180" fmla="*/ 404264 w 571831"/>
              <a:gd name="connsiteY180" fmla="*/ 266244 h 605561"/>
              <a:gd name="connsiteX181" fmla="*/ 390142 w 571831"/>
              <a:gd name="connsiteY181" fmla="*/ 200132 h 605561"/>
              <a:gd name="connsiteX182" fmla="*/ 365828 w 571831"/>
              <a:gd name="connsiteY182" fmla="*/ 189113 h 605561"/>
              <a:gd name="connsiteX183" fmla="*/ 352548 w 571831"/>
              <a:gd name="connsiteY183" fmla="*/ 181643 h 605561"/>
              <a:gd name="connsiteX184" fmla="*/ 355354 w 571831"/>
              <a:gd name="connsiteY184" fmla="*/ 161100 h 605561"/>
              <a:gd name="connsiteX185" fmla="*/ 363583 w 571831"/>
              <a:gd name="connsiteY185" fmla="*/ 159512 h 605561"/>
              <a:gd name="connsiteX186" fmla="*/ 394257 w 571831"/>
              <a:gd name="connsiteY186" fmla="*/ 165582 h 605561"/>
              <a:gd name="connsiteX187" fmla="*/ 402393 w 571831"/>
              <a:gd name="connsiteY187" fmla="*/ 162127 h 605561"/>
              <a:gd name="connsiteX188" fmla="*/ 407163 w 571831"/>
              <a:gd name="connsiteY188" fmla="*/ 146066 h 605561"/>
              <a:gd name="connsiteX189" fmla="*/ 403516 w 571831"/>
              <a:gd name="connsiteY189" fmla="*/ 138595 h 605561"/>
              <a:gd name="connsiteX190" fmla="*/ 384157 w 571831"/>
              <a:gd name="connsiteY190" fmla="*/ 132899 h 605561"/>
              <a:gd name="connsiteX191" fmla="*/ 375367 w 571831"/>
              <a:gd name="connsiteY191" fmla="*/ 122628 h 605561"/>
              <a:gd name="connsiteX192" fmla="*/ 362835 w 571831"/>
              <a:gd name="connsiteY192" fmla="*/ 110208 h 605561"/>
              <a:gd name="connsiteX193" fmla="*/ 414761 w 571831"/>
              <a:gd name="connsiteY193" fmla="*/ 803 h 605561"/>
              <a:gd name="connsiteX194" fmla="*/ 425493 w 571831"/>
              <a:gd name="connsiteY194" fmla="*/ 1142 h 605561"/>
              <a:gd name="connsiteX195" fmla="*/ 444196 w 571831"/>
              <a:gd name="connsiteY195" fmla="*/ 8705 h 605561"/>
              <a:gd name="connsiteX196" fmla="*/ 462900 w 571831"/>
              <a:gd name="connsiteY196" fmla="*/ 16363 h 605561"/>
              <a:gd name="connsiteX197" fmla="*/ 471878 w 571831"/>
              <a:gd name="connsiteY197" fmla="*/ 34011 h 605561"/>
              <a:gd name="connsiteX198" fmla="*/ 465238 w 571831"/>
              <a:gd name="connsiteY198" fmla="*/ 63612 h 605561"/>
              <a:gd name="connsiteX199" fmla="*/ 470943 w 571831"/>
              <a:gd name="connsiteY199" fmla="*/ 80047 h 605561"/>
              <a:gd name="connsiteX200" fmla="*/ 490301 w 571831"/>
              <a:gd name="connsiteY200" fmla="*/ 99003 h 605561"/>
              <a:gd name="connsiteX201" fmla="*/ 506760 w 571831"/>
              <a:gd name="connsiteY201" fmla="*/ 104325 h 605561"/>
              <a:gd name="connsiteX202" fmla="*/ 536406 w 571831"/>
              <a:gd name="connsiteY202" fmla="*/ 97229 h 605561"/>
              <a:gd name="connsiteX203" fmla="*/ 554268 w 571831"/>
              <a:gd name="connsiteY203" fmla="*/ 106193 h 605561"/>
              <a:gd name="connsiteX204" fmla="*/ 562123 w 571831"/>
              <a:gd name="connsiteY204" fmla="*/ 124775 h 605561"/>
              <a:gd name="connsiteX205" fmla="*/ 569979 w 571831"/>
              <a:gd name="connsiteY205" fmla="*/ 143171 h 605561"/>
              <a:gd name="connsiteX206" fmla="*/ 564087 w 571831"/>
              <a:gd name="connsiteY206" fmla="*/ 162220 h 605561"/>
              <a:gd name="connsiteX207" fmla="*/ 538557 w 571831"/>
              <a:gd name="connsiteY207" fmla="*/ 178468 h 605561"/>
              <a:gd name="connsiteX208" fmla="*/ 530981 w 571831"/>
              <a:gd name="connsiteY208" fmla="*/ 194249 h 605561"/>
              <a:gd name="connsiteX209" fmla="*/ 531075 w 571831"/>
              <a:gd name="connsiteY209" fmla="*/ 222170 h 605561"/>
              <a:gd name="connsiteX210" fmla="*/ 538931 w 571831"/>
              <a:gd name="connsiteY210" fmla="*/ 237951 h 605561"/>
              <a:gd name="connsiteX211" fmla="*/ 564368 w 571831"/>
              <a:gd name="connsiteY211" fmla="*/ 253545 h 605561"/>
              <a:gd name="connsiteX212" fmla="*/ 570633 w 571831"/>
              <a:gd name="connsiteY212" fmla="*/ 272688 h 605561"/>
              <a:gd name="connsiteX213" fmla="*/ 562965 w 571831"/>
              <a:gd name="connsiteY213" fmla="*/ 291363 h 605561"/>
              <a:gd name="connsiteX214" fmla="*/ 555390 w 571831"/>
              <a:gd name="connsiteY214" fmla="*/ 310039 h 605561"/>
              <a:gd name="connsiteX215" fmla="*/ 537715 w 571831"/>
              <a:gd name="connsiteY215" fmla="*/ 319377 h 605561"/>
              <a:gd name="connsiteX216" fmla="*/ 507508 w 571831"/>
              <a:gd name="connsiteY216" fmla="*/ 312747 h 605561"/>
              <a:gd name="connsiteX217" fmla="*/ 491143 w 571831"/>
              <a:gd name="connsiteY217" fmla="*/ 318537 h 605561"/>
              <a:gd name="connsiteX218" fmla="*/ 472345 w 571831"/>
              <a:gd name="connsiteY218" fmla="*/ 337399 h 605561"/>
              <a:gd name="connsiteX219" fmla="*/ 466828 w 571831"/>
              <a:gd name="connsiteY219" fmla="*/ 354207 h 605561"/>
              <a:gd name="connsiteX220" fmla="*/ 474216 w 571831"/>
              <a:gd name="connsiteY220" fmla="*/ 383248 h 605561"/>
              <a:gd name="connsiteX221" fmla="*/ 465238 w 571831"/>
              <a:gd name="connsiteY221" fmla="*/ 401083 h 605561"/>
              <a:gd name="connsiteX222" fmla="*/ 446815 w 571831"/>
              <a:gd name="connsiteY222" fmla="*/ 408927 h 605561"/>
              <a:gd name="connsiteX223" fmla="*/ 428298 w 571831"/>
              <a:gd name="connsiteY223" fmla="*/ 416771 h 605561"/>
              <a:gd name="connsiteX224" fmla="*/ 409220 w 571831"/>
              <a:gd name="connsiteY224" fmla="*/ 410888 h 605561"/>
              <a:gd name="connsiteX225" fmla="*/ 392667 w 571831"/>
              <a:gd name="connsiteY225" fmla="*/ 385022 h 605561"/>
              <a:gd name="connsiteX226" fmla="*/ 377050 w 571831"/>
              <a:gd name="connsiteY226" fmla="*/ 377365 h 605561"/>
              <a:gd name="connsiteX227" fmla="*/ 350116 w 571831"/>
              <a:gd name="connsiteY227" fmla="*/ 377552 h 605561"/>
              <a:gd name="connsiteX228" fmla="*/ 334592 w 571831"/>
              <a:gd name="connsiteY228" fmla="*/ 385396 h 605561"/>
              <a:gd name="connsiteX229" fmla="*/ 318881 w 571831"/>
              <a:gd name="connsiteY229" fmla="*/ 410888 h 605561"/>
              <a:gd name="connsiteX230" fmla="*/ 299803 w 571831"/>
              <a:gd name="connsiteY230" fmla="*/ 417145 h 605561"/>
              <a:gd name="connsiteX231" fmla="*/ 281100 w 571831"/>
              <a:gd name="connsiteY231" fmla="*/ 409488 h 605561"/>
              <a:gd name="connsiteX232" fmla="*/ 262396 w 571831"/>
              <a:gd name="connsiteY232" fmla="*/ 401924 h 605561"/>
              <a:gd name="connsiteX233" fmla="*/ 253044 w 571831"/>
              <a:gd name="connsiteY233" fmla="*/ 384275 h 605561"/>
              <a:gd name="connsiteX234" fmla="*/ 259590 w 571831"/>
              <a:gd name="connsiteY234" fmla="*/ 354114 h 605561"/>
              <a:gd name="connsiteX235" fmla="*/ 253886 w 571831"/>
              <a:gd name="connsiteY235" fmla="*/ 337773 h 605561"/>
              <a:gd name="connsiteX236" fmla="*/ 234808 w 571831"/>
              <a:gd name="connsiteY236" fmla="*/ 318910 h 605561"/>
              <a:gd name="connsiteX237" fmla="*/ 218255 w 571831"/>
              <a:gd name="connsiteY237" fmla="*/ 313401 h 605561"/>
              <a:gd name="connsiteX238" fmla="*/ 189077 w 571831"/>
              <a:gd name="connsiteY238" fmla="*/ 320404 h 605561"/>
              <a:gd name="connsiteX239" fmla="*/ 171215 w 571831"/>
              <a:gd name="connsiteY239" fmla="*/ 311440 h 605561"/>
              <a:gd name="connsiteX240" fmla="*/ 163360 w 571831"/>
              <a:gd name="connsiteY240" fmla="*/ 292951 h 605561"/>
              <a:gd name="connsiteX241" fmla="*/ 155504 w 571831"/>
              <a:gd name="connsiteY241" fmla="*/ 274555 h 605561"/>
              <a:gd name="connsiteX242" fmla="*/ 161396 w 571831"/>
              <a:gd name="connsiteY242" fmla="*/ 255506 h 605561"/>
              <a:gd name="connsiteX243" fmla="*/ 187394 w 571831"/>
              <a:gd name="connsiteY243" fmla="*/ 238698 h 605561"/>
              <a:gd name="connsiteX244" fmla="*/ 195063 w 571831"/>
              <a:gd name="connsiteY244" fmla="*/ 223010 h 605561"/>
              <a:gd name="connsiteX245" fmla="*/ 194782 w 571831"/>
              <a:gd name="connsiteY245" fmla="*/ 197331 h 605561"/>
              <a:gd name="connsiteX246" fmla="*/ 186926 w 571831"/>
              <a:gd name="connsiteY246" fmla="*/ 181830 h 605561"/>
              <a:gd name="connsiteX247" fmla="*/ 161022 w 571831"/>
              <a:gd name="connsiteY247" fmla="*/ 165955 h 605561"/>
              <a:gd name="connsiteX248" fmla="*/ 154756 w 571831"/>
              <a:gd name="connsiteY248" fmla="*/ 146906 h 605561"/>
              <a:gd name="connsiteX249" fmla="*/ 162331 w 571831"/>
              <a:gd name="connsiteY249" fmla="*/ 128230 h 605561"/>
              <a:gd name="connsiteX250" fmla="*/ 170000 w 571831"/>
              <a:gd name="connsiteY250" fmla="*/ 109555 h 605561"/>
              <a:gd name="connsiteX251" fmla="*/ 187675 w 571831"/>
              <a:gd name="connsiteY251" fmla="*/ 100217 h 605561"/>
              <a:gd name="connsiteX252" fmla="*/ 217320 w 571831"/>
              <a:gd name="connsiteY252" fmla="*/ 106847 h 605561"/>
              <a:gd name="connsiteX253" fmla="*/ 233779 w 571831"/>
              <a:gd name="connsiteY253" fmla="*/ 101151 h 605561"/>
              <a:gd name="connsiteX254" fmla="*/ 252764 w 571831"/>
              <a:gd name="connsiteY254" fmla="*/ 81821 h 605561"/>
              <a:gd name="connsiteX255" fmla="*/ 258094 w 571831"/>
              <a:gd name="connsiteY255" fmla="*/ 65386 h 605561"/>
              <a:gd name="connsiteX256" fmla="*/ 250987 w 571831"/>
              <a:gd name="connsiteY256" fmla="*/ 35785 h 605561"/>
              <a:gd name="connsiteX257" fmla="*/ 259965 w 571831"/>
              <a:gd name="connsiteY257" fmla="*/ 17950 h 605561"/>
              <a:gd name="connsiteX258" fmla="*/ 278481 w 571831"/>
              <a:gd name="connsiteY258" fmla="*/ 10106 h 605561"/>
              <a:gd name="connsiteX259" fmla="*/ 296904 w 571831"/>
              <a:gd name="connsiteY259" fmla="*/ 2262 h 605561"/>
              <a:gd name="connsiteX260" fmla="*/ 315982 w 571831"/>
              <a:gd name="connsiteY260" fmla="*/ 8145 h 605561"/>
              <a:gd name="connsiteX261" fmla="*/ 332441 w 571831"/>
              <a:gd name="connsiteY261" fmla="*/ 33731 h 605561"/>
              <a:gd name="connsiteX262" fmla="*/ 348059 w 571831"/>
              <a:gd name="connsiteY262" fmla="*/ 41388 h 605561"/>
              <a:gd name="connsiteX263" fmla="*/ 375086 w 571831"/>
              <a:gd name="connsiteY263" fmla="*/ 41108 h 605561"/>
              <a:gd name="connsiteX264" fmla="*/ 390517 w 571831"/>
              <a:gd name="connsiteY264" fmla="*/ 33264 h 605561"/>
              <a:gd name="connsiteX265" fmla="*/ 406415 w 571831"/>
              <a:gd name="connsiteY265" fmla="*/ 7398 h 605561"/>
              <a:gd name="connsiteX266" fmla="*/ 414761 w 571831"/>
              <a:gd name="connsiteY266" fmla="*/ 803 h 605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Lst>
            <a:rect l="l" t="t" r="r" b="b"/>
            <a:pathLst>
              <a:path w="571831" h="605561">
                <a:moveTo>
                  <a:pt x="346084" y="480815"/>
                </a:moveTo>
                <a:cubicBezTo>
                  <a:pt x="336814" y="479624"/>
                  <a:pt x="327088" y="481959"/>
                  <a:pt x="319092" y="488121"/>
                </a:cubicBezTo>
                <a:cubicBezTo>
                  <a:pt x="303193" y="500446"/>
                  <a:pt x="300201" y="523322"/>
                  <a:pt x="312545" y="539289"/>
                </a:cubicBezTo>
                <a:cubicBezTo>
                  <a:pt x="324890" y="555162"/>
                  <a:pt x="347803" y="558150"/>
                  <a:pt x="363795" y="545825"/>
                </a:cubicBezTo>
                <a:cubicBezTo>
                  <a:pt x="379693" y="533500"/>
                  <a:pt x="382686" y="510624"/>
                  <a:pt x="370341" y="494657"/>
                </a:cubicBezTo>
                <a:cubicBezTo>
                  <a:pt x="364169" y="486721"/>
                  <a:pt x="355354" y="482005"/>
                  <a:pt x="346084" y="480815"/>
                </a:cubicBezTo>
                <a:close/>
                <a:moveTo>
                  <a:pt x="346306" y="428176"/>
                </a:moveTo>
                <a:lnTo>
                  <a:pt x="354443" y="429296"/>
                </a:lnTo>
                <a:lnTo>
                  <a:pt x="362485" y="430417"/>
                </a:lnTo>
                <a:cubicBezTo>
                  <a:pt x="365478" y="430790"/>
                  <a:pt x="367722" y="433405"/>
                  <a:pt x="367909" y="436579"/>
                </a:cubicBezTo>
                <a:lnTo>
                  <a:pt x="368096" y="448998"/>
                </a:lnTo>
                <a:cubicBezTo>
                  <a:pt x="368096" y="451612"/>
                  <a:pt x="369593" y="453853"/>
                  <a:pt x="372024" y="454974"/>
                </a:cubicBezTo>
                <a:cubicBezTo>
                  <a:pt x="375485" y="456561"/>
                  <a:pt x="378758" y="458615"/>
                  <a:pt x="381844" y="460856"/>
                </a:cubicBezTo>
                <a:cubicBezTo>
                  <a:pt x="383995" y="462350"/>
                  <a:pt x="386707" y="462724"/>
                  <a:pt x="389045" y="461416"/>
                </a:cubicBezTo>
                <a:lnTo>
                  <a:pt x="399893" y="455814"/>
                </a:lnTo>
                <a:cubicBezTo>
                  <a:pt x="402699" y="454507"/>
                  <a:pt x="406066" y="455254"/>
                  <a:pt x="407936" y="457682"/>
                </a:cubicBezTo>
                <a:lnTo>
                  <a:pt x="412893" y="464311"/>
                </a:lnTo>
                <a:lnTo>
                  <a:pt x="417849" y="470940"/>
                </a:lnTo>
                <a:cubicBezTo>
                  <a:pt x="419720" y="473368"/>
                  <a:pt x="419533" y="476916"/>
                  <a:pt x="417382" y="479157"/>
                </a:cubicBezTo>
                <a:lnTo>
                  <a:pt x="408684" y="488308"/>
                </a:lnTo>
                <a:cubicBezTo>
                  <a:pt x="406907" y="490175"/>
                  <a:pt x="406253" y="492976"/>
                  <a:pt x="407188" y="495311"/>
                </a:cubicBezTo>
                <a:cubicBezTo>
                  <a:pt x="408310" y="498765"/>
                  <a:pt x="409152" y="502314"/>
                  <a:pt x="409806" y="505862"/>
                </a:cubicBezTo>
                <a:cubicBezTo>
                  <a:pt x="410274" y="508476"/>
                  <a:pt x="412051" y="510624"/>
                  <a:pt x="414482" y="511371"/>
                </a:cubicBezTo>
                <a:lnTo>
                  <a:pt x="426266" y="515012"/>
                </a:lnTo>
                <a:cubicBezTo>
                  <a:pt x="429259" y="515946"/>
                  <a:pt x="430942" y="518841"/>
                  <a:pt x="430942" y="521828"/>
                </a:cubicBezTo>
                <a:lnTo>
                  <a:pt x="429820" y="529952"/>
                </a:lnTo>
                <a:lnTo>
                  <a:pt x="428698" y="537982"/>
                </a:lnTo>
                <a:cubicBezTo>
                  <a:pt x="428323" y="540970"/>
                  <a:pt x="425705" y="543211"/>
                  <a:pt x="422619" y="543397"/>
                </a:cubicBezTo>
                <a:lnTo>
                  <a:pt x="409993" y="543584"/>
                </a:lnTo>
                <a:cubicBezTo>
                  <a:pt x="407375" y="543771"/>
                  <a:pt x="405130" y="545265"/>
                  <a:pt x="404008" y="547506"/>
                </a:cubicBezTo>
                <a:cubicBezTo>
                  <a:pt x="402418" y="550681"/>
                  <a:pt x="400454" y="553949"/>
                  <a:pt x="398303" y="556936"/>
                </a:cubicBezTo>
                <a:cubicBezTo>
                  <a:pt x="396714" y="559084"/>
                  <a:pt x="396527" y="561792"/>
                  <a:pt x="397649" y="564033"/>
                </a:cubicBezTo>
                <a:lnTo>
                  <a:pt x="403260" y="574957"/>
                </a:lnTo>
                <a:cubicBezTo>
                  <a:pt x="404663" y="577759"/>
                  <a:pt x="403915" y="581120"/>
                  <a:pt x="401390" y="582987"/>
                </a:cubicBezTo>
                <a:lnTo>
                  <a:pt x="394843" y="587936"/>
                </a:lnTo>
                <a:lnTo>
                  <a:pt x="388203" y="592885"/>
                </a:lnTo>
                <a:cubicBezTo>
                  <a:pt x="385678" y="594752"/>
                  <a:pt x="382218" y="594566"/>
                  <a:pt x="379974" y="592418"/>
                </a:cubicBezTo>
                <a:lnTo>
                  <a:pt x="370715" y="583734"/>
                </a:lnTo>
                <a:cubicBezTo>
                  <a:pt x="368845" y="581960"/>
                  <a:pt x="366133" y="581307"/>
                  <a:pt x="363795" y="582240"/>
                </a:cubicBezTo>
                <a:cubicBezTo>
                  <a:pt x="360241" y="583361"/>
                  <a:pt x="356687" y="584201"/>
                  <a:pt x="353040" y="584855"/>
                </a:cubicBezTo>
                <a:cubicBezTo>
                  <a:pt x="350421" y="585228"/>
                  <a:pt x="348270" y="586909"/>
                  <a:pt x="347522" y="589430"/>
                </a:cubicBezTo>
                <a:lnTo>
                  <a:pt x="343781" y="601102"/>
                </a:lnTo>
                <a:cubicBezTo>
                  <a:pt x="342846" y="604090"/>
                  <a:pt x="339853" y="605957"/>
                  <a:pt x="336861" y="605490"/>
                </a:cubicBezTo>
                <a:lnTo>
                  <a:pt x="328724" y="604370"/>
                </a:lnTo>
                <a:lnTo>
                  <a:pt x="320588" y="603249"/>
                </a:lnTo>
                <a:cubicBezTo>
                  <a:pt x="317596" y="602876"/>
                  <a:pt x="315351" y="600261"/>
                  <a:pt x="315258" y="597180"/>
                </a:cubicBezTo>
                <a:lnTo>
                  <a:pt x="314977" y="584575"/>
                </a:lnTo>
                <a:cubicBezTo>
                  <a:pt x="314977" y="581960"/>
                  <a:pt x="313387" y="579719"/>
                  <a:pt x="311143" y="578599"/>
                </a:cubicBezTo>
                <a:cubicBezTo>
                  <a:pt x="308057" y="577105"/>
                  <a:pt x="304877" y="575237"/>
                  <a:pt x="302071" y="573277"/>
                </a:cubicBezTo>
                <a:cubicBezTo>
                  <a:pt x="299920" y="571876"/>
                  <a:pt x="297208" y="571596"/>
                  <a:pt x="294964" y="572716"/>
                </a:cubicBezTo>
                <a:lnTo>
                  <a:pt x="283835" y="578506"/>
                </a:lnTo>
                <a:cubicBezTo>
                  <a:pt x="281123" y="579813"/>
                  <a:pt x="277756" y="579066"/>
                  <a:pt x="275886" y="576638"/>
                </a:cubicBezTo>
                <a:lnTo>
                  <a:pt x="270835" y="570009"/>
                </a:lnTo>
                <a:lnTo>
                  <a:pt x="265879" y="563379"/>
                </a:lnTo>
                <a:cubicBezTo>
                  <a:pt x="264009" y="560951"/>
                  <a:pt x="264289" y="557403"/>
                  <a:pt x="266347" y="555162"/>
                </a:cubicBezTo>
                <a:lnTo>
                  <a:pt x="274950" y="546199"/>
                </a:lnTo>
                <a:cubicBezTo>
                  <a:pt x="276727" y="544331"/>
                  <a:pt x="277382" y="541623"/>
                  <a:pt x="276447" y="539289"/>
                </a:cubicBezTo>
                <a:cubicBezTo>
                  <a:pt x="275231" y="535741"/>
                  <a:pt x="274389" y="532193"/>
                  <a:pt x="273735" y="528551"/>
                </a:cubicBezTo>
                <a:cubicBezTo>
                  <a:pt x="273361" y="526030"/>
                  <a:pt x="271584" y="523976"/>
                  <a:pt x="269152" y="523229"/>
                </a:cubicBezTo>
                <a:lnTo>
                  <a:pt x="257275" y="519307"/>
                </a:lnTo>
                <a:cubicBezTo>
                  <a:pt x="254282" y="518374"/>
                  <a:pt x="252412" y="515386"/>
                  <a:pt x="252880" y="512398"/>
                </a:cubicBezTo>
                <a:lnTo>
                  <a:pt x="254002" y="504274"/>
                </a:lnTo>
                <a:lnTo>
                  <a:pt x="255124" y="496151"/>
                </a:lnTo>
                <a:cubicBezTo>
                  <a:pt x="255498" y="493163"/>
                  <a:pt x="258117" y="490922"/>
                  <a:pt x="261296" y="490829"/>
                </a:cubicBezTo>
                <a:lnTo>
                  <a:pt x="273735" y="490549"/>
                </a:lnTo>
                <a:cubicBezTo>
                  <a:pt x="276353" y="490549"/>
                  <a:pt x="278598" y="488961"/>
                  <a:pt x="279720" y="486720"/>
                </a:cubicBezTo>
                <a:cubicBezTo>
                  <a:pt x="281310" y="483359"/>
                  <a:pt x="283367" y="480091"/>
                  <a:pt x="285425" y="477103"/>
                </a:cubicBezTo>
                <a:cubicBezTo>
                  <a:pt x="286921" y="475049"/>
                  <a:pt x="287108" y="472248"/>
                  <a:pt x="285986" y="470007"/>
                </a:cubicBezTo>
                <a:lnTo>
                  <a:pt x="280187" y="458989"/>
                </a:lnTo>
                <a:cubicBezTo>
                  <a:pt x="278878" y="456188"/>
                  <a:pt x="279626" y="452826"/>
                  <a:pt x="282058" y="450959"/>
                </a:cubicBezTo>
                <a:lnTo>
                  <a:pt x="288698" y="446010"/>
                </a:lnTo>
                <a:lnTo>
                  <a:pt x="295338" y="441061"/>
                </a:lnTo>
                <a:cubicBezTo>
                  <a:pt x="297769" y="439287"/>
                  <a:pt x="301136" y="439567"/>
                  <a:pt x="303380" y="441621"/>
                </a:cubicBezTo>
                <a:lnTo>
                  <a:pt x="312358" y="450212"/>
                </a:lnTo>
                <a:cubicBezTo>
                  <a:pt x="314229" y="451986"/>
                  <a:pt x="317034" y="452639"/>
                  <a:pt x="319372" y="451706"/>
                </a:cubicBezTo>
                <a:cubicBezTo>
                  <a:pt x="322833" y="450492"/>
                  <a:pt x="326480" y="449652"/>
                  <a:pt x="330127" y="448998"/>
                </a:cubicBezTo>
                <a:cubicBezTo>
                  <a:pt x="332559" y="448624"/>
                  <a:pt x="334710" y="446850"/>
                  <a:pt x="335458" y="444423"/>
                </a:cubicBezTo>
                <a:lnTo>
                  <a:pt x="339292" y="432564"/>
                </a:lnTo>
                <a:cubicBezTo>
                  <a:pt x="340321" y="429576"/>
                  <a:pt x="343314" y="427709"/>
                  <a:pt x="346306" y="428176"/>
                </a:cubicBezTo>
                <a:close/>
                <a:moveTo>
                  <a:pt x="128938" y="398412"/>
                </a:moveTo>
                <a:cubicBezTo>
                  <a:pt x="115329" y="398552"/>
                  <a:pt x="101766" y="403874"/>
                  <a:pt x="91477" y="414333"/>
                </a:cubicBezTo>
                <a:cubicBezTo>
                  <a:pt x="70899" y="435251"/>
                  <a:pt x="71273" y="468868"/>
                  <a:pt x="92225" y="489412"/>
                </a:cubicBezTo>
                <a:cubicBezTo>
                  <a:pt x="113177" y="509956"/>
                  <a:pt x="146849" y="509583"/>
                  <a:pt x="167427" y="488665"/>
                </a:cubicBezTo>
                <a:cubicBezTo>
                  <a:pt x="188005" y="467748"/>
                  <a:pt x="187631" y="434130"/>
                  <a:pt x="166679" y="413586"/>
                </a:cubicBezTo>
                <a:cubicBezTo>
                  <a:pt x="156203" y="403314"/>
                  <a:pt x="142547" y="398271"/>
                  <a:pt x="128938" y="398412"/>
                </a:cubicBezTo>
                <a:close/>
                <a:moveTo>
                  <a:pt x="118508" y="322072"/>
                </a:moveTo>
                <a:lnTo>
                  <a:pt x="130481" y="322259"/>
                </a:lnTo>
                <a:lnTo>
                  <a:pt x="142453" y="322352"/>
                </a:lnTo>
                <a:cubicBezTo>
                  <a:pt x="146849" y="322352"/>
                  <a:pt x="150684" y="325621"/>
                  <a:pt x="151433" y="330103"/>
                </a:cubicBezTo>
                <a:lnTo>
                  <a:pt x="154332" y="348032"/>
                </a:lnTo>
                <a:cubicBezTo>
                  <a:pt x="154893" y="351767"/>
                  <a:pt x="157512" y="354756"/>
                  <a:pt x="161160" y="355876"/>
                </a:cubicBezTo>
                <a:cubicBezTo>
                  <a:pt x="166398" y="357464"/>
                  <a:pt x="171543" y="359705"/>
                  <a:pt x="176500" y="362320"/>
                </a:cubicBezTo>
                <a:cubicBezTo>
                  <a:pt x="179867" y="364187"/>
                  <a:pt x="183889" y="363907"/>
                  <a:pt x="186976" y="361853"/>
                </a:cubicBezTo>
                <a:lnTo>
                  <a:pt x="201567" y="351581"/>
                </a:lnTo>
                <a:cubicBezTo>
                  <a:pt x="205215" y="349153"/>
                  <a:pt x="210172" y="349526"/>
                  <a:pt x="213446" y="352701"/>
                </a:cubicBezTo>
                <a:lnTo>
                  <a:pt x="221864" y="361292"/>
                </a:lnTo>
                <a:lnTo>
                  <a:pt x="230376" y="369884"/>
                </a:lnTo>
                <a:cubicBezTo>
                  <a:pt x="233463" y="373152"/>
                  <a:pt x="233837" y="378288"/>
                  <a:pt x="231218" y="381836"/>
                </a:cubicBezTo>
                <a:lnTo>
                  <a:pt x="220555" y="396777"/>
                </a:lnTo>
                <a:cubicBezTo>
                  <a:pt x="218403" y="399952"/>
                  <a:pt x="218123" y="403781"/>
                  <a:pt x="219807" y="407143"/>
                </a:cubicBezTo>
                <a:cubicBezTo>
                  <a:pt x="222238" y="411999"/>
                  <a:pt x="224109" y="416948"/>
                  <a:pt x="225793" y="421991"/>
                </a:cubicBezTo>
                <a:cubicBezTo>
                  <a:pt x="226915" y="425539"/>
                  <a:pt x="229908" y="428341"/>
                  <a:pt x="233650" y="428901"/>
                </a:cubicBezTo>
                <a:lnTo>
                  <a:pt x="251328" y="431796"/>
                </a:lnTo>
                <a:cubicBezTo>
                  <a:pt x="255724" y="432543"/>
                  <a:pt x="258904" y="436371"/>
                  <a:pt x="258904" y="440854"/>
                </a:cubicBezTo>
                <a:lnTo>
                  <a:pt x="258810" y="452807"/>
                </a:lnTo>
                <a:lnTo>
                  <a:pt x="258717" y="464759"/>
                </a:lnTo>
                <a:cubicBezTo>
                  <a:pt x="258717" y="469242"/>
                  <a:pt x="255443" y="473164"/>
                  <a:pt x="250860" y="474004"/>
                </a:cubicBezTo>
                <a:lnTo>
                  <a:pt x="232714" y="476993"/>
                </a:lnTo>
                <a:cubicBezTo>
                  <a:pt x="228973" y="477646"/>
                  <a:pt x="225980" y="480261"/>
                  <a:pt x="224857" y="483716"/>
                </a:cubicBezTo>
                <a:cubicBezTo>
                  <a:pt x="223174" y="488665"/>
                  <a:pt x="221022" y="493708"/>
                  <a:pt x="218497" y="498377"/>
                </a:cubicBezTo>
                <a:cubicBezTo>
                  <a:pt x="216813" y="501645"/>
                  <a:pt x="217000" y="505661"/>
                  <a:pt x="219152" y="508742"/>
                </a:cubicBezTo>
                <a:lnTo>
                  <a:pt x="229347" y="523310"/>
                </a:lnTo>
                <a:cubicBezTo>
                  <a:pt x="231872" y="526952"/>
                  <a:pt x="231498" y="531901"/>
                  <a:pt x="228225" y="535169"/>
                </a:cubicBezTo>
                <a:lnTo>
                  <a:pt x="219619" y="543574"/>
                </a:lnTo>
                <a:lnTo>
                  <a:pt x="211014" y="552072"/>
                </a:lnTo>
                <a:cubicBezTo>
                  <a:pt x="207834" y="555153"/>
                  <a:pt x="202690" y="555527"/>
                  <a:pt x="199042" y="552912"/>
                </a:cubicBezTo>
                <a:lnTo>
                  <a:pt x="184076" y="542266"/>
                </a:lnTo>
                <a:cubicBezTo>
                  <a:pt x="180990" y="540119"/>
                  <a:pt x="177155" y="539838"/>
                  <a:pt x="173787" y="541519"/>
                </a:cubicBezTo>
                <a:cubicBezTo>
                  <a:pt x="169017" y="543947"/>
                  <a:pt x="163873" y="545815"/>
                  <a:pt x="158915" y="547496"/>
                </a:cubicBezTo>
                <a:cubicBezTo>
                  <a:pt x="155268" y="548616"/>
                  <a:pt x="152555" y="551605"/>
                  <a:pt x="151900" y="555340"/>
                </a:cubicBezTo>
                <a:lnTo>
                  <a:pt x="148814" y="572989"/>
                </a:lnTo>
                <a:cubicBezTo>
                  <a:pt x="148065" y="577471"/>
                  <a:pt x="144230" y="580553"/>
                  <a:pt x="139741" y="580553"/>
                </a:cubicBezTo>
                <a:lnTo>
                  <a:pt x="127768" y="580460"/>
                </a:lnTo>
                <a:lnTo>
                  <a:pt x="115796" y="580366"/>
                </a:lnTo>
                <a:cubicBezTo>
                  <a:pt x="111400" y="580366"/>
                  <a:pt x="107565" y="577098"/>
                  <a:pt x="106817" y="572616"/>
                </a:cubicBezTo>
                <a:lnTo>
                  <a:pt x="103823" y="554593"/>
                </a:lnTo>
                <a:cubicBezTo>
                  <a:pt x="103262" y="550858"/>
                  <a:pt x="100550" y="547963"/>
                  <a:pt x="97089" y="546749"/>
                </a:cubicBezTo>
                <a:cubicBezTo>
                  <a:pt x="92319" y="545068"/>
                  <a:pt x="87548" y="543107"/>
                  <a:pt x="82965" y="540772"/>
                </a:cubicBezTo>
                <a:cubicBezTo>
                  <a:pt x="79692" y="538998"/>
                  <a:pt x="75763" y="539278"/>
                  <a:pt x="72583" y="541333"/>
                </a:cubicBezTo>
                <a:lnTo>
                  <a:pt x="57804" y="551791"/>
                </a:lnTo>
                <a:cubicBezTo>
                  <a:pt x="54157" y="554313"/>
                  <a:pt x="49199" y="553939"/>
                  <a:pt x="45926" y="550671"/>
                </a:cubicBezTo>
                <a:lnTo>
                  <a:pt x="37414" y="542080"/>
                </a:lnTo>
                <a:lnTo>
                  <a:pt x="28996" y="533489"/>
                </a:lnTo>
                <a:cubicBezTo>
                  <a:pt x="25816" y="530314"/>
                  <a:pt x="25441" y="525178"/>
                  <a:pt x="28060" y="521536"/>
                </a:cubicBezTo>
                <a:lnTo>
                  <a:pt x="38723" y="506875"/>
                </a:lnTo>
                <a:cubicBezTo>
                  <a:pt x="40781" y="503886"/>
                  <a:pt x="41155" y="499871"/>
                  <a:pt x="39472" y="496509"/>
                </a:cubicBezTo>
                <a:cubicBezTo>
                  <a:pt x="36946" y="491653"/>
                  <a:pt x="34982" y="486704"/>
                  <a:pt x="33298" y="481568"/>
                </a:cubicBezTo>
                <a:cubicBezTo>
                  <a:pt x="32176" y="478113"/>
                  <a:pt x="29183" y="475405"/>
                  <a:pt x="25629" y="474751"/>
                </a:cubicBezTo>
                <a:lnTo>
                  <a:pt x="7670" y="471670"/>
                </a:lnTo>
                <a:cubicBezTo>
                  <a:pt x="3274" y="470923"/>
                  <a:pt x="0" y="467001"/>
                  <a:pt x="0" y="462518"/>
                </a:cubicBezTo>
                <a:lnTo>
                  <a:pt x="187" y="450565"/>
                </a:lnTo>
                <a:lnTo>
                  <a:pt x="281" y="438613"/>
                </a:lnTo>
                <a:cubicBezTo>
                  <a:pt x="281" y="434317"/>
                  <a:pt x="3554" y="430395"/>
                  <a:pt x="8044" y="429648"/>
                </a:cubicBezTo>
                <a:lnTo>
                  <a:pt x="26003" y="426660"/>
                </a:lnTo>
                <a:cubicBezTo>
                  <a:pt x="29744" y="426193"/>
                  <a:pt x="32737" y="423485"/>
                  <a:pt x="33860" y="419936"/>
                </a:cubicBezTo>
                <a:cubicBezTo>
                  <a:pt x="35450" y="414894"/>
                  <a:pt x="37601" y="410038"/>
                  <a:pt x="40033" y="405182"/>
                </a:cubicBezTo>
                <a:cubicBezTo>
                  <a:pt x="41810" y="401820"/>
                  <a:pt x="41529" y="397805"/>
                  <a:pt x="39472" y="394816"/>
                </a:cubicBezTo>
                <a:lnTo>
                  <a:pt x="28996" y="379969"/>
                </a:lnTo>
                <a:cubicBezTo>
                  <a:pt x="26470" y="376420"/>
                  <a:pt x="26844" y="371378"/>
                  <a:pt x="30118" y="368203"/>
                </a:cubicBezTo>
                <a:lnTo>
                  <a:pt x="38723" y="359705"/>
                </a:lnTo>
                <a:lnTo>
                  <a:pt x="47329" y="351207"/>
                </a:lnTo>
                <a:cubicBezTo>
                  <a:pt x="50509" y="348219"/>
                  <a:pt x="55560" y="348032"/>
                  <a:pt x="59114" y="350460"/>
                </a:cubicBezTo>
                <a:lnTo>
                  <a:pt x="74079" y="360732"/>
                </a:lnTo>
                <a:cubicBezTo>
                  <a:pt x="77073" y="362786"/>
                  <a:pt x="81095" y="363160"/>
                  <a:pt x="84462" y="361479"/>
                </a:cubicBezTo>
                <a:cubicBezTo>
                  <a:pt x="89326" y="358958"/>
                  <a:pt x="94283" y="356997"/>
                  <a:pt x="99427" y="355316"/>
                </a:cubicBezTo>
                <a:cubicBezTo>
                  <a:pt x="102888" y="354195"/>
                  <a:pt x="105694" y="351207"/>
                  <a:pt x="106255" y="347659"/>
                </a:cubicBezTo>
                <a:lnTo>
                  <a:pt x="109436" y="329729"/>
                </a:lnTo>
                <a:cubicBezTo>
                  <a:pt x="110184" y="325340"/>
                  <a:pt x="114019" y="322072"/>
                  <a:pt x="118508" y="322072"/>
                </a:cubicBezTo>
                <a:close/>
                <a:moveTo>
                  <a:pt x="357411" y="110208"/>
                </a:moveTo>
                <a:cubicBezTo>
                  <a:pt x="351519" y="110488"/>
                  <a:pt x="350491" y="111422"/>
                  <a:pt x="350397" y="117305"/>
                </a:cubicBezTo>
                <a:lnTo>
                  <a:pt x="350397" y="125149"/>
                </a:lnTo>
                <a:cubicBezTo>
                  <a:pt x="350397" y="132899"/>
                  <a:pt x="350397" y="132713"/>
                  <a:pt x="342916" y="135514"/>
                </a:cubicBezTo>
                <a:cubicBezTo>
                  <a:pt x="324866" y="141957"/>
                  <a:pt x="313738" y="154283"/>
                  <a:pt x="312522" y="173986"/>
                </a:cubicBezTo>
                <a:cubicBezTo>
                  <a:pt x="311400" y="191355"/>
                  <a:pt x="320471" y="203120"/>
                  <a:pt x="334779" y="211711"/>
                </a:cubicBezTo>
                <a:cubicBezTo>
                  <a:pt x="343664" y="216940"/>
                  <a:pt x="353390" y="220022"/>
                  <a:pt x="362741" y="224130"/>
                </a:cubicBezTo>
                <a:cubicBezTo>
                  <a:pt x="366482" y="225718"/>
                  <a:pt x="369849" y="227586"/>
                  <a:pt x="372935" y="230107"/>
                </a:cubicBezTo>
                <a:cubicBezTo>
                  <a:pt x="381913" y="237577"/>
                  <a:pt x="380229" y="249903"/>
                  <a:pt x="369568" y="254479"/>
                </a:cubicBezTo>
                <a:cubicBezTo>
                  <a:pt x="363864" y="257000"/>
                  <a:pt x="357879" y="257654"/>
                  <a:pt x="351613" y="256906"/>
                </a:cubicBezTo>
                <a:cubicBezTo>
                  <a:pt x="342074" y="255599"/>
                  <a:pt x="332909" y="253171"/>
                  <a:pt x="324305" y="248689"/>
                </a:cubicBezTo>
                <a:cubicBezTo>
                  <a:pt x="319349" y="246075"/>
                  <a:pt x="317853" y="246635"/>
                  <a:pt x="316076" y="252144"/>
                </a:cubicBezTo>
                <a:cubicBezTo>
                  <a:pt x="314579" y="256906"/>
                  <a:pt x="313270" y="261575"/>
                  <a:pt x="311961" y="266338"/>
                </a:cubicBezTo>
                <a:cubicBezTo>
                  <a:pt x="310278" y="272688"/>
                  <a:pt x="310839" y="274182"/>
                  <a:pt x="317011" y="277170"/>
                </a:cubicBezTo>
                <a:cubicBezTo>
                  <a:pt x="324679" y="280998"/>
                  <a:pt x="333096" y="282866"/>
                  <a:pt x="341513" y="284266"/>
                </a:cubicBezTo>
                <a:cubicBezTo>
                  <a:pt x="348246" y="285294"/>
                  <a:pt x="348433" y="285667"/>
                  <a:pt x="348527" y="292484"/>
                </a:cubicBezTo>
                <a:cubicBezTo>
                  <a:pt x="348620" y="295565"/>
                  <a:pt x="348620" y="298740"/>
                  <a:pt x="348620" y="301822"/>
                </a:cubicBezTo>
                <a:cubicBezTo>
                  <a:pt x="348620" y="305837"/>
                  <a:pt x="350678" y="308078"/>
                  <a:pt x="354605" y="308172"/>
                </a:cubicBezTo>
                <a:cubicBezTo>
                  <a:pt x="359281" y="308265"/>
                  <a:pt x="363864" y="308265"/>
                  <a:pt x="368446" y="308172"/>
                </a:cubicBezTo>
                <a:cubicBezTo>
                  <a:pt x="372187" y="308078"/>
                  <a:pt x="374244" y="306024"/>
                  <a:pt x="374244" y="302195"/>
                </a:cubicBezTo>
                <a:cubicBezTo>
                  <a:pt x="374244" y="297993"/>
                  <a:pt x="374431" y="293604"/>
                  <a:pt x="374244" y="289402"/>
                </a:cubicBezTo>
                <a:cubicBezTo>
                  <a:pt x="373964" y="285014"/>
                  <a:pt x="375834" y="282772"/>
                  <a:pt x="380042" y="281652"/>
                </a:cubicBezTo>
                <a:cubicBezTo>
                  <a:pt x="389675" y="279037"/>
                  <a:pt x="397905" y="273901"/>
                  <a:pt x="404264" y="266244"/>
                </a:cubicBezTo>
                <a:cubicBezTo>
                  <a:pt x="421845" y="244954"/>
                  <a:pt x="415112" y="213765"/>
                  <a:pt x="390142" y="200132"/>
                </a:cubicBezTo>
                <a:cubicBezTo>
                  <a:pt x="382287" y="195743"/>
                  <a:pt x="374057" y="192475"/>
                  <a:pt x="365828" y="189113"/>
                </a:cubicBezTo>
                <a:cubicBezTo>
                  <a:pt x="361152" y="187152"/>
                  <a:pt x="356476" y="184911"/>
                  <a:pt x="352548" y="181643"/>
                </a:cubicBezTo>
                <a:cubicBezTo>
                  <a:pt x="344692" y="175480"/>
                  <a:pt x="346189" y="165208"/>
                  <a:pt x="355354" y="161100"/>
                </a:cubicBezTo>
                <a:cubicBezTo>
                  <a:pt x="357972" y="159979"/>
                  <a:pt x="360778" y="159606"/>
                  <a:pt x="363583" y="159512"/>
                </a:cubicBezTo>
                <a:cubicBezTo>
                  <a:pt x="374338" y="159045"/>
                  <a:pt x="384531" y="160913"/>
                  <a:pt x="394257" y="165582"/>
                </a:cubicBezTo>
                <a:cubicBezTo>
                  <a:pt x="399120" y="167823"/>
                  <a:pt x="400804" y="167076"/>
                  <a:pt x="402393" y="162127"/>
                </a:cubicBezTo>
                <a:cubicBezTo>
                  <a:pt x="404170" y="156898"/>
                  <a:pt x="405480" y="151388"/>
                  <a:pt x="407163" y="146066"/>
                </a:cubicBezTo>
                <a:cubicBezTo>
                  <a:pt x="408285" y="142424"/>
                  <a:pt x="406976" y="140090"/>
                  <a:pt x="403516" y="138595"/>
                </a:cubicBezTo>
                <a:cubicBezTo>
                  <a:pt x="397250" y="135887"/>
                  <a:pt x="390891" y="133833"/>
                  <a:pt x="384157" y="132899"/>
                </a:cubicBezTo>
                <a:cubicBezTo>
                  <a:pt x="375367" y="131499"/>
                  <a:pt x="375367" y="131499"/>
                  <a:pt x="375367" y="122628"/>
                </a:cubicBezTo>
                <a:cubicBezTo>
                  <a:pt x="375367" y="110208"/>
                  <a:pt x="375367" y="110208"/>
                  <a:pt x="362835" y="110208"/>
                </a:cubicBezTo>
                <a:close/>
                <a:moveTo>
                  <a:pt x="414761" y="803"/>
                </a:moveTo>
                <a:cubicBezTo>
                  <a:pt x="418151" y="-329"/>
                  <a:pt x="421939" y="-305"/>
                  <a:pt x="425493" y="1142"/>
                </a:cubicBezTo>
                <a:lnTo>
                  <a:pt x="444196" y="8705"/>
                </a:lnTo>
                <a:lnTo>
                  <a:pt x="462900" y="16363"/>
                </a:lnTo>
                <a:cubicBezTo>
                  <a:pt x="469446" y="19351"/>
                  <a:pt x="473374" y="26821"/>
                  <a:pt x="471878" y="34011"/>
                </a:cubicBezTo>
                <a:lnTo>
                  <a:pt x="465238" y="63612"/>
                </a:lnTo>
                <a:cubicBezTo>
                  <a:pt x="464022" y="69775"/>
                  <a:pt x="466080" y="76125"/>
                  <a:pt x="470943" y="80047"/>
                </a:cubicBezTo>
                <a:cubicBezTo>
                  <a:pt x="477956" y="85930"/>
                  <a:pt x="484409" y="92186"/>
                  <a:pt x="490301" y="99003"/>
                </a:cubicBezTo>
                <a:cubicBezTo>
                  <a:pt x="494322" y="103765"/>
                  <a:pt x="500681" y="105819"/>
                  <a:pt x="506760" y="104325"/>
                </a:cubicBezTo>
                <a:lnTo>
                  <a:pt x="536406" y="97229"/>
                </a:lnTo>
                <a:cubicBezTo>
                  <a:pt x="543794" y="95548"/>
                  <a:pt x="551369" y="99376"/>
                  <a:pt x="554268" y="106193"/>
                </a:cubicBezTo>
                <a:lnTo>
                  <a:pt x="562123" y="124775"/>
                </a:lnTo>
                <a:lnTo>
                  <a:pt x="569979" y="143171"/>
                </a:lnTo>
                <a:cubicBezTo>
                  <a:pt x="572971" y="150081"/>
                  <a:pt x="570446" y="158112"/>
                  <a:pt x="564087" y="162220"/>
                </a:cubicBezTo>
                <a:lnTo>
                  <a:pt x="538557" y="178468"/>
                </a:lnTo>
                <a:cubicBezTo>
                  <a:pt x="533226" y="181923"/>
                  <a:pt x="530327" y="187993"/>
                  <a:pt x="530981" y="194249"/>
                </a:cubicBezTo>
                <a:cubicBezTo>
                  <a:pt x="531823" y="203494"/>
                  <a:pt x="531823" y="212832"/>
                  <a:pt x="531075" y="222170"/>
                </a:cubicBezTo>
                <a:cubicBezTo>
                  <a:pt x="530607" y="228519"/>
                  <a:pt x="533600" y="234589"/>
                  <a:pt x="538931" y="237951"/>
                </a:cubicBezTo>
                <a:lnTo>
                  <a:pt x="564368" y="253545"/>
                </a:lnTo>
                <a:cubicBezTo>
                  <a:pt x="570820" y="257467"/>
                  <a:pt x="573626" y="265497"/>
                  <a:pt x="570633" y="272688"/>
                </a:cubicBezTo>
                <a:lnTo>
                  <a:pt x="562965" y="291363"/>
                </a:lnTo>
                <a:lnTo>
                  <a:pt x="555390" y="310039"/>
                </a:lnTo>
                <a:cubicBezTo>
                  <a:pt x="552678" y="317042"/>
                  <a:pt x="545009" y="320964"/>
                  <a:pt x="537715" y="319377"/>
                </a:cubicBezTo>
                <a:lnTo>
                  <a:pt x="507508" y="312747"/>
                </a:lnTo>
                <a:cubicBezTo>
                  <a:pt x="501430" y="311533"/>
                  <a:pt x="495164" y="313774"/>
                  <a:pt x="491143" y="318537"/>
                </a:cubicBezTo>
                <a:cubicBezTo>
                  <a:pt x="485438" y="325353"/>
                  <a:pt x="479079" y="331703"/>
                  <a:pt x="472345" y="337399"/>
                </a:cubicBezTo>
                <a:cubicBezTo>
                  <a:pt x="467482" y="341694"/>
                  <a:pt x="465331" y="348044"/>
                  <a:pt x="466828" y="354207"/>
                </a:cubicBezTo>
                <a:lnTo>
                  <a:pt x="474216" y="383248"/>
                </a:lnTo>
                <a:cubicBezTo>
                  <a:pt x="475993" y="390625"/>
                  <a:pt x="472065" y="398189"/>
                  <a:pt x="465238" y="401083"/>
                </a:cubicBezTo>
                <a:lnTo>
                  <a:pt x="446815" y="408927"/>
                </a:lnTo>
                <a:lnTo>
                  <a:pt x="428298" y="416771"/>
                </a:lnTo>
                <a:cubicBezTo>
                  <a:pt x="421471" y="419759"/>
                  <a:pt x="413335" y="417238"/>
                  <a:pt x="409220" y="410888"/>
                </a:cubicBezTo>
                <a:lnTo>
                  <a:pt x="392667" y="385022"/>
                </a:lnTo>
                <a:cubicBezTo>
                  <a:pt x="389301" y="379793"/>
                  <a:pt x="383316" y="376898"/>
                  <a:pt x="377050" y="377365"/>
                </a:cubicBezTo>
                <a:cubicBezTo>
                  <a:pt x="368259" y="378112"/>
                  <a:pt x="359094" y="378299"/>
                  <a:pt x="350116" y="377552"/>
                </a:cubicBezTo>
                <a:cubicBezTo>
                  <a:pt x="343944" y="376992"/>
                  <a:pt x="337772" y="379980"/>
                  <a:pt x="334592" y="385396"/>
                </a:cubicBezTo>
                <a:lnTo>
                  <a:pt x="318881" y="410888"/>
                </a:lnTo>
                <a:cubicBezTo>
                  <a:pt x="314860" y="417238"/>
                  <a:pt x="306911" y="419946"/>
                  <a:pt x="299803" y="417145"/>
                </a:cubicBezTo>
                <a:lnTo>
                  <a:pt x="281100" y="409488"/>
                </a:lnTo>
                <a:lnTo>
                  <a:pt x="262396" y="401924"/>
                </a:lnTo>
                <a:cubicBezTo>
                  <a:pt x="255382" y="399216"/>
                  <a:pt x="251361" y="391559"/>
                  <a:pt x="253044" y="384275"/>
                </a:cubicBezTo>
                <a:lnTo>
                  <a:pt x="259590" y="354114"/>
                </a:lnTo>
                <a:cubicBezTo>
                  <a:pt x="260900" y="348044"/>
                  <a:pt x="258655" y="341788"/>
                  <a:pt x="253886" y="337773"/>
                </a:cubicBezTo>
                <a:cubicBezTo>
                  <a:pt x="246872" y="331983"/>
                  <a:pt x="240513" y="325633"/>
                  <a:pt x="234808" y="318910"/>
                </a:cubicBezTo>
                <a:cubicBezTo>
                  <a:pt x="230693" y="314148"/>
                  <a:pt x="224334" y="311907"/>
                  <a:pt x="218255" y="313401"/>
                </a:cubicBezTo>
                <a:lnTo>
                  <a:pt x="189077" y="320404"/>
                </a:lnTo>
                <a:cubicBezTo>
                  <a:pt x="181689" y="322085"/>
                  <a:pt x="174114" y="318256"/>
                  <a:pt x="171215" y="311440"/>
                </a:cubicBezTo>
                <a:lnTo>
                  <a:pt x="163360" y="292951"/>
                </a:lnTo>
                <a:lnTo>
                  <a:pt x="155504" y="274555"/>
                </a:lnTo>
                <a:cubicBezTo>
                  <a:pt x="152512" y="267738"/>
                  <a:pt x="155037" y="259614"/>
                  <a:pt x="161396" y="255506"/>
                </a:cubicBezTo>
                <a:lnTo>
                  <a:pt x="187394" y="238698"/>
                </a:lnTo>
                <a:cubicBezTo>
                  <a:pt x="192631" y="235336"/>
                  <a:pt x="195530" y="229266"/>
                  <a:pt x="195063" y="223010"/>
                </a:cubicBezTo>
                <a:cubicBezTo>
                  <a:pt x="194314" y="214512"/>
                  <a:pt x="194127" y="205922"/>
                  <a:pt x="194782" y="197331"/>
                </a:cubicBezTo>
                <a:cubicBezTo>
                  <a:pt x="195250" y="191168"/>
                  <a:pt x="192257" y="185005"/>
                  <a:pt x="186926" y="181830"/>
                </a:cubicBezTo>
                <a:lnTo>
                  <a:pt x="161022" y="165955"/>
                </a:lnTo>
                <a:cubicBezTo>
                  <a:pt x="154663" y="162034"/>
                  <a:pt x="151857" y="154003"/>
                  <a:pt x="154756" y="146906"/>
                </a:cubicBezTo>
                <a:lnTo>
                  <a:pt x="162331" y="128230"/>
                </a:lnTo>
                <a:lnTo>
                  <a:pt x="170000" y="109555"/>
                </a:lnTo>
                <a:cubicBezTo>
                  <a:pt x="172712" y="102645"/>
                  <a:pt x="180287" y="98629"/>
                  <a:pt x="187675" y="100217"/>
                </a:cubicBezTo>
                <a:lnTo>
                  <a:pt x="217320" y="106847"/>
                </a:lnTo>
                <a:cubicBezTo>
                  <a:pt x="223492" y="108061"/>
                  <a:pt x="229852" y="106006"/>
                  <a:pt x="233779" y="101151"/>
                </a:cubicBezTo>
                <a:cubicBezTo>
                  <a:pt x="239671" y="94147"/>
                  <a:pt x="245937" y="87704"/>
                  <a:pt x="252764" y="81821"/>
                </a:cubicBezTo>
                <a:cubicBezTo>
                  <a:pt x="257533" y="77806"/>
                  <a:pt x="259590" y="71456"/>
                  <a:pt x="258094" y="65386"/>
                </a:cubicBezTo>
                <a:lnTo>
                  <a:pt x="250987" y="35785"/>
                </a:lnTo>
                <a:cubicBezTo>
                  <a:pt x="249303" y="28408"/>
                  <a:pt x="253138" y="20845"/>
                  <a:pt x="259965" y="17950"/>
                </a:cubicBezTo>
                <a:lnTo>
                  <a:pt x="278481" y="10106"/>
                </a:lnTo>
                <a:lnTo>
                  <a:pt x="296904" y="2262"/>
                </a:lnTo>
                <a:cubicBezTo>
                  <a:pt x="303731" y="-726"/>
                  <a:pt x="311867" y="1795"/>
                  <a:pt x="315982" y="8145"/>
                </a:cubicBezTo>
                <a:lnTo>
                  <a:pt x="332441" y="33731"/>
                </a:lnTo>
                <a:cubicBezTo>
                  <a:pt x="335808" y="39147"/>
                  <a:pt x="341793" y="41948"/>
                  <a:pt x="348059" y="41388"/>
                </a:cubicBezTo>
                <a:cubicBezTo>
                  <a:pt x="357037" y="40454"/>
                  <a:pt x="366015" y="40454"/>
                  <a:pt x="375086" y="41108"/>
                </a:cubicBezTo>
                <a:cubicBezTo>
                  <a:pt x="381352" y="41575"/>
                  <a:pt x="387337" y="38587"/>
                  <a:pt x="390517" y="33264"/>
                </a:cubicBezTo>
                <a:lnTo>
                  <a:pt x="406415" y="7398"/>
                </a:lnTo>
                <a:cubicBezTo>
                  <a:pt x="408378" y="4223"/>
                  <a:pt x="411371" y="1935"/>
                  <a:pt x="414761" y="803"/>
                </a:cubicBezTo>
                <a:close/>
              </a:path>
            </a:pathLst>
          </a:custGeom>
          <a:solidFill>
            <a:schemeClr val="accent1"/>
          </a:solidFill>
          <a:ln>
            <a:noFill/>
          </a:ln>
        </p:spPr>
      </p:sp>
      <p:sp>
        <p:nvSpPr>
          <p:cNvPr id="75" name="writing_122117">
            <a:extLst>
              <a:ext uri="{FF2B5EF4-FFF2-40B4-BE49-F238E27FC236}">
                <a16:creationId xmlns="" xmlns:a16="http://schemas.microsoft.com/office/drawing/2014/main" id="{616D180A-9652-4EA7-B045-07AAEACA93F9}"/>
              </a:ext>
            </a:extLst>
          </p:cNvPr>
          <p:cNvSpPr>
            <a:spLocks noChangeAspect="1"/>
          </p:cNvSpPr>
          <p:nvPr/>
        </p:nvSpPr>
        <p:spPr bwMode="auto">
          <a:xfrm>
            <a:off x="1533282" y="2941403"/>
            <a:ext cx="609685" cy="608759"/>
          </a:xfrm>
          <a:custGeom>
            <a:avLst/>
            <a:gdLst>
              <a:gd name="connsiteX0" fmla="*/ 45797 w 605028"/>
              <a:gd name="connsiteY0" fmla="*/ 445126 h 604110"/>
              <a:gd name="connsiteX1" fmla="*/ 159266 w 605028"/>
              <a:gd name="connsiteY1" fmla="*/ 558313 h 604110"/>
              <a:gd name="connsiteX2" fmla="*/ 0 w 605028"/>
              <a:gd name="connsiteY2" fmla="*/ 604110 h 604110"/>
              <a:gd name="connsiteX3" fmla="*/ 460648 w 605028"/>
              <a:gd name="connsiteY3" fmla="*/ 330740 h 604110"/>
              <a:gd name="connsiteX4" fmla="*/ 504033 w 605028"/>
              <a:gd name="connsiteY4" fmla="*/ 374171 h 604110"/>
              <a:gd name="connsiteX5" fmla="*/ 441749 w 605028"/>
              <a:gd name="connsiteY5" fmla="*/ 436273 h 604110"/>
              <a:gd name="connsiteX6" fmla="*/ 470504 w 605028"/>
              <a:gd name="connsiteY6" fmla="*/ 464990 h 604110"/>
              <a:gd name="connsiteX7" fmla="*/ 532787 w 605028"/>
              <a:gd name="connsiteY7" fmla="*/ 402786 h 604110"/>
              <a:gd name="connsiteX8" fmla="*/ 605028 w 605028"/>
              <a:gd name="connsiteY8" fmla="*/ 474934 h 604110"/>
              <a:gd name="connsiteX9" fmla="*/ 475685 w 605028"/>
              <a:gd name="connsiteY9" fmla="*/ 604110 h 604110"/>
              <a:gd name="connsiteX10" fmla="*/ 331305 w 605028"/>
              <a:gd name="connsiteY10" fmla="*/ 459916 h 604110"/>
              <a:gd name="connsiteX11" fmla="*/ 354026 w 605028"/>
              <a:gd name="connsiteY11" fmla="*/ 121443 h 604110"/>
              <a:gd name="connsiteX12" fmla="*/ 483302 w 605028"/>
              <a:gd name="connsiteY12" fmla="*/ 250578 h 604110"/>
              <a:gd name="connsiteX13" fmla="*/ 195889 w 605028"/>
              <a:gd name="connsiteY13" fmla="*/ 537637 h 604110"/>
              <a:gd name="connsiteX14" fmla="*/ 66543 w 605028"/>
              <a:gd name="connsiteY14" fmla="*/ 408503 h 604110"/>
              <a:gd name="connsiteX15" fmla="*/ 475681 w 605028"/>
              <a:gd name="connsiteY15" fmla="*/ 0 h 604110"/>
              <a:gd name="connsiteX16" fmla="*/ 605028 w 605028"/>
              <a:gd name="connsiteY16" fmla="*/ 129134 h 604110"/>
              <a:gd name="connsiteX17" fmla="*/ 512093 w 605028"/>
              <a:gd name="connsiteY17" fmla="*/ 221857 h 604110"/>
              <a:gd name="connsiteX18" fmla="*/ 382817 w 605028"/>
              <a:gd name="connsiteY18" fmla="*/ 92864 h 604110"/>
              <a:gd name="connsiteX19" fmla="*/ 129376 w 605028"/>
              <a:gd name="connsiteY19" fmla="*/ 0 h 604110"/>
              <a:gd name="connsiteX20" fmla="*/ 201636 w 605028"/>
              <a:gd name="connsiteY20" fmla="*/ 72129 h 604110"/>
              <a:gd name="connsiteX21" fmla="*/ 139336 w 605028"/>
              <a:gd name="connsiteY21" fmla="*/ 134317 h 604110"/>
              <a:gd name="connsiteX22" fmla="*/ 168098 w 605028"/>
              <a:gd name="connsiteY22" fmla="*/ 162925 h 604110"/>
              <a:gd name="connsiteX23" fmla="*/ 230296 w 605028"/>
              <a:gd name="connsiteY23" fmla="*/ 100839 h 604110"/>
              <a:gd name="connsiteX24" fmla="*/ 273794 w 605028"/>
              <a:gd name="connsiteY24" fmla="*/ 144157 h 604110"/>
              <a:gd name="connsiteX25" fmla="*/ 144418 w 605028"/>
              <a:gd name="connsiteY25" fmla="*/ 273300 h 604110"/>
              <a:gd name="connsiteX26" fmla="*/ 0 w 605028"/>
              <a:gd name="connsiteY26" fmla="*/ 129143 h 60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5028" h="604110">
                <a:moveTo>
                  <a:pt x="45797" y="445126"/>
                </a:moveTo>
                <a:lnTo>
                  <a:pt x="159266" y="558313"/>
                </a:lnTo>
                <a:lnTo>
                  <a:pt x="0" y="604110"/>
                </a:lnTo>
                <a:close/>
                <a:moveTo>
                  <a:pt x="460648" y="330740"/>
                </a:moveTo>
                <a:lnTo>
                  <a:pt x="504033" y="374171"/>
                </a:lnTo>
                <a:lnTo>
                  <a:pt x="441749" y="436273"/>
                </a:lnTo>
                <a:lnTo>
                  <a:pt x="470504" y="464990"/>
                </a:lnTo>
                <a:lnTo>
                  <a:pt x="532787" y="402786"/>
                </a:lnTo>
                <a:lnTo>
                  <a:pt x="605028" y="474934"/>
                </a:lnTo>
                <a:lnTo>
                  <a:pt x="475685" y="604110"/>
                </a:lnTo>
                <a:lnTo>
                  <a:pt x="331305" y="459916"/>
                </a:lnTo>
                <a:close/>
                <a:moveTo>
                  <a:pt x="354026" y="121443"/>
                </a:moveTo>
                <a:lnTo>
                  <a:pt x="483302" y="250578"/>
                </a:lnTo>
                <a:lnTo>
                  <a:pt x="195889" y="537637"/>
                </a:lnTo>
                <a:lnTo>
                  <a:pt x="66543" y="408503"/>
                </a:lnTo>
                <a:close/>
                <a:moveTo>
                  <a:pt x="475681" y="0"/>
                </a:moveTo>
                <a:lnTo>
                  <a:pt x="605028" y="129134"/>
                </a:lnTo>
                <a:lnTo>
                  <a:pt x="512093" y="221857"/>
                </a:lnTo>
                <a:lnTo>
                  <a:pt x="382817" y="92864"/>
                </a:lnTo>
                <a:close/>
                <a:moveTo>
                  <a:pt x="129376" y="0"/>
                </a:moveTo>
                <a:lnTo>
                  <a:pt x="201636" y="72129"/>
                </a:lnTo>
                <a:lnTo>
                  <a:pt x="139336" y="134317"/>
                </a:lnTo>
                <a:lnTo>
                  <a:pt x="168098" y="162925"/>
                </a:lnTo>
                <a:lnTo>
                  <a:pt x="230296" y="100839"/>
                </a:lnTo>
                <a:lnTo>
                  <a:pt x="273794" y="144157"/>
                </a:lnTo>
                <a:lnTo>
                  <a:pt x="144418" y="273300"/>
                </a:lnTo>
                <a:lnTo>
                  <a:pt x="0" y="129143"/>
                </a:lnTo>
                <a:close/>
              </a:path>
            </a:pathLst>
          </a:custGeom>
          <a:solidFill>
            <a:schemeClr val="accent1"/>
          </a:solidFill>
          <a:ln>
            <a:noFill/>
          </a:ln>
        </p:spPr>
      </p:sp>
      <p:pic>
        <p:nvPicPr>
          <p:cNvPr id="77" name="图形 76" descr="男人">
            <a:extLst>
              <a:ext uri="{FF2B5EF4-FFF2-40B4-BE49-F238E27FC236}">
                <a16:creationId xmlns="" xmlns:a16="http://schemas.microsoft.com/office/drawing/2014/main" id="{B4CD2057-EEFC-45A9-AAD0-F83C3D96D02F}"/>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2279068" y="2864992"/>
            <a:ext cx="761580" cy="761580"/>
          </a:xfrm>
          <a:prstGeom prst="rect">
            <a:avLst/>
          </a:prstGeom>
        </p:spPr>
      </p:pic>
      <p:pic>
        <p:nvPicPr>
          <p:cNvPr id="79" name="图形 78" descr="女士">
            <a:extLst>
              <a:ext uri="{FF2B5EF4-FFF2-40B4-BE49-F238E27FC236}">
                <a16:creationId xmlns="" xmlns:a16="http://schemas.microsoft.com/office/drawing/2014/main" id="{4EBD55B0-166C-4E4B-941C-0DD3B727C979}"/>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3058803" y="2864992"/>
            <a:ext cx="761580" cy="761580"/>
          </a:xfrm>
          <a:prstGeom prst="rect">
            <a:avLst/>
          </a:prstGeom>
        </p:spPr>
      </p:pic>
      <p:pic>
        <p:nvPicPr>
          <p:cNvPr id="81" name="图形 80" descr="团队">
            <a:extLst>
              <a:ext uri="{FF2B5EF4-FFF2-40B4-BE49-F238E27FC236}">
                <a16:creationId xmlns="" xmlns:a16="http://schemas.microsoft.com/office/drawing/2014/main" id="{42D09E66-5CAD-47F0-ACDF-B9E7DC827E47}"/>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3914085" y="2864992"/>
            <a:ext cx="761580" cy="761580"/>
          </a:xfrm>
          <a:prstGeom prst="rect">
            <a:avLst/>
          </a:prstGeom>
        </p:spPr>
      </p:pic>
      <p:pic>
        <p:nvPicPr>
          <p:cNvPr id="83" name="图形 82" descr="群组">
            <a:extLst>
              <a:ext uri="{FF2B5EF4-FFF2-40B4-BE49-F238E27FC236}">
                <a16:creationId xmlns="" xmlns:a16="http://schemas.microsoft.com/office/drawing/2014/main" id="{8ED947B0-A050-42CC-B880-7E06E70CA928}"/>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4806728" y="2864992"/>
            <a:ext cx="761580" cy="761580"/>
          </a:xfrm>
          <a:prstGeom prst="rect">
            <a:avLst/>
          </a:prstGeom>
        </p:spPr>
      </p:pic>
      <p:pic>
        <p:nvPicPr>
          <p:cNvPr id="85" name="图形 84" descr="讲师">
            <a:extLst>
              <a:ext uri="{FF2B5EF4-FFF2-40B4-BE49-F238E27FC236}">
                <a16:creationId xmlns="" xmlns:a16="http://schemas.microsoft.com/office/drawing/2014/main" id="{2A10E000-9C20-415F-8642-A1C309D6CFCE}"/>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5708900" y="2897454"/>
            <a:ext cx="696657" cy="696657"/>
          </a:xfrm>
          <a:prstGeom prst="rect">
            <a:avLst/>
          </a:prstGeom>
        </p:spPr>
      </p:pic>
      <p:pic>
        <p:nvPicPr>
          <p:cNvPr id="87" name="图形 86" descr="游戏控制器">
            <a:extLst>
              <a:ext uri="{FF2B5EF4-FFF2-40B4-BE49-F238E27FC236}">
                <a16:creationId xmlns="" xmlns:a16="http://schemas.microsoft.com/office/drawing/2014/main" id="{09BE62F0-E667-4C6B-A3C3-B6451E80D05F}"/>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 xmlns:asvg="http://schemas.microsoft.com/office/drawing/2016/SVG/main" r:embed="rId13"/>
              </a:ext>
            </a:extLst>
          </a:blip>
          <a:stretch>
            <a:fillRect/>
          </a:stretch>
        </p:blipFill>
        <p:spPr>
          <a:xfrm>
            <a:off x="6575500" y="2897454"/>
            <a:ext cx="696656" cy="696656"/>
          </a:xfrm>
          <a:prstGeom prst="rect">
            <a:avLst/>
          </a:prstGeom>
        </p:spPr>
      </p:pic>
      <p:pic>
        <p:nvPicPr>
          <p:cNvPr id="89" name="图形 88" descr="照相机">
            <a:extLst>
              <a:ext uri="{FF2B5EF4-FFF2-40B4-BE49-F238E27FC236}">
                <a16:creationId xmlns="" xmlns:a16="http://schemas.microsoft.com/office/drawing/2014/main" id="{C7EAB4BB-523D-4215-9F52-BD14C3975805}"/>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 xmlns:asvg="http://schemas.microsoft.com/office/drawing/2016/SVG/main" r:embed="rId15"/>
              </a:ext>
            </a:extLst>
          </a:blip>
          <a:stretch>
            <a:fillRect/>
          </a:stretch>
        </p:blipFill>
        <p:spPr>
          <a:xfrm>
            <a:off x="7511943" y="2929916"/>
            <a:ext cx="631732" cy="631732"/>
          </a:xfrm>
          <a:prstGeom prst="rect">
            <a:avLst/>
          </a:prstGeom>
        </p:spPr>
      </p:pic>
      <p:pic>
        <p:nvPicPr>
          <p:cNvPr id="91" name="图形 90" descr="聊天">
            <a:extLst>
              <a:ext uri="{FF2B5EF4-FFF2-40B4-BE49-F238E27FC236}">
                <a16:creationId xmlns="" xmlns:a16="http://schemas.microsoft.com/office/drawing/2014/main" id="{A931534E-73C5-49A5-93C9-8144015F4CCB}"/>
              </a:ext>
            </a:extLst>
          </p:cNvPr>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 xmlns:asvg="http://schemas.microsoft.com/office/drawing/2016/SVG/main" r:embed="rId17"/>
              </a:ext>
            </a:extLst>
          </a:blip>
          <a:stretch>
            <a:fillRect/>
          </a:stretch>
        </p:blipFill>
        <p:spPr>
          <a:xfrm>
            <a:off x="8290829" y="2864992"/>
            <a:ext cx="761580" cy="761580"/>
          </a:xfrm>
          <a:prstGeom prst="rect">
            <a:avLst/>
          </a:prstGeom>
        </p:spPr>
      </p:pic>
      <p:pic>
        <p:nvPicPr>
          <p:cNvPr id="93" name="图形 92" descr="听筒">
            <a:extLst>
              <a:ext uri="{FF2B5EF4-FFF2-40B4-BE49-F238E27FC236}">
                <a16:creationId xmlns="" xmlns:a16="http://schemas.microsoft.com/office/drawing/2014/main" id="{B0641287-D57C-48F0-A325-3A8733FCDC06}"/>
              </a:ext>
            </a:extLst>
          </p:cNvPr>
          <p:cNvPicPr>
            <a:picLocks noChangeAspect="1"/>
          </p:cNvPicPr>
          <p:nvPr/>
        </p:nvPicPr>
        <p:blipFill>
          <a:blip r:embed="rId18" cstate="email">
            <a:extLst>
              <a:ext uri="{28A0092B-C50C-407E-A947-70E740481C1C}">
                <a14:useLocalDpi xmlns:a14="http://schemas.microsoft.com/office/drawing/2010/main"/>
              </a:ext>
              <a:ext uri="{96DAC541-7B7A-43D3-8B79-37D633B846F1}">
                <asvg:svgBlip xmlns="" xmlns:asvg="http://schemas.microsoft.com/office/drawing/2016/SVG/main" r:embed="rId19"/>
              </a:ext>
            </a:extLst>
          </a:blip>
          <a:stretch>
            <a:fillRect/>
          </a:stretch>
        </p:blipFill>
        <p:spPr>
          <a:xfrm>
            <a:off x="9182608" y="2864992"/>
            <a:ext cx="761580" cy="761580"/>
          </a:xfrm>
          <a:prstGeom prst="rect">
            <a:avLst/>
          </a:prstGeom>
        </p:spPr>
      </p:pic>
      <p:pic>
        <p:nvPicPr>
          <p:cNvPr id="95" name="图形 94" descr="打开​​文件夹">
            <a:extLst>
              <a:ext uri="{FF2B5EF4-FFF2-40B4-BE49-F238E27FC236}">
                <a16:creationId xmlns="" xmlns:a16="http://schemas.microsoft.com/office/drawing/2014/main" id="{2041F44A-3A29-44BA-B8D1-66218379167E}"/>
              </a:ext>
            </a:extLst>
          </p:cNvPr>
          <p:cNvPicPr>
            <a:picLocks noChangeAspect="1"/>
          </p:cNvPicPr>
          <p:nvPr/>
        </p:nvPicPr>
        <p:blipFill>
          <a:blip r:embed="rId20" cstate="email">
            <a:extLst>
              <a:ext uri="{28A0092B-C50C-407E-A947-70E740481C1C}">
                <a14:useLocalDpi xmlns:a14="http://schemas.microsoft.com/office/drawing/2010/main"/>
              </a:ext>
              <a:ext uri="{96DAC541-7B7A-43D3-8B79-37D633B846F1}">
                <asvg:svgBlip xmlns="" xmlns:asvg="http://schemas.microsoft.com/office/drawing/2016/SVG/main" r:embed="rId21"/>
              </a:ext>
            </a:extLst>
          </a:blip>
          <a:stretch>
            <a:fillRect/>
          </a:stretch>
        </p:blipFill>
        <p:spPr>
          <a:xfrm>
            <a:off x="10018564" y="2864992"/>
            <a:ext cx="761580" cy="761580"/>
          </a:xfrm>
          <a:prstGeom prst="rect">
            <a:avLst/>
          </a:prstGeom>
        </p:spPr>
      </p:pic>
      <p:pic>
        <p:nvPicPr>
          <p:cNvPr id="97" name="图形 96" descr="握手">
            <a:extLst>
              <a:ext uri="{FF2B5EF4-FFF2-40B4-BE49-F238E27FC236}">
                <a16:creationId xmlns="" xmlns:a16="http://schemas.microsoft.com/office/drawing/2014/main" id="{D9A797E7-9744-4534-9CC4-4152DBF8F9DC}"/>
              </a:ext>
            </a:extLst>
          </p:cNvPr>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 xmlns:asvg="http://schemas.microsoft.com/office/drawing/2016/SVG/main" r:embed="rId23"/>
              </a:ext>
            </a:extLst>
          </a:blip>
          <a:stretch>
            <a:fillRect/>
          </a:stretch>
        </p:blipFill>
        <p:spPr>
          <a:xfrm>
            <a:off x="10880266" y="2864992"/>
            <a:ext cx="761580" cy="761580"/>
          </a:xfrm>
          <a:prstGeom prst="rect">
            <a:avLst/>
          </a:prstGeom>
        </p:spPr>
      </p:pic>
      <p:pic>
        <p:nvPicPr>
          <p:cNvPr id="99" name="图形 98" descr="拼图">
            <a:extLst>
              <a:ext uri="{FF2B5EF4-FFF2-40B4-BE49-F238E27FC236}">
                <a16:creationId xmlns="" xmlns:a16="http://schemas.microsoft.com/office/drawing/2014/main" id="{4BC66E6E-6D30-4349-B21F-F47F8C5409D9}"/>
              </a:ext>
            </a:extLst>
          </p:cNvPr>
          <p:cNvPicPr>
            <a:picLocks noChangeAspect="1"/>
          </p:cNvPicPr>
          <p:nvPr/>
        </p:nvPicPr>
        <p:blipFill>
          <a:blip r:embed="rId24" cstate="email">
            <a:extLst>
              <a:ext uri="{28A0092B-C50C-407E-A947-70E740481C1C}">
                <a14:useLocalDpi xmlns:a14="http://schemas.microsoft.com/office/drawing/2010/main"/>
              </a:ext>
              <a:ext uri="{96DAC541-7B7A-43D3-8B79-37D633B846F1}">
                <asvg:svgBlip xmlns="" xmlns:asvg="http://schemas.microsoft.com/office/drawing/2016/SVG/main" r:embed="rId25"/>
              </a:ext>
            </a:extLst>
          </a:blip>
          <a:stretch>
            <a:fillRect/>
          </a:stretch>
        </p:blipFill>
        <p:spPr>
          <a:xfrm>
            <a:off x="623055" y="3730759"/>
            <a:ext cx="692769" cy="692769"/>
          </a:xfrm>
          <a:prstGeom prst="rect">
            <a:avLst/>
          </a:prstGeom>
        </p:spPr>
      </p:pic>
      <p:pic>
        <p:nvPicPr>
          <p:cNvPr id="101" name="图形 100" descr="数据库">
            <a:extLst>
              <a:ext uri="{FF2B5EF4-FFF2-40B4-BE49-F238E27FC236}">
                <a16:creationId xmlns="" xmlns:a16="http://schemas.microsoft.com/office/drawing/2014/main" id="{33B6F298-60AC-4286-9CAF-672925D5AC5A}"/>
              </a:ext>
            </a:extLst>
          </p:cNvPr>
          <p:cNvPicPr>
            <a:picLocks noChangeAspect="1"/>
          </p:cNvPicPr>
          <p:nvPr/>
        </p:nvPicPr>
        <p:blipFill>
          <a:blip r:embed="rId26" cstate="email">
            <a:extLst>
              <a:ext uri="{28A0092B-C50C-407E-A947-70E740481C1C}">
                <a14:useLocalDpi xmlns:a14="http://schemas.microsoft.com/office/drawing/2010/main"/>
              </a:ext>
              <a:ext uri="{96DAC541-7B7A-43D3-8B79-37D633B846F1}">
                <asvg:svgBlip xmlns="" xmlns:asvg="http://schemas.microsoft.com/office/drawing/2016/SVG/main" r:embed="rId27"/>
              </a:ext>
            </a:extLst>
          </a:blip>
          <a:stretch>
            <a:fillRect/>
          </a:stretch>
        </p:blipFill>
        <p:spPr>
          <a:xfrm>
            <a:off x="1518578" y="3757597"/>
            <a:ext cx="639093" cy="639093"/>
          </a:xfrm>
          <a:prstGeom prst="rect">
            <a:avLst/>
          </a:prstGeom>
        </p:spPr>
      </p:pic>
      <p:pic>
        <p:nvPicPr>
          <p:cNvPr id="103" name="图形 102" descr="标牌">
            <a:extLst>
              <a:ext uri="{FF2B5EF4-FFF2-40B4-BE49-F238E27FC236}">
                <a16:creationId xmlns="" xmlns:a16="http://schemas.microsoft.com/office/drawing/2014/main" id="{080C0368-7729-47B9-91B0-51B3EFA738E0}"/>
              </a:ext>
            </a:extLst>
          </p:cNvPr>
          <p:cNvPicPr>
            <a:picLocks noChangeAspect="1"/>
          </p:cNvPicPr>
          <p:nvPr/>
        </p:nvPicPr>
        <p:blipFill>
          <a:blip r:embed="rId28" cstate="email">
            <a:extLst>
              <a:ext uri="{28A0092B-C50C-407E-A947-70E740481C1C}">
                <a14:useLocalDpi xmlns:a14="http://schemas.microsoft.com/office/drawing/2010/main"/>
              </a:ext>
              <a:ext uri="{96DAC541-7B7A-43D3-8B79-37D633B846F1}">
                <asvg:svgBlip xmlns="" xmlns:asvg="http://schemas.microsoft.com/office/drawing/2016/SVG/main" r:embed="rId29"/>
              </a:ext>
            </a:extLst>
          </a:blip>
          <a:stretch>
            <a:fillRect/>
          </a:stretch>
        </p:blipFill>
        <p:spPr>
          <a:xfrm>
            <a:off x="2313474" y="3730759"/>
            <a:ext cx="692769" cy="692769"/>
          </a:xfrm>
          <a:prstGeom prst="rect">
            <a:avLst/>
          </a:prstGeom>
        </p:spPr>
      </p:pic>
      <p:pic>
        <p:nvPicPr>
          <p:cNvPr id="105" name="图形 104" descr="黑板">
            <a:extLst>
              <a:ext uri="{FF2B5EF4-FFF2-40B4-BE49-F238E27FC236}">
                <a16:creationId xmlns="" xmlns:a16="http://schemas.microsoft.com/office/drawing/2014/main" id="{333BCAD5-6A4D-44E5-9305-36AC29D4414A}"/>
              </a:ext>
            </a:extLst>
          </p:cNvPr>
          <p:cNvPicPr>
            <a:picLocks noChangeAspect="1"/>
          </p:cNvPicPr>
          <p:nvPr/>
        </p:nvPicPr>
        <p:blipFill>
          <a:blip r:embed="rId30" cstate="email">
            <a:extLst>
              <a:ext uri="{28A0092B-C50C-407E-A947-70E740481C1C}">
                <a14:useLocalDpi xmlns:a14="http://schemas.microsoft.com/office/drawing/2010/main"/>
              </a:ext>
              <a:ext uri="{96DAC541-7B7A-43D3-8B79-37D633B846F1}">
                <asvg:svgBlip xmlns="" xmlns:asvg="http://schemas.microsoft.com/office/drawing/2016/SVG/main" r:embed="rId31"/>
              </a:ext>
            </a:extLst>
          </a:blip>
          <a:stretch>
            <a:fillRect/>
          </a:stretch>
        </p:blipFill>
        <p:spPr>
          <a:xfrm>
            <a:off x="3120047" y="3757597"/>
            <a:ext cx="639093" cy="639093"/>
          </a:xfrm>
          <a:prstGeom prst="rect">
            <a:avLst/>
          </a:prstGeom>
        </p:spPr>
      </p:pic>
      <p:pic>
        <p:nvPicPr>
          <p:cNvPr id="107" name="图形 106" descr="地球仪">
            <a:extLst>
              <a:ext uri="{FF2B5EF4-FFF2-40B4-BE49-F238E27FC236}">
                <a16:creationId xmlns="" xmlns:a16="http://schemas.microsoft.com/office/drawing/2014/main" id="{A6A7B4A9-0921-4337-90F4-028AF7CD9DC1}"/>
              </a:ext>
            </a:extLst>
          </p:cNvPr>
          <p:cNvPicPr>
            <a:picLocks noChangeAspect="1"/>
          </p:cNvPicPr>
          <p:nvPr/>
        </p:nvPicPr>
        <p:blipFill>
          <a:blip r:embed="rId32" cstate="email">
            <a:extLst>
              <a:ext uri="{28A0092B-C50C-407E-A947-70E740481C1C}">
                <a14:useLocalDpi xmlns:a14="http://schemas.microsoft.com/office/drawing/2010/main"/>
              </a:ext>
              <a:ext uri="{96DAC541-7B7A-43D3-8B79-37D633B846F1}">
                <asvg:svgBlip xmlns="" xmlns:asvg="http://schemas.microsoft.com/office/drawing/2016/SVG/main" r:embed="rId33"/>
              </a:ext>
            </a:extLst>
          </a:blip>
          <a:stretch>
            <a:fillRect/>
          </a:stretch>
        </p:blipFill>
        <p:spPr>
          <a:xfrm>
            <a:off x="4005277" y="3787545"/>
            <a:ext cx="579197" cy="579197"/>
          </a:xfrm>
          <a:prstGeom prst="rect">
            <a:avLst/>
          </a:prstGeom>
        </p:spPr>
      </p:pic>
      <p:pic>
        <p:nvPicPr>
          <p:cNvPr id="109" name="图形 108" descr="背包">
            <a:extLst>
              <a:ext uri="{FF2B5EF4-FFF2-40B4-BE49-F238E27FC236}">
                <a16:creationId xmlns="" xmlns:a16="http://schemas.microsoft.com/office/drawing/2014/main" id="{0E6C2934-1F51-42F3-93C9-58CBA2D43FE6}"/>
              </a:ext>
            </a:extLst>
          </p:cNvPr>
          <p:cNvPicPr>
            <a:picLocks noChangeAspect="1"/>
          </p:cNvPicPr>
          <p:nvPr/>
        </p:nvPicPr>
        <p:blipFill>
          <a:blip r:embed="rId34" cstate="email">
            <a:extLst>
              <a:ext uri="{28A0092B-C50C-407E-A947-70E740481C1C}">
                <a14:useLocalDpi xmlns:a14="http://schemas.microsoft.com/office/drawing/2010/main"/>
              </a:ext>
              <a:ext uri="{96DAC541-7B7A-43D3-8B79-37D633B846F1}">
                <asvg:svgBlip xmlns="" xmlns:asvg="http://schemas.microsoft.com/office/drawing/2016/SVG/main" r:embed="rId35"/>
              </a:ext>
            </a:extLst>
          </a:blip>
          <a:stretch>
            <a:fillRect/>
          </a:stretch>
        </p:blipFill>
        <p:spPr>
          <a:xfrm>
            <a:off x="10079808" y="3757597"/>
            <a:ext cx="639093" cy="639093"/>
          </a:xfrm>
          <a:prstGeom prst="rect">
            <a:avLst/>
          </a:prstGeom>
        </p:spPr>
      </p:pic>
      <p:pic>
        <p:nvPicPr>
          <p:cNvPr id="111" name="图形 110" descr="行星">
            <a:extLst>
              <a:ext uri="{FF2B5EF4-FFF2-40B4-BE49-F238E27FC236}">
                <a16:creationId xmlns="" xmlns:a16="http://schemas.microsoft.com/office/drawing/2014/main" id="{74C9E77B-3966-4A6E-AB80-144394D3B6A8}"/>
              </a:ext>
            </a:extLst>
          </p:cNvPr>
          <p:cNvPicPr>
            <a:picLocks noChangeAspect="1"/>
          </p:cNvPicPr>
          <p:nvPr/>
        </p:nvPicPr>
        <p:blipFill>
          <a:blip r:embed="rId36" cstate="email">
            <a:extLst>
              <a:ext uri="{28A0092B-C50C-407E-A947-70E740481C1C}">
                <a14:useLocalDpi xmlns:a14="http://schemas.microsoft.com/office/drawing/2010/main"/>
              </a:ext>
              <a:ext uri="{96DAC541-7B7A-43D3-8B79-37D633B846F1}">
                <asvg:svgBlip xmlns="" xmlns:asvg="http://schemas.microsoft.com/office/drawing/2016/SVG/main" r:embed="rId37"/>
              </a:ext>
            </a:extLst>
          </a:blip>
          <a:stretch>
            <a:fillRect/>
          </a:stretch>
        </p:blipFill>
        <p:spPr>
          <a:xfrm>
            <a:off x="4841134" y="3730759"/>
            <a:ext cx="692769" cy="692769"/>
          </a:xfrm>
          <a:prstGeom prst="rect">
            <a:avLst/>
          </a:prstGeom>
        </p:spPr>
      </p:pic>
      <p:pic>
        <p:nvPicPr>
          <p:cNvPr id="115" name="图形 114" descr="奖杯">
            <a:extLst>
              <a:ext uri="{FF2B5EF4-FFF2-40B4-BE49-F238E27FC236}">
                <a16:creationId xmlns="" xmlns:a16="http://schemas.microsoft.com/office/drawing/2014/main" id="{F14C8DE3-DB2E-4624-9A5C-84C31376B985}"/>
              </a:ext>
            </a:extLst>
          </p:cNvPr>
          <p:cNvPicPr>
            <a:picLocks noChangeAspect="1"/>
          </p:cNvPicPr>
          <p:nvPr/>
        </p:nvPicPr>
        <p:blipFill>
          <a:blip r:embed="rId38" cstate="email">
            <a:extLst>
              <a:ext uri="{28A0092B-C50C-407E-A947-70E740481C1C}">
                <a14:useLocalDpi xmlns:a14="http://schemas.microsoft.com/office/drawing/2010/main"/>
              </a:ext>
              <a:ext uri="{96DAC541-7B7A-43D3-8B79-37D633B846F1}">
                <asvg:svgBlip xmlns="" xmlns:asvg="http://schemas.microsoft.com/office/drawing/2016/SVG/main" r:embed="rId39"/>
              </a:ext>
            </a:extLst>
          </a:blip>
          <a:stretch>
            <a:fillRect/>
          </a:stretch>
        </p:blipFill>
        <p:spPr>
          <a:xfrm>
            <a:off x="6604282" y="3757597"/>
            <a:ext cx="639093" cy="639093"/>
          </a:xfrm>
          <a:prstGeom prst="rect">
            <a:avLst/>
          </a:prstGeom>
        </p:spPr>
      </p:pic>
      <p:pic>
        <p:nvPicPr>
          <p:cNvPr id="117" name="图形 116" descr="丝带">
            <a:extLst>
              <a:ext uri="{FF2B5EF4-FFF2-40B4-BE49-F238E27FC236}">
                <a16:creationId xmlns="" xmlns:a16="http://schemas.microsoft.com/office/drawing/2014/main" id="{6E74C8ED-BFD2-4B60-B485-C071621EFEEB}"/>
              </a:ext>
            </a:extLst>
          </p:cNvPr>
          <p:cNvPicPr>
            <a:picLocks noChangeAspect="1"/>
          </p:cNvPicPr>
          <p:nvPr/>
        </p:nvPicPr>
        <p:blipFill>
          <a:blip r:embed="rId40" cstate="email">
            <a:extLst>
              <a:ext uri="{28A0092B-C50C-407E-A947-70E740481C1C}">
                <a14:useLocalDpi xmlns:a14="http://schemas.microsoft.com/office/drawing/2010/main"/>
              </a:ext>
              <a:ext uri="{96DAC541-7B7A-43D3-8B79-37D633B846F1}">
                <asvg:svgBlip xmlns="" xmlns:asvg="http://schemas.microsoft.com/office/drawing/2016/SVG/main" r:embed="rId41"/>
              </a:ext>
            </a:extLst>
          </a:blip>
          <a:stretch>
            <a:fillRect/>
          </a:stretch>
        </p:blipFill>
        <p:spPr>
          <a:xfrm>
            <a:off x="5776526" y="3796441"/>
            <a:ext cx="561404" cy="561404"/>
          </a:xfrm>
          <a:prstGeom prst="rect">
            <a:avLst/>
          </a:prstGeom>
        </p:spPr>
      </p:pic>
      <p:pic>
        <p:nvPicPr>
          <p:cNvPr id="119" name="图形 118" descr="奖牌">
            <a:extLst>
              <a:ext uri="{FF2B5EF4-FFF2-40B4-BE49-F238E27FC236}">
                <a16:creationId xmlns="" xmlns:a16="http://schemas.microsoft.com/office/drawing/2014/main" id="{96ADD2C1-28F7-465C-92E6-7A41FE9D1D90}"/>
              </a:ext>
            </a:extLst>
          </p:cNvPr>
          <p:cNvPicPr>
            <a:picLocks noChangeAspect="1"/>
          </p:cNvPicPr>
          <p:nvPr/>
        </p:nvPicPr>
        <p:blipFill>
          <a:blip r:embed="rId42" cstate="email">
            <a:extLst>
              <a:ext uri="{28A0092B-C50C-407E-A947-70E740481C1C}">
                <a14:useLocalDpi xmlns:a14="http://schemas.microsoft.com/office/drawing/2010/main"/>
              </a:ext>
              <a:ext uri="{96DAC541-7B7A-43D3-8B79-37D633B846F1}">
                <asvg:svgBlip xmlns="" xmlns:asvg="http://schemas.microsoft.com/office/drawing/2016/SVG/main" r:embed="rId43"/>
              </a:ext>
            </a:extLst>
          </a:blip>
          <a:stretch>
            <a:fillRect/>
          </a:stretch>
        </p:blipFill>
        <p:spPr>
          <a:xfrm>
            <a:off x="7508263" y="3757597"/>
            <a:ext cx="639093" cy="639093"/>
          </a:xfrm>
          <a:prstGeom prst="rect">
            <a:avLst/>
          </a:prstGeom>
        </p:spPr>
      </p:pic>
      <p:pic>
        <p:nvPicPr>
          <p:cNvPr id="121" name="图形 120" descr="领奖台">
            <a:extLst>
              <a:ext uri="{FF2B5EF4-FFF2-40B4-BE49-F238E27FC236}">
                <a16:creationId xmlns="" xmlns:a16="http://schemas.microsoft.com/office/drawing/2014/main" id="{19198DDB-950F-4814-829F-FC6BA5F13AE2}"/>
              </a:ext>
            </a:extLst>
          </p:cNvPr>
          <p:cNvPicPr>
            <a:picLocks noChangeAspect="1"/>
          </p:cNvPicPr>
          <p:nvPr/>
        </p:nvPicPr>
        <p:blipFill>
          <a:blip r:embed="rId44" cstate="email">
            <a:extLst>
              <a:ext uri="{28A0092B-C50C-407E-A947-70E740481C1C}">
                <a14:useLocalDpi xmlns:a14="http://schemas.microsoft.com/office/drawing/2010/main"/>
              </a:ext>
              <a:ext uri="{96DAC541-7B7A-43D3-8B79-37D633B846F1}">
                <asvg:svgBlip xmlns="" xmlns:asvg="http://schemas.microsoft.com/office/drawing/2016/SVG/main" r:embed="rId45"/>
              </a:ext>
            </a:extLst>
          </a:blip>
          <a:stretch>
            <a:fillRect/>
          </a:stretch>
        </p:blipFill>
        <p:spPr>
          <a:xfrm>
            <a:off x="8352073" y="3757597"/>
            <a:ext cx="639093" cy="639093"/>
          </a:xfrm>
          <a:prstGeom prst="rect">
            <a:avLst/>
          </a:prstGeom>
        </p:spPr>
      </p:pic>
      <p:pic>
        <p:nvPicPr>
          <p:cNvPr id="123" name="图形 122" descr="拍手">
            <a:extLst>
              <a:ext uri="{FF2B5EF4-FFF2-40B4-BE49-F238E27FC236}">
                <a16:creationId xmlns="" xmlns:a16="http://schemas.microsoft.com/office/drawing/2014/main" id="{DF56707A-7675-4D40-8576-D7010F228932}"/>
              </a:ext>
            </a:extLst>
          </p:cNvPr>
          <p:cNvPicPr>
            <a:picLocks noChangeAspect="1"/>
          </p:cNvPicPr>
          <p:nvPr/>
        </p:nvPicPr>
        <p:blipFill>
          <a:blip r:embed="rId46" cstate="email">
            <a:extLst>
              <a:ext uri="{28A0092B-C50C-407E-A947-70E740481C1C}">
                <a14:useLocalDpi xmlns:a14="http://schemas.microsoft.com/office/drawing/2010/main"/>
              </a:ext>
              <a:ext uri="{96DAC541-7B7A-43D3-8B79-37D633B846F1}">
                <asvg:svgBlip xmlns="" xmlns:asvg="http://schemas.microsoft.com/office/drawing/2016/SVG/main" r:embed="rId47"/>
              </a:ext>
            </a:extLst>
          </a:blip>
          <a:stretch>
            <a:fillRect/>
          </a:stretch>
        </p:blipFill>
        <p:spPr>
          <a:xfrm>
            <a:off x="9243852" y="3757597"/>
            <a:ext cx="639093" cy="639093"/>
          </a:xfrm>
          <a:prstGeom prst="rect">
            <a:avLst/>
          </a:prstGeom>
        </p:spPr>
      </p:pic>
      <p:pic>
        <p:nvPicPr>
          <p:cNvPr id="127" name="图形 126" descr="拇指朝上符号">
            <a:extLst>
              <a:ext uri="{FF2B5EF4-FFF2-40B4-BE49-F238E27FC236}">
                <a16:creationId xmlns="" xmlns:a16="http://schemas.microsoft.com/office/drawing/2014/main" id="{FE64E4A0-5302-4B69-9397-385796A9268D}"/>
              </a:ext>
            </a:extLst>
          </p:cNvPr>
          <p:cNvPicPr>
            <a:picLocks noChangeAspect="1"/>
          </p:cNvPicPr>
          <p:nvPr/>
        </p:nvPicPr>
        <p:blipFill>
          <a:blip r:embed="rId48" cstate="email">
            <a:extLst>
              <a:ext uri="{28A0092B-C50C-407E-A947-70E740481C1C}">
                <a14:useLocalDpi xmlns:a14="http://schemas.microsoft.com/office/drawing/2010/main"/>
              </a:ext>
              <a:ext uri="{96DAC541-7B7A-43D3-8B79-37D633B846F1}">
                <asvg:svgBlip xmlns="" xmlns:asvg="http://schemas.microsoft.com/office/drawing/2016/SVG/main" r:embed="rId49"/>
              </a:ext>
            </a:extLst>
          </a:blip>
          <a:stretch>
            <a:fillRect/>
          </a:stretch>
        </p:blipFill>
        <p:spPr>
          <a:xfrm>
            <a:off x="10941510" y="3757597"/>
            <a:ext cx="639093" cy="639093"/>
          </a:xfrm>
          <a:prstGeom prst="rect">
            <a:avLst/>
          </a:prstGeom>
        </p:spPr>
      </p:pic>
      <p:pic>
        <p:nvPicPr>
          <p:cNvPr id="113" name="图形 112" descr="胶片卷轴">
            <a:extLst>
              <a:ext uri="{FF2B5EF4-FFF2-40B4-BE49-F238E27FC236}">
                <a16:creationId xmlns="" xmlns:a16="http://schemas.microsoft.com/office/drawing/2014/main" id="{225126D2-8862-40A4-BB79-73562C8DD2F1}"/>
              </a:ext>
            </a:extLst>
          </p:cNvPr>
          <p:cNvPicPr>
            <a:picLocks noChangeAspect="1"/>
          </p:cNvPicPr>
          <p:nvPr/>
        </p:nvPicPr>
        <p:blipFill>
          <a:blip r:embed="rId50" cstate="email">
            <a:extLst>
              <a:ext uri="{28A0092B-C50C-407E-A947-70E740481C1C}">
                <a14:useLocalDpi xmlns:a14="http://schemas.microsoft.com/office/drawing/2010/main"/>
              </a:ext>
              <a:ext uri="{96DAC541-7B7A-43D3-8B79-37D633B846F1}">
                <asvg:svgBlip xmlns="" xmlns:asvg="http://schemas.microsoft.com/office/drawing/2016/SVG/main" r:embed="rId51"/>
              </a:ext>
            </a:extLst>
          </a:blip>
          <a:stretch>
            <a:fillRect/>
          </a:stretch>
        </p:blipFill>
        <p:spPr>
          <a:xfrm>
            <a:off x="649893" y="4528556"/>
            <a:ext cx="639093" cy="639093"/>
          </a:xfrm>
          <a:prstGeom prst="rect">
            <a:avLst/>
          </a:prstGeom>
        </p:spPr>
      </p:pic>
      <p:pic>
        <p:nvPicPr>
          <p:cNvPr id="125" name="图形 124" descr="礼物">
            <a:extLst>
              <a:ext uri="{FF2B5EF4-FFF2-40B4-BE49-F238E27FC236}">
                <a16:creationId xmlns="" xmlns:a16="http://schemas.microsoft.com/office/drawing/2014/main" id="{6DC1BC61-6608-462D-A4F0-D79D48295A19}"/>
              </a:ext>
            </a:extLst>
          </p:cNvPr>
          <p:cNvPicPr>
            <a:picLocks noChangeAspect="1"/>
          </p:cNvPicPr>
          <p:nvPr/>
        </p:nvPicPr>
        <p:blipFill>
          <a:blip r:embed="rId52" cstate="email">
            <a:extLst>
              <a:ext uri="{28A0092B-C50C-407E-A947-70E740481C1C}">
                <a14:useLocalDpi xmlns:a14="http://schemas.microsoft.com/office/drawing/2010/main"/>
              </a:ext>
              <a:ext uri="{96DAC541-7B7A-43D3-8B79-37D633B846F1}">
                <asvg:svgBlip xmlns="" xmlns:asvg="http://schemas.microsoft.com/office/drawing/2016/SVG/main" r:embed="rId53"/>
              </a:ext>
            </a:extLst>
          </a:blip>
          <a:stretch>
            <a:fillRect/>
          </a:stretch>
        </p:blipFill>
        <p:spPr>
          <a:xfrm>
            <a:off x="1518578" y="4528556"/>
            <a:ext cx="639093" cy="639093"/>
          </a:xfrm>
          <a:prstGeom prst="rect">
            <a:avLst/>
          </a:prstGeom>
        </p:spPr>
      </p:pic>
      <p:sp>
        <p:nvSpPr>
          <p:cNvPr id="132" name="human-footprint_3832">
            <a:extLst>
              <a:ext uri="{FF2B5EF4-FFF2-40B4-BE49-F238E27FC236}">
                <a16:creationId xmlns="" xmlns:a16="http://schemas.microsoft.com/office/drawing/2014/main" id="{ED29903D-AB2B-456C-BB95-62B0E87C927A}"/>
              </a:ext>
            </a:extLst>
          </p:cNvPr>
          <p:cNvSpPr>
            <a:spLocks noChangeAspect="1"/>
          </p:cNvSpPr>
          <p:nvPr/>
        </p:nvSpPr>
        <p:spPr bwMode="auto">
          <a:xfrm>
            <a:off x="2397016" y="4543260"/>
            <a:ext cx="525684" cy="609685"/>
          </a:xfrm>
          <a:custGeom>
            <a:avLst/>
            <a:gdLst>
              <a:gd name="T0" fmla="*/ 64 w 186"/>
              <a:gd name="T1" fmla="*/ 181 h 216"/>
              <a:gd name="T2" fmla="*/ 29 w 186"/>
              <a:gd name="T3" fmla="*/ 124 h 216"/>
              <a:gd name="T4" fmla="*/ 8 w 186"/>
              <a:gd name="T5" fmla="*/ 66 h 216"/>
              <a:gd name="T6" fmla="*/ 48 w 186"/>
              <a:gd name="T7" fmla="*/ 34 h 216"/>
              <a:gd name="T8" fmla="*/ 81 w 186"/>
              <a:gd name="T9" fmla="*/ 54 h 216"/>
              <a:gd name="T10" fmla="*/ 54 w 186"/>
              <a:gd name="T11" fmla="*/ 106 h 216"/>
              <a:gd name="T12" fmla="*/ 65 w 186"/>
              <a:gd name="T13" fmla="*/ 30 h 216"/>
              <a:gd name="T14" fmla="*/ 65 w 186"/>
              <a:gd name="T15" fmla="*/ 0 h 216"/>
              <a:gd name="T16" fmla="*/ 65 w 186"/>
              <a:gd name="T17" fmla="*/ 30 h 216"/>
              <a:gd name="T18" fmla="*/ 49 w 186"/>
              <a:gd name="T19" fmla="*/ 18 h 216"/>
              <a:gd name="T20" fmla="*/ 36 w 186"/>
              <a:gd name="T21" fmla="*/ 20 h 216"/>
              <a:gd name="T22" fmla="*/ 28 w 186"/>
              <a:gd name="T23" fmla="*/ 32 h 216"/>
              <a:gd name="T24" fmla="*/ 25 w 186"/>
              <a:gd name="T25" fmla="*/ 19 h 216"/>
              <a:gd name="T26" fmla="*/ 28 w 186"/>
              <a:gd name="T27" fmla="*/ 32 h 216"/>
              <a:gd name="T28" fmla="*/ 18 w 186"/>
              <a:gd name="T29" fmla="*/ 33 h 216"/>
              <a:gd name="T30" fmla="*/ 9 w 186"/>
              <a:gd name="T31" fmla="*/ 36 h 216"/>
              <a:gd name="T32" fmla="*/ 2 w 186"/>
              <a:gd name="T33" fmla="*/ 41 h 216"/>
              <a:gd name="T34" fmla="*/ 6 w 186"/>
              <a:gd name="T35" fmla="*/ 49 h 216"/>
              <a:gd name="T36" fmla="*/ 2 w 186"/>
              <a:gd name="T37" fmla="*/ 41 h 216"/>
              <a:gd name="T38" fmla="*/ 140 w 186"/>
              <a:gd name="T39" fmla="*/ 67 h 216"/>
              <a:gd name="T40" fmla="*/ 105 w 186"/>
              <a:gd name="T41" fmla="*/ 83 h 216"/>
              <a:gd name="T42" fmla="*/ 127 w 186"/>
              <a:gd name="T43" fmla="*/ 138 h 216"/>
              <a:gd name="T44" fmla="*/ 111 w 186"/>
              <a:gd name="T45" fmla="*/ 212 h 216"/>
              <a:gd name="T46" fmla="*/ 151 w 186"/>
              <a:gd name="T47" fmla="*/ 157 h 216"/>
              <a:gd name="T48" fmla="*/ 177 w 186"/>
              <a:gd name="T49" fmla="*/ 102 h 216"/>
              <a:gd name="T50" fmla="*/ 123 w 186"/>
              <a:gd name="T51" fmla="*/ 61 h 216"/>
              <a:gd name="T52" fmla="*/ 126 w 186"/>
              <a:gd name="T53" fmla="*/ 31 h 216"/>
              <a:gd name="T54" fmla="*/ 123 w 186"/>
              <a:gd name="T55" fmla="*/ 61 h 216"/>
              <a:gd name="T56" fmla="*/ 153 w 186"/>
              <a:gd name="T57" fmla="*/ 53 h 216"/>
              <a:gd name="T58" fmla="*/ 140 w 186"/>
              <a:gd name="T59" fmla="*/ 50 h 216"/>
              <a:gd name="T60" fmla="*/ 160 w 186"/>
              <a:gd name="T61" fmla="*/ 67 h 216"/>
              <a:gd name="T62" fmla="*/ 164 w 186"/>
              <a:gd name="T63" fmla="*/ 53 h 216"/>
              <a:gd name="T64" fmla="*/ 160 w 186"/>
              <a:gd name="T65" fmla="*/ 67 h 216"/>
              <a:gd name="T66" fmla="*/ 170 w 186"/>
              <a:gd name="T67" fmla="*/ 68 h 216"/>
              <a:gd name="T68" fmla="*/ 178 w 186"/>
              <a:gd name="T69" fmla="*/ 72 h 216"/>
              <a:gd name="T70" fmla="*/ 185 w 186"/>
              <a:gd name="T71" fmla="*/ 78 h 216"/>
              <a:gd name="T72" fmla="*/ 181 w 186"/>
              <a:gd name="T73" fmla="*/ 86 h 216"/>
              <a:gd name="T74" fmla="*/ 185 w 186"/>
              <a:gd name="T75" fmla="*/ 7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 h="216">
                <a:moveTo>
                  <a:pt x="81" y="151"/>
                </a:moveTo>
                <a:cubicBezTo>
                  <a:pt x="82" y="171"/>
                  <a:pt x="78" y="179"/>
                  <a:pt x="64" y="181"/>
                </a:cubicBezTo>
                <a:cubicBezTo>
                  <a:pt x="50" y="184"/>
                  <a:pt x="36" y="172"/>
                  <a:pt x="34" y="154"/>
                </a:cubicBezTo>
                <a:cubicBezTo>
                  <a:pt x="32" y="147"/>
                  <a:pt x="31" y="131"/>
                  <a:pt x="29" y="124"/>
                </a:cubicBezTo>
                <a:lnTo>
                  <a:pt x="17" y="90"/>
                </a:lnTo>
                <a:cubicBezTo>
                  <a:pt x="17" y="87"/>
                  <a:pt x="9" y="72"/>
                  <a:pt x="8" y="66"/>
                </a:cubicBezTo>
                <a:cubicBezTo>
                  <a:pt x="5" y="54"/>
                  <a:pt x="13" y="41"/>
                  <a:pt x="26" y="39"/>
                </a:cubicBezTo>
                <a:cubicBezTo>
                  <a:pt x="26" y="39"/>
                  <a:pt x="44" y="35"/>
                  <a:pt x="48" y="34"/>
                </a:cubicBezTo>
                <a:cubicBezTo>
                  <a:pt x="51" y="34"/>
                  <a:pt x="61" y="33"/>
                  <a:pt x="61" y="33"/>
                </a:cubicBezTo>
                <a:cubicBezTo>
                  <a:pt x="74" y="33"/>
                  <a:pt x="81" y="40"/>
                  <a:pt x="81" y="54"/>
                </a:cubicBezTo>
                <a:cubicBezTo>
                  <a:pt x="81" y="61"/>
                  <a:pt x="67" y="73"/>
                  <a:pt x="67" y="73"/>
                </a:cubicBezTo>
                <a:cubicBezTo>
                  <a:pt x="67" y="73"/>
                  <a:pt x="47" y="92"/>
                  <a:pt x="54" y="106"/>
                </a:cubicBezTo>
                <a:cubicBezTo>
                  <a:pt x="61" y="120"/>
                  <a:pt x="77" y="124"/>
                  <a:pt x="81" y="151"/>
                </a:cubicBezTo>
                <a:close/>
                <a:moveTo>
                  <a:pt x="65" y="30"/>
                </a:moveTo>
                <a:cubicBezTo>
                  <a:pt x="71" y="30"/>
                  <a:pt x="75" y="23"/>
                  <a:pt x="75" y="15"/>
                </a:cubicBezTo>
                <a:cubicBezTo>
                  <a:pt x="75" y="7"/>
                  <a:pt x="71" y="0"/>
                  <a:pt x="65" y="0"/>
                </a:cubicBezTo>
                <a:cubicBezTo>
                  <a:pt x="60" y="0"/>
                  <a:pt x="55" y="7"/>
                  <a:pt x="55" y="15"/>
                </a:cubicBezTo>
                <a:cubicBezTo>
                  <a:pt x="55" y="23"/>
                  <a:pt x="60" y="30"/>
                  <a:pt x="65" y="30"/>
                </a:cubicBezTo>
                <a:close/>
                <a:moveTo>
                  <a:pt x="44" y="28"/>
                </a:moveTo>
                <a:cubicBezTo>
                  <a:pt x="47" y="28"/>
                  <a:pt x="50" y="23"/>
                  <a:pt x="49" y="18"/>
                </a:cubicBezTo>
                <a:cubicBezTo>
                  <a:pt x="48" y="12"/>
                  <a:pt x="45" y="9"/>
                  <a:pt x="41" y="9"/>
                </a:cubicBezTo>
                <a:cubicBezTo>
                  <a:pt x="37" y="10"/>
                  <a:pt x="35" y="14"/>
                  <a:pt x="36" y="20"/>
                </a:cubicBezTo>
                <a:cubicBezTo>
                  <a:pt x="37" y="25"/>
                  <a:pt x="40" y="29"/>
                  <a:pt x="44" y="28"/>
                </a:cubicBezTo>
                <a:close/>
                <a:moveTo>
                  <a:pt x="28" y="32"/>
                </a:moveTo>
                <a:cubicBezTo>
                  <a:pt x="31" y="32"/>
                  <a:pt x="32" y="28"/>
                  <a:pt x="31" y="24"/>
                </a:cubicBezTo>
                <a:cubicBezTo>
                  <a:pt x="30" y="21"/>
                  <a:pt x="28" y="18"/>
                  <a:pt x="25" y="19"/>
                </a:cubicBezTo>
                <a:cubicBezTo>
                  <a:pt x="22" y="19"/>
                  <a:pt x="21" y="23"/>
                  <a:pt x="22" y="27"/>
                </a:cubicBezTo>
                <a:cubicBezTo>
                  <a:pt x="23" y="30"/>
                  <a:pt x="26" y="33"/>
                  <a:pt x="28" y="32"/>
                </a:cubicBezTo>
                <a:close/>
                <a:moveTo>
                  <a:pt x="16" y="40"/>
                </a:moveTo>
                <a:cubicBezTo>
                  <a:pt x="18" y="40"/>
                  <a:pt x="19" y="36"/>
                  <a:pt x="18" y="33"/>
                </a:cubicBezTo>
                <a:cubicBezTo>
                  <a:pt x="16" y="29"/>
                  <a:pt x="13" y="27"/>
                  <a:pt x="11" y="28"/>
                </a:cubicBezTo>
                <a:cubicBezTo>
                  <a:pt x="9" y="29"/>
                  <a:pt x="8" y="33"/>
                  <a:pt x="9" y="36"/>
                </a:cubicBezTo>
                <a:cubicBezTo>
                  <a:pt x="11" y="39"/>
                  <a:pt x="14" y="41"/>
                  <a:pt x="16" y="40"/>
                </a:cubicBezTo>
                <a:close/>
                <a:moveTo>
                  <a:pt x="2" y="41"/>
                </a:moveTo>
                <a:cubicBezTo>
                  <a:pt x="1" y="42"/>
                  <a:pt x="0" y="44"/>
                  <a:pt x="1" y="46"/>
                </a:cubicBezTo>
                <a:cubicBezTo>
                  <a:pt x="2" y="49"/>
                  <a:pt x="4" y="50"/>
                  <a:pt x="6" y="49"/>
                </a:cubicBezTo>
                <a:cubicBezTo>
                  <a:pt x="7" y="49"/>
                  <a:pt x="8" y="46"/>
                  <a:pt x="7" y="44"/>
                </a:cubicBezTo>
                <a:cubicBezTo>
                  <a:pt x="6" y="42"/>
                  <a:pt x="4" y="41"/>
                  <a:pt x="2" y="41"/>
                </a:cubicBezTo>
                <a:close/>
                <a:moveTo>
                  <a:pt x="162" y="73"/>
                </a:moveTo>
                <a:cubicBezTo>
                  <a:pt x="162" y="73"/>
                  <a:pt x="143" y="68"/>
                  <a:pt x="140" y="67"/>
                </a:cubicBezTo>
                <a:cubicBezTo>
                  <a:pt x="137" y="66"/>
                  <a:pt x="127" y="65"/>
                  <a:pt x="127" y="65"/>
                </a:cubicBezTo>
                <a:cubicBezTo>
                  <a:pt x="114" y="64"/>
                  <a:pt x="107" y="70"/>
                  <a:pt x="105" y="83"/>
                </a:cubicBezTo>
                <a:cubicBezTo>
                  <a:pt x="105" y="91"/>
                  <a:pt x="117" y="104"/>
                  <a:pt x="117" y="104"/>
                </a:cubicBezTo>
                <a:cubicBezTo>
                  <a:pt x="117" y="104"/>
                  <a:pt x="135" y="125"/>
                  <a:pt x="127" y="138"/>
                </a:cubicBezTo>
                <a:cubicBezTo>
                  <a:pt x="119" y="152"/>
                  <a:pt x="103" y="154"/>
                  <a:pt x="97" y="180"/>
                </a:cubicBezTo>
                <a:cubicBezTo>
                  <a:pt x="94" y="200"/>
                  <a:pt x="98" y="209"/>
                  <a:pt x="111" y="212"/>
                </a:cubicBezTo>
                <a:cubicBezTo>
                  <a:pt x="125" y="216"/>
                  <a:pt x="140" y="205"/>
                  <a:pt x="144" y="188"/>
                </a:cubicBezTo>
                <a:cubicBezTo>
                  <a:pt x="146" y="180"/>
                  <a:pt x="148" y="164"/>
                  <a:pt x="151" y="157"/>
                </a:cubicBezTo>
                <a:lnTo>
                  <a:pt x="165" y="125"/>
                </a:lnTo>
                <a:cubicBezTo>
                  <a:pt x="166" y="122"/>
                  <a:pt x="176" y="108"/>
                  <a:pt x="177" y="102"/>
                </a:cubicBezTo>
                <a:cubicBezTo>
                  <a:pt x="181" y="90"/>
                  <a:pt x="174" y="77"/>
                  <a:pt x="162" y="73"/>
                </a:cubicBezTo>
                <a:close/>
                <a:moveTo>
                  <a:pt x="123" y="61"/>
                </a:moveTo>
                <a:cubicBezTo>
                  <a:pt x="129" y="61"/>
                  <a:pt x="134" y="55"/>
                  <a:pt x="134" y="47"/>
                </a:cubicBezTo>
                <a:cubicBezTo>
                  <a:pt x="135" y="39"/>
                  <a:pt x="131" y="32"/>
                  <a:pt x="126" y="31"/>
                </a:cubicBezTo>
                <a:cubicBezTo>
                  <a:pt x="120" y="31"/>
                  <a:pt x="115" y="37"/>
                  <a:pt x="114" y="45"/>
                </a:cubicBezTo>
                <a:cubicBezTo>
                  <a:pt x="113" y="53"/>
                  <a:pt x="117" y="60"/>
                  <a:pt x="123" y="61"/>
                </a:cubicBezTo>
                <a:close/>
                <a:moveTo>
                  <a:pt x="145" y="61"/>
                </a:moveTo>
                <a:cubicBezTo>
                  <a:pt x="148" y="62"/>
                  <a:pt x="152" y="58"/>
                  <a:pt x="153" y="53"/>
                </a:cubicBezTo>
                <a:cubicBezTo>
                  <a:pt x="154" y="48"/>
                  <a:pt x="152" y="43"/>
                  <a:pt x="149" y="43"/>
                </a:cubicBezTo>
                <a:cubicBezTo>
                  <a:pt x="145" y="42"/>
                  <a:pt x="142" y="45"/>
                  <a:pt x="140" y="50"/>
                </a:cubicBezTo>
                <a:cubicBezTo>
                  <a:pt x="139" y="56"/>
                  <a:pt x="141" y="60"/>
                  <a:pt x="145" y="61"/>
                </a:cubicBezTo>
                <a:close/>
                <a:moveTo>
                  <a:pt x="160" y="67"/>
                </a:moveTo>
                <a:cubicBezTo>
                  <a:pt x="162" y="67"/>
                  <a:pt x="165" y="65"/>
                  <a:pt x="166" y="61"/>
                </a:cubicBezTo>
                <a:cubicBezTo>
                  <a:pt x="168" y="58"/>
                  <a:pt x="166" y="54"/>
                  <a:pt x="164" y="53"/>
                </a:cubicBezTo>
                <a:cubicBezTo>
                  <a:pt x="161" y="52"/>
                  <a:pt x="158" y="55"/>
                  <a:pt x="157" y="58"/>
                </a:cubicBezTo>
                <a:cubicBezTo>
                  <a:pt x="156" y="62"/>
                  <a:pt x="157" y="66"/>
                  <a:pt x="160" y="67"/>
                </a:cubicBezTo>
                <a:close/>
                <a:moveTo>
                  <a:pt x="177" y="64"/>
                </a:moveTo>
                <a:cubicBezTo>
                  <a:pt x="175" y="63"/>
                  <a:pt x="172" y="65"/>
                  <a:pt x="170" y="68"/>
                </a:cubicBezTo>
                <a:cubicBezTo>
                  <a:pt x="169" y="71"/>
                  <a:pt x="169" y="75"/>
                  <a:pt x="171" y="76"/>
                </a:cubicBezTo>
                <a:cubicBezTo>
                  <a:pt x="173" y="77"/>
                  <a:pt x="176" y="75"/>
                  <a:pt x="178" y="72"/>
                </a:cubicBezTo>
                <a:cubicBezTo>
                  <a:pt x="180" y="69"/>
                  <a:pt x="179" y="65"/>
                  <a:pt x="177" y="64"/>
                </a:cubicBezTo>
                <a:close/>
                <a:moveTo>
                  <a:pt x="185" y="78"/>
                </a:moveTo>
                <a:cubicBezTo>
                  <a:pt x="183" y="77"/>
                  <a:pt x="181" y="78"/>
                  <a:pt x="180" y="80"/>
                </a:cubicBezTo>
                <a:cubicBezTo>
                  <a:pt x="179" y="83"/>
                  <a:pt x="179" y="85"/>
                  <a:pt x="181" y="86"/>
                </a:cubicBezTo>
                <a:cubicBezTo>
                  <a:pt x="182" y="86"/>
                  <a:pt x="184" y="85"/>
                  <a:pt x="185" y="83"/>
                </a:cubicBezTo>
                <a:cubicBezTo>
                  <a:pt x="186" y="81"/>
                  <a:pt x="186" y="79"/>
                  <a:pt x="185" y="78"/>
                </a:cubicBezTo>
                <a:close/>
              </a:path>
            </a:pathLst>
          </a:custGeom>
          <a:solidFill>
            <a:schemeClr val="accent1"/>
          </a:solidFill>
          <a:ln>
            <a:noFill/>
          </a:ln>
        </p:spPr>
      </p:sp>
      <p:sp>
        <p:nvSpPr>
          <p:cNvPr id="133" name="heart-insurance_65772">
            <a:extLst>
              <a:ext uri="{FF2B5EF4-FFF2-40B4-BE49-F238E27FC236}">
                <a16:creationId xmlns="" xmlns:a16="http://schemas.microsoft.com/office/drawing/2014/main" id="{DC4DA855-D687-464F-8D38-3B3AE52780CA}"/>
              </a:ext>
            </a:extLst>
          </p:cNvPr>
          <p:cNvSpPr>
            <a:spLocks noChangeAspect="1"/>
          </p:cNvSpPr>
          <p:nvPr/>
        </p:nvSpPr>
        <p:spPr bwMode="auto">
          <a:xfrm>
            <a:off x="3192415" y="4580805"/>
            <a:ext cx="494356" cy="534595"/>
          </a:xfrm>
          <a:custGeom>
            <a:avLst/>
            <a:gdLst>
              <a:gd name="connsiteX0" fmla="*/ 516156 w 559684"/>
              <a:gd name="connsiteY0" fmla="*/ 190781 h 605240"/>
              <a:gd name="connsiteX1" fmla="*/ 534027 w 559684"/>
              <a:gd name="connsiteY1" fmla="*/ 194632 h 605240"/>
              <a:gd name="connsiteX2" fmla="*/ 536545 w 559684"/>
              <a:gd name="connsiteY2" fmla="*/ 421572 h 605240"/>
              <a:gd name="connsiteX3" fmla="*/ 424492 w 559684"/>
              <a:gd name="connsiteY3" fmla="*/ 538185 h 605240"/>
              <a:gd name="connsiteX4" fmla="*/ 412006 w 559684"/>
              <a:gd name="connsiteY4" fmla="*/ 590781 h 605240"/>
              <a:gd name="connsiteX5" fmla="*/ 399521 w 559684"/>
              <a:gd name="connsiteY5" fmla="*/ 605240 h 605240"/>
              <a:gd name="connsiteX6" fmla="*/ 338039 w 559684"/>
              <a:gd name="connsiteY6" fmla="*/ 605240 h 605240"/>
              <a:gd name="connsiteX7" fmla="*/ 322091 w 559684"/>
              <a:gd name="connsiteY7" fmla="*/ 591515 h 605240"/>
              <a:gd name="connsiteX8" fmla="*/ 398262 w 559684"/>
              <a:gd name="connsiteY8" fmla="*/ 366356 h 605240"/>
              <a:gd name="connsiteX9" fmla="*/ 443797 w 559684"/>
              <a:gd name="connsiteY9" fmla="*/ 271221 h 605240"/>
              <a:gd name="connsiteX10" fmla="*/ 483456 w 559684"/>
              <a:gd name="connsiteY10" fmla="*/ 277717 h 605240"/>
              <a:gd name="connsiteX11" fmla="*/ 447993 w 559684"/>
              <a:gd name="connsiteY11" fmla="*/ 397893 h 605240"/>
              <a:gd name="connsiteX12" fmla="*/ 460898 w 559684"/>
              <a:gd name="connsiteY12" fmla="*/ 405122 h 605240"/>
              <a:gd name="connsiteX13" fmla="*/ 496046 w 559684"/>
              <a:gd name="connsiteY13" fmla="*/ 240523 h 605240"/>
              <a:gd name="connsiteX14" fmla="*/ 516156 w 559684"/>
              <a:gd name="connsiteY14" fmla="*/ 190781 h 605240"/>
              <a:gd name="connsiteX15" fmla="*/ 43528 w 559684"/>
              <a:gd name="connsiteY15" fmla="*/ 190781 h 605240"/>
              <a:gd name="connsiteX16" fmla="*/ 63638 w 559684"/>
              <a:gd name="connsiteY16" fmla="*/ 240523 h 605240"/>
              <a:gd name="connsiteX17" fmla="*/ 98786 w 559684"/>
              <a:gd name="connsiteY17" fmla="*/ 405122 h 605240"/>
              <a:gd name="connsiteX18" fmla="*/ 111691 w 559684"/>
              <a:gd name="connsiteY18" fmla="*/ 397893 h 605240"/>
              <a:gd name="connsiteX19" fmla="*/ 76228 w 559684"/>
              <a:gd name="connsiteY19" fmla="*/ 277717 h 605240"/>
              <a:gd name="connsiteX20" fmla="*/ 115887 w 559684"/>
              <a:gd name="connsiteY20" fmla="*/ 271221 h 605240"/>
              <a:gd name="connsiteX21" fmla="*/ 161422 w 559684"/>
              <a:gd name="connsiteY21" fmla="*/ 366356 h 605240"/>
              <a:gd name="connsiteX22" fmla="*/ 237593 w 559684"/>
              <a:gd name="connsiteY22" fmla="*/ 591515 h 605240"/>
              <a:gd name="connsiteX23" fmla="*/ 221645 w 559684"/>
              <a:gd name="connsiteY23" fmla="*/ 605240 h 605240"/>
              <a:gd name="connsiteX24" fmla="*/ 160163 w 559684"/>
              <a:gd name="connsiteY24" fmla="*/ 605240 h 605240"/>
              <a:gd name="connsiteX25" fmla="*/ 147678 w 559684"/>
              <a:gd name="connsiteY25" fmla="*/ 590781 h 605240"/>
              <a:gd name="connsiteX26" fmla="*/ 135192 w 559684"/>
              <a:gd name="connsiteY26" fmla="*/ 538185 h 605240"/>
              <a:gd name="connsiteX27" fmla="*/ 23139 w 559684"/>
              <a:gd name="connsiteY27" fmla="*/ 421572 h 605240"/>
              <a:gd name="connsiteX28" fmla="*/ 25657 w 559684"/>
              <a:gd name="connsiteY28" fmla="*/ 194632 h 605240"/>
              <a:gd name="connsiteX29" fmla="*/ 43528 w 559684"/>
              <a:gd name="connsiteY29" fmla="*/ 190781 h 605240"/>
              <a:gd name="connsiteX30" fmla="*/ 197335 w 559684"/>
              <a:gd name="connsiteY30" fmla="*/ 0 h 605240"/>
              <a:gd name="connsiteX31" fmla="*/ 278643 w 559684"/>
              <a:gd name="connsiteY31" fmla="*/ 33001 h 605240"/>
              <a:gd name="connsiteX32" fmla="*/ 359950 w 559684"/>
              <a:gd name="connsiteY32" fmla="*/ 0 h 605240"/>
              <a:gd name="connsiteX33" fmla="*/ 476508 w 559684"/>
              <a:gd name="connsiteY33" fmla="*/ 116393 h 605240"/>
              <a:gd name="connsiteX34" fmla="*/ 455211 w 559684"/>
              <a:gd name="connsiteY34" fmla="*/ 183441 h 605240"/>
              <a:gd name="connsiteX35" fmla="*/ 436222 w 559684"/>
              <a:gd name="connsiteY35" fmla="*/ 205966 h 605240"/>
              <a:gd name="connsiteX36" fmla="*/ 315257 w 559684"/>
              <a:gd name="connsiteY36" fmla="*/ 326863 h 605240"/>
              <a:gd name="connsiteX37" fmla="*/ 278957 w 559684"/>
              <a:gd name="connsiteY37" fmla="*/ 351063 h 605240"/>
              <a:gd name="connsiteX38" fmla="*/ 278643 w 559684"/>
              <a:gd name="connsiteY38" fmla="*/ 351063 h 605240"/>
              <a:gd name="connsiteX39" fmla="*/ 278328 w 559684"/>
              <a:gd name="connsiteY39" fmla="*/ 351063 h 605240"/>
              <a:gd name="connsiteX40" fmla="*/ 242028 w 559684"/>
              <a:gd name="connsiteY40" fmla="*/ 326863 h 605240"/>
              <a:gd name="connsiteX41" fmla="*/ 121168 w 559684"/>
              <a:gd name="connsiteY41" fmla="*/ 205966 h 605240"/>
              <a:gd name="connsiteX42" fmla="*/ 102074 w 559684"/>
              <a:gd name="connsiteY42" fmla="*/ 183441 h 605240"/>
              <a:gd name="connsiteX43" fmla="*/ 80777 w 559684"/>
              <a:gd name="connsiteY43" fmla="*/ 116393 h 605240"/>
              <a:gd name="connsiteX44" fmla="*/ 197335 w 559684"/>
              <a:gd name="connsiteY44" fmla="*/ 0 h 60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59684" h="605240">
                <a:moveTo>
                  <a:pt x="516156" y="190781"/>
                </a:moveTo>
                <a:cubicBezTo>
                  <a:pt x="521528" y="189596"/>
                  <a:pt x="527600" y="190624"/>
                  <a:pt x="534027" y="194632"/>
                </a:cubicBezTo>
                <a:cubicBezTo>
                  <a:pt x="559732" y="210557"/>
                  <a:pt x="574735" y="343725"/>
                  <a:pt x="536545" y="421572"/>
                </a:cubicBezTo>
                <a:cubicBezTo>
                  <a:pt x="504335" y="487370"/>
                  <a:pt x="436348" y="530746"/>
                  <a:pt x="424492" y="538185"/>
                </a:cubicBezTo>
                <a:cubicBezTo>
                  <a:pt x="416518" y="543319"/>
                  <a:pt x="413265" y="572551"/>
                  <a:pt x="412006" y="590781"/>
                </a:cubicBezTo>
                <a:cubicBezTo>
                  <a:pt x="411377" y="599373"/>
                  <a:pt x="409069" y="605240"/>
                  <a:pt x="399521" y="605240"/>
                </a:cubicBezTo>
                <a:cubicBezTo>
                  <a:pt x="389029" y="605240"/>
                  <a:pt x="367626" y="605240"/>
                  <a:pt x="338039" y="605240"/>
                </a:cubicBezTo>
                <a:cubicBezTo>
                  <a:pt x="322616" y="605240"/>
                  <a:pt x="322091" y="596020"/>
                  <a:pt x="322091" y="591515"/>
                </a:cubicBezTo>
                <a:cubicBezTo>
                  <a:pt x="322196" y="475425"/>
                  <a:pt x="315901" y="460652"/>
                  <a:pt x="398262" y="366356"/>
                </a:cubicBezTo>
                <a:cubicBezTo>
                  <a:pt x="423233" y="337753"/>
                  <a:pt x="426800" y="292805"/>
                  <a:pt x="443797" y="271221"/>
                </a:cubicBezTo>
                <a:cubicBezTo>
                  <a:pt x="458066" y="253095"/>
                  <a:pt x="480833" y="261896"/>
                  <a:pt x="483456" y="277717"/>
                </a:cubicBezTo>
                <a:cubicBezTo>
                  <a:pt x="487653" y="302339"/>
                  <a:pt x="461318" y="374633"/>
                  <a:pt x="447993" y="397893"/>
                </a:cubicBezTo>
                <a:cubicBezTo>
                  <a:pt x="444636" y="403655"/>
                  <a:pt x="450616" y="414342"/>
                  <a:pt x="460898" y="405122"/>
                </a:cubicBezTo>
                <a:cubicBezTo>
                  <a:pt x="471180" y="395902"/>
                  <a:pt x="511994" y="302339"/>
                  <a:pt x="496046" y="240523"/>
                </a:cubicBezTo>
                <a:cubicBezTo>
                  <a:pt x="490223" y="217813"/>
                  <a:pt x="500040" y="194337"/>
                  <a:pt x="516156" y="190781"/>
                </a:cubicBezTo>
                <a:close/>
                <a:moveTo>
                  <a:pt x="43528" y="190781"/>
                </a:moveTo>
                <a:cubicBezTo>
                  <a:pt x="59644" y="194337"/>
                  <a:pt x="69461" y="217813"/>
                  <a:pt x="63638" y="240523"/>
                </a:cubicBezTo>
                <a:cubicBezTo>
                  <a:pt x="47795" y="302339"/>
                  <a:pt x="88504" y="395902"/>
                  <a:pt x="98786" y="405122"/>
                </a:cubicBezTo>
                <a:cubicBezTo>
                  <a:pt x="109068" y="414342"/>
                  <a:pt x="115048" y="403655"/>
                  <a:pt x="111691" y="397893"/>
                </a:cubicBezTo>
                <a:cubicBezTo>
                  <a:pt x="98366" y="374633"/>
                  <a:pt x="72031" y="302339"/>
                  <a:pt x="76228" y="277717"/>
                </a:cubicBezTo>
                <a:cubicBezTo>
                  <a:pt x="78851" y="261896"/>
                  <a:pt x="101618" y="253095"/>
                  <a:pt x="115887" y="271221"/>
                </a:cubicBezTo>
                <a:cubicBezTo>
                  <a:pt x="132884" y="292805"/>
                  <a:pt x="136451" y="337753"/>
                  <a:pt x="161422" y="366356"/>
                </a:cubicBezTo>
                <a:cubicBezTo>
                  <a:pt x="243783" y="460652"/>
                  <a:pt x="237488" y="475425"/>
                  <a:pt x="237593" y="591515"/>
                </a:cubicBezTo>
                <a:cubicBezTo>
                  <a:pt x="237593" y="596020"/>
                  <a:pt x="237068" y="605240"/>
                  <a:pt x="221645" y="605240"/>
                </a:cubicBezTo>
                <a:cubicBezTo>
                  <a:pt x="192058" y="605240"/>
                  <a:pt x="170655" y="605240"/>
                  <a:pt x="160163" y="605240"/>
                </a:cubicBezTo>
                <a:cubicBezTo>
                  <a:pt x="150615" y="605240"/>
                  <a:pt x="148307" y="599373"/>
                  <a:pt x="147678" y="590781"/>
                </a:cubicBezTo>
                <a:cubicBezTo>
                  <a:pt x="146419" y="572551"/>
                  <a:pt x="143166" y="543319"/>
                  <a:pt x="135192" y="538185"/>
                </a:cubicBezTo>
                <a:cubicBezTo>
                  <a:pt x="123337" y="530746"/>
                  <a:pt x="55349" y="487370"/>
                  <a:pt x="23139" y="421572"/>
                </a:cubicBezTo>
                <a:cubicBezTo>
                  <a:pt x="-15051" y="343725"/>
                  <a:pt x="-48" y="210557"/>
                  <a:pt x="25657" y="194632"/>
                </a:cubicBezTo>
                <a:cubicBezTo>
                  <a:pt x="32084" y="190624"/>
                  <a:pt x="38156" y="189596"/>
                  <a:pt x="43528" y="190781"/>
                </a:cubicBezTo>
                <a:close/>
                <a:moveTo>
                  <a:pt x="197335" y="0"/>
                </a:moveTo>
                <a:cubicBezTo>
                  <a:pt x="229019" y="0"/>
                  <a:pt x="257660" y="12572"/>
                  <a:pt x="278643" y="33001"/>
                </a:cubicBezTo>
                <a:cubicBezTo>
                  <a:pt x="299625" y="12572"/>
                  <a:pt x="328371" y="0"/>
                  <a:pt x="359950" y="0"/>
                </a:cubicBezTo>
                <a:cubicBezTo>
                  <a:pt x="424366" y="0"/>
                  <a:pt x="476508" y="52068"/>
                  <a:pt x="476508" y="116393"/>
                </a:cubicBezTo>
                <a:cubicBezTo>
                  <a:pt x="476508" y="141326"/>
                  <a:pt x="468640" y="164479"/>
                  <a:pt x="455211" y="183441"/>
                </a:cubicBezTo>
                <a:cubicBezTo>
                  <a:pt x="449965" y="191718"/>
                  <a:pt x="443565" y="199261"/>
                  <a:pt x="436222" y="205966"/>
                </a:cubicBezTo>
                <a:lnTo>
                  <a:pt x="315257" y="326863"/>
                </a:lnTo>
                <a:cubicBezTo>
                  <a:pt x="303192" y="338911"/>
                  <a:pt x="291127" y="351063"/>
                  <a:pt x="278957" y="351063"/>
                </a:cubicBezTo>
                <a:cubicBezTo>
                  <a:pt x="278852" y="351063"/>
                  <a:pt x="278747" y="351063"/>
                  <a:pt x="278643" y="351063"/>
                </a:cubicBezTo>
                <a:cubicBezTo>
                  <a:pt x="278538" y="351063"/>
                  <a:pt x="278433" y="351063"/>
                  <a:pt x="278328" y="351063"/>
                </a:cubicBezTo>
                <a:cubicBezTo>
                  <a:pt x="266263" y="351063"/>
                  <a:pt x="254198" y="338911"/>
                  <a:pt x="242028" y="326863"/>
                </a:cubicBezTo>
                <a:lnTo>
                  <a:pt x="121168" y="205966"/>
                </a:lnTo>
                <a:cubicBezTo>
                  <a:pt x="113825" y="199261"/>
                  <a:pt x="107425" y="191718"/>
                  <a:pt x="102074" y="183441"/>
                </a:cubicBezTo>
                <a:cubicBezTo>
                  <a:pt x="88646" y="164479"/>
                  <a:pt x="80777" y="141326"/>
                  <a:pt x="80777" y="116393"/>
                </a:cubicBezTo>
                <a:cubicBezTo>
                  <a:pt x="80777" y="52068"/>
                  <a:pt x="133024" y="0"/>
                  <a:pt x="197335" y="0"/>
                </a:cubicBezTo>
                <a:close/>
              </a:path>
            </a:pathLst>
          </a:custGeom>
          <a:solidFill>
            <a:schemeClr val="accent1"/>
          </a:solidFill>
          <a:ln>
            <a:noFill/>
          </a:ln>
        </p:spPr>
      </p:sp>
      <p:sp>
        <p:nvSpPr>
          <p:cNvPr id="134" name="fire-flame_17823">
            <a:extLst>
              <a:ext uri="{FF2B5EF4-FFF2-40B4-BE49-F238E27FC236}">
                <a16:creationId xmlns="" xmlns:a16="http://schemas.microsoft.com/office/drawing/2014/main" id="{370AF133-57CA-4BE3-A4E8-979FA054C2B0}"/>
              </a:ext>
            </a:extLst>
          </p:cNvPr>
          <p:cNvSpPr>
            <a:spLocks noChangeAspect="1"/>
          </p:cNvSpPr>
          <p:nvPr/>
        </p:nvSpPr>
        <p:spPr bwMode="auto">
          <a:xfrm>
            <a:off x="4115132" y="4580805"/>
            <a:ext cx="359486" cy="534594"/>
          </a:xfrm>
          <a:custGeom>
            <a:avLst/>
            <a:gdLst>
              <a:gd name="T0" fmla="*/ 3014 w 3064"/>
              <a:gd name="T1" fmla="*/ 3195 h 4563"/>
              <a:gd name="T2" fmla="*/ 1022 w 3064"/>
              <a:gd name="T3" fmla="*/ 15 h 4563"/>
              <a:gd name="T4" fmla="*/ 947 w 3064"/>
              <a:gd name="T5" fmla="*/ 22 h 4563"/>
              <a:gd name="T6" fmla="*/ 937 w 3064"/>
              <a:gd name="T7" fmla="*/ 96 h 4563"/>
              <a:gd name="T8" fmla="*/ 322 w 3064"/>
              <a:gd name="T9" fmla="*/ 2804 h 4563"/>
              <a:gd name="T10" fmla="*/ 199 w 3064"/>
              <a:gd name="T11" fmla="*/ 4121 h 4563"/>
              <a:gd name="T12" fmla="*/ 1243 w 3064"/>
              <a:gd name="T13" fmla="*/ 4562 h 4563"/>
              <a:gd name="T14" fmla="*/ 1261 w 3064"/>
              <a:gd name="T15" fmla="*/ 4417 h 4563"/>
              <a:gd name="T16" fmla="*/ 1178 w 3064"/>
              <a:gd name="T17" fmla="*/ 4158 h 4563"/>
              <a:gd name="T18" fmla="*/ 1108 w 3064"/>
              <a:gd name="T19" fmla="*/ 3986 h 4563"/>
              <a:gd name="T20" fmla="*/ 1169 w 3064"/>
              <a:gd name="T21" fmla="*/ 3254 h 4563"/>
              <a:gd name="T22" fmla="*/ 1624 w 3064"/>
              <a:gd name="T23" fmla="*/ 2848 h 4563"/>
              <a:gd name="T24" fmla="*/ 1691 w 3064"/>
              <a:gd name="T25" fmla="*/ 2859 h 4563"/>
              <a:gd name="T26" fmla="*/ 1728 w 3064"/>
              <a:gd name="T27" fmla="*/ 2917 h 4563"/>
              <a:gd name="T28" fmla="*/ 1740 w 3064"/>
              <a:gd name="T29" fmla="*/ 3018 h 4563"/>
              <a:gd name="T30" fmla="*/ 1832 w 3064"/>
              <a:gd name="T31" fmla="*/ 3556 h 4563"/>
              <a:gd name="T32" fmla="*/ 1903 w 3064"/>
              <a:gd name="T33" fmla="*/ 3754 h 4563"/>
              <a:gd name="T34" fmla="*/ 2001 w 3064"/>
              <a:gd name="T35" fmla="*/ 4069 h 4563"/>
              <a:gd name="T36" fmla="*/ 1958 w 3064"/>
              <a:gd name="T37" fmla="*/ 4563 h 4563"/>
              <a:gd name="T38" fmla="*/ 3014 w 3064"/>
              <a:gd name="T39" fmla="*/ 3195 h 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64" h="4563">
                <a:moveTo>
                  <a:pt x="3014" y="3195"/>
                </a:moveTo>
                <a:cubicBezTo>
                  <a:pt x="2945" y="2063"/>
                  <a:pt x="2018" y="688"/>
                  <a:pt x="1022" y="15"/>
                </a:cubicBezTo>
                <a:cubicBezTo>
                  <a:pt x="999" y="0"/>
                  <a:pt x="967" y="2"/>
                  <a:pt x="947" y="22"/>
                </a:cubicBezTo>
                <a:cubicBezTo>
                  <a:pt x="926" y="41"/>
                  <a:pt x="922" y="72"/>
                  <a:pt x="937" y="96"/>
                </a:cubicBezTo>
                <a:cubicBezTo>
                  <a:pt x="1436" y="916"/>
                  <a:pt x="610" y="2300"/>
                  <a:pt x="322" y="2804"/>
                </a:cubicBezTo>
                <a:cubicBezTo>
                  <a:pt x="66" y="3252"/>
                  <a:pt x="0" y="3801"/>
                  <a:pt x="199" y="4121"/>
                </a:cubicBezTo>
                <a:cubicBezTo>
                  <a:pt x="395" y="4436"/>
                  <a:pt x="751" y="4515"/>
                  <a:pt x="1243" y="4562"/>
                </a:cubicBezTo>
                <a:cubicBezTo>
                  <a:pt x="1257" y="4513"/>
                  <a:pt x="1264" y="4464"/>
                  <a:pt x="1261" y="4417"/>
                </a:cubicBezTo>
                <a:cubicBezTo>
                  <a:pt x="1255" y="4328"/>
                  <a:pt x="1218" y="4245"/>
                  <a:pt x="1178" y="4158"/>
                </a:cubicBezTo>
                <a:cubicBezTo>
                  <a:pt x="1153" y="4103"/>
                  <a:pt x="1127" y="4047"/>
                  <a:pt x="1108" y="3986"/>
                </a:cubicBezTo>
                <a:cubicBezTo>
                  <a:pt x="1031" y="3742"/>
                  <a:pt x="1054" y="3476"/>
                  <a:pt x="1169" y="3254"/>
                </a:cubicBezTo>
                <a:cubicBezTo>
                  <a:pt x="1275" y="3051"/>
                  <a:pt x="1445" y="2899"/>
                  <a:pt x="1624" y="2848"/>
                </a:cubicBezTo>
                <a:cubicBezTo>
                  <a:pt x="1647" y="2842"/>
                  <a:pt x="1672" y="2846"/>
                  <a:pt x="1691" y="2859"/>
                </a:cubicBezTo>
                <a:cubicBezTo>
                  <a:pt x="1712" y="2872"/>
                  <a:pt x="1725" y="2893"/>
                  <a:pt x="1728" y="2917"/>
                </a:cubicBezTo>
                <a:lnTo>
                  <a:pt x="1740" y="3018"/>
                </a:lnTo>
                <a:cubicBezTo>
                  <a:pt x="1761" y="3197"/>
                  <a:pt x="1784" y="3382"/>
                  <a:pt x="1832" y="3556"/>
                </a:cubicBezTo>
                <a:cubicBezTo>
                  <a:pt x="1850" y="3623"/>
                  <a:pt x="1876" y="3687"/>
                  <a:pt x="1903" y="3754"/>
                </a:cubicBezTo>
                <a:cubicBezTo>
                  <a:pt x="1942" y="3853"/>
                  <a:pt x="1983" y="3956"/>
                  <a:pt x="2001" y="4069"/>
                </a:cubicBezTo>
                <a:cubicBezTo>
                  <a:pt x="2027" y="4228"/>
                  <a:pt x="2033" y="4372"/>
                  <a:pt x="1958" y="4563"/>
                </a:cubicBezTo>
                <a:cubicBezTo>
                  <a:pt x="2560" y="4436"/>
                  <a:pt x="3064" y="4004"/>
                  <a:pt x="3014" y="3195"/>
                </a:cubicBezTo>
                <a:close/>
              </a:path>
            </a:pathLst>
          </a:custGeom>
          <a:solidFill>
            <a:schemeClr val="accent1"/>
          </a:solidFill>
          <a:ln>
            <a:noFill/>
          </a:ln>
        </p:spPr>
      </p:sp>
      <p:sp>
        <p:nvSpPr>
          <p:cNvPr id="137" name="accept_38398">
            <a:extLst>
              <a:ext uri="{FF2B5EF4-FFF2-40B4-BE49-F238E27FC236}">
                <a16:creationId xmlns="" xmlns:a16="http://schemas.microsoft.com/office/drawing/2014/main" id="{010DCD96-2D84-49D4-A491-832D6124578D}"/>
              </a:ext>
            </a:extLst>
          </p:cNvPr>
          <p:cNvSpPr>
            <a:spLocks noChangeAspect="1"/>
          </p:cNvSpPr>
          <p:nvPr/>
        </p:nvSpPr>
        <p:spPr bwMode="auto">
          <a:xfrm>
            <a:off x="4920221" y="4597037"/>
            <a:ext cx="534595" cy="502131"/>
          </a:xfrm>
          <a:custGeom>
            <a:avLst/>
            <a:gdLst>
              <a:gd name="connsiteX0" fmla="*/ 543411 w 606580"/>
              <a:gd name="connsiteY0" fmla="*/ 61956 h 569745"/>
              <a:gd name="connsiteX1" fmla="*/ 556798 w 606580"/>
              <a:gd name="connsiteY1" fmla="*/ 67559 h 569745"/>
              <a:gd name="connsiteX2" fmla="*/ 601369 w 606580"/>
              <a:gd name="connsiteY2" fmla="*/ 112060 h 569745"/>
              <a:gd name="connsiteX3" fmla="*/ 606580 w 606580"/>
              <a:gd name="connsiteY3" fmla="*/ 125346 h 569745"/>
              <a:gd name="connsiteX4" fmla="*/ 601369 w 606580"/>
              <a:gd name="connsiteY4" fmla="*/ 138712 h 569745"/>
              <a:gd name="connsiteX5" fmla="*/ 295704 w 606580"/>
              <a:gd name="connsiteY5" fmla="*/ 442134 h 569745"/>
              <a:gd name="connsiteX6" fmla="*/ 281916 w 606580"/>
              <a:gd name="connsiteY6" fmla="*/ 447737 h 569745"/>
              <a:gd name="connsiteX7" fmla="*/ 279671 w 606580"/>
              <a:gd name="connsiteY7" fmla="*/ 447337 h 569745"/>
              <a:gd name="connsiteX8" fmla="*/ 268528 w 606580"/>
              <a:gd name="connsiteY8" fmla="*/ 442134 h 569745"/>
              <a:gd name="connsiteX9" fmla="*/ 117339 w 606580"/>
              <a:gd name="connsiteY9" fmla="*/ 290783 h 569745"/>
              <a:gd name="connsiteX10" fmla="*/ 112128 w 606580"/>
              <a:gd name="connsiteY10" fmla="*/ 277497 h 569745"/>
              <a:gd name="connsiteX11" fmla="*/ 117339 w 606580"/>
              <a:gd name="connsiteY11" fmla="*/ 264451 h 569745"/>
              <a:gd name="connsiteX12" fmla="*/ 162311 w 606580"/>
              <a:gd name="connsiteY12" fmla="*/ 219950 h 569745"/>
              <a:gd name="connsiteX13" fmla="*/ 175297 w 606580"/>
              <a:gd name="connsiteY13" fmla="*/ 214428 h 569745"/>
              <a:gd name="connsiteX14" fmla="*/ 188685 w 606580"/>
              <a:gd name="connsiteY14" fmla="*/ 219950 h 569745"/>
              <a:gd name="connsiteX15" fmla="*/ 282316 w 606580"/>
              <a:gd name="connsiteY15" fmla="*/ 313434 h 569745"/>
              <a:gd name="connsiteX16" fmla="*/ 530023 w 606580"/>
              <a:gd name="connsiteY16" fmla="*/ 67559 h 569745"/>
              <a:gd name="connsiteX17" fmla="*/ 543411 w 606580"/>
              <a:gd name="connsiteY17" fmla="*/ 61956 h 569745"/>
              <a:gd name="connsiteX18" fmla="*/ 285296 w 606580"/>
              <a:gd name="connsiteY18" fmla="*/ 0 h 569745"/>
              <a:gd name="connsiteX19" fmla="*/ 332832 w 606580"/>
              <a:gd name="connsiteY19" fmla="*/ 19690 h 569745"/>
              <a:gd name="connsiteX20" fmla="*/ 431271 w 606580"/>
              <a:gd name="connsiteY20" fmla="*/ 117983 h 569745"/>
              <a:gd name="connsiteX21" fmla="*/ 283452 w 606580"/>
              <a:gd name="connsiteY21" fmla="*/ 265982 h 569745"/>
              <a:gd name="connsiteX22" fmla="*/ 213631 w 606580"/>
              <a:gd name="connsiteY22" fmla="*/ 196265 h 569745"/>
              <a:gd name="connsiteX23" fmla="*/ 176837 w 606580"/>
              <a:gd name="connsiteY23" fmla="*/ 180657 h 569745"/>
              <a:gd name="connsiteX24" fmla="*/ 139642 w 606580"/>
              <a:gd name="connsiteY24" fmla="*/ 195865 h 569745"/>
              <a:gd name="connsiteX25" fmla="*/ 95072 w 606580"/>
              <a:gd name="connsiteY25" fmla="*/ 240769 h 569745"/>
              <a:gd name="connsiteX26" fmla="*/ 79521 w 606580"/>
              <a:gd name="connsiteY26" fmla="*/ 277509 h 569745"/>
              <a:gd name="connsiteX27" fmla="*/ 95072 w 606580"/>
              <a:gd name="connsiteY27" fmla="*/ 314568 h 569745"/>
              <a:gd name="connsiteX28" fmla="*/ 245937 w 606580"/>
              <a:gd name="connsiteY28" fmla="*/ 465930 h 569745"/>
              <a:gd name="connsiteX29" fmla="*/ 270787 w 606580"/>
              <a:gd name="connsiteY29" fmla="*/ 479617 h 569745"/>
              <a:gd name="connsiteX30" fmla="*/ 273031 w 606580"/>
              <a:gd name="connsiteY30" fmla="*/ 481138 h 569745"/>
              <a:gd name="connsiteX31" fmla="*/ 283452 w 606580"/>
              <a:gd name="connsiteY31" fmla="*/ 481138 h 569745"/>
              <a:gd name="connsiteX32" fmla="*/ 320247 w 606580"/>
              <a:gd name="connsiteY32" fmla="*/ 465930 h 569745"/>
              <a:gd name="connsiteX33" fmla="*/ 550151 w 606580"/>
              <a:gd name="connsiteY33" fmla="*/ 236287 h 569745"/>
              <a:gd name="connsiteX34" fmla="*/ 550872 w 606580"/>
              <a:gd name="connsiteY34" fmla="*/ 237407 h 569745"/>
              <a:gd name="connsiteX35" fmla="*/ 570592 w 606580"/>
              <a:gd name="connsiteY35" fmla="*/ 284873 h 569745"/>
              <a:gd name="connsiteX36" fmla="*/ 550872 w 606580"/>
              <a:gd name="connsiteY36" fmla="*/ 332338 h 569745"/>
              <a:gd name="connsiteX37" fmla="*/ 332832 w 606580"/>
              <a:gd name="connsiteY37" fmla="*/ 550135 h 569745"/>
              <a:gd name="connsiteX38" fmla="*/ 285456 w 606580"/>
              <a:gd name="connsiteY38" fmla="*/ 569745 h 569745"/>
              <a:gd name="connsiteX39" fmla="*/ 237760 w 606580"/>
              <a:gd name="connsiteY39" fmla="*/ 550135 h 569745"/>
              <a:gd name="connsiteX40" fmla="*/ 19720 w 606580"/>
              <a:gd name="connsiteY40" fmla="*/ 332338 h 569745"/>
              <a:gd name="connsiteX41" fmla="*/ 0 w 606580"/>
              <a:gd name="connsiteY41" fmla="*/ 284873 h 569745"/>
              <a:gd name="connsiteX42" fmla="*/ 19720 w 606580"/>
              <a:gd name="connsiteY42" fmla="*/ 237407 h 569745"/>
              <a:gd name="connsiteX43" fmla="*/ 237760 w 606580"/>
              <a:gd name="connsiteY43" fmla="*/ 19690 h 569745"/>
              <a:gd name="connsiteX44" fmla="*/ 285296 w 606580"/>
              <a:gd name="connsiteY44" fmla="*/ 0 h 56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6580" h="569745">
                <a:moveTo>
                  <a:pt x="543411" y="61956"/>
                </a:moveTo>
                <a:cubicBezTo>
                  <a:pt x="548621" y="61956"/>
                  <a:pt x="553030" y="63797"/>
                  <a:pt x="556798" y="67559"/>
                </a:cubicBezTo>
                <a:lnTo>
                  <a:pt x="601369" y="112060"/>
                </a:lnTo>
                <a:cubicBezTo>
                  <a:pt x="604816" y="115741"/>
                  <a:pt x="606580" y="120223"/>
                  <a:pt x="606580" y="125346"/>
                </a:cubicBezTo>
                <a:cubicBezTo>
                  <a:pt x="606580" y="130548"/>
                  <a:pt x="604816" y="135030"/>
                  <a:pt x="601369" y="138712"/>
                </a:cubicBezTo>
                <a:lnTo>
                  <a:pt x="295704" y="442134"/>
                </a:lnTo>
                <a:cubicBezTo>
                  <a:pt x="291455" y="445896"/>
                  <a:pt x="286886" y="447737"/>
                  <a:pt x="281916" y="447737"/>
                </a:cubicBezTo>
                <a:cubicBezTo>
                  <a:pt x="280954" y="447737"/>
                  <a:pt x="280232" y="447577"/>
                  <a:pt x="279671" y="447337"/>
                </a:cubicBezTo>
                <a:cubicBezTo>
                  <a:pt x="275262" y="446857"/>
                  <a:pt x="271494" y="445096"/>
                  <a:pt x="268528" y="442134"/>
                </a:cubicBezTo>
                <a:lnTo>
                  <a:pt x="117339" y="290783"/>
                </a:lnTo>
                <a:cubicBezTo>
                  <a:pt x="113892" y="287102"/>
                  <a:pt x="112128" y="282700"/>
                  <a:pt x="112128" y="277497"/>
                </a:cubicBezTo>
                <a:cubicBezTo>
                  <a:pt x="112128" y="272295"/>
                  <a:pt x="113892" y="267973"/>
                  <a:pt x="117339" y="264451"/>
                </a:cubicBezTo>
                <a:lnTo>
                  <a:pt x="162311" y="219950"/>
                </a:lnTo>
                <a:cubicBezTo>
                  <a:pt x="165517" y="216268"/>
                  <a:pt x="169846" y="214428"/>
                  <a:pt x="175297" y="214428"/>
                </a:cubicBezTo>
                <a:cubicBezTo>
                  <a:pt x="180748" y="214428"/>
                  <a:pt x="185238" y="216268"/>
                  <a:pt x="188685" y="219950"/>
                </a:cubicBezTo>
                <a:lnTo>
                  <a:pt x="282316" y="313434"/>
                </a:lnTo>
                <a:lnTo>
                  <a:pt x="530023" y="67559"/>
                </a:lnTo>
                <a:cubicBezTo>
                  <a:pt x="533711" y="63797"/>
                  <a:pt x="538200" y="61956"/>
                  <a:pt x="543411" y="61956"/>
                </a:cubicBezTo>
                <a:close/>
                <a:moveTo>
                  <a:pt x="285296" y="0"/>
                </a:moveTo>
                <a:cubicBezTo>
                  <a:pt x="303894" y="0"/>
                  <a:pt x="319685" y="6563"/>
                  <a:pt x="332832" y="19690"/>
                </a:cubicBezTo>
                <a:lnTo>
                  <a:pt x="431271" y="117983"/>
                </a:lnTo>
                <a:lnTo>
                  <a:pt x="283452" y="265982"/>
                </a:lnTo>
                <a:lnTo>
                  <a:pt x="213631" y="196265"/>
                </a:lnTo>
                <a:cubicBezTo>
                  <a:pt x="203210" y="185860"/>
                  <a:pt x="190946" y="180657"/>
                  <a:pt x="176837" y="180657"/>
                </a:cubicBezTo>
                <a:cubicBezTo>
                  <a:pt x="162248" y="180657"/>
                  <a:pt x="149822" y="185780"/>
                  <a:pt x="139642" y="195865"/>
                </a:cubicBezTo>
                <a:lnTo>
                  <a:pt x="95072" y="240769"/>
                </a:lnTo>
                <a:cubicBezTo>
                  <a:pt x="84731" y="250694"/>
                  <a:pt x="79521" y="262861"/>
                  <a:pt x="79521" y="277509"/>
                </a:cubicBezTo>
                <a:cubicBezTo>
                  <a:pt x="79521" y="291836"/>
                  <a:pt x="84731" y="304163"/>
                  <a:pt x="95072" y="314568"/>
                </a:cubicBezTo>
                <a:lnTo>
                  <a:pt x="245937" y="465930"/>
                </a:lnTo>
                <a:cubicBezTo>
                  <a:pt x="253311" y="472813"/>
                  <a:pt x="261648" y="477376"/>
                  <a:pt x="270787" y="479617"/>
                </a:cubicBezTo>
                <a:lnTo>
                  <a:pt x="273031" y="481138"/>
                </a:lnTo>
                <a:lnTo>
                  <a:pt x="283452" y="481138"/>
                </a:lnTo>
                <a:cubicBezTo>
                  <a:pt x="298282" y="481138"/>
                  <a:pt x="310547" y="476015"/>
                  <a:pt x="320247" y="465930"/>
                </a:cubicBezTo>
                <a:lnTo>
                  <a:pt x="550151" y="236287"/>
                </a:lnTo>
                <a:lnTo>
                  <a:pt x="550872" y="237407"/>
                </a:lnTo>
                <a:cubicBezTo>
                  <a:pt x="564019" y="250534"/>
                  <a:pt x="570592" y="266303"/>
                  <a:pt x="570592" y="284873"/>
                </a:cubicBezTo>
                <a:cubicBezTo>
                  <a:pt x="570592" y="303443"/>
                  <a:pt x="564019" y="319291"/>
                  <a:pt x="550872" y="332338"/>
                </a:cubicBezTo>
                <a:lnTo>
                  <a:pt x="332832" y="550135"/>
                </a:lnTo>
                <a:cubicBezTo>
                  <a:pt x="319926" y="563182"/>
                  <a:pt x="304134" y="569745"/>
                  <a:pt x="285456" y="569745"/>
                </a:cubicBezTo>
                <a:cubicBezTo>
                  <a:pt x="266779" y="569745"/>
                  <a:pt x="250826" y="563182"/>
                  <a:pt x="237760" y="550135"/>
                </a:cubicBezTo>
                <a:lnTo>
                  <a:pt x="19720" y="332338"/>
                </a:lnTo>
                <a:cubicBezTo>
                  <a:pt x="6573" y="319291"/>
                  <a:pt x="0" y="303443"/>
                  <a:pt x="0" y="284873"/>
                </a:cubicBezTo>
                <a:cubicBezTo>
                  <a:pt x="0" y="266383"/>
                  <a:pt x="6573" y="250534"/>
                  <a:pt x="19720" y="237407"/>
                </a:cubicBezTo>
                <a:lnTo>
                  <a:pt x="237760" y="19690"/>
                </a:lnTo>
                <a:cubicBezTo>
                  <a:pt x="250907" y="6563"/>
                  <a:pt x="266698" y="0"/>
                  <a:pt x="285296" y="0"/>
                </a:cubicBezTo>
                <a:close/>
              </a:path>
            </a:pathLst>
          </a:custGeom>
          <a:solidFill>
            <a:schemeClr val="accent1"/>
          </a:solidFill>
          <a:ln>
            <a:noFill/>
          </a:ln>
        </p:spPr>
      </p:sp>
      <p:sp>
        <p:nvSpPr>
          <p:cNvPr id="138" name="quotation-mark_32371">
            <a:extLst>
              <a:ext uri="{FF2B5EF4-FFF2-40B4-BE49-F238E27FC236}">
                <a16:creationId xmlns="" xmlns:a16="http://schemas.microsoft.com/office/drawing/2014/main" id="{063F3ECD-BC5B-4214-A96F-88F8AD87B2D6}"/>
              </a:ext>
            </a:extLst>
          </p:cNvPr>
          <p:cNvSpPr>
            <a:spLocks noChangeAspect="1"/>
          </p:cNvSpPr>
          <p:nvPr/>
        </p:nvSpPr>
        <p:spPr bwMode="auto">
          <a:xfrm>
            <a:off x="5789931" y="4600018"/>
            <a:ext cx="534595" cy="496169"/>
          </a:xfrm>
          <a:custGeom>
            <a:avLst/>
            <a:gdLst>
              <a:gd name="T0" fmla="*/ 2004 w 4654"/>
              <a:gd name="T1" fmla="*/ 191 h 4326"/>
              <a:gd name="T2" fmla="*/ 2004 w 4654"/>
              <a:gd name="T3" fmla="*/ 968 h 4326"/>
              <a:gd name="T4" fmla="*/ 1813 w 4654"/>
              <a:gd name="T5" fmla="*/ 1158 h 4326"/>
              <a:gd name="T6" fmla="*/ 1205 w 4654"/>
              <a:gd name="T7" fmla="*/ 2305 h 4326"/>
              <a:gd name="T8" fmla="*/ 1813 w 4654"/>
              <a:gd name="T9" fmla="*/ 2305 h 4326"/>
              <a:gd name="T10" fmla="*/ 2004 w 4654"/>
              <a:gd name="T11" fmla="*/ 2495 h 4326"/>
              <a:gd name="T12" fmla="*/ 2004 w 4654"/>
              <a:gd name="T13" fmla="*/ 4135 h 4326"/>
              <a:gd name="T14" fmla="*/ 1813 w 4654"/>
              <a:gd name="T15" fmla="*/ 4326 h 4326"/>
              <a:gd name="T16" fmla="*/ 191 w 4654"/>
              <a:gd name="T17" fmla="*/ 4326 h 4326"/>
              <a:gd name="T18" fmla="*/ 0 w 4654"/>
              <a:gd name="T19" fmla="*/ 4135 h 4326"/>
              <a:gd name="T20" fmla="*/ 0 w 4654"/>
              <a:gd name="T21" fmla="*/ 2495 h 4326"/>
              <a:gd name="T22" fmla="*/ 109 w 4654"/>
              <a:gd name="T23" fmla="*/ 1501 h 4326"/>
              <a:gd name="T24" fmla="*/ 448 w 4654"/>
              <a:gd name="T25" fmla="*/ 713 h 4326"/>
              <a:gd name="T26" fmla="*/ 1023 w 4654"/>
              <a:gd name="T27" fmla="*/ 187 h 4326"/>
              <a:gd name="T28" fmla="*/ 1813 w 4654"/>
              <a:gd name="T29" fmla="*/ 0 h 4326"/>
              <a:gd name="T30" fmla="*/ 2004 w 4654"/>
              <a:gd name="T31" fmla="*/ 191 h 4326"/>
              <a:gd name="T32" fmla="*/ 4464 w 4654"/>
              <a:gd name="T33" fmla="*/ 1158 h 4326"/>
              <a:gd name="T34" fmla="*/ 4654 w 4654"/>
              <a:gd name="T35" fmla="*/ 968 h 4326"/>
              <a:gd name="T36" fmla="*/ 4654 w 4654"/>
              <a:gd name="T37" fmla="*/ 191 h 4326"/>
              <a:gd name="T38" fmla="*/ 4464 w 4654"/>
              <a:gd name="T39" fmla="*/ 0 h 4326"/>
              <a:gd name="T40" fmla="*/ 3674 w 4654"/>
              <a:gd name="T41" fmla="*/ 187 h 4326"/>
              <a:gd name="T42" fmla="*/ 3098 w 4654"/>
              <a:gd name="T43" fmla="*/ 713 h 4326"/>
              <a:gd name="T44" fmla="*/ 2759 w 4654"/>
              <a:gd name="T45" fmla="*/ 1501 h 4326"/>
              <a:gd name="T46" fmla="*/ 2650 w 4654"/>
              <a:gd name="T47" fmla="*/ 2495 h 4326"/>
              <a:gd name="T48" fmla="*/ 2650 w 4654"/>
              <a:gd name="T49" fmla="*/ 4135 h 4326"/>
              <a:gd name="T50" fmla="*/ 2841 w 4654"/>
              <a:gd name="T51" fmla="*/ 4326 h 4326"/>
              <a:gd name="T52" fmla="*/ 4464 w 4654"/>
              <a:gd name="T53" fmla="*/ 4326 h 4326"/>
              <a:gd name="T54" fmla="*/ 4654 w 4654"/>
              <a:gd name="T55" fmla="*/ 4135 h 4326"/>
              <a:gd name="T56" fmla="*/ 4654 w 4654"/>
              <a:gd name="T57" fmla="*/ 2495 h 4326"/>
              <a:gd name="T58" fmla="*/ 4464 w 4654"/>
              <a:gd name="T59" fmla="*/ 2305 h 4326"/>
              <a:gd name="T60" fmla="*/ 3864 w 4654"/>
              <a:gd name="T61" fmla="*/ 2305 h 4326"/>
              <a:gd name="T62" fmla="*/ 4464 w 4654"/>
              <a:gd name="T63" fmla="*/ 115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004" y="191"/>
                </a:moveTo>
                <a:lnTo>
                  <a:pt x="2004" y="968"/>
                </a:lnTo>
                <a:cubicBezTo>
                  <a:pt x="2004" y="1073"/>
                  <a:pt x="1919" y="1158"/>
                  <a:pt x="1813" y="1158"/>
                </a:cubicBezTo>
                <a:cubicBezTo>
                  <a:pt x="1437" y="1158"/>
                  <a:pt x="1233" y="1544"/>
                  <a:pt x="1205" y="2305"/>
                </a:cubicBezTo>
                <a:lnTo>
                  <a:pt x="1813" y="2305"/>
                </a:lnTo>
                <a:cubicBezTo>
                  <a:pt x="1919" y="2305"/>
                  <a:pt x="2004" y="2390"/>
                  <a:pt x="2004" y="2495"/>
                </a:cubicBezTo>
                <a:lnTo>
                  <a:pt x="2004" y="4135"/>
                </a:lnTo>
                <a:cubicBezTo>
                  <a:pt x="2004" y="4241"/>
                  <a:pt x="1919" y="4326"/>
                  <a:pt x="1813" y="4326"/>
                </a:cubicBezTo>
                <a:lnTo>
                  <a:pt x="191" y="4326"/>
                </a:lnTo>
                <a:cubicBezTo>
                  <a:pt x="85" y="4326"/>
                  <a:pt x="0" y="4241"/>
                  <a:pt x="0" y="4135"/>
                </a:cubicBezTo>
                <a:lnTo>
                  <a:pt x="0" y="2495"/>
                </a:lnTo>
                <a:cubicBezTo>
                  <a:pt x="0" y="2131"/>
                  <a:pt x="37" y="1796"/>
                  <a:pt x="109" y="1501"/>
                </a:cubicBezTo>
                <a:cubicBezTo>
                  <a:pt x="183" y="1198"/>
                  <a:pt x="297" y="933"/>
                  <a:pt x="448" y="713"/>
                </a:cubicBezTo>
                <a:cubicBezTo>
                  <a:pt x="602" y="488"/>
                  <a:pt x="796" y="311"/>
                  <a:pt x="1023" y="187"/>
                </a:cubicBezTo>
                <a:cubicBezTo>
                  <a:pt x="1252" y="63"/>
                  <a:pt x="1518" y="0"/>
                  <a:pt x="1813" y="0"/>
                </a:cubicBezTo>
                <a:cubicBezTo>
                  <a:pt x="1919" y="0"/>
                  <a:pt x="2004" y="86"/>
                  <a:pt x="2004" y="191"/>
                </a:cubicBezTo>
                <a:close/>
                <a:moveTo>
                  <a:pt x="4464" y="1158"/>
                </a:moveTo>
                <a:cubicBezTo>
                  <a:pt x="4569" y="1158"/>
                  <a:pt x="4654" y="1073"/>
                  <a:pt x="4654" y="968"/>
                </a:cubicBezTo>
                <a:lnTo>
                  <a:pt x="4654" y="191"/>
                </a:lnTo>
                <a:cubicBezTo>
                  <a:pt x="4654" y="86"/>
                  <a:pt x="4569" y="0"/>
                  <a:pt x="4464" y="0"/>
                </a:cubicBezTo>
                <a:cubicBezTo>
                  <a:pt x="4168" y="0"/>
                  <a:pt x="3902" y="63"/>
                  <a:pt x="3674" y="187"/>
                </a:cubicBezTo>
                <a:cubicBezTo>
                  <a:pt x="3447" y="311"/>
                  <a:pt x="3253" y="488"/>
                  <a:pt x="3098" y="713"/>
                </a:cubicBezTo>
                <a:cubicBezTo>
                  <a:pt x="2948" y="933"/>
                  <a:pt x="2834" y="1198"/>
                  <a:pt x="2759" y="1501"/>
                </a:cubicBezTo>
                <a:cubicBezTo>
                  <a:pt x="2687" y="1796"/>
                  <a:pt x="2650" y="2131"/>
                  <a:pt x="2650" y="2495"/>
                </a:cubicBezTo>
                <a:lnTo>
                  <a:pt x="2650" y="4135"/>
                </a:lnTo>
                <a:cubicBezTo>
                  <a:pt x="2650" y="4241"/>
                  <a:pt x="2736" y="4326"/>
                  <a:pt x="2841" y="4326"/>
                </a:cubicBezTo>
                <a:lnTo>
                  <a:pt x="4464" y="4326"/>
                </a:lnTo>
                <a:cubicBezTo>
                  <a:pt x="4569" y="4326"/>
                  <a:pt x="4654" y="4241"/>
                  <a:pt x="4654" y="4135"/>
                </a:cubicBezTo>
                <a:lnTo>
                  <a:pt x="4654" y="2495"/>
                </a:lnTo>
                <a:cubicBezTo>
                  <a:pt x="4654" y="2390"/>
                  <a:pt x="4569" y="2305"/>
                  <a:pt x="4464" y="2305"/>
                </a:cubicBezTo>
                <a:lnTo>
                  <a:pt x="3864" y="2305"/>
                </a:lnTo>
                <a:cubicBezTo>
                  <a:pt x="3892" y="1544"/>
                  <a:pt x="4093" y="1158"/>
                  <a:pt x="4464" y="1158"/>
                </a:cubicBezTo>
                <a:close/>
              </a:path>
            </a:pathLst>
          </a:custGeom>
          <a:solidFill>
            <a:schemeClr val="accent1"/>
          </a:solidFill>
          <a:ln>
            <a:noFill/>
          </a:ln>
        </p:spPr>
      </p:sp>
      <p:sp>
        <p:nvSpPr>
          <p:cNvPr id="139" name="right-quote-sign_56826">
            <a:extLst>
              <a:ext uri="{FF2B5EF4-FFF2-40B4-BE49-F238E27FC236}">
                <a16:creationId xmlns="" xmlns:a16="http://schemas.microsoft.com/office/drawing/2014/main" id="{409F090D-7AA7-4DA8-80D6-430AFF24F885}"/>
              </a:ext>
            </a:extLst>
          </p:cNvPr>
          <p:cNvSpPr>
            <a:spLocks noChangeAspect="1"/>
          </p:cNvSpPr>
          <p:nvPr/>
        </p:nvSpPr>
        <p:spPr bwMode="auto">
          <a:xfrm>
            <a:off x="6656531" y="4612525"/>
            <a:ext cx="534595" cy="471155"/>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chemeClr val="accent1"/>
          </a:solidFill>
          <a:ln>
            <a:noFill/>
          </a:ln>
        </p:spPr>
      </p:sp>
      <p:sp>
        <p:nvSpPr>
          <p:cNvPr id="140" name="draw-recycle-arrows_17141">
            <a:extLst>
              <a:ext uri="{FF2B5EF4-FFF2-40B4-BE49-F238E27FC236}">
                <a16:creationId xmlns="" xmlns:a16="http://schemas.microsoft.com/office/drawing/2014/main" id="{3679C620-1ED3-49BE-9008-31ACBF8FACE2}"/>
              </a:ext>
            </a:extLst>
          </p:cNvPr>
          <p:cNvSpPr>
            <a:spLocks noChangeAspect="1"/>
          </p:cNvSpPr>
          <p:nvPr/>
        </p:nvSpPr>
        <p:spPr bwMode="auto">
          <a:xfrm>
            <a:off x="7562791" y="4580805"/>
            <a:ext cx="530037" cy="534595"/>
          </a:xfrm>
          <a:custGeom>
            <a:avLst/>
            <a:gdLst>
              <a:gd name="connsiteX0" fmla="*/ 551665 w 603645"/>
              <a:gd name="connsiteY0" fmla="*/ 323014 h 608835"/>
              <a:gd name="connsiteX1" fmla="*/ 564291 w 603645"/>
              <a:gd name="connsiteY1" fmla="*/ 337864 h 608835"/>
              <a:gd name="connsiteX2" fmla="*/ 600767 w 603645"/>
              <a:gd name="connsiteY2" fmla="*/ 432281 h 608835"/>
              <a:gd name="connsiteX3" fmla="*/ 603573 w 603645"/>
              <a:gd name="connsiteY3" fmla="*/ 444609 h 608835"/>
              <a:gd name="connsiteX4" fmla="*/ 598803 w 603645"/>
              <a:gd name="connsiteY4" fmla="*/ 466742 h 608835"/>
              <a:gd name="connsiteX5" fmla="*/ 593472 w 603645"/>
              <a:gd name="connsiteY5" fmla="*/ 475288 h 608835"/>
              <a:gd name="connsiteX6" fmla="*/ 540722 w 603645"/>
              <a:gd name="connsiteY6" fmla="*/ 537906 h 608835"/>
              <a:gd name="connsiteX7" fmla="*/ 531744 w 603645"/>
              <a:gd name="connsiteY7" fmla="*/ 547712 h 608835"/>
              <a:gd name="connsiteX8" fmla="*/ 472962 w 603645"/>
              <a:gd name="connsiteY8" fmla="*/ 549393 h 608835"/>
              <a:gd name="connsiteX9" fmla="*/ 442939 w 603645"/>
              <a:gd name="connsiteY9" fmla="*/ 549393 h 608835"/>
              <a:gd name="connsiteX10" fmla="*/ 395801 w 603645"/>
              <a:gd name="connsiteY10" fmla="*/ 576429 h 608835"/>
              <a:gd name="connsiteX11" fmla="*/ 395380 w 603645"/>
              <a:gd name="connsiteY11" fmla="*/ 603326 h 608835"/>
              <a:gd name="connsiteX12" fmla="*/ 367042 w 603645"/>
              <a:gd name="connsiteY12" fmla="*/ 593520 h 608835"/>
              <a:gd name="connsiteX13" fmla="*/ 280903 w 603645"/>
              <a:gd name="connsiteY13" fmla="*/ 506947 h 608835"/>
              <a:gd name="connsiteX14" fmla="*/ 274169 w 603645"/>
              <a:gd name="connsiteY14" fmla="*/ 492518 h 608835"/>
              <a:gd name="connsiteX15" fmla="*/ 314292 w 603645"/>
              <a:gd name="connsiteY15" fmla="*/ 445449 h 608835"/>
              <a:gd name="connsiteX16" fmla="*/ 351610 w 603645"/>
              <a:gd name="connsiteY16" fmla="*/ 400202 h 608835"/>
              <a:gd name="connsiteX17" fmla="*/ 392294 w 603645"/>
              <a:gd name="connsiteY17" fmla="*/ 363779 h 608835"/>
              <a:gd name="connsiteX18" fmla="*/ 394398 w 603645"/>
              <a:gd name="connsiteY18" fmla="*/ 375967 h 608835"/>
              <a:gd name="connsiteX19" fmla="*/ 394398 w 603645"/>
              <a:gd name="connsiteY19" fmla="*/ 411549 h 608835"/>
              <a:gd name="connsiteX20" fmla="*/ 440835 w 603645"/>
              <a:gd name="connsiteY20" fmla="*/ 446850 h 608835"/>
              <a:gd name="connsiteX21" fmla="*/ 466789 w 603645"/>
              <a:gd name="connsiteY21" fmla="*/ 446710 h 608835"/>
              <a:gd name="connsiteX22" fmla="*/ 488113 w 603645"/>
              <a:gd name="connsiteY22" fmla="*/ 440266 h 608835"/>
              <a:gd name="connsiteX23" fmla="*/ 484325 w 603645"/>
              <a:gd name="connsiteY23" fmla="*/ 433542 h 608835"/>
              <a:gd name="connsiteX24" fmla="*/ 461738 w 603645"/>
              <a:gd name="connsiteY24" fmla="*/ 383531 h 608835"/>
              <a:gd name="connsiteX25" fmla="*/ 463141 w 603645"/>
              <a:gd name="connsiteY25" fmla="*/ 360137 h 608835"/>
              <a:gd name="connsiteX26" fmla="*/ 507754 w 603645"/>
              <a:gd name="connsiteY26" fmla="*/ 333381 h 608835"/>
              <a:gd name="connsiteX27" fmla="*/ 551665 w 603645"/>
              <a:gd name="connsiteY27" fmla="*/ 323014 h 608835"/>
              <a:gd name="connsiteX28" fmla="*/ 172645 w 603645"/>
              <a:gd name="connsiteY28" fmla="*/ 192065 h 608835"/>
              <a:gd name="connsiteX29" fmla="*/ 193829 w 603645"/>
              <a:gd name="connsiteY29" fmla="*/ 204531 h 608835"/>
              <a:gd name="connsiteX30" fmla="*/ 210243 w 603645"/>
              <a:gd name="connsiteY30" fmla="*/ 276110 h 608835"/>
              <a:gd name="connsiteX31" fmla="*/ 233392 w 603645"/>
              <a:gd name="connsiteY31" fmla="*/ 377804 h 608835"/>
              <a:gd name="connsiteX32" fmla="*/ 229042 w 603645"/>
              <a:gd name="connsiteY32" fmla="*/ 387890 h 608835"/>
              <a:gd name="connsiteX33" fmla="*/ 186534 w 603645"/>
              <a:gd name="connsiteY33" fmla="*/ 371781 h 608835"/>
              <a:gd name="connsiteX34" fmla="*/ 134626 w 603645"/>
              <a:gd name="connsiteY34" fmla="*/ 400496 h 608835"/>
              <a:gd name="connsiteX35" fmla="*/ 123263 w 603645"/>
              <a:gd name="connsiteY35" fmla="*/ 422488 h 608835"/>
              <a:gd name="connsiteX36" fmla="*/ 121719 w 603645"/>
              <a:gd name="connsiteY36" fmla="*/ 442379 h 608835"/>
              <a:gd name="connsiteX37" fmla="*/ 131820 w 603645"/>
              <a:gd name="connsiteY37" fmla="*/ 441679 h 608835"/>
              <a:gd name="connsiteX38" fmla="*/ 182325 w 603645"/>
              <a:gd name="connsiteY38" fmla="*/ 442379 h 608835"/>
              <a:gd name="connsiteX39" fmla="*/ 230866 w 603645"/>
              <a:gd name="connsiteY39" fmla="*/ 494627 h 608835"/>
              <a:gd name="connsiteX40" fmla="*/ 180081 w 603645"/>
              <a:gd name="connsiteY40" fmla="*/ 543933 h 608835"/>
              <a:gd name="connsiteX41" fmla="*/ 69250 w 603645"/>
              <a:gd name="connsiteY41" fmla="*/ 544214 h 608835"/>
              <a:gd name="connsiteX42" fmla="*/ 62516 w 603645"/>
              <a:gd name="connsiteY42" fmla="*/ 543793 h 608835"/>
              <a:gd name="connsiteX43" fmla="*/ 45261 w 603645"/>
              <a:gd name="connsiteY43" fmla="*/ 535669 h 608835"/>
              <a:gd name="connsiteX44" fmla="*/ 38106 w 603645"/>
              <a:gd name="connsiteY44" fmla="*/ 524883 h 608835"/>
              <a:gd name="connsiteX45" fmla="*/ 4997 w 603645"/>
              <a:gd name="connsiteY45" fmla="*/ 447142 h 608835"/>
              <a:gd name="connsiteX46" fmla="*/ 87 w 603645"/>
              <a:gd name="connsiteY46" fmla="*/ 434395 h 608835"/>
              <a:gd name="connsiteX47" fmla="*/ 21692 w 603645"/>
              <a:gd name="connsiteY47" fmla="*/ 379205 h 608835"/>
              <a:gd name="connsiteX48" fmla="*/ 40070 w 603645"/>
              <a:gd name="connsiteY48" fmla="*/ 335361 h 608835"/>
              <a:gd name="connsiteX49" fmla="*/ 31512 w 603645"/>
              <a:gd name="connsiteY49" fmla="*/ 272748 h 608835"/>
              <a:gd name="connsiteX50" fmla="*/ 6400 w 603645"/>
              <a:gd name="connsiteY50" fmla="*/ 239130 h 608835"/>
              <a:gd name="connsiteX51" fmla="*/ 65883 w 603645"/>
              <a:gd name="connsiteY51" fmla="*/ 218119 h 608835"/>
              <a:gd name="connsiteX52" fmla="*/ 368044 w 603645"/>
              <a:gd name="connsiteY52" fmla="*/ 1 h 608835"/>
              <a:gd name="connsiteX53" fmla="*/ 380952 w 603645"/>
              <a:gd name="connsiteY53" fmla="*/ 2382 h 608835"/>
              <a:gd name="connsiteX54" fmla="*/ 413503 w 603645"/>
              <a:gd name="connsiteY54" fmla="*/ 50432 h 608835"/>
              <a:gd name="connsiteX55" fmla="*/ 442405 w 603645"/>
              <a:gd name="connsiteY55" fmla="*/ 88395 h 608835"/>
              <a:gd name="connsiteX56" fmla="*/ 497966 w 603645"/>
              <a:gd name="connsiteY56" fmla="*/ 111089 h 608835"/>
              <a:gd name="connsiteX57" fmla="*/ 536970 w 603645"/>
              <a:gd name="connsiteY57" fmla="*/ 104225 h 608835"/>
              <a:gd name="connsiteX58" fmla="*/ 522378 w 603645"/>
              <a:gd name="connsiteY58" fmla="*/ 165163 h 608835"/>
              <a:gd name="connsiteX59" fmla="*/ 508208 w 603645"/>
              <a:gd name="connsiteY59" fmla="*/ 202286 h 608835"/>
              <a:gd name="connsiteX60" fmla="*/ 483655 w 603645"/>
              <a:gd name="connsiteY60" fmla="*/ 259441 h 608835"/>
              <a:gd name="connsiteX61" fmla="*/ 422061 w 603645"/>
              <a:gd name="connsiteY61" fmla="*/ 251596 h 608835"/>
              <a:gd name="connsiteX62" fmla="*/ 362573 w 603645"/>
              <a:gd name="connsiteY62" fmla="*/ 244312 h 608835"/>
              <a:gd name="connsiteX63" fmla="*/ 309678 w 603645"/>
              <a:gd name="connsiteY63" fmla="*/ 229743 h 608835"/>
              <a:gd name="connsiteX64" fmla="*/ 341667 w 603645"/>
              <a:gd name="connsiteY64" fmla="*/ 200184 h 608835"/>
              <a:gd name="connsiteX65" fmla="*/ 339703 w 603645"/>
              <a:gd name="connsiteY65" fmla="*/ 140227 h 608835"/>
              <a:gd name="connsiteX66" fmla="*/ 328759 w 603645"/>
              <a:gd name="connsiteY66" fmla="*/ 123277 h 608835"/>
              <a:gd name="connsiteX67" fmla="*/ 313607 w 603645"/>
              <a:gd name="connsiteY67" fmla="*/ 115432 h 608835"/>
              <a:gd name="connsiteX68" fmla="*/ 307854 w 603645"/>
              <a:gd name="connsiteY68" fmla="*/ 123977 h 608835"/>
              <a:gd name="connsiteX69" fmla="*/ 272919 w 603645"/>
              <a:gd name="connsiteY69" fmla="*/ 166564 h 608835"/>
              <a:gd name="connsiteX70" fmla="*/ 252855 w 603645"/>
              <a:gd name="connsiteY70" fmla="*/ 178891 h 608835"/>
              <a:gd name="connsiteX71" fmla="*/ 210764 w 603645"/>
              <a:gd name="connsiteY71" fmla="*/ 146251 h 608835"/>
              <a:gd name="connsiteX72" fmla="*/ 181861 w 603645"/>
              <a:gd name="connsiteY72" fmla="*/ 105626 h 608835"/>
              <a:gd name="connsiteX73" fmla="*/ 215534 w 603645"/>
              <a:gd name="connsiteY73" fmla="*/ 51693 h 608835"/>
              <a:gd name="connsiteX74" fmla="*/ 248506 w 603645"/>
              <a:gd name="connsiteY74" fmla="*/ 13169 h 608835"/>
              <a:gd name="connsiteX75" fmla="*/ 261133 w 603645"/>
              <a:gd name="connsiteY75" fmla="*/ 3083 h 608835"/>
              <a:gd name="connsiteX76" fmla="*/ 280214 w 603645"/>
              <a:gd name="connsiteY76" fmla="*/ 141 h 608835"/>
              <a:gd name="connsiteX77" fmla="*/ 283582 w 603645"/>
              <a:gd name="connsiteY77" fmla="*/ 141 h 60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3645" h="608835">
                <a:moveTo>
                  <a:pt x="551665" y="323014"/>
                </a:moveTo>
                <a:cubicBezTo>
                  <a:pt x="560504" y="328338"/>
                  <a:pt x="564291" y="337864"/>
                  <a:pt x="564291" y="337864"/>
                </a:cubicBezTo>
                <a:lnTo>
                  <a:pt x="600767" y="432281"/>
                </a:lnTo>
                <a:cubicBezTo>
                  <a:pt x="602451" y="436484"/>
                  <a:pt x="603433" y="440686"/>
                  <a:pt x="603573" y="444609"/>
                </a:cubicBezTo>
                <a:cubicBezTo>
                  <a:pt x="604134" y="451613"/>
                  <a:pt x="601328" y="461699"/>
                  <a:pt x="598803" y="466742"/>
                </a:cubicBezTo>
                <a:cubicBezTo>
                  <a:pt x="596418" y="471505"/>
                  <a:pt x="593472" y="475288"/>
                  <a:pt x="593472" y="475288"/>
                </a:cubicBezTo>
                <a:lnTo>
                  <a:pt x="540722" y="537906"/>
                </a:lnTo>
                <a:cubicBezTo>
                  <a:pt x="537355" y="542669"/>
                  <a:pt x="534409" y="545751"/>
                  <a:pt x="531744" y="547712"/>
                </a:cubicBezTo>
                <a:cubicBezTo>
                  <a:pt x="525992" y="552054"/>
                  <a:pt x="498775" y="549253"/>
                  <a:pt x="472962" y="549393"/>
                </a:cubicBezTo>
                <a:lnTo>
                  <a:pt x="442939" y="549393"/>
                </a:lnTo>
                <a:cubicBezTo>
                  <a:pt x="417266" y="549533"/>
                  <a:pt x="396082" y="561580"/>
                  <a:pt x="395801" y="576429"/>
                </a:cubicBezTo>
                <a:lnTo>
                  <a:pt x="395380" y="603326"/>
                </a:lnTo>
                <a:cubicBezTo>
                  <a:pt x="395521" y="619996"/>
                  <a:pt x="367042" y="593520"/>
                  <a:pt x="367042" y="593520"/>
                </a:cubicBezTo>
                <a:lnTo>
                  <a:pt x="280903" y="506947"/>
                </a:lnTo>
                <a:cubicBezTo>
                  <a:pt x="275572" y="500923"/>
                  <a:pt x="273888" y="496300"/>
                  <a:pt x="274169" y="492518"/>
                </a:cubicBezTo>
                <a:cubicBezTo>
                  <a:pt x="274870" y="483553"/>
                  <a:pt x="298018" y="465341"/>
                  <a:pt x="314292" y="445449"/>
                </a:cubicBezTo>
                <a:lnTo>
                  <a:pt x="351610" y="400202"/>
                </a:lnTo>
                <a:cubicBezTo>
                  <a:pt x="368024" y="380450"/>
                  <a:pt x="388506" y="358036"/>
                  <a:pt x="392294" y="363779"/>
                </a:cubicBezTo>
                <a:cubicBezTo>
                  <a:pt x="394960" y="367982"/>
                  <a:pt x="394398" y="375967"/>
                  <a:pt x="394398" y="375967"/>
                </a:cubicBezTo>
                <a:cubicBezTo>
                  <a:pt x="394398" y="375967"/>
                  <a:pt x="394398" y="391937"/>
                  <a:pt x="394398" y="411549"/>
                </a:cubicBezTo>
                <a:cubicBezTo>
                  <a:pt x="394258" y="431161"/>
                  <a:pt x="415162" y="446990"/>
                  <a:pt x="440835" y="446850"/>
                </a:cubicBezTo>
                <a:lnTo>
                  <a:pt x="466789" y="446710"/>
                </a:lnTo>
                <a:cubicBezTo>
                  <a:pt x="481099" y="446570"/>
                  <a:pt x="490358" y="443908"/>
                  <a:pt x="488113" y="440266"/>
                </a:cubicBezTo>
                <a:cubicBezTo>
                  <a:pt x="486570" y="438165"/>
                  <a:pt x="485307" y="435923"/>
                  <a:pt x="484325" y="433542"/>
                </a:cubicBezTo>
                <a:lnTo>
                  <a:pt x="461738" y="383531"/>
                </a:lnTo>
                <a:cubicBezTo>
                  <a:pt x="457950" y="373305"/>
                  <a:pt x="459494" y="365600"/>
                  <a:pt x="463141" y="360137"/>
                </a:cubicBezTo>
                <a:cubicBezTo>
                  <a:pt x="470577" y="348790"/>
                  <a:pt x="494005" y="340665"/>
                  <a:pt x="507754" y="333381"/>
                </a:cubicBezTo>
                <a:cubicBezTo>
                  <a:pt x="521362" y="326236"/>
                  <a:pt x="542266" y="317411"/>
                  <a:pt x="551665" y="323014"/>
                </a:cubicBezTo>
                <a:close/>
                <a:moveTo>
                  <a:pt x="172645" y="192065"/>
                </a:moveTo>
                <a:cubicBezTo>
                  <a:pt x="183307" y="189123"/>
                  <a:pt x="189901" y="195847"/>
                  <a:pt x="193829" y="204531"/>
                </a:cubicBezTo>
                <a:cubicBezTo>
                  <a:pt x="200142" y="218119"/>
                  <a:pt x="204491" y="251176"/>
                  <a:pt x="210243" y="276110"/>
                </a:cubicBezTo>
                <a:lnTo>
                  <a:pt x="233392" y="377804"/>
                </a:lnTo>
                <a:cubicBezTo>
                  <a:pt x="234654" y="385088"/>
                  <a:pt x="232269" y="387469"/>
                  <a:pt x="229042" y="387890"/>
                </a:cubicBezTo>
                <a:cubicBezTo>
                  <a:pt x="222168" y="388730"/>
                  <a:pt x="203509" y="378785"/>
                  <a:pt x="186534" y="371781"/>
                </a:cubicBezTo>
                <a:cubicBezTo>
                  <a:pt x="169559" y="364777"/>
                  <a:pt x="146270" y="377664"/>
                  <a:pt x="134626" y="400496"/>
                </a:cubicBezTo>
                <a:lnTo>
                  <a:pt x="123263" y="422488"/>
                </a:lnTo>
                <a:cubicBezTo>
                  <a:pt x="117090" y="434675"/>
                  <a:pt x="116248" y="443219"/>
                  <a:pt x="121719" y="442379"/>
                </a:cubicBezTo>
                <a:cubicBezTo>
                  <a:pt x="125086" y="441959"/>
                  <a:pt x="128453" y="441679"/>
                  <a:pt x="131820" y="441679"/>
                </a:cubicBezTo>
                <a:lnTo>
                  <a:pt x="182325" y="442379"/>
                </a:lnTo>
                <a:cubicBezTo>
                  <a:pt x="228762" y="442379"/>
                  <a:pt x="230866" y="494627"/>
                  <a:pt x="230866" y="494627"/>
                </a:cubicBezTo>
                <a:cubicBezTo>
                  <a:pt x="230445" y="544914"/>
                  <a:pt x="180081" y="543933"/>
                  <a:pt x="180081" y="543933"/>
                </a:cubicBezTo>
                <a:lnTo>
                  <a:pt x="69250" y="544214"/>
                </a:lnTo>
                <a:cubicBezTo>
                  <a:pt x="66866" y="544214"/>
                  <a:pt x="64621" y="544074"/>
                  <a:pt x="62516" y="543793"/>
                </a:cubicBezTo>
                <a:cubicBezTo>
                  <a:pt x="58869" y="543093"/>
                  <a:pt x="50031" y="541132"/>
                  <a:pt x="45261" y="535669"/>
                </a:cubicBezTo>
                <a:cubicBezTo>
                  <a:pt x="40912" y="530766"/>
                  <a:pt x="38106" y="524883"/>
                  <a:pt x="38106" y="524883"/>
                </a:cubicBezTo>
                <a:lnTo>
                  <a:pt x="4997" y="447142"/>
                </a:lnTo>
                <a:cubicBezTo>
                  <a:pt x="2191" y="441959"/>
                  <a:pt x="788" y="437756"/>
                  <a:pt x="87" y="434395"/>
                </a:cubicBezTo>
                <a:cubicBezTo>
                  <a:pt x="-1176" y="426971"/>
                  <a:pt x="11731" y="402878"/>
                  <a:pt x="21692" y="379205"/>
                </a:cubicBezTo>
                <a:lnTo>
                  <a:pt x="40070" y="335361"/>
                </a:lnTo>
                <a:cubicBezTo>
                  <a:pt x="49890" y="311689"/>
                  <a:pt x="46102" y="283534"/>
                  <a:pt x="31512" y="272748"/>
                </a:cubicBezTo>
                <a:cubicBezTo>
                  <a:pt x="17062" y="261822"/>
                  <a:pt x="-615" y="245713"/>
                  <a:pt x="6400" y="239130"/>
                </a:cubicBezTo>
                <a:cubicBezTo>
                  <a:pt x="13555" y="232686"/>
                  <a:pt x="40912" y="224282"/>
                  <a:pt x="65883" y="218119"/>
                </a:cubicBezTo>
                <a:close/>
                <a:moveTo>
                  <a:pt x="368044" y="1"/>
                </a:moveTo>
                <a:cubicBezTo>
                  <a:pt x="374077" y="1"/>
                  <a:pt x="378287" y="981"/>
                  <a:pt x="380952" y="2382"/>
                </a:cubicBezTo>
                <a:cubicBezTo>
                  <a:pt x="387406" y="5604"/>
                  <a:pt x="397929" y="29979"/>
                  <a:pt x="413503" y="50432"/>
                </a:cubicBezTo>
                <a:lnTo>
                  <a:pt x="442405" y="88395"/>
                </a:lnTo>
                <a:cubicBezTo>
                  <a:pt x="457979" y="108848"/>
                  <a:pt x="482813" y="118934"/>
                  <a:pt x="497966" y="111089"/>
                </a:cubicBezTo>
                <a:cubicBezTo>
                  <a:pt x="513118" y="103104"/>
                  <a:pt x="534585" y="94979"/>
                  <a:pt x="536970" y="104225"/>
                </a:cubicBezTo>
                <a:cubicBezTo>
                  <a:pt x="539355" y="113611"/>
                  <a:pt x="531498" y="141068"/>
                  <a:pt x="522378" y="165163"/>
                </a:cubicBezTo>
                <a:lnTo>
                  <a:pt x="508208" y="202286"/>
                </a:lnTo>
                <a:cubicBezTo>
                  <a:pt x="499088" y="226241"/>
                  <a:pt x="491371" y="254818"/>
                  <a:pt x="483655" y="259441"/>
                </a:cubicBezTo>
                <a:cubicBezTo>
                  <a:pt x="475798" y="264064"/>
                  <a:pt x="447597" y="254818"/>
                  <a:pt x="422061" y="251596"/>
                </a:cubicBezTo>
                <a:lnTo>
                  <a:pt x="362573" y="244312"/>
                </a:lnTo>
                <a:cubicBezTo>
                  <a:pt x="337037" y="241090"/>
                  <a:pt x="307012" y="236187"/>
                  <a:pt x="309678" y="229743"/>
                </a:cubicBezTo>
                <a:cubicBezTo>
                  <a:pt x="312204" y="223439"/>
                  <a:pt x="328900" y="211672"/>
                  <a:pt x="341667" y="200184"/>
                </a:cubicBezTo>
                <a:cubicBezTo>
                  <a:pt x="354575" y="188697"/>
                  <a:pt x="353733" y="161801"/>
                  <a:pt x="339703" y="140227"/>
                </a:cubicBezTo>
                <a:lnTo>
                  <a:pt x="328759" y="123277"/>
                </a:lnTo>
                <a:cubicBezTo>
                  <a:pt x="322726" y="113891"/>
                  <a:pt x="316272" y="110529"/>
                  <a:pt x="313607" y="115432"/>
                </a:cubicBezTo>
                <a:cubicBezTo>
                  <a:pt x="311923" y="118514"/>
                  <a:pt x="309959" y="121316"/>
                  <a:pt x="307854" y="123977"/>
                </a:cubicBezTo>
                <a:lnTo>
                  <a:pt x="272919" y="166564"/>
                </a:lnTo>
                <a:cubicBezTo>
                  <a:pt x="266745" y="175669"/>
                  <a:pt x="259590" y="178751"/>
                  <a:pt x="252855" y="178891"/>
                </a:cubicBezTo>
                <a:cubicBezTo>
                  <a:pt x="239386" y="179452"/>
                  <a:pt x="221567" y="159699"/>
                  <a:pt x="210764" y="146251"/>
                </a:cubicBezTo>
                <a:cubicBezTo>
                  <a:pt x="199961" y="132803"/>
                  <a:pt x="183545" y="116132"/>
                  <a:pt x="181861" y="105626"/>
                </a:cubicBezTo>
                <a:cubicBezTo>
                  <a:pt x="180318" y="95119"/>
                  <a:pt x="198838" y="71305"/>
                  <a:pt x="215534" y="51693"/>
                </a:cubicBezTo>
                <a:lnTo>
                  <a:pt x="248506" y="13169"/>
                </a:lnTo>
                <a:cubicBezTo>
                  <a:pt x="252434" y="8546"/>
                  <a:pt x="256643" y="5184"/>
                  <a:pt x="261133" y="3083"/>
                </a:cubicBezTo>
                <a:cubicBezTo>
                  <a:pt x="269130" y="-980"/>
                  <a:pt x="278390" y="141"/>
                  <a:pt x="280214" y="141"/>
                </a:cubicBezTo>
                <a:cubicBezTo>
                  <a:pt x="282319" y="141"/>
                  <a:pt x="283582" y="141"/>
                  <a:pt x="283582" y="141"/>
                </a:cubicBezTo>
                <a:close/>
              </a:path>
            </a:pathLst>
          </a:custGeom>
          <a:solidFill>
            <a:schemeClr val="accent1"/>
          </a:solidFill>
          <a:ln>
            <a:noFill/>
          </a:ln>
        </p:spPr>
      </p:sp>
      <p:sp>
        <p:nvSpPr>
          <p:cNvPr id="141" name="domain_350110">
            <a:extLst>
              <a:ext uri="{FF2B5EF4-FFF2-40B4-BE49-F238E27FC236}">
                <a16:creationId xmlns="" xmlns:a16="http://schemas.microsoft.com/office/drawing/2014/main" id="{DF339240-482D-42B7-913C-9C533D7B61AF}"/>
              </a:ext>
            </a:extLst>
          </p:cNvPr>
          <p:cNvSpPr>
            <a:spLocks noChangeAspect="1"/>
          </p:cNvSpPr>
          <p:nvPr/>
        </p:nvSpPr>
        <p:spPr bwMode="auto">
          <a:xfrm>
            <a:off x="8404322" y="4604486"/>
            <a:ext cx="534595" cy="48723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6933" h="553162">
                <a:moveTo>
                  <a:pt x="443700" y="443503"/>
                </a:moveTo>
                <a:cubicBezTo>
                  <a:pt x="461035" y="453606"/>
                  <a:pt x="477310" y="465825"/>
                  <a:pt x="492334" y="479775"/>
                </a:cubicBezTo>
                <a:cubicBezTo>
                  <a:pt x="460939" y="509024"/>
                  <a:pt x="424150" y="530383"/>
                  <a:pt x="384087" y="542506"/>
                </a:cubicBezTo>
                <a:cubicBezTo>
                  <a:pt x="407971" y="518838"/>
                  <a:pt x="428580" y="484875"/>
                  <a:pt x="443700" y="443503"/>
                </a:cubicBezTo>
                <a:close/>
                <a:moveTo>
                  <a:pt x="163232" y="443503"/>
                </a:moveTo>
                <a:cubicBezTo>
                  <a:pt x="178352" y="484875"/>
                  <a:pt x="198865" y="518838"/>
                  <a:pt x="222845" y="542506"/>
                </a:cubicBezTo>
                <a:cubicBezTo>
                  <a:pt x="182686" y="530383"/>
                  <a:pt x="145897" y="509024"/>
                  <a:pt x="114598" y="479775"/>
                </a:cubicBezTo>
                <a:cubicBezTo>
                  <a:pt x="129622" y="465825"/>
                  <a:pt x="145897" y="453606"/>
                  <a:pt x="163232" y="443503"/>
                </a:cubicBezTo>
                <a:close/>
                <a:moveTo>
                  <a:pt x="316062" y="405892"/>
                </a:moveTo>
                <a:cubicBezTo>
                  <a:pt x="353060" y="407528"/>
                  <a:pt x="388613" y="416377"/>
                  <a:pt x="421275" y="431672"/>
                </a:cubicBezTo>
                <a:cubicBezTo>
                  <a:pt x="397573" y="499968"/>
                  <a:pt x="359034" y="545563"/>
                  <a:pt x="316062" y="553162"/>
                </a:cubicBezTo>
                <a:close/>
                <a:moveTo>
                  <a:pt x="290729" y="405892"/>
                </a:moveTo>
                <a:lnTo>
                  <a:pt x="290729" y="553162"/>
                </a:lnTo>
                <a:cubicBezTo>
                  <a:pt x="247883" y="545563"/>
                  <a:pt x="209369" y="499968"/>
                  <a:pt x="185587" y="431672"/>
                </a:cubicBezTo>
                <a:cubicBezTo>
                  <a:pt x="218227" y="416377"/>
                  <a:pt x="253852" y="407528"/>
                  <a:pt x="290729" y="405892"/>
                </a:cubicBezTo>
                <a:close/>
                <a:moveTo>
                  <a:pt x="463924" y="364965"/>
                </a:moveTo>
                <a:lnTo>
                  <a:pt x="567205" y="364965"/>
                </a:lnTo>
                <a:lnTo>
                  <a:pt x="543818" y="416184"/>
                </a:lnTo>
                <a:cubicBezTo>
                  <a:pt x="534304" y="432408"/>
                  <a:pt x="523128" y="447695"/>
                  <a:pt x="510459" y="461780"/>
                </a:cubicBezTo>
                <a:cubicBezTo>
                  <a:pt x="492442" y="444859"/>
                  <a:pt x="472692" y="430534"/>
                  <a:pt x="451689" y="418708"/>
                </a:cubicBezTo>
                <a:close/>
                <a:moveTo>
                  <a:pt x="316062" y="364965"/>
                </a:moveTo>
                <a:lnTo>
                  <a:pt x="438281" y="364965"/>
                </a:lnTo>
                <a:lnTo>
                  <a:pt x="428843" y="407092"/>
                </a:lnTo>
                <a:cubicBezTo>
                  <a:pt x="393689" y="391126"/>
                  <a:pt x="355646" y="381989"/>
                  <a:pt x="316062" y="380450"/>
                </a:cubicBezTo>
                <a:close/>
                <a:moveTo>
                  <a:pt x="168651" y="364965"/>
                </a:moveTo>
                <a:lnTo>
                  <a:pt x="290729" y="364965"/>
                </a:lnTo>
                <a:lnTo>
                  <a:pt x="290729" y="380450"/>
                </a:lnTo>
                <a:cubicBezTo>
                  <a:pt x="251256" y="381989"/>
                  <a:pt x="213131" y="391126"/>
                  <a:pt x="178086" y="407092"/>
                </a:cubicBezTo>
                <a:close/>
                <a:moveTo>
                  <a:pt x="39659" y="364965"/>
                </a:moveTo>
                <a:lnTo>
                  <a:pt x="143035" y="364965"/>
                </a:lnTo>
                <a:lnTo>
                  <a:pt x="155174" y="418708"/>
                </a:lnTo>
                <a:cubicBezTo>
                  <a:pt x="134171" y="430534"/>
                  <a:pt x="114421" y="444859"/>
                  <a:pt x="96501" y="461780"/>
                </a:cubicBezTo>
                <a:cubicBezTo>
                  <a:pt x="83832" y="447695"/>
                  <a:pt x="72632" y="432408"/>
                  <a:pt x="63094" y="416184"/>
                </a:cubicBezTo>
                <a:close/>
                <a:moveTo>
                  <a:pt x="417814" y="222493"/>
                </a:moveTo>
                <a:lnTo>
                  <a:pt x="435824" y="283675"/>
                </a:lnTo>
                <a:lnTo>
                  <a:pt x="445648" y="252507"/>
                </a:lnTo>
                <a:lnTo>
                  <a:pt x="469822" y="252507"/>
                </a:lnTo>
                <a:lnTo>
                  <a:pt x="479550" y="283675"/>
                </a:lnTo>
                <a:lnTo>
                  <a:pt x="497657" y="222493"/>
                </a:lnTo>
                <a:lnTo>
                  <a:pt x="521831" y="229612"/>
                </a:lnTo>
                <a:lnTo>
                  <a:pt x="492167" y="330619"/>
                </a:lnTo>
                <a:lnTo>
                  <a:pt x="467992" y="330811"/>
                </a:lnTo>
                <a:lnTo>
                  <a:pt x="457687" y="298393"/>
                </a:lnTo>
                <a:lnTo>
                  <a:pt x="447478" y="330811"/>
                </a:lnTo>
                <a:lnTo>
                  <a:pt x="423304" y="330619"/>
                </a:lnTo>
                <a:lnTo>
                  <a:pt x="393543" y="229612"/>
                </a:lnTo>
                <a:close/>
                <a:moveTo>
                  <a:pt x="263629" y="222493"/>
                </a:moveTo>
                <a:lnTo>
                  <a:pt x="281639" y="283675"/>
                </a:lnTo>
                <a:lnTo>
                  <a:pt x="291463" y="252507"/>
                </a:lnTo>
                <a:lnTo>
                  <a:pt x="315541" y="252507"/>
                </a:lnTo>
                <a:lnTo>
                  <a:pt x="325365" y="283675"/>
                </a:lnTo>
                <a:lnTo>
                  <a:pt x="343375" y="222493"/>
                </a:lnTo>
                <a:lnTo>
                  <a:pt x="367646" y="229612"/>
                </a:lnTo>
                <a:lnTo>
                  <a:pt x="337886" y="330619"/>
                </a:lnTo>
                <a:lnTo>
                  <a:pt x="313711" y="330811"/>
                </a:lnTo>
                <a:lnTo>
                  <a:pt x="303502" y="298393"/>
                </a:lnTo>
                <a:lnTo>
                  <a:pt x="293197" y="330811"/>
                </a:lnTo>
                <a:lnTo>
                  <a:pt x="269022" y="330619"/>
                </a:lnTo>
                <a:lnTo>
                  <a:pt x="239358" y="229612"/>
                </a:lnTo>
                <a:close/>
                <a:moveTo>
                  <a:pt x="109302" y="222493"/>
                </a:moveTo>
                <a:lnTo>
                  <a:pt x="127312" y="283675"/>
                </a:lnTo>
                <a:lnTo>
                  <a:pt x="137136" y="252507"/>
                </a:lnTo>
                <a:lnTo>
                  <a:pt x="161214" y="252507"/>
                </a:lnTo>
                <a:lnTo>
                  <a:pt x="171038" y="283675"/>
                </a:lnTo>
                <a:lnTo>
                  <a:pt x="189048" y="222493"/>
                </a:lnTo>
                <a:lnTo>
                  <a:pt x="213319" y="229612"/>
                </a:lnTo>
                <a:lnTo>
                  <a:pt x="183655" y="330619"/>
                </a:lnTo>
                <a:lnTo>
                  <a:pt x="159384" y="330811"/>
                </a:lnTo>
                <a:lnTo>
                  <a:pt x="149175" y="298393"/>
                </a:lnTo>
                <a:lnTo>
                  <a:pt x="138966" y="330811"/>
                </a:lnTo>
                <a:lnTo>
                  <a:pt x="114792" y="330619"/>
                </a:lnTo>
                <a:lnTo>
                  <a:pt x="85031" y="229612"/>
                </a:lnTo>
                <a:close/>
                <a:moveTo>
                  <a:pt x="25329" y="213374"/>
                </a:moveTo>
                <a:lnTo>
                  <a:pt x="25329" y="339668"/>
                </a:lnTo>
                <a:lnTo>
                  <a:pt x="581604" y="339668"/>
                </a:lnTo>
                <a:lnTo>
                  <a:pt x="581604" y="213374"/>
                </a:lnTo>
                <a:close/>
                <a:moveTo>
                  <a:pt x="96501" y="91312"/>
                </a:moveTo>
                <a:cubicBezTo>
                  <a:pt x="114414" y="108145"/>
                  <a:pt x="134157" y="122573"/>
                  <a:pt x="155152" y="134404"/>
                </a:cubicBezTo>
                <a:cubicBezTo>
                  <a:pt x="150241" y="151333"/>
                  <a:pt x="146196" y="169320"/>
                  <a:pt x="143017" y="188173"/>
                </a:cubicBezTo>
                <a:lnTo>
                  <a:pt x="168635" y="188173"/>
                </a:lnTo>
                <a:cubicBezTo>
                  <a:pt x="171236" y="173456"/>
                  <a:pt x="174318" y="159413"/>
                  <a:pt x="178074" y="145947"/>
                </a:cubicBezTo>
                <a:cubicBezTo>
                  <a:pt x="213130" y="161914"/>
                  <a:pt x="251268" y="171052"/>
                  <a:pt x="290754" y="172687"/>
                </a:cubicBezTo>
                <a:lnTo>
                  <a:pt x="290754" y="188173"/>
                </a:lnTo>
                <a:lnTo>
                  <a:pt x="316083" y="188173"/>
                </a:lnTo>
                <a:lnTo>
                  <a:pt x="316083" y="172687"/>
                </a:lnTo>
                <a:cubicBezTo>
                  <a:pt x="355665" y="171052"/>
                  <a:pt x="393707" y="161914"/>
                  <a:pt x="428860" y="145947"/>
                </a:cubicBezTo>
                <a:cubicBezTo>
                  <a:pt x="432519" y="159413"/>
                  <a:pt x="435697" y="173456"/>
                  <a:pt x="438298" y="188173"/>
                </a:cubicBezTo>
                <a:lnTo>
                  <a:pt x="463916" y="188173"/>
                </a:lnTo>
                <a:cubicBezTo>
                  <a:pt x="460737" y="169320"/>
                  <a:pt x="456693" y="151333"/>
                  <a:pt x="451685" y="134404"/>
                </a:cubicBezTo>
                <a:cubicBezTo>
                  <a:pt x="472776" y="122573"/>
                  <a:pt x="492423" y="108145"/>
                  <a:pt x="510432" y="91312"/>
                </a:cubicBezTo>
                <a:cubicBezTo>
                  <a:pt x="535761" y="119399"/>
                  <a:pt x="555119" y="152487"/>
                  <a:pt x="567158" y="188173"/>
                </a:cubicBezTo>
                <a:lnTo>
                  <a:pt x="606933" y="188173"/>
                </a:lnTo>
                <a:lnTo>
                  <a:pt x="606933" y="364965"/>
                </a:lnTo>
                <a:lnTo>
                  <a:pt x="567205" y="364965"/>
                </a:lnTo>
                <a:lnTo>
                  <a:pt x="567205" y="364964"/>
                </a:lnTo>
                <a:lnTo>
                  <a:pt x="463925" y="364964"/>
                </a:lnTo>
                <a:lnTo>
                  <a:pt x="463924" y="364965"/>
                </a:lnTo>
                <a:lnTo>
                  <a:pt x="438281" y="364965"/>
                </a:lnTo>
                <a:lnTo>
                  <a:pt x="438281" y="364964"/>
                </a:lnTo>
                <a:lnTo>
                  <a:pt x="316062" y="364964"/>
                </a:lnTo>
                <a:lnTo>
                  <a:pt x="316062" y="364965"/>
                </a:lnTo>
                <a:lnTo>
                  <a:pt x="290729" y="364965"/>
                </a:lnTo>
                <a:lnTo>
                  <a:pt x="290729" y="364964"/>
                </a:lnTo>
                <a:lnTo>
                  <a:pt x="168651" y="364964"/>
                </a:lnTo>
                <a:lnTo>
                  <a:pt x="168651" y="364965"/>
                </a:lnTo>
                <a:lnTo>
                  <a:pt x="143035" y="364965"/>
                </a:lnTo>
                <a:lnTo>
                  <a:pt x="143035" y="364964"/>
                </a:lnTo>
                <a:lnTo>
                  <a:pt x="39658" y="364964"/>
                </a:lnTo>
                <a:lnTo>
                  <a:pt x="39659" y="364965"/>
                </a:lnTo>
                <a:lnTo>
                  <a:pt x="0" y="364965"/>
                </a:lnTo>
                <a:lnTo>
                  <a:pt x="0" y="188173"/>
                </a:lnTo>
                <a:lnTo>
                  <a:pt x="39679" y="188173"/>
                </a:lnTo>
                <a:cubicBezTo>
                  <a:pt x="51717" y="152487"/>
                  <a:pt x="71075" y="119399"/>
                  <a:pt x="96501" y="91312"/>
                </a:cubicBezTo>
                <a:close/>
                <a:moveTo>
                  <a:pt x="384087" y="10655"/>
                </a:moveTo>
                <a:cubicBezTo>
                  <a:pt x="424150" y="22673"/>
                  <a:pt x="460939" y="44114"/>
                  <a:pt x="492334" y="73246"/>
                </a:cubicBezTo>
                <a:cubicBezTo>
                  <a:pt x="477310" y="87283"/>
                  <a:pt x="461035" y="99397"/>
                  <a:pt x="443700" y="109588"/>
                </a:cubicBezTo>
                <a:cubicBezTo>
                  <a:pt x="428580" y="68150"/>
                  <a:pt x="407971" y="34211"/>
                  <a:pt x="384087" y="10655"/>
                </a:cubicBezTo>
                <a:close/>
                <a:moveTo>
                  <a:pt x="222845" y="10655"/>
                </a:moveTo>
                <a:cubicBezTo>
                  <a:pt x="198865" y="34211"/>
                  <a:pt x="178352" y="68150"/>
                  <a:pt x="163232" y="109588"/>
                </a:cubicBezTo>
                <a:cubicBezTo>
                  <a:pt x="145897" y="99397"/>
                  <a:pt x="129622" y="87283"/>
                  <a:pt x="114598" y="73246"/>
                </a:cubicBezTo>
                <a:cubicBezTo>
                  <a:pt x="145897" y="44114"/>
                  <a:pt x="182686" y="22673"/>
                  <a:pt x="222845" y="10655"/>
                </a:cubicBezTo>
                <a:close/>
                <a:moveTo>
                  <a:pt x="316062" y="0"/>
                </a:moveTo>
                <a:cubicBezTo>
                  <a:pt x="358937" y="7501"/>
                  <a:pt x="397477" y="53178"/>
                  <a:pt x="421275" y="121358"/>
                </a:cubicBezTo>
                <a:cubicBezTo>
                  <a:pt x="388613" y="136744"/>
                  <a:pt x="353060" y="145494"/>
                  <a:pt x="316062" y="147129"/>
                </a:cubicBezTo>
                <a:close/>
                <a:moveTo>
                  <a:pt x="290729" y="0"/>
                </a:moveTo>
                <a:lnTo>
                  <a:pt x="290729" y="147129"/>
                </a:lnTo>
                <a:cubicBezTo>
                  <a:pt x="253852" y="145494"/>
                  <a:pt x="218227" y="136744"/>
                  <a:pt x="185587" y="121358"/>
                </a:cubicBezTo>
                <a:cubicBezTo>
                  <a:pt x="209369" y="53178"/>
                  <a:pt x="247883" y="7501"/>
                  <a:pt x="290729" y="0"/>
                </a:cubicBezTo>
                <a:close/>
              </a:path>
            </a:pathLst>
          </a:custGeom>
          <a:solidFill>
            <a:schemeClr val="accent1"/>
          </a:solidFill>
          <a:ln>
            <a:noFill/>
          </a:ln>
        </p:spPr>
      </p:sp>
      <p:sp>
        <p:nvSpPr>
          <p:cNvPr id="142" name="stopwatch_63695">
            <a:extLst>
              <a:ext uri="{FF2B5EF4-FFF2-40B4-BE49-F238E27FC236}">
                <a16:creationId xmlns="" xmlns:a16="http://schemas.microsoft.com/office/drawing/2014/main" id="{52FF056E-8E66-48CD-BA1D-5E009B474316}"/>
              </a:ext>
            </a:extLst>
          </p:cNvPr>
          <p:cNvSpPr>
            <a:spLocks noChangeAspect="1"/>
          </p:cNvSpPr>
          <p:nvPr/>
        </p:nvSpPr>
        <p:spPr bwMode="auto">
          <a:xfrm>
            <a:off x="9297832" y="4580805"/>
            <a:ext cx="531133" cy="5345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98142" h="602040">
                <a:moveTo>
                  <a:pt x="314024" y="186505"/>
                </a:moveTo>
                <a:cubicBezTo>
                  <a:pt x="327927" y="186505"/>
                  <a:pt x="340837" y="197413"/>
                  <a:pt x="340837" y="212287"/>
                </a:cubicBezTo>
                <a:lnTo>
                  <a:pt x="340837" y="281699"/>
                </a:lnTo>
                <a:cubicBezTo>
                  <a:pt x="359706" y="290624"/>
                  <a:pt x="372616" y="311447"/>
                  <a:pt x="372616" y="334254"/>
                </a:cubicBezTo>
                <a:cubicBezTo>
                  <a:pt x="372616" y="366977"/>
                  <a:pt x="345803" y="392759"/>
                  <a:pt x="314024" y="392759"/>
                </a:cubicBezTo>
                <a:cubicBezTo>
                  <a:pt x="281251" y="392759"/>
                  <a:pt x="254438" y="365986"/>
                  <a:pt x="254438" y="334254"/>
                </a:cubicBezTo>
                <a:cubicBezTo>
                  <a:pt x="254438" y="311447"/>
                  <a:pt x="267348" y="290624"/>
                  <a:pt x="287210" y="281699"/>
                </a:cubicBezTo>
                <a:lnTo>
                  <a:pt x="287210" y="212287"/>
                </a:lnTo>
                <a:cubicBezTo>
                  <a:pt x="287210" y="197413"/>
                  <a:pt x="299127" y="186505"/>
                  <a:pt x="314024" y="186505"/>
                </a:cubicBezTo>
                <a:close/>
                <a:moveTo>
                  <a:pt x="312981" y="150758"/>
                </a:moveTo>
                <a:cubicBezTo>
                  <a:pt x="211635" y="150758"/>
                  <a:pt x="130161" y="232088"/>
                  <a:pt x="130161" y="333254"/>
                </a:cubicBezTo>
                <a:cubicBezTo>
                  <a:pt x="130161" y="433429"/>
                  <a:pt x="211635" y="514759"/>
                  <a:pt x="312981" y="514759"/>
                </a:cubicBezTo>
                <a:cubicBezTo>
                  <a:pt x="413334" y="514759"/>
                  <a:pt x="494809" y="433429"/>
                  <a:pt x="494809" y="333254"/>
                </a:cubicBezTo>
                <a:cubicBezTo>
                  <a:pt x="494809" y="232088"/>
                  <a:pt x="413334" y="150758"/>
                  <a:pt x="312981" y="150758"/>
                </a:cubicBezTo>
                <a:close/>
                <a:moveTo>
                  <a:pt x="276219" y="0"/>
                </a:moveTo>
                <a:lnTo>
                  <a:pt x="351731" y="0"/>
                </a:lnTo>
                <a:cubicBezTo>
                  <a:pt x="367629" y="0"/>
                  <a:pt x="379552" y="13886"/>
                  <a:pt x="379552" y="29755"/>
                </a:cubicBezTo>
                <a:lnTo>
                  <a:pt x="379552" y="74387"/>
                </a:lnTo>
                <a:cubicBezTo>
                  <a:pt x="407373" y="81330"/>
                  <a:pt x="434199" y="93232"/>
                  <a:pt x="459039" y="108109"/>
                </a:cubicBezTo>
                <a:lnTo>
                  <a:pt x="495802" y="71412"/>
                </a:lnTo>
                <a:cubicBezTo>
                  <a:pt x="507725" y="59510"/>
                  <a:pt x="527597" y="59510"/>
                  <a:pt x="539520" y="71412"/>
                </a:cubicBezTo>
                <a:lnTo>
                  <a:pt x="588206" y="121003"/>
                </a:lnTo>
                <a:cubicBezTo>
                  <a:pt x="594168" y="125962"/>
                  <a:pt x="598142" y="133897"/>
                  <a:pt x="598142" y="142823"/>
                </a:cubicBezTo>
                <a:cubicBezTo>
                  <a:pt x="598142" y="150758"/>
                  <a:pt x="594168" y="158693"/>
                  <a:pt x="588206" y="164644"/>
                </a:cubicBezTo>
                <a:lnTo>
                  <a:pt x="548462" y="204317"/>
                </a:lnTo>
                <a:cubicBezTo>
                  <a:pt x="570321" y="242998"/>
                  <a:pt x="582245" y="286638"/>
                  <a:pt x="582245" y="334246"/>
                </a:cubicBezTo>
                <a:cubicBezTo>
                  <a:pt x="582245" y="482029"/>
                  <a:pt x="462020" y="602040"/>
                  <a:pt x="313975" y="602040"/>
                </a:cubicBezTo>
                <a:cubicBezTo>
                  <a:pt x="165930" y="602040"/>
                  <a:pt x="44712" y="482029"/>
                  <a:pt x="44712" y="334246"/>
                </a:cubicBezTo>
                <a:cubicBezTo>
                  <a:pt x="44712" y="304491"/>
                  <a:pt x="49680" y="275728"/>
                  <a:pt x="58622" y="247957"/>
                </a:cubicBezTo>
                <a:cubicBezTo>
                  <a:pt x="59616" y="247957"/>
                  <a:pt x="59616" y="247957"/>
                  <a:pt x="59616" y="247957"/>
                </a:cubicBezTo>
                <a:cubicBezTo>
                  <a:pt x="64584" y="233080"/>
                  <a:pt x="70545" y="218202"/>
                  <a:pt x="78494" y="204317"/>
                </a:cubicBezTo>
                <a:lnTo>
                  <a:pt x="52661" y="178529"/>
                </a:lnTo>
                <a:lnTo>
                  <a:pt x="42725" y="188447"/>
                </a:lnTo>
                <a:cubicBezTo>
                  <a:pt x="38750" y="192415"/>
                  <a:pt x="33782" y="194398"/>
                  <a:pt x="27821" y="194398"/>
                </a:cubicBezTo>
                <a:cubicBezTo>
                  <a:pt x="22853" y="194398"/>
                  <a:pt x="16891" y="192415"/>
                  <a:pt x="13910" y="188447"/>
                </a:cubicBezTo>
                <a:lnTo>
                  <a:pt x="5962" y="181505"/>
                </a:lnTo>
                <a:cubicBezTo>
                  <a:pt x="-1987" y="173570"/>
                  <a:pt x="-1987" y="160676"/>
                  <a:pt x="5962" y="151750"/>
                </a:cubicBezTo>
                <a:lnTo>
                  <a:pt x="117244" y="37689"/>
                </a:lnTo>
                <a:cubicBezTo>
                  <a:pt x="121218" y="33722"/>
                  <a:pt x="127180" y="31739"/>
                  <a:pt x="132148" y="31739"/>
                </a:cubicBezTo>
                <a:cubicBezTo>
                  <a:pt x="138109" y="30747"/>
                  <a:pt x="143077" y="33722"/>
                  <a:pt x="147052" y="37689"/>
                </a:cubicBezTo>
                <a:lnTo>
                  <a:pt x="155000" y="44632"/>
                </a:lnTo>
                <a:cubicBezTo>
                  <a:pt x="162949" y="52567"/>
                  <a:pt x="162949" y="65461"/>
                  <a:pt x="155000" y="73395"/>
                </a:cubicBezTo>
                <a:lnTo>
                  <a:pt x="145064" y="84305"/>
                </a:lnTo>
                <a:lnTo>
                  <a:pt x="168911" y="108109"/>
                </a:lnTo>
                <a:cubicBezTo>
                  <a:pt x="173879" y="105134"/>
                  <a:pt x="178847" y="102158"/>
                  <a:pt x="184808" y="99183"/>
                </a:cubicBezTo>
                <a:cubicBezTo>
                  <a:pt x="204680" y="88273"/>
                  <a:pt x="225545" y="79346"/>
                  <a:pt x="247404" y="74387"/>
                </a:cubicBezTo>
                <a:lnTo>
                  <a:pt x="247404" y="29755"/>
                </a:lnTo>
                <a:cubicBezTo>
                  <a:pt x="247404" y="13886"/>
                  <a:pt x="260321" y="0"/>
                  <a:pt x="276219" y="0"/>
                </a:cubicBezTo>
                <a:close/>
              </a:path>
            </a:pathLst>
          </a:custGeom>
          <a:solidFill>
            <a:schemeClr val="accent1"/>
          </a:solidFill>
          <a:ln>
            <a:noFill/>
          </a:ln>
        </p:spPr>
      </p:sp>
      <p:sp>
        <p:nvSpPr>
          <p:cNvPr id="143" name="search-file_51776">
            <a:extLst>
              <a:ext uri="{FF2B5EF4-FFF2-40B4-BE49-F238E27FC236}">
                <a16:creationId xmlns="" xmlns:a16="http://schemas.microsoft.com/office/drawing/2014/main" id="{5E1703DC-8AA8-4628-AE89-327BBEBC1FDB}"/>
              </a:ext>
            </a:extLst>
          </p:cNvPr>
          <p:cNvSpPr>
            <a:spLocks noChangeAspect="1"/>
          </p:cNvSpPr>
          <p:nvPr/>
        </p:nvSpPr>
        <p:spPr bwMode="auto">
          <a:xfrm>
            <a:off x="10139289" y="4580805"/>
            <a:ext cx="520130" cy="5345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78649" h="594741">
                <a:moveTo>
                  <a:pt x="411175" y="315251"/>
                </a:moveTo>
                <a:cubicBezTo>
                  <a:pt x="392328" y="315251"/>
                  <a:pt x="373301" y="322420"/>
                  <a:pt x="358940" y="336757"/>
                </a:cubicBezTo>
                <a:cubicBezTo>
                  <a:pt x="330220" y="365432"/>
                  <a:pt x="330220" y="411311"/>
                  <a:pt x="358940" y="439986"/>
                </a:cubicBezTo>
                <a:cubicBezTo>
                  <a:pt x="387661" y="468660"/>
                  <a:pt x="435049" y="468660"/>
                  <a:pt x="462333" y="439986"/>
                </a:cubicBezTo>
                <a:cubicBezTo>
                  <a:pt x="491053" y="411311"/>
                  <a:pt x="491053" y="365432"/>
                  <a:pt x="462333" y="336757"/>
                </a:cubicBezTo>
                <a:cubicBezTo>
                  <a:pt x="448691" y="322420"/>
                  <a:pt x="430023" y="315251"/>
                  <a:pt x="411175" y="315251"/>
                </a:cubicBezTo>
                <a:close/>
                <a:moveTo>
                  <a:pt x="410816" y="276182"/>
                </a:moveTo>
                <a:cubicBezTo>
                  <a:pt x="439716" y="276182"/>
                  <a:pt x="468795" y="287293"/>
                  <a:pt x="491053" y="309516"/>
                </a:cubicBezTo>
                <a:cubicBezTo>
                  <a:pt x="525517" y="342492"/>
                  <a:pt x="532697" y="394106"/>
                  <a:pt x="514029" y="435685"/>
                </a:cubicBezTo>
                <a:lnTo>
                  <a:pt x="578649" y="500203"/>
                </a:lnTo>
                <a:lnTo>
                  <a:pt x="522645" y="556118"/>
                </a:lnTo>
                <a:lnTo>
                  <a:pt x="458025" y="491600"/>
                </a:lnTo>
                <a:cubicBezTo>
                  <a:pt x="416381" y="510239"/>
                  <a:pt x="366121" y="503070"/>
                  <a:pt x="331656" y="468660"/>
                </a:cubicBezTo>
                <a:cubicBezTo>
                  <a:pt x="287140" y="424215"/>
                  <a:pt x="287140" y="352528"/>
                  <a:pt x="331656" y="309516"/>
                </a:cubicBezTo>
                <a:cubicBezTo>
                  <a:pt x="353197" y="287293"/>
                  <a:pt x="381917" y="276182"/>
                  <a:pt x="410816" y="276182"/>
                </a:cubicBezTo>
                <a:close/>
                <a:moveTo>
                  <a:pt x="134949" y="20001"/>
                </a:moveTo>
                <a:lnTo>
                  <a:pt x="134949" y="144835"/>
                </a:lnTo>
                <a:lnTo>
                  <a:pt x="17242" y="144835"/>
                </a:lnTo>
                <a:close/>
                <a:moveTo>
                  <a:pt x="172278" y="0"/>
                </a:moveTo>
                <a:lnTo>
                  <a:pt x="480943" y="0"/>
                </a:lnTo>
                <a:lnTo>
                  <a:pt x="480943" y="276591"/>
                </a:lnTo>
                <a:cubicBezTo>
                  <a:pt x="460844" y="263693"/>
                  <a:pt x="436438" y="256527"/>
                  <a:pt x="410596" y="256527"/>
                </a:cubicBezTo>
                <a:cubicBezTo>
                  <a:pt x="381883" y="256527"/>
                  <a:pt x="354606" y="265126"/>
                  <a:pt x="331636" y="282323"/>
                </a:cubicBezTo>
                <a:lnTo>
                  <a:pt x="81832" y="282323"/>
                </a:lnTo>
                <a:lnTo>
                  <a:pt x="81832" y="322450"/>
                </a:lnTo>
                <a:lnTo>
                  <a:pt x="295744" y="322450"/>
                </a:lnTo>
                <a:cubicBezTo>
                  <a:pt x="288566" y="335348"/>
                  <a:pt x="282823" y="351112"/>
                  <a:pt x="279952" y="366877"/>
                </a:cubicBezTo>
                <a:lnTo>
                  <a:pt x="81832" y="366877"/>
                </a:lnTo>
                <a:lnTo>
                  <a:pt x="81832" y="407004"/>
                </a:lnTo>
                <a:lnTo>
                  <a:pt x="279952" y="407004"/>
                </a:lnTo>
                <a:cubicBezTo>
                  <a:pt x="281388" y="422768"/>
                  <a:pt x="287130" y="438532"/>
                  <a:pt x="294309" y="451430"/>
                </a:cubicBezTo>
                <a:lnTo>
                  <a:pt x="81832" y="451430"/>
                </a:lnTo>
                <a:lnTo>
                  <a:pt x="81832" y="491557"/>
                </a:lnTo>
                <a:lnTo>
                  <a:pt x="327329" y="491557"/>
                </a:lnTo>
                <a:cubicBezTo>
                  <a:pt x="350299" y="511621"/>
                  <a:pt x="380448" y="521653"/>
                  <a:pt x="410596" y="521653"/>
                </a:cubicBezTo>
                <a:cubicBezTo>
                  <a:pt x="424953" y="521653"/>
                  <a:pt x="439309" y="518786"/>
                  <a:pt x="453666" y="514487"/>
                </a:cubicBezTo>
                <a:lnTo>
                  <a:pt x="480943" y="543149"/>
                </a:lnTo>
                <a:lnTo>
                  <a:pt x="480943" y="594741"/>
                </a:lnTo>
                <a:lnTo>
                  <a:pt x="0" y="594741"/>
                </a:lnTo>
                <a:lnTo>
                  <a:pt x="0" y="180572"/>
                </a:lnTo>
                <a:lnTo>
                  <a:pt x="172278" y="180572"/>
                </a:lnTo>
                <a:close/>
              </a:path>
            </a:pathLst>
          </a:custGeom>
          <a:solidFill>
            <a:schemeClr val="accent1"/>
          </a:solidFill>
          <a:ln>
            <a:noFill/>
          </a:ln>
        </p:spPr>
      </p:sp>
      <p:sp>
        <p:nvSpPr>
          <p:cNvPr id="144" name="mobile-notes_72695">
            <a:extLst>
              <a:ext uri="{FF2B5EF4-FFF2-40B4-BE49-F238E27FC236}">
                <a16:creationId xmlns="" xmlns:a16="http://schemas.microsoft.com/office/drawing/2014/main" id="{D9245EA7-3379-46AA-BC38-98AD53450A3C}"/>
              </a:ext>
            </a:extLst>
          </p:cNvPr>
          <p:cNvSpPr>
            <a:spLocks noChangeAspect="1"/>
          </p:cNvSpPr>
          <p:nvPr/>
        </p:nvSpPr>
        <p:spPr bwMode="auto">
          <a:xfrm>
            <a:off x="11052559" y="4580805"/>
            <a:ext cx="416995" cy="53459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74137" h="607851">
                <a:moveTo>
                  <a:pt x="163807" y="518759"/>
                </a:moveTo>
                <a:cubicBezTo>
                  <a:pt x="154632" y="518759"/>
                  <a:pt x="147172" y="526208"/>
                  <a:pt x="147172" y="535445"/>
                </a:cubicBezTo>
                <a:cubicBezTo>
                  <a:pt x="147172" y="544608"/>
                  <a:pt x="154632" y="552057"/>
                  <a:pt x="163807" y="552057"/>
                </a:cubicBezTo>
                <a:lnTo>
                  <a:pt x="200730" y="552057"/>
                </a:lnTo>
                <a:cubicBezTo>
                  <a:pt x="209905" y="552057"/>
                  <a:pt x="217364" y="544608"/>
                  <a:pt x="217364" y="535445"/>
                </a:cubicBezTo>
                <a:cubicBezTo>
                  <a:pt x="217364" y="526208"/>
                  <a:pt x="209905" y="518759"/>
                  <a:pt x="200730" y="518759"/>
                </a:cubicBezTo>
                <a:close/>
                <a:moveTo>
                  <a:pt x="273180" y="282798"/>
                </a:moveTo>
                <a:cubicBezTo>
                  <a:pt x="268368" y="282798"/>
                  <a:pt x="263556" y="284624"/>
                  <a:pt x="259863" y="288274"/>
                </a:cubicBezTo>
                <a:cubicBezTo>
                  <a:pt x="252552" y="295649"/>
                  <a:pt x="252552" y="307569"/>
                  <a:pt x="259863" y="314869"/>
                </a:cubicBezTo>
                <a:cubicBezTo>
                  <a:pt x="267249" y="322245"/>
                  <a:pt x="279185" y="322245"/>
                  <a:pt x="286496" y="314869"/>
                </a:cubicBezTo>
                <a:cubicBezTo>
                  <a:pt x="293882" y="307569"/>
                  <a:pt x="293882" y="295649"/>
                  <a:pt x="286496" y="288274"/>
                </a:cubicBezTo>
                <a:cubicBezTo>
                  <a:pt x="282803" y="284624"/>
                  <a:pt x="277992" y="282798"/>
                  <a:pt x="273180" y="282798"/>
                </a:cubicBezTo>
                <a:close/>
                <a:moveTo>
                  <a:pt x="391835" y="100987"/>
                </a:moveTo>
                <a:cubicBezTo>
                  <a:pt x="394222" y="100838"/>
                  <a:pt x="396535" y="101657"/>
                  <a:pt x="398250" y="103371"/>
                </a:cubicBezTo>
                <a:lnTo>
                  <a:pt x="471734" y="176751"/>
                </a:lnTo>
                <a:cubicBezTo>
                  <a:pt x="473375" y="178390"/>
                  <a:pt x="474270" y="180699"/>
                  <a:pt x="474121" y="183083"/>
                </a:cubicBezTo>
                <a:cubicBezTo>
                  <a:pt x="473972" y="185467"/>
                  <a:pt x="472778" y="187628"/>
                  <a:pt x="470913" y="189043"/>
                </a:cubicBezTo>
                <a:lnTo>
                  <a:pt x="400190" y="243128"/>
                </a:lnTo>
                <a:cubicBezTo>
                  <a:pt x="398101" y="244767"/>
                  <a:pt x="395341" y="245363"/>
                  <a:pt x="392581" y="244395"/>
                </a:cubicBezTo>
                <a:lnTo>
                  <a:pt x="368484" y="236349"/>
                </a:lnTo>
                <a:lnTo>
                  <a:pt x="381017" y="258475"/>
                </a:lnTo>
                <a:cubicBezTo>
                  <a:pt x="382584" y="261231"/>
                  <a:pt x="382360" y="264733"/>
                  <a:pt x="380495" y="267340"/>
                </a:cubicBezTo>
                <a:lnTo>
                  <a:pt x="297015" y="383780"/>
                </a:lnTo>
                <a:cubicBezTo>
                  <a:pt x="295672" y="385568"/>
                  <a:pt x="293583" y="386834"/>
                  <a:pt x="291345" y="387132"/>
                </a:cubicBezTo>
                <a:lnTo>
                  <a:pt x="182575" y="401287"/>
                </a:lnTo>
                <a:cubicBezTo>
                  <a:pt x="180113" y="401659"/>
                  <a:pt x="177428" y="400765"/>
                  <a:pt x="175637" y="398977"/>
                </a:cubicBezTo>
                <a:cubicBezTo>
                  <a:pt x="173847" y="397189"/>
                  <a:pt x="173026" y="394582"/>
                  <a:pt x="173325" y="392123"/>
                </a:cubicBezTo>
                <a:lnTo>
                  <a:pt x="187574" y="283431"/>
                </a:lnTo>
                <a:cubicBezTo>
                  <a:pt x="187872" y="281197"/>
                  <a:pt x="189066" y="279185"/>
                  <a:pt x="190931" y="277844"/>
                </a:cubicBezTo>
                <a:lnTo>
                  <a:pt x="307534" y="194407"/>
                </a:lnTo>
                <a:cubicBezTo>
                  <a:pt x="308951" y="193438"/>
                  <a:pt x="310593" y="192917"/>
                  <a:pt x="312309" y="192917"/>
                </a:cubicBezTo>
                <a:cubicBezTo>
                  <a:pt x="313726" y="192917"/>
                  <a:pt x="315143" y="193289"/>
                  <a:pt x="316337" y="193960"/>
                </a:cubicBezTo>
                <a:lnTo>
                  <a:pt x="338494" y="206475"/>
                </a:lnTo>
                <a:lnTo>
                  <a:pt x="330437" y="182413"/>
                </a:lnTo>
                <a:cubicBezTo>
                  <a:pt x="329542" y="179805"/>
                  <a:pt x="330064" y="176900"/>
                  <a:pt x="331705" y="174740"/>
                </a:cubicBezTo>
                <a:lnTo>
                  <a:pt x="385866" y="104190"/>
                </a:lnTo>
                <a:cubicBezTo>
                  <a:pt x="387284" y="102328"/>
                  <a:pt x="389522" y="101136"/>
                  <a:pt x="391835" y="100987"/>
                </a:cubicBezTo>
                <a:close/>
                <a:moveTo>
                  <a:pt x="27003" y="0"/>
                </a:moveTo>
                <a:lnTo>
                  <a:pt x="337608" y="0"/>
                </a:lnTo>
                <a:cubicBezTo>
                  <a:pt x="352452" y="0"/>
                  <a:pt x="364611" y="12068"/>
                  <a:pt x="364611" y="26966"/>
                </a:cubicBezTo>
                <a:lnTo>
                  <a:pt x="364611" y="86485"/>
                </a:lnTo>
                <a:cubicBezTo>
                  <a:pt x="364313" y="86783"/>
                  <a:pt x="364089" y="87006"/>
                  <a:pt x="363865" y="87304"/>
                </a:cubicBezTo>
                <a:lnTo>
                  <a:pt x="310531" y="156730"/>
                </a:lnTo>
                <a:lnTo>
                  <a:pt x="310531" y="53932"/>
                </a:lnTo>
                <a:lnTo>
                  <a:pt x="54006" y="53932"/>
                </a:lnTo>
                <a:lnTo>
                  <a:pt x="54006" y="476969"/>
                </a:lnTo>
                <a:lnTo>
                  <a:pt x="310531" y="476969"/>
                </a:lnTo>
                <a:lnTo>
                  <a:pt x="310531" y="408586"/>
                </a:lnTo>
                <a:cubicBezTo>
                  <a:pt x="314037" y="406277"/>
                  <a:pt x="317095" y="403372"/>
                  <a:pt x="319557" y="399871"/>
                </a:cubicBezTo>
                <a:lnTo>
                  <a:pt x="364611" y="337149"/>
                </a:lnTo>
                <a:lnTo>
                  <a:pt x="364611" y="580885"/>
                </a:lnTo>
                <a:cubicBezTo>
                  <a:pt x="364611" y="595783"/>
                  <a:pt x="352452" y="607851"/>
                  <a:pt x="337534" y="607851"/>
                </a:cubicBezTo>
                <a:lnTo>
                  <a:pt x="27003" y="607851"/>
                </a:lnTo>
                <a:cubicBezTo>
                  <a:pt x="12084" y="607851"/>
                  <a:pt x="0" y="595783"/>
                  <a:pt x="0" y="580885"/>
                </a:cubicBezTo>
                <a:lnTo>
                  <a:pt x="0" y="26966"/>
                </a:lnTo>
                <a:cubicBezTo>
                  <a:pt x="0" y="12068"/>
                  <a:pt x="12084" y="0"/>
                  <a:pt x="27003" y="0"/>
                </a:cubicBezTo>
                <a:close/>
              </a:path>
            </a:pathLst>
          </a:custGeom>
          <a:solidFill>
            <a:schemeClr val="accent1"/>
          </a:solidFill>
          <a:ln>
            <a:noFill/>
          </a:ln>
        </p:spPr>
      </p:sp>
      <p:sp>
        <p:nvSpPr>
          <p:cNvPr id="128" name="settings-cog_17214">
            <a:extLst>
              <a:ext uri="{FF2B5EF4-FFF2-40B4-BE49-F238E27FC236}">
                <a16:creationId xmlns="" xmlns:a16="http://schemas.microsoft.com/office/drawing/2014/main" id="{2F782AF3-5405-4F26-A20E-9392D72E051E}"/>
              </a:ext>
            </a:extLst>
          </p:cNvPr>
          <p:cNvSpPr>
            <a:spLocks noChangeAspect="1"/>
          </p:cNvSpPr>
          <p:nvPr/>
        </p:nvSpPr>
        <p:spPr bwMode="auto">
          <a:xfrm>
            <a:off x="691465" y="5348268"/>
            <a:ext cx="555949" cy="544056"/>
          </a:xfrm>
          <a:custGeom>
            <a:avLst/>
            <a:gdLst>
              <a:gd name="T0" fmla="*/ 3915 w 4537"/>
              <a:gd name="T1" fmla="*/ 1659 h 4447"/>
              <a:gd name="T2" fmla="*/ 3838 w 4537"/>
              <a:gd name="T3" fmla="*/ 1476 h 4447"/>
              <a:gd name="T4" fmla="*/ 4033 w 4537"/>
              <a:gd name="T5" fmla="*/ 808 h 4447"/>
              <a:gd name="T6" fmla="*/ 3695 w 4537"/>
              <a:gd name="T7" fmla="*/ 478 h 4447"/>
              <a:gd name="T8" fmla="*/ 3662 w 4537"/>
              <a:gd name="T9" fmla="*/ 450 h 4447"/>
              <a:gd name="T10" fmla="*/ 3623 w 4537"/>
              <a:gd name="T11" fmla="*/ 450 h 4447"/>
              <a:gd name="T12" fmla="*/ 3027 w 4537"/>
              <a:gd name="T13" fmla="*/ 683 h 4447"/>
              <a:gd name="T14" fmla="*/ 2837 w 4537"/>
              <a:gd name="T15" fmla="*/ 606 h 4447"/>
              <a:gd name="T16" fmla="*/ 2496 w 4537"/>
              <a:gd name="T17" fmla="*/ 1 h 4447"/>
              <a:gd name="T18" fmla="*/ 2020 w 4537"/>
              <a:gd name="T19" fmla="*/ 1 h 4447"/>
              <a:gd name="T20" fmla="*/ 1694 w 4537"/>
              <a:gd name="T21" fmla="*/ 609 h 4447"/>
              <a:gd name="T22" fmla="*/ 1505 w 4537"/>
              <a:gd name="T23" fmla="*/ 685 h 4447"/>
              <a:gd name="T24" fmla="*/ 899 w 4537"/>
              <a:gd name="T25" fmla="*/ 464 h 4447"/>
              <a:gd name="T26" fmla="*/ 854 w 4537"/>
              <a:gd name="T27" fmla="*/ 466 h 4447"/>
              <a:gd name="T28" fmla="*/ 491 w 4537"/>
              <a:gd name="T29" fmla="*/ 822 h 4447"/>
              <a:gd name="T30" fmla="*/ 696 w 4537"/>
              <a:gd name="T31" fmla="*/ 1481 h 4447"/>
              <a:gd name="T32" fmla="*/ 619 w 4537"/>
              <a:gd name="T33" fmla="*/ 1664 h 4447"/>
              <a:gd name="T34" fmla="*/ 0 w 4537"/>
              <a:gd name="T35" fmla="*/ 1999 h 4447"/>
              <a:gd name="T36" fmla="*/ 0 w 4537"/>
              <a:gd name="T37" fmla="*/ 2467 h 4447"/>
              <a:gd name="T38" fmla="*/ 621 w 4537"/>
              <a:gd name="T39" fmla="*/ 2789 h 4447"/>
              <a:gd name="T40" fmla="*/ 698 w 4537"/>
              <a:gd name="T41" fmla="*/ 2971 h 4447"/>
              <a:gd name="T42" fmla="*/ 503 w 4537"/>
              <a:gd name="T43" fmla="*/ 3638 h 4447"/>
              <a:gd name="T44" fmla="*/ 841 w 4537"/>
              <a:gd name="T45" fmla="*/ 3969 h 4447"/>
              <a:gd name="T46" fmla="*/ 874 w 4537"/>
              <a:gd name="T47" fmla="*/ 3998 h 4447"/>
              <a:gd name="T48" fmla="*/ 914 w 4537"/>
              <a:gd name="T49" fmla="*/ 3998 h 4447"/>
              <a:gd name="T50" fmla="*/ 1510 w 4537"/>
              <a:gd name="T51" fmla="*/ 3764 h 4447"/>
              <a:gd name="T52" fmla="*/ 1698 w 4537"/>
              <a:gd name="T53" fmla="*/ 3841 h 4447"/>
              <a:gd name="T54" fmla="*/ 2040 w 4537"/>
              <a:gd name="T55" fmla="*/ 4446 h 4447"/>
              <a:gd name="T56" fmla="*/ 2517 w 4537"/>
              <a:gd name="T57" fmla="*/ 4446 h 4447"/>
              <a:gd name="T58" fmla="*/ 2843 w 4537"/>
              <a:gd name="T59" fmla="*/ 3839 h 4447"/>
              <a:gd name="T60" fmla="*/ 3032 w 4537"/>
              <a:gd name="T61" fmla="*/ 3762 h 4447"/>
              <a:gd name="T62" fmla="*/ 3637 w 4537"/>
              <a:gd name="T63" fmla="*/ 3983 h 4447"/>
              <a:gd name="T64" fmla="*/ 3682 w 4537"/>
              <a:gd name="T65" fmla="*/ 3982 h 4447"/>
              <a:gd name="T66" fmla="*/ 4048 w 4537"/>
              <a:gd name="T67" fmla="*/ 3623 h 4447"/>
              <a:gd name="T68" fmla="*/ 3841 w 4537"/>
              <a:gd name="T69" fmla="*/ 2966 h 4447"/>
              <a:gd name="T70" fmla="*/ 3917 w 4537"/>
              <a:gd name="T71" fmla="*/ 2783 h 4447"/>
              <a:gd name="T72" fmla="*/ 4537 w 4537"/>
              <a:gd name="T73" fmla="*/ 2447 h 4447"/>
              <a:gd name="T74" fmla="*/ 4537 w 4537"/>
              <a:gd name="T75" fmla="*/ 1980 h 4447"/>
              <a:gd name="T76" fmla="*/ 3915 w 4537"/>
              <a:gd name="T77" fmla="*/ 1659 h 4447"/>
              <a:gd name="T78" fmla="*/ 2268 w 4537"/>
              <a:gd name="T79" fmla="*/ 3001 h 4447"/>
              <a:gd name="T80" fmla="*/ 1475 w 4537"/>
              <a:gd name="T81" fmla="*/ 2223 h 4447"/>
              <a:gd name="T82" fmla="*/ 2268 w 4537"/>
              <a:gd name="T83" fmla="*/ 1446 h 4447"/>
              <a:gd name="T84" fmla="*/ 3061 w 4537"/>
              <a:gd name="T85" fmla="*/ 2223 h 4447"/>
              <a:gd name="T86" fmla="*/ 2268 w 4537"/>
              <a:gd name="T87" fmla="*/ 3001 h 4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37" h="4447">
                <a:moveTo>
                  <a:pt x="3915" y="1659"/>
                </a:moveTo>
                <a:lnTo>
                  <a:pt x="3838" y="1476"/>
                </a:lnTo>
                <a:cubicBezTo>
                  <a:pt x="4102" y="878"/>
                  <a:pt x="4085" y="860"/>
                  <a:pt x="4033" y="808"/>
                </a:cubicBezTo>
                <a:lnTo>
                  <a:pt x="3695" y="478"/>
                </a:lnTo>
                <a:lnTo>
                  <a:pt x="3662" y="450"/>
                </a:lnTo>
                <a:lnTo>
                  <a:pt x="3623" y="450"/>
                </a:lnTo>
                <a:cubicBezTo>
                  <a:pt x="3602" y="450"/>
                  <a:pt x="3540" y="450"/>
                  <a:pt x="3027" y="683"/>
                </a:cubicBezTo>
                <a:lnTo>
                  <a:pt x="2837" y="606"/>
                </a:lnTo>
                <a:cubicBezTo>
                  <a:pt x="2593" y="1"/>
                  <a:pt x="2568" y="1"/>
                  <a:pt x="2496" y="1"/>
                </a:cubicBezTo>
                <a:lnTo>
                  <a:pt x="2020" y="1"/>
                </a:lnTo>
                <a:cubicBezTo>
                  <a:pt x="1948" y="1"/>
                  <a:pt x="1920" y="0"/>
                  <a:pt x="1694" y="609"/>
                </a:cubicBezTo>
                <a:lnTo>
                  <a:pt x="1505" y="685"/>
                </a:lnTo>
                <a:cubicBezTo>
                  <a:pt x="1158" y="538"/>
                  <a:pt x="954" y="464"/>
                  <a:pt x="899" y="464"/>
                </a:cubicBezTo>
                <a:lnTo>
                  <a:pt x="854" y="466"/>
                </a:lnTo>
                <a:lnTo>
                  <a:pt x="491" y="822"/>
                </a:lnTo>
                <a:cubicBezTo>
                  <a:pt x="436" y="874"/>
                  <a:pt x="416" y="892"/>
                  <a:pt x="696" y="1481"/>
                </a:cubicBezTo>
                <a:lnTo>
                  <a:pt x="619" y="1664"/>
                </a:lnTo>
                <a:cubicBezTo>
                  <a:pt x="0" y="1903"/>
                  <a:pt x="0" y="1926"/>
                  <a:pt x="0" y="1999"/>
                </a:cubicBezTo>
                <a:lnTo>
                  <a:pt x="0" y="2467"/>
                </a:lnTo>
                <a:cubicBezTo>
                  <a:pt x="0" y="2540"/>
                  <a:pt x="0" y="2566"/>
                  <a:pt x="621" y="2789"/>
                </a:cubicBezTo>
                <a:lnTo>
                  <a:pt x="698" y="2971"/>
                </a:lnTo>
                <a:cubicBezTo>
                  <a:pt x="434" y="3569"/>
                  <a:pt x="451" y="3587"/>
                  <a:pt x="503" y="3638"/>
                </a:cubicBezTo>
                <a:lnTo>
                  <a:pt x="841" y="3969"/>
                </a:lnTo>
                <a:lnTo>
                  <a:pt x="874" y="3998"/>
                </a:lnTo>
                <a:lnTo>
                  <a:pt x="914" y="3998"/>
                </a:lnTo>
                <a:cubicBezTo>
                  <a:pt x="934" y="3998"/>
                  <a:pt x="995" y="3998"/>
                  <a:pt x="1510" y="3764"/>
                </a:cubicBezTo>
                <a:lnTo>
                  <a:pt x="1698" y="3841"/>
                </a:lnTo>
                <a:cubicBezTo>
                  <a:pt x="1943" y="4447"/>
                  <a:pt x="1968" y="4446"/>
                  <a:pt x="2040" y="4446"/>
                </a:cubicBezTo>
                <a:lnTo>
                  <a:pt x="2517" y="4446"/>
                </a:lnTo>
                <a:cubicBezTo>
                  <a:pt x="2589" y="4446"/>
                  <a:pt x="2615" y="4446"/>
                  <a:pt x="2843" y="3839"/>
                </a:cubicBezTo>
                <a:lnTo>
                  <a:pt x="3032" y="3762"/>
                </a:lnTo>
                <a:cubicBezTo>
                  <a:pt x="3379" y="3909"/>
                  <a:pt x="3582" y="3983"/>
                  <a:pt x="3637" y="3983"/>
                </a:cubicBezTo>
                <a:lnTo>
                  <a:pt x="3682" y="3982"/>
                </a:lnTo>
                <a:lnTo>
                  <a:pt x="4048" y="3623"/>
                </a:lnTo>
                <a:cubicBezTo>
                  <a:pt x="4101" y="3571"/>
                  <a:pt x="4119" y="3552"/>
                  <a:pt x="3841" y="2966"/>
                </a:cubicBezTo>
                <a:lnTo>
                  <a:pt x="3917" y="2783"/>
                </a:lnTo>
                <a:cubicBezTo>
                  <a:pt x="4537" y="2544"/>
                  <a:pt x="4537" y="2519"/>
                  <a:pt x="4537" y="2447"/>
                </a:cubicBezTo>
                <a:lnTo>
                  <a:pt x="4537" y="1980"/>
                </a:lnTo>
                <a:cubicBezTo>
                  <a:pt x="4537" y="1906"/>
                  <a:pt x="4537" y="1881"/>
                  <a:pt x="3915" y="1659"/>
                </a:cubicBezTo>
                <a:close/>
                <a:moveTo>
                  <a:pt x="2268" y="3001"/>
                </a:moveTo>
                <a:cubicBezTo>
                  <a:pt x="1831" y="3001"/>
                  <a:pt x="1475" y="2652"/>
                  <a:pt x="1475" y="2223"/>
                </a:cubicBezTo>
                <a:cubicBezTo>
                  <a:pt x="1475" y="1794"/>
                  <a:pt x="1831" y="1446"/>
                  <a:pt x="2268" y="1446"/>
                </a:cubicBezTo>
                <a:cubicBezTo>
                  <a:pt x="2705" y="1446"/>
                  <a:pt x="3061" y="1795"/>
                  <a:pt x="3061" y="2223"/>
                </a:cubicBezTo>
                <a:cubicBezTo>
                  <a:pt x="3061" y="2652"/>
                  <a:pt x="2705" y="3001"/>
                  <a:pt x="2268" y="3001"/>
                </a:cubicBezTo>
                <a:close/>
              </a:path>
            </a:pathLst>
          </a:custGeom>
          <a:solidFill>
            <a:schemeClr val="accent1"/>
          </a:solidFill>
          <a:ln>
            <a:noFill/>
          </a:ln>
        </p:spPr>
      </p:sp>
      <p:sp>
        <p:nvSpPr>
          <p:cNvPr id="145" name="collaboration_115887">
            <a:extLst>
              <a:ext uri="{FF2B5EF4-FFF2-40B4-BE49-F238E27FC236}">
                <a16:creationId xmlns="" xmlns:a16="http://schemas.microsoft.com/office/drawing/2014/main" id="{EF388FC0-D11C-443B-B0CB-D2F45D671407}"/>
              </a:ext>
            </a:extLst>
          </p:cNvPr>
          <p:cNvSpPr>
            <a:spLocks noChangeAspect="1"/>
          </p:cNvSpPr>
          <p:nvPr/>
        </p:nvSpPr>
        <p:spPr bwMode="auto">
          <a:xfrm>
            <a:off x="2355016" y="5335909"/>
            <a:ext cx="609685" cy="56877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8909" h="568052">
                <a:moveTo>
                  <a:pt x="465415" y="427887"/>
                </a:moveTo>
                <a:cubicBezTo>
                  <a:pt x="467259" y="427887"/>
                  <a:pt x="469102" y="428961"/>
                  <a:pt x="469717" y="430954"/>
                </a:cubicBezTo>
                <a:lnTo>
                  <a:pt x="501212" y="517292"/>
                </a:lnTo>
                <a:cubicBezTo>
                  <a:pt x="503056" y="522199"/>
                  <a:pt x="510123" y="522199"/>
                  <a:pt x="511966" y="517292"/>
                </a:cubicBezTo>
                <a:lnTo>
                  <a:pt x="543461" y="430954"/>
                </a:lnTo>
                <a:cubicBezTo>
                  <a:pt x="544383" y="428501"/>
                  <a:pt x="546841" y="427274"/>
                  <a:pt x="549146" y="428041"/>
                </a:cubicBezTo>
                <a:lnTo>
                  <a:pt x="576953" y="432641"/>
                </a:lnTo>
                <a:lnTo>
                  <a:pt x="577107" y="432641"/>
                </a:lnTo>
                <a:cubicBezTo>
                  <a:pt x="596004" y="438929"/>
                  <a:pt x="608909" y="456564"/>
                  <a:pt x="608909" y="476500"/>
                </a:cubicBezTo>
                <a:lnTo>
                  <a:pt x="608909" y="548576"/>
                </a:lnTo>
                <a:cubicBezTo>
                  <a:pt x="608909" y="559311"/>
                  <a:pt x="600152" y="568052"/>
                  <a:pt x="589398" y="568052"/>
                </a:cubicBezTo>
                <a:lnTo>
                  <a:pt x="423780" y="568052"/>
                </a:lnTo>
                <a:cubicBezTo>
                  <a:pt x="413026" y="568052"/>
                  <a:pt x="404269" y="559311"/>
                  <a:pt x="404269" y="548576"/>
                </a:cubicBezTo>
                <a:lnTo>
                  <a:pt x="404269" y="476807"/>
                </a:lnTo>
                <a:cubicBezTo>
                  <a:pt x="404269" y="456718"/>
                  <a:pt x="417020" y="438929"/>
                  <a:pt x="436225" y="432641"/>
                </a:cubicBezTo>
                <a:lnTo>
                  <a:pt x="464032" y="428041"/>
                </a:lnTo>
                <a:cubicBezTo>
                  <a:pt x="464493" y="427887"/>
                  <a:pt x="464954" y="427887"/>
                  <a:pt x="465415" y="427887"/>
                </a:cubicBezTo>
                <a:close/>
                <a:moveTo>
                  <a:pt x="61146" y="427887"/>
                </a:moveTo>
                <a:cubicBezTo>
                  <a:pt x="62990" y="427887"/>
                  <a:pt x="64833" y="428961"/>
                  <a:pt x="65448" y="430954"/>
                </a:cubicBezTo>
                <a:lnTo>
                  <a:pt x="96943" y="517292"/>
                </a:lnTo>
                <a:cubicBezTo>
                  <a:pt x="98786" y="522199"/>
                  <a:pt x="105853" y="522199"/>
                  <a:pt x="107697" y="517292"/>
                </a:cubicBezTo>
                <a:lnTo>
                  <a:pt x="139192" y="430954"/>
                </a:lnTo>
                <a:cubicBezTo>
                  <a:pt x="140114" y="428501"/>
                  <a:pt x="142572" y="427274"/>
                  <a:pt x="144876" y="428041"/>
                </a:cubicBezTo>
                <a:lnTo>
                  <a:pt x="172684" y="432641"/>
                </a:lnTo>
                <a:lnTo>
                  <a:pt x="172838" y="432641"/>
                </a:lnTo>
                <a:cubicBezTo>
                  <a:pt x="191888" y="438929"/>
                  <a:pt x="204640" y="456564"/>
                  <a:pt x="204640" y="476500"/>
                </a:cubicBezTo>
                <a:lnTo>
                  <a:pt x="204640" y="548576"/>
                </a:lnTo>
                <a:cubicBezTo>
                  <a:pt x="204640" y="559311"/>
                  <a:pt x="195883" y="568052"/>
                  <a:pt x="185128" y="568052"/>
                </a:cubicBezTo>
                <a:lnTo>
                  <a:pt x="19511" y="568052"/>
                </a:lnTo>
                <a:cubicBezTo>
                  <a:pt x="8757" y="568052"/>
                  <a:pt x="0" y="559311"/>
                  <a:pt x="0" y="548576"/>
                </a:cubicBezTo>
                <a:lnTo>
                  <a:pt x="0" y="476807"/>
                </a:lnTo>
                <a:cubicBezTo>
                  <a:pt x="0" y="456718"/>
                  <a:pt x="12751" y="438929"/>
                  <a:pt x="31956" y="432641"/>
                </a:cubicBezTo>
                <a:lnTo>
                  <a:pt x="59763" y="428041"/>
                </a:lnTo>
                <a:cubicBezTo>
                  <a:pt x="60224" y="427887"/>
                  <a:pt x="60685" y="427887"/>
                  <a:pt x="61146" y="427887"/>
                </a:cubicBezTo>
                <a:close/>
                <a:moveTo>
                  <a:pt x="499034" y="425580"/>
                </a:moveTo>
                <a:lnTo>
                  <a:pt x="514075" y="425580"/>
                </a:lnTo>
                <a:cubicBezTo>
                  <a:pt x="516070" y="425580"/>
                  <a:pt x="518065" y="426347"/>
                  <a:pt x="519447" y="427881"/>
                </a:cubicBezTo>
                <a:cubicBezTo>
                  <a:pt x="521595" y="430181"/>
                  <a:pt x="521902" y="433402"/>
                  <a:pt x="520367" y="436009"/>
                </a:cubicBezTo>
                <a:lnTo>
                  <a:pt x="512386" y="448125"/>
                </a:lnTo>
                <a:lnTo>
                  <a:pt x="516070" y="479872"/>
                </a:lnTo>
                <a:lnTo>
                  <a:pt x="508703" y="499656"/>
                </a:lnTo>
                <a:cubicBezTo>
                  <a:pt x="507936" y="501650"/>
                  <a:pt x="505173" y="501650"/>
                  <a:pt x="504406" y="499656"/>
                </a:cubicBezTo>
                <a:lnTo>
                  <a:pt x="497038" y="479872"/>
                </a:lnTo>
                <a:lnTo>
                  <a:pt x="500722" y="448125"/>
                </a:lnTo>
                <a:lnTo>
                  <a:pt x="492741" y="436009"/>
                </a:lnTo>
                <a:cubicBezTo>
                  <a:pt x="491206" y="433402"/>
                  <a:pt x="491513" y="430181"/>
                  <a:pt x="493662" y="427881"/>
                </a:cubicBezTo>
                <a:cubicBezTo>
                  <a:pt x="495043" y="426347"/>
                  <a:pt x="497038" y="425580"/>
                  <a:pt x="499034" y="425580"/>
                </a:cubicBezTo>
                <a:close/>
                <a:moveTo>
                  <a:pt x="94782" y="425580"/>
                </a:moveTo>
                <a:lnTo>
                  <a:pt x="109858" y="425580"/>
                </a:lnTo>
                <a:cubicBezTo>
                  <a:pt x="111858" y="425580"/>
                  <a:pt x="113858" y="426347"/>
                  <a:pt x="115242" y="427881"/>
                </a:cubicBezTo>
                <a:cubicBezTo>
                  <a:pt x="117396" y="430181"/>
                  <a:pt x="117704" y="433402"/>
                  <a:pt x="116165" y="436009"/>
                </a:cubicBezTo>
                <a:lnTo>
                  <a:pt x="108166" y="448125"/>
                </a:lnTo>
                <a:lnTo>
                  <a:pt x="111858" y="479872"/>
                </a:lnTo>
                <a:lnTo>
                  <a:pt x="104474" y="499656"/>
                </a:lnTo>
                <a:cubicBezTo>
                  <a:pt x="103705" y="501650"/>
                  <a:pt x="100936" y="501650"/>
                  <a:pt x="100167" y="499656"/>
                </a:cubicBezTo>
                <a:lnTo>
                  <a:pt x="92782" y="479872"/>
                </a:lnTo>
                <a:lnTo>
                  <a:pt x="96475" y="448125"/>
                </a:lnTo>
                <a:lnTo>
                  <a:pt x="88475" y="436009"/>
                </a:lnTo>
                <a:cubicBezTo>
                  <a:pt x="86937" y="433402"/>
                  <a:pt x="87244" y="430181"/>
                  <a:pt x="89398" y="427881"/>
                </a:cubicBezTo>
                <a:cubicBezTo>
                  <a:pt x="90783" y="426347"/>
                  <a:pt x="92782" y="425580"/>
                  <a:pt x="94782" y="425580"/>
                </a:cubicBezTo>
                <a:close/>
                <a:moveTo>
                  <a:pt x="506554" y="302373"/>
                </a:moveTo>
                <a:cubicBezTo>
                  <a:pt x="535587" y="302373"/>
                  <a:pt x="559090" y="325847"/>
                  <a:pt x="559090" y="354845"/>
                </a:cubicBezTo>
                <a:cubicBezTo>
                  <a:pt x="559090" y="383689"/>
                  <a:pt x="535587" y="407163"/>
                  <a:pt x="506554" y="407163"/>
                </a:cubicBezTo>
                <a:cubicBezTo>
                  <a:pt x="477521" y="407163"/>
                  <a:pt x="454018" y="383689"/>
                  <a:pt x="454018" y="354845"/>
                </a:cubicBezTo>
                <a:cubicBezTo>
                  <a:pt x="454018" y="325847"/>
                  <a:pt x="477674" y="302373"/>
                  <a:pt x="506554" y="302373"/>
                </a:cubicBezTo>
                <a:close/>
                <a:moveTo>
                  <a:pt x="102779" y="302373"/>
                </a:moveTo>
                <a:cubicBezTo>
                  <a:pt x="131794" y="302373"/>
                  <a:pt x="155315" y="325831"/>
                  <a:pt x="155315" y="354768"/>
                </a:cubicBezTo>
                <a:cubicBezTo>
                  <a:pt x="155315" y="383705"/>
                  <a:pt x="131794" y="407163"/>
                  <a:pt x="102779" y="407163"/>
                </a:cubicBezTo>
                <a:cubicBezTo>
                  <a:pt x="73764" y="407163"/>
                  <a:pt x="50243" y="383705"/>
                  <a:pt x="50243" y="354768"/>
                </a:cubicBezTo>
                <a:cubicBezTo>
                  <a:pt x="50243" y="325831"/>
                  <a:pt x="73764" y="302373"/>
                  <a:pt x="102779" y="302373"/>
                </a:cubicBezTo>
                <a:close/>
                <a:moveTo>
                  <a:pt x="288687" y="280568"/>
                </a:moveTo>
                <a:lnTo>
                  <a:pt x="323407" y="280568"/>
                </a:lnTo>
                <a:lnTo>
                  <a:pt x="323407" y="359417"/>
                </a:lnTo>
                <a:lnTo>
                  <a:pt x="403141" y="439033"/>
                </a:lnTo>
                <a:cubicBezTo>
                  <a:pt x="395152" y="449004"/>
                  <a:pt x="390390" y="461430"/>
                  <a:pt x="389929" y="474776"/>
                </a:cubicBezTo>
                <a:lnTo>
                  <a:pt x="306047" y="391018"/>
                </a:lnTo>
                <a:lnTo>
                  <a:pt x="218786" y="478151"/>
                </a:lnTo>
                <a:lnTo>
                  <a:pt x="218786" y="476464"/>
                </a:lnTo>
                <a:cubicBezTo>
                  <a:pt x="218786" y="463271"/>
                  <a:pt x="214484" y="450999"/>
                  <a:pt x="207110" y="440874"/>
                </a:cubicBezTo>
                <a:lnTo>
                  <a:pt x="288687" y="359417"/>
                </a:lnTo>
                <a:close/>
                <a:moveTo>
                  <a:pt x="264432" y="125444"/>
                </a:moveTo>
                <a:cubicBezTo>
                  <a:pt x="266430" y="125444"/>
                  <a:pt x="268120" y="126518"/>
                  <a:pt x="268888" y="128512"/>
                </a:cubicBezTo>
                <a:lnTo>
                  <a:pt x="300383" y="214894"/>
                </a:lnTo>
                <a:cubicBezTo>
                  <a:pt x="302226" y="219803"/>
                  <a:pt x="309293" y="219803"/>
                  <a:pt x="311137" y="214894"/>
                </a:cubicBezTo>
                <a:lnTo>
                  <a:pt x="342632" y="128512"/>
                </a:lnTo>
                <a:cubicBezTo>
                  <a:pt x="343400" y="126211"/>
                  <a:pt x="346012" y="124830"/>
                  <a:pt x="348316" y="125597"/>
                </a:cubicBezTo>
                <a:lnTo>
                  <a:pt x="376124" y="130200"/>
                </a:lnTo>
                <a:lnTo>
                  <a:pt x="376278" y="130200"/>
                </a:lnTo>
                <a:cubicBezTo>
                  <a:pt x="395175" y="136491"/>
                  <a:pt x="408080" y="154135"/>
                  <a:pt x="408080" y="174081"/>
                </a:cubicBezTo>
                <a:lnTo>
                  <a:pt x="408080" y="246193"/>
                </a:lnTo>
                <a:cubicBezTo>
                  <a:pt x="408080" y="256933"/>
                  <a:pt x="399323" y="265679"/>
                  <a:pt x="388568" y="265679"/>
                </a:cubicBezTo>
                <a:lnTo>
                  <a:pt x="222951" y="265679"/>
                </a:lnTo>
                <a:cubicBezTo>
                  <a:pt x="212197" y="265679"/>
                  <a:pt x="203440" y="256933"/>
                  <a:pt x="203440" y="246193"/>
                </a:cubicBezTo>
                <a:lnTo>
                  <a:pt x="203440" y="174388"/>
                </a:lnTo>
                <a:cubicBezTo>
                  <a:pt x="203440" y="154289"/>
                  <a:pt x="216191" y="136644"/>
                  <a:pt x="235396" y="130200"/>
                </a:cubicBezTo>
                <a:lnTo>
                  <a:pt x="263203" y="125597"/>
                </a:lnTo>
                <a:cubicBezTo>
                  <a:pt x="263511" y="125444"/>
                  <a:pt x="263971" y="125444"/>
                  <a:pt x="264432" y="125444"/>
                </a:cubicBezTo>
                <a:close/>
                <a:moveTo>
                  <a:pt x="298222" y="123137"/>
                </a:moveTo>
                <a:lnTo>
                  <a:pt x="313298" y="123137"/>
                </a:lnTo>
                <a:cubicBezTo>
                  <a:pt x="315298" y="123137"/>
                  <a:pt x="317298" y="123905"/>
                  <a:pt x="318682" y="125286"/>
                </a:cubicBezTo>
                <a:cubicBezTo>
                  <a:pt x="320836" y="127589"/>
                  <a:pt x="321144" y="130967"/>
                  <a:pt x="319605" y="133577"/>
                </a:cubicBezTo>
                <a:lnTo>
                  <a:pt x="311452" y="145706"/>
                </a:lnTo>
                <a:lnTo>
                  <a:pt x="315298" y="177488"/>
                </a:lnTo>
                <a:lnTo>
                  <a:pt x="307914" y="197140"/>
                </a:lnTo>
                <a:cubicBezTo>
                  <a:pt x="307145" y="199136"/>
                  <a:pt x="304376" y="199136"/>
                  <a:pt x="303607" y="197140"/>
                </a:cubicBezTo>
                <a:lnTo>
                  <a:pt x="296222" y="177488"/>
                </a:lnTo>
                <a:lnTo>
                  <a:pt x="299915" y="145706"/>
                </a:lnTo>
                <a:lnTo>
                  <a:pt x="291915" y="133577"/>
                </a:lnTo>
                <a:cubicBezTo>
                  <a:pt x="290377" y="130967"/>
                  <a:pt x="290684" y="127589"/>
                  <a:pt x="292838" y="125286"/>
                </a:cubicBezTo>
                <a:cubicBezTo>
                  <a:pt x="294223" y="123905"/>
                  <a:pt x="296222" y="123137"/>
                  <a:pt x="298222" y="123137"/>
                </a:cubicBezTo>
                <a:close/>
                <a:moveTo>
                  <a:pt x="306078" y="0"/>
                </a:moveTo>
                <a:cubicBezTo>
                  <a:pt x="335093" y="0"/>
                  <a:pt x="358614" y="23490"/>
                  <a:pt x="358614" y="52466"/>
                </a:cubicBezTo>
                <a:cubicBezTo>
                  <a:pt x="358614" y="81442"/>
                  <a:pt x="335093" y="104932"/>
                  <a:pt x="306078" y="104932"/>
                </a:cubicBezTo>
                <a:cubicBezTo>
                  <a:pt x="277063" y="104932"/>
                  <a:pt x="253542" y="81442"/>
                  <a:pt x="253542" y="52466"/>
                </a:cubicBezTo>
                <a:cubicBezTo>
                  <a:pt x="253542" y="23490"/>
                  <a:pt x="277063" y="0"/>
                  <a:pt x="306078" y="0"/>
                </a:cubicBezTo>
                <a:close/>
              </a:path>
            </a:pathLst>
          </a:custGeom>
          <a:solidFill>
            <a:schemeClr val="accent1"/>
          </a:solidFill>
          <a:ln>
            <a:noFill/>
          </a:ln>
        </p:spPr>
      </p:sp>
      <p:sp>
        <p:nvSpPr>
          <p:cNvPr id="146" name="written-letter_73473">
            <a:extLst>
              <a:ext uri="{FF2B5EF4-FFF2-40B4-BE49-F238E27FC236}">
                <a16:creationId xmlns="" xmlns:a16="http://schemas.microsoft.com/office/drawing/2014/main" id="{EE43B1FC-0709-40F9-B2F1-9C5C317E7C9D}"/>
              </a:ext>
            </a:extLst>
          </p:cNvPr>
          <p:cNvSpPr>
            <a:spLocks noChangeAspect="1"/>
          </p:cNvSpPr>
          <p:nvPr/>
        </p:nvSpPr>
        <p:spPr bwMode="auto">
          <a:xfrm>
            <a:off x="1560150" y="5375235"/>
            <a:ext cx="555948" cy="490123"/>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622" h="2315">
                <a:moveTo>
                  <a:pt x="751" y="330"/>
                </a:moveTo>
                <a:cubicBezTo>
                  <a:pt x="751" y="293"/>
                  <a:pt x="781" y="263"/>
                  <a:pt x="818" y="263"/>
                </a:cubicBezTo>
                <a:lnTo>
                  <a:pt x="1754" y="263"/>
                </a:lnTo>
                <a:cubicBezTo>
                  <a:pt x="1791" y="263"/>
                  <a:pt x="1821" y="293"/>
                  <a:pt x="1821" y="330"/>
                </a:cubicBezTo>
                <a:cubicBezTo>
                  <a:pt x="1821" y="367"/>
                  <a:pt x="1791" y="397"/>
                  <a:pt x="1754" y="397"/>
                </a:cubicBezTo>
                <a:lnTo>
                  <a:pt x="818" y="397"/>
                </a:lnTo>
                <a:cubicBezTo>
                  <a:pt x="781" y="397"/>
                  <a:pt x="751" y="367"/>
                  <a:pt x="751" y="330"/>
                </a:cubicBezTo>
                <a:close/>
                <a:moveTo>
                  <a:pt x="2622" y="837"/>
                </a:moveTo>
                <a:lnTo>
                  <a:pt x="2622" y="2035"/>
                </a:lnTo>
                <a:cubicBezTo>
                  <a:pt x="2622" y="2189"/>
                  <a:pt x="2497" y="2315"/>
                  <a:pt x="2343" y="2315"/>
                </a:cubicBezTo>
                <a:lnTo>
                  <a:pt x="279" y="2315"/>
                </a:lnTo>
                <a:cubicBezTo>
                  <a:pt x="125" y="2315"/>
                  <a:pt x="0" y="2189"/>
                  <a:pt x="0" y="2035"/>
                </a:cubicBezTo>
                <a:lnTo>
                  <a:pt x="0" y="837"/>
                </a:lnTo>
                <a:cubicBezTo>
                  <a:pt x="0" y="683"/>
                  <a:pt x="125" y="558"/>
                  <a:pt x="279" y="558"/>
                </a:cubicBezTo>
                <a:lnTo>
                  <a:pt x="486" y="558"/>
                </a:lnTo>
                <a:lnTo>
                  <a:pt x="486" y="183"/>
                </a:lnTo>
                <a:cubicBezTo>
                  <a:pt x="486" y="82"/>
                  <a:pt x="569" y="0"/>
                  <a:pt x="670" y="0"/>
                </a:cubicBezTo>
                <a:lnTo>
                  <a:pt x="1927" y="0"/>
                </a:lnTo>
                <a:cubicBezTo>
                  <a:pt x="2028" y="0"/>
                  <a:pt x="2111" y="82"/>
                  <a:pt x="2111" y="183"/>
                </a:cubicBezTo>
                <a:lnTo>
                  <a:pt x="2111" y="558"/>
                </a:lnTo>
                <a:lnTo>
                  <a:pt x="2343" y="558"/>
                </a:lnTo>
                <a:cubicBezTo>
                  <a:pt x="2497" y="558"/>
                  <a:pt x="2622" y="683"/>
                  <a:pt x="2622" y="837"/>
                </a:cubicBezTo>
                <a:close/>
                <a:moveTo>
                  <a:pt x="2420" y="1997"/>
                </a:moveTo>
                <a:lnTo>
                  <a:pt x="1583" y="1452"/>
                </a:lnTo>
                <a:lnTo>
                  <a:pt x="2422" y="861"/>
                </a:lnTo>
                <a:cubicBezTo>
                  <a:pt x="2452" y="839"/>
                  <a:pt x="2459" y="798"/>
                  <a:pt x="2438" y="768"/>
                </a:cubicBezTo>
                <a:cubicBezTo>
                  <a:pt x="2417" y="738"/>
                  <a:pt x="2375" y="730"/>
                  <a:pt x="2345" y="752"/>
                </a:cubicBezTo>
                <a:lnTo>
                  <a:pt x="1978" y="1011"/>
                </a:lnTo>
                <a:lnTo>
                  <a:pt x="1978" y="778"/>
                </a:lnTo>
                <a:lnTo>
                  <a:pt x="1978" y="764"/>
                </a:lnTo>
                <a:lnTo>
                  <a:pt x="1978" y="183"/>
                </a:lnTo>
                <a:cubicBezTo>
                  <a:pt x="1978" y="156"/>
                  <a:pt x="1955" y="133"/>
                  <a:pt x="1927" y="133"/>
                </a:cubicBezTo>
                <a:lnTo>
                  <a:pt x="670" y="133"/>
                </a:lnTo>
                <a:cubicBezTo>
                  <a:pt x="642" y="133"/>
                  <a:pt x="620" y="156"/>
                  <a:pt x="620" y="183"/>
                </a:cubicBezTo>
                <a:lnTo>
                  <a:pt x="620" y="755"/>
                </a:lnTo>
                <a:lnTo>
                  <a:pt x="620" y="755"/>
                </a:lnTo>
                <a:lnTo>
                  <a:pt x="620" y="995"/>
                </a:lnTo>
                <a:lnTo>
                  <a:pt x="279" y="756"/>
                </a:lnTo>
                <a:cubicBezTo>
                  <a:pt x="249" y="735"/>
                  <a:pt x="208" y="742"/>
                  <a:pt x="186" y="773"/>
                </a:cubicBezTo>
                <a:cubicBezTo>
                  <a:pt x="165" y="803"/>
                  <a:pt x="173" y="844"/>
                  <a:pt x="203" y="865"/>
                </a:cubicBezTo>
                <a:lnTo>
                  <a:pt x="1046" y="1458"/>
                </a:lnTo>
                <a:lnTo>
                  <a:pt x="205" y="2005"/>
                </a:lnTo>
                <a:cubicBezTo>
                  <a:pt x="174" y="2025"/>
                  <a:pt x="165" y="2066"/>
                  <a:pt x="185" y="2097"/>
                </a:cubicBezTo>
                <a:cubicBezTo>
                  <a:pt x="198" y="2117"/>
                  <a:pt x="219" y="2127"/>
                  <a:pt x="241" y="2127"/>
                </a:cubicBezTo>
                <a:cubicBezTo>
                  <a:pt x="254" y="2127"/>
                  <a:pt x="266" y="2124"/>
                  <a:pt x="277" y="2117"/>
                </a:cubicBezTo>
                <a:lnTo>
                  <a:pt x="1161" y="1542"/>
                </a:lnTo>
                <a:cubicBezTo>
                  <a:pt x="1162" y="1541"/>
                  <a:pt x="1162" y="1540"/>
                  <a:pt x="1163" y="1540"/>
                </a:cubicBezTo>
                <a:lnTo>
                  <a:pt x="1201" y="1566"/>
                </a:lnTo>
                <a:cubicBezTo>
                  <a:pt x="1234" y="1589"/>
                  <a:pt x="1272" y="1601"/>
                  <a:pt x="1311" y="1601"/>
                </a:cubicBezTo>
                <a:cubicBezTo>
                  <a:pt x="1350" y="1601"/>
                  <a:pt x="1389" y="1589"/>
                  <a:pt x="1422" y="1566"/>
                </a:cubicBezTo>
                <a:lnTo>
                  <a:pt x="1466" y="1535"/>
                </a:lnTo>
                <a:lnTo>
                  <a:pt x="2347" y="2108"/>
                </a:lnTo>
                <a:cubicBezTo>
                  <a:pt x="2359" y="2116"/>
                  <a:pt x="2371" y="2119"/>
                  <a:pt x="2384" y="2119"/>
                </a:cubicBezTo>
                <a:cubicBezTo>
                  <a:pt x="2405" y="2119"/>
                  <a:pt x="2427" y="2109"/>
                  <a:pt x="2440" y="2089"/>
                </a:cubicBezTo>
                <a:cubicBezTo>
                  <a:pt x="2460" y="2058"/>
                  <a:pt x="2451" y="2017"/>
                  <a:pt x="2420" y="1997"/>
                </a:cubicBezTo>
                <a:close/>
                <a:moveTo>
                  <a:pt x="818" y="695"/>
                </a:moveTo>
                <a:lnTo>
                  <a:pt x="1754" y="695"/>
                </a:lnTo>
                <a:cubicBezTo>
                  <a:pt x="1791" y="695"/>
                  <a:pt x="1821" y="665"/>
                  <a:pt x="1821" y="628"/>
                </a:cubicBezTo>
                <a:cubicBezTo>
                  <a:pt x="1821" y="591"/>
                  <a:pt x="1791" y="561"/>
                  <a:pt x="1754" y="561"/>
                </a:cubicBezTo>
                <a:lnTo>
                  <a:pt x="818" y="561"/>
                </a:lnTo>
                <a:cubicBezTo>
                  <a:pt x="781" y="561"/>
                  <a:pt x="751" y="591"/>
                  <a:pt x="751" y="628"/>
                </a:cubicBezTo>
                <a:cubicBezTo>
                  <a:pt x="751" y="665"/>
                  <a:pt x="781" y="695"/>
                  <a:pt x="818" y="695"/>
                </a:cubicBezTo>
                <a:close/>
                <a:moveTo>
                  <a:pt x="818" y="993"/>
                </a:moveTo>
                <a:lnTo>
                  <a:pt x="1754" y="993"/>
                </a:lnTo>
                <a:cubicBezTo>
                  <a:pt x="1791" y="993"/>
                  <a:pt x="1821" y="963"/>
                  <a:pt x="1821" y="926"/>
                </a:cubicBezTo>
                <a:cubicBezTo>
                  <a:pt x="1821" y="889"/>
                  <a:pt x="1791" y="859"/>
                  <a:pt x="1754" y="859"/>
                </a:cubicBezTo>
                <a:lnTo>
                  <a:pt x="818" y="859"/>
                </a:lnTo>
                <a:cubicBezTo>
                  <a:pt x="781" y="859"/>
                  <a:pt x="751" y="889"/>
                  <a:pt x="751" y="926"/>
                </a:cubicBezTo>
                <a:cubicBezTo>
                  <a:pt x="751" y="963"/>
                  <a:pt x="781" y="993"/>
                  <a:pt x="818" y="993"/>
                </a:cubicBezTo>
                <a:close/>
              </a:path>
            </a:pathLst>
          </a:custGeom>
          <a:solidFill>
            <a:schemeClr val="accent1"/>
          </a:solidFill>
          <a:ln>
            <a:noFill/>
          </a:ln>
        </p:spPr>
      </p:sp>
      <p:sp>
        <p:nvSpPr>
          <p:cNvPr id="148" name="alarm-symbol-of-black-bell_51839">
            <a:extLst>
              <a:ext uri="{FF2B5EF4-FFF2-40B4-BE49-F238E27FC236}">
                <a16:creationId xmlns="" xmlns:a16="http://schemas.microsoft.com/office/drawing/2014/main" id="{B56BEA43-ABD6-4C98-B001-67A68EF1F41E}"/>
              </a:ext>
            </a:extLst>
          </p:cNvPr>
          <p:cNvSpPr>
            <a:spLocks noChangeAspect="1"/>
          </p:cNvSpPr>
          <p:nvPr/>
        </p:nvSpPr>
        <p:spPr bwMode="auto">
          <a:xfrm>
            <a:off x="3189287" y="5344041"/>
            <a:ext cx="500613" cy="55251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5544" h="602098">
                <a:moveTo>
                  <a:pt x="185067" y="536118"/>
                </a:moveTo>
                <a:lnTo>
                  <a:pt x="360248" y="536118"/>
                </a:lnTo>
                <a:cubicBezTo>
                  <a:pt x="348761" y="573411"/>
                  <a:pt x="314299" y="602098"/>
                  <a:pt x="272658" y="602098"/>
                </a:cubicBezTo>
                <a:cubicBezTo>
                  <a:pt x="231016" y="602098"/>
                  <a:pt x="196555" y="573411"/>
                  <a:pt x="185067" y="536118"/>
                </a:cubicBezTo>
                <a:close/>
                <a:moveTo>
                  <a:pt x="272772" y="0"/>
                </a:moveTo>
                <a:cubicBezTo>
                  <a:pt x="298614" y="0"/>
                  <a:pt x="320148" y="21503"/>
                  <a:pt x="320148" y="47307"/>
                </a:cubicBezTo>
                <a:cubicBezTo>
                  <a:pt x="413465" y="68810"/>
                  <a:pt x="482376" y="151956"/>
                  <a:pt x="482376" y="250871"/>
                </a:cubicBezTo>
                <a:lnTo>
                  <a:pt x="482376" y="391359"/>
                </a:lnTo>
                <a:cubicBezTo>
                  <a:pt x="516831" y="391359"/>
                  <a:pt x="545544" y="420030"/>
                  <a:pt x="545544" y="454435"/>
                </a:cubicBezTo>
                <a:lnTo>
                  <a:pt x="545544" y="498875"/>
                </a:lnTo>
                <a:lnTo>
                  <a:pt x="0" y="498875"/>
                </a:lnTo>
                <a:lnTo>
                  <a:pt x="0" y="454435"/>
                </a:lnTo>
                <a:cubicBezTo>
                  <a:pt x="0" y="420030"/>
                  <a:pt x="28713" y="391359"/>
                  <a:pt x="63168" y="391359"/>
                </a:cubicBezTo>
                <a:lnTo>
                  <a:pt x="63168" y="250871"/>
                </a:lnTo>
                <a:cubicBezTo>
                  <a:pt x="63168" y="151956"/>
                  <a:pt x="132079" y="68810"/>
                  <a:pt x="225396" y="47307"/>
                </a:cubicBezTo>
                <a:cubicBezTo>
                  <a:pt x="225396" y="21503"/>
                  <a:pt x="246931" y="0"/>
                  <a:pt x="272772" y="0"/>
                </a:cubicBezTo>
                <a:close/>
              </a:path>
            </a:pathLst>
          </a:custGeom>
          <a:solidFill>
            <a:schemeClr val="accent1"/>
          </a:solidFill>
          <a:ln>
            <a:noFill/>
          </a:ln>
        </p:spPr>
        <p:txBody>
          <a:bodyPr/>
          <a:lstStyle/>
          <a:p>
            <a:endParaRPr lang="zh-CN" altLang="en-US" dirty="0"/>
          </a:p>
        </p:txBody>
      </p:sp>
      <p:sp>
        <p:nvSpPr>
          <p:cNvPr id="149" name="black-envelope_73290">
            <a:extLst>
              <a:ext uri="{FF2B5EF4-FFF2-40B4-BE49-F238E27FC236}">
                <a16:creationId xmlns="" xmlns:a16="http://schemas.microsoft.com/office/drawing/2014/main" id="{F4B42FC6-EDFF-44F9-801D-BFBC44F9CEB2}"/>
              </a:ext>
            </a:extLst>
          </p:cNvPr>
          <p:cNvSpPr>
            <a:spLocks noChangeAspect="1"/>
          </p:cNvSpPr>
          <p:nvPr/>
        </p:nvSpPr>
        <p:spPr bwMode="auto">
          <a:xfrm>
            <a:off x="1533282" y="1222721"/>
            <a:ext cx="609685" cy="396412"/>
          </a:xfrm>
          <a:custGeom>
            <a:avLst/>
            <a:gdLst>
              <a:gd name="T0" fmla="*/ 43882 w 269348"/>
              <a:gd name="T1" fmla="*/ 43882 w 269348"/>
              <a:gd name="T2" fmla="*/ 43882 w 269348"/>
              <a:gd name="T3" fmla="*/ 43882 w 269348"/>
              <a:gd name="T4" fmla="*/ 43882 w 269348"/>
              <a:gd name="T5" fmla="*/ 43882 w 269348"/>
              <a:gd name="T6" fmla="*/ 43882 w 269348"/>
              <a:gd name="T7" fmla="*/ 43882 w 269348"/>
              <a:gd name="T8" fmla="*/ 43882 w 269348"/>
              <a:gd name="T9" fmla="*/ 43882 w 269348"/>
              <a:gd name="T10" fmla="*/ 43882 w 269348"/>
              <a:gd name="T11" fmla="*/ 43882 w 269348"/>
              <a:gd name="T12" fmla="*/ 43882 w 269348"/>
              <a:gd name="T13" fmla="*/ 43882 w 269348"/>
              <a:gd name="T14" fmla="*/ 43882 w 269348"/>
              <a:gd name="T15" fmla="*/ 43882 w 269348"/>
              <a:gd name="T16" fmla="*/ 43882 w 269348"/>
              <a:gd name="T17" fmla="*/ 43882 w 269348"/>
              <a:gd name="T18" fmla="*/ 43882 w 269348"/>
              <a:gd name="T19" fmla="*/ 43882 w 269348"/>
              <a:gd name="T20" fmla="*/ 43882 w 269348"/>
              <a:gd name="T21" fmla="*/ 43882 w 269348"/>
              <a:gd name="T22" fmla="*/ 43882 w 269348"/>
              <a:gd name="T23" fmla="*/ 43882 w 269348"/>
              <a:gd name="T24" fmla="*/ 43882 w 269348"/>
              <a:gd name="T25" fmla="*/ 43882 w 269348"/>
              <a:gd name="T26" fmla="*/ 43882 w 269348"/>
              <a:gd name="T27" fmla="*/ 43882 w 269348"/>
              <a:gd name="T28" fmla="*/ 43882 w 269348"/>
              <a:gd name="T29" fmla="*/ 43882 w 269348"/>
              <a:gd name="T30" fmla="*/ 43882 w 269348"/>
              <a:gd name="T31" fmla="*/ 43882 w 269348"/>
              <a:gd name="T32" fmla="*/ 43882 w 269348"/>
              <a:gd name="T33" fmla="*/ 43882 w 269348"/>
              <a:gd name="T34" fmla="*/ 43882 w 269348"/>
              <a:gd name="T35" fmla="*/ 43882 w 269348"/>
              <a:gd name="T36" fmla="*/ 43882 w 269348"/>
              <a:gd name="T37" fmla="*/ 43882 w 269348"/>
              <a:gd name="T38" fmla="*/ 43882 w 269348"/>
              <a:gd name="T39" fmla="*/ 43882 w 269348"/>
              <a:gd name="T40" fmla="*/ 43882 w 269348"/>
              <a:gd name="T41" fmla="*/ 43882 w 269348"/>
              <a:gd name="T42" fmla="*/ 43882 w 269348"/>
              <a:gd name="T43" fmla="*/ 43882 w 269348"/>
              <a:gd name="T44" fmla="*/ 43882 w 269348"/>
              <a:gd name="T45" fmla="*/ 43882 w 269348"/>
              <a:gd name="T46" fmla="*/ 43882 w 269348"/>
              <a:gd name="T47" fmla="*/ 43882 w 269348"/>
              <a:gd name="T48" fmla="*/ 43882 w 269348"/>
              <a:gd name="T49" fmla="*/ 43882 w 269348"/>
              <a:gd name="T50" fmla="*/ 43882 w 269348"/>
              <a:gd name="T51" fmla="*/ 43882 w 269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56" h="1534">
                <a:moveTo>
                  <a:pt x="857" y="765"/>
                </a:moveTo>
                <a:lnTo>
                  <a:pt x="0" y="1394"/>
                </a:lnTo>
                <a:lnTo>
                  <a:pt x="0" y="143"/>
                </a:lnTo>
                <a:lnTo>
                  <a:pt x="857" y="765"/>
                </a:lnTo>
                <a:close/>
                <a:moveTo>
                  <a:pt x="1385" y="848"/>
                </a:moveTo>
                <a:lnTo>
                  <a:pt x="1217" y="970"/>
                </a:lnTo>
                <a:cubicBezTo>
                  <a:pt x="1206" y="979"/>
                  <a:pt x="1192" y="983"/>
                  <a:pt x="1178" y="983"/>
                </a:cubicBezTo>
                <a:cubicBezTo>
                  <a:pt x="1164" y="983"/>
                  <a:pt x="1150" y="979"/>
                  <a:pt x="1139" y="970"/>
                </a:cubicBezTo>
                <a:lnTo>
                  <a:pt x="970" y="848"/>
                </a:lnTo>
                <a:lnTo>
                  <a:pt x="49" y="1523"/>
                </a:lnTo>
                <a:cubicBezTo>
                  <a:pt x="62" y="1530"/>
                  <a:pt x="77" y="1534"/>
                  <a:pt x="93" y="1534"/>
                </a:cubicBezTo>
                <a:lnTo>
                  <a:pt x="2264" y="1534"/>
                </a:lnTo>
                <a:cubicBezTo>
                  <a:pt x="2279" y="1534"/>
                  <a:pt x="2294" y="1531"/>
                  <a:pt x="2306" y="1524"/>
                </a:cubicBezTo>
                <a:lnTo>
                  <a:pt x="1385" y="848"/>
                </a:lnTo>
                <a:close/>
                <a:moveTo>
                  <a:pt x="1498" y="765"/>
                </a:moveTo>
                <a:lnTo>
                  <a:pt x="2356" y="1395"/>
                </a:lnTo>
                <a:lnTo>
                  <a:pt x="2356" y="139"/>
                </a:lnTo>
                <a:lnTo>
                  <a:pt x="1498" y="765"/>
                </a:lnTo>
                <a:close/>
                <a:moveTo>
                  <a:pt x="2304" y="12"/>
                </a:moveTo>
                <a:cubicBezTo>
                  <a:pt x="2292" y="5"/>
                  <a:pt x="2279" y="0"/>
                  <a:pt x="2264" y="0"/>
                </a:cubicBezTo>
                <a:lnTo>
                  <a:pt x="93" y="0"/>
                </a:lnTo>
                <a:cubicBezTo>
                  <a:pt x="88" y="0"/>
                  <a:pt x="84" y="0"/>
                  <a:pt x="80" y="1"/>
                </a:cubicBezTo>
                <a:cubicBezTo>
                  <a:pt x="80" y="1"/>
                  <a:pt x="79" y="1"/>
                  <a:pt x="78" y="1"/>
                </a:cubicBezTo>
                <a:cubicBezTo>
                  <a:pt x="66" y="3"/>
                  <a:pt x="56" y="7"/>
                  <a:pt x="48" y="13"/>
                </a:cubicBezTo>
                <a:lnTo>
                  <a:pt x="1178" y="834"/>
                </a:lnTo>
                <a:lnTo>
                  <a:pt x="2304" y="12"/>
                </a:lnTo>
                <a:close/>
              </a:path>
            </a:pathLst>
          </a:custGeom>
          <a:solidFill>
            <a:schemeClr val="accent1"/>
          </a:solidFill>
          <a:ln>
            <a:noFill/>
          </a:ln>
        </p:spPr>
      </p:sp>
      <p:sp>
        <p:nvSpPr>
          <p:cNvPr id="150" name="alarm-clock_63870">
            <a:extLst>
              <a:ext uri="{FF2B5EF4-FFF2-40B4-BE49-F238E27FC236}">
                <a16:creationId xmlns="" xmlns:a16="http://schemas.microsoft.com/office/drawing/2014/main" id="{C9F2D2AD-166D-461F-B98E-0A94896E663C}"/>
              </a:ext>
            </a:extLst>
          </p:cNvPr>
          <p:cNvSpPr>
            <a:spLocks noChangeAspect="1"/>
          </p:cNvSpPr>
          <p:nvPr/>
        </p:nvSpPr>
        <p:spPr bwMode="auto">
          <a:xfrm>
            <a:off x="10997824" y="5344041"/>
            <a:ext cx="526465" cy="55251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42370" h="569201">
                <a:moveTo>
                  <a:pt x="271118" y="145484"/>
                </a:moveTo>
                <a:cubicBezTo>
                  <a:pt x="292327" y="145484"/>
                  <a:pt x="308925" y="162990"/>
                  <a:pt x="308925" y="183260"/>
                </a:cubicBezTo>
                <a:lnTo>
                  <a:pt x="308925" y="256048"/>
                </a:lnTo>
                <a:lnTo>
                  <a:pt x="368862" y="256048"/>
                </a:lnTo>
                <a:cubicBezTo>
                  <a:pt x="390071" y="256048"/>
                  <a:pt x="407591" y="272633"/>
                  <a:pt x="407591" y="293824"/>
                </a:cubicBezTo>
                <a:cubicBezTo>
                  <a:pt x="407591" y="315015"/>
                  <a:pt x="390071" y="331600"/>
                  <a:pt x="368862" y="331600"/>
                </a:cubicBezTo>
                <a:lnTo>
                  <a:pt x="271118" y="331600"/>
                </a:lnTo>
                <a:cubicBezTo>
                  <a:pt x="260975" y="331600"/>
                  <a:pt x="251754" y="327915"/>
                  <a:pt x="244377" y="320544"/>
                </a:cubicBezTo>
                <a:cubicBezTo>
                  <a:pt x="237000" y="314094"/>
                  <a:pt x="233311" y="303959"/>
                  <a:pt x="233311" y="293824"/>
                </a:cubicBezTo>
                <a:lnTo>
                  <a:pt x="233311" y="183260"/>
                </a:lnTo>
                <a:cubicBezTo>
                  <a:pt x="233311" y="162990"/>
                  <a:pt x="249909" y="145484"/>
                  <a:pt x="271118" y="145484"/>
                </a:cubicBezTo>
                <a:close/>
                <a:moveTo>
                  <a:pt x="271185" y="98623"/>
                </a:moveTo>
                <a:cubicBezTo>
                  <a:pt x="163265" y="98623"/>
                  <a:pt x="75637" y="186108"/>
                  <a:pt x="75637" y="293853"/>
                </a:cubicBezTo>
                <a:cubicBezTo>
                  <a:pt x="75637" y="401598"/>
                  <a:pt x="163265" y="489083"/>
                  <a:pt x="271185" y="489083"/>
                </a:cubicBezTo>
                <a:cubicBezTo>
                  <a:pt x="379106" y="489083"/>
                  <a:pt x="466734" y="401598"/>
                  <a:pt x="466734" y="293853"/>
                </a:cubicBezTo>
                <a:cubicBezTo>
                  <a:pt x="466734" y="186108"/>
                  <a:pt x="379106" y="98623"/>
                  <a:pt x="271185" y="98623"/>
                </a:cubicBezTo>
                <a:close/>
                <a:moveTo>
                  <a:pt x="115300" y="87"/>
                </a:moveTo>
                <a:cubicBezTo>
                  <a:pt x="135593" y="-834"/>
                  <a:pt x="153118" y="5612"/>
                  <a:pt x="163265" y="18505"/>
                </a:cubicBezTo>
                <a:lnTo>
                  <a:pt x="179868" y="38765"/>
                </a:lnTo>
                <a:cubicBezTo>
                  <a:pt x="208462" y="28635"/>
                  <a:pt x="238901" y="23109"/>
                  <a:pt x="271185" y="23109"/>
                </a:cubicBezTo>
                <a:cubicBezTo>
                  <a:pt x="302547" y="23109"/>
                  <a:pt x="332986" y="28635"/>
                  <a:pt x="361580" y="38765"/>
                </a:cubicBezTo>
                <a:lnTo>
                  <a:pt x="378183" y="18505"/>
                </a:lnTo>
                <a:cubicBezTo>
                  <a:pt x="389252" y="5612"/>
                  <a:pt x="405855" y="-834"/>
                  <a:pt x="427070" y="87"/>
                </a:cubicBezTo>
                <a:cubicBezTo>
                  <a:pt x="447363" y="1929"/>
                  <a:pt x="468578" y="11138"/>
                  <a:pt x="487949" y="25872"/>
                </a:cubicBezTo>
                <a:lnTo>
                  <a:pt x="488871" y="26793"/>
                </a:lnTo>
                <a:cubicBezTo>
                  <a:pt x="527612" y="58103"/>
                  <a:pt x="541448" y="105069"/>
                  <a:pt x="519310" y="131775"/>
                </a:cubicBezTo>
                <a:lnTo>
                  <a:pt x="502707" y="152956"/>
                </a:lnTo>
                <a:cubicBezTo>
                  <a:pt x="527612" y="194396"/>
                  <a:pt x="542370" y="242283"/>
                  <a:pt x="542370" y="293853"/>
                </a:cubicBezTo>
                <a:cubicBezTo>
                  <a:pt x="542370" y="372129"/>
                  <a:pt x="509164" y="442117"/>
                  <a:pt x="455665" y="491846"/>
                </a:cubicBezTo>
                <a:lnTo>
                  <a:pt x="475958" y="518552"/>
                </a:lnTo>
                <a:cubicBezTo>
                  <a:pt x="486104" y="532365"/>
                  <a:pt x="483337" y="552625"/>
                  <a:pt x="468578" y="562755"/>
                </a:cubicBezTo>
                <a:cubicBezTo>
                  <a:pt x="463044" y="567359"/>
                  <a:pt x="456587" y="569201"/>
                  <a:pt x="450130" y="569201"/>
                </a:cubicBezTo>
                <a:cubicBezTo>
                  <a:pt x="440906" y="569201"/>
                  <a:pt x="430760" y="564597"/>
                  <a:pt x="424303" y="556309"/>
                </a:cubicBezTo>
                <a:lnTo>
                  <a:pt x="404933" y="529603"/>
                </a:lnTo>
                <a:cubicBezTo>
                  <a:pt x="365270" y="551704"/>
                  <a:pt x="320072" y="564597"/>
                  <a:pt x="271185" y="564597"/>
                </a:cubicBezTo>
                <a:cubicBezTo>
                  <a:pt x="222298" y="564597"/>
                  <a:pt x="177101" y="551704"/>
                  <a:pt x="137438" y="529603"/>
                </a:cubicBezTo>
                <a:lnTo>
                  <a:pt x="117145" y="556309"/>
                </a:lnTo>
                <a:cubicBezTo>
                  <a:pt x="111610" y="564597"/>
                  <a:pt x="101464" y="569201"/>
                  <a:pt x="92240" y="569201"/>
                </a:cubicBezTo>
                <a:cubicBezTo>
                  <a:pt x="85783" y="569201"/>
                  <a:pt x="79326" y="567359"/>
                  <a:pt x="72870" y="562755"/>
                </a:cubicBezTo>
                <a:cubicBezTo>
                  <a:pt x="59034" y="552625"/>
                  <a:pt x="56267" y="532365"/>
                  <a:pt x="66413" y="518552"/>
                </a:cubicBezTo>
                <a:lnTo>
                  <a:pt x="86706" y="491846"/>
                </a:lnTo>
                <a:cubicBezTo>
                  <a:pt x="33207" y="442117"/>
                  <a:pt x="0" y="372129"/>
                  <a:pt x="0" y="293853"/>
                </a:cubicBezTo>
                <a:cubicBezTo>
                  <a:pt x="0" y="242283"/>
                  <a:pt x="14759" y="194396"/>
                  <a:pt x="39663" y="152956"/>
                </a:cubicBezTo>
                <a:lnTo>
                  <a:pt x="22138" y="131775"/>
                </a:lnTo>
                <a:cubicBezTo>
                  <a:pt x="923" y="105069"/>
                  <a:pt x="13836" y="58103"/>
                  <a:pt x="52577" y="26793"/>
                </a:cubicBezTo>
                <a:lnTo>
                  <a:pt x="54422" y="25872"/>
                </a:lnTo>
                <a:cubicBezTo>
                  <a:pt x="72870" y="11138"/>
                  <a:pt x="95007" y="1929"/>
                  <a:pt x="115300" y="87"/>
                </a:cubicBezTo>
                <a:close/>
              </a:path>
            </a:pathLst>
          </a:custGeom>
          <a:solidFill>
            <a:schemeClr val="accent1"/>
          </a:solidFill>
          <a:ln>
            <a:noFill/>
          </a:ln>
        </p:spPr>
      </p:sp>
      <p:sp>
        <p:nvSpPr>
          <p:cNvPr id="152" name="ppt_126000">
            <a:extLst>
              <a:ext uri="{FF2B5EF4-FFF2-40B4-BE49-F238E27FC236}">
                <a16:creationId xmlns="" xmlns:a16="http://schemas.microsoft.com/office/drawing/2014/main" id="{4383C450-07F7-498E-990E-3729521D9450}"/>
              </a:ext>
            </a:extLst>
          </p:cNvPr>
          <p:cNvSpPr>
            <a:spLocks noChangeAspect="1"/>
          </p:cNvSpPr>
          <p:nvPr/>
        </p:nvSpPr>
        <p:spPr bwMode="auto">
          <a:xfrm>
            <a:off x="7575991" y="5344041"/>
            <a:ext cx="503637" cy="55251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52668" h="606298">
                <a:moveTo>
                  <a:pt x="310907" y="320360"/>
                </a:moveTo>
                <a:lnTo>
                  <a:pt x="310907" y="355978"/>
                </a:lnTo>
                <a:lnTo>
                  <a:pt x="335700" y="355978"/>
                </a:lnTo>
                <a:cubicBezTo>
                  <a:pt x="339621" y="355978"/>
                  <a:pt x="342910" y="354462"/>
                  <a:pt x="345567" y="351178"/>
                </a:cubicBezTo>
                <a:cubicBezTo>
                  <a:pt x="348223" y="348021"/>
                  <a:pt x="349488" y="343726"/>
                  <a:pt x="349488" y="338169"/>
                </a:cubicBezTo>
                <a:cubicBezTo>
                  <a:pt x="349488" y="335390"/>
                  <a:pt x="349108" y="332864"/>
                  <a:pt x="348223" y="330717"/>
                </a:cubicBezTo>
                <a:cubicBezTo>
                  <a:pt x="347464" y="328444"/>
                  <a:pt x="346325" y="326549"/>
                  <a:pt x="345061" y="325033"/>
                </a:cubicBezTo>
                <a:cubicBezTo>
                  <a:pt x="343669" y="323518"/>
                  <a:pt x="342151" y="322255"/>
                  <a:pt x="340254" y="321497"/>
                </a:cubicBezTo>
                <a:cubicBezTo>
                  <a:pt x="338483" y="320739"/>
                  <a:pt x="336585" y="320360"/>
                  <a:pt x="334815" y="320360"/>
                </a:cubicBezTo>
                <a:close/>
                <a:moveTo>
                  <a:pt x="214222" y="320360"/>
                </a:moveTo>
                <a:lnTo>
                  <a:pt x="214222" y="355978"/>
                </a:lnTo>
                <a:lnTo>
                  <a:pt x="239019" y="355978"/>
                </a:lnTo>
                <a:cubicBezTo>
                  <a:pt x="242941" y="355978"/>
                  <a:pt x="246230" y="354462"/>
                  <a:pt x="248887" y="351178"/>
                </a:cubicBezTo>
                <a:cubicBezTo>
                  <a:pt x="251544" y="348021"/>
                  <a:pt x="252809" y="343726"/>
                  <a:pt x="252809" y="338169"/>
                </a:cubicBezTo>
                <a:cubicBezTo>
                  <a:pt x="252809" y="335390"/>
                  <a:pt x="252429" y="332864"/>
                  <a:pt x="251544" y="330717"/>
                </a:cubicBezTo>
                <a:cubicBezTo>
                  <a:pt x="250785" y="328444"/>
                  <a:pt x="249646" y="326549"/>
                  <a:pt x="248254" y="325033"/>
                </a:cubicBezTo>
                <a:cubicBezTo>
                  <a:pt x="246989" y="323518"/>
                  <a:pt x="245345" y="322255"/>
                  <a:pt x="243573" y="321497"/>
                </a:cubicBezTo>
                <a:cubicBezTo>
                  <a:pt x="241802" y="320739"/>
                  <a:pt x="239904" y="320360"/>
                  <a:pt x="238133" y="320360"/>
                </a:cubicBezTo>
                <a:close/>
                <a:moveTo>
                  <a:pt x="376819" y="301667"/>
                </a:moveTo>
                <a:lnTo>
                  <a:pt x="468554" y="301667"/>
                </a:lnTo>
                <a:lnTo>
                  <a:pt x="468554" y="320360"/>
                </a:lnTo>
                <a:lnTo>
                  <a:pt x="433379" y="320360"/>
                </a:lnTo>
                <a:lnTo>
                  <a:pt x="433379" y="411678"/>
                </a:lnTo>
                <a:lnTo>
                  <a:pt x="412121" y="411678"/>
                </a:lnTo>
                <a:lnTo>
                  <a:pt x="412121" y="320360"/>
                </a:lnTo>
                <a:lnTo>
                  <a:pt x="376819" y="320360"/>
                </a:lnTo>
                <a:close/>
                <a:moveTo>
                  <a:pt x="289530" y="301667"/>
                </a:moveTo>
                <a:lnTo>
                  <a:pt x="336206" y="301667"/>
                </a:lnTo>
                <a:cubicBezTo>
                  <a:pt x="341266" y="301667"/>
                  <a:pt x="345946" y="302678"/>
                  <a:pt x="350247" y="304825"/>
                </a:cubicBezTo>
                <a:cubicBezTo>
                  <a:pt x="354548" y="306972"/>
                  <a:pt x="358216" y="309751"/>
                  <a:pt x="361252" y="313161"/>
                </a:cubicBezTo>
                <a:cubicBezTo>
                  <a:pt x="364414" y="316697"/>
                  <a:pt x="366817" y="320613"/>
                  <a:pt x="368588" y="324907"/>
                </a:cubicBezTo>
                <a:cubicBezTo>
                  <a:pt x="370359" y="329328"/>
                  <a:pt x="371245" y="333748"/>
                  <a:pt x="371245" y="338169"/>
                </a:cubicBezTo>
                <a:cubicBezTo>
                  <a:pt x="371245" y="342842"/>
                  <a:pt x="370359" y="347389"/>
                  <a:pt x="368715" y="351810"/>
                </a:cubicBezTo>
                <a:cubicBezTo>
                  <a:pt x="367070" y="356104"/>
                  <a:pt x="364794" y="360020"/>
                  <a:pt x="361758" y="363430"/>
                </a:cubicBezTo>
                <a:cubicBezTo>
                  <a:pt x="358722" y="366840"/>
                  <a:pt x="355180" y="369619"/>
                  <a:pt x="350879" y="371640"/>
                </a:cubicBezTo>
                <a:cubicBezTo>
                  <a:pt x="346705" y="373787"/>
                  <a:pt x="342025" y="374797"/>
                  <a:pt x="336965" y="374797"/>
                </a:cubicBezTo>
                <a:lnTo>
                  <a:pt x="310907" y="374797"/>
                </a:lnTo>
                <a:lnTo>
                  <a:pt x="310907" y="411678"/>
                </a:lnTo>
                <a:lnTo>
                  <a:pt x="289530" y="411678"/>
                </a:lnTo>
                <a:close/>
                <a:moveTo>
                  <a:pt x="192714" y="301667"/>
                </a:moveTo>
                <a:lnTo>
                  <a:pt x="239525" y="301667"/>
                </a:lnTo>
                <a:cubicBezTo>
                  <a:pt x="244585" y="301667"/>
                  <a:pt x="249267" y="302678"/>
                  <a:pt x="253568" y="304825"/>
                </a:cubicBezTo>
                <a:cubicBezTo>
                  <a:pt x="257743" y="306972"/>
                  <a:pt x="261539" y="309751"/>
                  <a:pt x="264575" y="313161"/>
                </a:cubicBezTo>
                <a:cubicBezTo>
                  <a:pt x="267738" y="316697"/>
                  <a:pt x="270142" y="320613"/>
                  <a:pt x="271913" y="324907"/>
                </a:cubicBezTo>
                <a:cubicBezTo>
                  <a:pt x="273684" y="329328"/>
                  <a:pt x="274570" y="333748"/>
                  <a:pt x="274570" y="338169"/>
                </a:cubicBezTo>
                <a:cubicBezTo>
                  <a:pt x="274570" y="342842"/>
                  <a:pt x="273684" y="347389"/>
                  <a:pt x="272039" y="351810"/>
                </a:cubicBezTo>
                <a:cubicBezTo>
                  <a:pt x="270395" y="356104"/>
                  <a:pt x="268117" y="360020"/>
                  <a:pt x="265081" y="363430"/>
                </a:cubicBezTo>
                <a:cubicBezTo>
                  <a:pt x="262045" y="366840"/>
                  <a:pt x="258502" y="369619"/>
                  <a:pt x="254201" y="371640"/>
                </a:cubicBezTo>
                <a:cubicBezTo>
                  <a:pt x="250026" y="373787"/>
                  <a:pt x="245345" y="374797"/>
                  <a:pt x="240284" y="374797"/>
                </a:cubicBezTo>
                <a:lnTo>
                  <a:pt x="214222" y="374797"/>
                </a:lnTo>
                <a:lnTo>
                  <a:pt x="214222" y="411678"/>
                </a:lnTo>
                <a:lnTo>
                  <a:pt x="192714" y="411678"/>
                </a:lnTo>
                <a:close/>
                <a:moveTo>
                  <a:pt x="147783" y="259824"/>
                </a:moveTo>
                <a:lnTo>
                  <a:pt x="147783" y="466471"/>
                </a:lnTo>
                <a:lnTo>
                  <a:pt x="502058" y="466471"/>
                </a:lnTo>
                <a:lnTo>
                  <a:pt x="502058" y="259824"/>
                </a:lnTo>
                <a:close/>
                <a:moveTo>
                  <a:pt x="0" y="0"/>
                </a:moveTo>
                <a:lnTo>
                  <a:pt x="332385" y="0"/>
                </a:lnTo>
                <a:lnTo>
                  <a:pt x="472450" y="131112"/>
                </a:lnTo>
                <a:lnTo>
                  <a:pt x="472450" y="209299"/>
                </a:lnTo>
                <a:lnTo>
                  <a:pt x="552668" y="209299"/>
                </a:lnTo>
                <a:lnTo>
                  <a:pt x="552668" y="516995"/>
                </a:lnTo>
                <a:lnTo>
                  <a:pt x="472450" y="516995"/>
                </a:lnTo>
                <a:lnTo>
                  <a:pt x="472450" y="606298"/>
                </a:lnTo>
                <a:lnTo>
                  <a:pt x="0" y="606298"/>
                </a:lnTo>
                <a:close/>
              </a:path>
            </a:pathLst>
          </a:custGeom>
          <a:solidFill>
            <a:schemeClr val="accent1"/>
          </a:solidFill>
          <a:ln>
            <a:noFill/>
          </a:ln>
        </p:spPr>
      </p:sp>
      <p:sp>
        <p:nvSpPr>
          <p:cNvPr id="153" name="stack-of-coins_558">
            <a:extLst>
              <a:ext uri="{FF2B5EF4-FFF2-40B4-BE49-F238E27FC236}">
                <a16:creationId xmlns="" xmlns:a16="http://schemas.microsoft.com/office/drawing/2014/main" id="{B32E76AE-8C1F-4756-A83E-86C6E56138B4}"/>
              </a:ext>
            </a:extLst>
          </p:cNvPr>
          <p:cNvSpPr>
            <a:spLocks noChangeAspect="1"/>
          </p:cNvSpPr>
          <p:nvPr/>
        </p:nvSpPr>
        <p:spPr bwMode="auto">
          <a:xfrm>
            <a:off x="4038999" y="5344041"/>
            <a:ext cx="511753" cy="552510"/>
          </a:xfrm>
          <a:custGeom>
            <a:avLst/>
            <a:gdLst>
              <a:gd name="connsiteX0" fmla="*/ 4306 w 513818"/>
              <a:gd name="connsiteY0" fmla="*/ 395651 h 554739"/>
              <a:gd name="connsiteX1" fmla="*/ 256909 w 513818"/>
              <a:gd name="connsiteY1" fmla="*/ 500276 h 554739"/>
              <a:gd name="connsiteX2" fmla="*/ 508077 w 513818"/>
              <a:gd name="connsiteY2" fmla="*/ 395651 h 554739"/>
              <a:gd name="connsiteX3" fmla="*/ 513818 w 513818"/>
              <a:gd name="connsiteY3" fmla="*/ 422882 h 554739"/>
              <a:gd name="connsiteX4" fmla="*/ 256909 w 513818"/>
              <a:gd name="connsiteY4" fmla="*/ 554739 h 554739"/>
              <a:gd name="connsiteX5" fmla="*/ 0 w 513818"/>
              <a:gd name="connsiteY5" fmla="*/ 422882 h 554739"/>
              <a:gd name="connsiteX6" fmla="*/ 4306 w 513818"/>
              <a:gd name="connsiteY6" fmla="*/ 395651 h 554739"/>
              <a:gd name="connsiteX7" fmla="*/ 4306 w 513818"/>
              <a:gd name="connsiteY7" fmla="*/ 298175 h 554739"/>
              <a:gd name="connsiteX8" fmla="*/ 256909 w 513818"/>
              <a:gd name="connsiteY8" fmla="*/ 402800 h 554739"/>
              <a:gd name="connsiteX9" fmla="*/ 508077 w 513818"/>
              <a:gd name="connsiteY9" fmla="*/ 298175 h 554739"/>
              <a:gd name="connsiteX10" fmla="*/ 513818 w 513818"/>
              <a:gd name="connsiteY10" fmla="*/ 325406 h 554739"/>
              <a:gd name="connsiteX11" fmla="*/ 256909 w 513818"/>
              <a:gd name="connsiteY11" fmla="*/ 457263 h 554739"/>
              <a:gd name="connsiteX12" fmla="*/ 0 w 513818"/>
              <a:gd name="connsiteY12" fmla="*/ 325406 h 554739"/>
              <a:gd name="connsiteX13" fmla="*/ 4306 w 513818"/>
              <a:gd name="connsiteY13" fmla="*/ 298175 h 554739"/>
              <a:gd name="connsiteX14" fmla="*/ 4306 w 513818"/>
              <a:gd name="connsiteY14" fmla="*/ 202079 h 554739"/>
              <a:gd name="connsiteX15" fmla="*/ 256909 w 513818"/>
              <a:gd name="connsiteY15" fmla="*/ 306669 h 554739"/>
              <a:gd name="connsiteX16" fmla="*/ 508077 w 513818"/>
              <a:gd name="connsiteY16" fmla="*/ 202079 h 554739"/>
              <a:gd name="connsiteX17" fmla="*/ 513818 w 513818"/>
              <a:gd name="connsiteY17" fmla="*/ 229301 h 554739"/>
              <a:gd name="connsiteX18" fmla="*/ 256909 w 513818"/>
              <a:gd name="connsiteY18" fmla="*/ 362546 h 554739"/>
              <a:gd name="connsiteX19" fmla="*/ 0 w 513818"/>
              <a:gd name="connsiteY19" fmla="*/ 229301 h 554739"/>
              <a:gd name="connsiteX20" fmla="*/ 4306 w 513818"/>
              <a:gd name="connsiteY20" fmla="*/ 202079 h 554739"/>
              <a:gd name="connsiteX21" fmla="*/ 256909 w 513818"/>
              <a:gd name="connsiteY21" fmla="*/ 0 h 554739"/>
              <a:gd name="connsiteX22" fmla="*/ 513818 w 513818"/>
              <a:gd name="connsiteY22" fmla="*/ 132535 h 554739"/>
              <a:gd name="connsiteX23" fmla="*/ 256909 w 513818"/>
              <a:gd name="connsiteY23" fmla="*/ 265070 h 554739"/>
              <a:gd name="connsiteX24" fmla="*/ 0 w 513818"/>
              <a:gd name="connsiteY24" fmla="*/ 132535 h 554739"/>
              <a:gd name="connsiteX25" fmla="*/ 256909 w 513818"/>
              <a:gd name="connsiteY25" fmla="*/ 0 h 554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13818" h="554739">
                <a:moveTo>
                  <a:pt x="4306" y="395651"/>
                </a:moveTo>
                <a:cubicBezTo>
                  <a:pt x="30140" y="455846"/>
                  <a:pt x="132043" y="500276"/>
                  <a:pt x="256909" y="500276"/>
                </a:cubicBezTo>
                <a:cubicBezTo>
                  <a:pt x="380340" y="500276"/>
                  <a:pt x="483678" y="455846"/>
                  <a:pt x="508077" y="395651"/>
                </a:cubicBezTo>
                <a:cubicBezTo>
                  <a:pt x="510948" y="404250"/>
                  <a:pt x="513818" y="414283"/>
                  <a:pt x="513818" y="422882"/>
                </a:cubicBezTo>
                <a:cubicBezTo>
                  <a:pt x="513818" y="495977"/>
                  <a:pt x="398998" y="554739"/>
                  <a:pt x="256909" y="554739"/>
                </a:cubicBezTo>
                <a:cubicBezTo>
                  <a:pt x="114820" y="554739"/>
                  <a:pt x="0" y="495977"/>
                  <a:pt x="0" y="422882"/>
                </a:cubicBezTo>
                <a:cubicBezTo>
                  <a:pt x="0" y="414283"/>
                  <a:pt x="1435" y="404250"/>
                  <a:pt x="4306" y="395651"/>
                </a:cubicBezTo>
                <a:close/>
                <a:moveTo>
                  <a:pt x="4306" y="298175"/>
                </a:moveTo>
                <a:cubicBezTo>
                  <a:pt x="30140" y="356937"/>
                  <a:pt x="132043" y="402800"/>
                  <a:pt x="256909" y="402800"/>
                </a:cubicBezTo>
                <a:cubicBezTo>
                  <a:pt x="380340" y="402800"/>
                  <a:pt x="483678" y="356937"/>
                  <a:pt x="508077" y="298175"/>
                </a:cubicBezTo>
                <a:cubicBezTo>
                  <a:pt x="510948" y="306774"/>
                  <a:pt x="513818" y="315374"/>
                  <a:pt x="513818" y="325406"/>
                </a:cubicBezTo>
                <a:cubicBezTo>
                  <a:pt x="513818" y="398501"/>
                  <a:pt x="398998" y="457263"/>
                  <a:pt x="256909" y="457263"/>
                </a:cubicBezTo>
                <a:cubicBezTo>
                  <a:pt x="114820" y="457263"/>
                  <a:pt x="0" y="398501"/>
                  <a:pt x="0" y="325406"/>
                </a:cubicBezTo>
                <a:cubicBezTo>
                  <a:pt x="0" y="315374"/>
                  <a:pt x="1435" y="306774"/>
                  <a:pt x="4306" y="298175"/>
                </a:cubicBezTo>
                <a:close/>
                <a:moveTo>
                  <a:pt x="4306" y="202079"/>
                </a:moveTo>
                <a:cubicBezTo>
                  <a:pt x="30140" y="262254"/>
                  <a:pt x="132043" y="306669"/>
                  <a:pt x="256909" y="306669"/>
                </a:cubicBezTo>
                <a:cubicBezTo>
                  <a:pt x="380340" y="306669"/>
                  <a:pt x="483678" y="262254"/>
                  <a:pt x="508077" y="202079"/>
                </a:cubicBezTo>
                <a:cubicBezTo>
                  <a:pt x="510948" y="210675"/>
                  <a:pt x="513818" y="220705"/>
                  <a:pt x="513818" y="229301"/>
                </a:cubicBezTo>
                <a:cubicBezTo>
                  <a:pt x="513818" y="302371"/>
                  <a:pt x="398998" y="362546"/>
                  <a:pt x="256909" y="362546"/>
                </a:cubicBezTo>
                <a:cubicBezTo>
                  <a:pt x="114820" y="362546"/>
                  <a:pt x="0" y="302371"/>
                  <a:pt x="0" y="229301"/>
                </a:cubicBezTo>
                <a:cubicBezTo>
                  <a:pt x="0" y="220705"/>
                  <a:pt x="1435" y="210675"/>
                  <a:pt x="4306" y="202079"/>
                </a:cubicBezTo>
                <a:close/>
                <a:moveTo>
                  <a:pt x="256909" y="0"/>
                </a:moveTo>
                <a:cubicBezTo>
                  <a:pt x="398796" y="0"/>
                  <a:pt x="513818" y="59338"/>
                  <a:pt x="513818" y="132535"/>
                </a:cubicBezTo>
                <a:cubicBezTo>
                  <a:pt x="513818" y="205732"/>
                  <a:pt x="398796" y="265070"/>
                  <a:pt x="256909" y="265070"/>
                </a:cubicBezTo>
                <a:cubicBezTo>
                  <a:pt x="115022" y="265070"/>
                  <a:pt x="0" y="205732"/>
                  <a:pt x="0" y="132535"/>
                </a:cubicBezTo>
                <a:cubicBezTo>
                  <a:pt x="0" y="59338"/>
                  <a:pt x="115022" y="0"/>
                  <a:pt x="256909" y="0"/>
                </a:cubicBezTo>
                <a:close/>
              </a:path>
            </a:pathLst>
          </a:custGeom>
          <a:solidFill>
            <a:schemeClr val="accent1"/>
          </a:solidFill>
          <a:ln>
            <a:noFill/>
          </a:ln>
        </p:spPr>
      </p:sp>
      <p:sp>
        <p:nvSpPr>
          <p:cNvPr id="155" name="turn-off_72289">
            <a:extLst>
              <a:ext uri="{FF2B5EF4-FFF2-40B4-BE49-F238E27FC236}">
                <a16:creationId xmlns="" xmlns:a16="http://schemas.microsoft.com/office/drawing/2014/main" id="{1DD29FDC-1229-400A-9380-BFFF25F92ED4}"/>
              </a:ext>
            </a:extLst>
          </p:cNvPr>
          <p:cNvSpPr>
            <a:spLocks noChangeAspect="1"/>
          </p:cNvSpPr>
          <p:nvPr/>
        </p:nvSpPr>
        <p:spPr bwMode="auto">
          <a:xfrm>
            <a:off x="5861888" y="5344041"/>
            <a:ext cx="390681" cy="552510"/>
          </a:xfrm>
          <a:custGeom>
            <a:avLst/>
            <a:gdLst>
              <a:gd name="connsiteX0" fmla="*/ 124195 w 429814"/>
              <a:gd name="connsiteY0" fmla="*/ 422264 h 607851"/>
              <a:gd name="connsiteX1" fmla="*/ 305619 w 429814"/>
              <a:gd name="connsiteY1" fmla="*/ 422264 h 607851"/>
              <a:gd name="connsiteX2" fmla="*/ 305619 w 429814"/>
              <a:gd name="connsiteY2" fmla="*/ 553241 h 607851"/>
              <a:gd name="connsiteX3" fmla="*/ 290327 w 429814"/>
              <a:gd name="connsiteY3" fmla="*/ 568439 h 607851"/>
              <a:gd name="connsiteX4" fmla="*/ 255937 w 429814"/>
              <a:gd name="connsiteY4" fmla="*/ 568439 h 607851"/>
              <a:gd name="connsiteX5" fmla="*/ 255937 w 429814"/>
              <a:gd name="connsiteY5" fmla="*/ 577529 h 607851"/>
              <a:gd name="connsiteX6" fmla="*/ 225575 w 429814"/>
              <a:gd name="connsiteY6" fmla="*/ 607851 h 607851"/>
              <a:gd name="connsiteX7" fmla="*/ 204240 w 429814"/>
              <a:gd name="connsiteY7" fmla="*/ 607851 h 607851"/>
              <a:gd name="connsiteX8" fmla="*/ 173878 w 429814"/>
              <a:gd name="connsiteY8" fmla="*/ 577529 h 607851"/>
              <a:gd name="connsiteX9" fmla="*/ 173878 w 429814"/>
              <a:gd name="connsiteY9" fmla="*/ 568439 h 607851"/>
              <a:gd name="connsiteX10" fmla="*/ 139488 w 429814"/>
              <a:gd name="connsiteY10" fmla="*/ 568439 h 607851"/>
              <a:gd name="connsiteX11" fmla="*/ 124195 w 429814"/>
              <a:gd name="connsiteY11" fmla="*/ 553241 h 607851"/>
              <a:gd name="connsiteX12" fmla="*/ 214907 w 429814"/>
              <a:gd name="connsiteY12" fmla="*/ 0 h 607851"/>
              <a:gd name="connsiteX13" fmla="*/ 429814 w 429814"/>
              <a:gd name="connsiteY13" fmla="*/ 214616 h 607851"/>
              <a:gd name="connsiteX14" fmla="*/ 325307 w 429814"/>
              <a:gd name="connsiteY14" fmla="*/ 398765 h 607851"/>
              <a:gd name="connsiteX15" fmla="*/ 252727 w 429814"/>
              <a:gd name="connsiteY15" fmla="*/ 398765 h 607851"/>
              <a:gd name="connsiteX16" fmla="*/ 304122 w 429814"/>
              <a:gd name="connsiteY16" fmla="*/ 258642 h 607851"/>
              <a:gd name="connsiteX17" fmla="*/ 295096 w 429814"/>
              <a:gd name="connsiteY17" fmla="*/ 239125 h 607851"/>
              <a:gd name="connsiteX18" fmla="*/ 275553 w 429814"/>
              <a:gd name="connsiteY18" fmla="*/ 248138 h 607851"/>
              <a:gd name="connsiteX19" fmla="*/ 220278 w 429814"/>
              <a:gd name="connsiteY19" fmla="*/ 398765 h 607851"/>
              <a:gd name="connsiteX20" fmla="*/ 209536 w 429814"/>
              <a:gd name="connsiteY20" fmla="*/ 398765 h 607851"/>
              <a:gd name="connsiteX21" fmla="*/ 154262 w 429814"/>
              <a:gd name="connsiteY21" fmla="*/ 248138 h 607851"/>
              <a:gd name="connsiteX22" fmla="*/ 134718 w 429814"/>
              <a:gd name="connsiteY22" fmla="*/ 239125 h 607851"/>
              <a:gd name="connsiteX23" fmla="*/ 125692 w 429814"/>
              <a:gd name="connsiteY23" fmla="*/ 258642 h 607851"/>
              <a:gd name="connsiteX24" fmla="*/ 177088 w 429814"/>
              <a:gd name="connsiteY24" fmla="*/ 398765 h 607851"/>
              <a:gd name="connsiteX25" fmla="*/ 104581 w 429814"/>
              <a:gd name="connsiteY25" fmla="*/ 398765 h 607851"/>
              <a:gd name="connsiteX26" fmla="*/ 0 w 429814"/>
              <a:gd name="connsiteY26" fmla="*/ 214616 h 607851"/>
              <a:gd name="connsiteX27" fmla="*/ 214907 w 429814"/>
              <a:gd name="connsiteY27"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29814" h="607851">
                <a:moveTo>
                  <a:pt x="124195" y="422264"/>
                </a:moveTo>
                <a:lnTo>
                  <a:pt x="305619" y="422264"/>
                </a:lnTo>
                <a:lnTo>
                  <a:pt x="305619" y="553241"/>
                </a:lnTo>
                <a:cubicBezTo>
                  <a:pt x="305619" y="561585"/>
                  <a:pt x="298756" y="568439"/>
                  <a:pt x="290327" y="568439"/>
                </a:cubicBezTo>
                <a:lnTo>
                  <a:pt x="255937" y="568439"/>
                </a:lnTo>
                <a:lnTo>
                  <a:pt x="255937" y="577529"/>
                </a:lnTo>
                <a:cubicBezTo>
                  <a:pt x="255937" y="594292"/>
                  <a:pt x="242360" y="607851"/>
                  <a:pt x="225575" y="607851"/>
                </a:cubicBezTo>
                <a:lnTo>
                  <a:pt x="204240" y="607851"/>
                </a:lnTo>
                <a:cubicBezTo>
                  <a:pt x="187455" y="607851"/>
                  <a:pt x="173878" y="594292"/>
                  <a:pt x="173878" y="577529"/>
                </a:cubicBezTo>
                <a:lnTo>
                  <a:pt x="173878" y="568439"/>
                </a:lnTo>
                <a:lnTo>
                  <a:pt x="139488" y="568439"/>
                </a:lnTo>
                <a:cubicBezTo>
                  <a:pt x="131058" y="568439"/>
                  <a:pt x="124195" y="561585"/>
                  <a:pt x="124195" y="553241"/>
                </a:cubicBezTo>
                <a:close/>
                <a:moveTo>
                  <a:pt x="214907" y="0"/>
                </a:moveTo>
                <a:cubicBezTo>
                  <a:pt x="333587" y="0"/>
                  <a:pt x="429814" y="96097"/>
                  <a:pt x="429814" y="214616"/>
                </a:cubicBezTo>
                <a:cubicBezTo>
                  <a:pt x="429814" y="292835"/>
                  <a:pt x="387892" y="361220"/>
                  <a:pt x="325307" y="398765"/>
                </a:cubicBezTo>
                <a:lnTo>
                  <a:pt x="252727" y="398765"/>
                </a:lnTo>
                <a:lnTo>
                  <a:pt x="304122" y="258642"/>
                </a:lnTo>
                <a:cubicBezTo>
                  <a:pt x="307032" y="250746"/>
                  <a:pt x="303003" y="242030"/>
                  <a:pt x="295096" y="239125"/>
                </a:cubicBezTo>
                <a:cubicBezTo>
                  <a:pt x="287189" y="236219"/>
                  <a:pt x="278387" y="240242"/>
                  <a:pt x="275553" y="248138"/>
                </a:cubicBezTo>
                <a:lnTo>
                  <a:pt x="220278" y="398765"/>
                </a:lnTo>
                <a:lnTo>
                  <a:pt x="209536" y="398765"/>
                </a:lnTo>
                <a:lnTo>
                  <a:pt x="154262" y="248138"/>
                </a:lnTo>
                <a:cubicBezTo>
                  <a:pt x="151427" y="240242"/>
                  <a:pt x="142625" y="236219"/>
                  <a:pt x="134718" y="239125"/>
                </a:cubicBezTo>
                <a:cubicBezTo>
                  <a:pt x="126811" y="242030"/>
                  <a:pt x="122782" y="250746"/>
                  <a:pt x="125692" y="258642"/>
                </a:cubicBezTo>
                <a:lnTo>
                  <a:pt x="177088" y="398765"/>
                </a:lnTo>
                <a:lnTo>
                  <a:pt x="104581" y="398765"/>
                </a:lnTo>
                <a:cubicBezTo>
                  <a:pt x="41922" y="361220"/>
                  <a:pt x="0" y="292835"/>
                  <a:pt x="0" y="214616"/>
                </a:cubicBezTo>
                <a:cubicBezTo>
                  <a:pt x="0" y="96097"/>
                  <a:pt x="96227" y="0"/>
                  <a:pt x="214907" y="0"/>
                </a:cubicBezTo>
                <a:close/>
              </a:path>
            </a:pathLst>
          </a:custGeom>
          <a:solidFill>
            <a:schemeClr val="accent1"/>
          </a:solidFill>
          <a:ln>
            <a:noFill/>
          </a:ln>
        </p:spPr>
      </p:sp>
      <p:sp>
        <p:nvSpPr>
          <p:cNvPr id="156" name="airplane-flight_67076">
            <a:extLst>
              <a:ext uri="{FF2B5EF4-FFF2-40B4-BE49-F238E27FC236}">
                <a16:creationId xmlns="" xmlns:a16="http://schemas.microsoft.com/office/drawing/2014/main" id="{55AD65BB-12D1-413A-BDE0-C817B788825C}"/>
              </a:ext>
            </a:extLst>
          </p:cNvPr>
          <p:cNvSpPr>
            <a:spLocks noChangeAspect="1"/>
          </p:cNvSpPr>
          <p:nvPr/>
        </p:nvSpPr>
        <p:spPr bwMode="auto">
          <a:xfrm>
            <a:off x="4911263" y="5344420"/>
            <a:ext cx="552510" cy="551753"/>
          </a:xfrm>
          <a:custGeom>
            <a:avLst/>
            <a:gdLst>
              <a:gd name="T0" fmla="*/ 455839 w 606244"/>
              <a:gd name="T1" fmla="*/ 455839 w 606244"/>
              <a:gd name="T2" fmla="*/ 600116 w 606244"/>
              <a:gd name="T3" fmla="*/ 600116 w 606244"/>
              <a:gd name="T4" fmla="*/ 600116 w 606244"/>
              <a:gd name="T5" fmla="*/ 600116 w 606244"/>
              <a:gd name="T6" fmla="*/ 600116 w 606244"/>
              <a:gd name="T7" fmla="*/ 600116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600116 w 606244"/>
              <a:gd name="T41" fmla="*/ 600116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77" h="12978">
                <a:moveTo>
                  <a:pt x="12408" y="128"/>
                </a:moveTo>
                <a:lnTo>
                  <a:pt x="11055" y="744"/>
                </a:lnTo>
                <a:cubicBezTo>
                  <a:pt x="10968" y="784"/>
                  <a:pt x="10888" y="839"/>
                  <a:pt x="10820" y="907"/>
                </a:cubicBezTo>
                <a:lnTo>
                  <a:pt x="8615" y="3114"/>
                </a:lnTo>
                <a:lnTo>
                  <a:pt x="1020" y="2203"/>
                </a:lnTo>
                <a:cubicBezTo>
                  <a:pt x="883" y="2187"/>
                  <a:pt x="744" y="2234"/>
                  <a:pt x="647" y="2332"/>
                </a:cubicBezTo>
                <a:lnTo>
                  <a:pt x="224" y="2755"/>
                </a:lnTo>
                <a:cubicBezTo>
                  <a:pt x="0" y="2979"/>
                  <a:pt x="69" y="3358"/>
                  <a:pt x="359" y="3487"/>
                </a:cubicBezTo>
                <a:lnTo>
                  <a:pt x="5801" y="5927"/>
                </a:lnTo>
                <a:lnTo>
                  <a:pt x="4239" y="7490"/>
                </a:lnTo>
                <a:lnTo>
                  <a:pt x="1509" y="7490"/>
                </a:lnTo>
                <a:cubicBezTo>
                  <a:pt x="1389" y="7490"/>
                  <a:pt x="1275" y="7538"/>
                  <a:pt x="1189" y="7622"/>
                </a:cubicBezTo>
                <a:lnTo>
                  <a:pt x="961" y="7851"/>
                </a:lnTo>
                <a:cubicBezTo>
                  <a:pt x="735" y="8078"/>
                  <a:pt x="809" y="8460"/>
                  <a:pt x="1103" y="8586"/>
                </a:cubicBezTo>
                <a:lnTo>
                  <a:pt x="3405" y="9572"/>
                </a:lnTo>
                <a:lnTo>
                  <a:pt x="4392" y="11875"/>
                </a:lnTo>
                <a:cubicBezTo>
                  <a:pt x="4517" y="12168"/>
                  <a:pt x="4901" y="12243"/>
                  <a:pt x="5127" y="12016"/>
                </a:cubicBezTo>
                <a:lnTo>
                  <a:pt x="5356" y="11787"/>
                </a:lnTo>
                <a:cubicBezTo>
                  <a:pt x="5441" y="11702"/>
                  <a:pt x="5488" y="11587"/>
                  <a:pt x="5488" y="11467"/>
                </a:cubicBezTo>
                <a:lnTo>
                  <a:pt x="5488" y="8738"/>
                </a:lnTo>
                <a:lnTo>
                  <a:pt x="7051" y="7175"/>
                </a:lnTo>
                <a:lnTo>
                  <a:pt x="9491" y="12619"/>
                </a:lnTo>
                <a:cubicBezTo>
                  <a:pt x="9620" y="12908"/>
                  <a:pt x="9999" y="12978"/>
                  <a:pt x="10223" y="12754"/>
                </a:cubicBezTo>
                <a:lnTo>
                  <a:pt x="10645" y="12331"/>
                </a:lnTo>
                <a:cubicBezTo>
                  <a:pt x="10744" y="12232"/>
                  <a:pt x="10791" y="12095"/>
                  <a:pt x="10775" y="11958"/>
                </a:cubicBezTo>
                <a:lnTo>
                  <a:pt x="9863" y="4363"/>
                </a:lnTo>
                <a:lnTo>
                  <a:pt x="12069" y="2156"/>
                </a:lnTo>
                <a:cubicBezTo>
                  <a:pt x="12137" y="2088"/>
                  <a:pt x="12192" y="2010"/>
                  <a:pt x="12232" y="1922"/>
                </a:cubicBezTo>
                <a:lnTo>
                  <a:pt x="12848" y="568"/>
                </a:lnTo>
                <a:cubicBezTo>
                  <a:pt x="12977" y="290"/>
                  <a:pt x="12689" y="0"/>
                  <a:pt x="12408" y="128"/>
                </a:cubicBezTo>
                <a:close/>
              </a:path>
            </a:pathLst>
          </a:custGeom>
          <a:solidFill>
            <a:schemeClr val="accent1"/>
          </a:solidFill>
          <a:ln>
            <a:noFill/>
          </a:ln>
        </p:spPr>
      </p:sp>
      <p:sp>
        <p:nvSpPr>
          <p:cNvPr id="157" name="give-a-gift_11114">
            <a:extLst>
              <a:ext uri="{FF2B5EF4-FFF2-40B4-BE49-F238E27FC236}">
                <a16:creationId xmlns="" xmlns:a16="http://schemas.microsoft.com/office/drawing/2014/main" id="{B112DDF7-EA91-440A-9D10-89EAB030DD75}"/>
              </a:ext>
            </a:extLst>
          </p:cNvPr>
          <p:cNvSpPr>
            <a:spLocks noChangeAspect="1"/>
          </p:cNvSpPr>
          <p:nvPr/>
        </p:nvSpPr>
        <p:spPr bwMode="auto">
          <a:xfrm>
            <a:off x="10126722" y="5344041"/>
            <a:ext cx="545265" cy="552510"/>
          </a:xfrm>
          <a:custGeom>
            <a:avLst/>
            <a:gdLst>
              <a:gd name="T0" fmla="*/ 600116 w 606244"/>
              <a:gd name="T1" fmla="*/ 600116 w 606244"/>
              <a:gd name="T2" fmla="*/ 600116 w 606244"/>
              <a:gd name="T3" fmla="*/ 600116 w 606244"/>
              <a:gd name="T4" fmla="*/ 600116 w 606244"/>
              <a:gd name="T5" fmla="*/ 600116 w 606244"/>
              <a:gd name="T6" fmla="*/ 455839 w 606244"/>
              <a:gd name="T7" fmla="*/ 455839 w 606244"/>
              <a:gd name="T8" fmla="*/ 600116 w 606244"/>
              <a:gd name="T9" fmla="*/ 600116 w 606244"/>
              <a:gd name="T10" fmla="*/ 600116 w 606244"/>
              <a:gd name="T11" fmla="*/ 600116 w 606244"/>
              <a:gd name="T12" fmla="*/ 600116 w 606244"/>
              <a:gd name="T13" fmla="*/ 600116 w 606244"/>
              <a:gd name="T14" fmla="*/ 600116 w 606244"/>
              <a:gd name="T15" fmla="*/ 600116 w 606244"/>
              <a:gd name="T16" fmla="*/ 600116 w 606244"/>
              <a:gd name="T17" fmla="*/ 600116 w 606244"/>
              <a:gd name="T18" fmla="*/ 600116 w 606244"/>
              <a:gd name="T19" fmla="*/ 600116 w 606244"/>
              <a:gd name="T20" fmla="*/ 600116 w 606244"/>
              <a:gd name="T21" fmla="*/ 600116 w 606244"/>
              <a:gd name="T22" fmla="*/ 600116 w 606244"/>
              <a:gd name="T23" fmla="*/ 600116 w 606244"/>
              <a:gd name="T24" fmla="*/ 600116 w 606244"/>
              <a:gd name="T25" fmla="*/ 600116 w 606244"/>
              <a:gd name="T26" fmla="*/ 600116 w 606244"/>
              <a:gd name="T27" fmla="*/ 600116 w 606244"/>
              <a:gd name="T28" fmla="*/ 600116 w 606244"/>
              <a:gd name="T29" fmla="*/ 600116 w 606244"/>
              <a:gd name="T30" fmla="*/ 600116 w 606244"/>
              <a:gd name="T31" fmla="*/ 600116 w 606244"/>
              <a:gd name="T32" fmla="*/ 600116 w 606244"/>
              <a:gd name="T33" fmla="*/ 600116 w 606244"/>
              <a:gd name="T34" fmla="*/ 600116 w 606244"/>
              <a:gd name="T35" fmla="*/ 600116 w 606244"/>
              <a:gd name="T36" fmla="*/ 600116 w 606244"/>
              <a:gd name="T37" fmla="*/ 600116 w 606244"/>
              <a:gd name="T38" fmla="*/ 600116 w 606244"/>
              <a:gd name="T39" fmla="*/ 600116 w 606244"/>
              <a:gd name="T40" fmla="*/ 455839 w 606244"/>
              <a:gd name="T41" fmla="*/ 455839 w 606244"/>
              <a:gd name="T42" fmla="*/ 600116 w 606244"/>
              <a:gd name="T43" fmla="*/ 600116 w 606244"/>
              <a:gd name="T44" fmla="*/ 600116 w 606244"/>
              <a:gd name="T45" fmla="*/ 600116 w 606244"/>
              <a:gd name="T46" fmla="*/ 600116 w 606244"/>
              <a:gd name="T47" fmla="*/ 600116 w 606244"/>
              <a:gd name="T48" fmla="*/ 600116 w 606244"/>
              <a:gd name="T49" fmla="*/ 600116 w 606244"/>
              <a:gd name="T50" fmla="*/ 600116 w 606244"/>
              <a:gd name="T51" fmla="*/ 600116 w 606244"/>
              <a:gd name="T52" fmla="*/ 600116 w 606244"/>
              <a:gd name="T53" fmla="*/ 600116 w 606244"/>
              <a:gd name="T54" fmla="*/ 600116 w 606244"/>
              <a:gd name="T55" fmla="*/ 600116 w 606244"/>
              <a:gd name="T56" fmla="*/ 600116 w 606244"/>
              <a:gd name="T57" fmla="*/ 600116 w 606244"/>
              <a:gd name="T58" fmla="*/ 600116 w 606244"/>
              <a:gd name="T59" fmla="*/ 600116 w 606244"/>
              <a:gd name="T60" fmla="*/ 600116 w 606244"/>
              <a:gd name="T61" fmla="*/ 600116 w 606244"/>
              <a:gd name="T62" fmla="*/ 600116 w 606244"/>
              <a:gd name="T63" fmla="*/ 600116 w 606244"/>
              <a:gd name="T64" fmla="*/ 600116 w 606244"/>
              <a:gd name="T65" fmla="*/ 600116 w 606244"/>
              <a:gd name="T66" fmla="*/ 600116 w 606244"/>
              <a:gd name="T67" fmla="*/ 600116 w 606244"/>
              <a:gd name="T68" fmla="*/ 455839 w 606244"/>
              <a:gd name="T69" fmla="*/ 455839 w 606244"/>
              <a:gd name="T70" fmla="*/ 600116 w 606244"/>
              <a:gd name="T71" fmla="*/ 600116 w 606244"/>
              <a:gd name="T72" fmla="*/ 600116 w 606244"/>
              <a:gd name="T73" fmla="*/ 600116 w 606244"/>
              <a:gd name="T74" fmla="*/ 600116 w 606244"/>
              <a:gd name="T75" fmla="*/ 600116 w 606244"/>
              <a:gd name="T76" fmla="*/ 600116 w 606244"/>
              <a:gd name="T77" fmla="*/ 600116 w 606244"/>
              <a:gd name="T78" fmla="*/ 600116 w 606244"/>
              <a:gd name="T79" fmla="*/ 600116 w 606244"/>
              <a:gd name="T80" fmla="*/ 600116 w 606244"/>
              <a:gd name="T81" fmla="*/ 600116 w 606244"/>
              <a:gd name="T82" fmla="*/ 600116 w 606244"/>
              <a:gd name="T83" fmla="*/ 600116 w 606244"/>
              <a:gd name="T84" fmla="*/ 600116 w 606244"/>
              <a:gd name="T85" fmla="*/ 600116 w 606244"/>
              <a:gd name="T86" fmla="*/ 600116 w 606244"/>
              <a:gd name="T87" fmla="*/ 600116 w 60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5" h="269">
                <a:moveTo>
                  <a:pt x="150" y="42"/>
                </a:moveTo>
                <a:lnTo>
                  <a:pt x="147" y="32"/>
                </a:lnTo>
                <a:cubicBezTo>
                  <a:pt x="146" y="28"/>
                  <a:pt x="144" y="24"/>
                  <a:pt x="142" y="20"/>
                </a:cubicBezTo>
                <a:cubicBezTo>
                  <a:pt x="135" y="8"/>
                  <a:pt x="126" y="3"/>
                  <a:pt x="123" y="2"/>
                </a:cubicBezTo>
                <a:cubicBezTo>
                  <a:pt x="122" y="5"/>
                  <a:pt x="122" y="15"/>
                  <a:pt x="129" y="28"/>
                </a:cubicBezTo>
                <a:cubicBezTo>
                  <a:pt x="137" y="40"/>
                  <a:pt x="145" y="45"/>
                  <a:pt x="148" y="46"/>
                </a:cubicBezTo>
                <a:lnTo>
                  <a:pt x="150" y="42"/>
                </a:lnTo>
                <a:close/>
                <a:moveTo>
                  <a:pt x="183" y="28"/>
                </a:moveTo>
                <a:cubicBezTo>
                  <a:pt x="191" y="15"/>
                  <a:pt x="191" y="5"/>
                  <a:pt x="190" y="2"/>
                </a:cubicBezTo>
                <a:cubicBezTo>
                  <a:pt x="186" y="3"/>
                  <a:pt x="178" y="8"/>
                  <a:pt x="171" y="20"/>
                </a:cubicBezTo>
                <a:cubicBezTo>
                  <a:pt x="168" y="24"/>
                  <a:pt x="167" y="28"/>
                  <a:pt x="165" y="32"/>
                </a:cubicBezTo>
                <a:lnTo>
                  <a:pt x="162" y="43"/>
                </a:lnTo>
                <a:lnTo>
                  <a:pt x="164" y="46"/>
                </a:lnTo>
                <a:cubicBezTo>
                  <a:pt x="167" y="45"/>
                  <a:pt x="176" y="40"/>
                  <a:pt x="183" y="28"/>
                </a:cubicBezTo>
                <a:close/>
                <a:moveTo>
                  <a:pt x="152" y="52"/>
                </a:moveTo>
                <a:lnTo>
                  <a:pt x="179" y="52"/>
                </a:lnTo>
                <a:lnTo>
                  <a:pt x="179" y="90"/>
                </a:lnTo>
                <a:lnTo>
                  <a:pt x="244" y="90"/>
                </a:lnTo>
                <a:lnTo>
                  <a:pt x="244" y="53"/>
                </a:lnTo>
                <a:lnTo>
                  <a:pt x="183" y="53"/>
                </a:lnTo>
                <a:cubicBezTo>
                  <a:pt x="188" y="49"/>
                  <a:pt x="193" y="43"/>
                  <a:pt x="197" y="36"/>
                </a:cubicBezTo>
                <a:cubicBezTo>
                  <a:pt x="206" y="21"/>
                  <a:pt x="207" y="5"/>
                  <a:pt x="200" y="1"/>
                </a:cubicBezTo>
                <a:cubicBezTo>
                  <a:pt x="198" y="0"/>
                  <a:pt x="197" y="0"/>
                  <a:pt x="195" y="0"/>
                </a:cubicBezTo>
                <a:cubicBezTo>
                  <a:pt x="188" y="0"/>
                  <a:pt x="178" y="8"/>
                  <a:pt x="170" y="21"/>
                </a:cubicBezTo>
                <a:cubicBezTo>
                  <a:pt x="168" y="25"/>
                  <a:pt x="166" y="29"/>
                  <a:pt x="165" y="33"/>
                </a:cubicBezTo>
                <a:cubicBezTo>
                  <a:pt x="163" y="29"/>
                  <a:pt x="162" y="25"/>
                  <a:pt x="159" y="21"/>
                </a:cubicBezTo>
                <a:cubicBezTo>
                  <a:pt x="152" y="8"/>
                  <a:pt x="141" y="0"/>
                  <a:pt x="134" y="0"/>
                </a:cubicBezTo>
                <a:cubicBezTo>
                  <a:pt x="132" y="0"/>
                  <a:pt x="131" y="0"/>
                  <a:pt x="130" y="1"/>
                </a:cubicBezTo>
                <a:cubicBezTo>
                  <a:pt x="122" y="5"/>
                  <a:pt x="124" y="21"/>
                  <a:pt x="132" y="36"/>
                </a:cubicBezTo>
                <a:cubicBezTo>
                  <a:pt x="137" y="43"/>
                  <a:pt x="142" y="49"/>
                  <a:pt x="147" y="53"/>
                </a:cubicBezTo>
                <a:lnTo>
                  <a:pt x="85" y="53"/>
                </a:lnTo>
                <a:lnTo>
                  <a:pt x="85" y="90"/>
                </a:lnTo>
                <a:lnTo>
                  <a:pt x="152" y="90"/>
                </a:lnTo>
                <a:lnTo>
                  <a:pt x="152" y="52"/>
                </a:lnTo>
                <a:close/>
                <a:moveTo>
                  <a:pt x="173" y="36"/>
                </a:moveTo>
                <a:cubicBezTo>
                  <a:pt x="174" y="32"/>
                  <a:pt x="176" y="29"/>
                  <a:pt x="178" y="25"/>
                </a:cubicBezTo>
                <a:cubicBezTo>
                  <a:pt x="184" y="14"/>
                  <a:pt x="192" y="9"/>
                  <a:pt x="195" y="9"/>
                </a:cubicBezTo>
                <a:cubicBezTo>
                  <a:pt x="196" y="11"/>
                  <a:pt x="196" y="20"/>
                  <a:pt x="189" y="32"/>
                </a:cubicBezTo>
                <a:cubicBezTo>
                  <a:pt x="183" y="43"/>
                  <a:pt x="175" y="48"/>
                  <a:pt x="172" y="49"/>
                </a:cubicBezTo>
                <a:lnTo>
                  <a:pt x="170" y="46"/>
                </a:lnTo>
                <a:lnTo>
                  <a:pt x="173" y="36"/>
                </a:lnTo>
                <a:close/>
                <a:moveTo>
                  <a:pt x="140" y="32"/>
                </a:moveTo>
                <a:cubicBezTo>
                  <a:pt x="133" y="20"/>
                  <a:pt x="133" y="11"/>
                  <a:pt x="134" y="9"/>
                </a:cubicBezTo>
                <a:cubicBezTo>
                  <a:pt x="137" y="9"/>
                  <a:pt x="145" y="14"/>
                  <a:pt x="151" y="25"/>
                </a:cubicBezTo>
                <a:cubicBezTo>
                  <a:pt x="154" y="29"/>
                  <a:pt x="155" y="32"/>
                  <a:pt x="156" y="36"/>
                </a:cubicBezTo>
                <a:lnTo>
                  <a:pt x="159" y="45"/>
                </a:lnTo>
                <a:lnTo>
                  <a:pt x="157" y="48"/>
                </a:lnTo>
                <a:cubicBezTo>
                  <a:pt x="154" y="48"/>
                  <a:pt x="147" y="43"/>
                  <a:pt x="140" y="32"/>
                </a:cubicBezTo>
                <a:close/>
                <a:moveTo>
                  <a:pt x="181" y="102"/>
                </a:moveTo>
                <a:lnTo>
                  <a:pt x="181" y="144"/>
                </a:lnTo>
                <a:cubicBezTo>
                  <a:pt x="186" y="146"/>
                  <a:pt x="187" y="151"/>
                  <a:pt x="187" y="151"/>
                </a:cubicBezTo>
                <a:cubicBezTo>
                  <a:pt x="187" y="151"/>
                  <a:pt x="188" y="150"/>
                  <a:pt x="188" y="170"/>
                </a:cubicBezTo>
                <a:cubicBezTo>
                  <a:pt x="188" y="191"/>
                  <a:pt x="184" y="191"/>
                  <a:pt x="181" y="192"/>
                </a:cubicBezTo>
                <a:lnTo>
                  <a:pt x="181" y="203"/>
                </a:lnTo>
                <a:cubicBezTo>
                  <a:pt x="181" y="203"/>
                  <a:pt x="214" y="192"/>
                  <a:pt x="233" y="168"/>
                </a:cubicBezTo>
                <a:cubicBezTo>
                  <a:pt x="240" y="159"/>
                  <a:pt x="244" y="161"/>
                  <a:pt x="244" y="161"/>
                </a:cubicBezTo>
                <a:lnTo>
                  <a:pt x="244" y="102"/>
                </a:lnTo>
                <a:lnTo>
                  <a:pt x="181" y="102"/>
                </a:lnTo>
                <a:close/>
                <a:moveTo>
                  <a:pt x="152" y="102"/>
                </a:moveTo>
                <a:lnTo>
                  <a:pt x="85" y="102"/>
                </a:lnTo>
                <a:lnTo>
                  <a:pt x="85" y="136"/>
                </a:lnTo>
                <a:lnTo>
                  <a:pt x="152" y="136"/>
                </a:lnTo>
                <a:lnTo>
                  <a:pt x="152" y="102"/>
                </a:lnTo>
                <a:lnTo>
                  <a:pt x="152" y="102"/>
                </a:lnTo>
                <a:close/>
                <a:moveTo>
                  <a:pt x="0" y="137"/>
                </a:moveTo>
                <a:lnTo>
                  <a:pt x="38" y="137"/>
                </a:lnTo>
                <a:lnTo>
                  <a:pt x="38" y="266"/>
                </a:lnTo>
                <a:lnTo>
                  <a:pt x="0" y="266"/>
                </a:lnTo>
                <a:lnTo>
                  <a:pt x="0" y="137"/>
                </a:lnTo>
                <a:close/>
                <a:moveTo>
                  <a:pt x="241" y="178"/>
                </a:moveTo>
                <a:cubicBezTo>
                  <a:pt x="239" y="178"/>
                  <a:pt x="238" y="178"/>
                  <a:pt x="236" y="178"/>
                </a:cubicBezTo>
                <a:cubicBezTo>
                  <a:pt x="224" y="180"/>
                  <a:pt x="206" y="225"/>
                  <a:pt x="159" y="212"/>
                </a:cubicBezTo>
                <a:cubicBezTo>
                  <a:pt x="159" y="212"/>
                  <a:pt x="145" y="207"/>
                  <a:pt x="140" y="204"/>
                </a:cubicBezTo>
                <a:cubicBezTo>
                  <a:pt x="135" y="201"/>
                  <a:pt x="125" y="196"/>
                  <a:pt x="117" y="190"/>
                </a:cubicBezTo>
                <a:lnTo>
                  <a:pt x="140" y="190"/>
                </a:lnTo>
                <a:lnTo>
                  <a:pt x="165" y="190"/>
                </a:lnTo>
                <a:cubicBezTo>
                  <a:pt x="165" y="190"/>
                  <a:pt x="167" y="190"/>
                  <a:pt x="169" y="189"/>
                </a:cubicBezTo>
                <a:cubicBezTo>
                  <a:pt x="172" y="188"/>
                  <a:pt x="176" y="187"/>
                  <a:pt x="176" y="182"/>
                </a:cubicBezTo>
                <a:lnTo>
                  <a:pt x="176" y="160"/>
                </a:lnTo>
                <a:cubicBezTo>
                  <a:pt x="176" y="160"/>
                  <a:pt x="175" y="152"/>
                  <a:pt x="169" y="150"/>
                </a:cubicBezTo>
                <a:cubicBezTo>
                  <a:pt x="168" y="149"/>
                  <a:pt x="167" y="149"/>
                  <a:pt x="165" y="149"/>
                </a:cubicBezTo>
                <a:lnTo>
                  <a:pt x="140" y="149"/>
                </a:lnTo>
                <a:lnTo>
                  <a:pt x="67" y="149"/>
                </a:lnTo>
                <a:lnTo>
                  <a:pt x="55" y="149"/>
                </a:lnTo>
                <a:lnTo>
                  <a:pt x="55" y="242"/>
                </a:lnTo>
                <a:cubicBezTo>
                  <a:pt x="55" y="242"/>
                  <a:pt x="129" y="266"/>
                  <a:pt x="156" y="266"/>
                </a:cubicBezTo>
                <a:cubicBezTo>
                  <a:pt x="156" y="266"/>
                  <a:pt x="221" y="269"/>
                  <a:pt x="265" y="217"/>
                </a:cubicBezTo>
                <a:cubicBezTo>
                  <a:pt x="265" y="217"/>
                  <a:pt x="254" y="184"/>
                  <a:pt x="241" y="178"/>
                </a:cubicBezTo>
                <a:close/>
              </a:path>
            </a:pathLst>
          </a:custGeom>
          <a:solidFill>
            <a:schemeClr val="accent1"/>
          </a:solidFill>
          <a:ln>
            <a:noFill/>
          </a:ln>
        </p:spPr>
      </p:sp>
      <p:sp>
        <p:nvSpPr>
          <p:cNvPr id="158" name="siren-light_75516">
            <a:extLst>
              <a:ext uri="{FF2B5EF4-FFF2-40B4-BE49-F238E27FC236}">
                <a16:creationId xmlns="" xmlns:a16="http://schemas.microsoft.com/office/drawing/2014/main" id="{C33EDD1A-C92E-47A7-9036-56FAFB935740}"/>
              </a:ext>
            </a:extLst>
          </p:cNvPr>
          <p:cNvSpPr>
            <a:spLocks noChangeAspect="1"/>
          </p:cNvSpPr>
          <p:nvPr/>
        </p:nvSpPr>
        <p:spPr bwMode="auto">
          <a:xfrm>
            <a:off x="8395364" y="5368988"/>
            <a:ext cx="552510" cy="502616"/>
          </a:xfrm>
          <a:custGeom>
            <a:avLst/>
            <a:gdLst>
              <a:gd name="connsiteX0" fmla="*/ 49398 w 607220"/>
              <a:gd name="connsiteY0" fmla="*/ 459240 h 552386"/>
              <a:gd name="connsiteX1" fmla="*/ 557822 w 607220"/>
              <a:gd name="connsiteY1" fmla="*/ 459240 h 552386"/>
              <a:gd name="connsiteX2" fmla="*/ 557822 w 607220"/>
              <a:gd name="connsiteY2" fmla="*/ 552386 h 552386"/>
              <a:gd name="connsiteX3" fmla="*/ 49398 w 607220"/>
              <a:gd name="connsiteY3" fmla="*/ 552386 h 552386"/>
              <a:gd name="connsiteX4" fmla="*/ 584431 w 607220"/>
              <a:gd name="connsiteY4" fmla="*/ 238538 h 552386"/>
              <a:gd name="connsiteX5" fmla="*/ 606926 w 607220"/>
              <a:gd name="connsiteY5" fmla="*/ 254179 h 552386"/>
              <a:gd name="connsiteX6" fmla="*/ 591161 w 607220"/>
              <a:gd name="connsiteY6" fmla="*/ 276628 h 552386"/>
              <a:gd name="connsiteX7" fmla="*/ 531142 w 607220"/>
              <a:gd name="connsiteY7" fmla="*/ 287208 h 552386"/>
              <a:gd name="connsiteX8" fmla="*/ 527731 w 607220"/>
              <a:gd name="connsiteY8" fmla="*/ 287484 h 552386"/>
              <a:gd name="connsiteX9" fmla="*/ 508647 w 607220"/>
              <a:gd name="connsiteY9" fmla="*/ 271476 h 552386"/>
              <a:gd name="connsiteX10" fmla="*/ 524412 w 607220"/>
              <a:gd name="connsiteY10" fmla="*/ 249027 h 552386"/>
              <a:gd name="connsiteX11" fmla="*/ 22789 w 607220"/>
              <a:gd name="connsiteY11" fmla="*/ 238446 h 552386"/>
              <a:gd name="connsiteX12" fmla="*/ 82808 w 607220"/>
              <a:gd name="connsiteY12" fmla="*/ 249027 h 552386"/>
              <a:gd name="connsiteX13" fmla="*/ 98481 w 607220"/>
              <a:gd name="connsiteY13" fmla="*/ 271476 h 552386"/>
              <a:gd name="connsiteX14" fmla="*/ 79489 w 607220"/>
              <a:gd name="connsiteY14" fmla="*/ 287484 h 552386"/>
              <a:gd name="connsiteX15" fmla="*/ 76078 w 607220"/>
              <a:gd name="connsiteY15" fmla="*/ 287208 h 552386"/>
              <a:gd name="connsiteX16" fmla="*/ 16059 w 607220"/>
              <a:gd name="connsiteY16" fmla="*/ 276628 h 552386"/>
              <a:gd name="connsiteX17" fmla="*/ 294 w 607220"/>
              <a:gd name="connsiteY17" fmla="*/ 254179 h 552386"/>
              <a:gd name="connsiteX18" fmla="*/ 22789 w 607220"/>
              <a:gd name="connsiteY18" fmla="*/ 238446 h 552386"/>
              <a:gd name="connsiteX19" fmla="*/ 292803 w 607220"/>
              <a:gd name="connsiteY19" fmla="*/ 164340 h 552386"/>
              <a:gd name="connsiteX20" fmla="*/ 160608 w 607220"/>
              <a:gd name="connsiteY20" fmla="*/ 306622 h 552386"/>
              <a:gd name="connsiteX21" fmla="*/ 160608 w 607220"/>
              <a:gd name="connsiteY21" fmla="*/ 391845 h 552386"/>
              <a:gd name="connsiteX22" fmla="*/ 223387 w 607220"/>
              <a:gd name="connsiteY22" fmla="*/ 391845 h 552386"/>
              <a:gd name="connsiteX23" fmla="*/ 223387 w 607220"/>
              <a:gd name="connsiteY23" fmla="*/ 306622 h 552386"/>
              <a:gd name="connsiteX24" fmla="*/ 292803 w 607220"/>
              <a:gd name="connsiteY24" fmla="*/ 164340 h 552386"/>
              <a:gd name="connsiteX25" fmla="*/ 303681 w 607220"/>
              <a:gd name="connsiteY25" fmla="*/ 125042 h 552386"/>
              <a:gd name="connsiteX26" fmla="*/ 485563 w 607220"/>
              <a:gd name="connsiteY26" fmla="*/ 306622 h 552386"/>
              <a:gd name="connsiteX27" fmla="*/ 485563 w 607220"/>
              <a:gd name="connsiteY27" fmla="*/ 430590 h 552386"/>
              <a:gd name="connsiteX28" fmla="*/ 463070 w 607220"/>
              <a:gd name="connsiteY28" fmla="*/ 430590 h 552386"/>
              <a:gd name="connsiteX29" fmla="*/ 223387 w 607220"/>
              <a:gd name="connsiteY29" fmla="*/ 430590 h 552386"/>
              <a:gd name="connsiteX30" fmla="*/ 121798 w 607220"/>
              <a:gd name="connsiteY30" fmla="*/ 430590 h 552386"/>
              <a:gd name="connsiteX31" fmla="*/ 121798 w 607220"/>
              <a:gd name="connsiteY31" fmla="*/ 306622 h 552386"/>
              <a:gd name="connsiteX32" fmla="*/ 303681 w 607220"/>
              <a:gd name="connsiteY32" fmla="*/ 125042 h 552386"/>
              <a:gd name="connsiteX33" fmla="*/ 487420 w 607220"/>
              <a:gd name="connsiteY33" fmla="*/ 67584 h 552386"/>
              <a:gd name="connsiteX34" fmla="*/ 501584 w 607220"/>
              <a:gd name="connsiteY34" fmla="*/ 72014 h 552386"/>
              <a:gd name="connsiteX35" fmla="*/ 503981 w 607220"/>
              <a:gd name="connsiteY35" fmla="*/ 99356 h 552386"/>
              <a:gd name="connsiteX36" fmla="*/ 464796 w 607220"/>
              <a:gd name="connsiteY36" fmla="*/ 145940 h 552386"/>
              <a:gd name="connsiteX37" fmla="*/ 449952 w 607220"/>
              <a:gd name="connsiteY37" fmla="*/ 152844 h 552386"/>
              <a:gd name="connsiteX38" fmla="*/ 437505 w 607220"/>
              <a:gd name="connsiteY38" fmla="*/ 148333 h 552386"/>
              <a:gd name="connsiteX39" fmla="*/ 435108 w 607220"/>
              <a:gd name="connsiteY39" fmla="*/ 120991 h 552386"/>
              <a:gd name="connsiteX40" fmla="*/ 474293 w 607220"/>
              <a:gd name="connsiteY40" fmla="*/ 74408 h 552386"/>
              <a:gd name="connsiteX41" fmla="*/ 487420 w 607220"/>
              <a:gd name="connsiteY41" fmla="*/ 67584 h 552386"/>
              <a:gd name="connsiteX42" fmla="*/ 119800 w 607220"/>
              <a:gd name="connsiteY42" fmla="*/ 67502 h 552386"/>
              <a:gd name="connsiteX43" fmla="*/ 132927 w 607220"/>
              <a:gd name="connsiteY43" fmla="*/ 74364 h 552386"/>
              <a:gd name="connsiteX44" fmla="*/ 172112 w 607220"/>
              <a:gd name="connsiteY44" fmla="*/ 120973 h 552386"/>
              <a:gd name="connsiteX45" fmla="*/ 169715 w 607220"/>
              <a:gd name="connsiteY45" fmla="*/ 148331 h 552386"/>
              <a:gd name="connsiteX46" fmla="*/ 157268 w 607220"/>
              <a:gd name="connsiteY46" fmla="*/ 152844 h 552386"/>
              <a:gd name="connsiteX47" fmla="*/ 142332 w 607220"/>
              <a:gd name="connsiteY47" fmla="*/ 145936 h 552386"/>
              <a:gd name="connsiteX48" fmla="*/ 103239 w 607220"/>
              <a:gd name="connsiteY48" fmla="*/ 99234 h 552386"/>
              <a:gd name="connsiteX49" fmla="*/ 105636 w 607220"/>
              <a:gd name="connsiteY49" fmla="*/ 71969 h 552386"/>
              <a:gd name="connsiteX50" fmla="*/ 119800 w 607220"/>
              <a:gd name="connsiteY50" fmla="*/ 67502 h 552386"/>
              <a:gd name="connsiteX51" fmla="*/ 303621 w 607220"/>
              <a:gd name="connsiteY51" fmla="*/ 0 h 552386"/>
              <a:gd name="connsiteX52" fmla="*/ 322980 w 607220"/>
              <a:gd name="connsiteY52" fmla="*/ 19338 h 552386"/>
              <a:gd name="connsiteX53" fmla="*/ 322980 w 607220"/>
              <a:gd name="connsiteY53" fmla="*/ 80207 h 552386"/>
              <a:gd name="connsiteX54" fmla="*/ 303621 w 607220"/>
              <a:gd name="connsiteY54" fmla="*/ 99638 h 552386"/>
              <a:gd name="connsiteX55" fmla="*/ 284169 w 607220"/>
              <a:gd name="connsiteY55" fmla="*/ 80207 h 552386"/>
              <a:gd name="connsiteX56" fmla="*/ 284169 w 607220"/>
              <a:gd name="connsiteY56" fmla="*/ 19338 h 552386"/>
              <a:gd name="connsiteX57" fmla="*/ 303621 w 607220"/>
              <a:gd name="connsiteY57" fmla="*/ 0 h 552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220" h="552386">
                <a:moveTo>
                  <a:pt x="49398" y="459240"/>
                </a:moveTo>
                <a:lnTo>
                  <a:pt x="557822" y="459240"/>
                </a:lnTo>
                <a:lnTo>
                  <a:pt x="557822" y="552386"/>
                </a:lnTo>
                <a:lnTo>
                  <a:pt x="49398" y="552386"/>
                </a:lnTo>
                <a:close/>
                <a:moveTo>
                  <a:pt x="584431" y="238538"/>
                </a:moveTo>
                <a:cubicBezTo>
                  <a:pt x="595033" y="236606"/>
                  <a:pt x="605082" y="243691"/>
                  <a:pt x="606926" y="254179"/>
                </a:cubicBezTo>
                <a:cubicBezTo>
                  <a:pt x="608770" y="264759"/>
                  <a:pt x="601763" y="274788"/>
                  <a:pt x="591161" y="276628"/>
                </a:cubicBezTo>
                <a:lnTo>
                  <a:pt x="531142" y="287208"/>
                </a:lnTo>
                <a:cubicBezTo>
                  <a:pt x="530036" y="287392"/>
                  <a:pt x="528838" y="287484"/>
                  <a:pt x="527731" y="287484"/>
                </a:cubicBezTo>
                <a:cubicBezTo>
                  <a:pt x="518512" y="287484"/>
                  <a:pt x="510306" y="280860"/>
                  <a:pt x="508647" y="271476"/>
                </a:cubicBezTo>
                <a:cubicBezTo>
                  <a:pt x="506803" y="260987"/>
                  <a:pt x="513810" y="250867"/>
                  <a:pt x="524412" y="249027"/>
                </a:cubicBezTo>
                <a:close/>
                <a:moveTo>
                  <a:pt x="22789" y="238446"/>
                </a:moveTo>
                <a:lnTo>
                  <a:pt x="82808" y="249027"/>
                </a:lnTo>
                <a:cubicBezTo>
                  <a:pt x="93318" y="250959"/>
                  <a:pt x="100417" y="260987"/>
                  <a:pt x="98481" y="271476"/>
                </a:cubicBezTo>
                <a:cubicBezTo>
                  <a:pt x="96914" y="280860"/>
                  <a:pt x="88708" y="287484"/>
                  <a:pt x="79489" y="287484"/>
                </a:cubicBezTo>
                <a:cubicBezTo>
                  <a:pt x="78290" y="287484"/>
                  <a:pt x="77184" y="287392"/>
                  <a:pt x="76078" y="287208"/>
                </a:cubicBezTo>
                <a:lnTo>
                  <a:pt x="16059" y="276628"/>
                </a:lnTo>
                <a:cubicBezTo>
                  <a:pt x="5457" y="274788"/>
                  <a:pt x="-1550" y="264759"/>
                  <a:pt x="294" y="254179"/>
                </a:cubicBezTo>
                <a:cubicBezTo>
                  <a:pt x="2138" y="243691"/>
                  <a:pt x="12279" y="236606"/>
                  <a:pt x="22789" y="238446"/>
                </a:cubicBezTo>
                <a:close/>
                <a:moveTo>
                  <a:pt x="292803" y="164340"/>
                </a:moveTo>
                <a:cubicBezTo>
                  <a:pt x="218962" y="169862"/>
                  <a:pt x="160608" y="231524"/>
                  <a:pt x="160608" y="306622"/>
                </a:cubicBezTo>
                <a:lnTo>
                  <a:pt x="160608" y="391845"/>
                </a:lnTo>
                <a:lnTo>
                  <a:pt x="223387" y="391845"/>
                </a:lnTo>
                <a:lnTo>
                  <a:pt x="223387" y="306622"/>
                </a:lnTo>
                <a:cubicBezTo>
                  <a:pt x="223387" y="248826"/>
                  <a:pt x="250674" y="197564"/>
                  <a:pt x="292803" y="164340"/>
                </a:cubicBezTo>
                <a:close/>
                <a:moveTo>
                  <a:pt x="303681" y="125042"/>
                </a:moveTo>
                <a:cubicBezTo>
                  <a:pt x="404071" y="125042"/>
                  <a:pt x="485563" y="206399"/>
                  <a:pt x="485563" y="306622"/>
                </a:cubicBezTo>
                <a:lnTo>
                  <a:pt x="485563" y="430590"/>
                </a:lnTo>
                <a:lnTo>
                  <a:pt x="463070" y="430590"/>
                </a:lnTo>
                <a:lnTo>
                  <a:pt x="223387" y="430590"/>
                </a:lnTo>
                <a:lnTo>
                  <a:pt x="121798" y="430590"/>
                </a:lnTo>
                <a:lnTo>
                  <a:pt x="121798" y="306622"/>
                </a:lnTo>
                <a:cubicBezTo>
                  <a:pt x="121798" y="206399"/>
                  <a:pt x="203198" y="125042"/>
                  <a:pt x="303681" y="125042"/>
                </a:cubicBezTo>
                <a:close/>
                <a:moveTo>
                  <a:pt x="487420" y="67584"/>
                </a:moveTo>
                <a:cubicBezTo>
                  <a:pt x="492364" y="67158"/>
                  <a:pt x="497481" y="68608"/>
                  <a:pt x="501584" y="72014"/>
                </a:cubicBezTo>
                <a:cubicBezTo>
                  <a:pt x="509790" y="78919"/>
                  <a:pt x="510896" y="91163"/>
                  <a:pt x="503981" y="99356"/>
                </a:cubicBezTo>
                <a:lnTo>
                  <a:pt x="464796" y="145940"/>
                </a:lnTo>
                <a:cubicBezTo>
                  <a:pt x="461016" y="150543"/>
                  <a:pt x="455484" y="152844"/>
                  <a:pt x="449952" y="152844"/>
                </a:cubicBezTo>
                <a:cubicBezTo>
                  <a:pt x="445527" y="152844"/>
                  <a:pt x="441101" y="151371"/>
                  <a:pt x="437505" y="148333"/>
                </a:cubicBezTo>
                <a:cubicBezTo>
                  <a:pt x="429299" y="141429"/>
                  <a:pt x="428193" y="129185"/>
                  <a:pt x="435108" y="120991"/>
                </a:cubicBezTo>
                <a:lnTo>
                  <a:pt x="474293" y="74408"/>
                </a:lnTo>
                <a:cubicBezTo>
                  <a:pt x="477704" y="70311"/>
                  <a:pt x="482476" y="68010"/>
                  <a:pt x="487420" y="67584"/>
                </a:cubicBezTo>
                <a:close/>
                <a:moveTo>
                  <a:pt x="119800" y="67502"/>
                </a:moveTo>
                <a:cubicBezTo>
                  <a:pt x="124745" y="67939"/>
                  <a:pt x="129516" y="70265"/>
                  <a:pt x="132927" y="74364"/>
                </a:cubicBezTo>
                <a:lnTo>
                  <a:pt x="172112" y="120973"/>
                </a:lnTo>
                <a:cubicBezTo>
                  <a:pt x="179027" y="129171"/>
                  <a:pt x="177921" y="141422"/>
                  <a:pt x="169715" y="148331"/>
                </a:cubicBezTo>
                <a:cubicBezTo>
                  <a:pt x="166119" y="151370"/>
                  <a:pt x="161694" y="152844"/>
                  <a:pt x="157268" y="152844"/>
                </a:cubicBezTo>
                <a:cubicBezTo>
                  <a:pt x="151736" y="152844"/>
                  <a:pt x="146204" y="150449"/>
                  <a:pt x="142332" y="145936"/>
                </a:cubicBezTo>
                <a:lnTo>
                  <a:pt x="103239" y="99234"/>
                </a:lnTo>
                <a:cubicBezTo>
                  <a:pt x="96324" y="91036"/>
                  <a:pt x="97430" y="78785"/>
                  <a:pt x="105636" y="71969"/>
                </a:cubicBezTo>
                <a:cubicBezTo>
                  <a:pt x="109739" y="68515"/>
                  <a:pt x="114856" y="67064"/>
                  <a:pt x="119800" y="67502"/>
                </a:cubicBezTo>
                <a:close/>
                <a:moveTo>
                  <a:pt x="303621" y="0"/>
                </a:moveTo>
                <a:cubicBezTo>
                  <a:pt x="314314" y="0"/>
                  <a:pt x="322980" y="8656"/>
                  <a:pt x="322980" y="19338"/>
                </a:cubicBezTo>
                <a:lnTo>
                  <a:pt x="322980" y="80207"/>
                </a:lnTo>
                <a:cubicBezTo>
                  <a:pt x="322980" y="90982"/>
                  <a:pt x="314314" y="99638"/>
                  <a:pt x="303621" y="99638"/>
                </a:cubicBezTo>
                <a:cubicBezTo>
                  <a:pt x="292835" y="99638"/>
                  <a:pt x="284169" y="90982"/>
                  <a:pt x="284169" y="80207"/>
                </a:cubicBezTo>
                <a:lnTo>
                  <a:pt x="284169" y="19338"/>
                </a:lnTo>
                <a:cubicBezTo>
                  <a:pt x="284169" y="8656"/>
                  <a:pt x="292835" y="0"/>
                  <a:pt x="303621" y="0"/>
                </a:cubicBezTo>
                <a:close/>
              </a:path>
            </a:pathLst>
          </a:custGeom>
          <a:solidFill>
            <a:schemeClr val="accent1"/>
          </a:solidFill>
          <a:ln>
            <a:noFill/>
          </a:ln>
        </p:spPr>
      </p:sp>
      <p:sp>
        <p:nvSpPr>
          <p:cNvPr id="159" name="pen-tool_105129">
            <a:extLst>
              <a:ext uri="{FF2B5EF4-FFF2-40B4-BE49-F238E27FC236}">
                <a16:creationId xmlns="" xmlns:a16="http://schemas.microsoft.com/office/drawing/2014/main" id="{B705051B-7499-479A-AE8B-17C97D75EDCF}"/>
              </a:ext>
            </a:extLst>
          </p:cNvPr>
          <p:cNvSpPr>
            <a:spLocks noChangeAspect="1"/>
          </p:cNvSpPr>
          <p:nvPr/>
        </p:nvSpPr>
        <p:spPr bwMode="auto">
          <a:xfrm>
            <a:off x="9287143" y="5344461"/>
            <a:ext cx="552510" cy="551670"/>
          </a:xfrm>
          <a:custGeom>
            <a:avLst/>
            <a:gdLst>
              <a:gd name="T0" fmla="*/ 88862 h 440259"/>
              <a:gd name="T1" fmla="*/ 88862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88862 h 440259"/>
              <a:gd name="T27" fmla="*/ 88862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7" h="2757">
                <a:moveTo>
                  <a:pt x="1063" y="2589"/>
                </a:moveTo>
                <a:lnTo>
                  <a:pt x="0" y="2757"/>
                </a:lnTo>
                <a:lnTo>
                  <a:pt x="168" y="1694"/>
                </a:lnTo>
                <a:lnTo>
                  <a:pt x="1226" y="883"/>
                </a:lnTo>
                <a:lnTo>
                  <a:pt x="1503" y="1160"/>
                </a:lnTo>
                <a:lnTo>
                  <a:pt x="984" y="1679"/>
                </a:lnTo>
                <a:cubicBezTo>
                  <a:pt x="914" y="1646"/>
                  <a:pt x="827" y="1659"/>
                  <a:pt x="769" y="1717"/>
                </a:cubicBezTo>
                <a:cubicBezTo>
                  <a:pt x="694" y="1792"/>
                  <a:pt x="694" y="1913"/>
                  <a:pt x="769" y="1988"/>
                </a:cubicBezTo>
                <a:cubicBezTo>
                  <a:pt x="844" y="2063"/>
                  <a:pt x="965" y="2063"/>
                  <a:pt x="1040" y="1988"/>
                </a:cubicBezTo>
                <a:cubicBezTo>
                  <a:pt x="1098" y="1930"/>
                  <a:pt x="1111" y="1844"/>
                  <a:pt x="1079" y="1773"/>
                </a:cubicBezTo>
                <a:lnTo>
                  <a:pt x="1597" y="1254"/>
                </a:lnTo>
                <a:lnTo>
                  <a:pt x="1875" y="1531"/>
                </a:lnTo>
                <a:lnTo>
                  <a:pt x="1063" y="2589"/>
                </a:lnTo>
                <a:close/>
                <a:moveTo>
                  <a:pt x="1763" y="291"/>
                </a:moveTo>
                <a:lnTo>
                  <a:pt x="1695" y="223"/>
                </a:lnTo>
                <a:lnTo>
                  <a:pt x="1266" y="652"/>
                </a:lnTo>
                <a:lnTo>
                  <a:pt x="2105" y="1491"/>
                </a:lnTo>
                <a:lnTo>
                  <a:pt x="2534" y="1062"/>
                </a:lnTo>
                <a:lnTo>
                  <a:pt x="2466" y="994"/>
                </a:lnTo>
                <a:lnTo>
                  <a:pt x="2757" y="755"/>
                </a:lnTo>
                <a:lnTo>
                  <a:pt x="2002" y="0"/>
                </a:lnTo>
                <a:lnTo>
                  <a:pt x="1763" y="291"/>
                </a:lnTo>
                <a:close/>
              </a:path>
            </a:pathLst>
          </a:custGeom>
          <a:solidFill>
            <a:schemeClr val="accent1"/>
          </a:solidFill>
          <a:ln>
            <a:noFill/>
          </a:ln>
        </p:spPr>
      </p:sp>
      <p:sp>
        <p:nvSpPr>
          <p:cNvPr id="160" name="test-tube_62642">
            <a:extLst>
              <a:ext uri="{FF2B5EF4-FFF2-40B4-BE49-F238E27FC236}">
                <a16:creationId xmlns="" xmlns:a16="http://schemas.microsoft.com/office/drawing/2014/main" id="{E04070F9-1901-48A2-95F7-246FF379A933}"/>
              </a:ext>
            </a:extLst>
          </p:cNvPr>
          <p:cNvSpPr>
            <a:spLocks noChangeAspect="1"/>
          </p:cNvSpPr>
          <p:nvPr/>
        </p:nvSpPr>
        <p:spPr bwMode="auto">
          <a:xfrm>
            <a:off x="6656473" y="5344041"/>
            <a:ext cx="534711" cy="552510"/>
          </a:xfrm>
          <a:custGeom>
            <a:avLst/>
            <a:gdLst>
              <a:gd name="T0" fmla="*/ 3764 w 5642"/>
              <a:gd name="T1" fmla="*/ 1947 h 5839"/>
              <a:gd name="T2" fmla="*/ 3764 w 5642"/>
              <a:gd name="T3" fmla="*/ 705 h 5839"/>
              <a:gd name="T4" fmla="*/ 4012 w 5642"/>
              <a:gd name="T5" fmla="*/ 705 h 5839"/>
              <a:gd name="T6" fmla="*/ 4012 w 5642"/>
              <a:gd name="T7" fmla="*/ 189 h 5839"/>
              <a:gd name="T8" fmla="*/ 3823 w 5642"/>
              <a:gd name="T9" fmla="*/ 0 h 5839"/>
              <a:gd name="T10" fmla="*/ 1819 w 5642"/>
              <a:gd name="T11" fmla="*/ 0 h 5839"/>
              <a:gd name="T12" fmla="*/ 1630 w 5642"/>
              <a:gd name="T13" fmla="*/ 189 h 5839"/>
              <a:gd name="T14" fmla="*/ 1630 w 5642"/>
              <a:gd name="T15" fmla="*/ 705 h 5839"/>
              <a:gd name="T16" fmla="*/ 1877 w 5642"/>
              <a:gd name="T17" fmla="*/ 705 h 5839"/>
              <a:gd name="T18" fmla="*/ 1877 w 5642"/>
              <a:gd name="T19" fmla="*/ 1947 h 5839"/>
              <a:gd name="T20" fmla="*/ 0 w 5642"/>
              <a:gd name="T21" fmla="*/ 5839 h 5839"/>
              <a:gd name="T22" fmla="*/ 5642 w 5642"/>
              <a:gd name="T23" fmla="*/ 5839 h 5839"/>
              <a:gd name="T24" fmla="*/ 3764 w 5642"/>
              <a:gd name="T25" fmla="*/ 1947 h 5839"/>
              <a:gd name="T26" fmla="*/ 2411 w 5642"/>
              <a:gd name="T27" fmla="*/ 2068 h 5839"/>
              <a:gd name="T28" fmla="*/ 2411 w 5642"/>
              <a:gd name="T29" fmla="*/ 826 h 5839"/>
              <a:gd name="T30" fmla="*/ 3231 w 5642"/>
              <a:gd name="T31" fmla="*/ 826 h 5839"/>
              <a:gd name="T32" fmla="*/ 3231 w 5642"/>
              <a:gd name="T33" fmla="*/ 2068 h 5839"/>
              <a:gd name="T34" fmla="*/ 4281 w 5642"/>
              <a:gd name="T35" fmla="*/ 4246 h 5839"/>
              <a:gd name="T36" fmla="*/ 1361 w 5642"/>
              <a:gd name="T37" fmla="*/ 4246 h 5839"/>
              <a:gd name="T38" fmla="*/ 2411 w 5642"/>
              <a:gd name="T39" fmla="*/ 2068 h 5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42" h="5839">
                <a:moveTo>
                  <a:pt x="3764" y="1947"/>
                </a:moveTo>
                <a:lnTo>
                  <a:pt x="3764" y="705"/>
                </a:lnTo>
                <a:lnTo>
                  <a:pt x="4012" y="705"/>
                </a:lnTo>
                <a:lnTo>
                  <a:pt x="4012" y="189"/>
                </a:lnTo>
                <a:lnTo>
                  <a:pt x="3823" y="0"/>
                </a:lnTo>
                <a:lnTo>
                  <a:pt x="1819" y="0"/>
                </a:lnTo>
                <a:lnTo>
                  <a:pt x="1630" y="189"/>
                </a:lnTo>
                <a:lnTo>
                  <a:pt x="1630" y="705"/>
                </a:lnTo>
                <a:lnTo>
                  <a:pt x="1877" y="705"/>
                </a:lnTo>
                <a:lnTo>
                  <a:pt x="1877" y="1947"/>
                </a:lnTo>
                <a:lnTo>
                  <a:pt x="0" y="5839"/>
                </a:lnTo>
                <a:lnTo>
                  <a:pt x="5642" y="5839"/>
                </a:lnTo>
                <a:lnTo>
                  <a:pt x="3764" y="1947"/>
                </a:lnTo>
                <a:close/>
                <a:moveTo>
                  <a:pt x="2411" y="2068"/>
                </a:moveTo>
                <a:lnTo>
                  <a:pt x="2411" y="826"/>
                </a:lnTo>
                <a:lnTo>
                  <a:pt x="3231" y="826"/>
                </a:lnTo>
                <a:lnTo>
                  <a:pt x="3231" y="2068"/>
                </a:lnTo>
                <a:lnTo>
                  <a:pt x="4281" y="4246"/>
                </a:lnTo>
                <a:lnTo>
                  <a:pt x="1361" y="4246"/>
                </a:lnTo>
                <a:lnTo>
                  <a:pt x="2411" y="2068"/>
                </a:lnTo>
                <a:close/>
              </a:path>
            </a:pathLst>
          </a:custGeom>
          <a:solidFill>
            <a:schemeClr val="accent1"/>
          </a:solidFill>
          <a:ln>
            <a:noFill/>
          </a:ln>
        </p:spPr>
      </p:sp>
      <p:sp>
        <p:nvSpPr>
          <p:cNvPr id="162" name="文本框 161">
            <a:extLst>
              <a:ext uri="{FF2B5EF4-FFF2-40B4-BE49-F238E27FC236}">
                <a16:creationId xmlns="" xmlns:a16="http://schemas.microsoft.com/office/drawing/2014/main" id="{ECE8A7DA-A989-4A8D-92BB-73091E550407}"/>
              </a:ext>
            </a:extLst>
          </p:cNvPr>
          <p:cNvSpPr txBox="1"/>
          <p:nvPr/>
        </p:nvSpPr>
        <p:spPr>
          <a:xfrm>
            <a:off x="2107353" y="6112112"/>
            <a:ext cx="7977294" cy="338554"/>
          </a:xfrm>
          <a:prstGeom prst="rect">
            <a:avLst/>
          </a:prstGeom>
          <a:noFill/>
        </p:spPr>
        <p:txBody>
          <a:bodyPr wrap="square" rtlCol="0">
            <a:spAutoFit/>
          </a:bodyPr>
          <a:lstStyle/>
          <a:p>
            <a:pPr algn="ctr"/>
            <a:r>
              <a:rPr lang="zh-CN" altLang="en-US" sz="1600" dirty="0"/>
              <a:t>更多图标，请链接阿里巴巴图标网</a:t>
            </a:r>
            <a:r>
              <a:rPr lang="en-US" altLang="zh-CN" sz="1600" dirty="0">
                <a:hlinkClick r:id="rId54"/>
              </a:rPr>
              <a:t>https://www.iconfont.cn/</a:t>
            </a:r>
            <a:endParaRPr lang="zh-CN" altLang="en-US" sz="1600" dirty="0"/>
          </a:p>
        </p:txBody>
      </p:sp>
      <p:sp>
        <p:nvSpPr>
          <p:cNvPr id="48" name="文本占位符 47">
            <a:extLst>
              <a:ext uri="{FF2B5EF4-FFF2-40B4-BE49-F238E27FC236}">
                <a16:creationId xmlns="" xmlns:a16="http://schemas.microsoft.com/office/drawing/2014/main" id="{3D6C2881-E4AE-4EF6-AB44-B7A098270357}"/>
              </a:ext>
            </a:extLst>
          </p:cNvPr>
          <p:cNvSpPr>
            <a:spLocks noGrp="1"/>
          </p:cNvSpPr>
          <p:nvPr>
            <p:ph type="body" idx="13"/>
          </p:nvPr>
        </p:nvSpPr>
        <p:spPr>
          <a:xfrm>
            <a:off x="1097899" y="253874"/>
            <a:ext cx="1934002" cy="605909"/>
          </a:xfrm>
        </p:spPr>
        <p:txBody>
          <a:bodyPr/>
          <a:lstStyle/>
          <a:p>
            <a:r>
              <a:rPr lang="zh-CN" altLang="en-US" dirty="0"/>
              <a:t>面状图标</a:t>
            </a:r>
          </a:p>
        </p:txBody>
      </p:sp>
    </p:spTree>
    <p:extLst>
      <p:ext uri="{BB962C8B-B14F-4D97-AF65-F5344CB8AC3E}">
        <p14:creationId xmlns:p14="http://schemas.microsoft.com/office/powerpoint/2010/main" val="316157887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puzzle_115402">
            <a:extLst>
              <a:ext uri="{FF2B5EF4-FFF2-40B4-BE49-F238E27FC236}">
                <a16:creationId xmlns="" xmlns:a16="http://schemas.microsoft.com/office/drawing/2014/main" id="{9C4D97F0-D01E-45B4-816B-8AFB7DF5A466}"/>
              </a:ext>
            </a:extLst>
          </p:cNvPr>
          <p:cNvSpPr>
            <a:spLocks noChangeAspect="1"/>
          </p:cNvSpPr>
          <p:nvPr/>
        </p:nvSpPr>
        <p:spPr bwMode="auto">
          <a:xfrm>
            <a:off x="732036" y="1171549"/>
            <a:ext cx="514870" cy="514810"/>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278945 h 440259"/>
              <a:gd name="T31" fmla="*/ 278945 h 440259"/>
              <a:gd name="T32" fmla="*/ 278945 h 440259"/>
              <a:gd name="T33" fmla="*/ 278945 h 440259"/>
              <a:gd name="T34" fmla="*/ 278945 h 440259"/>
              <a:gd name="T35" fmla="*/ 278945 h 440259"/>
              <a:gd name="T36" fmla="*/ 88862 h 440259"/>
              <a:gd name="T37" fmla="*/ 88862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30" h="5638">
                <a:moveTo>
                  <a:pt x="5497" y="5638"/>
                </a:moveTo>
                <a:lnTo>
                  <a:pt x="4067" y="5638"/>
                </a:lnTo>
                <a:cubicBezTo>
                  <a:pt x="4018" y="5638"/>
                  <a:pt x="3973" y="5611"/>
                  <a:pt x="3950" y="5567"/>
                </a:cubicBezTo>
                <a:cubicBezTo>
                  <a:pt x="3926" y="5524"/>
                  <a:pt x="3929" y="5471"/>
                  <a:pt x="3956" y="5431"/>
                </a:cubicBezTo>
                <a:cubicBezTo>
                  <a:pt x="4027" y="5324"/>
                  <a:pt x="4064" y="5201"/>
                  <a:pt x="4064" y="5073"/>
                </a:cubicBezTo>
                <a:cubicBezTo>
                  <a:pt x="4064" y="4716"/>
                  <a:pt x="3775" y="4426"/>
                  <a:pt x="3418" y="4426"/>
                </a:cubicBezTo>
                <a:cubicBezTo>
                  <a:pt x="3062" y="4426"/>
                  <a:pt x="2772" y="4716"/>
                  <a:pt x="2772" y="5073"/>
                </a:cubicBezTo>
                <a:cubicBezTo>
                  <a:pt x="2772" y="5201"/>
                  <a:pt x="2810" y="5324"/>
                  <a:pt x="2880" y="5431"/>
                </a:cubicBezTo>
                <a:cubicBezTo>
                  <a:pt x="2908" y="5471"/>
                  <a:pt x="2910" y="5524"/>
                  <a:pt x="2887" y="5567"/>
                </a:cubicBezTo>
                <a:cubicBezTo>
                  <a:pt x="2864" y="5611"/>
                  <a:pt x="2819" y="5638"/>
                  <a:pt x="2769" y="5638"/>
                </a:cubicBezTo>
                <a:lnTo>
                  <a:pt x="1340" y="5638"/>
                </a:lnTo>
                <a:cubicBezTo>
                  <a:pt x="1266" y="5638"/>
                  <a:pt x="1206" y="5578"/>
                  <a:pt x="1206" y="5505"/>
                </a:cubicBezTo>
                <a:lnTo>
                  <a:pt x="1206" y="4290"/>
                </a:lnTo>
                <a:cubicBezTo>
                  <a:pt x="1112" y="4322"/>
                  <a:pt x="1013" y="4339"/>
                  <a:pt x="912" y="4339"/>
                </a:cubicBezTo>
                <a:cubicBezTo>
                  <a:pt x="409" y="4339"/>
                  <a:pt x="0" y="3929"/>
                  <a:pt x="0" y="3426"/>
                </a:cubicBezTo>
                <a:cubicBezTo>
                  <a:pt x="0" y="2923"/>
                  <a:pt x="409" y="2513"/>
                  <a:pt x="912" y="2513"/>
                </a:cubicBezTo>
                <a:cubicBezTo>
                  <a:pt x="1013" y="2513"/>
                  <a:pt x="1112" y="2530"/>
                  <a:pt x="1206" y="2561"/>
                </a:cubicBezTo>
                <a:lnTo>
                  <a:pt x="1206" y="1347"/>
                </a:lnTo>
                <a:cubicBezTo>
                  <a:pt x="1206" y="1274"/>
                  <a:pt x="1266" y="1214"/>
                  <a:pt x="1340" y="1214"/>
                </a:cubicBezTo>
                <a:lnTo>
                  <a:pt x="2556" y="1214"/>
                </a:lnTo>
                <a:cubicBezTo>
                  <a:pt x="2523" y="1118"/>
                  <a:pt x="2505" y="1016"/>
                  <a:pt x="2505" y="913"/>
                </a:cubicBezTo>
                <a:cubicBezTo>
                  <a:pt x="2505" y="409"/>
                  <a:pt x="2915" y="0"/>
                  <a:pt x="3418" y="0"/>
                </a:cubicBezTo>
                <a:cubicBezTo>
                  <a:pt x="3922" y="0"/>
                  <a:pt x="4331" y="409"/>
                  <a:pt x="4331" y="913"/>
                </a:cubicBezTo>
                <a:cubicBezTo>
                  <a:pt x="4331" y="1016"/>
                  <a:pt x="4314" y="1118"/>
                  <a:pt x="4280" y="1214"/>
                </a:cubicBezTo>
                <a:lnTo>
                  <a:pt x="5497" y="1214"/>
                </a:lnTo>
                <a:cubicBezTo>
                  <a:pt x="5571" y="1214"/>
                  <a:pt x="5630" y="1274"/>
                  <a:pt x="5630" y="1347"/>
                </a:cubicBezTo>
                <a:lnTo>
                  <a:pt x="5630" y="2779"/>
                </a:lnTo>
                <a:cubicBezTo>
                  <a:pt x="5630" y="2828"/>
                  <a:pt x="5603" y="2873"/>
                  <a:pt x="5560" y="2896"/>
                </a:cubicBezTo>
                <a:cubicBezTo>
                  <a:pt x="5516" y="2920"/>
                  <a:pt x="5463" y="2917"/>
                  <a:pt x="5423" y="2889"/>
                </a:cubicBezTo>
                <a:cubicBezTo>
                  <a:pt x="5316" y="2818"/>
                  <a:pt x="5191" y="2780"/>
                  <a:pt x="5062" y="2780"/>
                </a:cubicBezTo>
                <a:cubicBezTo>
                  <a:pt x="4706" y="2780"/>
                  <a:pt x="4416" y="3070"/>
                  <a:pt x="4416" y="3426"/>
                </a:cubicBezTo>
                <a:cubicBezTo>
                  <a:pt x="4416" y="3782"/>
                  <a:pt x="4706" y="4072"/>
                  <a:pt x="5062" y="4072"/>
                </a:cubicBezTo>
                <a:cubicBezTo>
                  <a:pt x="5191" y="4072"/>
                  <a:pt x="5316" y="4034"/>
                  <a:pt x="5423" y="3962"/>
                </a:cubicBezTo>
                <a:cubicBezTo>
                  <a:pt x="5463" y="3935"/>
                  <a:pt x="5516" y="3932"/>
                  <a:pt x="5560" y="3955"/>
                </a:cubicBezTo>
                <a:cubicBezTo>
                  <a:pt x="5603" y="3978"/>
                  <a:pt x="5630" y="4024"/>
                  <a:pt x="5630" y="4073"/>
                </a:cubicBezTo>
                <a:lnTo>
                  <a:pt x="5630" y="5505"/>
                </a:lnTo>
                <a:cubicBezTo>
                  <a:pt x="5630" y="5578"/>
                  <a:pt x="5571" y="5638"/>
                  <a:pt x="5497" y="5638"/>
                </a:cubicBezTo>
                <a:close/>
                <a:moveTo>
                  <a:pt x="4281" y="5371"/>
                </a:moveTo>
                <a:lnTo>
                  <a:pt x="5364" y="5371"/>
                </a:lnTo>
                <a:lnTo>
                  <a:pt x="5364" y="4288"/>
                </a:lnTo>
                <a:cubicBezTo>
                  <a:pt x="5268" y="4321"/>
                  <a:pt x="5166" y="4339"/>
                  <a:pt x="5062" y="4339"/>
                </a:cubicBezTo>
                <a:cubicBezTo>
                  <a:pt x="4559" y="4339"/>
                  <a:pt x="4149" y="3929"/>
                  <a:pt x="4149" y="3426"/>
                </a:cubicBezTo>
                <a:cubicBezTo>
                  <a:pt x="4149" y="2923"/>
                  <a:pt x="4559" y="2513"/>
                  <a:pt x="5062" y="2513"/>
                </a:cubicBezTo>
                <a:cubicBezTo>
                  <a:pt x="5166" y="2513"/>
                  <a:pt x="5268" y="2530"/>
                  <a:pt x="5364" y="2564"/>
                </a:cubicBezTo>
                <a:lnTo>
                  <a:pt x="5364" y="1481"/>
                </a:lnTo>
                <a:lnTo>
                  <a:pt x="4066" y="1481"/>
                </a:lnTo>
                <a:cubicBezTo>
                  <a:pt x="4016" y="1481"/>
                  <a:pt x="3971" y="1453"/>
                  <a:pt x="3948" y="1410"/>
                </a:cubicBezTo>
                <a:cubicBezTo>
                  <a:pt x="3925" y="1366"/>
                  <a:pt x="3927" y="1314"/>
                  <a:pt x="3955" y="1273"/>
                </a:cubicBezTo>
                <a:cubicBezTo>
                  <a:pt x="4027" y="1166"/>
                  <a:pt x="4064" y="1042"/>
                  <a:pt x="4064" y="913"/>
                </a:cubicBezTo>
                <a:cubicBezTo>
                  <a:pt x="4064" y="557"/>
                  <a:pt x="3775" y="267"/>
                  <a:pt x="3418" y="267"/>
                </a:cubicBezTo>
                <a:cubicBezTo>
                  <a:pt x="3062" y="267"/>
                  <a:pt x="2772" y="557"/>
                  <a:pt x="2772" y="913"/>
                </a:cubicBezTo>
                <a:cubicBezTo>
                  <a:pt x="2772" y="1042"/>
                  <a:pt x="2810" y="1166"/>
                  <a:pt x="2882" y="1273"/>
                </a:cubicBezTo>
                <a:cubicBezTo>
                  <a:pt x="2909" y="1314"/>
                  <a:pt x="2912" y="1366"/>
                  <a:pt x="2889" y="1410"/>
                </a:cubicBezTo>
                <a:cubicBezTo>
                  <a:pt x="2865" y="1453"/>
                  <a:pt x="2820" y="1481"/>
                  <a:pt x="2771" y="1481"/>
                </a:cubicBezTo>
                <a:lnTo>
                  <a:pt x="1473" y="1481"/>
                </a:lnTo>
                <a:lnTo>
                  <a:pt x="1473" y="2774"/>
                </a:lnTo>
                <a:cubicBezTo>
                  <a:pt x="1473" y="2823"/>
                  <a:pt x="1446" y="2868"/>
                  <a:pt x="1403" y="2891"/>
                </a:cubicBezTo>
                <a:cubicBezTo>
                  <a:pt x="1360" y="2915"/>
                  <a:pt x="1307" y="2912"/>
                  <a:pt x="1266" y="2885"/>
                </a:cubicBezTo>
                <a:cubicBezTo>
                  <a:pt x="1161" y="2816"/>
                  <a:pt x="1039" y="2780"/>
                  <a:pt x="912" y="2780"/>
                </a:cubicBezTo>
                <a:cubicBezTo>
                  <a:pt x="556" y="2780"/>
                  <a:pt x="266" y="3070"/>
                  <a:pt x="266" y="3426"/>
                </a:cubicBezTo>
                <a:cubicBezTo>
                  <a:pt x="266" y="3782"/>
                  <a:pt x="556" y="4072"/>
                  <a:pt x="912" y="4072"/>
                </a:cubicBezTo>
                <a:cubicBezTo>
                  <a:pt x="1039" y="4072"/>
                  <a:pt x="1161" y="4036"/>
                  <a:pt x="1266" y="3966"/>
                </a:cubicBezTo>
                <a:cubicBezTo>
                  <a:pt x="1307" y="3940"/>
                  <a:pt x="1360" y="3937"/>
                  <a:pt x="1403" y="3961"/>
                </a:cubicBezTo>
                <a:cubicBezTo>
                  <a:pt x="1446" y="3984"/>
                  <a:pt x="1473" y="4029"/>
                  <a:pt x="1473" y="4078"/>
                </a:cubicBezTo>
                <a:lnTo>
                  <a:pt x="1473" y="5371"/>
                </a:lnTo>
                <a:lnTo>
                  <a:pt x="2555" y="5371"/>
                </a:lnTo>
                <a:cubicBezTo>
                  <a:pt x="2522" y="5276"/>
                  <a:pt x="2505" y="5175"/>
                  <a:pt x="2505" y="5073"/>
                </a:cubicBezTo>
                <a:cubicBezTo>
                  <a:pt x="2505" y="4569"/>
                  <a:pt x="2915" y="4160"/>
                  <a:pt x="3418" y="4160"/>
                </a:cubicBezTo>
                <a:cubicBezTo>
                  <a:pt x="3922" y="4160"/>
                  <a:pt x="4331" y="4569"/>
                  <a:pt x="4331" y="5073"/>
                </a:cubicBezTo>
                <a:cubicBezTo>
                  <a:pt x="4331" y="5175"/>
                  <a:pt x="4314" y="5276"/>
                  <a:pt x="4281" y="5371"/>
                </a:cubicBezTo>
                <a:close/>
              </a:path>
            </a:pathLst>
          </a:custGeom>
          <a:solidFill>
            <a:schemeClr val="accent1"/>
          </a:solidFill>
          <a:ln>
            <a:noFill/>
          </a:ln>
        </p:spPr>
      </p:sp>
      <p:sp>
        <p:nvSpPr>
          <p:cNvPr id="48" name="scroll-with-text_82439">
            <a:extLst>
              <a:ext uri="{FF2B5EF4-FFF2-40B4-BE49-F238E27FC236}">
                <a16:creationId xmlns="" xmlns:a16="http://schemas.microsoft.com/office/drawing/2014/main" id="{2829CD73-F46D-4D5C-85AB-8E52FDF82AE9}"/>
              </a:ext>
            </a:extLst>
          </p:cNvPr>
          <p:cNvSpPr>
            <a:spLocks noChangeAspect="1"/>
          </p:cNvSpPr>
          <p:nvPr/>
        </p:nvSpPr>
        <p:spPr bwMode="auto">
          <a:xfrm>
            <a:off x="1549739" y="1171519"/>
            <a:ext cx="609685" cy="514870"/>
          </a:xfrm>
          <a:custGeom>
            <a:avLst/>
            <a:gdLst>
              <a:gd name="T0" fmla="*/ 84 w 2767"/>
              <a:gd name="T1" fmla="*/ 2225 h 2340"/>
              <a:gd name="T2" fmla="*/ 51 w 2767"/>
              <a:gd name="T3" fmla="*/ 1907 h 2340"/>
              <a:gd name="T4" fmla="*/ 779 w 2767"/>
              <a:gd name="T5" fmla="*/ 511 h 2340"/>
              <a:gd name="T6" fmla="*/ 2537 w 2767"/>
              <a:gd name="T7" fmla="*/ 0 h 2340"/>
              <a:gd name="T8" fmla="*/ 2767 w 2767"/>
              <a:gd name="T9" fmla="*/ 400 h 2340"/>
              <a:gd name="T10" fmla="*/ 2079 w 2767"/>
              <a:gd name="T11" fmla="*/ 427 h 2340"/>
              <a:gd name="T12" fmla="*/ 2072 w 2767"/>
              <a:gd name="T13" fmla="*/ 1919 h 2340"/>
              <a:gd name="T14" fmla="*/ 1704 w 2767"/>
              <a:gd name="T15" fmla="*/ 2340 h 2340"/>
              <a:gd name="T16" fmla="*/ 1665 w 2767"/>
              <a:gd name="T17" fmla="*/ 2339 h 2340"/>
              <a:gd name="T18" fmla="*/ 76 w 2767"/>
              <a:gd name="T19" fmla="*/ 1960 h 2340"/>
              <a:gd name="T20" fmla="*/ 389 w 2767"/>
              <a:gd name="T21" fmla="*/ 2287 h 2340"/>
              <a:gd name="T22" fmla="*/ 1456 w 2767"/>
              <a:gd name="T23" fmla="*/ 2234 h 2340"/>
              <a:gd name="T24" fmla="*/ 1445 w 2767"/>
              <a:gd name="T25" fmla="*/ 2221 h 2340"/>
              <a:gd name="T26" fmla="*/ 1353 w 2767"/>
              <a:gd name="T27" fmla="*/ 1960 h 2340"/>
              <a:gd name="T28" fmla="*/ 1609 w 2767"/>
              <a:gd name="T29" fmla="*/ 2271 h 2340"/>
              <a:gd name="T30" fmla="*/ 1912 w 2767"/>
              <a:gd name="T31" fmla="*/ 2194 h 2340"/>
              <a:gd name="T32" fmla="*/ 2016 w 2767"/>
              <a:gd name="T33" fmla="*/ 521 h 2340"/>
              <a:gd name="T34" fmla="*/ 2307 w 2767"/>
              <a:gd name="T35" fmla="*/ 53 h 2340"/>
              <a:gd name="T36" fmla="*/ 832 w 2767"/>
              <a:gd name="T37" fmla="*/ 511 h 2340"/>
              <a:gd name="T38" fmla="*/ 1380 w 2767"/>
              <a:gd name="T39" fmla="*/ 1907 h 2340"/>
              <a:gd name="T40" fmla="*/ 1406 w 2767"/>
              <a:gd name="T41" fmla="*/ 1934 h 2340"/>
              <a:gd name="T42" fmla="*/ 1409 w 2767"/>
              <a:gd name="T43" fmla="*/ 1984 h 2340"/>
              <a:gd name="T44" fmla="*/ 1609 w 2767"/>
              <a:gd name="T45" fmla="*/ 2271 h 2340"/>
              <a:gd name="T46" fmla="*/ 2714 w 2767"/>
              <a:gd name="T47" fmla="*/ 374 h 2340"/>
              <a:gd name="T48" fmla="*/ 2537 w 2767"/>
              <a:gd name="T49" fmla="*/ 53 h 2340"/>
              <a:gd name="T50" fmla="*/ 2093 w 2767"/>
              <a:gd name="T51" fmla="*/ 374 h 2340"/>
              <a:gd name="T52" fmla="*/ 958 w 2767"/>
              <a:gd name="T53" fmla="*/ 1706 h 2340"/>
              <a:gd name="T54" fmla="*/ 958 w 2767"/>
              <a:gd name="T55" fmla="*/ 1653 h 2340"/>
              <a:gd name="T56" fmla="*/ 1894 w 2767"/>
              <a:gd name="T57" fmla="*/ 1679 h 2340"/>
              <a:gd name="T58" fmla="*/ 1722 w 2767"/>
              <a:gd name="T59" fmla="*/ 1514 h 2340"/>
              <a:gd name="T60" fmla="*/ 1076 w 2767"/>
              <a:gd name="T61" fmla="*/ 1488 h 2340"/>
              <a:gd name="T62" fmla="*/ 1722 w 2767"/>
              <a:gd name="T63" fmla="*/ 1461 h 2340"/>
              <a:gd name="T64" fmla="*/ 1722 w 2767"/>
              <a:gd name="T65" fmla="*/ 1514 h 2340"/>
              <a:gd name="T66" fmla="*/ 958 w 2767"/>
              <a:gd name="T67" fmla="*/ 1323 h 2340"/>
              <a:gd name="T68" fmla="*/ 958 w 2767"/>
              <a:gd name="T69" fmla="*/ 1269 h 2340"/>
              <a:gd name="T70" fmla="*/ 1894 w 2767"/>
              <a:gd name="T71" fmla="*/ 1296 h 2340"/>
              <a:gd name="T72" fmla="*/ 1722 w 2767"/>
              <a:gd name="T73" fmla="*/ 1131 h 2340"/>
              <a:gd name="T74" fmla="*/ 1076 w 2767"/>
              <a:gd name="T75" fmla="*/ 1104 h 2340"/>
              <a:gd name="T76" fmla="*/ 1722 w 2767"/>
              <a:gd name="T77" fmla="*/ 1078 h 2340"/>
              <a:gd name="T78" fmla="*/ 1722 w 2767"/>
              <a:gd name="T79" fmla="*/ 1131 h 2340"/>
              <a:gd name="T80" fmla="*/ 958 w 2767"/>
              <a:gd name="T81" fmla="*/ 939 h 2340"/>
              <a:gd name="T82" fmla="*/ 958 w 2767"/>
              <a:gd name="T83" fmla="*/ 886 h 2340"/>
              <a:gd name="T84" fmla="*/ 1894 w 2767"/>
              <a:gd name="T85" fmla="*/ 913 h 2340"/>
              <a:gd name="T86" fmla="*/ 1825 w 2767"/>
              <a:gd name="T87" fmla="*/ 748 h 2340"/>
              <a:gd name="T88" fmla="*/ 974 w 2767"/>
              <a:gd name="T89" fmla="*/ 721 h 2340"/>
              <a:gd name="T90" fmla="*/ 1825 w 2767"/>
              <a:gd name="T91" fmla="*/ 694 h 2340"/>
              <a:gd name="T92" fmla="*/ 1825 w 2767"/>
              <a:gd name="T93" fmla="*/ 748 h 2340"/>
              <a:gd name="T94" fmla="*/ 958 w 2767"/>
              <a:gd name="T95" fmla="*/ 556 h 2340"/>
              <a:gd name="T96" fmla="*/ 958 w 2767"/>
              <a:gd name="T97" fmla="*/ 503 h 2340"/>
              <a:gd name="T98" fmla="*/ 1894 w 2767"/>
              <a:gd name="T99" fmla="*/ 529 h 2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67" h="2340">
                <a:moveTo>
                  <a:pt x="389" y="2340"/>
                </a:moveTo>
                <a:cubicBezTo>
                  <a:pt x="380" y="2340"/>
                  <a:pt x="172" y="2339"/>
                  <a:pt x="84" y="2225"/>
                </a:cubicBezTo>
                <a:cubicBezTo>
                  <a:pt x="0" y="2117"/>
                  <a:pt x="24" y="1938"/>
                  <a:pt x="25" y="1930"/>
                </a:cubicBezTo>
                <a:cubicBezTo>
                  <a:pt x="27" y="1917"/>
                  <a:pt x="38" y="1907"/>
                  <a:pt x="51" y="1907"/>
                </a:cubicBezTo>
                <a:lnTo>
                  <a:pt x="779" y="1907"/>
                </a:lnTo>
                <a:lnTo>
                  <a:pt x="779" y="511"/>
                </a:lnTo>
                <a:cubicBezTo>
                  <a:pt x="779" y="229"/>
                  <a:pt x="1008" y="0"/>
                  <a:pt x="1290" y="0"/>
                </a:cubicBezTo>
                <a:lnTo>
                  <a:pt x="2537" y="0"/>
                </a:lnTo>
                <a:cubicBezTo>
                  <a:pt x="2664" y="0"/>
                  <a:pt x="2767" y="103"/>
                  <a:pt x="2767" y="230"/>
                </a:cubicBezTo>
                <a:lnTo>
                  <a:pt x="2767" y="400"/>
                </a:lnTo>
                <a:cubicBezTo>
                  <a:pt x="2767" y="415"/>
                  <a:pt x="2755" y="427"/>
                  <a:pt x="2740" y="427"/>
                </a:cubicBezTo>
                <a:lnTo>
                  <a:pt x="2079" y="427"/>
                </a:lnTo>
                <a:cubicBezTo>
                  <a:pt x="2073" y="458"/>
                  <a:pt x="2070" y="489"/>
                  <a:pt x="2070" y="521"/>
                </a:cubicBezTo>
                <a:lnTo>
                  <a:pt x="2072" y="1919"/>
                </a:lnTo>
                <a:cubicBezTo>
                  <a:pt x="2072" y="2034"/>
                  <a:pt x="2030" y="2145"/>
                  <a:pt x="1952" y="2230"/>
                </a:cubicBezTo>
                <a:cubicBezTo>
                  <a:pt x="1889" y="2299"/>
                  <a:pt x="1798" y="2339"/>
                  <a:pt x="1704" y="2340"/>
                </a:cubicBezTo>
                <a:cubicBezTo>
                  <a:pt x="1693" y="2340"/>
                  <a:pt x="1682" y="2339"/>
                  <a:pt x="1672" y="2339"/>
                </a:cubicBezTo>
                <a:cubicBezTo>
                  <a:pt x="1670" y="2339"/>
                  <a:pt x="1668" y="2339"/>
                  <a:pt x="1665" y="2339"/>
                </a:cubicBezTo>
                <a:cubicBezTo>
                  <a:pt x="1665" y="2339"/>
                  <a:pt x="404" y="2340"/>
                  <a:pt x="389" y="2340"/>
                </a:cubicBezTo>
                <a:close/>
                <a:moveTo>
                  <a:pt x="76" y="1960"/>
                </a:moveTo>
                <a:cubicBezTo>
                  <a:pt x="73" y="2009"/>
                  <a:pt x="72" y="2122"/>
                  <a:pt x="126" y="2193"/>
                </a:cubicBezTo>
                <a:cubicBezTo>
                  <a:pt x="198" y="2286"/>
                  <a:pt x="387" y="2287"/>
                  <a:pt x="389" y="2287"/>
                </a:cubicBezTo>
                <a:cubicBezTo>
                  <a:pt x="401" y="2287"/>
                  <a:pt x="1186" y="2286"/>
                  <a:pt x="1519" y="2286"/>
                </a:cubicBezTo>
                <a:cubicBezTo>
                  <a:pt x="1496" y="2271"/>
                  <a:pt x="1475" y="2254"/>
                  <a:pt x="1456" y="2234"/>
                </a:cubicBezTo>
                <a:lnTo>
                  <a:pt x="1454" y="2231"/>
                </a:lnTo>
                <a:cubicBezTo>
                  <a:pt x="1451" y="2228"/>
                  <a:pt x="1448" y="2224"/>
                  <a:pt x="1445" y="2221"/>
                </a:cubicBezTo>
                <a:cubicBezTo>
                  <a:pt x="1385" y="2159"/>
                  <a:pt x="1364" y="2062"/>
                  <a:pt x="1357" y="1998"/>
                </a:cubicBezTo>
                <a:cubicBezTo>
                  <a:pt x="1355" y="1984"/>
                  <a:pt x="1354" y="1971"/>
                  <a:pt x="1353" y="1960"/>
                </a:cubicBezTo>
                <a:lnTo>
                  <a:pt x="76" y="1960"/>
                </a:lnTo>
                <a:close/>
                <a:moveTo>
                  <a:pt x="1609" y="2271"/>
                </a:moveTo>
                <a:cubicBezTo>
                  <a:pt x="1639" y="2281"/>
                  <a:pt x="1671" y="2287"/>
                  <a:pt x="1703" y="2286"/>
                </a:cubicBezTo>
                <a:cubicBezTo>
                  <a:pt x="1783" y="2286"/>
                  <a:pt x="1859" y="2252"/>
                  <a:pt x="1912" y="2194"/>
                </a:cubicBezTo>
                <a:cubicBezTo>
                  <a:pt x="1981" y="2119"/>
                  <a:pt x="2019" y="2021"/>
                  <a:pt x="2019" y="1919"/>
                </a:cubicBezTo>
                <a:lnTo>
                  <a:pt x="2016" y="521"/>
                </a:lnTo>
                <a:cubicBezTo>
                  <a:pt x="2016" y="382"/>
                  <a:pt x="2070" y="251"/>
                  <a:pt x="2169" y="153"/>
                </a:cubicBezTo>
                <a:cubicBezTo>
                  <a:pt x="2210" y="111"/>
                  <a:pt x="2256" y="78"/>
                  <a:pt x="2307" y="53"/>
                </a:cubicBezTo>
                <a:lnTo>
                  <a:pt x="1290" y="53"/>
                </a:lnTo>
                <a:cubicBezTo>
                  <a:pt x="1038" y="53"/>
                  <a:pt x="832" y="259"/>
                  <a:pt x="832" y="511"/>
                </a:cubicBezTo>
                <a:lnTo>
                  <a:pt x="832" y="1907"/>
                </a:lnTo>
                <a:lnTo>
                  <a:pt x="1380" y="1907"/>
                </a:lnTo>
                <a:cubicBezTo>
                  <a:pt x="1387" y="1907"/>
                  <a:pt x="1394" y="1910"/>
                  <a:pt x="1399" y="1915"/>
                </a:cubicBezTo>
                <a:cubicBezTo>
                  <a:pt x="1404" y="1920"/>
                  <a:pt x="1406" y="1927"/>
                  <a:pt x="1406" y="1934"/>
                </a:cubicBezTo>
                <a:lnTo>
                  <a:pt x="1406" y="1934"/>
                </a:lnTo>
                <a:cubicBezTo>
                  <a:pt x="1406" y="1935"/>
                  <a:pt x="1406" y="1955"/>
                  <a:pt x="1409" y="1984"/>
                </a:cubicBezTo>
                <a:cubicBezTo>
                  <a:pt x="1415" y="2037"/>
                  <a:pt x="1432" y="2121"/>
                  <a:pt x="1485" y="2185"/>
                </a:cubicBezTo>
                <a:cubicBezTo>
                  <a:pt x="1532" y="2233"/>
                  <a:pt x="1576" y="2258"/>
                  <a:pt x="1609" y="2271"/>
                </a:cubicBezTo>
                <a:close/>
                <a:moveTo>
                  <a:pt x="2093" y="374"/>
                </a:moveTo>
                <a:lnTo>
                  <a:pt x="2714" y="374"/>
                </a:lnTo>
                <a:lnTo>
                  <a:pt x="2714" y="230"/>
                </a:lnTo>
                <a:cubicBezTo>
                  <a:pt x="2714" y="132"/>
                  <a:pt x="2634" y="53"/>
                  <a:pt x="2537" y="53"/>
                </a:cubicBezTo>
                <a:cubicBezTo>
                  <a:pt x="2412" y="53"/>
                  <a:pt x="2295" y="102"/>
                  <a:pt x="2206" y="190"/>
                </a:cubicBezTo>
                <a:cubicBezTo>
                  <a:pt x="2154" y="243"/>
                  <a:pt x="2116" y="305"/>
                  <a:pt x="2093" y="374"/>
                </a:cubicBezTo>
                <a:close/>
                <a:moveTo>
                  <a:pt x="1867" y="1706"/>
                </a:moveTo>
                <a:lnTo>
                  <a:pt x="958" y="1706"/>
                </a:lnTo>
                <a:cubicBezTo>
                  <a:pt x="943" y="1706"/>
                  <a:pt x="931" y="1694"/>
                  <a:pt x="931" y="1679"/>
                </a:cubicBezTo>
                <a:cubicBezTo>
                  <a:pt x="931" y="1665"/>
                  <a:pt x="943" y="1653"/>
                  <a:pt x="958" y="1653"/>
                </a:cubicBezTo>
                <a:lnTo>
                  <a:pt x="1867" y="1653"/>
                </a:lnTo>
                <a:cubicBezTo>
                  <a:pt x="1882" y="1653"/>
                  <a:pt x="1894" y="1665"/>
                  <a:pt x="1894" y="1679"/>
                </a:cubicBezTo>
                <a:cubicBezTo>
                  <a:pt x="1894" y="1694"/>
                  <a:pt x="1882" y="1706"/>
                  <a:pt x="1867" y="1706"/>
                </a:cubicBezTo>
                <a:close/>
                <a:moveTo>
                  <a:pt x="1722" y="1514"/>
                </a:moveTo>
                <a:lnTo>
                  <a:pt x="1102" y="1514"/>
                </a:lnTo>
                <a:cubicBezTo>
                  <a:pt x="1088" y="1514"/>
                  <a:pt x="1076" y="1502"/>
                  <a:pt x="1076" y="1488"/>
                </a:cubicBezTo>
                <a:cubicBezTo>
                  <a:pt x="1076" y="1473"/>
                  <a:pt x="1088" y="1461"/>
                  <a:pt x="1102" y="1461"/>
                </a:cubicBezTo>
                <a:lnTo>
                  <a:pt x="1722" y="1461"/>
                </a:lnTo>
                <a:cubicBezTo>
                  <a:pt x="1737" y="1461"/>
                  <a:pt x="1749" y="1473"/>
                  <a:pt x="1749" y="1488"/>
                </a:cubicBezTo>
                <a:cubicBezTo>
                  <a:pt x="1749" y="1502"/>
                  <a:pt x="1737" y="1514"/>
                  <a:pt x="1722" y="1514"/>
                </a:cubicBezTo>
                <a:close/>
                <a:moveTo>
                  <a:pt x="1867" y="1323"/>
                </a:moveTo>
                <a:lnTo>
                  <a:pt x="958" y="1323"/>
                </a:lnTo>
                <a:cubicBezTo>
                  <a:pt x="943" y="1323"/>
                  <a:pt x="931" y="1311"/>
                  <a:pt x="931" y="1296"/>
                </a:cubicBezTo>
                <a:cubicBezTo>
                  <a:pt x="931" y="1281"/>
                  <a:pt x="943" y="1269"/>
                  <a:pt x="958" y="1269"/>
                </a:cubicBezTo>
                <a:lnTo>
                  <a:pt x="1867" y="1269"/>
                </a:lnTo>
                <a:cubicBezTo>
                  <a:pt x="1882" y="1269"/>
                  <a:pt x="1894" y="1281"/>
                  <a:pt x="1894" y="1296"/>
                </a:cubicBezTo>
                <a:cubicBezTo>
                  <a:pt x="1894" y="1311"/>
                  <a:pt x="1882" y="1323"/>
                  <a:pt x="1867" y="1323"/>
                </a:cubicBezTo>
                <a:close/>
                <a:moveTo>
                  <a:pt x="1722" y="1131"/>
                </a:moveTo>
                <a:lnTo>
                  <a:pt x="1102" y="1131"/>
                </a:lnTo>
                <a:cubicBezTo>
                  <a:pt x="1088" y="1131"/>
                  <a:pt x="1076" y="1119"/>
                  <a:pt x="1076" y="1104"/>
                </a:cubicBezTo>
                <a:cubicBezTo>
                  <a:pt x="1076" y="1090"/>
                  <a:pt x="1088" y="1078"/>
                  <a:pt x="1102" y="1078"/>
                </a:cubicBezTo>
                <a:lnTo>
                  <a:pt x="1722" y="1078"/>
                </a:lnTo>
                <a:cubicBezTo>
                  <a:pt x="1737" y="1078"/>
                  <a:pt x="1749" y="1090"/>
                  <a:pt x="1749" y="1104"/>
                </a:cubicBezTo>
                <a:cubicBezTo>
                  <a:pt x="1749" y="1119"/>
                  <a:pt x="1737" y="1131"/>
                  <a:pt x="1722" y="1131"/>
                </a:cubicBezTo>
                <a:close/>
                <a:moveTo>
                  <a:pt x="1867" y="939"/>
                </a:moveTo>
                <a:lnTo>
                  <a:pt x="958" y="939"/>
                </a:lnTo>
                <a:cubicBezTo>
                  <a:pt x="943" y="939"/>
                  <a:pt x="931" y="927"/>
                  <a:pt x="931" y="913"/>
                </a:cubicBezTo>
                <a:cubicBezTo>
                  <a:pt x="931" y="898"/>
                  <a:pt x="943" y="886"/>
                  <a:pt x="958" y="886"/>
                </a:cubicBezTo>
                <a:lnTo>
                  <a:pt x="1867" y="886"/>
                </a:lnTo>
                <a:cubicBezTo>
                  <a:pt x="1882" y="886"/>
                  <a:pt x="1894" y="898"/>
                  <a:pt x="1894" y="913"/>
                </a:cubicBezTo>
                <a:cubicBezTo>
                  <a:pt x="1894" y="927"/>
                  <a:pt x="1882" y="939"/>
                  <a:pt x="1867" y="939"/>
                </a:cubicBezTo>
                <a:close/>
                <a:moveTo>
                  <a:pt x="1825" y="748"/>
                </a:moveTo>
                <a:lnTo>
                  <a:pt x="1000" y="748"/>
                </a:lnTo>
                <a:cubicBezTo>
                  <a:pt x="985" y="748"/>
                  <a:pt x="974" y="736"/>
                  <a:pt x="974" y="721"/>
                </a:cubicBezTo>
                <a:cubicBezTo>
                  <a:pt x="974" y="706"/>
                  <a:pt x="985" y="694"/>
                  <a:pt x="1000" y="694"/>
                </a:cubicBezTo>
                <a:lnTo>
                  <a:pt x="1825" y="694"/>
                </a:lnTo>
                <a:cubicBezTo>
                  <a:pt x="1839" y="694"/>
                  <a:pt x="1851" y="706"/>
                  <a:pt x="1851" y="721"/>
                </a:cubicBezTo>
                <a:cubicBezTo>
                  <a:pt x="1851" y="736"/>
                  <a:pt x="1839" y="748"/>
                  <a:pt x="1825" y="748"/>
                </a:cubicBezTo>
                <a:close/>
                <a:moveTo>
                  <a:pt x="1867" y="556"/>
                </a:moveTo>
                <a:lnTo>
                  <a:pt x="958" y="556"/>
                </a:lnTo>
                <a:cubicBezTo>
                  <a:pt x="943" y="556"/>
                  <a:pt x="931" y="544"/>
                  <a:pt x="931" y="529"/>
                </a:cubicBezTo>
                <a:cubicBezTo>
                  <a:pt x="931" y="515"/>
                  <a:pt x="943" y="503"/>
                  <a:pt x="958" y="503"/>
                </a:cubicBezTo>
                <a:lnTo>
                  <a:pt x="1867" y="503"/>
                </a:lnTo>
                <a:cubicBezTo>
                  <a:pt x="1882" y="503"/>
                  <a:pt x="1894" y="515"/>
                  <a:pt x="1894" y="529"/>
                </a:cubicBezTo>
                <a:cubicBezTo>
                  <a:pt x="1894" y="544"/>
                  <a:pt x="1882" y="556"/>
                  <a:pt x="1867" y="556"/>
                </a:cubicBezTo>
                <a:close/>
              </a:path>
            </a:pathLst>
          </a:custGeom>
          <a:solidFill>
            <a:schemeClr val="accent1"/>
          </a:solidFill>
          <a:ln>
            <a:noFill/>
          </a:ln>
        </p:spPr>
      </p:sp>
      <p:sp>
        <p:nvSpPr>
          <p:cNvPr id="49" name="school-lockers_90798">
            <a:extLst>
              <a:ext uri="{FF2B5EF4-FFF2-40B4-BE49-F238E27FC236}">
                <a16:creationId xmlns="" xmlns:a16="http://schemas.microsoft.com/office/drawing/2014/main" id="{C53AAC98-AD55-4FBF-9AA6-3ADCFFCD57FE}"/>
              </a:ext>
            </a:extLst>
          </p:cNvPr>
          <p:cNvSpPr>
            <a:spLocks noChangeAspect="1"/>
          </p:cNvSpPr>
          <p:nvPr/>
        </p:nvSpPr>
        <p:spPr bwMode="auto">
          <a:xfrm>
            <a:off x="2473898" y="1171519"/>
            <a:ext cx="438448" cy="514870"/>
          </a:xfrm>
          <a:custGeom>
            <a:avLst/>
            <a:gdLst>
              <a:gd name="connsiteX0" fmla="*/ 376396 w 516186"/>
              <a:gd name="connsiteY0" fmla="*/ 289177 h 606157"/>
              <a:gd name="connsiteX1" fmla="*/ 396225 w 516186"/>
              <a:gd name="connsiteY1" fmla="*/ 289177 h 606157"/>
              <a:gd name="connsiteX2" fmla="*/ 396225 w 516186"/>
              <a:gd name="connsiteY2" fmla="*/ 310064 h 606157"/>
              <a:gd name="connsiteX3" fmla="*/ 376396 w 516186"/>
              <a:gd name="connsiteY3" fmla="*/ 310064 h 606157"/>
              <a:gd name="connsiteX4" fmla="*/ 210849 w 516186"/>
              <a:gd name="connsiteY4" fmla="*/ 289177 h 606157"/>
              <a:gd name="connsiteX5" fmla="*/ 230748 w 516186"/>
              <a:gd name="connsiteY5" fmla="*/ 289177 h 606157"/>
              <a:gd name="connsiteX6" fmla="*/ 230748 w 516186"/>
              <a:gd name="connsiteY6" fmla="*/ 310064 h 606157"/>
              <a:gd name="connsiteX7" fmla="*/ 210849 w 516186"/>
              <a:gd name="connsiteY7" fmla="*/ 310064 h 606157"/>
              <a:gd name="connsiteX8" fmla="*/ 45374 w 516186"/>
              <a:gd name="connsiteY8" fmla="*/ 289177 h 606157"/>
              <a:gd name="connsiteX9" fmla="*/ 65273 w 516186"/>
              <a:gd name="connsiteY9" fmla="*/ 289177 h 606157"/>
              <a:gd name="connsiteX10" fmla="*/ 65273 w 516186"/>
              <a:gd name="connsiteY10" fmla="*/ 310064 h 606157"/>
              <a:gd name="connsiteX11" fmla="*/ 45374 w 516186"/>
              <a:gd name="connsiteY11" fmla="*/ 310064 h 606157"/>
              <a:gd name="connsiteX12" fmla="*/ 386275 w 516186"/>
              <a:gd name="connsiteY12" fmla="*/ 146635 h 606157"/>
              <a:gd name="connsiteX13" fmla="*/ 460863 w 516186"/>
              <a:gd name="connsiteY13" fmla="*/ 146635 h 606157"/>
              <a:gd name="connsiteX14" fmla="*/ 460863 w 516186"/>
              <a:gd name="connsiteY14" fmla="*/ 166464 h 606157"/>
              <a:gd name="connsiteX15" fmla="*/ 386275 w 516186"/>
              <a:gd name="connsiteY15" fmla="*/ 166464 h 606157"/>
              <a:gd name="connsiteX16" fmla="*/ 220799 w 516186"/>
              <a:gd name="connsiteY16" fmla="*/ 146635 h 606157"/>
              <a:gd name="connsiteX17" fmla="*/ 295387 w 516186"/>
              <a:gd name="connsiteY17" fmla="*/ 146635 h 606157"/>
              <a:gd name="connsiteX18" fmla="*/ 295387 w 516186"/>
              <a:gd name="connsiteY18" fmla="*/ 166464 h 606157"/>
              <a:gd name="connsiteX19" fmla="*/ 220799 w 516186"/>
              <a:gd name="connsiteY19" fmla="*/ 166464 h 606157"/>
              <a:gd name="connsiteX20" fmla="*/ 55323 w 516186"/>
              <a:gd name="connsiteY20" fmla="*/ 146635 h 606157"/>
              <a:gd name="connsiteX21" fmla="*/ 129981 w 516186"/>
              <a:gd name="connsiteY21" fmla="*/ 146635 h 606157"/>
              <a:gd name="connsiteX22" fmla="*/ 129981 w 516186"/>
              <a:gd name="connsiteY22" fmla="*/ 166464 h 606157"/>
              <a:gd name="connsiteX23" fmla="*/ 55323 w 516186"/>
              <a:gd name="connsiteY23" fmla="*/ 166464 h 606157"/>
              <a:gd name="connsiteX24" fmla="*/ 386275 w 516186"/>
              <a:gd name="connsiteY24" fmla="*/ 110505 h 606157"/>
              <a:gd name="connsiteX25" fmla="*/ 460863 w 516186"/>
              <a:gd name="connsiteY25" fmla="*/ 110505 h 606157"/>
              <a:gd name="connsiteX26" fmla="*/ 460863 w 516186"/>
              <a:gd name="connsiteY26" fmla="*/ 130334 h 606157"/>
              <a:gd name="connsiteX27" fmla="*/ 386275 w 516186"/>
              <a:gd name="connsiteY27" fmla="*/ 130334 h 606157"/>
              <a:gd name="connsiteX28" fmla="*/ 220799 w 516186"/>
              <a:gd name="connsiteY28" fmla="*/ 110505 h 606157"/>
              <a:gd name="connsiteX29" fmla="*/ 295387 w 516186"/>
              <a:gd name="connsiteY29" fmla="*/ 110505 h 606157"/>
              <a:gd name="connsiteX30" fmla="*/ 295387 w 516186"/>
              <a:gd name="connsiteY30" fmla="*/ 130334 h 606157"/>
              <a:gd name="connsiteX31" fmla="*/ 220799 w 516186"/>
              <a:gd name="connsiteY31" fmla="*/ 130334 h 606157"/>
              <a:gd name="connsiteX32" fmla="*/ 55323 w 516186"/>
              <a:gd name="connsiteY32" fmla="*/ 110505 h 606157"/>
              <a:gd name="connsiteX33" fmla="*/ 129981 w 516186"/>
              <a:gd name="connsiteY33" fmla="*/ 110505 h 606157"/>
              <a:gd name="connsiteX34" fmla="*/ 129981 w 516186"/>
              <a:gd name="connsiteY34" fmla="*/ 130334 h 606157"/>
              <a:gd name="connsiteX35" fmla="*/ 55323 w 516186"/>
              <a:gd name="connsiteY35" fmla="*/ 130334 h 606157"/>
              <a:gd name="connsiteX36" fmla="*/ 386275 w 516186"/>
              <a:gd name="connsiteY36" fmla="*/ 74447 h 606157"/>
              <a:gd name="connsiteX37" fmla="*/ 460863 w 516186"/>
              <a:gd name="connsiteY37" fmla="*/ 74447 h 606157"/>
              <a:gd name="connsiteX38" fmla="*/ 460863 w 516186"/>
              <a:gd name="connsiteY38" fmla="*/ 94276 h 606157"/>
              <a:gd name="connsiteX39" fmla="*/ 386275 w 516186"/>
              <a:gd name="connsiteY39" fmla="*/ 94276 h 606157"/>
              <a:gd name="connsiteX40" fmla="*/ 220799 w 516186"/>
              <a:gd name="connsiteY40" fmla="*/ 74447 h 606157"/>
              <a:gd name="connsiteX41" fmla="*/ 295387 w 516186"/>
              <a:gd name="connsiteY41" fmla="*/ 74447 h 606157"/>
              <a:gd name="connsiteX42" fmla="*/ 295387 w 516186"/>
              <a:gd name="connsiteY42" fmla="*/ 94276 h 606157"/>
              <a:gd name="connsiteX43" fmla="*/ 220799 w 516186"/>
              <a:gd name="connsiteY43" fmla="*/ 94276 h 606157"/>
              <a:gd name="connsiteX44" fmla="*/ 55323 w 516186"/>
              <a:gd name="connsiteY44" fmla="*/ 74447 h 606157"/>
              <a:gd name="connsiteX45" fmla="*/ 129981 w 516186"/>
              <a:gd name="connsiteY45" fmla="*/ 74447 h 606157"/>
              <a:gd name="connsiteX46" fmla="*/ 129981 w 516186"/>
              <a:gd name="connsiteY46" fmla="*/ 94276 h 606157"/>
              <a:gd name="connsiteX47" fmla="*/ 55323 w 516186"/>
              <a:gd name="connsiteY47" fmla="*/ 94276 h 606157"/>
              <a:gd name="connsiteX48" fmla="*/ 350776 w 516186"/>
              <a:gd name="connsiteY48" fmla="*/ 19825 h 606157"/>
              <a:gd name="connsiteX49" fmla="*/ 350776 w 516186"/>
              <a:gd name="connsiteY49" fmla="*/ 586332 h 606157"/>
              <a:gd name="connsiteX50" fmla="*/ 496329 w 516186"/>
              <a:gd name="connsiteY50" fmla="*/ 586332 h 606157"/>
              <a:gd name="connsiteX51" fmla="*/ 496329 w 516186"/>
              <a:gd name="connsiteY51" fmla="*/ 19825 h 606157"/>
              <a:gd name="connsiteX52" fmla="*/ 185267 w 516186"/>
              <a:gd name="connsiteY52" fmla="*/ 19825 h 606157"/>
              <a:gd name="connsiteX53" fmla="*/ 185267 w 516186"/>
              <a:gd name="connsiteY53" fmla="*/ 586332 h 606157"/>
              <a:gd name="connsiteX54" fmla="*/ 330919 w 516186"/>
              <a:gd name="connsiteY54" fmla="*/ 586332 h 606157"/>
              <a:gd name="connsiteX55" fmla="*/ 330919 w 516186"/>
              <a:gd name="connsiteY55" fmla="*/ 19825 h 606157"/>
              <a:gd name="connsiteX56" fmla="*/ 19857 w 516186"/>
              <a:gd name="connsiteY56" fmla="*/ 19825 h 606157"/>
              <a:gd name="connsiteX57" fmla="*/ 19857 w 516186"/>
              <a:gd name="connsiteY57" fmla="*/ 586332 h 606157"/>
              <a:gd name="connsiteX58" fmla="*/ 165410 w 516186"/>
              <a:gd name="connsiteY58" fmla="*/ 586332 h 606157"/>
              <a:gd name="connsiteX59" fmla="*/ 165410 w 516186"/>
              <a:gd name="connsiteY59" fmla="*/ 19825 h 606157"/>
              <a:gd name="connsiteX60" fmla="*/ 0 w 516186"/>
              <a:gd name="connsiteY60" fmla="*/ 0 h 606157"/>
              <a:gd name="connsiteX61" fmla="*/ 516186 w 516186"/>
              <a:gd name="connsiteY61" fmla="*/ 0 h 606157"/>
              <a:gd name="connsiteX62" fmla="*/ 516186 w 516186"/>
              <a:gd name="connsiteY62" fmla="*/ 606157 h 606157"/>
              <a:gd name="connsiteX63" fmla="*/ 0 w 516186"/>
              <a:gd name="connsiteY63" fmla="*/ 606157 h 60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16186" h="606157">
                <a:moveTo>
                  <a:pt x="376396" y="289177"/>
                </a:moveTo>
                <a:lnTo>
                  <a:pt x="396225" y="289177"/>
                </a:lnTo>
                <a:lnTo>
                  <a:pt x="396225" y="310064"/>
                </a:lnTo>
                <a:lnTo>
                  <a:pt x="376396" y="310064"/>
                </a:lnTo>
                <a:close/>
                <a:moveTo>
                  <a:pt x="210849" y="289177"/>
                </a:moveTo>
                <a:lnTo>
                  <a:pt x="230748" y="289177"/>
                </a:lnTo>
                <a:lnTo>
                  <a:pt x="230748" y="310064"/>
                </a:lnTo>
                <a:lnTo>
                  <a:pt x="210849" y="310064"/>
                </a:lnTo>
                <a:close/>
                <a:moveTo>
                  <a:pt x="45374" y="289177"/>
                </a:moveTo>
                <a:lnTo>
                  <a:pt x="65273" y="289177"/>
                </a:lnTo>
                <a:lnTo>
                  <a:pt x="65273" y="310064"/>
                </a:lnTo>
                <a:lnTo>
                  <a:pt x="45374" y="310064"/>
                </a:lnTo>
                <a:close/>
                <a:moveTo>
                  <a:pt x="386275" y="146635"/>
                </a:moveTo>
                <a:lnTo>
                  <a:pt x="460863" y="146635"/>
                </a:lnTo>
                <a:lnTo>
                  <a:pt x="460863" y="166464"/>
                </a:lnTo>
                <a:lnTo>
                  <a:pt x="386275" y="166464"/>
                </a:lnTo>
                <a:close/>
                <a:moveTo>
                  <a:pt x="220799" y="146635"/>
                </a:moveTo>
                <a:lnTo>
                  <a:pt x="295387" y="146635"/>
                </a:lnTo>
                <a:lnTo>
                  <a:pt x="295387" y="166464"/>
                </a:lnTo>
                <a:lnTo>
                  <a:pt x="220799" y="166464"/>
                </a:lnTo>
                <a:close/>
                <a:moveTo>
                  <a:pt x="55323" y="146635"/>
                </a:moveTo>
                <a:lnTo>
                  <a:pt x="129981" y="146635"/>
                </a:lnTo>
                <a:lnTo>
                  <a:pt x="129981" y="166464"/>
                </a:lnTo>
                <a:lnTo>
                  <a:pt x="55323" y="166464"/>
                </a:lnTo>
                <a:close/>
                <a:moveTo>
                  <a:pt x="386275" y="110505"/>
                </a:moveTo>
                <a:lnTo>
                  <a:pt x="460863" y="110505"/>
                </a:lnTo>
                <a:lnTo>
                  <a:pt x="460863" y="130334"/>
                </a:lnTo>
                <a:lnTo>
                  <a:pt x="386275" y="130334"/>
                </a:lnTo>
                <a:close/>
                <a:moveTo>
                  <a:pt x="220799" y="110505"/>
                </a:moveTo>
                <a:lnTo>
                  <a:pt x="295387" y="110505"/>
                </a:lnTo>
                <a:lnTo>
                  <a:pt x="295387" y="130334"/>
                </a:lnTo>
                <a:lnTo>
                  <a:pt x="220799" y="130334"/>
                </a:lnTo>
                <a:close/>
                <a:moveTo>
                  <a:pt x="55323" y="110505"/>
                </a:moveTo>
                <a:lnTo>
                  <a:pt x="129981" y="110505"/>
                </a:lnTo>
                <a:lnTo>
                  <a:pt x="129981" y="130334"/>
                </a:lnTo>
                <a:lnTo>
                  <a:pt x="55323" y="130334"/>
                </a:lnTo>
                <a:close/>
                <a:moveTo>
                  <a:pt x="386275" y="74447"/>
                </a:moveTo>
                <a:lnTo>
                  <a:pt x="460863" y="74447"/>
                </a:lnTo>
                <a:lnTo>
                  <a:pt x="460863" y="94276"/>
                </a:lnTo>
                <a:lnTo>
                  <a:pt x="386275" y="94276"/>
                </a:lnTo>
                <a:close/>
                <a:moveTo>
                  <a:pt x="220799" y="74447"/>
                </a:moveTo>
                <a:lnTo>
                  <a:pt x="295387" y="74447"/>
                </a:lnTo>
                <a:lnTo>
                  <a:pt x="295387" y="94276"/>
                </a:lnTo>
                <a:lnTo>
                  <a:pt x="220799" y="94276"/>
                </a:lnTo>
                <a:close/>
                <a:moveTo>
                  <a:pt x="55323" y="74447"/>
                </a:moveTo>
                <a:lnTo>
                  <a:pt x="129981" y="74447"/>
                </a:lnTo>
                <a:lnTo>
                  <a:pt x="129981" y="94276"/>
                </a:lnTo>
                <a:lnTo>
                  <a:pt x="55323" y="94276"/>
                </a:lnTo>
                <a:close/>
                <a:moveTo>
                  <a:pt x="350776" y="19825"/>
                </a:moveTo>
                <a:lnTo>
                  <a:pt x="350776" y="586332"/>
                </a:lnTo>
                <a:lnTo>
                  <a:pt x="496329" y="586332"/>
                </a:lnTo>
                <a:lnTo>
                  <a:pt x="496329" y="19825"/>
                </a:lnTo>
                <a:close/>
                <a:moveTo>
                  <a:pt x="185267" y="19825"/>
                </a:moveTo>
                <a:lnTo>
                  <a:pt x="185267" y="586332"/>
                </a:lnTo>
                <a:lnTo>
                  <a:pt x="330919" y="586332"/>
                </a:lnTo>
                <a:lnTo>
                  <a:pt x="330919" y="19825"/>
                </a:lnTo>
                <a:close/>
                <a:moveTo>
                  <a:pt x="19857" y="19825"/>
                </a:moveTo>
                <a:lnTo>
                  <a:pt x="19857" y="586332"/>
                </a:lnTo>
                <a:lnTo>
                  <a:pt x="165410" y="586332"/>
                </a:lnTo>
                <a:lnTo>
                  <a:pt x="165410" y="19825"/>
                </a:lnTo>
                <a:close/>
                <a:moveTo>
                  <a:pt x="0" y="0"/>
                </a:moveTo>
                <a:lnTo>
                  <a:pt x="516186" y="0"/>
                </a:lnTo>
                <a:lnTo>
                  <a:pt x="516186" y="606157"/>
                </a:lnTo>
                <a:lnTo>
                  <a:pt x="0" y="606157"/>
                </a:lnTo>
                <a:close/>
              </a:path>
            </a:pathLst>
          </a:custGeom>
          <a:solidFill>
            <a:schemeClr val="accent1"/>
          </a:solidFill>
          <a:ln>
            <a:noFill/>
          </a:ln>
        </p:spPr>
      </p:sp>
      <p:sp>
        <p:nvSpPr>
          <p:cNvPr id="50" name="sulfide_204767">
            <a:extLst>
              <a:ext uri="{FF2B5EF4-FFF2-40B4-BE49-F238E27FC236}">
                <a16:creationId xmlns="" xmlns:a16="http://schemas.microsoft.com/office/drawing/2014/main" id="{D8571349-7F51-4225-A7ED-3BB3681129EB}"/>
              </a:ext>
            </a:extLst>
          </p:cNvPr>
          <p:cNvSpPr>
            <a:spLocks noChangeAspect="1"/>
          </p:cNvSpPr>
          <p:nvPr/>
        </p:nvSpPr>
        <p:spPr bwMode="auto">
          <a:xfrm>
            <a:off x="3297292" y="1124112"/>
            <a:ext cx="504028" cy="609685"/>
          </a:xfrm>
          <a:custGeom>
            <a:avLst/>
            <a:gdLst>
              <a:gd name="connsiteX0" fmla="*/ 24296 w 501579"/>
              <a:gd name="connsiteY0" fmla="*/ 523272 h 606722"/>
              <a:gd name="connsiteX1" fmla="*/ 24207 w 501579"/>
              <a:gd name="connsiteY1" fmla="*/ 526827 h 606722"/>
              <a:gd name="connsiteX2" fmla="*/ 79918 w 501579"/>
              <a:gd name="connsiteY2" fmla="*/ 582549 h 606722"/>
              <a:gd name="connsiteX3" fmla="*/ 421661 w 501579"/>
              <a:gd name="connsiteY3" fmla="*/ 582549 h 606722"/>
              <a:gd name="connsiteX4" fmla="*/ 477372 w 501579"/>
              <a:gd name="connsiteY4" fmla="*/ 526827 h 606722"/>
              <a:gd name="connsiteX5" fmla="*/ 477372 w 501579"/>
              <a:gd name="connsiteY5" fmla="*/ 523272 h 606722"/>
              <a:gd name="connsiteX6" fmla="*/ 298034 w 501579"/>
              <a:gd name="connsiteY6" fmla="*/ 461710 h 606722"/>
              <a:gd name="connsiteX7" fmla="*/ 434718 w 501579"/>
              <a:gd name="connsiteY7" fmla="*/ 461710 h 606722"/>
              <a:gd name="connsiteX8" fmla="*/ 446820 w 501579"/>
              <a:gd name="connsiteY8" fmla="*/ 473777 h 606722"/>
              <a:gd name="connsiteX9" fmla="*/ 434718 w 501579"/>
              <a:gd name="connsiteY9" fmla="*/ 485843 h 606722"/>
              <a:gd name="connsiteX10" fmla="*/ 298034 w 501579"/>
              <a:gd name="connsiteY10" fmla="*/ 485843 h 606722"/>
              <a:gd name="connsiteX11" fmla="*/ 285931 w 501579"/>
              <a:gd name="connsiteY11" fmla="*/ 473777 h 606722"/>
              <a:gd name="connsiteX12" fmla="*/ 298034 w 501579"/>
              <a:gd name="connsiteY12" fmla="*/ 461710 h 606722"/>
              <a:gd name="connsiteX13" fmla="*/ 247232 w 501579"/>
              <a:gd name="connsiteY13" fmla="*/ 461710 h 606722"/>
              <a:gd name="connsiteX14" fmla="*/ 255689 w 501579"/>
              <a:gd name="connsiteY14" fmla="*/ 461710 h 606722"/>
              <a:gd name="connsiteX15" fmla="*/ 267796 w 501579"/>
              <a:gd name="connsiteY15" fmla="*/ 473777 h 606722"/>
              <a:gd name="connsiteX16" fmla="*/ 255689 w 501579"/>
              <a:gd name="connsiteY16" fmla="*/ 485843 h 606722"/>
              <a:gd name="connsiteX17" fmla="*/ 247232 w 501579"/>
              <a:gd name="connsiteY17" fmla="*/ 485843 h 606722"/>
              <a:gd name="connsiteX18" fmla="*/ 235124 w 501579"/>
              <a:gd name="connsiteY18" fmla="*/ 473777 h 606722"/>
              <a:gd name="connsiteX19" fmla="*/ 247232 w 501579"/>
              <a:gd name="connsiteY19" fmla="*/ 461710 h 606722"/>
              <a:gd name="connsiteX20" fmla="*/ 204245 w 501579"/>
              <a:gd name="connsiteY20" fmla="*/ 77673 h 606722"/>
              <a:gd name="connsiteX21" fmla="*/ 204245 w 501579"/>
              <a:gd name="connsiteY21" fmla="*/ 222622 h 606722"/>
              <a:gd name="connsiteX22" fmla="*/ 153962 w 501579"/>
              <a:gd name="connsiteY22" fmla="*/ 341264 h 606722"/>
              <a:gd name="connsiteX23" fmla="*/ 67102 w 501579"/>
              <a:gd name="connsiteY23" fmla="*/ 425514 h 606722"/>
              <a:gd name="connsiteX24" fmla="*/ 26965 w 501579"/>
              <a:gd name="connsiteY24" fmla="*/ 499099 h 606722"/>
              <a:gd name="connsiteX25" fmla="*/ 474614 w 501579"/>
              <a:gd name="connsiteY25" fmla="*/ 499099 h 606722"/>
              <a:gd name="connsiteX26" fmla="*/ 434566 w 501579"/>
              <a:gd name="connsiteY26" fmla="*/ 425514 h 606722"/>
              <a:gd name="connsiteX27" fmla="*/ 347706 w 501579"/>
              <a:gd name="connsiteY27" fmla="*/ 341264 h 606722"/>
              <a:gd name="connsiteX28" fmla="*/ 297423 w 501579"/>
              <a:gd name="connsiteY28" fmla="*/ 222622 h 606722"/>
              <a:gd name="connsiteX29" fmla="*/ 297423 w 501579"/>
              <a:gd name="connsiteY29" fmla="*/ 77673 h 606722"/>
              <a:gd name="connsiteX30" fmla="*/ 190806 w 501579"/>
              <a:gd name="connsiteY30" fmla="*/ 24173 h 606722"/>
              <a:gd name="connsiteX31" fmla="*/ 176122 w 501579"/>
              <a:gd name="connsiteY31" fmla="*/ 38837 h 606722"/>
              <a:gd name="connsiteX32" fmla="*/ 190806 w 501579"/>
              <a:gd name="connsiteY32" fmla="*/ 53500 h 606722"/>
              <a:gd name="connsiteX33" fmla="*/ 310773 w 501579"/>
              <a:gd name="connsiteY33" fmla="*/ 53500 h 606722"/>
              <a:gd name="connsiteX34" fmla="*/ 325546 w 501579"/>
              <a:gd name="connsiteY34" fmla="*/ 38837 h 606722"/>
              <a:gd name="connsiteX35" fmla="*/ 310773 w 501579"/>
              <a:gd name="connsiteY35" fmla="*/ 24173 h 606722"/>
              <a:gd name="connsiteX36" fmla="*/ 190806 w 501579"/>
              <a:gd name="connsiteY36" fmla="*/ 0 h 606722"/>
              <a:gd name="connsiteX37" fmla="*/ 310773 w 501579"/>
              <a:gd name="connsiteY37" fmla="*/ 0 h 606722"/>
              <a:gd name="connsiteX38" fmla="*/ 349753 w 501579"/>
              <a:gd name="connsiteY38" fmla="*/ 38837 h 606722"/>
              <a:gd name="connsiteX39" fmla="*/ 321630 w 501579"/>
              <a:gd name="connsiteY39" fmla="*/ 76162 h 606722"/>
              <a:gd name="connsiteX40" fmla="*/ 321630 w 501579"/>
              <a:gd name="connsiteY40" fmla="*/ 222622 h 606722"/>
              <a:gd name="connsiteX41" fmla="*/ 364526 w 501579"/>
              <a:gd name="connsiteY41" fmla="*/ 323935 h 606722"/>
              <a:gd name="connsiteX42" fmla="*/ 451386 w 501579"/>
              <a:gd name="connsiteY42" fmla="*/ 408184 h 606722"/>
              <a:gd name="connsiteX43" fmla="*/ 500778 w 501579"/>
              <a:gd name="connsiteY43" fmla="*/ 509942 h 606722"/>
              <a:gd name="connsiteX44" fmla="*/ 501579 w 501579"/>
              <a:gd name="connsiteY44" fmla="*/ 526827 h 606722"/>
              <a:gd name="connsiteX45" fmla="*/ 421661 w 501579"/>
              <a:gd name="connsiteY45" fmla="*/ 606722 h 606722"/>
              <a:gd name="connsiteX46" fmla="*/ 79918 w 501579"/>
              <a:gd name="connsiteY46" fmla="*/ 606722 h 606722"/>
              <a:gd name="connsiteX47" fmla="*/ 0 w 501579"/>
              <a:gd name="connsiteY47" fmla="*/ 526827 h 606722"/>
              <a:gd name="connsiteX48" fmla="*/ 890 w 501579"/>
              <a:gd name="connsiteY48" fmla="*/ 509942 h 606722"/>
              <a:gd name="connsiteX49" fmla="*/ 50282 w 501579"/>
              <a:gd name="connsiteY49" fmla="*/ 408184 h 606722"/>
              <a:gd name="connsiteX50" fmla="*/ 137142 w 501579"/>
              <a:gd name="connsiteY50" fmla="*/ 323935 h 606722"/>
              <a:gd name="connsiteX51" fmla="*/ 180038 w 501579"/>
              <a:gd name="connsiteY51" fmla="*/ 222622 h 606722"/>
              <a:gd name="connsiteX52" fmla="*/ 180038 w 501579"/>
              <a:gd name="connsiteY52" fmla="*/ 76162 h 606722"/>
              <a:gd name="connsiteX53" fmla="*/ 151915 w 501579"/>
              <a:gd name="connsiteY53" fmla="*/ 38837 h 606722"/>
              <a:gd name="connsiteX54" fmla="*/ 190806 w 501579"/>
              <a:gd name="connsiteY5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01579" h="606722">
                <a:moveTo>
                  <a:pt x="24296" y="523272"/>
                </a:moveTo>
                <a:cubicBezTo>
                  <a:pt x="24207" y="524516"/>
                  <a:pt x="24207" y="525672"/>
                  <a:pt x="24207" y="526827"/>
                </a:cubicBezTo>
                <a:cubicBezTo>
                  <a:pt x="24207" y="557576"/>
                  <a:pt x="49214" y="582549"/>
                  <a:pt x="79918" y="582549"/>
                </a:cubicBezTo>
                <a:lnTo>
                  <a:pt x="421661" y="582549"/>
                </a:lnTo>
                <a:cubicBezTo>
                  <a:pt x="452454" y="582549"/>
                  <a:pt x="477372" y="557576"/>
                  <a:pt x="477372" y="526827"/>
                </a:cubicBezTo>
                <a:cubicBezTo>
                  <a:pt x="477372" y="525672"/>
                  <a:pt x="477372" y="524516"/>
                  <a:pt x="477372" y="523272"/>
                </a:cubicBezTo>
                <a:close/>
                <a:moveTo>
                  <a:pt x="298034" y="461710"/>
                </a:moveTo>
                <a:lnTo>
                  <a:pt x="434718" y="461710"/>
                </a:lnTo>
                <a:cubicBezTo>
                  <a:pt x="441392" y="461710"/>
                  <a:pt x="446820" y="467122"/>
                  <a:pt x="446820" y="473777"/>
                </a:cubicBezTo>
                <a:cubicBezTo>
                  <a:pt x="446820" y="480431"/>
                  <a:pt x="441392" y="485843"/>
                  <a:pt x="434718" y="485843"/>
                </a:cubicBezTo>
                <a:lnTo>
                  <a:pt x="298034" y="485843"/>
                </a:lnTo>
                <a:cubicBezTo>
                  <a:pt x="291359" y="485843"/>
                  <a:pt x="285931" y="480431"/>
                  <a:pt x="285931" y="473777"/>
                </a:cubicBezTo>
                <a:cubicBezTo>
                  <a:pt x="285931" y="467122"/>
                  <a:pt x="291359" y="461710"/>
                  <a:pt x="298034" y="461710"/>
                </a:cubicBezTo>
                <a:close/>
                <a:moveTo>
                  <a:pt x="247232" y="461710"/>
                </a:moveTo>
                <a:lnTo>
                  <a:pt x="255689" y="461710"/>
                </a:lnTo>
                <a:cubicBezTo>
                  <a:pt x="262366" y="461710"/>
                  <a:pt x="267796" y="467122"/>
                  <a:pt x="267796" y="473777"/>
                </a:cubicBezTo>
                <a:cubicBezTo>
                  <a:pt x="267796" y="480431"/>
                  <a:pt x="262366" y="485843"/>
                  <a:pt x="255689" y="485843"/>
                </a:cubicBezTo>
                <a:lnTo>
                  <a:pt x="247232" y="485843"/>
                </a:lnTo>
                <a:cubicBezTo>
                  <a:pt x="240466" y="485843"/>
                  <a:pt x="235124" y="480431"/>
                  <a:pt x="235124" y="473777"/>
                </a:cubicBezTo>
                <a:cubicBezTo>
                  <a:pt x="235124" y="467122"/>
                  <a:pt x="240466" y="461710"/>
                  <a:pt x="247232" y="461710"/>
                </a:cubicBezTo>
                <a:close/>
                <a:moveTo>
                  <a:pt x="204245" y="77673"/>
                </a:moveTo>
                <a:lnTo>
                  <a:pt x="204245" y="222622"/>
                </a:lnTo>
                <a:cubicBezTo>
                  <a:pt x="204245" y="267057"/>
                  <a:pt x="185911" y="310249"/>
                  <a:pt x="153962" y="341264"/>
                </a:cubicBezTo>
                <a:lnTo>
                  <a:pt x="67102" y="425514"/>
                </a:lnTo>
                <a:cubicBezTo>
                  <a:pt x="46544" y="445510"/>
                  <a:pt x="32572" y="471194"/>
                  <a:pt x="26965" y="499099"/>
                </a:cubicBezTo>
                <a:lnTo>
                  <a:pt x="474614" y="499099"/>
                </a:lnTo>
                <a:cubicBezTo>
                  <a:pt x="469096" y="471194"/>
                  <a:pt x="455124" y="445510"/>
                  <a:pt x="434566" y="425514"/>
                </a:cubicBezTo>
                <a:lnTo>
                  <a:pt x="347706" y="341264"/>
                </a:lnTo>
                <a:cubicBezTo>
                  <a:pt x="315756" y="310249"/>
                  <a:pt x="297423" y="267057"/>
                  <a:pt x="297423" y="222622"/>
                </a:cubicBezTo>
                <a:lnTo>
                  <a:pt x="297423" y="77673"/>
                </a:lnTo>
                <a:close/>
                <a:moveTo>
                  <a:pt x="190806" y="24173"/>
                </a:moveTo>
                <a:cubicBezTo>
                  <a:pt x="182708" y="24173"/>
                  <a:pt x="176122" y="30749"/>
                  <a:pt x="176122" y="38837"/>
                </a:cubicBezTo>
                <a:cubicBezTo>
                  <a:pt x="176122" y="46924"/>
                  <a:pt x="182708" y="53500"/>
                  <a:pt x="190806" y="53500"/>
                </a:cubicBezTo>
                <a:lnTo>
                  <a:pt x="310773" y="53500"/>
                </a:lnTo>
                <a:cubicBezTo>
                  <a:pt x="318960" y="53500"/>
                  <a:pt x="325546" y="46924"/>
                  <a:pt x="325546" y="38837"/>
                </a:cubicBezTo>
                <a:cubicBezTo>
                  <a:pt x="325546" y="30749"/>
                  <a:pt x="318960" y="24173"/>
                  <a:pt x="310773" y="24173"/>
                </a:cubicBezTo>
                <a:close/>
                <a:moveTo>
                  <a:pt x="190806" y="0"/>
                </a:moveTo>
                <a:lnTo>
                  <a:pt x="310773" y="0"/>
                </a:lnTo>
                <a:cubicBezTo>
                  <a:pt x="332310" y="0"/>
                  <a:pt x="349753" y="17419"/>
                  <a:pt x="349753" y="38837"/>
                </a:cubicBezTo>
                <a:cubicBezTo>
                  <a:pt x="349753" y="56522"/>
                  <a:pt x="337827" y="71452"/>
                  <a:pt x="321630" y="76162"/>
                </a:cubicBezTo>
                <a:lnTo>
                  <a:pt x="321630" y="222622"/>
                </a:lnTo>
                <a:cubicBezTo>
                  <a:pt x="321630" y="260570"/>
                  <a:pt x="337293" y="297451"/>
                  <a:pt x="364526" y="323935"/>
                </a:cubicBezTo>
                <a:lnTo>
                  <a:pt x="451386" y="408184"/>
                </a:lnTo>
                <a:cubicBezTo>
                  <a:pt x="479241" y="435201"/>
                  <a:pt x="496773" y="471372"/>
                  <a:pt x="500778" y="509942"/>
                </a:cubicBezTo>
                <a:cubicBezTo>
                  <a:pt x="501312" y="515540"/>
                  <a:pt x="501579" y="521228"/>
                  <a:pt x="501579" y="526827"/>
                </a:cubicBezTo>
                <a:cubicBezTo>
                  <a:pt x="501579" y="570907"/>
                  <a:pt x="465803" y="606722"/>
                  <a:pt x="421661" y="606722"/>
                </a:cubicBezTo>
                <a:lnTo>
                  <a:pt x="79918" y="606722"/>
                </a:lnTo>
                <a:cubicBezTo>
                  <a:pt x="35865" y="606722"/>
                  <a:pt x="0" y="570907"/>
                  <a:pt x="0" y="526827"/>
                </a:cubicBezTo>
                <a:cubicBezTo>
                  <a:pt x="0" y="521228"/>
                  <a:pt x="356" y="515540"/>
                  <a:pt x="890" y="509942"/>
                </a:cubicBezTo>
                <a:cubicBezTo>
                  <a:pt x="4895" y="471372"/>
                  <a:pt x="22338" y="435201"/>
                  <a:pt x="50282" y="408184"/>
                </a:cubicBezTo>
                <a:lnTo>
                  <a:pt x="137142" y="323935"/>
                </a:lnTo>
                <a:cubicBezTo>
                  <a:pt x="164375" y="297451"/>
                  <a:pt x="180038" y="260570"/>
                  <a:pt x="180038" y="222622"/>
                </a:cubicBezTo>
                <a:lnTo>
                  <a:pt x="180038" y="76162"/>
                </a:lnTo>
                <a:cubicBezTo>
                  <a:pt x="163841" y="71452"/>
                  <a:pt x="151915" y="56522"/>
                  <a:pt x="151915" y="38837"/>
                </a:cubicBezTo>
                <a:cubicBezTo>
                  <a:pt x="151915" y="17419"/>
                  <a:pt x="169358" y="0"/>
                  <a:pt x="190806" y="0"/>
                </a:cubicBezTo>
                <a:close/>
              </a:path>
            </a:pathLst>
          </a:custGeom>
          <a:solidFill>
            <a:schemeClr val="accent1"/>
          </a:solidFill>
          <a:ln>
            <a:noFill/>
          </a:ln>
        </p:spPr>
      </p:sp>
      <p:sp>
        <p:nvSpPr>
          <p:cNvPr id="51" name="ruler_384703">
            <a:extLst>
              <a:ext uri="{FF2B5EF4-FFF2-40B4-BE49-F238E27FC236}">
                <a16:creationId xmlns="" xmlns:a16="http://schemas.microsoft.com/office/drawing/2014/main" id="{18D1BC6C-3BF1-47FB-8AE2-16C9D2675B64}"/>
              </a:ext>
            </a:extLst>
          </p:cNvPr>
          <p:cNvSpPr>
            <a:spLocks noChangeAspect="1"/>
          </p:cNvSpPr>
          <p:nvPr/>
        </p:nvSpPr>
        <p:spPr bwMode="auto">
          <a:xfrm>
            <a:off x="4910993" y="4542939"/>
            <a:ext cx="609684" cy="608552"/>
          </a:xfrm>
          <a:custGeom>
            <a:avLst/>
            <a:gdLst>
              <a:gd name="connsiteX0" fmla="*/ 120812 w 607226"/>
              <a:gd name="connsiteY0" fmla="*/ 101914 h 606098"/>
              <a:gd name="connsiteX1" fmla="*/ 133872 w 607226"/>
              <a:gd name="connsiteY1" fmla="*/ 107291 h 606098"/>
              <a:gd name="connsiteX2" fmla="*/ 133872 w 607226"/>
              <a:gd name="connsiteY2" fmla="*/ 133458 h 606098"/>
              <a:gd name="connsiteX3" fmla="*/ 107685 w 607226"/>
              <a:gd name="connsiteY3" fmla="*/ 133458 h 606098"/>
              <a:gd name="connsiteX4" fmla="*/ 107685 w 607226"/>
              <a:gd name="connsiteY4" fmla="*/ 107291 h 606098"/>
              <a:gd name="connsiteX5" fmla="*/ 120812 w 607226"/>
              <a:gd name="connsiteY5" fmla="*/ 101914 h 606098"/>
              <a:gd name="connsiteX6" fmla="*/ 119718 w 607226"/>
              <a:gd name="connsiteY6" fmla="*/ 40608 h 606098"/>
              <a:gd name="connsiteX7" fmla="*/ 40757 w 607226"/>
              <a:gd name="connsiteY7" fmla="*/ 119452 h 606098"/>
              <a:gd name="connsiteX8" fmla="*/ 125364 w 607226"/>
              <a:gd name="connsiteY8" fmla="*/ 203935 h 606098"/>
              <a:gd name="connsiteX9" fmla="*/ 138539 w 607226"/>
              <a:gd name="connsiteY9" fmla="*/ 190869 h 606098"/>
              <a:gd name="connsiteX10" fmla="*/ 162380 w 607226"/>
              <a:gd name="connsiteY10" fmla="*/ 190869 h 606098"/>
              <a:gd name="connsiteX11" fmla="*/ 162380 w 607226"/>
              <a:gd name="connsiteY11" fmla="*/ 214585 h 606098"/>
              <a:gd name="connsiteX12" fmla="*/ 149294 w 607226"/>
              <a:gd name="connsiteY12" fmla="*/ 227740 h 606098"/>
              <a:gd name="connsiteX13" fmla="*/ 186579 w 607226"/>
              <a:gd name="connsiteY13" fmla="*/ 264970 h 606098"/>
              <a:gd name="connsiteX14" fmla="*/ 212929 w 607226"/>
              <a:gd name="connsiteY14" fmla="*/ 238659 h 606098"/>
              <a:gd name="connsiteX15" fmla="*/ 236859 w 607226"/>
              <a:gd name="connsiteY15" fmla="*/ 238659 h 606098"/>
              <a:gd name="connsiteX16" fmla="*/ 236859 w 607226"/>
              <a:gd name="connsiteY16" fmla="*/ 262464 h 606098"/>
              <a:gd name="connsiteX17" fmla="*/ 210419 w 607226"/>
              <a:gd name="connsiteY17" fmla="*/ 288775 h 606098"/>
              <a:gd name="connsiteX18" fmla="*/ 247524 w 607226"/>
              <a:gd name="connsiteY18" fmla="*/ 326273 h 606098"/>
              <a:gd name="connsiteX19" fmla="*/ 260610 w 607226"/>
              <a:gd name="connsiteY19" fmla="*/ 313118 h 606098"/>
              <a:gd name="connsiteX20" fmla="*/ 284540 w 607226"/>
              <a:gd name="connsiteY20" fmla="*/ 313118 h 606098"/>
              <a:gd name="connsiteX21" fmla="*/ 284540 w 607226"/>
              <a:gd name="connsiteY21" fmla="*/ 336923 h 606098"/>
              <a:gd name="connsiteX22" fmla="*/ 271365 w 607226"/>
              <a:gd name="connsiteY22" fmla="*/ 349989 h 606098"/>
              <a:gd name="connsiteX23" fmla="*/ 308649 w 607226"/>
              <a:gd name="connsiteY23" fmla="*/ 387219 h 606098"/>
              <a:gd name="connsiteX24" fmla="*/ 335089 w 607226"/>
              <a:gd name="connsiteY24" fmla="*/ 360907 h 606098"/>
              <a:gd name="connsiteX25" fmla="*/ 359019 w 607226"/>
              <a:gd name="connsiteY25" fmla="*/ 360907 h 606098"/>
              <a:gd name="connsiteX26" fmla="*/ 359019 w 607226"/>
              <a:gd name="connsiteY26" fmla="*/ 384623 h 606098"/>
              <a:gd name="connsiteX27" fmla="*/ 332579 w 607226"/>
              <a:gd name="connsiteY27" fmla="*/ 410845 h 606098"/>
              <a:gd name="connsiteX28" fmla="*/ 369864 w 607226"/>
              <a:gd name="connsiteY28" fmla="*/ 448075 h 606098"/>
              <a:gd name="connsiteX29" fmla="*/ 383039 w 607226"/>
              <a:gd name="connsiteY29" fmla="*/ 435009 h 606098"/>
              <a:gd name="connsiteX30" fmla="*/ 406879 w 607226"/>
              <a:gd name="connsiteY30" fmla="*/ 435009 h 606098"/>
              <a:gd name="connsiteX31" fmla="*/ 406879 w 607226"/>
              <a:gd name="connsiteY31" fmla="*/ 458724 h 606098"/>
              <a:gd name="connsiteX32" fmla="*/ 393794 w 607226"/>
              <a:gd name="connsiteY32" fmla="*/ 471880 h 606098"/>
              <a:gd name="connsiteX33" fmla="*/ 431078 w 607226"/>
              <a:gd name="connsiteY33" fmla="*/ 509110 h 606098"/>
              <a:gd name="connsiteX34" fmla="*/ 457428 w 607226"/>
              <a:gd name="connsiteY34" fmla="*/ 482798 h 606098"/>
              <a:gd name="connsiteX35" fmla="*/ 481358 w 607226"/>
              <a:gd name="connsiteY35" fmla="*/ 482798 h 606098"/>
              <a:gd name="connsiteX36" fmla="*/ 481358 w 607226"/>
              <a:gd name="connsiteY36" fmla="*/ 506604 h 606098"/>
              <a:gd name="connsiteX37" fmla="*/ 454919 w 607226"/>
              <a:gd name="connsiteY37" fmla="*/ 532826 h 606098"/>
              <a:gd name="connsiteX38" fmla="*/ 487453 w 607226"/>
              <a:gd name="connsiteY38" fmla="*/ 565312 h 606098"/>
              <a:gd name="connsiteX39" fmla="*/ 566413 w 607226"/>
              <a:gd name="connsiteY39" fmla="*/ 486378 h 606098"/>
              <a:gd name="connsiteX40" fmla="*/ 119796 w 607226"/>
              <a:gd name="connsiteY40" fmla="*/ 0 h 606098"/>
              <a:gd name="connsiteX41" fmla="*/ 131727 w 607226"/>
              <a:gd name="connsiteY41" fmla="*/ 4900 h 606098"/>
              <a:gd name="connsiteX42" fmla="*/ 602264 w 607226"/>
              <a:gd name="connsiteY42" fmla="*/ 474565 h 606098"/>
              <a:gd name="connsiteX43" fmla="*/ 602174 w 607226"/>
              <a:gd name="connsiteY43" fmla="*/ 498370 h 606098"/>
              <a:gd name="connsiteX44" fmla="*/ 499284 w 607226"/>
              <a:gd name="connsiteY44" fmla="*/ 600930 h 606098"/>
              <a:gd name="connsiteX45" fmla="*/ 475353 w 607226"/>
              <a:gd name="connsiteY45" fmla="*/ 600930 h 606098"/>
              <a:gd name="connsiteX46" fmla="*/ 4907 w 607226"/>
              <a:gd name="connsiteY46" fmla="*/ 131266 h 606098"/>
              <a:gd name="connsiteX47" fmla="*/ 4907 w 607226"/>
              <a:gd name="connsiteY47" fmla="*/ 107550 h 606098"/>
              <a:gd name="connsiteX48" fmla="*/ 107797 w 607226"/>
              <a:gd name="connsiteY48" fmla="*/ 4900 h 606098"/>
              <a:gd name="connsiteX49" fmla="*/ 119796 w 607226"/>
              <a:gd name="connsiteY49" fmla="*/ 0 h 60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7226" h="606098">
                <a:moveTo>
                  <a:pt x="120812" y="101914"/>
                </a:moveTo>
                <a:cubicBezTo>
                  <a:pt x="125554" y="101914"/>
                  <a:pt x="130285" y="103707"/>
                  <a:pt x="133872" y="107291"/>
                </a:cubicBezTo>
                <a:cubicBezTo>
                  <a:pt x="141047" y="114639"/>
                  <a:pt x="141047" y="126289"/>
                  <a:pt x="133872" y="133458"/>
                </a:cubicBezTo>
                <a:cubicBezTo>
                  <a:pt x="126518" y="140627"/>
                  <a:pt x="114860" y="140627"/>
                  <a:pt x="107685" y="133458"/>
                </a:cubicBezTo>
                <a:cubicBezTo>
                  <a:pt x="100331" y="126199"/>
                  <a:pt x="100331" y="114639"/>
                  <a:pt x="107685" y="107291"/>
                </a:cubicBezTo>
                <a:cubicBezTo>
                  <a:pt x="111317" y="103707"/>
                  <a:pt x="116070" y="101914"/>
                  <a:pt x="120812" y="101914"/>
                </a:cubicBezTo>
                <a:close/>
                <a:moveTo>
                  <a:pt x="119718" y="40608"/>
                </a:moveTo>
                <a:lnTo>
                  <a:pt x="40757" y="119452"/>
                </a:lnTo>
                <a:lnTo>
                  <a:pt x="125364" y="203935"/>
                </a:lnTo>
                <a:lnTo>
                  <a:pt x="138539" y="190869"/>
                </a:lnTo>
                <a:cubicBezTo>
                  <a:pt x="145171" y="184246"/>
                  <a:pt x="155837" y="184246"/>
                  <a:pt x="162380" y="190869"/>
                </a:cubicBezTo>
                <a:cubicBezTo>
                  <a:pt x="169012" y="197402"/>
                  <a:pt x="169012" y="208052"/>
                  <a:pt x="162380" y="214585"/>
                </a:cubicBezTo>
                <a:lnTo>
                  <a:pt x="149294" y="227740"/>
                </a:lnTo>
                <a:lnTo>
                  <a:pt x="186579" y="264970"/>
                </a:lnTo>
                <a:lnTo>
                  <a:pt x="212929" y="238659"/>
                </a:lnTo>
                <a:cubicBezTo>
                  <a:pt x="219651" y="232125"/>
                  <a:pt x="230316" y="232125"/>
                  <a:pt x="236859" y="238659"/>
                </a:cubicBezTo>
                <a:cubicBezTo>
                  <a:pt x="243401" y="245281"/>
                  <a:pt x="243401" y="255841"/>
                  <a:pt x="236859" y="262464"/>
                </a:cubicBezTo>
                <a:lnTo>
                  <a:pt x="210419" y="288775"/>
                </a:lnTo>
                <a:lnTo>
                  <a:pt x="247524" y="326273"/>
                </a:lnTo>
                <a:lnTo>
                  <a:pt x="260610" y="313118"/>
                </a:lnTo>
                <a:cubicBezTo>
                  <a:pt x="267332" y="306585"/>
                  <a:pt x="277997" y="306585"/>
                  <a:pt x="284540" y="313118"/>
                </a:cubicBezTo>
                <a:cubicBezTo>
                  <a:pt x="291082" y="319740"/>
                  <a:pt x="291082" y="330300"/>
                  <a:pt x="284540" y="336923"/>
                </a:cubicBezTo>
                <a:lnTo>
                  <a:pt x="271365" y="349989"/>
                </a:lnTo>
                <a:lnTo>
                  <a:pt x="308649" y="387219"/>
                </a:lnTo>
                <a:lnTo>
                  <a:pt x="335089" y="360907"/>
                </a:lnTo>
                <a:cubicBezTo>
                  <a:pt x="341811" y="354285"/>
                  <a:pt x="352387" y="354285"/>
                  <a:pt x="359019" y="360907"/>
                </a:cubicBezTo>
                <a:cubicBezTo>
                  <a:pt x="365562" y="367440"/>
                  <a:pt x="365562" y="378090"/>
                  <a:pt x="359019" y="384623"/>
                </a:cubicBezTo>
                <a:lnTo>
                  <a:pt x="332579" y="410845"/>
                </a:lnTo>
                <a:lnTo>
                  <a:pt x="369864" y="448075"/>
                </a:lnTo>
                <a:lnTo>
                  <a:pt x="383039" y="435009"/>
                </a:lnTo>
                <a:cubicBezTo>
                  <a:pt x="389671" y="428386"/>
                  <a:pt x="400336" y="428386"/>
                  <a:pt x="406879" y="435009"/>
                </a:cubicBezTo>
                <a:cubicBezTo>
                  <a:pt x="413511" y="441542"/>
                  <a:pt x="413511" y="452191"/>
                  <a:pt x="406879" y="458724"/>
                </a:cubicBezTo>
                <a:lnTo>
                  <a:pt x="393794" y="471880"/>
                </a:lnTo>
                <a:lnTo>
                  <a:pt x="431078" y="509110"/>
                </a:lnTo>
                <a:lnTo>
                  <a:pt x="457428" y="482798"/>
                </a:lnTo>
                <a:cubicBezTo>
                  <a:pt x="464150" y="476265"/>
                  <a:pt x="474816" y="476265"/>
                  <a:pt x="481358" y="482798"/>
                </a:cubicBezTo>
                <a:cubicBezTo>
                  <a:pt x="487901" y="489421"/>
                  <a:pt x="487901" y="499981"/>
                  <a:pt x="481358" y="506604"/>
                </a:cubicBezTo>
                <a:lnTo>
                  <a:pt x="454919" y="532826"/>
                </a:lnTo>
                <a:lnTo>
                  <a:pt x="487453" y="565312"/>
                </a:lnTo>
                <a:lnTo>
                  <a:pt x="566413" y="486378"/>
                </a:lnTo>
                <a:close/>
                <a:moveTo>
                  <a:pt x="119796" y="0"/>
                </a:moveTo>
                <a:cubicBezTo>
                  <a:pt x="124109" y="0"/>
                  <a:pt x="128411" y="1634"/>
                  <a:pt x="131727" y="4900"/>
                </a:cubicBezTo>
                <a:lnTo>
                  <a:pt x="602264" y="474565"/>
                </a:lnTo>
                <a:cubicBezTo>
                  <a:pt x="608896" y="481187"/>
                  <a:pt x="608896" y="491748"/>
                  <a:pt x="602174" y="498370"/>
                </a:cubicBezTo>
                <a:lnTo>
                  <a:pt x="499284" y="600930"/>
                </a:lnTo>
                <a:cubicBezTo>
                  <a:pt x="492382" y="607732"/>
                  <a:pt x="482344" y="607911"/>
                  <a:pt x="475353" y="600930"/>
                </a:cubicBezTo>
                <a:lnTo>
                  <a:pt x="4907" y="131266"/>
                </a:lnTo>
                <a:cubicBezTo>
                  <a:pt x="-1636" y="124733"/>
                  <a:pt x="-1636" y="114083"/>
                  <a:pt x="4907" y="107550"/>
                </a:cubicBezTo>
                <a:lnTo>
                  <a:pt x="107797" y="4900"/>
                </a:lnTo>
                <a:cubicBezTo>
                  <a:pt x="111158" y="1634"/>
                  <a:pt x="115483" y="0"/>
                  <a:pt x="119796" y="0"/>
                </a:cubicBezTo>
                <a:close/>
              </a:path>
            </a:pathLst>
          </a:custGeom>
          <a:solidFill>
            <a:schemeClr val="accent1"/>
          </a:solidFill>
          <a:ln>
            <a:noFill/>
          </a:ln>
        </p:spPr>
      </p:sp>
      <p:sp>
        <p:nvSpPr>
          <p:cNvPr id="52" name="structure_173508">
            <a:extLst>
              <a:ext uri="{FF2B5EF4-FFF2-40B4-BE49-F238E27FC236}">
                <a16:creationId xmlns="" xmlns:a16="http://schemas.microsoft.com/office/drawing/2014/main" id="{CBFCB963-0FBB-4F72-BCF8-FB07FF5C9AA2}"/>
              </a:ext>
            </a:extLst>
          </p:cNvPr>
          <p:cNvSpPr>
            <a:spLocks noChangeAspect="1"/>
          </p:cNvSpPr>
          <p:nvPr/>
        </p:nvSpPr>
        <p:spPr bwMode="auto">
          <a:xfrm>
            <a:off x="7650730" y="1124112"/>
            <a:ext cx="544009" cy="609684"/>
          </a:xfrm>
          <a:custGeom>
            <a:avLst/>
            <a:gdLst>
              <a:gd name="connsiteX0" fmla="*/ 271218 w 542436"/>
              <a:gd name="connsiteY0" fmla="*/ 508447 h 607921"/>
              <a:gd name="connsiteX1" fmla="*/ 232501 w 542436"/>
              <a:gd name="connsiteY1" fmla="*/ 547109 h 607921"/>
              <a:gd name="connsiteX2" fmla="*/ 271218 w 542436"/>
              <a:gd name="connsiteY2" fmla="*/ 585972 h 607921"/>
              <a:gd name="connsiteX3" fmla="*/ 309935 w 542436"/>
              <a:gd name="connsiteY3" fmla="*/ 547109 h 607921"/>
              <a:gd name="connsiteX4" fmla="*/ 271218 w 542436"/>
              <a:gd name="connsiteY4" fmla="*/ 508447 h 607921"/>
              <a:gd name="connsiteX5" fmla="*/ 481538 w 542436"/>
              <a:gd name="connsiteY5" fmla="*/ 386822 h 607921"/>
              <a:gd name="connsiteX6" fmla="*/ 442821 w 542436"/>
              <a:gd name="connsiteY6" fmla="*/ 425686 h 607921"/>
              <a:gd name="connsiteX7" fmla="*/ 481538 w 542436"/>
              <a:gd name="connsiteY7" fmla="*/ 464348 h 607921"/>
              <a:gd name="connsiteX8" fmla="*/ 520255 w 542436"/>
              <a:gd name="connsiteY8" fmla="*/ 425686 h 607921"/>
              <a:gd name="connsiteX9" fmla="*/ 481538 w 542436"/>
              <a:gd name="connsiteY9" fmla="*/ 386822 h 607921"/>
              <a:gd name="connsiteX10" fmla="*/ 60898 w 542436"/>
              <a:gd name="connsiteY10" fmla="*/ 386822 h 607921"/>
              <a:gd name="connsiteX11" fmla="*/ 21980 w 542436"/>
              <a:gd name="connsiteY11" fmla="*/ 425686 h 607921"/>
              <a:gd name="connsiteX12" fmla="*/ 60898 w 542436"/>
              <a:gd name="connsiteY12" fmla="*/ 464348 h 607921"/>
              <a:gd name="connsiteX13" fmla="*/ 99615 w 542436"/>
              <a:gd name="connsiteY13" fmla="*/ 425686 h 607921"/>
              <a:gd name="connsiteX14" fmla="*/ 60898 w 542436"/>
              <a:gd name="connsiteY14" fmla="*/ 386822 h 607921"/>
              <a:gd name="connsiteX15" fmla="*/ 271213 w 542436"/>
              <a:gd name="connsiteY15" fmla="*/ 243236 h 607921"/>
              <a:gd name="connsiteX16" fmla="*/ 210310 w 542436"/>
              <a:gd name="connsiteY16" fmla="*/ 304061 h 607921"/>
              <a:gd name="connsiteX17" fmla="*/ 271213 w 542436"/>
              <a:gd name="connsiteY17" fmla="*/ 364886 h 607921"/>
              <a:gd name="connsiteX18" fmla="*/ 332116 w 542436"/>
              <a:gd name="connsiteY18" fmla="*/ 304061 h 607921"/>
              <a:gd name="connsiteX19" fmla="*/ 271213 w 542436"/>
              <a:gd name="connsiteY19" fmla="*/ 243236 h 607921"/>
              <a:gd name="connsiteX20" fmla="*/ 271213 w 542436"/>
              <a:gd name="connsiteY20" fmla="*/ 221081 h 607921"/>
              <a:gd name="connsiteX21" fmla="*/ 354097 w 542436"/>
              <a:gd name="connsiteY21" fmla="*/ 304061 h 607921"/>
              <a:gd name="connsiteX22" fmla="*/ 271213 w 542436"/>
              <a:gd name="connsiteY22" fmla="*/ 386839 h 607921"/>
              <a:gd name="connsiteX23" fmla="*/ 188127 w 542436"/>
              <a:gd name="connsiteY23" fmla="*/ 304061 h 607921"/>
              <a:gd name="connsiteX24" fmla="*/ 271213 w 542436"/>
              <a:gd name="connsiteY24" fmla="*/ 221081 h 607921"/>
              <a:gd name="connsiteX25" fmla="*/ 481538 w 542436"/>
              <a:gd name="connsiteY25" fmla="*/ 143775 h 607921"/>
              <a:gd name="connsiteX26" fmla="*/ 442821 w 542436"/>
              <a:gd name="connsiteY26" fmla="*/ 182437 h 607921"/>
              <a:gd name="connsiteX27" fmla="*/ 481538 w 542436"/>
              <a:gd name="connsiteY27" fmla="*/ 221099 h 607921"/>
              <a:gd name="connsiteX28" fmla="*/ 520255 w 542436"/>
              <a:gd name="connsiteY28" fmla="*/ 182437 h 607921"/>
              <a:gd name="connsiteX29" fmla="*/ 481538 w 542436"/>
              <a:gd name="connsiteY29" fmla="*/ 143775 h 607921"/>
              <a:gd name="connsiteX30" fmla="*/ 60898 w 542436"/>
              <a:gd name="connsiteY30" fmla="*/ 143775 h 607921"/>
              <a:gd name="connsiteX31" fmla="*/ 21980 w 542436"/>
              <a:gd name="connsiteY31" fmla="*/ 182437 h 607921"/>
              <a:gd name="connsiteX32" fmla="*/ 60898 w 542436"/>
              <a:gd name="connsiteY32" fmla="*/ 221099 h 607921"/>
              <a:gd name="connsiteX33" fmla="*/ 99615 w 542436"/>
              <a:gd name="connsiteY33" fmla="*/ 182437 h 607921"/>
              <a:gd name="connsiteX34" fmla="*/ 60898 w 542436"/>
              <a:gd name="connsiteY34" fmla="*/ 143775 h 607921"/>
              <a:gd name="connsiteX35" fmla="*/ 320824 w 542436"/>
              <a:gd name="connsiteY35" fmla="*/ 95850 h 607921"/>
              <a:gd name="connsiteX36" fmla="*/ 271218 w 542436"/>
              <a:gd name="connsiteY36" fmla="*/ 121624 h 607921"/>
              <a:gd name="connsiteX37" fmla="*/ 222217 w 542436"/>
              <a:gd name="connsiteY37" fmla="*/ 96655 h 607921"/>
              <a:gd name="connsiteX38" fmla="*/ 116150 w 542436"/>
              <a:gd name="connsiteY38" fmla="*/ 157467 h 607921"/>
              <a:gd name="connsiteX39" fmla="*/ 121796 w 542436"/>
              <a:gd name="connsiteY39" fmla="*/ 182437 h 607921"/>
              <a:gd name="connsiteX40" fmla="*/ 66544 w 542436"/>
              <a:gd name="connsiteY40" fmla="*/ 242846 h 607921"/>
              <a:gd name="connsiteX41" fmla="*/ 66544 w 542436"/>
              <a:gd name="connsiteY41" fmla="*/ 365075 h 607921"/>
              <a:gd name="connsiteX42" fmla="*/ 121796 w 542436"/>
              <a:gd name="connsiteY42" fmla="*/ 425686 h 607921"/>
              <a:gd name="connsiteX43" fmla="*/ 115948 w 542436"/>
              <a:gd name="connsiteY43" fmla="*/ 451259 h 607921"/>
              <a:gd name="connsiteX44" fmla="*/ 172007 w 542436"/>
              <a:gd name="connsiteY44" fmla="*/ 483679 h 607921"/>
              <a:gd name="connsiteX45" fmla="*/ 221411 w 542436"/>
              <a:gd name="connsiteY45" fmla="*/ 512273 h 607921"/>
              <a:gd name="connsiteX46" fmla="*/ 271218 w 542436"/>
              <a:gd name="connsiteY46" fmla="*/ 486297 h 607921"/>
              <a:gd name="connsiteX47" fmla="*/ 320420 w 542436"/>
              <a:gd name="connsiteY47" fmla="*/ 511669 h 607921"/>
              <a:gd name="connsiteX48" fmla="*/ 376277 w 542436"/>
              <a:gd name="connsiteY48" fmla="*/ 479450 h 607921"/>
              <a:gd name="connsiteX49" fmla="*/ 426286 w 542436"/>
              <a:gd name="connsiteY49" fmla="*/ 450856 h 607921"/>
              <a:gd name="connsiteX50" fmla="*/ 420640 w 542436"/>
              <a:gd name="connsiteY50" fmla="*/ 425686 h 607921"/>
              <a:gd name="connsiteX51" fmla="*/ 475690 w 542436"/>
              <a:gd name="connsiteY51" fmla="*/ 365075 h 607921"/>
              <a:gd name="connsiteX52" fmla="*/ 475690 w 542436"/>
              <a:gd name="connsiteY52" fmla="*/ 242846 h 607921"/>
              <a:gd name="connsiteX53" fmla="*/ 420640 w 542436"/>
              <a:gd name="connsiteY53" fmla="*/ 182437 h 607921"/>
              <a:gd name="connsiteX54" fmla="*/ 426085 w 542436"/>
              <a:gd name="connsiteY54" fmla="*/ 157467 h 607921"/>
              <a:gd name="connsiteX55" fmla="*/ 372043 w 542436"/>
              <a:gd name="connsiteY55" fmla="*/ 125652 h 607921"/>
              <a:gd name="connsiteX56" fmla="*/ 320824 w 542436"/>
              <a:gd name="connsiteY56" fmla="*/ 95850 h 607921"/>
              <a:gd name="connsiteX57" fmla="*/ 271218 w 542436"/>
              <a:gd name="connsiteY57" fmla="*/ 22150 h 607921"/>
              <a:gd name="connsiteX58" fmla="*/ 232501 w 542436"/>
              <a:gd name="connsiteY58" fmla="*/ 60812 h 607921"/>
              <a:gd name="connsiteX59" fmla="*/ 271218 w 542436"/>
              <a:gd name="connsiteY59" fmla="*/ 99474 h 607921"/>
              <a:gd name="connsiteX60" fmla="*/ 309935 w 542436"/>
              <a:gd name="connsiteY60" fmla="*/ 60812 h 607921"/>
              <a:gd name="connsiteX61" fmla="*/ 271218 w 542436"/>
              <a:gd name="connsiteY61" fmla="*/ 22150 h 607921"/>
              <a:gd name="connsiteX62" fmla="*/ 271218 w 542436"/>
              <a:gd name="connsiteY62" fmla="*/ 0 h 607921"/>
              <a:gd name="connsiteX63" fmla="*/ 332116 w 542436"/>
              <a:gd name="connsiteY63" fmla="*/ 60812 h 607921"/>
              <a:gd name="connsiteX64" fmla="*/ 330100 w 542436"/>
              <a:gd name="connsiteY64" fmla="*/ 75512 h 607921"/>
              <a:gd name="connsiteX65" fmla="*/ 383133 w 542436"/>
              <a:gd name="connsiteY65" fmla="*/ 106723 h 607921"/>
              <a:gd name="connsiteX66" fmla="*/ 438587 w 542436"/>
              <a:gd name="connsiteY66" fmla="*/ 139143 h 607921"/>
              <a:gd name="connsiteX67" fmla="*/ 481538 w 542436"/>
              <a:gd name="connsiteY67" fmla="*/ 121624 h 607921"/>
              <a:gd name="connsiteX68" fmla="*/ 542436 w 542436"/>
              <a:gd name="connsiteY68" fmla="*/ 182437 h 607921"/>
              <a:gd name="connsiteX69" fmla="*/ 497872 w 542436"/>
              <a:gd name="connsiteY69" fmla="*/ 240833 h 607921"/>
              <a:gd name="connsiteX70" fmla="*/ 497872 w 542436"/>
              <a:gd name="connsiteY70" fmla="*/ 366283 h 607921"/>
              <a:gd name="connsiteX71" fmla="*/ 497670 w 542436"/>
              <a:gd name="connsiteY71" fmla="*/ 367088 h 607921"/>
              <a:gd name="connsiteX72" fmla="*/ 542436 w 542436"/>
              <a:gd name="connsiteY72" fmla="*/ 425686 h 607921"/>
              <a:gd name="connsiteX73" fmla="*/ 481538 w 542436"/>
              <a:gd name="connsiteY73" fmla="*/ 486297 h 607921"/>
              <a:gd name="connsiteX74" fmla="*/ 438990 w 542436"/>
              <a:gd name="connsiteY74" fmla="*/ 468979 h 607921"/>
              <a:gd name="connsiteX75" fmla="*/ 387368 w 542436"/>
              <a:gd name="connsiteY75" fmla="*/ 498781 h 607921"/>
              <a:gd name="connsiteX76" fmla="*/ 329898 w 542436"/>
              <a:gd name="connsiteY76" fmla="*/ 531604 h 607921"/>
              <a:gd name="connsiteX77" fmla="*/ 332116 w 542436"/>
              <a:gd name="connsiteY77" fmla="*/ 547109 h 607921"/>
              <a:gd name="connsiteX78" fmla="*/ 271218 w 542436"/>
              <a:gd name="connsiteY78" fmla="*/ 607921 h 607921"/>
              <a:gd name="connsiteX79" fmla="*/ 210320 w 542436"/>
              <a:gd name="connsiteY79" fmla="*/ 547109 h 607921"/>
              <a:gd name="connsiteX80" fmla="*/ 212135 w 542436"/>
              <a:gd name="connsiteY80" fmla="*/ 532409 h 607921"/>
              <a:gd name="connsiteX81" fmla="*/ 160916 w 542436"/>
              <a:gd name="connsiteY81" fmla="*/ 502808 h 607921"/>
              <a:gd name="connsiteX82" fmla="*/ 103043 w 542436"/>
              <a:gd name="connsiteY82" fmla="*/ 469181 h 607921"/>
              <a:gd name="connsiteX83" fmla="*/ 60898 w 542436"/>
              <a:gd name="connsiteY83" fmla="*/ 486297 h 607921"/>
              <a:gd name="connsiteX84" fmla="*/ 0 w 542436"/>
              <a:gd name="connsiteY84" fmla="*/ 425686 h 607921"/>
              <a:gd name="connsiteX85" fmla="*/ 44564 w 542436"/>
              <a:gd name="connsiteY85" fmla="*/ 367088 h 607921"/>
              <a:gd name="connsiteX86" fmla="*/ 44363 w 542436"/>
              <a:gd name="connsiteY86" fmla="*/ 366082 h 607921"/>
              <a:gd name="connsiteX87" fmla="*/ 44363 w 542436"/>
              <a:gd name="connsiteY87" fmla="*/ 240833 h 607921"/>
              <a:gd name="connsiteX88" fmla="*/ 0 w 542436"/>
              <a:gd name="connsiteY88" fmla="*/ 182437 h 607921"/>
              <a:gd name="connsiteX89" fmla="*/ 60898 w 542436"/>
              <a:gd name="connsiteY89" fmla="*/ 121624 h 607921"/>
              <a:gd name="connsiteX90" fmla="*/ 103648 w 542436"/>
              <a:gd name="connsiteY90" fmla="*/ 139143 h 607921"/>
              <a:gd name="connsiteX91" fmla="*/ 212538 w 542436"/>
              <a:gd name="connsiteY91" fmla="*/ 76720 h 607921"/>
              <a:gd name="connsiteX92" fmla="*/ 210320 w 542436"/>
              <a:gd name="connsiteY92" fmla="*/ 60812 h 607921"/>
              <a:gd name="connsiteX93" fmla="*/ 271218 w 542436"/>
              <a:gd name="connsiteY93" fmla="*/ 0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42436" h="607921">
                <a:moveTo>
                  <a:pt x="271218" y="508447"/>
                </a:moveTo>
                <a:cubicBezTo>
                  <a:pt x="249843" y="508447"/>
                  <a:pt x="232501" y="525764"/>
                  <a:pt x="232501" y="547109"/>
                </a:cubicBezTo>
                <a:cubicBezTo>
                  <a:pt x="232501" y="568453"/>
                  <a:pt x="249843" y="585972"/>
                  <a:pt x="271218" y="585972"/>
                </a:cubicBezTo>
                <a:cubicBezTo>
                  <a:pt x="292593" y="585972"/>
                  <a:pt x="309935" y="568453"/>
                  <a:pt x="309935" y="547109"/>
                </a:cubicBezTo>
                <a:cubicBezTo>
                  <a:pt x="309935" y="525764"/>
                  <a:pt x="292593" y="508447"/>
                  <a:pt x="271218" y="508447"/>
                </a:cubicBezTo>
                <a:close/>
                <a:moveTo>
                  <a:pt x="481538" y="386822"/>
                </a:moveTo>
                <a:cubicBezTo>
                  <a:pt x="460163" y="386822"/>
                  <a:pt x="442821" y="404341"/>
                  <a:pt x="442821" y="425686"/>
                </a:cubicBezTo>
                <a:cubicBezTo>
                  <a:pt x="442821" y="446829"/>
                  <a:pt x="460163" y="464348"/>
                  <a:pt x="481538" y="464348"/>
                </a:cubicBezTo>
                <a:cubicBezTo>
                  <a:pt x="502913" y="464348"/>
                  <a:pt x="520255" y="446829"/>
                  <a:pt x="520255" y="425686"/>
                </a:cubicBezTo>
                <a:cubicBezTo>
                  <a:pt x="520255" y="404341"/>
                  <a:pt x="502913" y="386822"/>
                  <a:pt x="481538" y="386822"/>
                </a:cubicBezTo>
                <a:close/>
                <a:moveTo>
                  <a:pt x="60898" y="386822"/>
                </a:moveTo>
                <a:cubicBezTo>
                  <a:pt x="39523" y="386822"/>
                  <a:pt x="21980" y="404341"/>
                  <a:pt x="21980" y="425686"/>
                </a:cubicBezTo>
                <a:cubicBezTo>
                  <a:pt x="21980" y="446829"/>
                  <a:pt x="39523" y="464348"/>
                  <a:pt x="60898" y="464348"/>
                </a:cubicBezTo>
                <a:cubicBezTo>
                  <a:pt x="82273" y="464348"/>
                  <a:pt x="99615" y="446829"/>
                  <a:pt x="99615" y="425686"/>
                </a:cubicBezTo>
                <a:cubicBezTo>
                  <a:pt x="99615" y="404341"/>
                  <a:pt x="82273" y="386822"/>
                  <a:pt x="60898" y="386822"/>
                </a:cubicBezTo>
                <a:close/>
                <a:moveTo>
                  <a:pt x="271213" y="243236"/>
                </a:moveTo>
                <a:cubicBezTo>
                  <a:pt x="237535" y="243236"/>
                  <a:pt x="210310" y="270426"/>
                  <a:pt x="210310" y="304061"/>
                </a:cubicBezTo>
                <a:cubicBezTo>
                  <a:pt x="210310" y="337494"/>
                  <a:pt x="237535" y="364886"/>
                  <a:pt x="271213" y="364886"/>
                </a:cubicBezTo>
                <a:cubicBezTo>
                  <a:pt x="304689" y="364886"/>
                  <a:pt x="332116" y="337494"/>
                  <a:pt x="332116" y="304061"/>
                </a:cubicBezTo>
                <a:cubicBezTo>
                  <a:pt x="332116" y="270426"/>
                  <a:pt x="304689" y="243236"/>
                  <a:pt x="271213" y="243236"/>
                </a:cubicBezTo>
                <a:close/>
                <a:moveTo>
                  <a:pt x="271213" y="221081"/>
                </a:moveTo>
                <a:cubicBezTo>
                  <a:pt x="316991" y="221081"/>
                  <a:pt x="354097" y="258341"/>
                  <a:pt x="354097" y="304061"/>
                </a:cubicBezTo>
                <a:cubicBezTo>
                  <a:pt x="354097" y="349780"/>
                  <a:pt x="316991" y="386839"/>
                  <a:pt x="271213" y="386839"/>
                </a:cubicBezTo>
                <a:cubicBezTo>
                  <a:pt x="225435" y="386839"/>
                  <a:pt x="188127" y="349780"/>
                  <a:pt x="188127" y="304061"/>
                </a:cubicBezTo>
                <a:cubicBezTo>
                  <a:pt x="188127" y="258341"/>
                  <a:pt x="225435" y="221081"/>
                  <a:pt x="271213" y="221081"/>
                </a:cubicBezTo>
                <a:close/>
                <a:moveTo>
                  <a:pt x="481538" y="143775"/>
                </a:moveTo>
                <a:cubicBezTo>
                  <a:pt x="460163" y="143775"/>
                  <a:pt x="442821" y="161092"/>
                  <a:pt x="442821" y="182437"/>
                </a:cubicBezTo>
                <a:cubicBezTo>
                  <a:pt x="442821" y="203781"/>
                  <a:pt x="460163" y="221099"/>
                  <a:pt x="481538" y="221099"/>
                </a:cubicBezTo>
                <a:cubicBezTo>
                  <a:pt x="502913" y="221099"/>
                  <a:pt x="520255" y="203781"/>
                  <a:pt x="520255" y="182437"/>
                </a:cubicBezTo>
                <a:cubicBezTo>
                  <a:pt x="520255" y="161092"/>
                  <a:pt x="502913" y="143775"/>
                  <a:pt x="481538" y="143775"/>
                </a:cubicBezTo>
                <a:close/>
                <a:moveTo>
                  <a:pt x="60898" y="143775"/>
                </a:moveTo>
                <a:cubicBezTo>
                  <a:pt x="39523" y="143775"/>
                  <a:pt x="21980" y="161092"/>
                  <a:pt x="21980" y="182437"/>
                </a:cubicBezTo>
                <a:cubicBezTo>
                  <a:pt x="21980" y="203781"/>
                  <a:pt x="39523" y="221099"/>
                  <a:pt x="60898" y="221099"/>
                </a:cubicBezTo>
                <a:cubicBezTo>
                  <a:pt x="82273" y="221099"/>
                  <a:pt x="99615" y="203781"/>
                  <a:pt x="99615" y="182437"/>
                </a:cubicBezTo>
                <a:cubicBezTo>
                  <a:pt x="99615" y="161092"/>
                  <a:pt x="82273" y="143775"/>
                  <a:pt x="60898" y="143775"/>
                </a:cubicBezTo>
                <a:close/>
                <a:moveTo>
                  <a:pt x="320824" y="95850"/>
                </a:moveTo>
                <a:cubicBezTo>
                  <a:pt x="309733" y="111355"/>
                  <a:pt x="291585" y="121624"/>
                  <a:pt x="271218" y="121624"/>
                </a:cubicBezTo>
                <a:cubicBezTo>
                  <a:pt x="251053" y="121624"/>
                  <a:pt x="233308" y="111758"/>
                  <a:pt x="222217" y="96655"/>
                </a:cubicBezTo>
                <a:lnTo>
                  <a:pt x="116150" y="157467"/>
                </a:lnTo>
                <a:cubicBezTo>
                  <a:pt x="119780" y="165119"/>
                  <a:pt x="121796" y="173375"/>
                  <a:pt x="121796" y="182437"/>
                </a:cubicBezTo>
                <a:cubicBezTo>
                  <a:pt x="121796" y="214051"/>
                  <a:pt x="97397" y="240027"/>
                  <a:pt x="66544" y="242846"/>
                </a:cubicBezTo>
                <a:lnTo>
                  <a:pt x="66544" y="365075"/>
                </a:lnTo>
                <a:cubicBezTo>
                  <a:pt x="97397" y="367894"/>
                  <a:pt x="121796" y="394071"/>
                  <a:pt x="121796" y="425686"/>
                </a:cubicBezTo>
                <a:cubicBezTo>
                  <a:pt x="121796" y="434747"/>
                  <a:pt x="119578" y="443406"/>
                  <a:pt x="115948" y="451259"/>
                </a:cubicBezTo>
                <a:cubicBezTo>
                  <a:pt x="133895" y="461529"/>
                  <a:pt x="153052" y="472604"/>
                  <a:pt x="172007" y="483679"/>
                </a:cubicBezTo>
                <a:cubicBezTo>
                  <a:pt x="189348" y="493747"/>
                  <a:pt x="206287" y="503614"/>
                  <a:pt x="221411" y="512273"/>
                </a:cubicBezTo>
                <a:cubicBezTo>
                  <a:pt x="232501" y="496566"/>
                  <a:pt x="250650" y="486297"/>
                  <a:pt x="271218" y="486297"/>
                </a:cubicBezTo>
                <a:cubicBezTo>
                  <a:pt x="291383" y="486297"/>
                  <a:pt x="309330" y="496365"/>
                  <a:pt x="320420" y="511669"/>
                </a:cubicBezTo>
                <a:cubicBezTo>
                  <a:pt x="337964" y="501399"/>
                  <a:pt x="357322" y="490324"/>
                  <a:pt x="376277" y="479450"/>
                </a:cubicBezTo>
                <a:cubicBezTo>
                  <a:pt x="394022" y="469382"/>
                  <a:pt x="411364" y="459515"/>
                  <a:pt x="426286" y="450856"/>
                </a:cubicBezTo>
                <a:cubicBezTo>
                  <a:pt x="422656" y="443204"/>
                  <a:pt x="420640" y="434546"/>
                  <a:pt x="420640" y="425686"/>
                </a:cubicBezTo>
                <a:cubicBezTo>
                  <a:pt x="420640" y="394071"/>
                  <a:pt x="444838" y="367894"/>
                  <a:pt x="475690" y="365075"/>
                </a:cubicBezTo>
                <a:lnTo>
                  <a:pt x="475690" y="242846"/>
                </a:lnTo>
                <a:cubicBezTo>
                  <a:pt x="444838" y="240027"/>
                  <a:pt x="420640" y="214051"/>
                  <a:pt x="420640" y="182437"/>
                </a:cubicBezTo>
                <a:cubicBezTo>
                  <a:pt x="420640" y="173577"/>
                  <a:pt x="422656" y="165119"/>
                  <a:pt x="426085" y="157467"/>
                </a:cubicBezTo>
                <a:cubicBezTo>
                  <a:pt x="408743" y="147399"/>
                  <a:pt x="390191" y="136525"/>
                  <a:pt x="372043" y="125652"/>
                </a:cubicBezTo>
                <a:cubicBezTo>
                  <a:pt x="353894" y="114979"/>
                  <a:pt x="336351" y="104710"/>
                  <a:pt x="320824" y="95850"/>
                </a:cubicBezTo>
                <a:close/>
                <a:moveTo>
                  <a:pt x="271218" y="22150"/>
                </a:moveTo>
                <a:cubicBezTo>
                  <a:pt x="249843" y="22150"/>
                  <a:pt x="232501" y="39468"/>
                  <a:pt x="232501" y="60812"/>
                </a:cubicBezTo>
                <a:cubicBezTo>
                  <a:pt x="232501" y="82157"/>
                  <a:pt x="249843" y="99474"/>
                  <a:pt x="271218" y="99474"/>
                </a:cubicBezTo>
                <a:cubicBezTo>
                  <a:pt x="292593" y="99474"/>
                  <a:pt x="309935" y="82157"/>
                  <a:pt x="309935" y="60812"/>
                </a:cubicBezTo>
                <a:cubicBezTo>
                  <a:pt x="309935" y="39468"/>
                  <a:pt x="292593" y="22150"/>
                  <a:pt x="271218" y="22150"/>
                </a:cubicBezTo>
                <a:close/>
                <a:moveTo>
                  <a:pt x="271218" y="0"/>
                </a:moveTo>
                <a:cubicBezTo>
                  <a:pt x="304692" y="0"/>
                  <a:pt x="332116" y="27184"/>
                  <a:pt x="332116" y="60812"/>
                </a:cubicBezTo>
                <a:cubicBezTo>
                  <a:pt x="332116" y="65846"/>
                  <a:pt x="331309" y="70880"/>
                  <a:pt x="330100" y="75512"/>
                </a:cubicBezTo>
                <a:cubicBezTo>
                  <a:pt x="346030" y="84775"/>
                  <a:pt x="364380" y="95648"/>
                  <a:pt x="383133" y="106723"/>
                </a:cubicBezTo>
                <a:cubicBezTo>
                  <a:pt x="401887" y="117799"/>
                  <a:pt x="420842" y="128874"/>
                  <a:pt x="438587" y="139143"/>
                </a:cubicBezTo>
                <a:cubicBezTo>
                  <a:pt x="449677" y="128270"/>
                  <a:pt x="464801" y="121624"/>
                  <a:pt x="481538" y="121624"/>
                </a:cubicBezTo>
                <a:cubicBezTo>
                  <a:pt x="515012" y="121624"/>
                  <a:pt x="542436" y="148809"/>
                  <a:pt x="542436" y="182437"/>
                </a:cubicBezTo>
                <a:cubicBezTo>
                  <a:pt x="542436" y="210225"/>
                  <a:pt x="523481" y="233785"/>
                  <a:pt x="497872" y="240833"/>
                </a:cubicBezTo>
                <a:lnTo>
                  <a:pt x="497872" y="366283"/>
                </a:lnTo>
                <a:cubicBezTo>
                  <a:pt x="497872" y="366484"/>
                  <a:pt x="497872" y="366686"/>
                  <a:pt x="497670" y="367088"/>
                </a:cubicBezTo>
                <a:cubicBezTo>
                  <a:pt x="523481" y="374136"/>
                  <a:pt x="542436" y="397696"/>
                  <a:pt x="542436" y="425686"/>
                </a:cubicBezTo>
                <a:cubicBezTo>
                  <a:pt x="542436" y="459112"/>
                  <a:pt x="515012" y="486297"/>
                  <a:pt x="481538" y="486297"/>
                </a:cubicBezTo>
                <a:cubicBezTo>
                  <a:pt x="465003" y="486297"/>
                  <a:pt x="450081" y="479853"/>
                  <a:pt x="438990" y="468979"/>
                </a:cubicBezTo>
                <a:cubicBezTo>
                  <a:pt x="423665" y="477839"/>
                  <a:pt x="405920" y="488109"/>
                  <a:pt x="387368" y="498781"/>
                </a:cubicBezTo>
                <a:cubicBezTo>
                  <a:pt x="367808" y="509856"/>
                  <a:pt x="347845" y="521334"/>
                  <a:pt x="329898" y="531604"/>
                </a:cubicBezTo>
                <a:cubicBezTo>
                  <a:pt x="331309" y="536638"/>
                  <a:pt x="332116" y="541873"/>
                  <a:pt x="332116" y="547109"/>
                </a:cubicBezTo>
                <a:cubicBezTo>
                  <a:pt x="332116" y="580737"/>
                  <a:pt x="304692" y="607921"/>
                  <a:pt x="271218" y="607921"/>
                </a:cubicBezTo>
                <a:cubicBezTo>
                  <a:pt x="237543" y="607921"/>
                  <a:pt x="210320" y="580737"/>
                  <a:pt x="210320" y="547109"/>
                </a:cubicBezTo>
                <a:cubicBezTo>
                  <a:pt x="210320" y="542075"/>
                  <a:pt x="210925" y="537242"/>
                  <a:pt x="212135" y="532409"/>
                </a:cubicBezTo>
                <a:cubicBezTo>
                  <a:pt x="196608" y="523549"/>
                  <a:pt x="179064" y="513279"/>
                  <a:pt x="160916" y="502808"/>
                </a:cubicBezTo>
                <a:cubicBezTo>
                  <a:pt x="141356" y="491331"/>
                  <a:pt x="121393" y="479853"/>
                  <a:pt x="103043" y="469181"/>
                </a:cubicBezTo>
                <a:cubicBezTo>
                  <a:pt x="92154" y="479853"/>
                  <a:pt x="77232" y="486297"/>
                  <a:pt x="60898" y="486297"/>
                </a:cubicBezTo>
                <a:cubicBezTo>
                  <a:pt x="27223" y="486297"/>
                  <a:pt x="0" y="459112"/>
                  <a:pt x="0" y="425686"/>
                </a:cubicBezTo>
                <a:cubicBezTo>
                  <a:pt x="0" y="397696"/>
                  <a:pt x="18955" y="374136"/>
                  <a:pt x="44564" y="367088"/>
                </a:cubicBezTo>
                <a:cubicBezTo>
                  <a:pt x="44564" y="366686"/>
                  <a:pt x="44363" y="366484"/>
                  <a:pt x="44363" y="366082"/>
                </a:cubicBezTo>
                <a:lnTo>
                  <a:pt x="44363" y="240833"/>
                </a:lnTo>
                <a:cubicBezTo>
                  <a:pt x="18753" y="233785"/>
                  <a:pt x="0" y="210225"/>
                  <a:pt x="0" y="182437"/>
                </a:cubicBezTo>
                <a:cubicBezTo>
                  <a:pt x="0" y="148809"/>
                  <a:pt x="27223" y="121624"/>
                  <a:pt x="60898" y="121624"/>
                </a:cubicBezTo>
                <a:cubicBezTo>
                  <a:pt x="77433" y="121624"/>
                  <a:pt x="92557" y="128270"/>
                  <a:pt x="103648" y="139143"/>
                </a:cubicBezTo>
                <a:lnTo>
                  <a:pt x="212538" y="76720"/>
                </a:lnTo>
                <a:cubicBezTo>
                  <a:pt x="211127" y="71686"/>
                  <a:pt x="210320" y="66249"/>
                  <a:pt x="210320" y="60812"/>
                </a:cubicBezTo>
                <a:cubicBezTo>
                  <a:pt x="210320" y="27184"/>
                  <a:pt x="237543" y="0"/>
                  <a:pt x="271218" y="0"/>
                </a:cubicBezTo>
                <a:close/>
              </a:path>
            </a:pathLst>
          </a:custGeom>
          <a:solidFill>
            <a:schemeClr val="accent1"/>
          </a:solidFill>
          <a:ln>
            <a:noFill/>
          </a:ln>
        </p:spPr>
      </p:sp>
      <p:sp>
        <p:nvSpPr>
          <p:cNvPr id="53" name="science_171409">
            <a:extLst>
              <a:ext uri="{FF2B5EF4-FFF2-40B4-BE49-F238E27FC236}">
                <a16:creationId xmlns="" xmlns:a16="http://schemas.microsoft.com/office/drawing/2014/main" id="{C47DAB5D-36A2-4F31-8B3B-6BF8C3B28637}"/>
              </a:ext>
            </a:extLst>
          </p:cNvPr>
          <p:cNvSpPr>
            <a:spLocks noChangeAspect="1"/>
          </p:cNvSpPr>
          <p:nvPr/>
        </p:nvSpPr>
        <p:spPr bwMode="auto">
          <a:xfrm>
            <a:off x="737200" y="5451259"/>
            <a:ext cx="504542" cy="503806"/>
          </a:xfrm>
          <a:custGeom>
            <a:avLst/>
            <a:gdLst>
              <a:gd name="connsiteX0" fmla="*/ 351512 w 608453"/>
              <a:gd name="connsiteY0" fmla="*/ 527474 h 607566"/>
              <a:gd name="connsiteX1" fmla="*/ 365947 w 608453"/>
              <a:gd name="connsiteY1" fmla="*/ 533451 h 607566"/>
              <a:gd name="connsiteX2" fmla="*/ 371935 w 608453"/>
              <a:gd name="connsiteY2" fmla="*/ 548009 h 607566"/>
              <a:gd name="connsiteX3" fmla="*/ 365947 w 608453"/>
              <a:gd name="connsiteY3" fmla="*/ 562567 h 607566"/>
              <a:gd name="connsiteX4" fmla="*/ 351512 w 608453"/>
              <a:gd name="connsiteY4" fmla="*/ 568543 h 607566"/>
              <a:gd name="connsiteX5" fmla="*/ 336925 w 608453"/>
              <a:gd name="connsiteY5" fmla="*/ 562567 h 607566"/>
              <a:gd name="connsiteX6" fmla="*/ 330936 w 608453"/>
              <a:gd name="connsiteY6" fmla="*/ 548009 h 607566"/>
              <a:gd name="connsiteX7" fmla="*/ 336925 w 608453"/>
              <a:gd name="connsiteY7" fmla="*/ 533451 h 607566"/>
              <a:gd name="connsiteX8" fmla="*/ 351512 w 608453"/>
              <a:gd name="connsiteY8" fmla="*/ 527474 h 607566"/>
              <a:gd name="connsiteX9" fmla="*/ 96651 w 608453"/>
              <a:gd name="connsiteY9" fmla="*/ 340302 h 607566"/>
              <a:gd name="connsiteX10" fmla="*/ 59316 w 608453"/>
              <a:gd name="connsiteY10" fmla="*/ 414406 h 607566"/>
              <a:gd name="connsiteX11" fmla="*/ 59008 w 608453"/>
              <a:gd name="connsiteY11" fmla="*/ 548652 h 607566"/>
              <a:gd name="connsiteX12" fmla="*/ 193448 w 608453"/>
              <a:gd name="connsiteY12" fmla="*/ 548345 h 607566"/>
              <a:gd name="connsiteX13" fmla="*/ 267659 w 608453"/>
              <a:gd name="connsiteY13" fmla="*/ 511063 h 607566"/>
              <a:gd name="connsiteX14" fmla="*/ 176086 w 608453"/>
              <a:gd name="connsiteY14" fmla="*/ 431743 h 607566"/>
              <a:gd name="connsiteX15" fmla="*/ 96651 w 608453"/>
              <a:gd name="connsiteY15" fmla="*/ 340302 h 607566"/>
              <a:gd name="connsiteX16" fmla="*/ 304192 w 608453"/>
              <a:gd name="connsiteY16" fmla="*/ 257606 h 607566"/>
              <a:gd name="connsiteX17" fmla="*/ 257941 w 608453"/>
              <a:gd name="connsiteY17" fmla="*/ 303782 h 607566"/>
              <a:gd name="connsiteX18" fmla="*/ 304192 w 608453"/>
              <a:gd name="connsiteY18" fmla="*/ 349958 h 607566"/>
              <a:gd name="connsiteX19" fmla="*/ 350442 w 608453"/>
              <a:gd name="connsiteY19" fmla="*/ 303782 h 607566"/>
              <a:gd name="connsiteX20" fmla="*/ 304192 w 608453"/>
              <a:gd name="connsiteY20" fmla="*/ 257606 h 607566"/>
              <a:gd name="connsiteX21" fmla="*/ 545278 w 608453"/>
              <a:gd name="connsiteY21" fmla="*/ 234698 h 607566"/>
              <a:gd name="connsiteX22" fmla="*/ 559861 w 608453"/>
              <a:gd name="connsiteY22" fmla="*/ 240687 h 607566"/>
              <a:gd name="connsiteX23" fmla="*/ 565848 w 608453"/>
              <a:gd name="connsiteY23" fmla="*/ 255121 h 607566"/>
              <a:gd name="connsiteX24" fmla="*/ 559861 w 608453"/>
              <a:gd name="connsiteY24" fmla="*/ 269709 h 607566"/>
              <a:gd name="connsiteX25" fmla="*/ 545278 w 608453"/>
              <a:gd name="connsiteY25" fmla="*/ 275697 h 607566"/>
              <a:gd name="connsiteX26" fmla="*/ 530848 w 608453"/>
              <a:gd name="connsiteY26" fmla="*/ 269709 h 607566"/>
              <a:gd name="connsiteX27" fmla="*/ 524708 w 608453"/>
              <a:gd name="connsiteY27" fmla="*/ 255121 h 607566"/>
              <a:gd name="connsiteX28" fmla="*/ 530848 w 608453"/>
              <a:gd name="connsiteY28" fmla="*/ 240687 h 607566"/>
              <a:gd name="connsiteX29" fmla="*/ 545278 w 608453"/>
              <a:gd name="connsiteY29" fmla="*/ 234698 h 607566"/>
              <a:gd name="connsiteX30" fmla="*/ 304192 w 608453"/>
              <a:gd name="connsiteY30" fmla="*/ 216492 h 607566"/>
              <a:gd name="connsiteX31" fmla="*/ 391622 w 608453"/>
              <a:gd name="connsiteY31" fmla="*/ 303782 h 607566"/>
              <a:gd name="connsiteX32" fmla="*/ 304192 w 608453"/>
              <a:gd name="connsiteY32" fmla="*/ 391071 h 607566"/>
              <a:gd name="connsiteX33" fmla="*/ 216761 w 608453"/>
              <a:gd name="connsiteY33" fmla="*/ 303782 h 607566"/>
              <a:gd name="connsiteX34" fmla="*/ 304192 w 608453"/>
              <a:gd name="connsiteY34" fmla="*/ 216492 h 607566"/>
              <a:gd name="connsiteX35" fmla="*/ 304227 w 608453"/>
              <a:gd name="connsiteY35" fmla="*/ 120599 h 607566"/>
              <a:gd name="connsiteX36" fmla="*/ 205125 w 608453"/>
              <a:gd name="connsiteY36" fmla="*/ 204829 h 607566"/>
              <a:gd name="connsiteX37" fmla="*/ 120774 w 608453"/>
              <a:gd name="connsiteY37" fmla="*/ 303787 h 607566"/>
              <a:gd name="connsiteX38" fmla="*/ 205125 w 608453"/>
              <a:gd name="connsiteY38" fmla="*/ 402746 h 607566"/>
              <a:gd name="connsiteX39" fmla="*/ 304227 w 608453"/>
              <a:gd name="connsiteY39" fmla="*/ 486822 h 607566"/>
              <a:gd name="connsiteX40" fmla="*/ 403328 w 608453"/>
              <a:gd name="connsiteY40" fmla="*/ 402746 h 607566"/>
              <a:gd name="connsiteX41" fmla="*/ 487526 w 608453"/>
              <a:gd name="connsiteY41" fmla="*/ 303787 h 607566"/>
              <a:gd name="connsiteX42" fmla="*/ 403328 w 608453"/>
              <a:gd name="connsiteY42" fmla="*/ 204829 h 607566"/>
              <a:gd name="connsiteX43" fmla="*/ 304227 w 608453"/>
              <a:gd name="connsiteY43" fmla="*/ 120599 h 607566"/>
              <a:gd name="connsiteX44" fmla="*/ 112054 w 608453"/>
              <a:gd name="connsiteY44" fmla="*/ 41068 h 607566"/>
              <a:gd name="connsiteX45" fmla="*/ 59008 w 608453"/>
              <a:gd name="connsiteY45" fmla="*/ 58923 h 607566"/>
              <a:gd name="connsiteX46" fmla="*/ 59316 w 608453"/>
              <a:gd name="connsiteY46" fmla="*/ 193169 h 607566"/>
              <a:gd name="connsiteX47" fmla="*/ 96651 w 608453"/>
              <a:gd name="connsiteY47" fmla="*/ 267272 h 607566"/>
              <a:gd name="connsiteX48" fmla="*/ 176086 w 608453"/>
              <a:gd name="connsiteY48" fmla="*/ 175832 h 607566"/>
              <a:gd name="connsiteX49" fmla="*/ 267659 w 608453"/>
              <a:gd name="connsiteY49" fmla="*/ 96512 h 607566"/>
              <a:gd name="connsiteX50" fmla="*/ 193448 w 608453"/>
              <a:gd name="connsiteY50" fmla="*/ 59230 h 607566"/>
              <a:gd name="connsiteX51" fmla="*/ 112054 w 608453"/>
              <a:gd name="connsiteY51" fmla="*/ 41068 h 607566"/>
              <a:gd name="connsiteX52" fmla="*/ 103297 w 608453"/>
              <a:gd name="connsiteY52" fmla="*/ 200 h 607566"/>
              <a:gd name="connsiteX53" fmla="*/ 208352 w 608453"/>
              <a:gd name="connsiteY53" fmla="*/ 21027 h 607566"/>
              <a:gd name="connsiteX54" fmla="*/ 304227 w 608453"/>
              <a:gd name="connsiteY54" fmla="*/ 71044 h 607566"/>
              <a:gd name="connsiteX55" fmla="*/ 400101 w 608453"/>
              <a:gd name="connsiteY55" fmla="*/ 21027 h 607566"/>
              <a:gd name="connsiteX56" fmla="*/ 505080 w 608453"/>
              <a:gd name="connsiteY56" fmla="*/ 200 h 607566"/>
              <a:gd name="connsiteX57" fmla="*/ 578484 w 608453"/>
              <a:gd name="connsiteY57" fmla="*/ 29773 h 607566"/>
              <a:gd name="connsiteX58" fmla="*/ 586166 w 608453"/>
              <a:gd name="connsiteY58" fmla="*/ 211273 h 607566"/>
              <a:gd name="connsiteX59" fmla="*/ 559432 w 608453"/>
              <a:gd name="connsiteY59" fmla="*/ 222626 h 607566"/>
              <a:gd name="connsiteX60" fmla="*/ 548062 w 608453"/>
              <a:gd name="connsiteY60" fmla="*/ 195930 h 607566"/>
              <a:gd name="connsiteX61" fmla="*/ 549445 w 608453"/>
              <a:gd name="connsiteY61" fmla="*/ 58923 h 607566"/>
              <a:gd name="connsiteX62" fmla="*/ 415005 w 608453"/>
              <a:gd name="connsiteY62" fmla="*/ 59230 h 607566"/>
              <a:gd name="connsiteX63" fmla="*/ 340794 w 608453"/>
              <a:gd name="connsiteY63" fmla="*/ 96512 h 607566"/>
              <a:gd name="connsiteX64" fmla="*/ 432367 w 608453"/>
              <a:gd name="connsiteY64" fmla="*/ 175832 h 607566"/>
              <a:gd name="connsiteX65" fmla="*/ 587395 w 608453"/>
              <a:gd name="connsiteY65" fmla="*/ 399524 h 607566"/>
              <a:gd name="connsiteX66" fmla="*/ 578484 w 608453"/>
              <a:gd name="connsiteY66" fmla="*/ 577649 h 607566"/>
              <a:gd name="connsiteX67" fmla="*/ 496898 w 608453"/>
              <a:gd name="connsiteY67" fmla="*/ 607566 h 607566"/>
              <a:gd name="connsiteX68" fmla="*/ 396875 w 608453"/>
              <a:gd name="connsiteY68" fmla="*/ 585320 h 607566"/>
              <a:gd name="connsiteX69" fmla="*/ 385505 w 608453"/>
              <a:gd name="connsiteY69" fmla="*/ 558624 h 607566"/>
              <a:gd name="connsiteX70" fmla="*/ 412086 w 608453"/>
              <a:gd name="connsiteY70" fmla="*/ 547271 h 607566"/>
              <a:gd name="connsiteX71" fmla="*/ 549445 w 608453"/>
              <a:gd name="connsiteY71" fmla="*/ 548652 h 607566"/>
              <a:gd name="connsiteX72" fmla="*/ 549138 w 608453"/>
              <a:gd name="connsiteY72" fmla="*/ 414406 h 607566"/>
              <a:gd name="connsiteX73" fmla="*/ 511802 w 608453"/>
              <a:gd name="connsiteY73" fmla="*/ 340302 h 607566"/>
              <a:gd name="connsiteX74" fmla="*/ 432367 w 608453"/>
              <a:gd name="connsiteY74" fmla="*/ 431743 h 607566"/>
              <a:gd name="connsiteX75" fmla="*/ 208352 w 608453"/>
              <a:gd name="connsiteY75" fmla="*/ 586547 h 607566"/>
              <a:gd name="connsiteX76" fmla="*/ 111555 w 608453"/>
              <a:gd name="connsiteY76" fmla="*/ 607566 h 607566"/>
              <a:gd name="connsiteX77" fmla="*/ 29816 w 608453"/>
              <a:gd name="connsiteY77" fmla="*/ 577649 h 607566"/>
              <a:gd name="connsiteX78" fmla="*/ 21058 w 608453"/>
              <a:gd name="connsiteY78" fmla="*/ 399524 h 607566"/>
              <a:gd name="connsiteX79" fmla="*/ 71146 w 608453"/>
              <a:gd name="connsiteY79" fmla="*/ 303787 h 607566"/>
              <a:gd name="connsiteX80" fmla="*/ 21058 w 608453"/>
              <a:gd name="connsiteY80" fmla="*/ 208051 h 607566"/>
              <a:gd name="connsiteX81" fmla="*/ 29816 w 608453"/>
              <a:gd name="connsiteY81" fmla="*/ 29773 h 607566"/>
              <a:gd name="connsiteX82" fmla="*/ 103297 w 608453"/>
              <a:gd name="connsiteY82" fmla="*/ 200 h 60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08453" h="607566">
                <a:moveTo>
                  <a:pt x="351512" y="527474"/>
                </a:moveTo>
                <a:cubicBezTo>
                  <a:pt x="356887" y="527474"/>
                  <a:pt x="362108" y="529620"/>
                  <a:pt x="365947" y="533451"/>
                </a:cubicBezTo>
                <a:cubicBezTo>
                  <a:pt x="369785" y="537282"/>
                  <a:pt x="371935" y="542645"/>
                  <a:pt x="371935" y="548009"/>
                </a:cubicBezTo>
                <a:cubicBezTo>
                  <a:pt x="371935" y="553372"/>
                  <a:pt x="369785" y="558736"/>
                  <a:pt x="365947" y="562567"/>
                </a:cubicBezTo>
                <a:cubicBezTo>
                  <a:pt x="362108" y="566398"/>
                  <a:pt x="356887" y="568543"/>
                  <a:pt x="351512" y="568543"/>
                </a:cubicBezTo>
                <a:cubicBezTo>
                  <a:pt x="345984" y="568543"/>
                  <a:pt x="340764" y="566398"/>
                  <a:pt x="336925" y="562567"/>
                </a:cubicBezTo>
                <a:cubicBezTo>
                  <a:pt x="333086" y="558736"/>
                  <a:pt x="330936" y="553372"/>
                  <a:pt x="330936" y="548009"/>
                </a:cubicBezTo>
                <a:cubicBezTo>
                  <a:pt x="330936" y="542645"/>
                  <a:pt x="333086" y="537282"/>
                  <a:pt x="336925" y="533451"/>
                </a:cubicBezTo>
                <a:cubicBezTo>
                  <a:pt x="340764" y="529620"/>
                  <a:pt x="345984" y="527474"/>
                  <a:pt x="351512" y="527474"/>
                </a:cubicBezTo>
                <a:close/>
                <a:moveTo>
                  <a:pt x="96651" y="340302"/>
                </a:moveTo>
                <a:cubicBezTo>
                  <a:pt x="81287" y="365464"/>
                  <a:pt x="68688" y="390318"/>
                  <a:pt x="59316" y="414406"/>
                </a:cubicBezTo>
                <a:cubicBezTo>
                  <a:pt x="35193" y="475929"/>
                  <a:pt x="35040" y="524871"/>
                  <a:pt x="59008" y="548652"/>
                </a:cubicBezTo>
                <a:cubicBezTo>
                  <a:pt x="82823" y="572586"/>
                  <a:pt x="131836" y="572432"/>
                  <a:pt x="193448" y="548345"/>
                </a:cubicBezTo>
                <a:cubicBezTo>
                  <a:pt x="217571" y="538986"/>
                  <a:pt x="242461" y="526405"/>
                  <a:pt x="267659" y="511063"/>
                </a:cubicBezTo>
                <a:cubicBezTo>
                  <a:pt x="236162" y="487742"/>
                  <a:pt x="205433" y="461200"/>
                  <a:pt x="176086" y="431743"/>
                </a:cubicBezTo>
                <a:cubicBezTo>
                  <a:pt x="146586" y="402439"/>
                  <a:pt x="119852" y="371601"/>
                  <a:pt x="96651" y="340302"/>
                </a:cubicBezTo>
                <a:close/>
                <a:moveTo>
                  <a:pt x="304192" y="257606"/>
                </a:moveTo>
                <a:cubicBezTo>
                  <a:pt x="278685" y="257606"/>
                  <a:pt x="257941" y="278316"/>
                  <a:pt x="257941" y="303782"/>
                </a:cubicBezTo>
                <a:cubicBezTo>
                  <a:pt x="257941" y="329248"/>
                  <a:pt x="278685" y="349958"/>
                  <a:pt x="304192" y="349958"/>
                </a:cubicBezTo>
                <a:cubicBezTo>
                  <a:pt x="329699" y="349958"/>
                  <a:pt x="350442" y="329248"/>
                  <a:pt x="350442" y="303782"/>
                </a:cubicBezTo>
                <a:cubicBezTo>
                  <a:pt x="350442" y="278316"/>
                  <a:pt x="329699" y="257606"/>
                  <a:pt x="304192" y="257606"/>
                </a:cubicBezTo>
                <a:close/>
                <a:moveTo>
                  <a:pt x="545278" y="234698"/>
                </a:moveTo>
                <a:cubicBezTo>
                  <a:pt x="550651" y="234698"/>
                  <a:pt x="556024" y="236848"/>
                  <a:pt x="559861" y="240687"/>
                </a:cubicBezTo>
                <a:cubicBezTo>
                  <a:pt x="563699" y="244526"/>
                  <a:pt x="565848" y="249747"/>
                  <a:pt x="565848" y="255121"/>
                </a:cubicBezTo>
                <a:cubicBezTo>
                  <a:pt x="565848" y="260649"/>
                  <a:pt x="563699" y="265870"/>
                  <a:pt x="559861" y="269709"/>
                </a:cubicBezTo>
                <a:cubicBezTo>
                  <a:pt x="556024" y="273547"/>
                  <a:pt x="550651" y="275697"/>
                  <a:pt x="545278" y="275697"/>
                </a:cubicBezTo>
                <a:cubicBezTo>
                  <a:pt x="539905" y="275697"/>
                  <a:pt x="534686" y="273547"/>
                  <a:pt x="530848" y="269709"/>
                </a:cubicBezTo>
                <a:cubicBezTo>
                  <a:pt x="527011" y="265870"/>
                  <a:pt x="524708" y="260649"/>
                  <a:pt x="524708" y="255121"/>
                </a:cubicBezTo>
                <a:cubicBezTo>
                  <a:pt x="524708" y="249747"/>
                  <a:pt x="527011" y="244526"/>
                  <a:pt x="530848" y="240687"/>
                </a:cubicBezTo>
                <a:cubicBezTo>
                  <a:pt x="534533" y="236848"/>
                  <a:pt x="539905" y="234698"/>
                  <a:pt x="545278" y="234698"/>
                </a:cubicBezTo>
                <a:close/>
                <a:moveTo>
                  <a:pt x="304192" y="216492"/>
                </a:moveTo>
                <a:cubicBezTo>
                  <a:pt x="352440" y="216492"/>
                  <a:pt x="391622" y="255611"/>
                  <a:pt x="391622" y="303782"/>
                </a:cubicBezTo>
                <a:cubicBezTo>
                  <a:pt x="391622" y="351952"/>
                  <a:pt x="352440" y="391071"/>
                  <a:pt x="304192" y="391071"/>
                </a:cubicBezTo>
                <a:cubicBezTo>
                  <a:pt x="255944" y="391071"/>
                  <a:pt x="216761" y="351952"/>
                  <a:pt x="216761" y="303782"/>
                </a:cubicBezTo>
                <a:cubicBezTo>
                  <a:pt x="216761" y="255611"/>
                  <a:pt x="255944" y="216492"/>
                  <a:pt x="304192" y="216492"/>
                </a:cubicBezTo>
                <a:close/>
                <a:moveTo>
                  <a:pt x="304227" y="120599"/>
                </a:moveTo>
                <a:cubicBezTo>
                  <a:pt x="270578" y="144533"/>
                  <a:pt x="237084" y="172917"/>
                  <a:pt x="205125" y="204829"/>
                </a:cubicBezTo>
                <a:cubicBezTo>
                  <a:pt x="173167" y="236741"/>
                  <a:pt x="144743" y="270188"/>
                  <a:pt x="120774" y="303787"/>
                </a:cubicBezTo>
                <a:cubicBezTo>
                  <a:pt x="144743" y="337387"/>
                  <a:pt x="173167" y="370833"/>
                  <a:pt x="205125" y="402746"/>
                </a:cubicBezTo>
                <a:cubicBezTo>
                  <a:pt x="236776" y="434504"/>
                  <a:pt x="270117" y="462734"/>
                  <a:pt x="304227" y="486822"/>
                </a:cubicBezTo>
                <a:cubicBezTo>
                  <a:pt x="337875" y="463041"/>
                  <a:pt x="371370" y="434658"/>
                  <a:pt x="403328" y="402746"/>
                </a:cubicBezTo>
                <a:cubicBezTo>
                  <a:pt x="435133" y="370987"/>
                  <a:pt x="463403" y="337847"/>
                  <a:pt x="487526" y="303787"/>
                </a:cubicBezTo>
                <a:cubicBezTo>
                  <a:pt x="463711" y="270188"/>
                  <a:pt x="435286" y="236588"/>
                  <a:pt x="403328" y="204829"/>
                </a:cubicBezTo>
                <a:cubicBezTo>
                  <a:pt x="371370" y="172917"/>
                  <a:pt x="337875" y="144533"/>
                  <a:pt x="304227" y="120599"/>
                </a:cubicBezTo>
                <a:close/>
                <a:moveTo>
                  <a:pt x="112054" y="41068"/>
                </a:moveTo>
                <a:cubicBezTo>
                  <a:pt x="89123" y="41011"/>
                  <a:pt x="70916" y="46956"/>
                  <a:pt x="59008" y="58923"/>
                </a:cubicBezTo>
                <a:cubicBezTo>
                  <a:pt x="35040" y="82704"/>
                  <a:pt x="35193" y="131646"/>
                  <a:pt x="59316" y="193169"/>
                </a:cubicBezTo>
                <a:cubicBezTo>
                  <a:pt x="68688" y="217256"/>
                  <a:pt x="81287" y="242111"/>
                  <a:pt x="96651" y="267272"/>
                </a:cubicBezTo>
                <a:cubicBezTo>
                  <a:pt x="119852" y="235974"/>
                  <a:pt x="146586" y="205136"/>
                  <a:pt x="176086" y="175832"/>
                </a:cubicBezTo>
                <a:cubicBezTo>
                  <a:pt x="205433" y="146375"/>
                  <a:pt x="236315" y="119679"/>
                  <a:pt x="267659" y="96512"/>
                </a:cubicBezTo>
                <a:cubicBezTo>
                  <a:pt x="242461" y="81170"/>
                  <a:pt x="217417" y="68589"/>
                  <a:pt x="193448" y="59230"/>
                </a:cubicBezTo>
                <a:cubicBezTo>
                  <a:pt x="162642" y="47186"/>
                  <a:pt x="134986" y="41126"/>
                  <a:pt x="112054" y="41068"/>
                </a:cubicBezTo>
                <a:close/>
                <a:moveTo>
                  <a:pt x="103297" y="200"/>
                </a:moveTo>
                <a:cubicBezTo>
                  <a:pt x="133527" y="-1296"/>
                  <a:pt x="169019" y="5608"/>
                  <a:pt x="208352" y="21027"/>
                </a:cubicBezTo>
                <a:cubicBezTo>
                  <a:pt x="239542" y="33148"/>
                  <a:pt x="271807" y="50178"/>
                  <a:pt x="304227" y="71044"/>
                </a:cubicBezTo>
                <a:cubicBezTo>
                  <a:pt x="336646" y="50178"/>
                  <a:pt x="368911" y="33148"/>
                  <a:pt x="400101" y="21027"/>
                </a:cubicBezTo>
                <a:cubicBezTo>
                  <a:pt x="439358" y="5608"/>
                  <a:pt x="474850" y="-1296"/>
                  <a:pt x="505080" y="200"/>
                </a:cubicBezTo>
                <a:cubicBezTo>
                  <a:pt x="535309" y="1696"/>
                  <a:pt x="560277" y="11592"/>
                  <a:pt x="578484" y="29773"/>
                </a:cubicBezTo>
                <a:cubicBezTo>
                  <a:pt x="615666" y="66748"/>
                  <a:pt x="618278" y="131186"/>
                  <a:pt x="586166" y="211273"/>
                </a:cubicBezTo>
                <a:cubicBezTo>
                  <a:pt x="582018" y="221859"/>
                  <a:pt x="570033" y="226922"/>
                  <a:pt x="559432" y="222626"/>
                </a:cubicBezTo>
                <a:cubicBezTo>
                  <a:pt x="548830" y="218484"/>
                  <a:pt x="543760" y="206517"/>
                  <a:pt x="548062" y="195930"/>
                </a:cubicBezTo>
                <a:cubicBezTo>
                  <a:pt x="573260" y="133180"/>
                  <a:pt x="573721" y="83164"/>
                  <a:pt x="549445" y="58923"/>
                </a:cubicBezTo>
                <a:cubicBezTo>
                  <a:pt x="525630" y="34989"/>
                  <a:pt x="476617" y="35142"/>
                  <a:pt x="415005" y="59230"/>
                </a:cubicBezTo>
                <a:cubicBezTo>
                  <a:pt x="390883" y="68589"/>
                  <a:pt x="365992" y="81170"/>
                  <a:pt x="340794" y="96512"/>
                </a:cubicBezTo>
                <a:cubicBezTo>
                  <a:pt x="372138" y="119679"/>
                  <a:pt x="403021" y="146375"/>
                  <a:pt x="432367" y="175832"/>
                </a:cubicBezTo>
                <a:cubicBezTo>
                  <a:pt x="503812" y="247021"/>
                  <a:pt x="558817" y="326494"/>
                  <a:pt x="587395" y="399524"/>
                </a:cubicBezTo>
                <a:cubicBezTo>
                  <a:pt x="618278" y="477923"/>
                  <a:pt x="615052" y="541287"/>
                  <a:pt x="578484" y="577649"/>
                </a:cubicBezTo>
                <a:cubicBezTo>
                  <a:pt x="558664" y="597594"/>
                  <a:pt x="530854" y="607566"/>
                  <a:pt x="496898" y="607566"/>
                </a:cubicBezTo>
                <a:cubicBezTo>
                  <a:pt x="467706" y="607566"/>
                  <a:pt x="433903" y="600202"/>
                  <a:pt x="396875" y="585320"/>
                </a:cubicBezTo>
                <a:cubicBezTo>
                  <a:pt x="386273" y="581177"/>
                  <a:pt x="381203" y="569210"/>
                  <a:pt x="385505" y="558624"/>
                </a:cubicBezTo>
                <a:cubicBezTo>
                  <a:pt x="389654" y="548191"/>
                  <a:pt x="401638" y="542975"/>
                  <a:pt x="412086" y="547271"/>
                </a:cubicBezTo>
                <a:cubicBezTo>
                  <a:pt x="475080" y="572432"/>
                  <a:pt x="525169" y="572892"/>
                  <a:pt x="549445" y="548652"/>
                </a:cubicBezTo>
                <a:cubicBezTo>
                  <a:pt x="573414" y="524871"/>
                  <a:pt x="573260" y="475929"/>
                  <a:pt x="549138" y="414406"/>
                </a:cubicBezTo>
                <a:cubicBezTo>
                  <a:pt x="539765" y="390318"/>
                  <a:pt x="527166" y="365464"/>
                  <a:pt x="511802" y="340302"/>
                </a:cubicBezTo>
                <a:cubicBezTo>
                  <a:pt x="488448" y="371754"/>
                  <a:pt x="461867" y="402439"/>
                  <a:pt x="432367" y="431743"/>
                </a:cubicBezTo>
                <a:cubicBezTo>
                  <a:pt x="361075" y="503085"/>
                  <a:pt x="281487" y="558010"/>
                  <a:pt x="208352" y="586547"/>
                </a:cubicBezTo>
                <a:cubicBezTo>
                  <a:pt x="172552" y="600509"/>
                  <a:pt x="139980" y="607566"/>
                  <a:pt x="111555" y="607566"/>
                </a:cubicBezTo>
                <a:cubicBezTo>
                  <a:pt x="77599" y="607566"/>
                  <a:pt x="49790" y="597594"/>
                  <a:pt x="29816" y="577649"/>
                </a:cubicBezTo>
                <a:cubicBezTo>
                  <a:pt x="-6598" y="541287"/>
                  <a:pt x="-9825" y="477923"/>
                  <a:pt x="21058" y="399524"/>
                </a:cubicBezTo>
                <a:cubicBezTo>
                  <a:pt x="33196" y="368379"/>
                  <a:pt x="50251" y="336160"/>
                  <a:pt x="71146" y="303787"/>
                </a:cubicBezTo>
                <a:cubicBezTo>
                  <a:pt x="50251" y="271415"/>
                  <a:pt x="33196" y="239196"/>
                  <a:pt x="21058" y="208051"/>
                </a:cubicBezTo>
                <a:cubicBezTo>
                  <a:pt x="-9825" y="129498"/>
                  <a:pt x="-6598" y="66287"/>
                  <a:pt x="29816" y="29773"/>
                </a:cubicBezTo>
                <a:cubicBezTo>
                  <a:pt x="48100" y="11592"/>
                  <a:pt x="73067" y="1696"/>
                  <a:pt x="103297" y="200"/>
                </a:cubicBezTo>
                <a:close/>
              </a:path>
            </a:pathLst>
          </a:custGeom>
          <a:solidFill>
            <a:schemeClr val="accent1"/>
          </a:solidFill>
          <a:ln>
            <a:noFill/>
          </a:ln>
        </p:spPr>
      </p:sp>
      <p:sp>
        <p:nvSpPr>
          <p:cNvPr id="54" name="social-sciences-faculty_80031">
            <a:extLst>
              <a:ext uri="{FF2B5EF4-FFF2-40B4-BE49-F238E27FC236}">
                <a16:creationId xmlns="" xmlns:a16="http://schemas.microsoft.com/office/drawing/2014/main" id="{36B0E692-8229-494A-92D2-7EFFE53B89D8}"/>
              </a:ext>
            </a:extLst>
          </p:cNvPr>
          <p:cNvSpPr>
            <a:spLocks noChangeAspect="1"/>
          </p:cNvSpPr>
          <p:nvPr/>
        </p:nvSpPr>
        <p:spPr bwMode="auto">
          <a:xfrm>
            <a:off x="11006234" y="5452114"/>
            <a:ext cx="609685" cy="502097"/>
          </a:xfrm>
          <a:custGeom>
            <a:avLst/>
            <a:gdLst>
              <a:gd name="T0" fmla="*/ 375 w 4678"/>
              <a:gd name="T1" fmla="*/ 3070 h 3858"/>
              <a:gd name="T2" fmla="*/ 0 w 4678"/>
              <a:gd name="T3" fmla="*/ 1929 h 3858"/>
              <a:gd name="T4" fmla="*/ 375 w 4678"/>
              <a:gd name="T5" fmla="*/ 787 h 3858"/>
              <a:gd name="T6" fmla="*/ 1929 w 4678"/>
              <a:gd name="T7" fmla="*/ 0 h 3858"/>
              <a:gd name="T8" fmla="*/ 3702 w 4678"/>
              <a:gd name="T9" fmla="*/ 1166 h 3858"/>
              <a:gd name="T10" fmla="*/ 3506 w 4678"/>
              <a:gd name="T11" fmla="*/ 1251 h 3858"/>
              <a:gd name="T12" fmla="*/ 2699 w 4678"/>
              <a:gd name="T13" fmla="*/ 1137 h 3858"/>
              <a:gd name="T14" fmla="*/ 2923 w 4678"/>
              <a:gd name="T15" fmla="*/ 1822 h 3858"/>
              <a:gd name="T16" fmla="*/ 2923 w 4678"/>
              <a:gd name="T17" fmla="*/ 2035 h 3858"/>
              <a:gd name="T18" fmla="*/ 2547 w 4678"/>
              <a:gd name="T19" fmla="*/ 3257 h 3858"/>
              <a:gd name="T20" fmla="*/ 1418 w 4678"/>
              <a:gd name="T21" fmla="*/ 2902 h 3858"/>
              <a:gd name="T22" fmla="*/ 2440 w 4678"/>
              <a:gd name="T23" fmla="*/ 2901 h 3858"/>
              <a:gd name="T24" fmla="*/ 634 w 4678"/>
              <a:gd name="T25" fmla="*/ 3053 h 3858"/>
              <a:gd name="T26" fmla="*/ 1311 w 4678"/>
              <a:gd name="T27" fmla="*/ 3257 h 3858"/>
              <a:gd name="T28" fmla="*/ 634 w 4678"/>
              <a:gd name="T29" fmla="*/ 3053 h 3858"/>
              <a:gd name="T30" fmla="*/ 496 w 4678"/>
              <a:gd name="T31" fmla="*/ 2872 h 3858"/>
              <a:gd name="T32" fmla="*/ 1090 w 4678"/>
              <a:gd name="T33" fmla="*/ 2035 h 3858"/>
              <a:gd name="T34" fmla="*/ 1303 w 4678"/>
              <a:gd name="T35" fmla="*/ 2035 h 3858"/>
              <a:gd name="T36" fmla="*/ 2488 w 4678"/>
              <a:gd name="T37" fmla="*/ 2692 h 3858"/>
              <a:gd name="T38" fmla="*/ 1303 w 4678"/>
              <a:gd name="T39" fmla="*/ 2035 h 3858"/>
              <a:gd name="T40" fmla="*/ 2555 w 4678"/>
              <a:gd name="T41" fmla="*/ 1822 h 3858"/>
              <a:gd name="T42" fmla="*/ 1371 w 4678"/>
              <a:gd name="T43" fmla="*/ 1165 h 3858"/>
              <a:gd name="T44" fmla="*/ 217 w 4678"/>
              <a:gd name="T45" fmla="*/ 1822 h 3858"/>
              <a:gd name="T46" fmla="*/ 1159 w 4678"/>
              <a:gd name="T47" fmla="*/ 1137 h 3858"/>
              <a:gd name="T48" fmla="*/ 217 w 4678"/>
              <a:gd name="T49" fmla="*/ 1822 h 3858"/>
              <a:gd name="T50" fmla="*/ 2440 w 4678"/>
              <a:gd name="T51" fmla="*/ 956 h 3858"/>
              <a:gd name="T52" fmla="*/ 1418 w 4678"/>
              <a:gd name="T53" fmla="*/ 956 h 3858"/>
              <a:gd name="T54" fmla="*/ 2547 w 4678"/>
              <a:gd name="T55" fmla="*/ 600 h 3858"/>
              <a:gd name="T56" fmla="*/ 3226 w 4678"/>
              <a:gd name="T57" fmla="*/ 804 h 3858"/>
              <a:gd name="T58" fmla="*/ 634 w 4678"/>
              <a:gd name="T59" fmla="*/ 804 h 3858"/>
              <a:gd name="T60" fmla="*/ 1311 w 4678"/>
              <a:gd name="T61" fmla="*/ 600 h 3858"/>
              <a:gd name="T62" fmla="*/ 634 w 4678"/>
              <a:gd name="T63" fmla="*/ 804 h 3858"/>
              <a:gd name="T64" fmla="*/ 2762 w 4678"/>
              <a:gd name="T65" fmla="*/ 3847 h 3858"/>
              <a:gd name="T66" fmla="*/ 2698 w 4678"/>
              <a:gd name="T67" fmla="*/ 3800 h 3858"/>
              <a:gd name="T68" fmla="*/ 2683 w 4678"/>
              <a:gd name="T69" fmla="*/ 3725 h 3858"/>
              <a:gd name="T70" fmla="*/ 2894 w 4678"/>
              <a:gd name="T71" fmla="*/ 3200 h 3858"/>
              <a:gd name="T72" fmla="*/ 3808 w 4678"/>
              <a:gd name="T73" fmla="*/ 2662 h 3858"/>
              <a:gd name="T74" fmla="*/ 4656 w 4678"/>
              <a:gd name="T75" fmla="*/ 3704 h 3858"/>
              <a:gd name="T76" fmla="*/ 4595 w 4678"/>
              <a:gd name="T77" fmla="*/ 3843 h 3858"/>
              <a:gd name="T78" fmla="*/ 4595 w 4678"/>
              <a:gd name="T79" fmla="*/ 3843 h 3858"/>
              <a:gd name="T80" fmla="*/ 4595 w 4678"/>
              <a:gd name="T81" fmla="*/ 3843 h 3858"/>
              <a:gd name="T82" fmla="*/ 4594 w 4678"/>
              <a:gd name="T83" fmla="*/ 3844 h 3858"/>
              <a:gd name="T84" fmla="*/ 4593 w 4678"/>
              <a:gd name="T85" fmla="*/ 3844 h 3858"/>
              <a:gd name="T86" fmla="*/ 4593 w 4678"/>
              <a:gd name="T87" fmla="*/ 3844 h 3858"/>
              <a:gd name="T88" fmla="*/ 4593 w 4678"/>
              <a:gd name="T89" fmla="*/ 3844 h 3858"/>
              <a:gd name="T90" fmla="*/ 4554 w 4678"/>
              <a:gd name="T91" fmla="*/ 3850 h 3858"/>
              <a:gd name="T92" fmla="*/ 2788 w 4678"/>
              <a:gd name="T93" fmla="*/ 3850 h 3858"/>
              <a:gd name="T94" fmla="*/ 4398 w 4678"/>
              <a:gd name="T95" fmla="*/ 3637 h 3858"/>
              <a:gd name="T96" fmla="*/ 3808 w 4678"/>
              <a:gd name="T97" fmla="*/ 2875 h 3858"/>
              <a:gd name="T98" fmla="*/ 3092 w 4678"/>
              <a:gd name="T99" fmla="*/ 3280 h 3858"/>
              <a:gd name="T100" fmla="*/ 3673 w 4678"/>
              <a:gd name="T101" fmla="*/ 2492 h 3858"/>
              <a:gd name="T102" fmla="*/ 3673 w 4678"/>
              <a:gd name="T103" fmla="*/ 1558 h 3858"/>
              <a:gd name="T104" fmla="*/ 3673 w 4678"/>
              <a:gd name="T105" fmla="*/ 2492 h 3858"/>
              <a:gd name="T106" fmla="*/ 3419 w 4678"/>
              <a:gd name="T107" fmla="*/ 2025 h 3858"/>
              <a:gd name="T108" fmla="*/ 3926 w 4678"/>
              <a:gd name="T109" fmla="*/ 2025 h 3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78" h="3858">
                <a:moveTo>
                  <a:pt x="1929" y="3858"/>
                </a:moveTo>
                <a:cubicBezTo>
                  <a:pt x="1292" y="3858"/>
                  <a:pt x="726" y="3548"/>
                  <a:pt x="375" y="3070"/>
                </a:cubicBezTo>
                <a:cubicBezTo>
                  <a:pt x="369" y="3064"/>
                  <a:pt x="364" y="3057"/>
                  <a:pt x="360" y="3050"/>
                </a:cubicBezTo>
                <a:cubicBezTo>
                  <a:pt x="134" y="2734"/>
                  <a:pt x="0" y="2347"/>
                  <a:pt x="0" y="1929"/>
                </a:cubicBezTo>
                <a:cubicBezTo>
                  <a:pt x="0" y="1511"/>
                  <a:pt x="134" y="1124"/>
                  <a:pt x="360" y="807"/>
                </a:cubicBezTo>
                <a:cubicBezTo>
                  <a:pt x="364" y="800"/>
                  <a:pt x="369" y="793"/>
                  <a:pt x="375" y="787"/>
                </a:cubicBezTo>
                <a:cubicBezTo>
                  <a:pt x="726" y="310"/>
                  <a:pt x="1292" y="0"/>
                  <a:pt x="1929" y="0"/>
                </a:cubicBezTo>
                <a:lnTo>
                  <a:pt x="1929" y="0"/>
                </a:lnTo>
                <a:cubicBezTo>
                  <a:pt x="1929" y="0"/>
                  <a:pt x="1929" y="0"/>
                  <a:pt x="1929" y="0"/>
                </a:cubicBezTo>
                <a:cubicBezTo>
                  <a:pt x="2701" y="0"/>
                  <a:pt x="3396" y="457"/>
                  <a:pt x="3702" y="1166"/>
                </a:cubicBezTo>
                <a:cubicBezTo>
                  <a:pt x="3725" y="1220"/>
                  <a:pt x="3700" y="1283"/>
                  <a:pt x="3646" y="1306"/>
                </a:cubicBezTo>
                <a:cubicBezTo>
                  <a:pt x="3592" y="1330"/>
                  <a:pt x="3529" y="1305"/>
                  <a:pt x="3506" y="1251"/>
                </a:cubicBezTo>
                <a:cubicBezTo>
                  <a:pt x="3465" y="1157"/>
                  <a:pt x="3418" y="1068"/>
                  <a:pt x="3363" y="985"/>
                </a:cubicBezTo>
                <a:cubicBezTo>
                  <a:pt x="3152" y="1051"/>
                  <a:pt x="2929" y="1102"/>
                  <a:pt x="2699" y="1137"/>
                </a:cubicBezTo>
                <a:cubicBezTo>
                  <a:pt x="2739" y="1351"/>
                  <a:pt x="2763" y="1583"/>
                  <a:pt x="2768" y="1822"/>
                </a:cubicBezTo>
                <a:lnTo>
                  <a:pt x="2923" y="1822"/>
                </a:lnTo>
                <a:cubicBezTo>
                  <a:pt x="2982" y="1822"/>
                  <a:pt x="3030" y="1870"/>
                  <a:pt x="3030" y="1929"/>
                </a:cubicBezTo>
                <a:cubicBezTo>
                  <a:pt x="3030" y="1988"/>
                  <a:pt x="2982" y="2035"/>
                  <a:pt x="2923" y="2035"/>
                </a:cubicBezTo>
                <a:lnTo>
                  <a:pt x="2768" y="2035"/>
                </a:lnTo>
                <a:cubicBezTo>
                  <a:pt x="2758" y="2496"/>
                  <a:pt x="2680" y="2926"/>
                  <a:pt x="2547" y="3257"/>
                </a:cubicBezTo>
                <a:cubicBezTo>
                  <a:pt x="2391" y="3645"/>
                  <a:pt x="2172" y="3858"/>
                  <a:pt x="1929" y="3858"/>
                </a:cubicBezTo>
                <a:close/>
                <a:moveTo>
                  <a:pt x="1418" y="2902"/>
                </a:moveTo>
                <a:cubicBezTo>
                  <a:pt x="1541" y="3363"/>
                  <a:pt x="1742" y="3645"/>
                  <a:pt x="1929" y="3645"/>
                </a:cubicBezTo>
                <a:cubicBezTo>
                  <a:pt x="2117" y="3645"/>
                  <a:pt x="2317" y="3363"/>
                  <a:pt x="2440" y="2901"/>
                </a:cubicBezTo>
                <a:cubicBezTo>
                  <a:pt x="2104" y="2867"/>
                  <a:pt x="1754" y="2867"/>
                  <a:pt x="1418" y="2902"/>
                </a:cubicBezTo>
                <a:close/>
                <a:moveTo>
                  <a:pt x="634" y="3053"/>
                </a:moveTo>
                <a:cubicBezTo>
                  <a:pt x="856" y="3308"/>
                  <a:pt x="1152" y="3498"/>
                  <a:pt x="1489" y="3587"/>
                </a:cubicBezTo>
                <a:cubicBezTo>
                  <a:pt x="1423" y="3498"/>
                  <a:pt x="1364" y="3387"/>
                  <a:pt x="1311" y="3257"/>
                </a:cubicBezTo>
                <a:cubicBezTo>
                  <a:pt x="1271" y="3156"/>
                  <a:pt x="1235" y="3046"/>
                  <a:pt x="1205" y="2929"/>
                </a:cubicBezTo>
                <a:cubicBezTo>
                  <a:pt x="1008" y="2958"/>
                  <a:pt x="817" y="3000"/>
                  <a:pt x="634" y="3053"/>
                </a:cubicBezTo>
                <a:close/>
                <a:moveTo>
                  <a:pt x="217" y="2035"/>
                </a:moveTo>
                <a:cubicBezTo>
                  <a:pt x="236" y="2343"/>
                  <a:pt x="336" y="2629"/>
                  <a:pt x="496" y="2872"/>
                </a:cubicBezTo>
                <a:cubicBezTo>
                  <a:pt x="707" y="2806"/>
                  <a:pt x="930" y="2755"/>
                  <a:pt x="1159" y="2720"/>
                </a:cubicBezTo>
                <a:cubicBezTo>
                  <a:pt x="1119" y="2506"/>
                  <a:pt x="1095" y="2275"/>
                  <a:pt x="1090" y="2035"/>
                </a:cubicBezTo>
                <a:lnTo>
                  <a:pt x="217" y="2035"/>
                </a:lnTo>
                <a:close/>
                <a:moveTo>
                  <a:pt x="1303" y="2035"/>
                </a:moveTo>
                <a:cubicBezTo>
                  <a:pt x="1309" y="2275"/>
                  <a:pt x="1333" y="2496"/>
                  <a:pt x="1371" y="2692"/>
                </a:cubicBezTo>
                <a:cubicBezTo>
                  <a:pt x="1738" y="2652"/>
                  <a:pt x="2120" y="2652"/>
                  <a:pt x="2488" y="2692"/>
                </a:cubicBezTo>
                <a:cubicBezTo>
                  <a:pt x="2525" y="2496"/>
                  <a:pt x="2549" y="2275"/>
                  <a:pt x="2555" y="2035"/>
                </a:cubicBezTo>
                <a:lnTo>
                  <a:pt x="1303" y="2035"/>
                </a:lnTo>
                <a:close/>
                <a:moveTo>
                  <a:pt x="1303" y="1822"/>
                </a:moveTo>
                <a:lnTo>
                  <a:pt x="2555" y="1822"/>
                </a:lnTo>
                <a:cubicBezTo>
                  <a:pt x="2549" y="1582"/>
                  <a:pt x="2525" y="1362"/>
                  <a:pt x="2487" y="1165"/>
                </a:cubicBezTo>
                <a:cubicBezTo>
                  <a:pt x="2120" y="1206"/>
                  <a:pt x="1738" y="1206"/>
                  <a:pt x="1371" y="1165"/>
                </a:cubicBezTo>
                <a:cubicBezTo>
                  <a:pt x="1333" y="1362"/>
                  <a:pt x="1309" y="1582"/>
                  <a:pt x="1303" y="1822"/>
                </a:cubicBezTo>
                <a:close/>
                <a:moveTo>
                  <a:pt x="217" y="1822"/>
                </a:moveTo>
                <a:lnTo>
                  <a:pt x="1090" y="1822"/>
                </a:lnTo>
                <a:cubicBezTo>
                  <a:pt x="1095" y="1583"/>
                  <a:pt x="1119" y="1351"/>
                  <a:pt x="1159" y="1137"/>
                </a:cubicBezTo>
                <a:cubicBezTo>
                  <a:pt x="930" y="1102"/>
                  <a:pt x="707" y="1051"/>
                  <a:pt x="496" y="986"/>
                </a:cubicBezTo>
                <a:cubicBezTo>
                  <a:pt x="336" y="1229"/>
                  <a:pt x="236" y="1514"/>
                  <a:pt x="217" y="1822"/>
                </a:cubicBezTo>
                <a:close/>
                <a:moveTo>
                  <a:pt x="1418" y="956"/>
                </a:moveTo>
                <a:cubicBezTo>
                  <a:pt x="1755" y="991"/>
                  <a:pt x="2104" y="991"/>
                  <a:pt x="2440" y="956"/>
                </a:cubicBezTo>
                <a:cubicBezTo>
                  <a:pt x="2317" y="494"/>
                  <a:pt x="2116" y="213"/>
                  <a:pt x="1929" y="213"/>
                </a:cubicBezTo>
                <a:cubicBezTo>
                  <a:pt x="1742" y="213"/>
                  <a:pt x="1541" y="494"/>
                  <a:pt x="1418" y="956"/>
                </a:cubicBezTo>
                <a:close/>
                <a:moveTo>
                  <a:pt x="2370" y="270"/>
                </a:moveTo>
                <a:cubicBezTo>
                  <a:pt x="2435" y="360"/>
                  <a:pt x="2495" y="470"/>
                  <a:pt x="2547" y="600"/>
                </a:cubicBezTo>
                <a:cubicBezTo>
                  <a:pt x="2588" y="701"/>
                  <a:pt x="2623" y="811"/>
                  <a:pt x="2653" y="929"/>
                </a:cubicBezTo>
                <a:cubicBezTo>
                  <a:pt x="2850" y="899"/>
                  <a:pt x="3042" y="857"/>
                  <a:pt x="3226" y="804"/>
                </a:cubicBezTo>
                <a:cubicBezTo>
                  <a:pt x="3001" y="545"/>
                  <a:pt x="2703" y="358"/>
                  <a:pt x="2370" y="270"/>
                </a:cubicBezTo>
                <a:close/>
                <a:moveTo>
                  <a:pt x="634" y="804"/>
                </a:moveTo>
                <a:cubicBezTo>
                  <a:pt x="817" y="857"/>
                  <a:pt x="1008" y="899"/>
                  <a:pt x="1205" y="929"/>
                </a:cubicBezTo>
                <a:cubicBezTo>
                  <a:pt x="1235" y="811"/>
                  <a:pt x="1271" y="701"/>
                  <a:pt x="1311" y="600"/>
                </a:cubicBezTo>
                <a:cubicBezTo>
                  <a:pt x="1364" y="470"/>
                  <a:pt x="1423" y="360"/>
                  <a:pt x="1489" y="270"/>
                </a:cubicBezTo>
                <a:cubicBezTo>
                  <a:pt x="1152" y="360"/>
                  <a:pt x="856" y="549"/>
                  <a:pt x="634" y="804"/>
                </a:cubicBezTo>
                <a:close/>
                <a:moveTo>
                  <a:pt x="2788" y="3850"/>
                </a:moveTo>
                <a:cubicBezTo>
                  <a:pt x="2780" y="3850"/>
                  <a:pt x="2771" y="3849"/>
                  <a:pt x="2762" y="3847"/>
                </a:cubicBezTo>
                <a:cubicBezTo>
                  <a:pt x="2754" y="3845"/>
                  <a:pt x="2745" y="3842"/>
                  <a:pt x="2738" y="3838"/>
                </a:cubicBezTo>
                <a:cubicBezTo>
                  <a:pt x="2721" y="3829"/>
                  <a:pt x="2707" y="3816"/>
                  <a:pt x="2698" y="3800"/>
                </a:cubicBezTo>
                <a:cubicBezTo>
                  <a:pt x="2691" y="3789"/>
                  <a:pt x="2685" y="3776"/>
                  <a:pt x="2683" y="3761"/>
                </a:cubicBezTo>
                <a:cubicBezTo>
                  <a:pt x="2681" y="3749"/>
                  <a:pt x="2681" y="3737"/>
                  <a:pt x="2683" y="3725"/>
                </a:cubicBezTo>
                <a:cubicBezTo>
                  <a:pt x="2685" y="3716"/>
                  <a:pt x="2687" y="3709"/>
                  <a:pt x="2691" y="3701"/>
                </a:cubicBezTo>
                <a:lnTo>
                  <a:pt x="2894" y="3200"/>
                </a:lnTo>
                <a:cubicBezTo>
                  <a:pt x="2988" y="2969"/>
                  <a:pt x="3156" y="2662"/>
                  <a:pt x="3537" y="2662"/>
                </a:cubicBezTo>
                <a:lnTo>
                  <a:pt x="3808" y="2662"/>
                </a:lnTo>
                <a:cubicBezTo>
                  <a:pt x="4189" y="2662"/>
                  <a:pt x="4357" y="2969"/>
                  <a:pt x="4451" y="3200"/>
                </a:cubicBezTo>
                <a:lnTo>
                  <a:pt x="4656" y="3704"/>
                </a:lnTo>
                <a:cubicBezTo>
                  <a:pt x="4678" y="3758"/>
                  <a:pt x="4651" y="3820"/>
                  <a:pt x="4597" y="3843"/>
                </a:cubicBezTo>
                <a:cubicBezTo>
                  <a:pt x="4596" y="3843"/>
                  <a:pt x="4596" y="3843"/>
                  <a:pt x="4595" y="3843"/>
                </a:cubicBezTo>
                <a:cubicBezTo>
                  <a:pt x="4595" y="3843"/>
                  <a:pt x="4595" y="3843"/>
                  <a:pt x="4595" y="3843"/>
                </a:cubicBezTo>
                <a:cubicBezTo>
                  <a:pt x="4595" y="3843"/>
                  <a:pt x="4595" y="3843"/>
                  <a:pt x="4595" y="3843"/>
                </a:cubicBezTo>
                <a:cubicBezTo>
                  <a:pt x="4595" y="3843"/>
                  <a:pt x="4595" y="3843"/>
                  <a:pt x="4595" y="3843"/>
                </a:cubicBezTo>
                <a:cubicBezTo>
                  <a:pt x="4595" y="3843"/>
                  <a:pt x="4595" y="3843"/>
                  <a:pt x="4595" y="3843"/>
                </a:cubicBezTo>
                <a:cubicBezTo>
                  <a:pt x="4595" y="3844"/>
                  <a:pt x="4594" y="3844"/>
                  <a:pt x="4594" y="3844"/>
                </a:cubicBezTo>
                <a:lnTo>
                  <a:pt x="4594" y="3844"/>
                </a:lnTo>
                <a:cubicBezTo>
                  <a:pt x="4594" y="3844"/>
                  <a:pt x="4594" y="3844"/>
                  <a:pt x="4593" y="3844"/>
                </a:cubicBezTo>
                <a:lnTo>
                  <a:pt x="4593" y="3844"/>
                </a:lnTo>
                <a:cubicBezTo>
                  <a:pt x="4593" y="3844"/>
                  <a:pt x="4593" y="3844"/>
                  <a:pt x="4593" y="3844"/>
                </a:cubicBezTo>
                <a:cubicBezTo>
                  <a:pt x="4593" y="3844"/>
                  <a:pt x="4593" y="3844"/>
                  <a:pt x="4593" y="3844"/>
                </a:cubicBezTo>
                <a:cubicBezTo>
                  <a:pt x="4593" y="3844"/>
                  <a:pt x="4593" y="3844"/>
                  <a:pt x="4593" y="3844"/>
                </a:cubicBezTo>
                <a:cubicBezTo>
                  <a:pt x="4593" y="3844"/>
                  <a:pt x="4593" y="3844"/>
                  <a:pt x="4593" y="3844"/>
                </a:cubicBezTo>
                <a:cubicBezTo>
                  <a:pt x="4593" y="3844"/>
                  <a:pt x="4593" y="3844"/>
                  <a:pt x="4593" y="3844"/>
                </a:cubicBezTo>
                <a:cubicBezTo>
                  <a:pt x="4580" y="3849"/>
                  <a:pt x="4567" y="3851"/>
                  <a:pt x="4554" y="3850"/>
                </a:cubicBezTo>
                <a:lnTo>
                  <a:pt x="2791" y="3850"/>
                </a:lnTo>
                <a:cubicBezTo>
                  <a:pt x="2790" y="3850"/>
                  <a:pt x="2789" y="3850"/>
                  <a:pt x="2788" y="3850"/>
                </a:cubicBezTo>
                <a:close/>
                <a:moveTo>
                  <a:pt x="2947" y="3637"/>
                </a:moveTo>
                <a:lnTo>
                  <a:pt x="4398" y="3637"/>
                </a:lnTo>
                <a:lnTo>
                  <a:pt x="4253" y="3280"/>
                </a:lnTo>
                <a:cubicBezTo>
                  <a:pt x="4138" y="2996"/>
                  <a:pt x="4005" y="2875"/>
                  <a:pt x="3808" y="2875"/>
                </a:cubicBezTo>
                <a:lnTo>
                  <a:pt x="3537" y="2875"/>
                </a:lnTo>
                <a:cubicBezTo>
                  <a:pt x="3340" y="2875"/>
                  <a:pt x="3207" y="2996"/>
                  <a:pt x="3092" y="3280"/>
                </a:cubicBezTo>
                <a:lnTo>
                  <a:pt x="2947" y="3637"/>
                </a:lnTo>
                <a:close/>
                <a:moveTo>
                  <a:pt x="3673" y="2492"/>
                </a:moveTo>
                <a:cubicBezTo>
                  <a:pt x="3415" y="2492"/>
                  <a:pt x="3206" y="2282"/>
                  <a:pt x="3206" y="2025"/>
                </a:cubicBezTo>
                <a:cubicBezTo>
                  <a:pt x="3206" y="1768"/>
                  <a:pt x="3415" y="1558"/>
                  <a:pt x="3673" y="1558"/>
                </a:cubicBezTo>
                <a:cubicBezTo>
                  <a:pt x="3930" y="1558"/>
                  <a:pt x="4139" y="1768"/>
                  <a:pt x="4139" y="2025"/>
                </a:cubicBezTo>
                <a:cubicBezTo>
                  <a:pt x="4139" y="2282"/>
                  <a:pt x="3930" y="2492"/>
                  <a:pt x="3673" y="2492"/>
                </a:cubicBezTo>
                <a:close/>
                <a:moveTo>
                  <a:pt x="3673" y="1772"/>
                </a:moveTo>
                <a:cubicBezTo>
                  <a:pt x="3533" y="1772"/>
                  <a:pt x="3419" y="1885"/>
                  <a:pt x="3419" y="2025"/>
                </a:cubicBezTo>
                <a:cubicBezTo>
                  <a:pt x="3419" y="2165"/>
                  <a:pt x="3533" y="2278"/>
                  <a:pt x="3673" y="2278"/>
                </a:cubicBezTo>
                <a:cubicBezTo>
                  <a:pt x="3812" y="2278"/>
                  <a:pt x="3926" y="2165"/>
                  <a:pt x="3926" y="2025"/>
                </a:cubicBezTo>
                <a:cubicBezTo>
                  <a:pt x="3926" y="1885"/>
                  <a:pt x="3812" y="1772"/>
                  <a:pt x="3673" y="1772"/>
                </a:cubicBezTo>
                <a:close/>
              </a:path>
            </a:pathLst>
          </a:custGeom>
          <a:solidFill>
            <a:schemeClr val="accent1"/>
          </a:solidFill>
          <a:ln>
            <a:noFill/>
          </a:ln>
        </p:spPr>
      </p:sp>
      <p:sp>
        <p:nvSpPr>
          <p:cNvPr id="55" name="sheet_157862">
            <a:extLst>
              <a:ext uri="{FF2B5EF4-FFF2-40B4-BE49-F238E27FC236}">
                <a16:creationId xmlns="" xmlns:a16="http://schemas.microsoft.com/office/drawing/2014/main" id="{5E3E2DF9-6ED0-4D99-963D-649AB589AA71}"/>
              </a:ext>
            </a:extLst>
          </p:cNvPr>
          <p:cNvSpPr>
            <a:spLocks noChangeAspect="1"/>
          </p:cNvSpPr>
          <p:nvPr/>
        </p:nvSpPr>
        <p:spPr bwMode="auto">
          <a:xfrm>
            <a:off x="1620522" y="5450891"/>
            <a:ext cx="468119" cy="504542"/>
          </a:xfrm>
          <a:custGeom>
            <a:avLst/>
            <a:gdLst>
              <a:gd name="T0" fmla="*/ 3521 w 3654"/>
              <a:gd name="T1" fmla="*/ 0 h 3944"/>
              <a:gd name="T2" fmla="*/ 865 w 3654"/>
              <a:gd name="T3" fmla="*/ 0 h 3944"/>
              <a:gd name="T4" fmla="*/ 731 w 3654"/>
              <a:gd name="T5" fmla="*/ 133 h 3944"/>
              <a:gd name="T6" fmla="*/ 731 w 3654"/>
              <a:gd name="T7" fmla="*/ 829 h 3944"/>
              <a:gd name="T8" fmla="*/ 552 w 3654"/>
              <a:gd name="T9" fmla="*/ 565 h 3944"/>
              <a:gd name="T10" fmla="*/ 367 w 3654"/>
              <a:gd name="T11" fmla="*/ 530 h 3944"/>
              <a:gd name="T12" fmla="*/ 63 w 3654"/>
              <a:gd name="T13" fmla="*/ 737 h 3944"/>
              <a:gd name="T14" fmla="*/ 7 w 3654"/>
              <a:gd name="T15" fmla="*/ 822 h 3944"/>
              <a:gd name="T16" fmla="*/ 27 w 3654"/>
              <a:gd name="T17" fmla="*/ 922 h 3944"/>
              <a:gd name="T18" fmla="*/ 731 w 3654"/>
              <a:gd name="T19" fmla="*/ 1957 h 3944"/>
              <a:gd name="T20" fmla="*/ 731 w 3654"/>
              <a:gd name="T21" fmla="*/ 3811 h 3944"/>
              <a:gd name="T22" fmla="*/ 865 w 3654"/>
              <a:gd name="T23" fmla="*/ 3944 h 3944"/>
              <a:gd name="T24" fmla="*/ 3521 w 3654"/>
              <a:gd name="T25" fmla="*/ 3944 h 3944"/>
              <a:gd name="T26" fmla="*/ 3654 w 3654"/>
              <a:gd name="T27" fmla="*/ 3811 h 3944"/>
              <a:gd name="T28" fmla="*/ 3654 w 3654"/>
              <a:gd name="T29" fmla="*/ 133 h 3944"/>
              <a:gd name="T30" fmla="*/ 3521 w 3654"/>
              <a:gd name="T31" fmla="*/ 0 h 3944"/>
              <a:gd name="T32" fmla="*/ 3387 w 3654"/>
              <a:gd name="T33" fmla="*/ 3678 h 3944"/>
              <a:gd name="T34" fmla="*/ 998 w 3654"/>
              <a:gd name="T35" fmla="*/ 3678 h 3944"/>
              <a:gd name="T36" fmla="*/ 998 w 3654"/>
              <a:gd name="T37" fmla="*/ 2350 h 3944"/>
              <a:gd name="T38" fmla="*/ 1454 w 3654"/>
              <a:gd name="T39" fmla="*/ 3021 h 3944"/>
              <a:gd name="T40" fmla="*/ 1504 w 3654"/>
              <a:gd name="T41" fmla="*/ 3065 h 3944"/>
              <a:gd name="T42" fmla="*/ 1841 w 3654"/>
              <a:gd name="T43" fmla="*/ 3233 h 3944"/>
              <a:gd name="T44" fmla="*/ 1900 w 3654"/>
              <a:gd name="T45" fmla="*/ 3247 h 3944"/>
              <a:gd name="T46" fmla="*/ 1975 w 3654"/>
              <a:gd name="T47" fmla="*/ 3224 h 3944"/>
              <a:gd name="T48" fmla="*/ 2033 w 3654"/>
              <a:gd name="T49" fmla="*/ 3102 h 3944"/>
              <a:gd name="T50" fmla="*/ 2001 w 3654"/>
              <a:gd name="T51" fmla="*/ 2728 h 3944"/>
              <a:gd name="T52" fmla="*/ 1978 w 3654"/>
              <a:gd name="T53" fmla="*/ 2664 h 3944"/>
              <a:gd name="T54" fmla="*/ 998 w 3654"/>
              <a:gd name="T55" fmla="*/ 1221 h 3944"/>
              <a:gd name="T56" fmla="*/ 998 w 3654"/>
              <a:gd name="T57" fmla="*/ 267 h 3944"/>
              <a:gd name="T58" fmla="*/ 3387 w 3654"/>
              <a:gd name="T59" fmla="*/ 267 h 3944"/>
              <a:gd name="T60" fmla="*/ 3387 w 3654"/>
              <a:gd name="T61" fmla="*/ 3678 h 3944"/>
              <a:gd name="T62" fmla="*/ 510 w 3654"/>
              <a:gd name="T63" fmla="*/ 978 h 3944"/>
              <a:gd name="T64" fmla="*/ 1738 w 3654"/>
              <a:gd name="T65" fmla="*/ 2785 h 3944"/>
              <a:gd name="T66" fmla="*/ 1747 w 3654"/>
              <a:gd name="T67" fmla="*/ 2888 h 3944"/>
              <a:gd name="T68" fmla="*/ 1655 w 3654"/>
              <a:gd name="T69" fmla="*/ 2842 h 3944"/>
              <a:gd name="T70" fmla="*/ 427 w 3654"/>
              <a:gd name="T71" fmla="*/ 1035 h 3944"/>
              <a:gd name="T72" fmla="*/ 510 w 3654"/>
              <a:gd name="T73" fmla="*/ 978 h 3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54" h="3944">
                <a:moveTo>
                  <a:pt x="3521" y="0"/>
                </a:moveTo>
                <a:lnTo>
                  <a:pt x="865" y="0"/>
                </a:lnTo>
                <a:cubicBezTo>
                  <a:pt x="791" y="0"/>
                  <a:pt x="731" y="60"/>
                  <a:pt x="731" y="133"/>
                </a:cubicBezTo>
                <a:lnTo>
                  <a:pt x="731" y="829"/>
                </a:lnTo>
                <a:lnTo>
                  <a:pt x="552" y="565"/>
                </a:lnTo>
                <a:cubicBezTo>
                  <a:pt x="511" y="504"/>
                  <a:pt x="428" y="488"/>
                  <a:pt x="367" y="530"/>
                </a:cubicBezTo>
                <a:lnTo>
                  <a:pt x="63" y="737"/>
                </a:lnTo>
                <a:cubicBezTo>
                  <a:pt x="34" y="756"/>
                  <a:pt x="13" y="787"/>
                  <a:pt x="7" y="822"/>
                </a:cubicBezTo>
                <a:cubicBezTo>
                  <a:pt x="0" y="857"/>
                  <a:pt x="8" y="892"/>
                  <a:pt x="27" y="922"/>
                </a:cubicBezTo>
                <a:lnTo>
                  <a:pt x="731" y="1957"/>
                </a:lnTo>
                <a:lnTo>
                  <a:pt x="731" y="3811"/>
                </a:lnTo>
                <a:cubicBezTo>
                  <a:pt x="731" y="3885"/>
                  <a:pt x="791" y="3944"/>
                  <a:pt x="865" y="3944"/>
                </a:cubicBezTo>
                <a:lnTo>
                  <a:pt x="3521" y="3944"/>
                </a:lnTo>
                <a:cubicBezTo>
                  <a:pt x="3594" y="3944"/>
                  <a:pt x="3654" y="3885"/>
                  <a:pt x="3654" y="3811"/>
                </a:cubicBezTo>
                <a:lnTo>
                  <a:pt x="3654" y="133"/>
                </a:lnTo>
                <a:cubicBezTo>
                  <a:pt x="3654" y="60"/>
                  <a:pt x="3594" y="0"/>
                  <a:pt x="3521" y="0"/>
                </a:cubicBezTo>
                <a:close/>
                <a:moveTo>
                  <a:pt x="3387" y="3678"/>
                </a:moveTo>
                <a:lnTo>
                  <a:pt x="998" y="3678"/>
                </a:lnTo>
                <a:lnTo>
                  <a:pt x="998" y="2350"/>
                </a:lnTo>
                <a:lnTo>
                  <a:pt x="1454" y="3021"/>
                </a:lnTo>
                <a:cubicBezTo>
                  <a:pt x="1466" y="3039"/>
                  <a:pt x="1484" y="3055"/>
                  <a:pt x="1504" y="3065"/>
                </a:cubicBezTo>
                <a:lnTo>
                  <a:pt x="1841" y="3233"/>
                </a:lnTo>
                <a:cubicBezTo>
                  <a:pt x="1860" y="3242"/>
                  <a:pt x="1880" y="3247"/>
                  <a:pt x="1900" y="3247"/>
                </a:cubicBezTo>
                <a:cubicBezTo>
                  <a:pt x="1927" y="3247"/>
                  <a:pt x="1953" y="3239"/>
                  <a:pt x="1975" y="3224"/>
                </a:cubicBezTo>
                <a:cubicBezTo>
                  <a:pt x="2015" y="3197"/>
                  <a:pt x="2037" y="3150"/>
                  <a:pt x="2033" y="3102"/>
                </a:cubicBezTo>
                <a:lnTo>
                  <a:pt x="2001" y="2728"/>
                </a:lnTo>
                <a:cubicBezTo>
                  <a:pt x="1999" y="2705"/>
                  <a:pt x="1991" y="2683"/>
                  <a:pt x="1978" y="2664"/>
                </a:cubicBezTo>
                <a:lnTo>
                  <a:pt x="998" y="1221"/>
                </a:lnTo>
                <a:lnTo>
                  <a:pt x="998" y="267"/>
                </a:lnTo>
                <a:lnTo>
                  <a:pt x="3387" y="267"/>
                </a:lnTo>
                <a:lnTo>
                  <a:pt x="3387" y="3678"/>
                </a:lnTo>
                <a:close/>
                <a:moveTo>
                  <a:pt x="510" y="978"/>
                </a:moveTo>
                <a:lnTo>
                  <a:pt x="1738" y="2785"/>
                </a:lnTo>
                <a:lnTo>
                  <a:pt x="1747" y="2888"/>
                </a:lnTo>
                <a:lnTo>
                  <a:pt x="1655" y="2842"/>
                </a:lnTo>
                <a:lnTo>
                  <a:pt x="427" y="1035"/>
                </a:lnTo>
                <a:lnTo>
                  <a:pt x="510" y="978"/>
                </a:lnTo>
                <a:close/>
              </a:path>
            </a:pathLst>
          </a:custGeom>
          <a:solidFill>
            <a:schemeClr val="accent1"/>
          </a:solidFill>
          <a:ln>
            <a:noFill/>
          </a:ln>
        </p:spPr>
      </p:sp>
      <p:sp>
        <p:nvSpPr>
          <p:cNvPr id="56" name="science_91594">
            <a:extLst>
              <a:ext uri="{FF2B5EF4-FFF2-40B4-BE49-F238E27FC236}">
                <a16:creationId xmlns="" xmlns:a16="http://schemas.microsoft.com/office/drawing/2014/main" id="{FFEA007C-B369-4F0D-B2D5-AC7B1A357413}"/>
              </a:ext>
            </a:extLst>
          </p:cNvPr>
          <p:cNvSpPr>
            <a:spLocks noChangeAspect="1"/>
          </p:cNvSpPr>
          <p:nvPr/>
        </p:nvSpPr>
        <p:spPr bwMode="auto">
          <a:xfrm>
            <a:off x="6740023" y="1124112"/>
            <a:ext cx="596637" cy="609685"/>
          </a:xfrm>
          <a:custGeom>
            <a:avLst/>
            <a:gdLst>
              <a:gd name="T0" fmla="*/ 2341 w 2726"/>
              <a:gd name="T1" fmla="*/ 929 h 2790"/>
              <a:gd name="T2" fmla="*/ 1288 w 2726"/>
              <a:gd name="T3" fmla="*/ 101 h 2790"/>
              <a:gd name="T4" fmla="*/ 276 w 2726"/>
              <a:gd name="T5" fmla="*/ 688 h 2790"/>
              <a:gd name="T6" fmla="*/ 35 w 2726"/>
              <a:gd name="T7" fmla="*/ 797 h 2790"/>
              <a:gd name="T8" fmla="*/ 218 w 2726"/>
              <a:gd name="T9" fmla="*/ 1125 h 2790"/>
              <a:gd name="T10" fmla="*/ 91 w 2726"/>
              <a:gd name="T11" fmla="*/ 1759 h 2790"/>
              <a:gd name="T12" fmla="*/ 1008 w 2726"/>
              <a:gd name="T13" fmla="*/ 2475 h 2790"/>
              <a:gd name="T14" fmla="*/ 1469 w 2726"/>
              <a:gd name="T15" fmla="*/ 2547 h 2790"/>
              <a:gd name="T16" fmla="*/ 2070 w 2726"/>
              <a:gd name="T17" fmla="*/ 2232 h 2790"/>
              <a:gd name="T18" fmla="*/ 2421 w 2726"/>
              <a:gd name="T19" fmla="*/ 1348 h 2790"/>
              <a:gd name="T20" fmla="*/ 2120 w 2726"/>
              <a:gd name="T21" fmla="*/ 1558 h 2790"/>
              <a:gd name="T22" fmla="*/ 1473 w 2726"/>
              <a:gd name="T23" fmla="*/ 928 h 2790"/>
              <a:gd name="T24" fmla="*/ 1726 w 2726"/>
              <a:gd name="T25" fmla="*/ 1443 h 2790"/>
              <a:gd name="T26" fmla="*/ 753 w 2726"/>
              <a:gd name="T27" fmla="*/ 1648 h 2790"/>
              <a:gd name="T28" fmla="*/ 1416 w 2726"/>
              <a:gd name="T29" fmla="*/ 939 h 2790"/>
              <a:gd name="T30" fmla="*/ 1339 w 2726"/>
              <a:gd name="T31" fmla="*/ 235 h 2790"/>
              <a:gd name="T32" fmla="*/ 1236 w 2726"/>
              <a:gd name="T33" fmla="*/ 162 h 2790"/>
              <a:gd name="T34" fmla="*/ 1291 w 2726"/>
              <a:gd name="T35" fmla="*/ 123 h 2790"/>
              <a:gd name="T36" fmla="*/ 1207 w 2726"/>
              <a:gd name="T37" fmla="*/ 417 h 2790"/>
              <a:gd name="T38" fmla="*/ 1198 w 2726"/>
              <a:gd name="T39" fmla="*/ 404 h 2790"/>
              <a:gd name="T40" fmla="*/ 1332 w 2726"/>
              <a:gd name="T41" fmla="*/ 323 h 2790"/>
              <a:gd name="T42" fmla="*/ 1132 w 2726"/>
              <a:gd name="T43" fmla="*/ 350 h 2790"/>
              <a:gd name="T44" fmla="*/ 1405 w 2726"/>
              <a:gd name="T45" fmla="*/ 880 h 2790"/>
              <a:gd name="T46" fmla="*/ 1349 w 2726"/>
              <a:gd name="T47" fmla="*/ 891 h 2790"/>
              <a:gd name="T48" fmla="*/ 95 w 2726"/>
              <a:gd name="T49" fmla="*/ 1012 h 2790"/>
              <a:gd name="T50" fmla="*/ 51 w 2726"/>
              <a:gd name="T51" fmla="*/ 925 h 2790"/>
              <a:gd name="T52" fmla="*/ 52 w 2726"/>
              <a:gd name="T53" fmla="*/ 865 h 2790"/>
              <a:gd name="T54" fmla="*/ 87 w 2726"/>
              <a:gd name="T55" fmla="*/ 801 h 2790"/>
              <a:gd name="T56" fmla="*/ 194 w 2726"/>
              <a:gd name="T57" fmla="*/ 728 h 2790"/>
              <a:gd name="T58" fmla="*/ 95 w 2726"/>
              <a:gd name="T59" fmla="*/ 1012 h 2790"/>
              <a:gd name="T60" fmla="*/ 305 w 2726"/>
              <a:gd name="T61" fmla="*/ 698 h 2790"/>
              <a:gd name="T62" fmla="*/ 249 w 2726"/>
              <a:gd name="T63" fmla="*/ 1122 h 2790"/>
              <a:gd name="T64" fmla="*/ 708 w 2726"/>
              <a:gd name="T65" fmla="*/ 1316 h 2790"/>
              <a:gd name="T66" fmla="*/ 724 w 2726"/>
              <a:gd name="T67" fmla="*/ 1686 h 2790"/>
              <a:gd name="T68" fmla="*/ 1103 w 2726"/>
              <a:gd name="T69" fmla="*/ 1938 h 2790"/>
              <a:gd name="T70" fmla="*/ 1109 w 2726"/>
              <a:gd name="T71" fmla="*/ 2694 h 2790"/>
              <a:gd name="T72" fmla="*/ 1054 w 2726"/>
              <a:gd name="T73" fmla="*/ 2613 h 2790"/>
              <a:gd name="T74" fmla="*/ 1048 w 2726"/>
              <a:gd name="T75" fmla="*/ 2596 h 2790"/>
              <a:gd name="T76" fmla="*/ 1040 w 2726"/>
              <a:gd name="T77" fmla="*/ 2507 h 2790"/>
              <a:gd name="T78" fmla="*/ 1242 w 2726"/>
              <a:gd name="T79" fmla="*/ 2411 h 2790"/>
              <a:gd name="T80" fmla="*/ 1220 w 2726"/>
              <a:gd name="T81" fmla="*/ 2738 h 2790"/>
              <a:gd name="T82" fmla="*/ 1185 w 2726"/>
              <a:gd name="T83" fmla="*/ 2307 h 2790"/>
              <a:gd name="T84" fmla="*/ 1090 w 2726"/>
              <a:gd name="T85" fmla="*/ 1993 h 2790"/>
              <a:gd name="T86" fmla="*/ 1644 w 2726"/>
              <a:gd name="T87" fmla="*/ 2164 h 2790"/>
              <a:gd name="T88" fmla="*/ 2283 w 2726"/>
              <a:gd name="T89" fmla="*/ 2026 h 2790"/>
              <a:gd name="T90" fmla="*/ 1752 w 2726"/>
              <a:gd name="T91" fmla="*/ 1806 h 2790"/>
              <a:gd name="T92" fmla="*/ 1783 w 2726"/>
              <a:gd name="T93" fmla="*/ 1158 h 2790"/>
              <a:gd name="T94" fmla="*/ 2369 w 2726"/>
              <a:gd name="T95" fmla="*/ 1335 h 2790"/>
              <a:gd name="T96" fmla="*/ 2406 w 2726"/>
              <a:gd name="T97" fmla="*/ 1264 h 2790"/>
              <a:gd name="T98" fmla="*/ 2414 w 2726"/>
              <a:gd name="T99" fmla="*/ 1202 h 2790"/>
              <a:gd name="T100" fmla="*/ 2423 w 2726"/>
              <a:gd name="T101" fmla="*/ 1104 h 2790"/>
              <a:gd name="T102" fmla="*/ 2467 w 2726"/>
              <a:gd name="T103" fmla="*/ 1018 h 2790"/>
              <a:gd name="T104" fmla="*/ 2606 w 2726"/>
              <a:gd name="T105" fmla="*/ 1142 h 2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26" h="2790">
                <a:moveTo>
                  <a:pt x="2445" y="901"/>
                </a:moveTo>
                <a:cubicBezTo>
                  <a:pt x="2441" y="902"/>
                  <a:pt x="2439" y="906"/>
                  <a:pt x="2437" y="909"/>
                </a:cubicBezTo>
                <a:cubicBezTo>
                  <a:pt x="2406" y="913"/>
                  <a:pt x="2377" y="923"/>
                  <a:pt x="2350" y="938"/>
                </a:cubicBezTo>
                <a:cubicBezTo>
                  <a:pt x="2348" y="934"/>
                  <a:pt x="2346" y="931"/>
                  <a:pt x="2341" y="929"/>
                </a:cubicBezTo>
                <a:cubicBezTo>
                  <a:pt x="2168" y="851"/>
                  <a:pt x="1975" y="827"/>
                  <a:pt x="1777" y="834"/>
                </a:cubicBezTo>
                <a:cubicBezTo>
                  <a:pt x="1756" y="664"/>
                  <a:pt x="1701" y="504"/>
                  <a:pt x="1567" y="380"/>
                </a:cubicBezTo>
                <a:cubicBezTo>
                  <a:pt x="1588" y="327"/>
                  <a:pt x="1590" y="267"/>
                  <a:pt x="1567" y="212"/>
                </a:cubicBezTo>
                <a:cubicBezTo>
                  <a:pt x="1531" y="123"/>
                  <a:pt x="1372" y="0"/>
                  <a:pt x="1288" y="101"/>
                </a:cubicBezTo>
                <a:cubicBezTo>
                  <a:pt x="1198" y="118"/>
                  <a:pt x="1135" y="202"/>
                  <a:pt x="1129" y="291"/>
                </a:cubicBezTo>
                <a:cubicBezTo>
                  <a:pt x="1010" y="360"/>
                  <a:pt x="924" y="468"/>
                  <a:pt x="862" y="594"/>
                </a:cubicBezTo>
                <a:cubicBezTo>
                  <a:pt x="645" y="523"/>
                  <a:pt x="427" y="519"/>
                  <a:pt x="277" y="684"/>
                </a:cubicBezTo>
                <a:cubicBezTo>
                  <a:pt x="276" y="685"/>
                  <a:pt x="276" y="686"/>
                  <a:pt x="276" y="688"/>
                </a:cubicBezTo>
                <a:cubicBezTo>
                  <a:pt x="254" y="683"/>
                  <a:pt x="231" y="684"/>
                  <a:pt x="206" y="693"/>
                </a:cubicBezTo>
                <a:cubicBezTo>
                  <a:pt x="205" y="693"/>
                  <a:pt x="204" y="695"/>
                  <a:pt x="203" y="696"/>
                </a:cubicBezTo>
                <a:cubicBezTo>
                  <a:pt x="140" y="711"/>
                  <a:pt x="77" y="746"/>
                  <a:pt x="39" y="797"/>
                </a:cubicBezTo>
                <a:cubicBezTo>
                  <a:pt x="38" y="797"/>
                  <a:pt x="36" y="797"/>
                  <a:pt x="35" y="797"/>
                </a:cubicBezTo>
                <a:cubicBezTo>
                  <a:pt x="26" y="796"/>
                  <a:pt x="24" y="807"/>
                  <a:pt x="29" y="812"/>
                </a:cubicBezTo>
                <a:cubicBezTo>
                  <a:pt x="10" y="843"/>
                  <a:pt x="0" y="880"/>
                  <a:pt x="6" y="921"/>
                </a:cubicBezTo>
                <a:cubicBezTo>
                  <a:pt x="20" y="1015"/>
                  <a:pt x="118" y="1114"/>
                  <a:pt x="218" y="1122"/>
                </a:cubicBezTo>
                <a:cubicBezTo>
                  <a:pt x="218" y="1123"/>
                  <a:pt x="218" y="1124"/>
                  <a:pt x="218" y="1125"/>
                </a:cubicBezTo>
                <a:cubicBezTo>
                  <a:pt x="251" y="1181"/>
                  <a:pt x="287" y="1234"/>
                  <a:pt x="325" y="1285"/>
                </a:cubicBezTo>
                <a:cubicBezTo>
                  <a:pt x="185" y="1393"/>
                  <a:pt x="84" y="1531"/>
                  <a:pt x="87" y="1707"/>
                </a:cubicBezTo>
                <a:cubicBezTo>
                  <a:pt x="86" y="1708"/>
                  <a:pt x="85" y="1710"/>
                  <a:pt x="85" y="1713"/>
                </a:cubicBezTo>
                <a:cubicBezTo>
                  <a:pt x="86" y="1729"/>
                  <a:pt x="88" y="1744"/>
                  <a:pt x="91" y="1759"/>
                </a:cubicBezTo>
                <a:cubicBezTo>
                  <a:pt x="91" y="1760"/>
                  <a:pt x="91" y="1760"/>
                  <a:pt x="91" y="1761"/>
                </a:cubicBezTo>
                <a:cubicBezTo>
                  <a:pt x="91" y="1762"/>
                  <a:pt x="92" y="1762"/>
                  <a:pt x="92" y="1762"/>
                </a:cubicBezTo>
                <a:cubicBezTo>
                  <a:pt x="146" y="2006"/>
                  <a:pt x="496" y="2046"/>
                  <a:pt x="785" y="2030"/>
                </a:cubicBezTo>
                <a:cubicBezTo>
                  <a:pt x="822" y="2198"/>
                  <a:pt x="857" y="2377"/>
                  <a:pt x="1008" y="2475"/>
                </a:cubicBezTo>
                <a:cubicBezTo>
                  <a:pt x="1003" y="2491"/>
                  <a:pt x="1000" y="2507"/>
                  <a:pt x="999" y="2524"/>
                </a:cubicBezTo>
                <a:cubicBezTo>
                  <a:pt x="993" y="2649"/>
                  <a:pt x="1098" y="2790"/>
                  <a:pt x="1234" y="2775"/>
                </a:cubicBezTo>
                <a:cubicBezTo>
                  <a:pt x="1336" y="2764"/>
                  <a:pt x="1417" y="2665"/>
                  <a:pt x="1439" y="2564"/>
                </a:cubicBezTo>
                <a:cubicBezTo>
                  <a:pt x="1452" y="2562"/>
                  <a:pt x="1462" y="2556"/>
                  <a:pt x="1469" y="2547"/>
                </a:cubicBezTo>
                <a:cubicBezTo>
                  <a:pt x="1472" y="2546"/>
                  <a:pt x="1476" y="2544"/>
                  <a:pt x="1479" y="2541"/>
                </a:cubicBezTo>
                <a:cubicBezTo>
                  <a:pt x="1569" y="2440"/>
                  <a:pt x="1630" y="2330"/>
                  <a:pt x="1671" y="2214"/>
                </a:cubicBezTo>
                <a:cubicBezTo>
                  <a:pt x="1676" y="2214"/>
                  <a:pt x="1679" y="2212"/>
                  <a:pt x="1683" y="2210"/>
                </a:cubicBezTo>
                <a:cubicBezTo>
                  <a:pt x="1795" y="2273"/>
                  <a:pt x="1951" y="2264"/>
                  <a:pt x="2070" y="2232"/>
                </a:cubicBezTo>
                <a:cubicBezTo>
                  <a:pt x="2146" y="2212"/>
                  <a:pt x="2328" y="2156"/>
                  <a:pt x="2314" y="2053"/>
                </a:cubicBezTo>
                <a:cubicBezTo>
                  <a:pt x="2318" y="2049"/>
                  <a:pt x="2321" y="2045"/>
                  <a:pt x="2322" y="2039"/>
                </a:cubicBezTo>
                <a:cubicBezTo>
                  <a:pt x="2342" y="1871"/>
                  <a:pt x="2285" y="1715"/>
                  <a:pt x="2190" y="1572"/>
                </a:cubicBezTo>
                <a:cubicBezTo>
                  <a:pt x="2278" y="1507"/>
                  <a:pt x="2357" y="1433"/>
                  <a:pt x="2421" y="1348"/>
                </a:cubicBezTo>
                <a:cubicBezTo>
                  <a:pt x="2726" y="1377"/>
                  <a:pt x="2694" y="842"/>
                  <a:pt x="2445" y="901"/>
                </a:cubicBezTo>
                <a:close/>
                <a:moveTo>
                  <a:pt x="1769" y="1443"/>
                </a:moveTo>
                <a:cubicBezTo>
                  <a:pt x="1771" y="1372"/>
                  <a:pt x="1776" y="1297"/>
                  <a:pt x="1780" y="1222"/>
                </a:cubicBezTo>
                <a:cubicBezTo>
                  <a:pt x="1902" y="1322"/>
                  <a:pt x="2025" y="1434"/>
                  <a:pt x="2120" y="1558"/>
                </a:cubicBezTo>
                <a:cubicBezTo>
                  <a:pt x="2008" y="1631"/>
                  <a:pt x="1884" y="1687"/>
                  <a:pt x="1757" y="1735"/>
                </a:cubicBezTo>
                <a:cubicBezTo>
                  <a:pt x="1763" y="1639"/>
                  <a:pt x="1766" y="1541"/>
                  <a:pt x="1769" y="1443"/>
                </a:cubicBezTo>
                <a:close/>
                <a:moveTo>
                  <a:pt x="1741" y="1125"/>
                </a:moveTo>
                <a:cubicBezTo>
                  <a:pt x="1647" y="1052"/>
                  <a:pt x="1554" y="986"/>
                  <a:pt x="1473" y="928"/>
                </a:cubicBezTo>
                <a:cubicBezTo>
                  <a:pt x="1561" y="912"/>
                  <a:pt x="1649" y="899"/>
                  <a:pt x="1737" y="893"/>
                </a:cubicBezTo>
                <a:cubicBezTo>
                  <a:pt x="1743" y="969"/>
                  <a:pt x="1744" y="1047"/>
                  <a:pt x="1741" y="1125"/>
                </a:cubicBezTo>
                <a:close/>
                <a:moveTo>
                  <a:pt x="1739" y="1188"/>
                </a:moveTo>
                <a:cubicBezTo>
                  <a:pt x="1735" y="1274"/>
                  <a:pt x="1729" y="1360"/>
                  <a:pt x="1726" y="1443"/>
                </a:cubicBezTo>
                <a:cubicBezTo>
                  <a:pt x="1723" y="1546"/>
                  <a:pt x="1720" y="1649"/>
                  <a:pt x="1713" y="1752"/>
                </a:cubicBezTo>
                <a:cubicBezTo>
                  <a:pt x="1612" y="1789"/>
                  <a:pt x="1509" y="1821"/>
                  <a:pt x="1410" y="1854"/>
                </a:cubicBezTo>
                <a:cubicBezTo>
                  <a:pt x="1349" y="1873"/>
                  <a:pt x="1263" y="1899"/>
                  <a:pt x="1164" y="1923"/>
                </a:cubicBezTo>
                <a:cubicBezTo>
                  <a:pt x="1020" y="1841"/>
                  <a:pt x="882" y="1750"/>
                  <a:pt x="753" y="1648"/>
                </a:cubicBezTo>
                <a:cubicBezTo>
                  <a:pt x="746" y="1541"/>
                  <a:pt x="746" y="1441"/>
                  <a:pt x="747" y="1362"/>
                </a:cubicBezTo>
                <a:cubicBezTo>
                  <a:pt x="748" y="1284"/>
                  <a:pt x="753" y="1196"/>
                  <a:pt x="763" y="1106"/>
                </a:cubicBezTo>
                <a:cubicBezTo>
                  <a:pt x="892" y="1061"/>
                  <a:pt x="1020" y="1028"/>
                  <a:pt x="1128" y="1002"/>
                </a:cubicBezTo>
                <a:cubicBezTo>
                  <a:pt x="1222" y="980"/>
                  <a:pt x="1319" y="958"/>
                  <a:pt x="1416" y="939"/>
                </a:cubicBezTo>
                <a:cubicBezTo>
                  <a:pt x="1468" y="977"/>
                  <a:pt x="1516" y="1013"/>
                  <a:pt x="1558" y="1046"/>
                </a:cubicBezTo>
                <a:cubicBezTo>
                  <a:pt x="1614" y="1090"/>
                  <a:pt x="1675" y="1137"/>
                  <a:pt x="1739" y="1188"/>
                </a:cubicBezTo>
                <a:close/>
                <a:moveTo>
                  <a:pt x="1183" y="228"/>
                </a:moveTo>
                <a:cubicBezTo>
                  <a:pt x="1235" y="232"/>
                  <a:pt x="1288" y="238"/>
                  <a:pt x="1339" y="235"/>
                </a:cubicBezTo>
                <a:cubicBezTo>
                  <a:pt x="1349" y="234"/>
                  <a:pt x="1352" y="219"/>
                  <a:pt x="1341" y="217"/>
                </a:cubicBezTo>
                <a:cubicBezTo>
                  <a:pt x="1294" y="209"/>
                  <a:pt x="1244" y="208"/>
                  <a:pt x="1195" y="207"/>
                </a:cubicBezTo>
                <a:cubicBezTo>
                  <a:pt x="1206" y="191"/>
                  <a:pt x="1220" y="176"/>
                  <a:pt x="1235" y="162"/>
                </a:cubicBezTo>
                <a:cubicBezTo>
                  <a:pt x="1236" y="162"/>
                  <a:pt x="1236" y="162"/>
                  <a:pt x="1236" y="162"/>
                </a:cubicBezTo>
                <a:cubicBezTo>
                  <a:pt x="1297" y="152"/>
                  <a:pt x="1355" y="156"/>
                  <a:pt x="1416" y="165"/>
                </a:cubicBezTo>
                <a:cubicBezTo>
                  <a:pt x="1429" y="167"/>
                  <a:pt x="1435" y="148"/>
                  <a:pt x="1421" y="144"/>
                </a:cubicBezTo>
                <a:cubicBezTo>
                  <a:pt x="1371" y="131"/>
                  <a:pt x="1320" y="130"/>
                  <a:pt x="1269" y="137"/>
                </a:cubicBezTo>
                <a:cubicBezTo>
                  <a:pt x="1276" y="132"/>
                  <a:pt x="1283" y="127"/>
                  <a:pt x="1291" y="123"/>
                </a:cubicBezTo>
                <a:cubicBezTo>
                  <a:pt x="1295" y="125"/>
                  <a:pt x="1299" y="127"/>
                  <a:pt x="1304" y="124"/>
                </a:cubicBezTo>
                <a:cubicBezTo>
                  <a:pt x="1410" y="64"/>
                  <a:pt x="1528" y="160"/>
                  <a:pt x="1545" y="266"/>
                </a:cubicBezTo>
                <a:cubicBezTo>
                  <a:pt x="1562" y="368"/>
                  <a:pt x="1491" y="466"/>
                  <a:pt x="1391" y="486"/>
                </a:cubicBezTo>
                <a:cubicBezTo>
                  <a:pt x="1319" y="501"/>
                  <a:pt x="1250" y="471"/>
                  <a:pt x="1207" y="417"/>
                </a:cubicBezTo>
                <a:cubicBezTo>
                  <a:pt x="1254" y="421"/>
                  <a:pt x="1301" y="428"/>
                  <a:pt x="1348" y="427"/>
                </a:cubicBezTo>
                <a:cubicBezTo>
                  <a:pt x="1356" y="427"/>
                  <a:pt x="1358" y="414"/>
                  <a:pt x="1350" y="412"/>
                </a:cubicBezTo>
                <a:cubicBezTo>
                  <a:pt x="1300" y="405"/>
                  <a:pt x="1248" y="406"/>
                  <a:pt x="1198" y="404"/>
                </a:cubicBezTo>
                <a:cubicBezTo>
                  <a:pt x="1198" y="404"/>
                  <a:pt x="1198" y="404"/>
                  <a:pt x="1198" y="404"/>
                </a:cubicBezTo>
                <a:cubicBezTo>
                  <a:pt x="1185" y="385"/>
                  <a:pt x="1175" y="363"/>
                  <a:pt x="1170" y="340"/>
                </a:cubicBezTo>
                <a:cubicBezTo>
                  <a:pt x="1169" y="336"/>
                  <a:pt x="1169" y="333"/>
                  <a:pt x="1168" y="329"/>
                </a:cubicBezTo>
                <a:cubicBezTo>
                  <a:pt x="1223" y="331"/>
                  <a:pt x="1276" y="335"/>
                  <a:pt x="1330" y="339"/>
                </a:cubicBezTo>
                <a:cubicBezTo>
                  <a:pt x="1339" y="340"/>
                  <a:pt x="1342" y="324"/>
                  <a:pt x="1332" y="323"/>
                </a:cubicBezTo>
                <a:cubicBezTo>
                  <a:pt x="1278" y="314"/>
                  <a:pt x="1222" y="313"/>
                  <a:pt x="1167" y="314"/>
                </a:cubicBezTo>
                <a:cubicBezTo>
                  <a:pt x="1164" y="282"/>
                  <a:pt x="1171" y="254"/>
                  <a:pt x="1183" y="228"/>
                </a:cubicBezTo>
                <a:close/>
                <a:moveTo>
                  <a:pt x="1131" y="337"/>
                </a:moveTo>
                <a:cubicBezTo>
                  <a:pt x="1131" y="341"/>
                  <a:pt x="1131" y="346"/>
                  <a:pt x="1132" y="350"/>
                </a:cubicBezTo>
                <a:cubicBezTo>
                  <a:pt x="1163" y="485"/>
                  <a:pt x="1305" y="560"/>
                  <a:pt x="1434" y="513"/>
                </a:cubicBezTo>
                <a:cubicBezTo>
                  <a:pt x="1489" y="493"/>
                  <a:pt x="1530" y="454"/>
                  <a:pt x="1555" y="405"/>
                </a:cubicBezTo>
                <a:cubicBezTo>
                  <a:pt x="1665" y="532"/>
                  <a:pt x="1713" y="680"/>
                  <a:pt x="1732" y="837"/>
                </a:cubicBezTo>
                <a:cubicBezTo>
                  <a:pt x="1623" y="843"/>
                  <a:pt x="1513" y="858"/>
                  <a:pt x="1405" y="880"/>
                </a:cubicBezTo>
                <a:cubicBezTo>
                  <a:pt x="1270" y="787"/>
                  <a:pt x="1088" y="675"/>
                  <a:pt x="900" y="607"/>
                </a:cubicBezTo>
                <a:cubicBezTo>
                  <a:pt x="956" y="496"/>
                  <a:pt x="1031" y="401"/>
                  <a:pt x="1131" y="337"/>
                </a:cubicBezTo>
                <a:close/>
                <a:moveTo>
                  <a:pt x="884" y="641"/>
                </a:moveTo>
                <a:cubicBezTo>
                  <a:pt x="1048" y="698"/>
                  <a:pt x="1210" y="795"/>
                  <a:pt x="1349" y="891"/>
                </a:cubicBezTo>
                <a:cubicBezTo>
                  <a:pt x="1180" y="927"/>
                  <a:pt x="1017" y="976"/>
                  <a:pt x="868" y="1023"/>
                </a:cubicBezTo>
                <a:cubicBezTo>
                  <a:pt x="837" y="1033"/>
                  <a:pt x="804" y="1044"/>
                  <a:pt x="770" y="1056"/>
                </a:cubicBezTo>
                <a:cubicBezTo>
                  <a:pt x="791" y="915"/>
                  <a:pt x="825" y="769"/>
                  <a:pt x="884" y="641"/>
                </a:cubicBezTo>
                <a:close/>
                <a:moveTo>
                  <a:pt x="95" y="1012"/>
                </a:moveTo>
                <a:cubicBezTo>
                  <a:pt x="124" y="1011"/>
                  <a:pt x="154" y="1015"/>
                  <a:pt x="183" y="1024"/>
                </a:cubicBezTo>
                <a:cubicBezTo>
                  <a:pt x="190" y="1026"/>
                  <a:pt x="192" y="1015"/>
                  <a:pt x="186" y="1013"/>
                </a:cubicBezTo>
                <a:cubicBezTo>
                  <a:pt x="153" y="1002"/>
                  <a:pt x="119" y="998"/>
                  <a:pt x="85" y="1000"/>
                </a:cubicBezTo>
                <a:cubicBezTo>
                  <a:pt x="68" y="977"/>
                  <a:pt x="56" y="951"/>
                  <a:pt x="51" y="925"/>
                </a:cubicBezTo>
                <a:cubicBezTo>
                  <a:pt x="101" y="928"/>
                  <a:pt x="152" y="933"/>
                  <a:pt x="202" y="933"/>
                </a:cubicBezTo>
                <a:cubicBezTo>
                  <a:pt x="215" y="933"/>
                  <a:pt x="214" y="915"/>
                  <a:pt x="202" y="913"/>
                </a:cubicBezTo>
                <a:cubicBezTo>
                  <a:pt x="151" y="907"/>
                  <a:pt x="99" y="905"/>
                  <a:pt x="48" y="903"/>
                </a:cubicBezTo>
                <a:cubicBezTo>
                  <a:pt x="47" y="890"/>
                  <a:pt x="48" y="878"/>
                  <a:pt x="52" y="865"/>
                </a:cubicBezTo>
                <a:cubicBezTo>
                  <a:pt x="56" y="848"/>
                  <a:pt x="63" y="833"/>
                  <a:pt x="72" y="819"/>
                </a:cubicBezTo>
                <a:cubicBezTo>
                  <a:pt x="113" y="824"/>
                  <a:pt x="153" y="827"/>
                  <a:pt x="193" y="826"/>
                </a:cubicBezTo>
                <a:cubicBezTo>
                  <a:pt x="206" y="825"/>
                  <a:pt x="206" y="805"/>
                  <a:pt x="193" y="805"/>
                </a:cubicBezTo>
                <a:cubicBezTo>
                  <a:pt x="158" y="805"/>
                  <a:pt x="122" y="803"/>
                  <a:pt x="87" y="801"/>
                </a:cubicBezTo>
                <a:cubicBezTo>
                  <a:pt x="108" y="778"/>
                  <a:pt x="135" y="760"/>
                  <a:pt x="164" y="744"/>
                </a:cubicBezTo>
                <a:cubicBezTo>
                  <a:pt x="182" y="744"/>
                  <a:pt x="201" y="745"/>
                  <a:pt x="220" y="744"/>
                </a:cubicBezTo>
                <a:cubicBezTo>
                  <a:pt x="231" y="744"/>
                  <a:pt x="231" y="728"/>
                  <a:pt x="220" y="727"/>
                </a:cubicBezTo>
                <a:cubicBezTo>
                  <a:pt x="211" y="727"/>
                  <a:pt x="203" y="728"/>
                  <a:pt x="194" y="728"/>
                </a:cubicBezTo>
                <a:cubicBezTo>
                  <a:pt x="199" y="725"/>
                  <a:pt x="204" y="722"/>
                  <a:pt x="209" y="720"/>
                </a:cubicBezTo>
                <a:cubicBezTo>
                  <a:pt x="210" y="720"/>
                  <a:pt x="210" y="720"/>
                  <a:pt x="210" y="720"/>
                </a:cubicBezTo>
                <a:cubicBezTo>
                  <a:pt x="417" y="715"/>
                  <a:pt x="440" y="1048"/>
                  <a:pt x="245" y="1076"/>
                </a:cubicBezTo>
                <a:cubicBezTo>
                  <a:pt x="190" y="1084"/>
                  <a:pt x="133" y="1056"/>
                  <a:pt x="95" y="1012"/>
                </a:cubicBezTo>
                <a:close/>
                <a:moveTo>
                  <a:pt x="249" y="1122"/>
                </a:moveTo>
                <a:cubicBezTo>
                  <a:pt x="255" y="1121"/>
                  <a:pt x="261" y="1120"/>
                  <a:pt x="267" y="1119"/>
                </a:cubicBezTo>
                <a:cubicBezTo>
                  <a:pt x="373" y="1092"/>
                  <a:pt x="430" y="970"/>
                  <a:pt x="419" y="868"/>
                </a:cubicBezTo>
                <a:cubicBezTo>
                  <a:pt x="411" y="802"/>
                  <a:pt x="367" y="727"/>
                  <a:pt x="305" y="698"/>
                </a:cubicBezTo>
                <a:cubicBezTo>
                  <a:pt x="461" y="570"/>
                  <a:pt x="653" y="569"/>
                  <a:pt x="845" y="628"/>
                </a:cubicBezTo>
                <a:cubicBezTo>
                  <a:pt x="783" y="766"/>
                  <a:pt x="747" y="922"/>
                  <a:pt x="728" y="1072"/>
                </a:cubicBezTo>
                <a:cubicBezTo>
                  <a:pt x="604" y="1119"/>
                  <a:pt x="470" y="1182"/>
                  <a:pt x="357" y="1262"/>
                </a:cubicBezTo>
                <a:cubicBezTo>
                  <a:pt x="320" y="1217"/>
                  <a:pt x="284" y="1171"/>
                  <a:pt x="249" y="1122"/>
                </a:cubicBezTo>
                <a:close/>
                <a:moveTo>
                  <a:pt x="717" y="1620"/>
                </a:moveTo>
                <a:cubicBezTo>
                  <a:pt x="598" y="1523"/>
                  <a:pt x="487" y="1414"/>
                  <a:pt x="385" y="1294"/>
                </a:cubicBezTo>
                <a:cubicBezTo>
                  <a:pt x="484" y="1223"/>
                  <a:pt x="602" y="1166"/>
                  <a:pt x="722" y="1121"/>
                </a:cubicBezTo>
                <a:cubicBezTo>
                  <a:pt x="714" y="1189"/>
                  <a:pt x="710" y="1255"/>
                  <a:pt x="708" y="1316"/>
                </a:cubicBezTo>
                <a:cubicBezTo>
                  <a:pt x="704" y="1418"/>
                  <a:pt x="708" y="1519"/>
                  <a:pt x="717" y="1620"/>
                </a:cubicBezTo>
                <a:close/>
                <a:moveTo>
                  <a:pt x="116" y="1740"/>
                </a:moveTo>
                <a:cubicBezTo>
                  <a:pt x="123" y="1562"/>
                  <a:pt x="217" y="1425"/>
                  <a:pt x="351" y="1319"/>
                </a:cubicBezTo>
                <a:cubicBezTo>
                  <a:pt x="460" y="1457"/>
                  <a:pt x="586" y="1578"/>
                  <a:pt x="724" y="1686"/>
                </a:cubicBezTo>
                <a:cubicBezTo>
                  <a:pt x="736" y="1789"/>
                  <a:pt x="754" y="1891"/>
                  <a:pt x="777" y="1991"/>
                </a:cubicBezTo>
                <a:cubicBezTo>
                  <a:pt x="479" y="2020"/>
                  <a:pt x="188" y="1979"/>
                  <a:pt x="116" y="1740"/>
                </a:cubicBezTo>
                <a:close/>
                <a:moveTo>
                  <a:pt x="757" y="1713"/>
                </a:moveTo>
                <a:cubicBezTo>
                  <a:pt x="867" y="1795"/>
                  <a:pt x="983" y="1869"/>
                  <a:pt x="1103" y="1938"/>
                </a:cubicBezTo>
                <a:cubicBezTo>
                  <a:pt x="1007" y="1959"/>
                  <a:pt x="901" y="1979"/>
                  <a:pt x="795" y="1990"/>
                </a:cubicBezTo>
                <a:cubicBezTo>
                  <a:pt x="777" y="1898"/>
                  <a:pt x="765" y="1804"/>
                  <a:pt x="757" y="1713"/>
                </a:cubicBezTo>
                <a:close/>
                <a:moveTo>
                  <a:pt x="1220" y="2738"/>
                </a:moveTo>
                <a:cubicBezTo>
                  <a:pt x="1178" y="2740"/>
                  <a:pt x="1139" y="2722"/>
                  <a:pt x="1109" y="2694"/>
                </a:cubicBezTo>
                <a:cubicBezTo>
                  <a:pt x="1153" y="2693"/>
                  <a:pt x="1196" y="2696"/>
                  <a:pt x="1240" y="2702"/>
                </a:cubicBezTo>
                <a:cubicBezTo>
                  <a:pt x="1246" y="2703"/>
                  <a:pt x="1249" y="2693"/>
                  <a:pt x="1243" y="2692"/>
                </a:cubicBezTo>
                <a:cubicBezTo>
                  <a:pt x="1196" y="2681"/>
                  <a:pt x="1147" y="2680"/>
                  <a:pt x="1099" y="2684"/>
                </a:cubicBezTo>
                <a:cubicBezTo>
                  <a:pt x="1080" y="2663"/>
                  <a:pt x="1065" y="2639"/>
                  <a:pt x="1054" y="2613"/>
                </a:cubicBezTo>
                <a:cubicBezTo>
                  <a:pt x="1108" y="2614"/>
                  <a:pt x="1162" y="2615"/>
                  <a:pt x="1216" y="2613"/>
                </a:cubicBezTo>
                <a:cubicBezTo>
                  <a:pt x="1227" y="2613"/>
                  <a:pt x="1227" y="2596"/>
                  <a:pt x="1216" y="2596"/>
                </a:cubicBezTo>
                <a:cubicBezTo>
                  <a:pt x="1160" y="2594"/>
                  <a:pt x="1104" y="2595"/>
                  <a:pt x="1048" y="2596"/>
                </a:cubicBezTo>
                <a:cubicBezTo>
                  <a:pt x="1048" y="2596"/>
                  <a:pt x="1048" y="2596"/>
                  <a:pt x="1048" y="2596"/>
                </a:cubicBezTo>
                <a:cubicBezTo>
                  <a:pt x="1040" y="2573"/>
                  <a:pt x="1036" y="2549"/>
                  <a:pt x="1037" y="2526"/>
                </a:cubicBezTo>
                <a:cubicBezTo>
                  <a:pt x="1094" y="2526"/>
                  <a:pt x="1150" y="2527"/>
                  <a:pt x="1207" y="2525"/>
                </a:cubicBezTo>
                <a:cubicBezTo>
                  <a:pt x="1218" y="2525"/>
                  <a:pt x="1218" y="2508"/>
                  <a:pt x="1207" y="2508"/>
                </a:cubicBezTo>
                <a:cubicBezTo>
                  <a:pt x="1151" y="2505"/>
                  <a:pt x="1096" y="2506"/>
                  <a:pt x="1040" y="2507"/>
                </a:cubicBezTo>
                <a:cubicBezTo>
                  <a:pt x="1044" y="2478"/>
                  <a:pt x="1055" y="2453"/>
                  <a:pt x="1071" y="2432"/>
                </a:cubicBezTo>
                <a:cubicBezTo>
                  <a:pt x="1072" y="2432"/>
                  <a:pt x="1073" y="2433"/>
                  <a:pt x="1074" y="2433"/>
                </a:cubicBezTo>
                <a:cubicBezTo>
                  <a:pt x="1130" y="2428"/>
                  <a:pt x="1186" y="2427"/>
                  <a:pt x="1242" y="2430"/>
                </a:cubicBezTo>
                <a:cubicBezTo>
                  <a:pt x="1255" y="2430"/>
                  <a:pt x="1254" y="2412"/>
                  <a:pt x="1242" y="2411"/>
                </a:cubicBezTo>
                <a:cubicBezTo>
                  <a:pt x="1189" y="2405"/>
                  <a:pt x="1136" y="2408"/>
                  <a:pt x="1083" y="2415"/>
                </a:cubicBezTo>
                <a:cubicBezTo>
                  <a:pt x="1122" y="2372"/>
                  <a:pt x="1181" y="2347"/>
                  <a:pt x="1242" y="2340"/>
                </a:cubicBezTo>
                <a:cubicBezTo>
                  <a:pt x="1246" y="2339"/>
                  <a:pt x="1248" y="2337"/>
                  <a:pt x="1250" y="2335"/>
                </a:cubicBezTo>
                <a:cubicBezTo>
                  <a:pt x="1462" y="2337"/>
                  <a:pt x="1447" y="2729"/>
                  <a:pt x="1220" y="2738"/>
                </a:cubicBezTo>
                <a:close/>
                <a:moveTo>
                  <a:pt x="1449" y="2511"/>
                </a:moveTo>
                <a:cubicBezTo>
                  <a:pt x="1448" y="2513"/>
                  <a:pt x="1447" y="2515"/>
                  <a:pt x="1446" y="2516"/>
                </a:cubicBezTo>
                <a:cubicBezTo>
                  <a:pt x="1446" y="2506"/>
                  <a:pt x="1446" y="2495"/>
                  <a:pt x="1445" y="2484"/>
                </a:cubicBezTo>
                <a:cubicBezTo>
                  <a:pt x="1431" y="2360"/>
                  <a:pt x="1305" y="2272"/>
                  <a:pt x="1185" y="2307"/>
                </a:cubicBezTo>
                <a:cubicBezTo>
                  <a:pt x="1178" y="2309"/>
                  <a:pt x="1175" y="2314"/>
                  <a:pt x="1173" y="2319"/>
                </a:cubicBezTo>
                <a:cubicBezTo>
                  <a:pt x="1106" y="2332"/>
                  <a:pt x="1047" y="2382"/>
                  <a:pt x="1018" y="2446"/>
                </a:cubicBezTo>
                <a:cubicBezTo>
                  <a:pt x="910" y="2359"/>
                  <a:pt x="844" y="2203"/>
                  <a:pt x="804" y="2029"/>
                </a:cubicBezTo>
                <a:cubicBezTo>
                  <a:pt x="918" y="2022"/>
                  <a:pt x="1021" y="2007"/>
                  <a:pt x="1090" y="1993"/>
                </a:cubicBezTo>
                <a:cubicBezTo>
                  <a:pt x="1117" y="1987"/>
                  <a:pt x="1144" y="1982"/>
                  <a:pt x="1171" y="1976"/>
                </a:cubicBezTo>
                <a:cubicBezTo>
                  <a:pt x="1322" y="2058"/>
                  <a:pt x="1478" y="2131"/>
                  <a:pt x="1633" y="2198"/>
                </a:cubicBezTo>
                <a:cubicBezTo>
                  <a:pt x="1593" y="2310"/>
                  <a:pt x="1535" y="2415"/>
                  <a:pt x="1449" y="2511"/>
                </a:cubicBezTo>
                <a:close/>
                <a:moveTo>
                  <a:pt x="1644" y="2164"/>
                </a:moveTo>
                <a:cubicBezTo>
                  <a:pt x="1503" y="2101"/>
                  <a:pt x="1365" y="2035"/>
                  <a:pt x="1233" y="1962"/>
                </a:cubicBezTo>
                <a:cubicBezTo>
                  <a:pt x="1386" y="1927"/>
                  <a:pt x="1549" y="1882"/>
                  <a:pt x="1708" y="1823"/>
                </a:cubicBezTo>
                <a:cubicBezTo>
                  <a:pt x="1697" y="1940"/>
                  <a:pt x="1679" y="2055"/>
                  <a:pt x="1644" y="2164"/>
                </a:cubicBezTo>
                <a:close/>
                <a:moveTo>
                  <a:pt x="2283" y="2026"/>
                </a:moveTo>
                <a:cubicBezTo>
                  <a:pt x="2277" y="2030"/>
                  <a:pt x="2274" y="2036"/>
                  <a:pt x="2275" y="2045"/>
                </a:cubicBezTo>
                <a:cubicBezTo>
                  <a:pt x="2290" y="2148"/>
                  <a:pt x="2050" y="2197"/>
                  <a:pt x="1984" y="2207"/>
                </a:cubicBezTo>
                <a:cubicBezTo>
                  <a:pt x="1887" y="2221"/>
                  <a:pt x="1774" y="2220"/>
                  <a:pt x="1684" y="2177"/>
                </a:cubicBezTo>
                <a:cubicBezTo>
                  <a:pt x="1721" y="2059"/>
                  <a:pt x="1741" y="1934"/>
                  <a:pt x="1752" y="1806"/>
                </a:cubicBezTo>
                <a:cubicBezTo>
                  <a:pt x="1893" y="1751"/>
                  <a:pt x="2030" y="1684"/>
                  <a:pt x="2150" y="1601"/>
                </a:cubicBezTo>
                <a:cubicBezTo>
                  <a:pt x="2240" y="1731"/>
                  <a:pt x="2295" y="1873"/>
                  <a:pt x="2283" y="2026"/>
                </a:cubicBezTo>
                <a:close/>
                <a:moveTo>
                  <a:pt x="2160" y="1530"/>
                </a:moveTo>
                <a:cubicBezTo>
                  <a:pt x="2058" y="1392"/>
                  <a:pt x="1921" y="1267"/>
                  <a:pt x="1783" y="1158"/>
                </a:cubicBezTo>
                <a:cubicBezTo>
                  <a:pt x="1787" y="1068"/>
                  <a:pt x="1789" y="978"/>
                  <a:pt x="1782" y="890"/>
                </a:cubicBezTo>
                <a:cubicBezTo>
                  <a:pt x="1962" y="880"/>
                  <a:pt x="2140" y="897"/>
                  <a:pt x="2313" y="963"/>
                </a:cubicBezTo>
                <a:cubicBezTo>
                  <a:pt x="2269" y="1000"/>
                  <a:pt x="2238" y="1052"/>
                  <a:pt x="2233" y="1115"/>
                </a:cubicBezTo>
                <a:cubicBezTo>
                  <a:pt x="2226" y="1211"/>
                  <a:pt x="2282" y="1302"/>
                  <a:pt x="2369" y="1335"/>
                </a:cubicBezTo>
                <a:cubicBezTo>
                  <a:pt x="2308" y="1411"/>
                  <a:pt x="2238" y="1475"/>
                  <a:pt x="2160" y="1530"/>
                </a:cubicBezTo>
                <a:close/>
                <a:moveTo>
                  <a:pt x="2394" y="1303"/>
                </a:moveTo>
                <a:cubicBezTo>
                  <a:pt x="2368" y="1295"/>
                  <a:pt x="2345" y="1281"/>
                  <a:pt x="2327" y="1263"/>
                </a:cubicBezTo>
                <a:cubicBezTo>
                  <a:pt x="2353" y="1263"/>
                  <a:pt x="2379" y="1264"/>
                  <a:pt x="2406" y="1264"/>
                </a:cubicBezTo>
                <a:cubicBezTo>
                  <a:pt x="2417" y="1264"/>
                  <a:pt x="2417" y="1247"/>
                  <a:pt x="2406" y="1246"/>
                </a:cubicBezTo>
                <a:cubicBezTo>
                  <a:pt x="2374" y="1245"/>
                  <a:pt x="2343" y="1245"/>
                  <a:pt x="2311" y="1245"/>
                </a:cubicBezTo>
                <a:cubicBezTo>
                  <a:pt x="2297" y="1228"/>
                  <a:pt x="2288" y="1207"/>
                  <a:pt x="2281" y="1185"/>
                </a:cubicBezTo>
                <a:cubicBezTo>
                  <a:pt x="2325" y="1191"/>
                  <a:pt x="2370" y="1198"/>
                  <a:pt x="2414" y="1202"/>
                </a:cubicBezTo>
                <a:cubicBezTo>
                  <a:pt x="2422" y="1203"/>
                  <a:pt x="2424" y="1190"/>
                  <a:pt x="2416" y="1189"/>
                </a:cubicBezTo>
                <a:cubicBezTo>
                  <a:pt x="2370" y="1182"/>
                  <a:pt x="2323" y="1177"/>
                  <a:pt x="2277" y="1171"/>
                </a:cubicBezTo>
                <a:cubicBezTo>
                  <a:pt x="2272" y="1148"/>
                  <a:pt x="2271" y="1125"/>
                  <a:pt x="2275" y="1101"/>
                </a:cubicBezTo>
                <a:cubicBezTo>
                  <a:pt x="2325" y="1103"/>
                  <a:pt x="2374" y="1104"/>
                  <a:pt x="2423" y="1104"/>
                </a:cubicBezTo>
                <a:cubicBezTo>
                  <a:pt x="2431" y="1104"/>
                  <a:pt x="2431" y="1092"/>
                  <a:pt x="2423" y="1092"/>
                </a:cubicBezTo>
                <a:cubicBezTo>
                  <a:pt x="2375" y="1090"/>
                  <a:pt x="2326" y="1089"/>
                  <a:pt x="2278" y="1089"/>
                </a:cubicBezTo>
                <a:cubicBezTo>
                  <a:pt x="2285" y="1059"/>
                  <a:pt x="2299" y="1033"/>
                  <a:pt x="2317" y="1010"/>
                </a:cubicBezTo>
                <a:cubicBezTo>
                  <a:pt x="2367" y="1011"/>
                  <a:pt x="2417" y="1013"/>
                  <a:pt x="2467" y="1018"/>
                </a:cubicBezTo>
                <a:cubicBezTo>
                  <a:pt x="2475" y="1018"/>
                  <a:pt x="2477" y="1005"/>
                  <a:pt x="2469" y="1004"/>
                </a:cubicBezTo>
                <a:cubicBezTo>
                  <a:pt x="2424" y="997"/>
                  <a:pt x="2378" y="994"/>
                  <a:pt x="2332" y="995"/>
                </a:cubicBezTo>
                <a:cubicBezTo>
                  <a:pt x="2362" y="964"/>
                  <a:pt x="2402" y="942"/>
                  <a:pt x="2445" y="928"/>
                </a:cubicBezTo>
                <a:cubicBezTo>
                  <a:pt x="2557" y="946"/>
                  <a:pt x="2616" y="1029"/>
                  <a:pt x="2606" y="1142"/>
                </a:cubicBezTo>
                <a:cubicBezTo>
                  <a:pt x="2597" y="1251"/>
                  <a:pt x="2505" y="1334"/>
                  <a:pt x="2394" y="1303"/>
                </a:cubicBezTo>
                <a:close/>
              </a:path>
            </a:pathLst>
          </a:custGeom>
          <a:solidFill>
            <a:schemeClr val="accent1"/>
          </a:solidFill>
          <a:ln>
            <a:noFill/>
          </a:ln>
        </p:spPr>
      </p:sp>
      <p:sp>
        <p:nvSpPr>
          <p:cNvPr id="57" name="saturn_175878">
            <a:extLst>
              <a:ext uri="{FF2B5EF4-FFF2-40B4-BE49-F238E27FC236}">
                <a16:creationId xmlns="" xmlns:a16="http://schemas.microsoft.com/office/drawing/2014/main" id="{5F89C344-BD5E-458C-A141-D8772A975052}"/>
              </a:ext>
            </a:extLst>
          </p:cNvPr>
          <p:cNvSpPr>
            <a:spLocks noChangeAspect="1"/>
          </p:cNvSpPr>
          <p:nvPr/>
        </p:nvSpPr>
        <p:spPr bwMode="auto">
          <a:xfrm>
            <a:off x="5774879" y="4606676"/>
            <a:ext cx="609685" cy="481078"/>
          </a:xfrm>
          <a:custGeom>
            <a:avLst/>
            <a:gdLst>
              <a:gd name="connsiteX0" fmla="*/ 325240 w 609360"/>
              <a:gd name="connsiteY0" fmla="*/ 405056 h 480822"/>
              <a:gd name="connsiteX1" fmla="*/ 280510 w 609360"/>
              <a:gd name="connsiteY1" fmla="*/ 452337 h 480822"/>
              <a:gd name="connsiteX2" fmla="*/ 374045 w 609360"/>
              <a:gd name="connsiteY2" fmla="*/ 445749 h 480822"/>
              <a:gd name="connsiteX3" fmla="*/ 359297 w 609360"/>
              <a:gd name="connsiteY3" fmla="*/ 417651 h 480822"/>
              <a:gd name="connsiteX4" fmla="*/ 325240 w 609360"/>
              <a:gd name="connsiteY4" fmla="*/ 405056 h 480822"/>
              <a:gd name="connsiteX5" fmla="*/ 81406 w 609360"/>
              <a:gd name="connsiteY5" fmla="*/ 294701 h 480822"/>
              <a:gd name="connsiteX6" fmla="*/ 26488 w 609360"/>
              <a:gd name="connsiteY6" fmla="*/ 383353 h 480822"/>
              <a:gd name="connsiteX7" fmla="*/ 48611 w 609360"/>
              <a:gd name="connsiteY7" fmla="*/ 394011 h 480822"/>
              <a:gd name="connsiteX8" fmla="*/ 121576 w 609360"/>
              <a:gd name="connsiteY8" fmla="*/ 382675 h 480822"/>
              <a:gd name="connsiteX9" fmla="*/ 107022 w 609360"/>
              <a:gd name="connsiteY9" fmla="*/ 359809 h 480822"/>
              <a:gd name="connsiteX10" fmla="*/ 81406 w 609360"/>
              <a:gd name="connsiteY10" fmla="*/ 294701 h 480822"/>
              <a:gd name="connsiteX11" fmla="*/ 402184 w 609360"/>
              <a:gd name="connsiteY11" fmla="*/ 207405 h 480822"/>
              <a:gd name="connsiteX12" fmla="*/ 355610 w 609360"/>
              <a:gd name="connsiteY12" fmla="*/ 255849 h 480822"/>
              <a:gd name="connsiteX13" fmla="*/ 402184 w 609360"/>
              <a:gd name="connsiteY13" fmla="*/ 303130 h 480822"/>
              <a:gd name="connsiteX14" fmla="*/ 448757 w 609360"/>
              <a:gd name="connsiteY14" fmla="*/ 255849 h 480822"/>
              <a:gd name="connsiteX15" fmla="*/ 402184 w 609360"/>
              <a:gd name="connsiteY15" fmla="*/ 207405 h 480822"/>
              <a:gd name="connsiteX16" fmla="*/ 518909 w 609360"/>
              <a:gd name="connsiteY16" fmla="*/ 195585 h 480822"/>
              <a:gd name="connsiteX17" fmla="*/ 471462 w 609360"/>
              <a:gd name="connsiteY17" fmla="*/ 234146 h 480822"/>
              <a:gd name="connsiteX18" fmla="*/ 474664 w 609360"/>
              <a:gd name="connsiteY18" fmla="*/ 255946 h 480822"/>
              <a:gd name="connsiteX19" fmla="*/ 402184 w 609360"/>
              <a:gd name="connsiteY19" fmla="*/ 329096 h 480822"/>
              <a:gd name="connsiteX20" fmla="*/ 350176 w 609360"/>
              <a:gd name="connsiteY20" fmla="*/ 306715 h 480822"/>
              <a:gd name="connsiteX21" fmla="*/ 166598 w 609360"/>
              <a:gd name="connsiteY21" fmla="*/ 395464 h 480822"/>
              <a:gd name="connsiteX22" fmla="*/ 254991 w 609360"/>
              <a:gd name="connsiteY22" fmla="*/ 446718 h 480822"/>
              <a:gd name="connsiteX23" fmla="*/ 273912 w 609360"/>
              <a:gd name="connsiteY23" fmla="*/ 403215 h 480822"/>
              <a:gd name="connsiteX24" fmla="*/ 324367 w 609360"/>
              <a:gd name="connsiteY24" fmla="*/ 379284 h 480822"/>
              <a:gd name="connsiteX25" fmla="*/ 376859 w 609360"/>
              <a:gd name="connsiteY25" fmla="*/ 398952 h 480822"/>
              <a:gd name="connsiteX26" fmla="*/ 398497 w 609360"/>
              <a:gd name="connsiteY26" fmla="*/ 436544 h 480822"/>
              <a:gd name="connsiteX27" fmla="*/ 418096 w 609360"/>
              <a:gd name="connsiteY27" fmla="*/ 426468 h 480822"/>
              <a:gd name="connsiteX28" fmla="*/ 518909 w 609360"/>
              <a:gd name="connsiteY28" fmla="*/ 195585 h 480822"/>
              <a:gd name="connsiteX29" fmla="*/ 207990 w 609360"/>
              <a:gd name="connsiteY29" fmla="*/ 132402 h 480822"/>
              <a:gd name="connsiteX30" fmla="*/ 190623 w 609360"/>
              <a:gd name="connsiteY30" fmla="*/ 149077 h 480822"/>
              <a:gd name="connsiteX31" fmla="*/ 207990 w 609360"/>
              <a:gd name="connsiteY31" fmla="*/ 166819 h 480822"/>
              <a:gd name="connsiteX32" fmla="*/ 224291 w 609360"/>
              <a:gd name="connsiteY32" fmla="*/ 149077 h 480822"/>
              <a:gd name="connsiteX33" fmla="*/ 207990 w 609360"/>
              <a:gd name="connsiteY33" fmla="*/ 132402 h 480822"/>
              <a:gd name="connsiteX34" fmla="*/ 207990 w 609360"/>
              <a:gd name="connsiteY34" fmla="*/ 106614 h 480822"/>
              <a:gd name="connsiteX35" fmla="*/ 250197 w 609360"/>
              <a:gd name="connsiteY35" fmla="*/ 149077 h 480822"/>
              <a:gd name="connsiteX36" fmla="*/ 207990 w 609360"/>
              <a:gd name="connsiteY36" fmla="*/ 192704 h 480822"/>
              <a:gd name="connsiteX37" fmla="*/ 164813 w 609360"/>
              <a:gd name="connsiteY37" fmla="*/ 149077 h 480822"/>
              <a:gd name="connsiteX38" fmla="*/ 207990 w 609360"/>
              <a:gd name="connsiteY38" fmla="*/ 106614 h 480822"/>
              <a:gd name="connsiteX39" fmla="*/ 547690 w 609360"/>
              <a:gd name="connsiteY39" fmla="*/ 56587 h 480822"/>
              <a:gd name="connsiteX40" fmla="*/ 480486 w 609360"/>
              <a:gd name="connsiteY40" fmla="*/ 70600 h 480822"/>
              <a:gd name="connsiteX41" fmla="*/ 517842 w 609360"/>
              <a:gd name="connsiteY41" fmla="*/ 119915 h 480822"/>
              <a:gd name="connsiteX42" fmla="*/ 531717 w 609360"/>
              <a:gd name="connsiteY42" fmla="*/ 148691 h 480822"/>
              <a:gd name="connsiteX43" fmla="*/ 583433 w 609360"/>
              <a:gd name="connsiteY43" fmla="*/ 71762 h 480822"/>
              <a:gd name="connsiteX44" fmla="*/ 583433 w 609360"/>
              <a:gd name="connsiteY44" fmla="*/ 71375 h 480822"/>
              <a:gd name="connsiteX45" fmla="*/ 579455 w 609360"/>
              <a:gd name="connsiteY45" fmla="*/ 61686 h 480822"/>
              <a:gd name="connsiteX46" fmla="*/ 547690 w 609360"/>
              <a:gd name="connsiteY46" fmla="*/ 56587 h 480822"/>
              <a:gd name="connsiteX47" fmla="*/ 269448 w 609360"/>
              <a:gd name="connsiteY47" fmla="*/ 30391 h 480822"/>
              <a:gd name="connsiteX48" fmla="*/ 206574 w 609360"/>
              <a:gd name="connsiteY48" fmla="*/ 54516 h 480822"/>
              <a:gd name="connsiteX49" fmla="*/ 129727 w 609360"/>
              <a:gd name="connsiteY49" fmla="*/ 347117 h 480822"/>
              <a:gd name="connsiteX50" fmla="*/ 147968 w 609360"/>
              <a:gd name="connsiteY50" fmla="*/ 374536 h 480822"/>
              <a:gd name="connsiteX51" fmla="*/ 168538 w 609360"/>
              <a:gd name="connsiteY51" fmla="*/ 367076 h 480822"/>
              <a:gd name="connsiteX52" fmla="*/ 336010 w 609360"/>
              <a:gd name="connsiteY52" fmla="*/ 285012 h 480822"/>
              <a:gd name="connsiteX53" fmla="*/ 329897 w 609360"/>
              <a:gd name="connsiteY53" fmla="*/ 255849 h 480822"/>
              <a:gd name="connsiteX54" fmla="*/ 402378 w 609360"/>
              <a:gd name="connsiteY54" fmla="*/ 181536 h 480822"/>
              <a:gd name="connsiteX55" fmla="*/ 459625 w 609360"/>
              <a:gd name="connsiteY55" fmla="*/ 210505 h 480822"/>
              <a:gd name="connsiteX56" fmla="*/ 511438 w 609360"/>
              <a:gd name="connsiteY56" fmla="*/ 167875 h 480822"/>
              <a:gd name="connsiteX57" fmla="*/ 495331 w 609360"/>
              <a:gd name="connsiteY57" fmla="*/ 132608 h 480822"/>
              <a:gd name="connsiteX58" fmla="*/ 413342 w 609360"/>
              <a:gd name="connsiteY58" fmla="*/ 51803 h 480822"/>
              <a:gd name="connsiteX59" fmla="*/ 370746 w 609360"/>
              <a:gd name="connsiteY59" fmla="*/ 96275 h 480822"/>
              <a:gd name="connsiteX60" fmla="*/ 370552 w 609360"/>
              <a:gd name="connsiteY60" fmla="*/ 96372 h 480822"/>
              <a:gd name="connsiteX61" fmla="*/ 342026 w 609360"/>
              <a:gd name="connsiteY61" fmla="*/ 101410 h 480822"/>
              <a:gd name="connsiteX62" fmla="*/ 292929 w 609360"/>
              <a:gd name="connsiteY62" fmla="*/ 83970 h 480822"/>
              <a:gd name="connsiteX63" fmla="*/ 269448 w 609360"/>
              <a:gd name="connsiteY63" fmla="*/ 30391 h 480822"/>
              <a:gd name="connsiteX64" fmla="*/ 311947 w 609360"/>
              <a:gd name="connsiteY64" fmla="*/ 26031 h 480822"/>
              <a:gd name="connsiteX65" fmla="*/ 296228 w 609360"/>
              <a:gd name="connsiteY65" fmla="*/ 26516 h 480822"/>
              <a:gd name="connsiteX66" fmla="*/ 309230 w 609360"/>
              <a:gd name="connsiteY66" fmla="*/ 64011 h 480822"/>
              <a:gd name="connsiteX67" fmla="*/ 361723 w 609360"/>
              <a:gd name="connsiteY67" fmla="*/ 72150 h 480822"/>
              <a:gd name="connsiteX68" fmla="*/ 388988 w 609360"/>
              <a:gd name="connsiteY68" fmla="*/ 40564 h 480822"/>
              <a:gd name="connsiteX69" fmla="*/ 366671 w 609360"/>
              <a:gd name="connsiteY69" fmla="*/ 33201 h 480822"/>
              <a:gd name="connsiteX70" fmla="*/ 311947 w 609360"/>
              <a:gd name="connsiteY70" fmla="*/ 26031 h 480822"/>
              <a:gd name="connsiteX71" fmla="*/ 327250 w 609360"/>
              <a:gd name="connsiteY71" fmla="*/ 510 h 480822"/>
              <a:gd name="connsiteX72" fmla="*/ 373366 w 609360"/>
              <a:gd name="connsiteY72" fmla="*/ 8204 h 480822"/>
              <a:gd name="connsiteX73" fmla="*/ 458654 w 609360"/>
              <a:gd name="connsiteY73" fmla="*/ 50931 h 480822"/>
              <a:gd name="connsiteX74" fmla="*/ 461953 w 609360"/>
              <a:gd name="connsiteY74" fmla="*/ 49284 h 480822"/>
              <a:gd name="connsiteX75" fmla="*/ 594883 w 609360"/>
              <a:gd name="connsiteY75" fmla="*/ 40855 h 480822"/>
              <a:gd name="connsiteX76" fmla="*/ 609340 w 609360"/>
              <a:gd name="connsiteY76" fmla="*/ 71956 h 480822"/>
              <a:gd name="connsiteX77" fmla="*/ 540935 w 609360"/>
              <a:gd name="connsiteY77" fmla="*/ 175626 h 480822"/>
              <a:gd name="connsiteX78" fmla="*/ 541711 w 609360"/>
              <a:gd name="connsiteY78" fmla="*/ 302355 h 480822"/>
              <a:gd name="connsiteX79" fmla="*/ 431195 w 609360"/>
              <a:gd name="connsiteY79" fmla="*/ 448849 h 480822"/>
              <a:gd name="connsiteX80" fmla="*/ 313111 w 609360"/>
              <a:gd name="connsiteY80" fmla="*/ 480822 h 480822"/>
              <a:gd name="connsiteX81" fmla="*/ 251401 w 609360"/>
              <a:gd name="connsiteY81" fmla="*/ 472587 h 480822"/>
              <a:gd name="connsiteX82" fmla="*/ 139333 w 609360"/>
              <a:gd name="connsiteY82" fmla="*/ 404475 h 480822"/>
              <a:gd name="connsiteX83" fmla="*/ 55791 w 609360"/>
              <a:gd name="connsiteY83" fmla="*/ 420170 h 480822"/>
              <a:gd name="connsiteX84" fmla="*/ 46573 w 609360"/>
              <a:gd name="connsiteY84" fmla="*/ 419783 h 480822"/>
              <a:gd name="connsiteX85" fmla="*/ 46282 w 609360"/>
              <a:gd name="connsiteY85" fmla="*/ 419783 h 480822"/>
              <a:gd name="connsiteX86" fmla="*/ 2037 w 609360"/>
              <a:gd name="connsiteY86" fmla="*/ 391589 h 480822"/>
              <a:gd name="connsiteX87" fmla="*/ 76167 w 609360"/>
              <a:gd name="connsiteY87" fmla="*/ 263697 h 480822"/>
              <a:gd name="connsiteX88" fmla="*/ 193669 w 609360"/>
              <a:gd name="connsiteY88" fmla="*/ 32038 h 480822"/>
              <a:gd name="connsiteX89" fmla="*/ 327250 w 609360"/>
              <a:gd name="connsiteY89" fmla="*/ 510 h 480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9360" h="480822">
                <a:moveTo>
                  <a:pt x="325240" y="405056"/>
                </a:moveTo>
                <a:cubicBezTo>
                  <a:pt x="300497" y="405928"/>
                  <a:pt x="281480" y="426371"/>
                  <a:pt x="280510" y="452337"/>
                </a:cubicBezTo>
                <a:cubicBezTo>
                  <a:pt x="311947" y="457375"/>
                  <a:pt x="343772" y="455050"/>
                  <a:pt x="374045" y="445749"/>
                </a:cubicBezTo>
                <a:cubicBezTo>
                  <a:pt x="372202" y="434897"/>
                  <a:pt x="367156" y="425015"/>
                  <a:pt x="359297" y="417651"/>
                </a:cubicBezTo>
                <a:cubicBezTo>
                  <a:pt x="350079" y="409125"/>
                  <a:pt x="337951" y="404668"/>
                  <a:pt x="325240" y="405056"/>
                </a:cubicBezTo>
                <a:close/>
                <a:moveTo>
                  <a:pt x="81406" y="294701"/>
                </a:moveTo>
                <a:cubicBezTo>
                  <a:pt x="34930" y="341207"/>
                  <a:pt x="22413" y="371145"/>
                  <a:pt x="26488" y="383353"/>
                </a:cubicBezTo>
                <a:cubicBezTo>
                  <a:pt x="29011" y="390717"/>
                  <a:pt x="39878" y="393139"/>
                  <a:pt x="48611" y="394011"/>
                </a:cubicBezTo>
                <a:cubicBezTo>
                  <a:pt x="66076" y="395464"/>
                  <a:pt x="91303" y="391492"/>
                  <a:pt x="121576" y="382675"/>
                </a:cubicBezTo>
                <a:cubicBezTo>
                  <a:pt x="116434" y="375311"/>
                  <a:pt x="111485" y="367657"/>
                  <a:pt x="107022" y="359809"/>
                </a:cubicBezTo>
                <a:cubicBezTo>
                  <a:pt x="95087" y="338882"/>
                  <a:pt x="86549" y="317082"/>
                  <a:pt x="81406" y="294701"/>
                </a:cubicBezTo>
                <a:close/>
                <a:moveTo>
                  <a:pt x="402184" y="207405"/>
                </a:moveTo>
                <a:cubicBezTo>
                  <a:pt x="376471" y="207405"/>
                  <a:pt x="355610" y="229108"/>
                  <a:pt x="355610" y="255849"/>
                </a:cubicBezTo>
                <a:cubicBezTo>
                  <a:pt x="355610" y="281427"/>
                  <a:pt x="376956" y="303130"/>
                  <a:pt x="402184" y="303130"/>
                </a:cubicBezTo>
                <a:cubicBezTo>
                  <a:pt x="427411" y="303130"/>
                  <a:pt x="448757" y="281427"/>
                  <a:pt x="448757" y="255849"/>
                </a:cubicBezTo>
                <a:cubicBezTo>
                  <a:pt x="448757" y="229108"/>
                  <a:pt x="427799" y="207405"/>
                  <a:pt x="402184" y="207405"/>
                </a:cubicBezTo>
                <a:close/>
                <a:moveTo>
                  <a:pt x="518909" y="195585"/>
                </a:moveTo>
                <a:cubicBezTo>
                  <a:pt x="501056" y="211087"/>
                  <a:pt x="484076" y="224554"/>
                  <a:pt x="471462" y="234146"/>
                </a:cubicBezTo>
                <a:cubicBezTo>
                  <a:pt x="473500" y="240928"/>
                  <a:pt x="474664" y="248292"/>
                  <a:pt x="474664" y="255946"/>
                </a:cubicBezTo>
                <a:cubicBezTo>
                  <a:pt x="474664" y="296251"/>
                  <a:pt x="442159" y="329096"/>
                  <a:pt x="402184" y="329096"/>
                </a:cubicBezTo>
                <a:cubicBezTo>
                  <a:pt x="381905" y="329096"/>
                  <a:pt x="363372" y="320570"/>
                  <a:pt x="350176" y="306715"/>
                </a:cubicBezTo>
                <a:cubicBezTo>
                  <a:pt x="284876" y="345179"/>
                  <a:pt x="221128" y="375796"/>
                  <a:pt x="166598" y="395464"/>
                </a:cubicBezTo>
                <a:cubicBezTo>
                  <a:pt x="191243" y="419492"/>
                  <a:pt x="221322" y="437029"/>
                  <a:pt x="254991" y="446718"/>
                </a:cubicBezTo>
                <a:cubicBezTo>
                  <a:pt x="256543" y="430440"/>
                  <a:pt x="263141" y="415229"/>
                  <a:pt x="273912" y="403215"/>
                </a:cubicBezTo>
                <a:cubicBezTo>
                  <a:pt x="287107" y="388488"/>
                  <a:pt x="304961" y="379962"/>
                  <a:pt x="324367" y="379284"/>
                </a:cubicBezTo>
                <a:cubicBezTo>
                  <a:pt x="343966" y="378702"/>
                  <a:pt x="362596" y="385678"/>
                  <a:pt x="376859" y="398952"/>
                </a:cubicBezTo>
                <a:cubicBezTo>
                  <a:pt x="387726" y="409028"/>
                  <a:pt x="395101" y="422108"/>
                  <a:pt x="398497" y="436544"/>
                </a:cubicBezTo>
                <a:cubicBezTo>
                  <a:pt x="405192" y="433541"/>
                  <a:pt x="411692" y="430247"/>
                  <a:pt x="418096" y="426468"/>
                </a:cubicBezTo>
                <a:cubicBezTo>
                  <a:pt x="499018" y="378702"/>
                  <a:pt x="537248" y="284140"/>
                  <a:pt x="518909" y="195585"/>
                </a:cubicBezTo>
                <a:close/>
                <a:moveTo>
                  <a:pt x="207990" y="132402"/>
                </a:moveTo>
                <a:cubicBezTo>
                  <a:pt x="198579" y="132402"/>
                  <a:pt x="190623" y="140061"/>
                  <a:pt x="190623" y="149077"/>
                </a:cubicBezTo>
                <a:cubicBezTo>
                  <a:pt x="190623" y="159063"/>
                  <a:pt x="198288" y="166819"/>
                  <a:pt x="207990" y="166819"/>
                </a:cubicBezTo>
                <a:cubicBezTo>
                  <a:pt x="216820" y="166819"/>
                  <a:pt x="224291" y="158675"/>
                  <a:pt x="224291" y="149077"/>
                </a:cubicBezTo>
                <a:cubicBezTo>
                  <a:pt x="224194" y="140352"/>
                  <a:pt x="216529" y="132402"/>
                  <a:pt x="207990" y="132402"/>
                </a:cubicBezTo>
                <a:close/>
                <a:moveTo>
                  <a:pt x="207990" y="106614"/>
                </a:moveTo>
                <a:cubicBezTo>
                  <a:pt x="230792" y="106614"/>
                  <a:pt x="250197" y="126101"/>
                  <a:pt x="250197" y="149077"/>
                </a:cubicBezTo>
                <a:cubicBezTo>
                  <a:pt x="250003" y="173024"/>
                  <a:pt x="231180" y="192704"/>
                  <a:pt x="207990" y="192704"/>
                </a:cubicBezTo>
                <a:cubicBezTo>
                  <a:pt x="184219" y="192704"/>
                  <a:pt x="164813" y="173121"/>
                  <a:pt x="164813" y="149077"/>
                </a:cubicBezTo>
                <a:cubicBezTo>
                  <a:pt x="164813" y="125713"/>
                  <a:pt x="184219" y="106614"/>
                  <a:pt x="207990" y="106614"/>
                </a:cubicBezTo>
                <a:close/>
                <a:moveTo>
                  <a:pt x="547690" y="56587"/>
                </a:moveTo>
                <a:cubicBezTo>
                  <a:pt x="531402" y="57544"/>
                  <a:pt x="509206" y="61686"/>
                  <a:pt x="480486" y="70600"/>
                </a:cubicBezTo>
                <a:cubicBezTo>
                  <a:pt x="494846" y="85133"/>
                  <a:pt x="507363" y="101701"/>
                  <a:pt x="517842" y="119915"/>
                </a:cubicBezTo>
                <a:cubicBezTo>
                  <a:pt x="523082" y="129314"/>
                  <a:pt x="527739" y="138905"/>
                  <a:pt x="531717" y="148691"/>
                </a:cubicBezTo>
                <a:cubicBezTo>
                  <a:pt x="568879" y="111874"/>
                  <a:pt x="583433" y="85520"/>
                  <a:pt x="583433" y="71762"/>
                </a:cubicBezTo>
                <a:lnTo>
                  <a:pt x="583433" y="71375"/>
                </a:lnTo>
                <a:cubicBezTo>
                  <a:pt x="583627" y="65561"/>
                  <a:pt x="581493" y="63236"/>
                  <a:pt x="579455" y="61686"/>
                </a:cubicBezTo>
                <a:cubicBezTo>
                  <a:pt x="574361" y="57859"/>
                  <a:pt x="563979" y="55630"/>
                  <a:pt x="547690" y="56587"/>
                </a:cubicBezTo>
                <a:close/>
                <a:moveTo>
                  <a:pt x="269448" y="30391"/>
                </a:moveTo>
                <a:cubicBezTo>
                  <a:pt x="247617" y="34945"/>
                  <a:pt x="226562" y="43084"/>
                  <a:pt x="206574" y="54516"/>
                </a:cubicBezTo>
                <a:cubicBezTo>
                  <a:pt x="105470" y="113230"/>
                  <a:pt x="70733" y="244416"/>
                  <a:pt x="129727" y="347117"/>
                </a:cubicBezTo>
                <a:cubicBezTo>
                  <a:pt x="135160" y="356806"/>
                  <a:pt x="141273" y="366010"/>
                  <a:pt x="147968" y="374536"/>
                </a:cubicBezTo>
                <a:cubicBezTo>
                  <a:pt x="154760" y="372211"/>
                  <a:pt x="161552" y="369789"/>
                  <a:pt x="168538" y="367076"/>
                </a:cubicBezTo>
                <a:cubicBezTo>
                  <a:pt x="220449" y="347408"/>
                  <a:pt x="278278" y="319020"/>
                  <a:pt x="336010" y="285012"/>
                </a:cubicBezTo>
                <a:cubicBezTo>
                  <a:pt x="332129" y="276098"/>
                  <a:pt x="329897" y="266119"/>
                  <a:pt x="329897" y="255849"/>
                </a:cubicBezTo>
                <a:cubicBezTo>
                  <a:pt x="329897" y="214865"/>
                  <a:pt x="362402" y="181536"/>
                  <a:pt x="402378" y="181536"/>
                </a:cubicBezTo>
                <a:cubicBezTo>
                  <a:pt x="425665" y="181536"/>
                  <a:pt x="446429" y="192872"/>
                  <a:pt x="459625" y="210505"/>
                </a:cubicBezTo>
                <a:cubicBezTo>
                  <a:pt x="479613" y="195197"/>
                  <a:pt x="496787" y="181052"/>
                  <a:pt x="511438" y="167875"/>
                </a:cubicBezTo>
                <a:cubicBezTo>
                  <a:pt x="507169" y="155861"/>
                  <a:pt x="501832" y="144041"/>
                  <a:pt x="495331" y="132608"/>
                </a:cubicBezTo>
                <a:cubicBezTo>
                  <a:pt x="475537" y="98116"/>
                  <a:pt x="447205" y="70309"/>
                  <a:pt x="413342" y="51803"/>
                </a:cubicBezTo>
                <a:cubicBezTo>
                  <a:pt x="408199" y="71472"/>
                  <a:pt x="392675" y="88136"/>
                  <a:pt x="370746" y="96275"/>
                </a:cubicBezTo>
                <a:cubicBezTo>
                  <a:pt x="370649" y="96372"/>
                  <a:pt x="370649" y="96372"/>
                  <a:pt x="370552" y="96372"/>
                </a:cubicBezTo>
                <a:cubicBezTo>
                  <a:pt x="361043" y="99763"/>
                  <a:pt x="351535" y="101410"/>
                  <a:pt x="342026" y="101410"/>
                </a:cubicBezTo>
                <a:cubicBezTo>
                  <a:pt x="324075" y="101410"/>
                  <a:pt x="306901" y="95500"/>
                  <a:pt x="292929" y="83970"/>
                </a:cubicBezTo>
                <a:cubicBezTo>
                  <a:pt x="276046" y="70309"/>
                  <a:pt x="267702" y="50447"/>
                  <a:pt x="269448" y="30391"/>
                </a:cubicBezTo>
                <a:close/>
                <a:moveTo>
                  <a:pt x="311947" y="26031"/>
                </a:moveTo>
                <a:cubicBezTo>
                  <a:pt x="306707" y="26031"/>
                  <a:pt x="301565" y="26128"/>
                  <a:pt x="296228" y="26516"/>
                </a:cubicBezTo>
                <a:cubicBezTo>
                  <a:pt x="292541" y="40177"/>
                  <a:pt x="297295" y="54323"/>
                  <a:pt x="309230" y="64011"/>
                </a:cubicBezTo>
                <a:cubicBezTo>
                  <a:pt x="323396" y="75735"/>
                  <a:pt x="342996" y="78738"/>
                  <a:pt x="361723" y="72150"/>
                </a:cubicBezTo>
                <a:cubicBezTo>
                  <a:pt x="377247" y="66337"/>
                  <a:pt x="387726" y="54129"/>
                  <a:pt x="388988" y="40564"/>
                </a:cubicBezTo>
                <a:cubicBezTo>
                  <a:pt x="381808" y="37755"/>
                  <a:pt x="374239" y="35333"/>
                  <a:pt x="366671" y="33201"/>
                </a:cubicBezTo>
                <a:cubicBezTo>
                  <a:pt x="348527" y="28453"/>
                  <a:pt x="330188" y="26031"/>
                  <a:pt x="311947" y="26031"/>
                </a:cubicBezTo>
                <a:close/>
                <a:moveTo>
                  <a:pt x="327250" y="510"/>
                </a:moveTo>
                <a:cubicBezTo>
                  <a:pt x="342675" y="1531"/>
                  <a:pt x="358108" y="4086"/>
                  <a:pt x="373366" y="8204"/>
                </a:cubicBezTo>
                <a:cubicBezTo>
                  <a:pt x="404803" y="16730"/>
                  <a:pt x="433621" y="31263"/>
                  <a:pt x="458654" y="50931"/>
                </a:cubicBezTo>
                <a:cubicBezTo>
                  <a:pt x="459625" y="50253"/>
                  <a:pt x="460692" y="49672"/>
                  <a:pt x="461953" y="49284"/>
                </a:cubicBezTo>
                <a:cubicBezTo>
                  <a:pt x="528127" y="27291"/>
                  <a:pt x="572760" y="24481"/>
                  <a:pt x="594883" y="40855"/>
                </a:cubicBezTo>
                <a:cubicBezTo>
                  <a:pt x="604683" y="48219"/>
                  <a:pt x="609728" y="58973"/>
                  <a:pt x="609340" y="71956"/>
                </a:cubicBezTo>
                <a:cubicBezTo>
                  <a:pt x="609243" y="102476"/>
                  <a:pt x="576447" y="141715"/>
                  <a:pt x="540935" y="175626"/>
                </a:cubicBezTo>
                <a:cubicBezTo>
                  <a:pt x="552287" y="216706"/>
                  <a:pt x="552675" y="260209"/>
                  <a:pt x="541711" y="302355"/>
                </a:cubicBezTo>
                <a:cubicBezTo>
                  <a:pt x="525410" y="364363"/>
                  <a:pt x="486211" y="416392"/>
                  <a:pt x="431195" y="448849"/>
                </a:cubicBezTo>
                <a:cubicBezTo>
                  <a:pt x="394615" y="469971"/>
                  <a:pt x="354057" y="480822"/>
                  <a:pt x="313111" y="480822"/>
                </a:cubicBezTo>
                <a:cubicBezTo>
                  <a:pt x="292541" y="480822"/>
                  <a:pt x="271777" y="478109"/>
                  <a:pt x="251401" y="472587"/>
                </a:cubicBezTo>
                <a:cubicBezTo>
                  <a:pt x="207738" y="460669"/>
                  <a:pt x="169315" y="437223"/>
                  <a:pt x="139333" y="404475"/>
                </a:cubicBezTo>
                <a:cubicBezTo>
                  <a:pt x="106440" y="414745"/>
                  <a:pt x="77913" y="420170"/>
                  <a:pt x="55791" y="420170"/>
                </a:cubicBezTo>
                <a:cubicBezTo>
                  <a:pt x="52686" y="420170"/>
                  <a:pt x="49581" y="419977"/>
                  <a:pt x="46573" y="419783"/>
                </a:cubicBezTo>
                <a:lnTo>
                  <a:pt x="46282" y="419783"/>
                </a:lnTo>
                <a:cubicBezTo>
                  <a:pt x="16688" y="416779"/>
                  <a:pt x="5821" y="402827"/>
                  <a:pt x="2037" y="391589"/>
                </a:cubicBezTo>
                <a:cubicBezTo>
                  <a:pt x="-10189" y="355256"/>
                  <a:pt x="34930" y="302549"/>
                  <a:pt x="76167" y="263697"/>
                </a:cubicBezTo>
                <a:cubicBezTo>
                  <a:pt x="67143" y="172622"/>
                  <a:pt x="110224" y="80385"/>
                  <a:pt x="193669" y="32038"/>
                </a:cubicBezTo>
                <a:cubicBezTo>
                  <a:pt x="234785" y="8204"/>
                  <a:pt x="280976" y="-2551"/>
                  <a:pt x="327250" y="510"/>
                </a:cubicBezTo>
                <a:close/>
              </a:path>
            </a:pathLst>
          </a:custGeom>
          <a:solidFill>
            <a:schemeClr val="accent1"/>
          </a:solidFill>
          <a:ln>
            <a:noFill/>
          </a:ln>
        </p:spPr>
      </p:sp>
      <p:sp>
        <p:nvSpPr>
          <p:cNvPr id="58" name="send-email_95359">
            <a:extLst>
              <a:ext uri="{FF2B5EF4-FFF2-40B4-BE49-F238E27FC236}">
                <a16:creationId xmlns="" xmlns:a16="http://schemas.microsoft.com/office/drawing/2014/main" id="{34904EF2-C766-4AF8-9B7F-B5EC1CF37F6C}"/>
              </a:ext>
            </a:extLst>
          </p:cNvPr>
          <p:cNvSpPr>
            <a:spLocks noChangeAspect="1"/>
          </p:cNvSpPr>
          <p:nvPr/>
        </p:nvSpPr>
        <p:spPr bwMode="auto">
          <a:xfrm>
            <a:off x="2445598" y="5450891"/>
            <a:ext cx="495048" cy="504542"/>
          </a:xfrm>
          <a:custGeom>
            <a:avLst/>
            <a:gdLst>
              <a:gd name="T0" fmla="*/ 921 w 4323"/>
              <a:gd name="T1" fmla="*/ 2707 h 4412"/>
              <a:gd name="T2" fmla="*/ 264 w 4323"/>
              <a:gd name="T3" fmla="*/ 3363 h 4412"/>
              <a:gd name="T4" fmla="*/ 161 w 4323"/>
              <a:gd name="T5" fmla="*/ 3406 h 4412"/>
              <a:gd name="T6" fmla="*/ 57 w 4323"/>
              <a:gd name="T7" fmla="*/ 3363 h 4412"/>
              <a:gd name="T8" fmla="*/ 57 w 4323"/>
              <a:gd name="T9" fmla="*/ 3156 h 4412"/>
              <a:gd name="T10" fmla="*/ 714 w 4323"/>
              <a:gd name="T11" fmla="*/ 2499 h 4412"/>
              <a:gd name="T12" fmla="*/ 921 w 4323"/>
              <a:gd name="T13" fmla="*/ 2499 h 4412"/>
              <a:gd name="T14" fmla="*/ 921 w 4323"/>
              <a:gd name="T15" fmla="*/ 2707 h 4412"/>
              <a:gd name="T16" fmla="*/ 1260 w 4323"/>
              <a:gd name="T17" fmla="*/ 3965 h 4412"/>
              <a:gd name="T18" fmla="*/ 1063 w 4323"/>
              <a:gd name="T19" fmla="*/ 4162 h 4412"/>
              <a:gd name="T20" fmla="*/ 1063 w 4323"/>
              <a:gd name="T21" fmla="*/ 4369 h 4412"/>
              <a:gd name="T22" fmla="*/ 1167 w 4323"/>
              <a:gd name="T23" fmla="*/ 4412 h 4412"/>
              <a:gd name="T24" fmla="*/ 1270 w 4323"/>
              <a:gd name="T25" fmla="*/ 4369 h 4412"/>
              <a:gd name="T26" fmla="*/ 1468 w 4323"/>
              <a:gd name="T27" fmla="*/ 4172 h 4412"/>
              <a:gd name="T28" fmla="*/ 1468 w 4323"/>
              <a:gd name="T29" fmla="*/ 3965 h 4412"/>
              <a:gd name="T30" fmla="*/ 1260 w 4323"/>
              <a:gd name="T31" fmla="*/ 3965 h 4412"/>
              <a:gd name="T32" fmla="*/ 4152 w 4323"/>
              <a:gd name="T33" fmla="*/ 662 h 4412"/>
              <a:gd name="T34" fmla="*/ 4108 w 4323"/>
              <a:gd name="T35" fmla="*/ 772 h 4412"/>
              <a:gd name="T36" fmla="*/ 3152 w 4323"/>
              <a:gd name="T37" fmla="*/ 3223 h 4412"/>
              <a:gd name="T38" fmla="*/ 2751 w 4323"/>
              <a:gd name="T39" fmla="*/ 3788 h 4412"/>
              <a:gd name="T40" fmla="*/ 2700 w 4323"/>
              <a:gd name="T41" fmla="*/ 3794 h 4412"/>
              <a:gd name="T42" fmla="*/ 2347 w 4323"/>
              <a:gd name="T43" fmla="*/ 3564 h 4412"/>
              <a:gd name="T44" fmla="*/ 2337 w 4323"/>
              <a:gd name="T45" fmla="*/ 3554 h 4412"/>
              <a:gd name="T46" fmla="*/ 792 w 4323"/>
              <a:gd name="T47" fmla="*/ 3655 h 4412"/>
              <a:gd name="T48" fmla="*/ 648 w 4323"/>
              <a:gd name="T49" fmla="*/ 3569 h 4412"/>
              <a:gd name="T50" fmla="*/ 678 w 4323"/>
              <a:gd name="T51" fmla="*/ 3405 h 4412"/>
              <a:gd name="T52" fmla="*/ 1433 w 4323"/>
              <a:gd name="T53" fmla="*/ 2650 h 4412"/>
              <a:gd name="T54" fmla="*/ 786 w 4323"/>
              <a:gd name="T55" fmla="*/ 2003 h 4412"/>
              <a:gd name="T56" fmla="*/ 524 w 4323"/>
              <a:gd name="T57" fmla="*/ 1515 h 4412"/>
              <a:gd name="T58" fmla="*/ 993 w 4323"/>
              <a:gd name="T59" fmla="*/ 1180 h 4412"/>
              <a:gd name="T60" fmla="*/ 1103 w 4323"/>
              <a:gd name="T61" fmla="*/ 1138 h 4412"/>
              <a:gd name="T62" fmla="*/ 3554 w 4323"/>
              <a:gd name="T63" fmla="*/ 181 h 4412"/>
              <a:gd name="T64" fmla="*/ 4206 w 4323"/>
              <a:gd name="T65" fmla="*/ 115 h 4412"/>
              <a:gd name="T66" fmla="*/ 4152 w 4323"/>
              <a:gd name="T67" fmla="*/ 662 h 4412"/>
              <a:gd name="T68" fmla="*/ 3955 w 4323"/>
              <a:gd name="T69" fmla="*/ 355 h 4412"/>
              <a:gd name="T70" fmla="*/ 3661 w 4323"/>
              <a:gd name="T71" fmla="*/ 454 h 4412"/>
              <a:gd name="T72" fmla="*/ 1209 w 4323"/>
              <a:gd name="T73" fmla="*/ 1411 h 4412"/>
              <a:gd name="T74" fmla="*/ 1097 w 4323"/>
              <a:gd name="T75" fmla="*/ 1454 h 4412"/>
              <a:gd name="T76" fmla="*/ 816 w 4323"/>
              <a:gd name="T77" fmla="*/ 1579 h 4412"/>
              <a:gd name="T78" fmla="*/ 994 w 4323"/>
              <a:gd name="T79" fmla="*/ 1795 h 4412"/>
              <a:gd name="T80" fmla="*/ 1641 w 4323"/>
              <a:gd name="T81" fmla="*/ 2443 h 4412"/>
              <a:gd name="T82" fmla="*/ 2965 w 4323"/>
              <a:gd name="T83" fmla="*/ 1119 h 4412"/>
              <a:gd name="T84" fmla="*/ 3172 w 4323"/>
              <a:gd name="T85" fmla="*/ 1119 h 4412"/>
              <a:gd name="T86" fmla="*/ 3172 w 4323"/>
              <a:gd name="T87" fmla="*/ 1326 h 4412"/>
              <a:gd name="T88" fmla="*/ 1745 w 4323"/>
              <a:gd name="T89" fmla="*/ 2753 h 4412"/>
              <a:gd name="T90" fmla="*/ 1745 w 4323"/>
              <a:gd name="T91" fmla="*/ 2754 h 4412"/>
              <a:gd name="T92" fmla="*/ 1744 w 4323"/>
              <a:gd name="T93" fmla="*/ 2754 h 4412"/>
              <a:gd name="T94" fmla="*/ 1161 w 4323"/>
              <a:gd name="T95" fmla="*/ 3337 h 4412"/>
              <a:gd name="T96" fmla="*/ 2062 w 4323"/>
              <a:gd name="T97" fmla="*/ 3278 h 4412"/>
              <a:gd name="T98" fmla="*/ 1888 w 4323"/>
              <a:gd name="T99" fmla="*/ 3104 h 4412"/>
              <a:gd name="T100" fmla="*/ 1888 w 4323"/>
              <a:gd name="T101" fmla="*/ 2897 h 4412"/>
              <a:gd name="T102" fmla="*/ 1992 w 4323"/>
              <a:gd name="T103" fmla="*/ 2854 h 4412"/>
              <a:gd name="T104" fmla="*/ 2095 w 4323"/>
              <a:gd name="T105" fmla="*/ 2897 h 4412"/>
              <a:gd name="T106" fmla="*/ 2488 w 4323"/>
              <a:gd name="T107" fmla="*/ 3290 h 4412"/>
              <a:gd name="T108" fmla="*/ 2557 w 4323"/>
              <a:gd name="T109" fmla="*/ 3359 h 4412"/>
              <a:gd name="T110" fmla="*/ 2696 w 4323"/>
              <a:gd name="T111" fmla="*/ 3491 h 4412"/>
              <a:gd name="T112" fmla="*/ 2878 w 4323"/>
              <a:gd name="T113" fmla="*/ 3117 h 4412"/>
              <a:gd name="T114" fmla="*/ 3835 w 4323"/>
              <a:gd name="T115" fmla="*/ 665 h 4412"/>
              <a:gd name="T116" fmla="*/ 3879 w 4323"/>
              <a:gd name="T117" fmla="*/ 553 h 4412"/>
              <a:gd name="T118" fmla="*/ 3955 w 4323"/>
              <a:gd name="T119" fmla="*/ 355 h 4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23" h="4412">
                <a:moveTo>
                  <a:pt x="921" y="2707"/>
                </a:moveTo>
                <a:lnTo>
                  <a:pt x="264" y="3363"/>
                </a:lnTo>
                <a:cubicBezTo>
                  <a:pt x="236" y="3392"/>
                  <a:pt x="198" y="3406"/>
                  <a:pt x="161" y="3406"/>
                </a:cubicBezTo>
                <a:cubicBezTo>
                  <a:pt x="123" y="3406"/>
                  <a:pt x="86" y="3392"/>
                  <a:pt x="57" y="3363"/>
                </a:cubicBezTo>
                <a:cubicBezTo>
                  <a:pt x="0" y="3306"/>
                  <a:pt x="0" y="3213"/>
                  <a:pt x="57" y="3156"/>
                </a:cubicBezTo>
                <a:lnTo>
                  <a:pt x="714" y="2499"/>
                </a:lnTo>
                <a:cubicBezTo>
                  <a:pt x="771" y="2442"/>
                  <a:pt x="864" y="2442"/>
                  <a:pt x="921" y="2499"/>
                </a:cubicBezTo>
                <a:cubicBezTo>
                  <a:pt x="978" y="2556"/>
                  <a:pt x="978" y="2649"/>
                  <a:pt x="921" y="2707"/>
                </a:cubicBezTo>
                <a:close/>
                <a:moveTo>
                  <a:pt x="1260" y="3965"/>
                </a:moveTo>
                <a:lnTo>
                  <a:pt x="1063" y="4162"/>
                </a:lnTo>
                <a:cubicBezTo>
                  <a:pt x="1006" y="4219"/>
                  <a:pt x="1006" y="4312"/>
                  <a:pt x="1063" y="4369"/>
                </a:cubicBezTo>
                <a:cubicBezTo>
                  <a:pt x="1092" y="4398"/>
                  <a:pt x="1129" y="4412"/>
                  <a:pt x="1167" y="4412"/>
                </a:cubicBezTo>
                <a:cubicBezTo>
                  <a:pt x="1204" y="4412"/>
                  <a:pt x="1242" y="4398"/>
                  <a:pt x="1270" y="4369"/>
                </a:cubicBezTo>
                <a:lnTo>
                  <a:pt x="1468" y="4172"/>
                </a:lnTo>
                <a:cubicBezTo>
                  <a:pt x="1525" y="4115"/>
                  <a:pt x="1525" y="4022"/>
                  <a:pt x="1468" y="3965"/>
                </a:cubicBezTo>
                <a:cubicBezTo>
                  <a:pt x="1410" y="3908"/>
                  <a:pt x="1318" y="3908"/>
                  <a:pt x="1260" y="3965"/>
                </a:cubicBezTo>
                <a:close/>
                <a:moveTo>
                  <a:pt x="4152" y="662"/>
                </a:moveTo>
                <a:cubicBezTo>
                  <a:pt x="4138" y="697"/>
                  <a:pt x="4123" y="733"/>
                  <a:pt x="4108" y="772"/>
                </a:cubicBezTo>
                <a:lnTo>
                  <a:pt x="3152" y="3223"/>
                </a:lnTo>
                <a:cubicBezTo>
                  <a:pt x="3016" y="3572"/>
                  <a:pt x="2916" y="3755"/>
                  <a:pt x="2751" y="3788"/>
                </a:cubicBezTo>
                <a:cubicBezTo>
                  <a:pt x="2734" y="3792"/>
                  <a:pt x="2716" y="3794"/>
                  <a:pt x="2700" y="3794"/>
                </a:cubicBezTo>
                <a:cubicBezTo>
                  <a:pt x="2571" y="3794"/>
                  <a:pt x="2470" y="3691"/>
                  <a:pt x="2347" y="3564"/>
                </a:cubicBezTo>
                <a:cubicBezTo>
                  <a:pt x="2343" y="3561"/>
                  <a:pt x="2340" y="3557"/>
                  <a:pt x="2337" y="3554"/>
                </a:cubicBezTo>
                <a:lnTo>
                  <a:pt x="792" y="3655"/>
                </a:lnTo>
                <a:cubicBezTo>
                  <a:pt x="731" y="3659"/>
                  <a:pt x="674" y="3625"/>
                  <a:pt x="648" y="3569"/>
                </a:cubicBezTo>
                <a:cubicBezTo>
                  <a:pt x="623" y="3514"/>
                  <a:pt x="635" y="3448"/>
                  <a:pt x="678" y="3405"/>
                </a:cubicBezTo>
                <a:lnTo>
                  <a:pt x="1433" y="2650"/>
                </a:lnTo>
                <a:lnTo>
                  <a:pt x="786" y="2003"/>
                </a:lnTo>
                <a:cubicBezTo>
                  <a:pt x="600" y="1816"/>
                  <a:pt x="491" y="1670"/>
                  <a:pt x="524" y="1515"/>
                </a:cubicBezTo>
                <a:cubicBezTo>
                  <a:pt x="560" y="1345"/>
                  <a:pt x="732" y="1280"/>
                  <a:pt x="993" y="1180"/>
                </a:cubicBezTo>
                <a:cubicBezTo>
                  <a:pt x="1028" y="1167"/>
                  <a:pt x="1064" y="1153"/>
                  <a:pt x="1103" y="1138"/>
                </a:cubicBezTo>
                <a:lnTo>
                  <a:pt x="3554" y="181"/>
                </a:lnTo>
                <a:cubicBezTo>
                  <a:pt x="3905" y="44"/>
                  <a:pt x="4091" y="0"/>
                  <a:pt x="4206" y="115"/>
                </a:cubicBezTo>
                <a:cubicBezTo>
                  <a:pt x="4323" y="233"/>
                  <a:pt x="4255" y="404"/>
                  <a:pt x="4152" y="662"/>
                </a:cubicBezTo>
                <a:close/>
                <a:moveTo>
                  <a:pt x="3955" y="355"/>
                </a:moveTo>
                <a:cubicBezTo>
                  <a:pt x="3900" y="368"/>
                  <a:pt x="3809" y="397"/>
                  <a:pt x="3661" y="454"/>
                </a:cubicBezTo>
                <a:lnTo>
                  <a:pt x="1209" y="1411"/>
                </a:lnTo>
                <a:cubicBezTo>
                  <a:pt x="1170" y="1427"/>
                  <a:pt x="1133" y="1441"/>
                  <a:pt x="1097" y="1454"/>
                </a:cubicBezTo>
                <a:cubicBezTo>
                  <a:pt x="990" y="1495"/>
                  <a:pt x="858" y="1546"/>
                  <a:pt x="816" y="1579"/>
                </a:cubicBezTo>
                <a:cubicBezTo>
                  <a:pt x="826" y="1604"/>
                  <a:pt x="863" y="1665"/>
                  <a:pt x="994" y="1795"/>
                </a:cubicBezTo>
                <a:lnTo>
                  <a:pt x="1641" y="2443"/>
                </a:lnTo>
                <a:lnTo>
                  <a:pt x="2965" y="1119"/>
                </a:lnTo>
                <a:cubicBezTo>
                  <a:pt x="3022" y="1062"/>
                  <a:pt x="3115" y="1062"/>
                  <a:pt x="3172" y="1119"/>
                </a:cubicBezTo>
                <a:cubicBezTo>
                  <a:pt x="3229" y="1176"/>
                  <a:pt x="3229" y="1269"/>
                  <a:pt x="3172" y="1326"/>
                </a:cubicBezTo>
                <a:lnTo>
                  <a:pt x="1745" y="2753"/>
                </a:lnTo>
                <a:cubicBezTo>
                  <a:pt x="1745" y="2753"/>
                  <a:pt x="1745" y="2753"/>
                  <a:pt x="1745" y="2754"/>
                </a:cubicBezTo>
                <a:cubicBezTo>
                  <a:pt x="1744" y="2754"/>
                  <a:pt x="1744" y="2754"/>
                  <a:pt x="1744" y="2754"/>
                </a:cubicBezTo>
                <a:lnTo>
                  <a:pt x="1161" y="3337"/>
                </a:lnTo>
                <a:lnTo>
                  <a:pt x="2062" y="3278"/>
                </a:lnTo>
                <a:lnTo>
                  <a:pt x="1888" y="3104"/>
                </a:lnTo>
                <a:cubicBezTo>
                  <a:pt x="1831" y="3047"/>
                  <a:pt x="1831" y="2954"/>
                  <a:pt x="1888" y="2897"/>
                </a:cubicBezTo>
                <a:cubicBezTo>
                  <a:pt x="1916" y="2868"/>
                  <a:pt x="1954" y="2854"/>
                  <a:pt x="1992" y="2854"/>
                </a:cubicBezTo>
                <a:cubicBezTo>
                  <a:pt x="2029" y="2854"/>
                  <a:pt x="2067" y="2868"/>
                  <a:pt x="2095" y="2897"/>
                </a:cubicBezTo>
                <a:lnTo>
                  <a:pt x="2488" y="3290"/>
                </a:lnTo>
                <a:cubicBezTo>
                  <a:pt x="2513" y="3314"/>
                  <a:pt x="2535" y="3337"/>
                  <a:pt x="2557" y="3359"/>
                </a:cubicBezTo>
                <a:cubicBezTo>
                  <a:pt x="2604" y="3408"/>
                  <a:pt x="2662" y="3467"/>
                  <a:pt x="2696" y="3491"/>
                </a:cubicBezTo>
                <a:cubicBezTo>
                  <a:pt x="2723" y="3461"/>
                  <a:pt x="2779" y="3372"/>
                  <a:pt x="2878" y="3117"/>
                </a:cubicBezTo>
                <a:lnTo>
                  <a:pt x="3835" y="665"/>
                </a:lnTo>
                <a:cubicBezTo>
                  <a:pt x="3850" y="626"/>
                  <a:pt x="3865" y="589"/>
                  <a:pt x="3879" y="553"/>
                </a:cubicBezTo>
                <a:cubicBezTo>
                  <a:pt x="3906" y="488"/>
                  <a:pt x="3936" y="412"/>
                  <a:pt x="3955" y="355"/>
                </a:cubicBezTo>
                <a:close/>
              </a:path>
            </a:pathLst>
          </a:custGeom>
          <a:solidFill>
            <a:schemeClr val="accent1"/>
          </a:solidFill>
          <a:ln>
            <a:noFill/>
          </a:ln>
        </p:spPr>
      </p:sp>
      <p:sp>
        <p:nvSpPr>
          <p:cNvPr id="59" name="school-material_384609">
            <a:extLst>
              <a:ext uri="{FF2B5EF4-FFF2-40B4-BE49-F238E27FC236}">
                <a16:creationId xmlns="" xmlns:a16="http://schemas.microsoft.com/office/drawing/2014/main" id="{E51F3ED2-FDCE-4BA8-9548-714F60185F86}"/>
              </a:ext>
            </a:extLst>
          </p:cNvPr>
          <p:cNvSpPr>
            <a:spLocks noChangeAspect="1"/>
          </p:cNvSpPr>
          <p:nvPr/>
        </p:nvSpPr>
        <p:spPr bwMode="auto">
          <a:xfrm>
            <a:off x="3297035" y="5451264"/>
            <a:ext cx="504542" cy="503796"/>
          </a:xfrm>
          <a:custGeom>
            <a:avLst/>
            <a:gdLst>
              <a:gd name="T0" fmla="*/ 6312 w 6924"/>
              <a:gd name="T1" fmla="*/ 5064 h 6924"/>
              <a:gd name="T2" fmla="*/ 6791 w 6924"/>
              <a:gd name="T3" fmla="*/ 1548 h 6924"/>
              <a:gd name="T4" fmla="*/ 5648 w 6924"/>
              <a:gd name="T5" fmla="*/ 140 h 6924"/>
              <a:gd name="T6" fmla="*/ 3386 w 6924"/>
              <a:gd name="T7" fmla="*/ 2137 h 6924"/>
              <a:gd name="T8" fmla="*/ 344 w 6924"/>
              <a:gd name="T9" fmla="*/ 341 h 6924"/>
              <a:gd name="T10" fmla="*/ 2139 w 6924"/>
              <a:gd name="T11" fmla="*/ 3384 h 6924"/>
              <a:gd name="T12" fmla="*/ 140 w 6924"/>
              <a:gd name="T13" fmla="*/ 5648 h 6924"/>
              <a:gd name="T14" fmla="*/ 1547 w 6924"/>
              <a:gd name="T15" fmla="*/ 6791 h 6924"/>
              <a:gd name="T16" fmla="*/ 5066 w 6924"/>
              <a:gd name="T17" fmla="*/ 6311 h 6924"/>
              <a:gd name="T18" fmla="*/ 6611 w 6924"/>
              <a:gd name="T19" fmla="*/ 6848 h 6924"/>
              <a:gd name="T20" fmla="*/ 6848 w 6924"/>
              <a:gd name="T21" fmla="*/ 6611 h 6924"/>
              <a:gd name="T22" fmla="*/ 3767 w 6924"/>
              <a:gd name="T23" fmla="*/ 2288 h 6924"/>
              <a:gd name="T24" fmla="*/ 4431 w 6924"/>
              <a:gd name="T25" fmla="*/ 2687 h 6924"/>
              <a:gd name="T26" fmla="*/ 4032 w 6924"/>
              <a:gd name="T27" fmla="*/ 2023 h 6924"/>
              <a:gd name="T28" fmla="*/ 4522 w 6924"/>
              <a:gd name="T29" fmla="*/ 1880 h 6924"/>
              <a:gd name="T30" fmla="*/ 4787 w 6924"/>
              <a:gd name="T31" fmla="*/ 1615 h 6924"/>
              <a:gd name="T32" fmla="*/ 4930 w 6924"/>
              <a:gd name="T33" fmla="*/ 1125 h 6924"/>
              <a:gd name="T34" fmla="*/ 5587 w 6924"/>
              <a:gd name="T35" fmla="*/ 1517 h 6924"/>
              <a:gd name="T36" fmla="*/ 5195 w 6924"/>
              <a:gd name="T37" fmla="*/ 859 h 6924"/>
              <a:gd name="T38" fmla="*/ 6392 w 6924"/>
              <a:gd name="T39" fmla="*/ 1415 h 6924"/>
              <a:gd name="T40" fmla="*/ 3651 w 6924"/>
              <a:gd name="T41" fmla="*/ 2403 h 6924"/>
              <a:gd name="T42" fmla="*/ 610 w 6924"/>
              <a:gd name="T43" fmla="*/ 1323 h 6924"/>
              <a:gd name="T44" fmla="*/ 1324 w 6924"/>
              <a:gd name="T45" fmla="*/ 608 h 6924"/>
              <a:gd name="T46" fmla="*/ 816 w 6924"/>
              <a:gd name="T47" fmla="*/ 1529 h 6924"/>
              <a:gd name="T48" fmla="*/ 1415 w 6924"/>
              <a:gd name="T49" fmla="*/ 6392 h 6924"/>
              <a:gd name="T50" fmla="*/ 859 w 6924"/>
              <a:gd name="T51" fmla="*/ 5196 h 6924"/>
              <a:gd name="T52" fmla="*/ 1300 w 6924"/>
              <a:gd name="T53" fmla="*/ 5372 h 6924"/>
              <a:gd name="T54" fmla="*/ 1126 w 6924"/>
              <a:gd name="T55" fmla="*/ 4929 h 6924"/>
              <a:gd name="T56" fmla="*/ 1836 w 6924"/>
              <a:gd name="T57" fmla="*/ 5008 h 6924"/>
              <a:gd name="T58" fmla="*/ 2102 w 6924"/>
              <a:gd name="T59" fmla="*/ 4743 h 6924"/>
              <a:gd name="T60" fmla="*/ 2023 w 6924"/>
              <a:gd name="T61" fmla="*/ 4032 h 6924"/>
              <a:gd name="T62" fmla="*/ 2464 w 6924"/>
              <a:gd name="T63" fmla="*/ 4208 h 6924"/>
              <a:gd name="T64" fmla="*/ 2288 w 6924"/>
              <a:gd name="T65" fmla="*/ 3767 h 6924"/>
              <a:gd name="T66" fmla="*/ 3283 w 6924"/>
              <a:gd name="T67" fmla="*/ 4525 h 6924"/>
              <a:gd name="T68" fmla="*/ 1082 w 6924"/>
              <a:gd name="T69" fmla="*/ 1795 h 6924"/>
              <a:gd name="T70" fmla="*/ 5912 w 6924"/>
              <a:gd name="T71" fmla="*/ 5196 h 6924"/>
              <a:gd name="T72" fmla="*/ 1082 w 6924"/>
              <a:gd name="T73" fmla="*/ 1795 h 6924"/>
              <a:gd name="T74" fmla="*/ 6098 w 6924"/>
              <a:gd name="T75" fmla="*/ 5544 h 6924"/>
              <a:gd name="T76" fmla="*/ 5547 w 6924"/>
              <a:gd name="T77" fmla="*/ 6095 h 6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924" h="6924">
                <a:moveTo>
                  <a:pt x="6358" y="5137"/>
                </a:moveTo>
                <a:cubicBezTo>
                  <a:pt x="6348" y="5109"/>
                  <a:pt x="6332" y="5084"/>
                  <a:pt x="6312" y="5064"/>
                </a:cubicBezTo>
                <a:lnTo>
                  <a:pt x="4794" y="3545"/>
                </a:lnTo>
                <a:lnTo>
                  <a:pt x="6791" y="1548"/>
                </a:lnTo>
                <a:cubicBezTo>
                  <a:pt x="6924" y="1415"/>
                  <a:pt x="6826" y="1317"/>
                  <a:pt x="6791" y="1283"/>
                </a:cubicBezTo>
                <a:lnTo>
                  <a:pt x="5648" y="140"/>
                </a:lnTo>
                <a:cubicBezTo>
                  <a:pt x="5575" y="67"/>
                  <a:pt x="5456" y="67"/>
                  <a:pt x="5383" y="140"/>
                </a:cubicBezTo>
                <a:lnTo>
                  <a:pt x="3386" y="2137"/>
                </a:lnTo>
                <a:lnTo>
                  <a:pt x="1590" y="341"/>
                </a:lnTo>
                <a:cubicBezTo>
                  <a:pt x="1250" y="1"/>
                  <a:pt x="686" y="0"/>
                  <a:pt x="344" y="341"/>
                </a:cubicBezTo>
                <a:cubicBezTo>
                  <a:pt x="0" y="685"/>
                  <a:pt x="0" y="1244"/>
                  <a:pt x="344" y="1588"/>
                </a:cubicBezTo>
                <a:lnTo>
                  <a:pt x="2139" y="3384"/>
                </a:lnTo>
                <a:lnTo>
                  <a:pt x="140" y="5383"/>
                </a:lnTo>
                <a:cubicBezTo>
                  <a:pt x="67" y="5456"/>
                  <a:pt x="67" y="5575"/>
                  <a:pt x="140" y="5648"/>
                </a:cubicBezTo>
                <a:lnTo>
                  <a:pt x="1282" y="6791"/>
                </a:lnTo>
                <a:cubicBezTo>
                  <a:pt x="1316" y="6825"/>
                  <a:pt x="1415" y="6924"/>
                  <a:pt x="1547" y="6791"/>
                </a:cubicBezTo>
                <a:lnTo>
                  <a:pt x="3547" y="4792"/>
                </a:lnTo>
                <a:lnTo>
                  <a:pt x="5066" y="6311"/>
                </a:lnTo>
                <a:cubicBezTo>
                  <a:pt x="5086" y="6331"/>
                  <a:pt x="5111" y="6347"/>
                  <a:pt x="5139" y="6356"/>
                </a:cubicBezTo>
                <a:lnTo>
                  <a:pt x="6611" y="6848"/>
                </a:lnTo>
                <a:cubicBezTo>
                  <a:pt x="6691" y="6875"/>
                  <a:pt x="6754" y="6852"/>
                  <a:pt x="6803" y="6803"/>
                </a:cubicBezTo>
                <a:cubicBezTo>
                  <a:pt x="6854" y="6752"/>
                  <a:pt x="6871" y="6677"/>
                  <a:pt x="6848" y="6611"/>
                </a:cubicBezTo>
                <a:lnTo>
                  <a:pt x="6358" y="5137"/>
                </a:lnTo>
                <a:close/>
                <a:moveTo>
                  <a:pt x="3767" y="2288"/>
                </a:moveTo>
                <a:lnTo>
                  <a:pt x="4166" y="2687"/>
                </a:lnTo>
                <a:cubicBezTo>
                  <a:pt x="4239" y="2760"/>
                  <a:pt x="4358" y="2760"/>
                  <a:pt x="4431" y="2687"/>
                </a:cubicBezTo>
                <a:cubicBezTo>
                  <a:pt x="4498" y="2620"/>
                  <a:pt x="4504" y="2495"/>
                  <a:pt x="4431" y="2421"/>
                </a:cubicBezTo>
                <a:lnTo>
                  <a:pt x="4032" y="2023"/>
                </a:lnTo>
                <a:lnTo>
                  <a:pt x="4348" y="1707"/>
                </a:lnTo>
                <a:lnTo>
                  <a:pt x="4522" y="1880"/>
                </a:lnTo>
                <a:cubicBezTo>
                  <a:pt x="4595" y="1953"/>
                  <a:pt x="4714" y="1953"/>
                  <a:pt x="4787" y="1880"/>
                </a:cubicBezTo>
                <a:cubicBezTo>
                  <a:pt x="4856" y="1811"/>
                  <a:pt x="4870" y="1697"/>
                  <a:pt x="4787" y="1615"/>
                </a:cubicBezTo>
                <a:lnTo>
                  <a:pt x="4614" y="1441"/>
                </a:lnTo>
                <a:lnTo>
                  <a:pt x="4930" y="1125"/>
                </a:lnTo>
                <a:lnTo>
                  <a:pt x="5322" y="1517"/>
                </a:lnTo>
                <a:cubicBezTo>
                  <a:pt x="5395" y="1591"/>
                  <a:pt x="5514" y="1591"/>
                  <a:pt x="5587" y="1517"/>
                </a:cubicBezTo>
                <a:cubicBezTo>
                  <a:pt x="5662" y="1443"/>
                  <a:pt x="5660" y="1325"/>
                  <a:pt x="5587" y="1252"/>
                </a:cubicBezTo>
                <a:lnTo>
                  <a:pt x="5195" y="859"/>
                </a:lnTo>
                <a:lnTo>
                  <a:pt x="5515" y="539"/>
                </a:lnTo>
                <a:lnTo>
                  <a:pt x="6392" y="1415"/>
                </a:lnTo>
                <a:lnTo>
                  <a:pt x="4528" y="3280"/>
                </a:lnTo>
                <a:lnTo>
                  <a:pt x="3651" y="2403"/>
                </a:lnTo>
                <a:lnTo>
                  <a:pt x="3767" y="2288"/>
                </a:lnTo>
                <a:close/>
                <a:moveTo>
                  <a:pt x="610" y="1323"/>
                </a:moveTo>
                <a:cubicBezTo>
                  <a:pt x="412" y="1125"/>
                  <a:pt x="412" y="805"/>
                  <a:pt x="610" y="608"/>
                </a:cubicBezTo>
                <a:cubicBezTo>
                  <a:pt x="798" y="420"/>
                  <a:pt x="1127" y="412"/>
                  <a:pt x="1324" y="608"/>
                </a:cubicBezTo>
                <a:lnTo>
                  <a:pt x="1531" y="815"/>
                </a:lnTo>
                <a:lnTo>
                  <a:pt x="816" y="1529"/>
                </a:lnTo>
                <a:lnTo>
                  <a:pt x="610" y="1323"/>
                </a:lnTo>
                <a:close/>
                <a:moveTo>
                  <a:pt x="1415" y="6392"/>
                </a:moveTo>
                <a:lnTo>
                  <a:pt x="539" y="5516"/>
                </a:lnTo>
                <a:lnTo>
                  <a:pt x="859" y="5196"/>
                </a:lnTo>
                <a:lnTo>
                  <a:pt x="1035" y="5372"/>
                </a:lnTo>
                <a:cubicBezTo>
                  <a:pt x="1108" y="5445"/>
                  <a:pt x="1227" y="5447"/>
                  <a:pt x="1300" y="5372"/>
                </a:cubicBezTo>
                <a:cubicBezTo>
                  <a:pt x="1374" y="5299"/>
                  <a:pt x="1374" y="5180"/>
                  <a:pt x="1300" y="5107"/>
                </a:cubicBezTo>
                <a:lnTo>
                  <a:pt x="1126" y="4929"/>
                </a:lnTo>
                <a:lnTo>
                  <a:pt x="1442" y="4613"/>
                </a:lnTo>
                <a:lnTo>
                  <a:pt x="1836" y="5008"/>
                </a:lnTo>
                <a:cubicBezTo>
                  <a:pt x="1919" y="5091"/>
                  <a:pt x="2032" y="5077"/>
                  <a:pt x="2102" y="5008"/>
                </a:cubicBezTo>
                <a:cubicBezTo>
                  <a:pt x="2175" y="4935"/>
                  <a:pt x="2175" y="4816"/>
                  <a:pt x="2102" y="4743"/>
                </a:cubicBezTo>
                <a:lnTo>
                  <a:pt x="1707" y="4348"/>
                </a:lnTo>
                <a:lnTo>
                  <a:pt x="2023" y="4032"/>
                </a:lnTo>
                <a:lnTo>
                  <a:pt x="2199" y="4208"/>
                </a:lnTo>
                <a:cubicBezTo>
                  <a:pt x="2272" y="4281"/>
                  <a:pt x="2398" y="4275"/>
                  <a:pt x="2464" y="4208"/>
                </a:cubicBezTo>
                <a:cubicBezTo>
                  <a:pt x="2538" y="4135"/>
                  <a:pt x="2538" y="4016"/>
                  <a:pt x="2464" y="3943"/>
                </a:cubicBezTo>
                <a:lnTo>
                  <a:pt x="2288" y="3767"/>
                </a:lnTo>
                <a:lnTo>
                  <a:pt x="2406" y="3649"/>
                </a:lnTo>
                <a:lnTo>
                  <a:pt x="3283" y="4525"/>
                </a:lnTo>
                <a:lnTo>
                  <a:pt x="1415" y="6392"/>
                </a:lnTo>
                <a:close/>
                <a:moveTo>
                  <a:pt x="1082" y="1795"/>
                </a:moveTo>
                <a:lnTo>
                  <a:pt x="1796" y="1080"/>
                </a:lnTo>
                <a:lnTo>
                  <a:pt x="5912" y="5196"/>
                </a:lnTo>
                <a:lnTo>
                  <a:pt x="5198" y="5911"/>
                </a:lnTo>
                <a:lnTo>
                  <a:pt x="1082" y="1795"/>
                </a:lnTo>
                <a:close/>
                <a:moveTo>
                  <a:pt x="5547" y="6095"/>
                </a:moveTo>
                <a:lnTo>
                  <a:pt x="6098" y="5544"/>
                </a:lnTo>
                <a:lnTo>
                  <a:pt x="6374" y="6369"/>
                </a:lnTo>
                <a:lnTo>
                  <a:pt x="5547" y="6095"/>
                </a:lnTo>
                <a:close/>
              </a:path>
            </a:pathLst>
          </a:custGeom>
          <a:solidFill>
            <a:schemeClr val="accent1"/>
          </a:solidFill>
          <a:ln>
            <a:noFill/>
          </a:ln>
        </p:spPr>
      </p:sp>
      <p:sp>
        <p:nvSpPr>
          <p:cNvPr id="60" name="speech_384626">
            <a:extLst>
              <a:ext uri="{FF2B5EF4-FFF2-40B4-BE49-F238E27FC236}">
                <a16:creationId xmlns="" xmlns:a16="http://schemas.microsoft.com/office/drawing/2014/main" id="{21E1CAA5-B828-4F3B-AAD6-9ABAEA20AA1B}"/>
              </a:ext>
            </a:extLst>
          </p:cNvPr>
          <p:cNvSpPr>
            <a:spLocks noChangeAspect="1"/>
          </p:cNvSpPr>
          <p:nvPr/>
        </p:nvSpPr>
        <p:spPr bwMode="auto">
          <a:xfrm>
            <a:off x="10284026" y="5398320"/>
            <a:ext cx="416819" cy="609685"/>
          </a:xfrm>
          <a:custGeom>
            <a:avLst/>
            <a:gdLst>
              <a:gd name="connsiteX0" fmla="*/ 56556 w 414360"/>
              <a:gd name="connsiteY0" fmla="*/ 353577 h 606087"/>
              <a:gd name="connsiteX1" fmla="*/ 98234 w 414360"/>
              <a:gd name="connsiteY1" fmla="*/ 572443 h 606087"/>
              <a:gd name="connsiteX2" fmla="*/ 316036 w 414360"/>
              <a:gd name="connsiteY2" fmla="*/ 572443 h 606087"/>
              <a:gd name="connsiteX3" fmla="*/ 357624 w 414360"/>
              <a:gd name="connsiteY3" fmla="*/ 353577 h 606087"/>
              <a:gd name="connsiteX4" fmla="*/ 151923 w 414360"/>
              <a:gd name="connsiteY4" fmla="*/ 221506 h 606087"/>
              <a:gd name="connsiteX5" fmla="*/ 80308 w 414360"/>
              <a:gd name="connsiteY5" fmla="*/ 319754 h 606087"/>
              <a:gd name="connsiteX6" fmla="*/ 334052 w 414360"/>
              <a:gd name="connsiteY6" fmla="*/ 319754 h 606087"/>
              <a:gd name="connsiteX7" fmla="*/ 262616 w 414360"/>
              <a:gd name="connsiteY7" fmla="*/ 221506 h 606087"/>
              <a:gd name="connsiteX8" fmla="*/ 221835 w 414360"/>
              <a:gd name="connsiteY8" fmla="*/ 291120 h 606087"/>
              <a:gd name="connsiteX9" fmla="*/ 207225 w 414360"/>
              <a:gd name="connsiteY9" fmla="*/ 299532 h 606087"/>
              <a:gd name="connsiteX10" fmla="*/ 192705 w 414360"/>
              <a:gd name="connsiteY10" fmla="*/ 291120 h 606087"/>
              <a:gd name="connsiteX11" fmla="*/ 153447 w 414360"/>
              <a:gd name="connsiteY11" fmla="*/ 184461 h 606087"/>
              <a:gd name="connsiteX12" fmla="*/ 173703 w 414360"/>
              <a:gd name="connsiteY12" fmla="*/ 191888 h 606087"/>
              <a:gd name="connsiteX13" fmla="*/ 207135 w 414360"/>
              <a:gd name="connsiteY13" fmla="*/ 249244 h 606087"/>
              <a:gd name="connsiteX14" fmla="*/ 240747 w 414360"/>
              <a:gd name="connsiteY14" fmla="*/ 191888 h 606087"/>
              <a:gd name="connsiteX15" fmla="*/ 260913 w 414360"/>
              <a:gd name="connsiteY15" fmla="*/ 184461 h 606087"/>
              <a:gd name="connsiteX16" fmla="*/ 367842 w 414360"/>
              <a:gd name="connsiteY16" fmla="*/ 319754 h 606087"/>
              <a:gd name="connsiteX17" fmla="*/ 397420 w 414360"/>
              <a:gd name="connsiteY17" fmla="*/ 319754 h 606087"/>
              <a:gd name="connsiteX18" fmla="*/ 414360 w 414360"/>
              <a:gd name="connsiteY18" fmla="*/ 336576 h 606087"/>
              <a:gd name="connsiteX19" fmla="*/ 397510 w 414360"/>
              <a:gd name="connsiteY19" fmla="*/ 353398 h 606087"/>
              <a:gd name="connsiteX20" fmla="*/ 392132 w 414360"/>
              <a:gd name="connsiteY20" fmla="*/ 353398 h 606087"/>
              <a:gd name="connsiteX21" fmla="*/ 346600 w 414360"/>
              <a:gd name="connsiteY21" fmla="*/ 592397 h 606087"/>
              <a:gd name="connsiteX22" fmla="*/ 330018 w 414360"/>
              <a:gd name="connsiteY22" fmla="*/ 606087 h 606087"/>
              <a:gd name="connsiteX23" fmla="*/ 84431 w 414360"/>
              <a:gd name="connsiteY23" fmla="*/ 606087 h 606087"/>
              <a:gd name="connsiteX24" fmla="*/ 67760 w 414360"/>
              <a:gd name="connsiteY24" fmla="*/ 592397 h 606087"/>
              <a:gd name="connsiteX25" fmla="*/ 22228 w 414360"/>
              <a:gd name="connsiteY25" fmla="*/ 353398 h 606087"/>
              <a:gd name="connsiteX26" fmla="*/ 16850 w 414360"/>
              <a:gd name="connsiteY26" fmla="*/ 353398 h 606087"/>
              <a:gd name="connsiteX27" fmla="*/ 0 w 414360"/>
              <a:gd name="connsiteY27" fmla="*/ 336576 h 606087"/>
              <a:gd name="connsiteX28" fmla="*/ 16850 w 414360"/>
              <a:gd name="connsiteY28" fmla="*/ 319754 h 606087"/>
              <a:gd name="connsiteX29" fmla="*/ 46518 w 414360"/>
              <a:gd name="connsiteY29" fmla="*/ 319754 h 606087"/>
              <a:gd name="connsiteX30" fmla="*/ 153447 w 414360"/>
              <a:gd name="connsiteY30" fmla="*/ 184461 h 606087"/>
              <a:gd name="connsiteX31" fmla="*/ 207145 w 414360"/>
              <a:gd name="connsiteY31" fmla="*/ 33652 h 606087"/>
              <a:gd name="connsiteX32" fmla="*/ 162613 w 414360"/>
              <a:gd name="connsiteY32" fmla="*/ 78133 h 606087"/>
              <a:gd name="connsiteX33" fmla="*/ 207145 w 414360"/>
              <a:gd name="connsiteY33" fmla="*/ 122703 h 606087"/>
              <a:gd name="connsiteX34" fmla="*/ 251676 w 414360"/>
              <a:gd name="connsiteY34" fmla="*/ 78133 h 606087"/>
              <a:gd name="connsiteX35" fmla="*/ 207145 w 414360"/>
              <a:gd name="connsiteY35" fmla="*/ 33652 h 606087"/>
              <a:gd name="connsiteX36" fmla="*/ 207145 w 414360"/>
              <a:gd name="connsiteY36" fmla="*/ 0 h 606087"/>
              <a:gd name="connsiteX37" fmla="*/ 285366 w 414360"/>
              <a:gd name="connsiteY37" fmla="*/ 78311 h 606087"/>
              <a:gd name="connsiteX38" fmla="*/ 207145 w 414360"/>
              <a:gd name="connsiteY38" fmla="*/ 156444 h 606087"/>
              <a:gd name="connsiteX39" fmla="*/ 128923 w 414360"/>
              <a:gd name="connsiteY39" fmla="*/ 78133 h 606087"/>
              <a:gd name="connsiteX40" fmla="*/ 207145 w 414360"/>
              <a:gd name="connsiteY40"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4360" h="606087">
                <a:moveTo>
                  <a:pt x="56556" y="353577"/>
                </a:moveTo>
                <a:lnTo>
                  <a:pt x="98234" y="572443"/>
                </a:lnTo>
                <a:lnTo>
                  <a:pt x="316036" y="572443"/>
                </a:lnTo>
                <a:lnTo>
                  <a:pt x="357624" y="353577"/>
                </a:lnTo>
                <a:close/>
                <a:moveTo>
                  <a:pt x="151923" y="221506"/>
                </a:moveTo>
                <a:cubicBezTo>
                  <a:pt x="112934" y="240117"/>
                  <a:pt x="85955" y="277341"/>
                  <a:pt x="80308" y="319754"/>
                </a:cubicBezTo>
                <a:lnTo>
                  <a:pt x="334052" y="319754"/>
                </a:lnTo>
                <a:cubicBezTo>
                  <a:pt x="328405" y="277162"/>
                  <a:pt x="301426" y="240117"/>
                  <a:pt x="262616" y="221506"/>
                </a:cubicBezTo>
                <a:lnTo>
                  <a:pt x="221835" y="291120"/>
                </a:lnTo>
                <a:cubicBezTo>
                  <a:pt x="218877" y="296310"/>
                  <a:pt x="213230" y="299532"/>
                  <a:pt x="207225" y="299532"/>
                </a:cubicBezTo>
                <a:cubicBezTo>
                  <a:pt x="201309" y="299532"/>
                  <a:pt x="195663" y="296310"/>
                  <a:pt x="192705" y="291120"/>
                </a:cubicBezTo>
                <a:close/>
                <a:moveTo>
                  <a:pt x="153447" y="184461"/>
                </a:moveTo>
                <a:cubicBezTo>
                  <a:pt x="161155" y="181777"/>
                  <a:pt x="169580" y="184998"/>
                  <a:pt x="173703" y="191888"/>
                </a:cubicBezTo>
                <a:lnTo>
                  <a:pt x="207135" y="249244"/>
                </a:lnTo>
                <a:lnTo>
                  <a:pt x="240747" y="191888"/>
                </a:lnTo>
                <a:cubicBezTo>
                  <a:pt x="244780" y="184998"/>
                  <a:pt x="253295" y="181777"/>
                  <a:pt x="260913" y="184461"/>
                </a:cubicBezTo>
                <a:cubicBezTo>
                  <a:pt x="320069" y="205221"/>
                  <a:pt x="361389" y="258461"/>
                  <a:pt x="367842" y="319754"/>
                </a:cubicBezTo>
                <a:lnTo>
                  <a:pt x="397420" y="319754"/>
                </a:lnTo>
                <a:cubicBezTo>
                  <a:pt x="406742" y="319754"/>
                  <a:pt x="414271" y="327449"/>
                  <a:pt x="414360" y="336576"/>
                </a:cubicBezTo>
                <a:cubicBezTo>
                  <a:pt x="414360" y="345882"/>
                  <a:pt x="406831" y="353398"/>
                  <a:pt x="397510" y="353398"/>
                </a:cubicBezTo>
                <a:lnTo>
                  <a:pt x="392132" y="353398"/>
                </a:lnTo>
                <a:lnTo>
                  <a:pt x="346600" y="592397"/>
                </a:lnTo>
                <a:cubicBezTo>
                  <a:pt x="345076" y="600360"/>
                  <a:pt x="338085" y="606087"/>
                  <a:pt x="330018" y="606087"/>
                </a:cubicBezTo>
                <a:lnTo>
                  <a:pt x="84431" y="606087"/>
                </a:lnTo>
                <a:cubicBezTo>
                  <a:pt x="76275" y="606087"/>
                  <a:pt x="69373" y="600360"/>
                  <a:pt x="67760" y="592397"/>
                </a:cubicBezTo>
                <a:lnTo>
                  <a:pt x="22228" y="353398"/>
                </a:lnTo>
                <a:lnTo>
                  <a:pt x="16850" y="353398"/>
                </a:lnTo>
                <a:cubicBezTo>
                  <a:pt x="7529" y="353398"/>
                  <a:pt x="0" y="345882"/>
                  <a:pt x="0" y="336576"/>
                </a:cubicBezTo>
                <a:cubicBezTo>
                  <a:pt x="0" y="327270"/>
                  <a:pt x="7529" y="319754"/>
                  <a:pt x="16850" y="319754"/>
                </a:cubicBezTo>
                <a:lnTo>
                  <a:pt x="46518" y="319754"/>
                </a:lnTo>
                <a:cubicBezTo>
                  <a:pt x="52971" y="258461"/>
                  <a:pt x="94201" y="205399"/>
                  <a:pt x="153447" y="184461"/>
                </a:cubicBezTo>
                <a:close/>
                <a:moveTo>
                  <a:pt x="207145" y="33652"/>
                </a:moveTo>
                <a:cubicBezTo>
                  <a:pt x="182505" y="33652"/>
                  <a:pt x="162613" y="53610"/>
                  <a:pt x="162613" y="78133"/>
                </a:cubicBezTo>
                <a:cubicBezTo>
                  <a:pt x="162613" y="102745"/>
                  <a:pt x="182505" y="122703"/>
                  <a:pt x="207145" y="122703"/>
                </a:cubicBezTo>
                <a:cubicBezTo>
                  <a:pt x="231785" y="122703"/>
                  <a:pt x="251676" y="102745"/>
                  <a:pt x="251676" y="78133"/>
                </a:cubicBezTo>
                <a:cubicBezTo>
                  <a:pt x="251676" y="53610"/>
                  <a:pt x="231785" y="33652"/>
                  <a:pt x="207145" y="33652"/>
                </a:cubicBezTo>
                <a:close/>
                <a:moveTo>
                  <a:pt x="207145" y="0"/>
                </a:moveTo>
                <a:cubicBezTo>
                  <a:pt x="250243" y="0"/>
                  <a:pt x="285366" y="35173"/>
                  <a:pt x="285366" y="78311"/>
                </a:cubicBezTo>
                <a:cubicBezTo>
                  <a:pt x="285366" y="121360"/>
                  <a:pt x="250243" y="156444"/>
                  <a:pt x="207145" y="156444"/>
                </a:cubicBezTo>
                <a:cubicBezTo>
                  <a:pt x="164047" y="156444"/>
                  <a:pt x="128923" y="121271"/>
                  <a:pt x="128923" y="78133"/>
                </a:cubicBezTo>
                <a:cubicBezTo>
                  <a:pt x="128923" y="35084"/>
                  <a:pt x="164047" y="0"/>
                  <a:pt x="207145" y="0"/>
                </a:cubicBezTo>
                <a:close/>
              </a:path>
            </a:pathLst>
          </a:custGeom>
          <a:solidFill>
            <a:schemeClr val="accent1"/>
          </a:solidFill>
          <a:ln>
            <a:noFill/>
          </a:ln>
        </p:spPr>
      </p:sp>
      <p:sp>
        <p:nvSpPr>
          <p:cNvPr id="61" name="saturn_175280">
            <a:extLst>
              <a:ext uri="{FF2B5EF4-FFF2-40B4-BE49-F238E27FC236}">
                <a16:creationId xmlns="" xmlns:a16="http://schemas.microsoft.com/office/drawing/2014/main" id="{D4E67095-DAB1-4247-87A9-625E24EBBBCE}"/>
              </a:ext>
            </a:extLst>
          </p:cNvPr>
          <p:cNvSpPr>
            <a:spLocks noChangeAspect="1"/>
          </p:cNvSpPr>
          <p:nvPr/>
        </p:nvSpPr>
        <p:spPr bwMode="auto">
          <a:xfrm>
            <a:off x="10187593" y="1199460"/>
            <a:ext cx="609685" cy="458989"/>
          </a:xfrm>
          <a:custGeom>
            <a:avLst/>
            <a:gdLst>
              <a:gd name="connsiteX0" fmla="*/ 84224 w 606549"/>
              <a:gd name="connsiteY0" fmla="*/ 265106 h 456629"/>
              <a:gd name="connsiteX1" fmla="*/ 24937 w 606549"/>
              <a:gd name="connsiteY1" fmla="*/ 347654 h 456629"/>
              <a:gd name="connsiteX2" fmla="*/ 121910 w 606549"/>
              <a:gd name="connsiteY2" fmla="*/ 364369 h 456629"/>
              <a:gd name="connsiteX3" fmla="*/ 126024 w 606549"/>
              <a:gd name="connsiteY3" fmla="*/ 363809 h 456629"/>
              <a:gd name="connsiteX4" fmla="*/ 84224 w 606549"/>
              <a:gd name="connsiteY4" fmla="*/ 265106 h 456629"/>
              <a:gd name="connsiteX5" fmla="*/ 487003 w 606549"/>
              <a:gd name="connsiteY5" fmla="*/ 229042 h 456629"/>
              <a:gd name="connsiteX6" fmla="*/ 494445 w 606549"/>
              <a:gd name="connsiteY6" fmla="*/ 234179 h 456629"/>
              <a:gd name="connsiteX7" fmla="*/ 490800 w 606549"/>
              <a:gd name="connsiteY7" fmla="*/ 250525 h 456629"/>
              <a:gd name="connsiteX8" fmla="*/ 457808 w 606549"/>
              <a:gd name="connsiteY8" fmla="*/ 270513 h 456629"/>
              <a:gd name="connsiteX9" fmla="*/ 451920 w 606549"/>
              <a:gd name="connsiteY9" fmla="*/ 272101 h 456629"/>
              <a:gd name="connsiteX10" fmla="*/ 441639 w 606549"/>
              <a:gd name="connsiteY10" fmla="*/ 266123 h 456629"/>
              <a:gd name="connsiteX11" fmla="*/ 446032 w 606549"/>
              <a:gd name="connsiteY11" fmla="*/ 249964 h 456629"/>
              <a:gd name="connsiteX12" fmla="*/ 478089 w 606549"/>
              <a:gd name="connsiteY12" fmla="*/ 230629 h 456629"/>
              <a:gd name="connsiteX13" fmla="*/ 487003 w 606549"/>
              <a:gd name="connsiteY13" fmla="*/ 229042 h 456629"/>
              <a:gd name="connsiteX14" fmla="*/ 229965 w 606549"/>
              <a:gd name="connsiteY14" fmla="*/ 74879 h 456629"/>
              <a:gd name="connsiteX15" fmla="*/ 237228 w 606549"/>
              <a:gd name="connsiteY15" fmla="*/ 80390 h 456629"/>
              <a:gd name="connsiteX16" fmla="*/ 232924 w 606549"/>
              <a:gd name="connsiteY16" fmla="*/ 96549 h 456629"/>
              <a:gd name="connsiteX17" fmla="*/ 157129 w 606549"/>
              <a:gd name="connsiteY17" fmla="*/ 228343 h 456629"/>
              <a:gd name="connsiteX18" fmla="*/ 145246 w 606549"/>
              <a:gd name="connsiteY18" fmla="*/ 240205 h 456629"/>
              <a:gd name="connsiteX19" fmla="*/ 133455 w 606549"/>
              <a:gd name="connsiteY19" fmla="*/ 228343 h 456629"/>
              <a:gd name="connsiteX20" fmla="*/ 157597 w 606549"/>
              <a:gd name="connsiteY20" fmla="*/ 139328 h 456629"/>
              <a:gd name="connsiteX21" fmla="*/ 220946 w 606549"/>
              <a:gd name="connsiteY21" fmla="*/ 76093 h 456629"/>
              <a:gd name="connsiteX22" fmla="*/ 229965 w 606549"/>
              <a:gd name="connsiteY22" fmla="*/ 74879 h 456629"/>
              <a:gd name="connsiteX23" fmla="*/ 309943 w 606549"/>
              <a:gd name="connsiteY23" fmla="*/ 52077 h 456629"/>
              <a:gd name="connsiteX24" fmla="*/ 321723 w 606549"/>
              <a:gd name="connsiteY24" fmla="*/ 63944 h 456629"/>
              <a:gd name="connsiteX25" fmla="*/ 309943 w 606549"/>
              <a:gd name="connsiteY25" fmla="*/ 75812 h 456629"/>
              <a:gd name="connsiteX26" fmla="*/ 277593 w 606549"/>
              <a:gd name="connsiteY26" fmla="*/ 79176 h 456629"/>
              <a:gd name="connsiteX27" fmla="*/ 275069 w 606549"/>
              <a:gd name="connsiteY27" fmla="*/ 79456 h 456629"/>
              <a:gd name="connsiteX28" fmla="*/ 263569 w 606549"/>
              <a:gd name="connsiteY28" fmla="*/ 70112 h 456629"/>
              <a:gd name="connsiteX29" fmla="*/ 272638 w 606549"/>
              <a:gd name="connsiteY29" fmla="*/ 56095 h 456629"/>
              <a:gd name="connsiteX30" fmla="*/ 309943 w 606549"/>
              <a:gd name="connsiteY30" fmla="*/ 52077 h 456629"/>
              <a:gd name="connsiteX31" fmla="*/ 309965 w 606549"/>
              <a:gd name="connsiteY31" fmla="*/ 23625 h 456629"/>
              <a:gd name="connsiteX32" fmla="*/ 104984 w 606549"/>
              <a:gd name="connsiteY32" fmla="*/ 228315 h 456629"/>
              <a:gd name="connsiteX33" fmla="*/ 152957 w 606549"/>
              <a:gd name="connsiteY33" fmla="*/ 359794 h 456629"/>
              <a:gd name="connsiteX34" fmla="*/ 333343 w 606549"/>
              <a:gd name="connsiteY34" fmla="*/ 304886 h 456629"/>
              <a:gd name="connsiteX35" fmla="*/ 400953 w 606549"/>
              <a:gd name="connsiteY35" fmla="*/ 274071 h 456629"/>
              <a:gd name="connsiteX36" fmla="*/ 416850 w 606549"/>
              <a:gd name="connsiteY36" fmla="*/ 279394 h 456629"/>
              <a:gd name="connsiteX37" fmla="*/ 411614 w 606549"/>
              <a:gd name="connsiteY37" fmla="*/ 295268 h 456629"/>
              <a:gd name="connsiteX38" fmla="*/ 342414 w 606549"/>
              <a:gd name="connsiteY38" fmla="*/ 326737 h 456629"/>
              <a:gd name="connsiteX39" fmla="*/ 172594 w 606549"/>
              <a:gd name="connsiteY39" fmla="*/ 380151 h 456629"/>
              <a:gd name="connsiteX40" fmla="*/ 309965 w 606549"/>
              <a:gd name="connsiteY40" fmla="*/ 433004 h 456629"/>
              <a:gd name="connsiteX41" fmla="*/ 514946 w 606549"/>
              <a:gd name="connsiteY41" fmla="*/ 228315 h 456629"/>
              <a:gd name="connsiteX42" fmla="*/ 309965 w 606549"/>
              <a:gd name="connsiteY42" fmla="*/ 23625 h 456629"/>
              <a:gd name="connsiteX43" fmla="*/ 309965 w 606549"/>
              <a:gd name="connsiteY43" fmla="*/ 0 h 456629"/>
              <a:gd name="connsiteX44" fmla="*/ 481000 w 606549"/>
              <a:gd name="connsiteY44" fmla="*/ 77039 h 456629"/>
              <a:gd name="connsiteX45" fmla="*/ 603502 w 606549"/>
              <a:gd name="connsiteY45" fmla="*/ 108041 h 456629"/>
              <a:gd name="connsiteX46" fmla="*/ 566191 w 606549"/>
              <a:gd name="connsiteY46" fmla="*/ 192737 h 456629"/>
              <a:gd name="connsiteX47" fmla="*/ 557868 w 606549"/>
              <a:gd name="connsiteY47" fmla="*/ 196098 h 456629"/>
              <a:gd name="connsiteX48" fmla="*/ 549452 w 606549"/>
              <a:gd name="connsiteY48" fmla="*/ 192550 h 456629"/>
              <a:gd name="connsiteX49" fmla="*/ 549639 w 606549"/>
              <a:gd name="connsiteY49" fmla="*/ 175835 h 456629"/>
              <a:gd name="connsiteX50" fmla="*/ 581620 w 606549"/>
              <a:gd name="connsiteY50" fmla="*/ 117099 h 456629"/>
              <a:gd name="connsiteX51" fmla="*/ 498300 w 606549"/>
              <a:gd name="connsiteY51" fmla="*/ 99076 h 456629"/>
              <a:gd name="connsiteX52" fmla="*/ 538604 w 606549"/>
              <a:gd name="connsiteY52" fmla="*/ 228315 h 456629"/>
              <a:gd name="connsiteX53" fmla="*/ 309965 w 606549"/>
              <a:gd name="connsiteY53" fmla="*/ 456629 h 456629"/>
              <a:gd name="connsiteX54" fmla="*/ 143979 w 606549"/>
              <a:gd name="connsiteY54" fmla="*/ 385287 h 456629"/>
              <a:gd name="connsiteX55" fmla="*/ 124528 w 606549"/>
              <a:gd name="connsiteY55" fmla="*/ 387808 h 456629"/>
              <a:gd name="connsiteX56" fmla="*/ 85533 w 606549"/>
              <a:gd name="connsiteY56" fmla="*/ 390236 h 456629"/>
              <a:gd name="connsiteX57" fmla="*/ 3055 w 606549"/>
              <a:gd name="connsiteY57" fmla="*/ 356712 h 456629"/>
              <a:gd name="connsiteX58" fmla="*/ 17362 w 606549"/>
              <a:gd name="connsiteY58" fmla="*/ 297883 h 456629"/>
              <a:gd name="connsiteX59" fmla="*/ 81512 w 606549"/>
              <a:gd name="connsiteY59" fmla="*/ 237559 h 456629"/>
              <a:gd name="connsiteX60" fmla="*/ 81232 w 606549"/>
              <a:gd name="connsiteY60" fmla="*/ 228315 h 456629"/>
              <a:gd name="connsiteX61" fmla="*/ 309965 w 606549"/>
              <a:gd name="connsiteY61" fmla="*/ 0 h 45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6549" h="456629">
                <a:moveTo>
                  <a:pt x="84224" y="265106"/>
                </a:moveTo>
                <a:cubicBezTo>
                  <a:pt x="32418" y="305820"/>
                  <a:pt x="19513" y="334675"/>
                  <a:pt x="24937" y="347654"/>
                </a:cubicBezTo>
                <a:cubicBezTo>
                  <a:pt x="30173" y="360354"/>
                  <a:pt x="58414" y="371466"/>
                  <a:pt x="121910" y="364369"/>
                </a:cubicBezTo>
                <a:cubicBezTo>
                  <a:pt x="123219" y="364183"/>
                  <a:pt x="124622" y="363996"/>
                  <a:pt x="126024" y="363809"/>
                </a:cubicBezTo>
                <a:cubicBezTo>
                  <a:pt x="104890" y="335235"/>
                  <a:pt x="90209" y="301618"/>
                  <a:pt x="84224" y="265106"/>
                </a:cubicBezTo>
                <a:close/>
                <a:moveTo>
                  <a:pt x="487003" y="229042"/>
                </a:moveTo>
                <a:cubicBezTo>
                  <a:pt x="489959" y="229695"/>
                  <a:pt x="492669" y="231470"/>
                  <a:pt x="494445" y="234179"/>
                </a:cubicBezTo>
                <a:cubicBezTo>
                  <a:pt x="497996" y="239690"/>
                  <a:pt x="496314" y="247069"/>
                  <a:pt x="490800" y="250525"/>
                </a:cubicBezTo>
                <a:cubicBezTo>
                  <a:pt x="480332" y="257250"/>
                  <a:pt x="469304" y="263975"/>
                  <a:pt x="457808" y="270513"/>
                </a:cubicBezTo>
                <a:cubicBezTo>
                  <a:pt x="455939" y="271634"/>
                  <a:pt x="453976" y="272101"/>
                  <a:pt x="451920" y="272101"/>
                </a:cubicBezTo>
                <a:cubicBezTo>
                  <a:pt x="447808" y="272101"/>
                  <a:pt x="443882" y="269953"/>
                  <a:pt x="441639" y="266123"/>
                </a:cubicBezTo>
                <a:cubicBezTo>
                  <a:pt x="438368" y="260519"/>
                  <a:pt x="440331" y="253233"/>
                  <a:pt x="446032" y="249964"/>
                </a:cubicBezTo>
                <a:cubicBezTo>
                  <a:pt x="457154" y="243613"/>
                  <a:pt x="467902" y="237168"/>
                  <a:pt x="478089" y="230629"/>
                </a:cubicBezTo>
                <a:cubicBezTo>
                  <a:pt x="480846" y="228855"/>
                  <a:pt x="484047" y="228388"/>
                  <a:pt x="487003" y="229042"/>
                </a:cubicBezTo>
                <a:close/>
                <a:moveTo>
                  <a:pt x="229965" y="74879"/>
                </a:moveTo>
                <a:cubicBezTo>
                  <a:pt x="232901" y="75650"/>
                  <a:pt x="235544" y="77541"/>
                  <a:pt x="237228" y="80390"/>
                </a:cubicBezTo>
                <a:cubicBezTo>
                  <a:pt x="240503" y="85994"/>
                  <a:pt x="238632" y="93280"/>
                  <a:pt x="232924" y="96549"/>
                </a:cubicBezTo>
                <a:cubicBezTo>
                  <a:pt x="186137" y="123823"/>
                  <a:pt x="157129" y="174355"/>
                  <a:pt x="157129" y="228343"/>
                </a:cubicBezTo>
                <a:cubicBezTo>
                  <a:pt x="157129" y="234881"/>
                  <a:pt x="151796" y="240205"/>
                  <a:pt x="145246" y="240205"/>
                </a:cubicBezTo>
                <a:cubicBezTo>
                  <a:pt x="138695" y="240205"/>
                  <a:pt x="133455" y="234881"/>
                  <a:pt x="133455" y="228343"/>
                </a:cubicBezTo>
                <a:cubicBezTo>
                  <a:pt x="133455" y="197052"/>
                  <a:pt x="141783" y="166229"/>
                  <a:pt x="157597" y="139328"/>
                </a:cubicBezTo>
                <a:cubicBezTo>
                  <a:pt x="172850" y="113268"/>
                  <a:pt x="194839" y="91412"/>
                  <a:pt x="220946" y="76093"/>
                </a:cubicBezTo>
                <a:cubicBezTo>
                  <a:pt x="223800" y="74459"/>
                  <a:pt x="227029" y="74108"/>
                  <a:pt x="229965" y="74879"/>
                </a:cubicBezTo>
                <a:close/>
                <a:moveTo>
                  <a:pt x="309943" y="52077"/>
                </a:moveTo>
                <a:cubicBezTo>
                  <a:pt x="316487" y="52077"/>
                  <a:pt x="321723" y="57403"/>
                  <a:pt x="321723" y="63944"/>
                </a:cubicBezTo>
                <a:cubicBezTo>
                  <a:pt x="321723" y="70485"/>
                  <a:pt x="316487" y="75812"/>
                  <a:pt x="309943" y="75812"/>
                </a:cubicBezTo>
                <a:cubicBezTo>
                  <a:pt x="299004" y="75812"/>
                  <a:pt x="288158" y="76933"/>
                  <a:pt x="277593" y="79176"/>
                </a:cubicBezTo>
                <a:cubicBezTo>
                  <a:pt x="276752" y="79363"/>
                  <a:pt x="275910" y="79456"/>
                  <a:pt x="275069" y="79456"/>
                </a:cubicBezTo>
                <a:cubicBezTo>
                  <a:pt x="269646" y="79456"/>
                  <a:pt x="264784" y="75625"/>
                  <a:pt x="263569" y="70112"/>
                </a:cubicBezTo>
                <a:cubicBezTo>
                  <a:pt x="262166" y="63757"/>
                  <a:pt x="266280" y="57403"/>
                  <a:pt x="272638" y="56095"/>
                </a:cubicBezTo>
                <a:cubicBezTo>
                  <a:pt x="284792" y="53385"/>
                  <a:pt x="297321" y="52077"/>
                  <a:pt x="309943" y="52077"/>
                </a:cubicBezTo>
                <a:close/>
                <a:moveTo>
                  <a:pt x="309965" y="23625"/>
                </a:moveTo>
                <a:cubicBezTo>
                  <a:pt x="196908" y="23625"/>
                  <a:pt x="104984" y="115511"/>
                  <a:pt x="104984" y="228315"/>
                </a:cubicBezTo>
                <a:cubicBezTo>
                  <a:pt x="104984" y="278366"/>
                  <a:pt x="123032" y="324216"/>
                  <a:pt x="152957" y="359794"/>
                </a:cubicBezTo>
                <a:cubicBezTo>
                  <a:pt x="206914" y="350269"/>
                  <a:pt x="269754" y="331220"/>
                  <a:pt x="333343" y="304886"/>
                </a:cubicBezTo>
                <a:cubicBezTo>
                  <a:pt x="356534" y="295268"/>
                  <a:pt x="379352" y="284903"/>
                  <a:pt x="400953" y="274071"/>
                </a:cubicBezTo>
                <a:cubicBezTo>
                  <a:pt x="406844" y="271176"/>
                  <a:pt x="413951" y="273511"/>
                  <a:pt x="416850" y="279394"/>
                </a:cubicBezTo>
                <a:cubicBezTo>
                  <a:pt x="419843" y="285183"/>
                  <a:pt x="417411" y="292280"/>
                  <a:pt x="411614" y="295268"/>
                </a:cubicBezTo>
                <a:cubicBezTo>
                  <a:pt x="389451" y="306287"/>
                  <a:pt x="366166" y="316932"/>
                  <a:pt x="342414" y="326737"/>
                </a:cubicBezTo>
                <a:cubicBezTo>
                  <a:pt x="283314" y="351203"/>
                  <a:pt x="224588" y="369599"/>
                  <a:pt x="172594" y="380151"/>
                </a:cubicBezTo>
                <a:cubicBezTo>
                  <a:pt x="208971" y="413021"/>
                  <a:pt x="257130" y="433004"/>
                  <a:pt x="309965" y="433004"/>
                </a:cubicBezTo>
                <a:cubicBezTo>
                  <a:pt x="422929" y="433004"/>
                  <a:pt x="514946" y="341211"/>
                  <a:pt x="514946" y="228315"/>
                </a:cubicBezTo>
                <a:cubicBezTo>
                  <a:pt x="514946" y="115511"/>
                  <a:pt x="422929" y="23625"/>
                  <a:pt x="309965" y="23625"/>
                </a:cubicBezTo>
                <a:close/>
                <a:moveTo>
                  <a:pt x="309965" y="0"/>
                </a:moveTo>
                <a:cubicBezTo>
                  <a:pt x="377949" y="0"/>
                  <a:pt x="439106" y="29788"/>
                  <a:pt x="481000" y="77039"/>
                </a:cubicBezTo>
                <a:cubicBezTo>
                  <a:pt x="549452" y="69195"/>
                  <a:pt x="591813" y="79840"/>
                  <a:pt x="603502" y="108041"/>
                </a:cubicBezTo>
                <a:cubicBezTo>
                  <a:pt x="612947" y="130919"/>
                  <a:pt x="600416" y="159400"/>
                  <a:pt x="566191" y="192737"/>
                </a:cubicBezTo>
                <a:cubicBezTo>
                  <a:pt x="563853" y="194978"/>
                  <a:pt x="560860" y="196098"/>
                  <a:pt x="557868" y="196098"/>
                </a:cubicBezTo>
                <a:cubicBezTo>
                  <a:pt x="554782" y="196098"/>
                  <a:pt x="551790" y="194884"/>
                  <a:pt x="549452" y="192550"/>
                </a:cubicBezTo>
                <a:cubicBezTo>
                  <a:pt x="544870" y="187881"/>
                  <a:pt x="544963" y="180317"/>
                  <a:pt x="549639" y="175835"/>
                </a:cubicBezTo>
                <a:cubicBezTo>
                  <a:pt x="575168" y="150996"/>
                  <a:pt x="586764" y="129612"/>
                  <a:pt x="581620" y="117099"/>
                </a:cubicBezTo>
                <a:cubicBezTo>
                  <a:pt x="576664" y="105146"/>
                  <a:pt x="552070" y="94968"/>
                  <a:pt x="498300" y="99076"/>
                </a:cubicBezTo>
                <a:cubicBezTo>
                  <a:pt x="523736" y="135868"/>
                  <a:pt x="538604" y="180411"/>
                  <a:pt x="538604" y="228315"/>
                </a:cubicBezTo>
                <a:cubicBezTo>
                  <a:pt x="538604" y="354284"/>
                  <a:pt x="436021" y="456629"/>
                  <a:pt x="309965" y="456629"/>
                </a:cubicBezTo>
                <a:cubicBezTo>
                  <a:pt x="244693" y="456629"/>
                  <a:pt x="185686" y="429175"/>
                  <a:pt x="143979" y="385287"/>
                </a:cubicBezTo>
                <a:cubicBezTo>
                  <a:pt x="137340" y="386220"/>
                  <a:pt x="130887" y="387154"/>
                  <a:pt x="124528" y="387808"/>
                </a:cubicBezTo>
                <a:cubicBezTo>
                  <a:pt x="110408" y="389395"/>
                  <a:pt x="97316" y="390236"/>
                  <a:pt x="85533" y="390236"/>
                </a:cubicBezTo>
                <a:cubicBezTo>
                  <a:pt x="40460" y="390236"/>
                  <a:pt x="12219" y="378843"/>
                  <a:pt x="3055" y="356712"/>
                </a:cubicBezTo>
                <a:cubicBezTo>
                  <a:pt x="-3865" y="340091"/>
                  <a:pt x="997" y="320294"/>
                  <a:pt x="17362" y="297883"/>
                </a:cubicBezTo>
                <a:cubicBezTo>
                  <a:pt x="31109" y="279020"/>
                  <a:pt x="52710" y="258757"/>
                  <a:pt x="81512" y="237559"/>
                </a:cubicBezTo>
                <a:cubicBezTo>
                  <a:pt x="81325" y="234478"/>
                  <a:pt x="81232" y="231396"/>
                  <a:pt x="81232" y="228315"/>
                </a:cubicBezTo>
                <a:cubicBezTo>
                  <a:pt x="81232" y="102438"/>
                  <a:pt x="183816" y="0"/>
                  <a:pt x="309965" y="0"/>
                </a:cubicBezTo>
                <a:close/>
              </a:path>
            </a:pathLst>
          </a:custGeom>
          <a:solidFill>
            <a:schemeClr val="accent1"/>
          </a:solidFill>
          <a:ln>
            <a:noFill/>
          </a:ln>
        </p:spPr>
      </p:sp>
      <p:sp>
        <p:nvSpPr>
          <p:cNvPr id="62" name="small-notes_18272">
            <a:extLst>
              <a:ext uri="{FF2B5EF4-FFF2-40B4-BE49-F238E27FC236}">
                <a16:creationId xmlns="" xmlns:a16="http://schemas.microsoft.com/office/drawing/2014/main" id="{987BF6CE-3A35-4CC1-B6B6-3FE1D8D93D4C}"/>
              </a:ext>
            </a:extLst>
          </p:cNvPr>
          <p:cNvSpPr>
            <a:spLocks noChangeAspect="1"/>
          </p:cNvSpPr>
          <p:nvPr/>
        </p:nvSpPr>
        <p:spPr bwMode="auto">
          <a:xfrm>
            <a:off x="11105226" y="1124112"/>
            <a:ext cx="411701" cy="609685"/>
          </a:xfrm>
          <a:custGeom>
            <a:avLst/>
            <a:gdLst>
              <a:gd name="connsiteX0" fmla="*/ 63428 w 408080"/>
              <a:gd name="connsiteY0" fmla="*/ 391850 h 604322"/>
              <a:gd name="connsiteX1" fmla="*/ 268482 w 408080"/>
              <a:gd name="connsiteY1" fmla="*/ 391850 h 604322"/>
              <a:gd name="connsiteX2" fmla="*/ 280498 w 408080"/>
              <a:gd name="connsiteY2" fmla="*/ 403937 h 604322"/>
              <a:gd name="connsiteX3" fmla="*/ 268482 w 408080"/>
              <a:gd name="connsiteY3" fmla="*/ 415913 h 604322"/>
              <a:gd name="connsiteX4" fmla="*/ 63428 w 408080"/>
              <a:gd name="connsiteY4" fmla="*/ 415913 h 604322"/>
              <a:gd name="connsiteX5" fmla="*/ 51301 w 408080"/>
              <a:gd name="connsiteY5" fmla="*/ 403937 h 604322"/>
              <a:gd name="connsiteX6" fmla="*/ 63428 w 408080"/>
              <a:gd name="connsiteY6" fmla="*/ 391850 h 604322"/>
              <a:gd name="connsiteX7" fmla="*/ 63428 w 408080"/>
              <a:gd name="connsiteY7" fmla="*/ 309147 h 604322"/>
              <a:gd name="connsiteX8" fmla="*/ 268482 w 408080"/>
              <a:gd name="connsiteY8" fmla="*/ 309147 h 604322"/>
              <a:gd name="connsiteX9" fmla="*/ 280498 w 408080"/>
              <a:gd name="connsiteY9" fmla="*/ 321158 h 604322"/>
              <a:gd name="connsiteX10" fmla="*/ 268482 w 408080"/>
              <a:gd name="connsiteY10" fmla="*/ 333280 h 604322"/>
              <a:gd name="connsiteX11" fmla="*/ 63428 w 408080"/>
              <a:gd name="connsiteY11" fmla="*/ 333280 h 604322"/>
              <a:gd name="connsiteX12" fmla="*/ 51301 w 408080"/>
              <a:gd name="connsiteY12" fmla="*/ 321158 h 604322"/>
              <a:gd name="connsiteX13" fmla="*/ 63428 w 408080"/>
              <a:gd name="connsiteY13" fmla="*/ 309147 h 604322"/>
              <a:gd name="connsiteX14" fmla="*/ 63428 w 408080"/>
              <a:gd name="connsiteY14" fmla="*/ 226374 h 604322"/>
              <a:gd name="connsiteX15" fmla="*/ 268482 w 408080"/>
              <a:gd name="connsiteY15" fmla="*/ 226374 h 604322"/>
              <a:gd name="connsiteX16" fmla="*/ 280498 w 408080"/>
              <a:gd name="connsiteY16" fmla="*/ 238496 h 604322"/>
              <a:gd name="connsiteX17" fmla="*/ 268482 w 408080"/>
              <a:gd name="connsiteY17" fmla="*/ 250507 h 604322"/>
              <a:gd name="connsiteX18" fmla="*/ 63428 w 408080"/>
              <a:gd name="connsiteY18" fmla="*/ 250507 h 604322"/>
              <a:gd name="connsiteX19" fmla="*/ 51301 w 408080"/>
              <a:gd name="connsiteY19" fmla="*/ 238496 h 604322"/>
              <a:gd name="connsiteX20" fmla="*/ 63428 w 408080"/>
              <a:gd name="connsiteY20" fmla="*/ 226374 h 604322"/>
              <a:gd name="connsiteX21" fmla="*/ 63428 w 408080"/>
              <a:gd name="connsiteY21" fmla="*/ 143742 h 604322"/>
              <a:gd name="connsiteX22" fmla="*/ 268482 w 408080"/>
              <a:gd name="connsiteY22" fmla="*/ 143742 h 604322"/>
              <a:gd name="connsiteX23" fmla="*/ 280498 w 408080"/>
              <a:gd name="connsiteY23" fmla="*/ 155753 h 604322"/>
              <a:gd name="connsiteX24" fmla="*/ 268482 w 408080"/>
              <a:gd name="connsiteY24" fmla="*/ 167875 h 604322"/>
              <a:gd name="connsiteX25" fmla="*/ 63428 w 408080"/>
              <a:gd name="connsiteY25" fmla="*/ 167875 h 604322"/>
              <a:gd name="connsiteX26" fmla="*/ 51301 w 408080"/>
              <a:gd name="connsiteY26" fmla="*/ 155753 h 604322"/>
              <a:gd name="connsiteX27" fmla="*/ 63428 w 408080"/>
              <a:gd name="connsiteY27" fmla="*/ 143742 h 604322"/>
              <a:gd name="connsiteX28" fmla="*/ 359131 w 408080"/>
              <a:gd name="connsiteY28" fmla="*/ 102461 h 604322"/>
              <a:gd name="connsiteX29" fmla="*/ 395954 w 408080"/>
              <a:gd name="connsiteY29" fmla="*/ 102461 h 604322"/>
              <a:gd name="connsiteX30" fmla="*/ 408080 w 408080"/>
              <a:gd name="connsiteY30" fmla="*/ 114458 h 604322"/>
              <a:gd name="connsiteX31" fmla="*/ 408080 w 408080"/>
              <a:gd name="connsiteY31" fmla="*/ 592214 h 604322"/>
              <a:gd name="connsiteX32" fmla="*/ 395954 w 408080"/>
              <a:gd name="connsiteY32" fmla="*/ 604322 h 604322"/>
              <a:gd name="connsiteX33" fmla="*/ 72560 w 408080"/>
              <a:gd name="connsiteY33" fmla="*/ 604322 h 604322"/>
              <a:gd name="connsiteX34" fmla="*/ 60545 w 408080"/>
              <a:gd name="connsiteY34" fmla="*/ 592214 h 604322"/>
              <a:gd name="connsiteX35" fmla="*/ 60545 w 408080"/>
              <a:gd name="connsiteY35" fmla="*/ 567332 h 604322"/>
              <a:gd name="connsiteX36" fmla="*/ 72560 w 408080"/>
              <a:gd name="connsiteY36" fmla="*/ 555336 h 604322"/>
              <a:gd name="connsiteX37" fmla="*/ 84686 w 408080"/>
              <a:gd name="connsiteY37" fmla="*/ 567332 h 604322"/>
              <a:gd name="connsiteX38" fmla="*/ 84686 w 408080"/>
              <a:gd name="connsiteY38" fmla="*/ 580218 h 604322"/>
              <a:gd name="connsiteX39" fmla="*/ 383939 w 408080"/>
              <a:gd name="connsiteY39" fmla="*/ 580218 h 604322"/>
              <a:gd name="connsiteX40" fmla="*/ 383939 w 408080"/>
              <a:gd name="connsiteY40" fmla="*/ 126455 h 604322"/>
              <a:gd name="connsiteX41" fmla="*/ 359131 w 408080"/>
              <a:gd name="connsiteY41" fmla="*/ 126455 h 604322"/>
              <a:gd name="connsiteX42" fmla="*/ 347117 w 408080"/>
              <a:gd name="connsiteY42" fmla="*/ 114458 h 604322"/>
              <a:gd name="connsiteX43" fmla="*/ 359131 w 408080"/>
              <a:gd name="connsiteY43" fmla="*/ 102461 h 604322"/>
              <a:gd name="connsiteX44" fmla="*/ 92114 w 408080"/>
              <a:gd name="connsiteY44" fmla="*/ 24108 h 604322"/>
              <a:gd name="connsiteX45" fmla="*/ 84660 w 408080"/>
              <a:gd name="connsiteY45" fmla="*/ 34329 h 604322"/>
              <a:gd name="connsiteX46" fmla="*/ 84660 w 408080"/>
              <a:gd name="connsiteY46" fmla="*/ 56660 h 604322"/>
              <a:gd name="connsiteX47" fmla="*/ 72534 w 408080"/>
              <a:gd name="connsiteY47" fmla="*/ 68770 h 604322"/>
              <a:gd name="connsiteX48" fmla="*/ 24141 w 408080"/>
              <a:gd name="connsiteY48" fmla="*/ 68770 h 604322"/>
              <a:gd name="connsiteX49" fmla="*/ 24141 w 408080"/>
              <a:gd name="connsiteY49" fmla="*/ 517270 h 604322"/>
              <a:gd name="connsiteX50" fmla="*/ 318172 w 408080"/>
              <a:gd name="connsiteY50" fmla="*/ 517270 h 604322"/>
              <a:gd name="connsiteX51" fmla="*/ 318172 w 408080"/>
              <a:gd name="connsiteY51" fmla="*/ 68770 h 604322"/>
              <a:gd name="connsiteX52" fmla="*/ 259210 w 408080"/>
              <a:gd name="connsiteY52" fmla="*/ 68770 h 604322"/>
              <a:gd name="connsiteX53" fmla="*/ 247195 w 408080"/>
              <a:gd name="connsiteY53" fmla="*/ 56660 h 604322"/>
              <a:gd name="connsiteX54" fmla="*/ 247195 w 408080"/>
              <a:gd name="connsiteY54" fmla="*/ 34329 h 604322"/>
              <a:gd name="connsiteX55" fmla="*/ 239741 w 408080"/>
              <a:gd name="connsiteY55" fmla="*/ 24108 h 604322"/>
              <a:gd name="connsiteX56" fmla="*/ 232177 w 408080"/>
              <a:gd name="connsiteY56" fmla="*/ 34329 h 604322"/>
              <a:gd name="connsiteX57" fmla="*/ 232177 w 408080"/>
              <a:gd name="connsiteY57" fmla="*/ 56660 h 604322"/>
              <a:gd name="connsiteX58" fmla="*/ 220162 w 408080"/>
              <a:gd name="connsiteY58" fmla="*/ 68770 h 604322"/>
              <a:gd name="connsiteX59" fmla="*/ 185452 w 408080"/>
              <a:gd name="connsiteY59" fmla="*/ 68770 h 604322"/>
              <a:gd name="connsiteX60" fmla="*/ 173437 w 408080"/>
              <a:gd name="connsiteY60" fmla="*/ 56660 h 604322"/>
              <a:gd name="connsiteX61" fmla="*/ 173437 w 408080"/>
              <a:gd name="connsiteY61" fmla="*/ 34329 h 604322"/>
              <a:gd name="connsiteX62" fmla="*/ 165872 w 408080"/>
              <a:gd name="connsiteY62" fmla="*/ 24108 h 604322"/>
              <a:gd name="connsiteX63" fmla="*/ 158418 w 408080"/>
              <a:gd name="connsiteY63" fmla="*/ 34329 h 604322"/>
              <a:gd name="connsiteX64" fmla="*/ 158418 w 408080"/>
              <a:gd name="connsiteY64" fmla="*/ 56660 h 604322"/>
              <a:gd name="connsiteX65" fmla="*/ 146404 w 408080"/>
              <a:gd name="connsiteY65" fmla="*/ 68770 h 604322"/>
              <a:gd name="connsiteX66" fmla="*/ 111694 w 408080"/>
              <a:gd name="connsiteY66" fmla="*/ 68770 h 604322"/>
              <a:gd name="connsiteX67" fmla="*/ 99568 w 408080"/>
              <a:gd name="connsiteY67" fmla="*/ 56660 h 604322"/>
              <a:gd name="connsiteX68" fmla="*/ 99568 w 408080"/>
              <a:gd name="connsiteY68" fmla="*/ 34329 h 604322"/>
              <a:gd name="connsiteX69" fmla="*/ 92114 w 408080"/>
              <a:gd name="connsiteY69" fmla="*/ 24108 h 604322"/>
              <a:gd name="connsiteX70" fmla="*/ 92114 w 408080"/>
              <a:gd name="connsiteY70" fmla="*/ 0 h 604322"/>
              <a:gd name="connsiteX71" fmla="*/ 123709 w 408080"/>
              <a:gd name="connsiteY71" fmla="*/ 34329 h 604322"/>
              <a:gd name="connsiteX72" fmla="*/ 123709 w 408080"/>
              <a:gd name="connsiteY72" fmla="*/ 44661 h 604322"/>
              <a:gd name="connsiteX73" fmla="*/ 134277 w 408080"/>
              <a:gd name="connsiteY73" fmla="*/ 44661 h 604322"/>
              <a:gd name="connsiteX74" fmla="*/ 134277 w 408080"/>
              <a:gd name="connsiteY74" fmla="*/ 34329 h 604322"/>
              <a:gd name="connsiteX75" fmla="*/ 165872 w 408080"/>
              <a:gd name="connsiteY75" fmla="*/ 0 h 604322"/>
              <a:gd name="connsiteX76" fmla="*/ 197467 w 408080"/>
              <a:gd name="connsiteY76" fmla="*/ 34329 h 604322"/>
              <a:gd name="connsiteX77" fmla="*/ 197467 w 408080"/>
              <a:gd name="connsiteY77" fmla="*/ 44661 h 604322"/>
              <a:gd name="connsiteX78" fmla="*/ 208036 w 408080"/>
              <a:gd name="connsiteY78" fmla="*/ 44661 h 604322"/>
              <a:gd name="connsiteX79" fmla="*/ 208036 w 408080"/>
              <a:gd name="connsiteY79" fmla="*/ 34329 h 604322"/>
              <a:gd name="connsiteX80" fmla="*/ 239630 w 408080"/>
              <a:gd name="connsiteY80" fmla="*/ 0 h 604322"/>
              <a:gd name="connsiteX81" fmla="*/ 271225 w 408080"/>
              <a:gd name="connsiteY81" fmla="*/ 34329 h 604322"/>
              <a:gd name="connsiteX82" fmla="*/ 271225 w 408080"/>
              <a:gd name="connsiteY82" fmla="*/ 44661 h 604322"/>
              <a:gd name="connsiteX83" fmla="*/ 330187 w 408080"/>
              <a:gd name="connsiteY83" fmla="*/ 44661 h 604322"/>
              <a:gd name="connsiteX84" fmla="*/ 342313 w 408080"/>
              <a:gd name="connsiteY84" fmla="*/ 56660 h 604322"/>
              <a:gd name="connsiteX85" fmla="*/ 342313 w 408080"/>
              <a:gd name="connsiteY85" fmla="*/ 529269 h 604322"/>
              <a:gd name="connsiteX86" fmla="*/ 330187 w 408080"/>
              <a:gd name="connsiteY86" fmla="*/ 541378 h 604322"/>
              <a:gd name="connsiteX87" fmla="*/ 12126 w 408080"/>
              <a:gd name="connsiteY87" fmla="*/ 541378 h 604322"/>
              <a:gd name="connsiteX88" fmla="*/ 0 w 408080"/>
              <a:gd name="connsiteY88" fmla="*/ 529269 h 604322"/>
              <a:gd name="connsiteX89" fmla="*/ 0 w 408080"/>
              <a:gd name="connsiteY89" fmla="*/ 56660 h 604322"/>
              <a:gd name="connsiteX90" fmla="*/ 12126 w 408080"/>
              <a:gd name="connsiteY90" fmla="*/ 44661 h 604322"/>
              <a:gd name="connsiteX91" fmla="*/ 60519 w 408080"/>
              <a:gd name="connsiteY91" fmla="*/ 44661 h 604322"/>
              <a:gd name="connsiteX92" fmla="*/ 60519 w 408080"/>
              <a:gd name="connsiteY92" fmla="*/ 34329 h 604322"/>
              <a:gd name="connsiteX93" fmla="*/ 92114 w 408080"/>
              <a:gd name="connsiteY93" fmla="*/ 0 h 60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08080" h="604322">
                <a:moveTo>
                  <a:pt x="63428" y="391850"/>
                </a:moveTo>
                <a:lnTo>
                  <a:pt x="268482" y="391850"/>
                </a:lnTo>
                <a:cubicBezTo>
                  <a:pt x="275157" y="391850"/>
                  <a:pt x="280498" y="397284"/>
                  <a:pt x="280498" y="403937"/>
                </a:cubicBezTo>
                <a:cubicBezTo>
                  <a:pt x="280498" y="410591"/>
                  <a:pt x="275157" y="415913"/>
                  <a:pt x="268482" y="415913"/>
                </a:cubicBezTo>
                <a:lnTo>
                  <a:pt x="63428" y="415913"/>
                </a:lnTo>
                <a:cubicBezTo>
                  <a:pt x="56753" y="415913"/>
                  <a:pt x="51301" y="410591"/>
                  <a:pt x="51301" y="403937"/>
                </a:cubicBezTo>
                <a:cubicBezTo>
                  <a:pt x="51301" y="397284"/>
                  <a:pt x="56753" y="391850"/>
                  <a:pt x="63428" y="391850"/>
                </a:cubicBezTo>
                <a:close/>
                <a:moveTo>
                  <a:pt x="63428" y="309147"/>
                </a:moveTo>
                <a:lnTo>
                  <a:pt x="268482" y="309147"/>
                </a:lnTo>
                <a:cubicBezTo>
                  <a:pt x="275157" y="309147"/>
                  <a:pt x="280498" y="314485"/>
                  <a:pt x="280498" y="321158"/>
                </a:cubicBezTo>
                <a:cubicBezTo>
                  <a:pt x="280498" y="327831"/>
                  <a:pt x="275157" y="333280"/>
                  <a:pt x="268482" y="333280"/>
                </a:cubicBezTo>
                <a:lnTo>
                  <a:pt x="63428" y="333280"/>
                </a:lnTo>
                <a:cubicBezTo>
                  <a:pt x="56753" y="333280"/>
                  <a:pt x="51301" y="327831"/>
                  <a:pt x="51301" y="321158"/>
                </a:cubicBezTo>
                <a:cubicBezTo>
                  <a:pt x="51301" y="314485"/>
                  <a:pt x="56753" y="309147"/>
                  <a:pt x="63428" y="309147"/>
                </a:cubicBezTo>
                <a:close/>
                <a:moveTo>
                  <a:pt x="63428" y="226374"/>
                </a:moveTo>
                <a:lnTo>
                  <a:pt x="268482" y="226374"/>
                </a:lnTo>
                <a:cubicBezTo>
                  <a:pt x="275157" y="226374"/>
                  <a:pt x="280498" y="231824"/>
                  <a:pt x="280498" y="238496"/>
                </a:cubicBezTo>
                <a:cubicBezTo>
                  <a:pt x="280498" y="245169"/>
                  <a:pt x="275157" y="250507"/>
                  <a:pt x="268482" y="250507"/>
                </a:cubicBezTo>
                <a:lnTo>
                  <a:pt x="63428" y="250507"/>
                </a:lnTo>
                <a:cubicBezTo>
                  <a:pt x="56753" y="250507"/>
                  <a:pt x="51301" y="245169"/>
                  <a:pt x="51301" y="238496"/>
                </a:cubicBezTo>
                <a:cubicBezTo>
                  <a:pt x="51301" y="231824"/>
                  <a:pt x="56753" y="226374"/>
                  <a:pt x="63428" y="226374"/>
                </a:cubicBezTo>
                <a:close/>
                <a:moveTo>
                  <a:pt x="63428" y="143742"/>
                </a:moveTo>
                <a:lnTo>
                  <a:pt x="268482" y="143742"/>
                </a:lnTo>
                <a:cubicBezTo>
                  <a:pt x="275157" y="143742"/>
                  <a:pt x="280498" y="149192"/>
                  <a:pt x="280498" y="155753"/>
                </a:cubicBezTo>
                <a:cubicBezTo>
                  <a:pt x="280498" y="162426"/>
                  <a:pt x="275157" y="167875"/>
                  <a:pt x="268482" y="167875"/>
                </a:cubicBezTo>
                <a:lnTo>
                  <a:pt x="63428" y="167875"/>
                </a:lnTo>
                <a:cubicBezTo>
                  <a:pt x="56753" y="167875"/>
                  <a:pt x="51301" y="162426"/>
                  <a:pt x="51301" y="155753"/>
                </a:cubicBezTo>
                <a:cubicBezTo>
                  <a:pt x="51301" y="149192"/>
                  <a:pt x="56753" y="143742"/>
                  <a:pt x="63428" y="143742"/>
                </a:cubicBezTo>
                <a:close/>
                <a:moveTo>
                  <a:pt x="359131" y="102461"/>
                </a:moveTo>
                <a:lnTo>
                  <a:pt x="395954" y="102461"/>
                </a:lnTo>
                <a:cubicBezTo>
                  <a:pt x="402629" y="102461"/>
                  <a:pt x="408080" y="107793"/>
                  <a:pt x="408080" y="114458"/>
                </a:cubicBezTo>
                <a:lnTo>
                  <a:pt x="408080" y="592214"/>
                </a:lnTo>
                <a:cubicBezTo>
                  <a:pt x="408080" y="598879"/>
                  <a:pt x="402629" y="604322"/>
                  <a:pt x="395954" y="604322"/>
                </a:cubicBezTo>
                <a:lnTo>
                  <a:pt x="72560" y="604322"/>
                </a:lnTo>
                <a:cubicBezTo>
                  <a:pt x="65885" y="604322"/>
                  <a:pt x="60545" y="598879"/>
                  <a:pt x="60545" y="592214"/>
                </a:cubicBezTo>
                <a:lnTo>
                  <a:pt x="60545" y="567332"/>
                </a:lnTo>
                <a:cubicBezTo>
                  <a:pt x="60545" y="560668"/>
                  <a:pt x="65885" y="555336"/>
                  <a:pt x="72560" y="555336"/>
                </a:cubicBezTo>
                <a:cubicBezTo>
                  <a:pt x="79234" y="555336"/>
                  <a:pt x="84686" y="560668"/>
                  <a:pt x="84686" y="567332"/>
                </a:cubicBezTo>
                <a:lnTo>
                  <a:pt x="84686" y="580218"/>
                </a:lnTo>
                <a:lnTo>
                  <a:pt x="383939" y="580218"/>
                </a:lnTo>
                <a:lnTo>
                  <a:pt x="383939" y="126455"/>
                </a:lnTo>
                <a:lnTo>
                  <a:pt x="359131" y="126455"/>
                </a:lnTo>
                <a:cubicBezTo>
                  <a:pt x="352457" y="126455"/>
                  <a:pt x="347117" y="121123"/>
                  <a:pt x="347117" y="114458"/>
                </a:cubicBezTo>
                <a:cubicBezTo>
                  <a:pt x="347117" y="107793"/>
                  <a:pt x="352457" y="102461"/>
                  <a:pt x="359131" y="102461"/>
                </a:cubicBezTo>
                <a:close/>
                <a:moveTo>
                  <a:pt x="92114" y="24108"/>
                </a:moveTo>
                <a:cubicBezTo>
                  <a:pt x="88109" y="24108"/>
                  <a:pt x="84660" y="28774"/>
                  <a:pt x="84660" y="34329"/>
                </a:cubicBezTo>
                <a:lnTo>
                  <a:pt x="84660" y="56660"/>
                </a:lnTo>
                <a:cubicBezTo>
                  <a:pt x="84660" y="63326"/>
                  <a:pt x="79209" y="68770"/>
                  <a:pt x="72534" y="68770"/>
                </a:cubicBezTo>
                <a:lnTo>
                  <a:pt x="24141" y="68770"/>
                </a:lnTo>
                <a:lnTo>
                  <a:pt x="24141" y="517270"/>
                </a:lnTo>
                <a:lnTo>
                  <a:pt x="318172" y="517270"/>
                </a:lnTo>
                <a:lnTo>
                  <a:pt x="318172" y="68770"/>
                </a:lnTo>
                <a:lnTo>
                  <a:pt x="259210" y="68770"/>
                </a:lnTo>
                <a:cubicBezTo>
                  <a:pt x="252535" y="68770"/>
                  <a:pt x="247195" y="63326"/>
                  <a:pt x="247195" y="56660"/>
                </a:cubicBezTo>
                <a:lnTo>
                  <a:pt x="247195" y="34329"/>
                </a:lnTo>
                <a:cubicBezTo>
                  <a:pt x="247195" y="28774"/>
                  <a:pt x="243746" y="24108"/>
                  <a:pt x="239741" y="24108"/>
                </a:cubicBezTo>
                <a:cubicBezTo>
                  <a:pt x="235625" y="24108"/>
                  <a:pt x="232177" y="28774"/>
                  <a:pt x="232177" y="34329"/>
                </a:cubicBezTo>
                <a:lnTo>
                  <a:pt x="232177" y="56660"/>
                </a:lnTo>
                <a:cubicBezTo>
                  <a:pt x="232177" y="63326"/>
                  <a:pt x="226837" y="68770"/>
                  <a:pt x="220162" y="68770"/>
                </a:cubicBezTo>
                <a:lnTo>
                  <a:pt x="185452" y="68770"/>
                </a:lnTo>
                <a:cubicBezTo>
                  <a:pt x="178777" y="68770"/>
                  <a:pt x="173437" y="63326"/>
                  <a:pt x="173437" y="56660"/>
                </a:cubicBezTo>
                <a:lnTo>
                  <a:pt x="173437" y="34329"/>
                </a:lnTo>
                <a:cubicBezTo>
                  <a:pt x="173437" y="28774"/>
                  <a:pt x="169988" y="24108"/>
                  <a:pt x="165872" y="24108"/>
                </a:cubicBezTo>
                <a:cubicBezTo>
                  <a:pt x="161867" y="24108"/>
                  <a:pt x="158418" y="28774"/>
                  <a:pt x="158418" y="34329"/>
                </a:cubicBezTo>
                <a:lnTo>
                  <a:pt x="158418" y="56660"/>
                </a:lnTo>
                <a:cubicBezTo>
                  <a:pt x="158418" y="63326"/>
                  <a:pt x="152967" y="68770"/>
                  <a:pt x="146404" y="68770"/>
                </a:cubicBezTo>
                <a:lnTo>
                  <a:pt x="111694" y="68770"/>
                </a:lnTo>
                <a:cubicBezTo>
                  <a:pt x="105019" y="68770"/>
                  <a:pt x="99568" y="63326"/>
                  <a:pt x="99568" y="56660"/>
                </a:cubicBezTo>
                <a:lnTo>
                  <a:pt x="99568" y="34329"/>
                </a:lnTo>
                <a:cubicBezTo>
                  <a:pt x="99568" y="28774"/>
                  <a:pt x="96230" y="24108"/>
                  <a:pt x="92114" y="24108"/>
                </a:cubicBezTo>
                <a:close/>
                <a:moveTo>
                  <a:pt x="92114" y="0"/>
                </a:moveTo>
                <a:cubicBezTo>
                  <a:pt x="109580" y="0"/>
                  <a:pt x="123709" y="15443"/>
                  <a:pt x="123709" y="34329"/>
                </a:cubicBezTo>
                <a:lnTo>
                  <a:pt x="123709" y="44661"/>
                </a:lnTo>
                <a:lnTo>
                  <a:pt x="134277" y="44661"/>
                </a:lnTo>
                <a:lnTo>
                  <a:pt x="134277" y="34329"/>
                </a:lnTo>
                <a:cubicBezTo>
                  <a:pt x="134277" y="15443"/>
                  <a:pt x="148406" y="0"/>
                  <a:pt x="165872" y="0"/>
                </a:cubicBezTo>
                <a:cubicBezTo>
                  <a:pt x="183338" y="0"/>
                  <a:pt x="197467" y="15443"/>
                  <a:pt x="197467" y="34329"/>
                </a:cubicBezTo>
                <a:lnTo>
                  <a:pt x="197467" y="44661"/>
                </a:lnTo>
                <a:lnTo>
                  <a:pt x="208036" y="44661"/>
                </a:lnTo>
                <a:lnTo>
                  <a:pt x="208036" y="34329"/>
                </a:lnTo>
                <a:cubicBezTo>
                  <a:pt x="208036" y="15443"/>
                  <a:pt x="222275" y="0"/>
                  <a:pt x="239630" y="0"/>
                </a:cubicBezTo>
                <a:cubicBezTo>
                  <a:pt x="257096" y="0"/>
                  <a:pt x="271225" y="15443"/>
                  <a:pt x="271225" y="34329"/>
                </a:cubicBezTo>
                <a:lnTo>
                  <a:pt x="271225" y="44661"/>
                </a:lnTo>
                <a:lnTo>
                  <a:pt x="330187" y="44661"/>
                </a:lnTo>
                <a:cubicBezTo>
                  <a:pt x="336862" y="44661"/>
                  <a:pt x="342313" y="49994"/>
                  <a:pt x="342313" y="56660"/>
                </a:cubicBezTo>
                <a:lnTo>
                  <a:pt x="342313" y="529269"/>
                </a:lnTo>
                <a:cubicBezTo>
                  <a:pt x="342313" y="535934"/>
                  <a:pt x="336862" y="541378"/>
                  <a:pt x="330187" y="541378"/>
                </a:cubicBezTo>
                <a:lnTo>
                  <a:pt x="12126" y="541378"/>
                </a:lnTo>
                <a:cubicBezTo>
                  <a:pt x="5451" y="541378"/>
                  <a:pt x="0" y="535934"/>
                  <a:pt x="0" y="529269"/>
                </a:cubicBezTo>
                <a:lnTo>
                  <a:pt x="0" y="56660"/>
                </a:lnTo>
                <a:cubicBezTo>
                  <a:pt x="0" y="49994"/>
                  <a:pt x="5451" y="44661"/>
                  <a:pt x="12126" y="44661"/>
                </a:cubicBezTo>
                <a:lnTo>
                  <a:pt x="60519" y="44661"/>
                </a:lnTo>
                <a:lnTo>
                  <a:pt x="60519" y="34329"/>
                </a:lnTo>
                <a:cubicBezTo>
                  <a:pt x="60519" y="15443"/>
                  <a:pt x="74648" y="0"/>
                  <a:pt x="92114" y="0"/>
                </a:cubicBezTo>
                <a:close/>
              </a:path>
            </a:pathLst>
          </a:custGeom>
          <a:solidFill>
            <a:schemeClr val="accent1"/>
          </a:solidFill>
          <a:ln>
            <a:noFill/>
          </a:ln>
        </p:spPr>
      </p:sp>
      <p:sp>
        <p:nvSpPr>
          <p:cNvPr id="63" name="test-tubes_223529">
            <a:extLst>
              <a:ext uri="{FF2B5EF4-FFF2-40B4-BE49-F238E27FC236}">
                <a16:creationId xmlns="" xmlns:a16="http://schemas.microsoft.com/office/drawing/2014/main" id="{482CEACD-E15E-4D11-A41C-39E41D58995D}"/>
              </a:ext>
            </a:extLst>
          </p:cNvPr>
          <p:cNvSpPr>
            <a:spLocks noChangeAspect="1"/>
          </p:cNvSpPr>
          <p:nvPr/>
        </p:nvSpPr>
        <p:spPr bwMode="auto">
          <a:xfrm>
            <a:off x="8494697" y="1131212"/>
            <a:ext cx="609685" cy="595484"/>
          </a:xfrm>
          <a:custGeom>
            <a:avLst/>
            <a:gdLst>
              <a:gd name="connsiteX0" fmla="*/ 68611 w 606744"/>
              <a:gd name="connsiteY0" fmla="*/ 386796 h 592612"/>
              <a:gd name="connsiteX1" fmla="*/ 46894 w 606744"/>
              <a:gd name="connsiteY1" fmla="*/ 408390 h 592612"/>
              <a:gd name="connsiteX2" fmla="*/ 43957 w 606744"/>
              <a:gd name="connsiteY2" fmla="*/ 411590 h 592612"/>
              <a:gd name="connsiteX3" fmla="*/ 21974 w 606744"/>
              <a:gd name="connsiteY3" fmla="*/ 469087 h 592612"/>
              <a:gd name="connsiteX4" fmla="*/ 43957 w 606744"/>
              <a:gd name="connsiteY4" fmla="*/ 526673 h 592612"/>
              <a:gd name="connsiteX5" fmla="*/ 46716 w 606744"/>
              <a:gd name="connsiteY5" fmla="*/ 529605 h 592612"/>
              <a:gd name="connsiteX6" fmla="*/ 46894 w 606744"/>
              <a:gd name="connsiteY6" fmla="*/ 529783 h 592612"/>
              <a:gd name="connsiteX7" fmla="*/ 62114 w 606744"/>
              <a:gd name="connsiteY7" fmla="*/ 544890 h 592612"/>
              <a:gd name="connsiteX8" fmla="*/ 65318 w 606744"/>
              <a:gd name="connsiteY8" fmla="*/ 548001 h 592612"/>
              <a:gd name="connsiteX9" fmla="*/ 65407 w 606744"/>
              <a:gd name="connsiteY9" fmla="*/ 548090 h 592612"/>
              <a:gd name="connsiteX10" fmla="*/ 185827 w 606744"/>
              <a:gd name="connsiteY10" fmla="*/ 544890 h 592612"/>
              <a:gd name="connsiteX11" fmla="*/ 344696 w 606744"/>
              <a:gd name="connsiteY11" fmla="*/ 386796 h 592612"/>
              <a:gd name="connsiteX12" fmla="*/ 563381 w 606744"/>
              <a:gd name="connsiteY12" fmla="*/ 326098 h 592612"/>
              <a:gd name="connsiteX13" fmla="*/ 548163 w 606744"/>
              <a:gd name="connsiteY13" fmla="*/ 341292 h 592612"/>
              <a:gd name="connsiteX14" fmla="*/ 548163 w 606744"/>
              <a:gd name="connsiteY14" fmla="*/ 371591 h 592612"/>
              <a:gd name="connsiteX15" fmla="*/ 578600 w 606744"/>
              <a:gd name="connsiteY15" fmla="*/ 371591 h 592612"/>
              <a:gd name="connsiteX16" fmla="*/ 578600 w 606744"/>
              <a:gd name="connsiteY16" fmla="*/ 341292 h 592612"/>
              <a:gd name="connsiteX17" fmla="*/ 555817 w 606744"/>
              <a:gd name="connsiteY17" fmla="*/ 302285 h 592612"/>
              <a:gd name="connsiteX18" fmla="*/ 570946 w 606744"/>
              <a:gd name="connsiteY18" fmla="*/ 302285 h 592612"/>
              <a:gd name="connsiteX19" fmla="*/ 593729 w 606744"/>
              <a:gd name="connsiteY19" fmla="*/ 325032 h 592612"/>
              <a:gd name="connsiteX20" fmla="*/ 593729 w 606744"/>
              <a:gd name="connsiteY20" fmla="*/ 386785 h 592612"/>
              <a:gd name="connsiteX21" fmla="*/ 563381 w 606744"/>
              <a:gd name="connsiteY21" fmla="*/ 399757 h 592612"/>
              <a:gd name="connsiteX22" fmla="*/ 533034 w 606744"/>
              <a:gd name="connsiteY22" fmla="*/ 386785 h 592612"/>
              <a:gd name="connsiteX23" fmla="*/ 533034 w 606744"/>
              <a:gd name="connsiteY23" fmla="*/ 325032 h 592612"/>
              <a:gd name="connsiteX24" fmla="*/ 224777 w 606744"/>
              <a:gd name="connsiteY24" fmla="*/ 263261 h 592612"/>
              <a:gd name="connsiteX25" fmla="*/ 239999 w 606744"/>
              <a:gd name="connsiteY25" fmla="*/ 263261 h 592612"/>
              <a:gd name="connsiteX26" fmla="*/ 285578 w 606744"/>
              <a:gd name="connsiteY26" fmla="*/ 308753 h 592612"/>
              <a:gd name="connsiteX27" fmla="*/ 285578 w 606744"/>
              <a:gd name="connsiteY27" fmla="*/ 323947 h 592612"/>
              <a:gd name="connsiteX28" fmla="*/ 278011 w 606744"/>
              <a:gd name="connsiteY28" fmla="*/ 327145 h 592612"/>
              <a:gd name="connsiteX29" fmla="*/ 270355 w 606744"/>
              <a:gd name="connsiteY29" fmla="*/ 323947 h 592612"/>
              <a:gd name="connsiteX30" fmla="*/ 224777 w 606744"/>
              <a:gd name="connsiteY30" fmla="*/ 278455 h 592612"/>
              <a:gd name="connsiteX31" fmla="*/ 224777 w 606744"/>
              <a:gd name="connsiteY31" fmla="*/ 263261 h 592612"/>
              <a:gd name="connsiteX32" fmla="*/ 255278 w 606744"/>
              <a:gd name="connsiteY32" fmla="*/ 231837 h 592612"/>
              <a:gd name="connsiteX33" fmla="*/ 270411 w 606744"/>
              <a:gd name="connsiteY33" fmla="*/ 231837 h 592612"/>
              <a:gd name="connsiteX34" fmla="*/ 293199 w 606744"/>
              <a:gd name="connsiteY34" fmla="*/ 254559 h 592612"/>
              <a:gd name="connsiteX35" fmla="*/ 293199 w 606744"/>
              <a:gd name="connsiteY35" fmla="*/ 269737 h 592612"/>
              <a:gd name="connsiteX36" fmla="*/ 285633 w 606744"/>
              <a:gd name="connsiteY36" fmla="*/ 273021 h 592612"/>
              <a:gd name="connsiteX37" fmla="*/ 278066 w 606744"/>
              <a:gd name="connsiteY37" fmla="*/ 269737 h 592612"/>
              <a:gd name="connsiteX38" fmla="*/ 255278 w 606744"/>
              <a:gd name="connsiteY38" fmla="*/ 247015 h 592612"/>
              <a:gd name="connsiteX39" fmla="*/ 255278 w 606744"/>
              <a:gd name="connsiteY39" fmla="*/ 231837 h 592612"/>
              <a:gd name="connsiteX40" fmla="*/ 285622 w 606744"/>
              <a:gd name="connsiteY40" fmla="*/ 201516 h 592612"/>
              <a:gd name="connsiteX41" fmla="*/ 300840 w 606744"/>
              <a:gd name="connsiteY41" fmla="*/ 201516 h 592612"/>
              <a:gd name="connsiteX42" fmla="*/ 346407 w 606744"/>
              <a:gd name="connsiteY42" fmla="*/ 247008 h 592612"/>
              <a:gd name="connsiteX43" fmla="*/ 346407 w 606744"/>
              <a:gd name="connsiteY43" fmla="*/ 262201 h 592612"/>
              <a:gd name="connsiteX44" fmla="*/ 338753 w 606744"/>
              <a:gd name="connsiteY44" fmla="*/ 265400 h 592612"/>
              <a:gd name="connsiteX45" fmla="*/ 331188 w 606744"/>
              <a:gd name="connsiteY45" fmla="*/ 262201 h 592612"/>
              <a:gd name="connsiteX46" fmla="*/ 285622 w 606744"/>
              <a:gd name="connsiteY46" fmla="*/ 216710 h 592612"/>
              <a:gd name="connsiteX47" fmla="*/ 285622 w 606744"/>
              <a:gd name="connsiteY47" fmla="*/ 201516 h 592612"/>
              <a:gd name="connsiteX48" fmla="*/ 315946 w 606744"/>
              <a:gd name="connsiteY48" fmla="*/ 171176 h 592612"/>
              <a:gd name="connsiteX49" fmla="*/ 331168 w 606744"/>
              <a:gd name="connsiteY49" fmla="*/ 171176 h 592612"/>
              <a:gd name="connsiteX50" fmla="*/ 353956 w 606744"/>
              <a:gd name="connsiteY50" fmla="*/ 193933 h 592612"/>
              <a:gd name="connsiteX51" fmla="*/ 353956 w 606744"/>
              <a:gd name="connsiteY51" fmla="*/ 209046 h 592612"/>
              <a:gd name="connsiteX52" fmla="*/ 346390 w 606744"/>
              <a:gd name="connsiteY52" fmla="*/ 212335 h 592612"/>
              <a:gd name="connsiteX53" fmla="*/ 338734 w 606744"/>
              <a:gd name="connsiteY53" fmla="*/ 209046 h 592612"/>
              <a:gd name="connsiteX54" fmla="*/ 315946 w 606744"/>
              <a:gd name="connsiteY54" fmla="*/ 186288 h 592612"/>
              <a:gd name="connsiteX55" fmla="*/ 315946 w 606744"/>
              <a:gd name="connsiteY55" fmla="*/ 171176 h 592612"/>
              <a:gd name="connsiteX56" fmla="*/ 346379 w 606744"/>
              <a:gd name="connsiteY56" fmla="*/ 139770 h 592612"/>
              <a:gd name="connsiteX57" fmla="*/ 361512 w 606744"/>
              <a:gd name="connsiteY57" fmla="*/ 139770 h 592612"/>
              <a:gd name="connsiteX58" fmla="*/ 407091 w 606744"/>
              <a:gd name="connsiteY58" fmla="*/ 185244 h 592612"/>
              <a:gd name="connsiteX59" fmla="*/ 407091 w 606744"/>
              <a:gd name="connsiteY59" fmla="*/ 200432 h 592612"/>
              <a:gd name="connsiteX60" fmla="*/ 400592 w 606744"/>
              <a:gd name="connsiteY60" fmla="*/ 204784 h 592612"/>
              <a:gd name="connsiteX61" fmla="*/ 393026 w 606744"/>
              <a:gd name="connsiteY61" fmla="*/ 201498 h 592612"/>
              <a:gd name="connsiteX62" fmla="*/ 346379 w 606744"/>
              <a:gd name="connsiteY62" fmla="*/ 154957 h 592612"/>
              <a:gd name="connsiteX63" fmla="*/ 346379 w 606744"/>
              <a:gd name="connsiteY63" fmla="*/ 139770 h 592612"/>
              <a:gd name="connsiteX64" fmla="*/ 369171 w 606744"/>
              <a:gd name="connsiteY64" fmla="*/ 86690 h 592612"/>
              <a:gd name="connsiteX65" fmla="*/ 90327 w 606744"/>
              <a:gd name="connsiteY65" fmla="*/ 365112 h 592612"/>
              <a:gd name="connsiteX66" fmla="*/ 366501 w 606744"/>
              <a:gd name="connsiteY66" fmla="*/ 365112 h 592612"/>
              <a:gd name="connsiteX67" fmla="*/ 507570 w 606744"/>
              <a:gd name="connsiteY67" fmla="*/ 224790 h 592612"/>
              <a:gd name="connsiteX68" fmla="*/ 438593 w 606744"/>
              <a:gd name="connsiteY68" fmla="*/ 155474 h 592612"/>
              <a:gd name="connsiteX69" fmla="*/ 393024 w 606744"/>
              <a:gd name="connsiteY69" fmla="*/ 22795 h 592612"/>
              <a:gd name="connsiteX70" fmla="*/ 384302 w 606744"/>
              <a:gd name="connsiteY70" fmla="*/ 25994 h 592612"/>
              <a:gd name="connsiteX71" fmla="*/ 370239 w 606744"/>
              <a:gd name="connsiteY71" fmla="*/ 40124 h 592612"/>
              <a:gd name="connsiteX72" fmla="*/ 370239 w 606744"/>
              <a:gd name="connsiteY72" fmla="*/ 56387 h 592612"/>
              <a:gd name="connsiteX73" fmla="*/ 377092 w 606744"/>
              <a:gd name="connsiteY73" fmla="*/ 63141 h 592612"/>
              <a:gd name="connsiteX74" fmla="*/ 381097 w 606744"/>
              <a:gd name="connsiteY74" fmla="*/ 66073 h 592612"/>
              <a:gd name="connsiteX75" fmla="*/ 527596 w 606744"/>
              <a:gd name="connsiteY75" fmla="*/ 213415 h 592612"/>
              <a:gd name="connsiteX76" fmla="*/ 537297 w 606744"/>
              <a:gd name="connsiteY76" fmla="*/ 223191 h 592612"/>
              <a:gd name="connsiteX77" fmla="*/ 553584 w 606744"/>
              <a:gd name="connsiteY77" fmla="*/ 223191 h 592612"/>
              <a:gd name="connsiteX78" fmla="*/ 567736 w 606744"/>
              <a:gd name="connsiteY78" fmla="*/ 209061 h 592612"/>
              <a:gd name="connsiteX79" fmla="*/ 570940 w 606744"/>
              <a:gd name="connsiteY79" fmla="*/ 200441 h 592612"/>
              <a:gd name="connsiteX80" fmla="*/ 567736 w 606744"/>
              <a:gd name="connsiteY80" fmla="*/ 191732 h 592612"/>
              <a:gd name="connsiteX81" fmla="*/ 400589 w 606744"/>
              <a:gd name="connsiteY81" fmla="*/ 25994 h 592612"/>
              <a:gd name="connsiteX82" fmla="*/ 393024 w 606744"/>
              <a:gd name="connsiteY82" fmla="*/ 22795 h 592612"/>
              <a:gd name="connsiteX83" fmla="*/ 393024 w 606744"/>
              <a:gd name="connsiteY83" fmla="*/ 0 h 592612"/>
              <a:gd name="connsiteX84" fmla="*/ 416876 w 606744"/>
              <a:gd name="connsiteY84" fmla="*/ 9731 h 592612"/>
              <a:gd name="connsiteX85" fmla="*/ 584023 w 606744"/>
              <a:gd name="connsiteY85" fmla="*/ 176624 h 592612"/>
              <a:gd name="connsiteX86" fmla="*/ 593724 w 606744"/>
              <a:gd name="connsiteY86" fmla="*/ 200441 h 592612"/>
              <a:gd name="connsiteX87" fmla="*/ 584023 w 606744"/>
              <a:gd name="connsiteY87" fmla="*/ 224257 h 592612"/>
              <a:gd name="connsiteX88" fmla="*/ 569872 w 606744"/>
              <a:gd name="connsiteY88" fmla="*/ 238387 h 592612"/>
              <a:gd name="connsiteX89" fmla="*/ 546019 w 606744"/>
              <a:gd name="connsiteY89" fmla="*/ 249140 h 592612"/>
              <a:gd name="connsiteX90" fmla="*/ 522700 w 606744"/>
              <a:gd name="connsiteY90" fmla="*/ 239986 h 592612"/>
              <a:gd name="connsiteX91" fmla="*/ 200957 w 606744"/>
              <a:gd name="connsiteY91" fmla="*/ 561153 h 592612"/>
              <a:gd name="connsiteX92" fmla="*/ 123970 w 606744"/>
              <a:gd name="connsiteY92" fmla="*/ 592612 h 592612"/>
              <a:gd name="connsiteX93" fmla="*/ 46894 w 606744"/>
              <a:gd name="connsiteY93" fmla="*/ 560087 h 592612"/>
              <a:gd name="connsiteX94" fmla="*/ 31764 w 606744"/>
              <a:gd name="connsiteY94" fmla="*/ 544890 h 592612"/>
              <a:gd name="connsiteX95" fmla="*/ 27937 w 606744"/>
              <a:gd name="connsiteY95" fmla="*/ 540980 h 592612"/>
              <a:gd name="connsiteX96" fmla="*/ 26246 w 606744"/>
              <a:gd name="connsiteY96" fmla="*/ 538936 h 592612"/>
              <a:gd name="connsiteX97" fmla="*/ 24377 w 606744"/>
              <a:gd name="connsiteY97" fmla="*/ 536892 h 592612"/>
              <a:gd name="connsiteX98" fmla="*/ 21974 w 606744"/>
              <a:gd name="connsiteY98" fmla="*/ 533782 h 592612"/>
              <a:gd name="connsiteX99" fmla="*/ 21173 w 606744"/>
              <a:gd name="connsiteY99" fmla="*/ 532627 h 592612"/>
              <a:gd name="connsiteX100" fmla="*/ 31764 w 606744"/>
              <a:gd name="connsiteY100" fmla="*/ 393283 h 592612"/>
              <a:gd name="connsiteX101" fmla="*/ 56684 w 606744"/>
              <a:gd name="connsiteY101" fmla="*/ 368311 h 592612"/>
              <a:gd name="connsiteX102" fmla="*/ 354486 w 606744"/>
              <a:gd name="connsiteY102" fmla="*/ 70961 h 592612"/>
              <a:gd name="connsiteX103" fmla="*/ 355020 w 606744"/>
              <a:gd name="connsiteY103" fmla="*/ 23861 h 592612"/>
              <a:gd name="connsiteX104" fmla="*/ 369171 w 606744"/>
              <a:gd name="connsiteY104" fmla="*/ 9731 h 592612"/>
              <a:gd name="connsiteX105" fmla="*/ 393024 w 606744"/>
              <a:gd name="connsiteY105" fmla="*/ 0 h 592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606744" h="592612">
                <a:moveTo>
                  <a:pt x="68611" y="386796"/>
                </a:moveTo>
                <a:lnTo>
                  <a:pt x="46894" y="408390"/>
                </a:lnTo>
                <a:cubicBezTo>
                  <a:pt x="45915" y="409457"/>
                  <a:pt x="44936" y="410523"/>
                  <a:pt x="43957" y="411590"/>
                </a:cubicBezTo>
                <a:cubicBezTo>
                  <a:pt x="29628" y="427408"/>
                  <a:pt x="21974" y="447759"/>
                  <a:pt x="21974" y="469087"/>
                </a:cubicBezTo>
                <a:cubicBezTo>
                  <a:pt x="21974" y="490415"/>
                  <a:pt x="29628" y="510765"/>
                  <a:pt x="43957" y="526673"/>
                </a:cubicBezTo>
                <a:cubicBezTo>
                  <a:pt x="44847" y="527650"/>
                  <a:pt x="45737" y="528628"/>
                  <a:pt x="46716" y="529605"/>
                </a:cubicBezTo>
                <a:cubicBezTo>
                  <a:pt x="46805" y="529605"/>
                  <a:pt x="46894" y="529694"/>
                  <a:pt x="46894" y="529783"/>
                </a:cubicBezTo>
                <a:lnTo>
                  <a:pt x="62114" y="544890"/>
                </a:lnTo>
                <a:cubicBezTo>
                  <a:pt x="63182" y="545957"/>
                  <a:pt x="64250" y="547023"/>
                  <a:pt x="65318" y="548001"/>
                </a:cubicBezTo>
                <a:cubicBezTo>
                  <a:pt x="65318" y="548001"/>
                  <a:pt x="65407" y="548001"/>
                  <a:pt x="65407" y="548090"/>
                </a:cubicBezTo>
                <a:cubicBezTo>
                  <a:pt x="99316" y="578482"/>
                  <a:pt x="153252" y="577416"/>
                  <a:pt x="185827" y="544890"/>
                </a:cubicBezTo>
                <a:lnTo>
                  <a:pt x="344696" y="386796"/>
                </a:lnTo>
                <a:close/>
                <a:moveTo>
                  <a:pt x="563381" y="326098"/>
                </a:moveTo>
                <a:lnTo>
                  <a:pt x="548163" y="341292"/>
                </a:lnTo>
                <a:cubicBezTo>
                  <a:pt x="539530" y="349910"/>
                  <a:pt x="539530" y="362883"/>
                  <a:pt x="548163" y="371591"/>
                </a:cubicBezTo>
                <a:cubicBezTo>
                  <a:pt x="556885" y="380298"/>
                  <a:pt x="570946" y="380298"/>
                  <a:pt x="578600" y="371591"/>
                </a:cubicBezTo>
                <a:cubicBezTo>
                  <a:pt x="587232" y="362883"/>
                  <a:pt x="587232" y="349910"/>
                  <a:pt x="578600" y="341292"/>
                </a:cubicBezTo>
                <a:close/>
                <a:moveTo>
                  <a:pt x="555817" y="302285"/>
                </a:moveTo>
                <a:cubicBezTo>
                  <a:pt x="560088" y="297931"/>
                  <a:pt x="566585" y="297931"/>
                  <a:pt x="570946" y="302285"/>
                </a:cubicBezTo>
                <a:lnTo>
                  <a:pt x="593729" y="325032"/>
                </a:lnTo>
                <a:cubicBezTo>
                  <a:pt x="611083" y="342358"/>
                  <a:pt x="611083" y="369458"/>
                  <a:pt x="593729" y="386785"/>
                </a:cubicBezTo>
                <a:cubicBezTo>
                  <a:pt x="585096" y="396470"/>
                  <a:pt x="574239" y="399757"/>
                  <a:pt x="563381" y="399757"/>
                </a:cubicBezTo>
                <a:cubicBezTo>
                  <a:pt x="552524" y="399757"/>
                  <a:pt x="541666" y="395403"/>
                  <a:pt x="533034" y="386785"/>
                </a:cubicBezTo>
                <a:cubicBezTo>
                  <a:pt x="515679" y="369458"/>
                  <a:pt x="515679" y="342358"/>
                  <a:pt x="533034" y="325032"/>
                </a:cubicBezTo>
                <a:close/>
                <a:moveTo>
                  <a:pt x="224777" y="263261"/>
                </a:moveTo>
                <a:cubicBezTo>
                  <a:pt x="229139" y="258908"/>
                  <a:pt x="235637" y="258908"/>
                  <a:pt x="239999" y="263261"/>
                </a:cubicBezTo>
                <a:lnTo>
                  <a:pt x="285578" y="308753"/>
                </a:lnTo>
                <a:cubicBezTo>
                  <a:pt x="289940" y="313107"/>
                  <a:pt x="289940" y="319593"/>
                  <a:pt x="285578" y="323947"/>
                </a:cubicBezTo>
                <a:cubicBezTo>
                  <a:pt x="283441" y="326079"/>
                  <a:pt x="280147" y="327145"/>
                  <a:pt x="278011" y="327145"/>
                </a:cubicBezTo>
                <a:cubicBezTo>
                  <a:pt x="274717" y="327145"/>
                  <a:pt x="272581" y="326079"/>
                  <a:pt x="270355" y="323947"/>
                </a:cubicBezTo>
                <a:lnTo>
                  <a:pt x="224777" y="278455"/>
                </a:lnTo>
                <a:cubicBezTo>
                  <a:pt x="220504" y="274101"/>
                  <a:pt x="220504" y="267615"/>
                  <a:pt x="224777" y="263261"/>
                </a:cubicBezTo>
                <a:close/>
                <a:moveTo>
                  <a:pt x="255278" y="231837"/>
                </a:moveTo>
                <a:cubicBezTo>
                  <a:pt x="259640" y="227577"/>
                  <a:pt x="266138" y="227577"/>
                  <a:pt x="270411" y="231837"/>
                </a:cubicBezTo>
                <a:lnTo>
                  <a:pt x="293199" y="254559"/>
                </a:lnTo>
                <a:cubicBezTo>
                  <a:pt x="297561" y="258908"/>
                  <a:pt x="297561" y="265388"/>
                  <a:pt x="293199" y="269737"/>
                </a:cubicBezTo>
                <a:cubicBezTo>
                  <a:pt x="291063" y="271867"/>
                  <a:pt x="287858" y="273021"/>
                  <a:pt x="285633" y="273021"/>
                </a:cubicBezTo>
                <a:cubicBezTo>
                  <a:pt x="282428" y="273021"/>
                  <a:pt x="280203" y="271867"/>
                  <a:pt x="278066" y="269737"/>
                </a:cubicBezTo>
                <a:lnTo>
                  <a:pt x="255278" y="247015"/>
                </a:lnTo>
                <a:cubicBezTo>
                  <a:pt x="250917" y="242666"/>
                  <a:pt x="250917" y="236186"/>
                  <a:pt x="255278" y="231837"/>
                </a:cubicBezTo>
                <a:close/>
                <a:moveTo>
                  <a:pt x="285622" y="201516"/>
                </a:moveTo>
                <a:cubicBezTo>
                  <a:pt x="289982" y="197163"/>
                  <a:pt x="296479" y="197163"/>
                  <a:pt x="300840" y="201516"/>
                </a:cubicBezTo>
                <a:lnTo>
                  <a:pt x="346407" y="247008"/>
                </a:lnTo>
                <a:cubicBezTo>
                  <a:pt x="350768" y="251361"/>
                  <a:pt x="350768" y="257847"/>
                  <a:pt x="346407" y="262201"/>
                </a:cubicBezTo>
                <a:cubicBezTo>
                  <a:pt x="344182" y="264334"/>
                  <a:pt x="342046" y="265400"/>
                  <a:pt x="338753" y="265400"/>
                </a:cubicBezTo>
                <a:cubicBezTo>
                  <a:pt x="335549" y="265400"/>
                  <a:pt x="333413" y="264334"/>
                  <a:pt x="331188" y="262201"/>
                </a:cubicBezTo>
                <a:lnTo>
                  <a:pt x="285622" y="216710"/>
                </a:lnTo>
                <a:cubicBezTo>
                  <a:pt x="281261" y="212356"/>
                  <a:pt x="281261" y="205870"/>
                  <a:pt x="285622" y="201516"/>
                </a:cubicBezTo>
                <a:close/>
                <a:moveTo>
                  <a:pt x="315946" y="171176"/>
                </a:moveTo>
                <a:cubicBezTo>
                  <a:pt x="320308" y="166820"/>
                  <a:pt x="326806" y="166820"/>
                  <a:pt x="331168" y="171176"/>
                </a:cubicBezTo>
                <a:lnTo>
                  <a:pt x="353956" y="193933"/>
                </a:lnTo>
                <a:cubicBezTo>
                  <a:pt x="358318" y="198289"/>
                  <a:pt x="358318" y="204779"/>
                  <a:pt x="353956" y="209046"/>
                </a:cubicBezTo>
                <a:cubicBezTo>
                  <a:pt x="351820" y="211268"/>
                  <a:pt x="349594" y="212335"/>
                  <a:pt x="346390" y="212335"/>
                </a:cubicBezTo>
                <a:cubicBezTo>
                  <a:pt x="343096" y="212335"/>
                  <a:pt x="340960" y="211268"/>
                  <a:pt x="338734" y="209046"/>
                </a:cubicBezTo>
                <a:lnTo>
                  <a:pt x="315946" y="186288"/>
                </a:lnTo>
                <a:cubicBezTo>
                  <a:pt x="311674" y="182021"/>
                  <a:pt x="311674" y="175532"/>
                  <a:pt x="315946" y="171176"/>
                </a:cubicBezTo>
                <a:close/>
                <a:moveTo>
                  <a:pt x="346379" y="139770"/>
                </a:moveTo>
                <a:cubicBezTo>
                  <a:pt x="350741" y="135418"/>
                  <a:pt x="357239" y="135418"/>
                  <a:pt x="361512" y="139770"/>
                </a:cubicBezTo>
                <a:lnTo>
                  <a:pt x="407091" y="185244"/>
                </a:lnTo>
                <a:cubicBezTo>
                  <a:pt x="411453" y="189596"/>
                  <a:pt x="411453" y="196080"/>
                  <a:pt x="407091" y="200432"/>
                </a:cubicBezTo>
                <a:cubicBezTo>
                  <a:pt x="406023" y="203629"/>
                  <a:pt x="402818" y="204784"/>
                  <a:pt x="400592" y="204784"/>
                </a:cubicBezTo>
                <a:cubicBezTo>
                  <a:pt x="397388" y="204784"/>
                  <a:pt x="395162" y="203629"/>
                  <a:pt x="393026" y="201498"/>
                </a:cubicBezTo>
                <a:lnTo>
                  <a:pt x="346379" y="154957"/>
                </a:lnTo>
                <a:cubicBezTo>
                  <a:pt x="342017" y="150605"/>
                  <a:pt x="342017" y="144122"/>
                  <a:pt x="346379" y="139770"/>
                </a:cubicBezTo>
                <a:close/>
                <a:moveTo>
                  <a:pt x="369171" y="86690"/>
                </a:moveTo>
                <a:lnTo>
                  <a:pt x="90327" y="365112"/>
                </a:lnTo>
                <a:lnTo>
                  <a:pt x="366501" y="365112"/>
                </a:lnTo>
                <a:lnTo>
                  <a:pt x="507570" y="224790"/>
                </a:lnTo>
                <a:lnTo>
                  <a:pt x="438593" y="155474"/>
                </a:lnTo>
                <a:close/>
                <a:moveTo>
                  <a:pt x="393024" y="22795"/>
                </a:moveTo>
                <a:cubicBezTo>
                  <a:pt x="389731" y="22795"/>
                  <a:pt x="386527" y="23861"/>
                  <a:pt x="384302" y="25994"/>
                </a:cubicBezTo>
                <a:lnTo>
                  <a:pt x="370239" y="40124"/>
                </a:lnTo>
                <a:cubicBezTo>
                  <a:pt x="365878" y="44390"/>
                  <a:pt x="365878" y="52032"/>
                  <a:pt x="370239" y="56387"/>
                </a:cubicBezTo>
                <a:lnTo>
                  <a:pt x="377092" y="63141"/>
                </a:lnTo>
                <a:cubicBezTo>
                  <a:pt x="378427" y="63852"/>
                  <a:pt x="379762" y="64740"/>
                  <a:pt x="381097" y="66073"/>
                </a:cubicBezTo>
                <a:lnTo>
                  <a:pt x="527596" y="213415"/>
                </a:lnTo>
                <a:lnTo>
                  <a:pt x="537297" y="223191"/>
                </a:lnTo>
                <a:cubicBezTo>
                  <a:pt x="541658" y="227545"/>
                  <a:pt x="549223" y="227545"/>
                  <a:pt x="553584" y="223191"/>
                </a:cubicBezTo>
                <a:lnTo>
                  <a:pt x="567736" y="209061"/>
                </a:lnTo>
                <a:cubicBezTo>
                  <a:pt x="569872" y="206928"/>
                  <a:pt x="570940" y="203640"/>
                  <a:pt x="570940" y="200441"/>
                </a:cubicBezTo>
                <a:cubicBezTo>
                  <a:pt x="570940" y="197152"/>
                  <a:pt x="569872" y="193953"/>
                  <a:pt x="567736" y="191732"/>
                </a:cubicBezTo>
                <a:lnTo>
                  <a:pt x="400589" y="25994"/>
                </a:lnTo>
                <a:cubicBezTo>
                  <a:pt x="398453" y="23861"/>
                  <a:pt x="395160" y="22795"/>
                  <a:pt x="393024" y="22795"/>
                </a:cubicBezTo>
                <a:close/>
                <a:moveTo>
                  <a:pt x="393024" y="0"/>
                </a:moveTo>
                <a:cubicBezTo>
                  <a:pt x="401702" y="0"/>
                  <a:pt x="410379" y="3244"/>
                  <a:pt x="416876" y="9731"/>
                </a:cubicBezTo>
                <a:lnTo>
                  <a:pt x="584023" y="176624"/>
                </a:lnTo>
                <a:cubicBezTo>
                  <a:pt x="590520" y="183111"/>
                  <a:pt x="593724" y="191732"/>
                  <a:pt x="593724" y="200441"/>
                </a:cubicBezTo>
                <a:cubicBezTo>
                  <a:pt x="593724" y="209061"/>
                  <a:pt x="590520" y="217770"/>
                  <a:pt x="584023" y="224257"/>
                </a:cubicBezTo>
                <a:lnTo>
                  <a:pt x="569872" y="238387"/>
                </a:lnTo>
                <a:cubicBezTo>
                  <a:pt x="563374" y="244874"/>
                  <a:pt x="554652" y="249140"/>
                  <a:pt x="546019" y="249140"/>
                </a:cubicBezTo>
                <a:cubicBezTo>
                  <a:pt x="537564" y="249140"/>
                  <a:pt x="529109" y="246118"/>
                  <a:pt x="522700" y="239986"/>
                </a:cubicBezTo>
                <a:lnTo>
                  <a:pt x="200957" y="561153"/>
                </a:lnTo>
                <a:cubicBezTo>
                  <a:pt x="180397" y="581770"/>
                  <a:pt x="153252" y="592612"/>
                  <a:pt x="123970" y="592612"/>
                </a:cubicBezTo>
                <a:cubicBezTo>
                  <a:pt x="94688" y="592612"/>
                  <a:pt x="67543" y="581770"/>
                  <a:pt x="46894" y="560087"/>
                </a:cubicBezTo>
                <a:lnTo>
                  <a:pt x="31764" y="544890"/>
                </a:lnTo>
                <a:cubicBezTo>
                  <a:pt x="30429" y="543646"/>
                  <a:pt x="29183" y="542313"/>
                  <a:pt x="27937" y="540980"/>
                </a:cubicBezTo>
                <a:cubicBezTo>
                  <a:pt x="27314" y="540269"/>
                  <a:pt x="26780" y="539647"/>
                  <a:pt x="26246" y="538936"/>
                </a:cubicBezTo>
                <a:cubicBezTo>
                  <a:pt x="25623" y="538225"/>
                  <a:pt x="25000" y="537603"/>
                  <a:pt x="24377" y="536892"/>
                </a:cubicBezTo>
                <a:cubicBezTo>
                  <a:pt x="23576" y="535826"/>
                  <a:pt x="22775" y="534760"/>
                  <a:pt x="21974" y="533782"/>
                </a:cubicBezTo>
                <a:cubicBezTo>
                  <a:pt x="21707" y="533427"/>
                  <a:pt x="21440" y="533071"/>
                  <a:pt x="21173" y="532627"/>
                </a:cubicBezTo>
                <a:cubicBezTo>
                  <a:pt x="-10245" y="490326"/>
                  <a:pt x="-6685" y="430607"/>
                  <a:pt x="31764" y="393283"/>
                </a:cubicBezTo>
                <a:lnTo>
                  <a:pt x="56684" y="368311"/>
                </a:lnTo>
                <a:lnTo>
                  <a:pt x="354486" y="70961"/>
                </a:lnTo>
                <a:cubicBezTo>
                  <a:pt x="342026" y="57897"/>
                  <a:pt x="342204" y="36658"/>
                  <a:pt x="355020" y="23861"/>
                </a:cubicBezTo>
                <a:lnTo>
                  <a:pt x="369171" y="9731"/>
                </a:lnTo>
                <a:cubicBezTo>
                  <a:pt x="375668" y="3244"/>
                  <a:pt x="384346" y="0"/>
                  <a:pt x="393024" y="0"/>
                </a:cubicBezTo>
                <a:close/>
              </a:path>
            </a:pathLst>
          </a:custGeom>
          <a:solidFill>
            <a:schemeClr val="accent1"/>
          </a:solidFill>
          <a:ln>
            <a:noFill/>
          </a:ln>
        </p:spPr>
      </p:sp>
      <p:sp>
        <p:nvSpPr>
          <p:cNvPr id="64" name="test-tube_223590">
            <a:extLst>
              <a:ext uri="{FF2B5EF4-FFF2-40B4-BE49-F238E27FC236}">
                <a16:creationId xmlns="" xmlns:a16="http://schemas.microsoft.com/office/drawing/2014/main" id="{17D440BA-F58C-45E1-B6A4-256ED4F5812D}"/>
              </a:ext>
            </a:extLst>
          </p:cNvPr>
          <p:cNvSpPr>
            <a:spLocks noChangeAspect="1"/>
          </p:cNvSpPr>
          <p:nvPr/>
        </p:nvSpPr>
        <p:spPr bwMode="auto">
          <a:xfrm>
            <a:off x="793094" y="2036599"/>
            <a:ext cx="392754" cy="507049"/>
          </a:xfrm>
          <a:custGeom>
            <a:avLst/>
            <a:gdLst>
              <a:gd name="connsiteX0" fmla="*/ 229439 w 469960"/>
              <a:gd name="connsiteY0" fmla="*/ 394865 h 606722"/>
              <a:gd name="connsiteX1" fmla="*/ 173194 w 469960"/>
              <a:gd name="connsiteY1" fmla="*/ 430758 h 606722"/>
              <a:gd name="connsiteX2" fmla="*/ 84093 w 469960"/>
              <a:gd name="connsiteY2" fmla="*/ 465151 h 606722"/>
              <a:gd name="connsiteX3" fmla="*/ 84093 w 469960"/>
              <a:gd name="connsiteY3" fmla="*/ 481325 h 606722"/>
              <a:gd name="connsiteX4" fmla="*/ 84093 w 469960"/>
              <a:gd name="connsiteY4" fmla="*/ 576328 h 606722"/>
              <a:gd name="connsiteX5" fmla="*/ 94241 w 469960"/>
              <a:gd name="connsiteY5" fmla="*/ 586460 h 606722"/>
              <a:gd name="connsiteX6" fmla="*/ 438539 w 469960"/>
              <a:gd name="connsiteY6" fmla="*/ 586460 h 606722"/>
              <a:gd name="connsiteX7" fmla="*/ 448686 w 469960"/>
              <a:gd name="connsiteY7" fmla="*/ 576328 h 606722"/>
              <a:gd name="connsiteX8" fmla="*/ 448686 w 469960"/>
              <a:gd name="connsiteY8" fmla="*/ 407474 h 606722"/>
              <a:gd name="connsiteX9" fmla="*/ 424386 w 469960"/>
              <a:gd name="connsiteY9" fmla="*/ 424715 h 606722"/>
              <a:gd name="connsiteX10" fmla="*/ 309917 w 469960"/>
              <a:gd name="connsiteY10" fmla="*/ 425692 h 606722"/>
              <a:gd name="connsiteX11" fmla="*/ 229439 w 469960"/>
              <a:gd name="connsiteY11" fmla="*/ 394865 h 606722"/>
              <a:gd name="connsiteX12" fmla="*/ 114512 w 469960"/>
              <a:gd name="connsiteY12" fmla="*/ 364047 h 606722"/>
              <a:gd name="connsiteX13" fmla="*/ 144876 w 469960"/>
              <a:gd name="connsiteY13" fmla="*/ 364047 h 606722"/>
              <a:gd name="connsiteX14" fmla="*/ 155027 w 469960"/>
              <a:gd name="connsiteY14" fmla="*/ 374173 h 606722"/>
              <a:gd name="connsiteX15" fmla="*/ 144876 w 469960"/>
              <a:gd name="connsiteY15" fmla="*/ 384299 h 606722"/>
              <a:gd name="connsiteX16" fmla="*/ 114512 w 469960"/>
              <a:gd name="connsiteY16" fmla="*/ 384299 h 606722"/>
              <a:gd name="connsiteX17" fmla="*/ 104361 w 469960"/>
              <a:gd name="connsiteY17" fmla="*/ 374173 h 606722"/>
              <a:gd name="connsiteX18" fmla="*/ 114512 w 469960"/>
              <a:gd name="connsiteY18" fmla="*/ 364047 h 606722"/>
              <a:gd name="connsiteX19" fmla="*/ 114509 w 469960"/>
              <a:gd name="connsiteY19" fmla="*/ 323613 h 606722"/>
              <a:gd name="connsiteX20" fmla="*/ 175222 w 469960"/>
              <a:gd name="connsiteY20" fmla="*/ 323613 h 606722"/>
              <a:gd name="connsiteX21" fmla="*/ 185370 w 469960"/>
              <a:gd name="connsiteY21" fmla="*/ 333749 h 606722"/>
              <a:gd name="connsiteX22" fmla="*/ 175222 w 469960"/>
              <a:gd name="connsiteY22" fmla="*/ 343795 h 606722"/>
              <a:gd name="connsiteX23" fmla="*/ 114509 w 469960"/>
              <a:gd name="connsiteY23" fmla="*/ 343795 h 606722"/>
              <a:gd name="connsiteX24" fmla="*/ 104361 w 469960"/>
              <a:gd name="connsiteY24" fmla="*/ 333749 h 606722"/>
              <a:gd name="connsiteX25" fmla="*/ 114509 w 469960"/>
              <a:gd name="connsiteY25" fmla="*/ 323613 h 606722"/>
              <a:gd name="connsiteX26" fmla="*/ 114512 w 469960"/>
              <a:gd name="connsiteY26" fmla="*/ 283179 h 606722"/>
              <a:gd name="connsiteX27" fmla="*/ 144876 w 469960"/>
              <a:gd name="connsiteY27" fmla="*/ 283179 h 606722"/>
              <a:gd name="connsiteX28" fmla="*/ 155027 w 469960"/>
              <a:gd name="connsiteY28" fmla="*/ 293279 h 606722"/>
              <a:gd name="connsiteX29" fmla="*/ 144876 w 469960"/>
              <a:gd name="connsiteY29" fmla="*/ 303290 h 606722"/>
              <a:gd name="connsiteX30" fmla="*/ 114512 w 469960"/>
              <a:gd name="connsiteY30" fmla="*/ 303290 h 606722"/>
              <a:gd name="connsiteX31" fmla="*/ 104361 w 469960"/>
              <a:gd name="connsiteY31" fmla="*/ 293279 h 606722"/>
              <a:gd name="connsiteX32" fmla="*/ 114512 w 469960"/>
              <a:gd name="connsiteY32" fmla="*/ 283179 h 606722"/>
              <a:gd name="connsiteX33" fmla="*/ 114571 w 469960"/>
              <a:gd name="connsiteY33" fmla="*/ 242745 h 606722"/>
              <a:gd name="connsiteX34" fmla="*/ 175231 w 469960"/>
              <a:gd name="connsiteY34" fmla="*/ 242745 h 606722"/>
              <a:gd name="connsiteX35" fmla="*/ 185370 w 469960"/>
              <a:gd name="connsiteY35" fmla="*/ 252756 h 606722"/>
              <a:gd name="connsiteX36" fmla="*/ 175231 w 469960"/>
              <a:gd name="connsiteY36" fmla="*/ 262856 h 606722"/>
              <a:gd name="connsiteX37" fmla="*/ 114571 w 469960"/>
              <a:gd name="connsiteY37" fmla="*/ 262856 h 606722"/>
              <a:gd name="connsiteX38" fmla="*/ 104432 w 469960"/>
              <a:gd name="connsiteY38" fmla="*/ 252756 h 606722"/>
              <a:gd name="connsiteX39" fmla="*/ 114571 w 469960"/>
              <a:gd name="connsiteY39" fmla="*/ 242745 h 606722"/>
              <a:gd name="connsiteX40" fmla="*/ 30419 w 469960"/>
              <a:gd name="connsiteY40" fmla="*/ 20263 h 606722"/>
              <a:gd name="connsiteX41" fmla="*/ 22319 w 469960"/>
              <a:gd name="connsiteY41" fmla="*/ 25240 h 606722"/>
              <a:gd name="connsiteX42" fmla="*/ 22319 w 469960"/>
              <a:gd name="connsiteY42" fmla="*/ 36437 h 606722"/>
              <a:gd name="connsiteX43" fmla="*/ 64867 w 469960"/>
              <a:gd name="connsiteY43" fmla="*/ 101135 h 606722"/>
              <a:gd name="connsiteX44" fmla="*/ 84093 w 469960"/>
              <a:gd name="connsiteY44" fmla="*/ 161745 h 606722"/>
              <a:gd name="connsiteX45" fmla="*/ 84093 w 469960"/>
              <a:gd name="connsiteY45" fmla="*/ 444799 h 606722"/>
              <a:gd name="connsiteX46" fmla="*/ 156994 w 469960"/>
              <a:gd name="connsiteY46" fmla="*/ 419649 h 606722"/>
              <a:gd name="connsiteX47" fmla="*/ 320064 w 469960"/>
              <a:gd name="connsiteY47" fmla="*/ 407474 h 606722"/>
              <a:gd name="connsiteX48" fmla="*/ 412280 w 469960"/>
              <a:gd name="connsiteY48" fmla="*/ 409518 h 606722"/>
              <a:gd name="connsiteX49" fmla="*/ 448686 w 469960"/>
              <a:gd name="connsiteY49" fmla="*/ 386589 h 606722"/>
              <a:gd name="connsiteX50" fmla="*/ 448686 w 469960"/>
              <a:gd name="connsiteY50" fmla="*/ 30305 h 606722"/>
              <a:gd name="connsiteX51" fmla="*/ 438539 w 469960"/>
              <a:gd name="connsiteY51" fmla="*/ 20263 h 606722"/>
              <a:gd name="connsiteX52" fmla="*/ 30419 w 469960"/>
              <a:gd name="connsiteY52" fmla="*/ 0 h 606722"/>
              <a:gd name="connsiteX53" fmla="*/ 438539 w 469960"/>
              <a:gd name="connsiteY53" fmla="*/ 0 h 606722"/>
              <a:gd name="connsiteX54" fmla="*/ 468981 w 469960"/>
              <a:gd name="connsiteY54" fmla="*/ 30305 h 606722"/>
              <a:gd name="connsiteX55" fmla="*/ 468981 w 469960"/>
              <a:gd name="connsiteY55" fmla="*/ 390410 h 606722"/>
              <a:gd name="connsiteX56" fmla="*/ 469960 w 469960"/>
              <a:gd name="connsiteY56" fmla="*/ 394321 h 606722"/>
              <a:gd name="connsiteX57" fmla="*/ 469960 w 469960"/>
              <a:gd name="connsiteY57" fmla="*/ 576328 h 606722"/>
              <a:gd name="connsiteX58" fmla="*/ 440141 w 469960"/>
              <a:gd name="connsiteY58" fmla="*/ 606633 h 606722"/>
              <a:gd name="connsiteX59" fmla="*/ 438539 w 469960"/>
              <a:gd name="connsiteY59" fmla="*/ 606722 h 606722"/>
              <a:gd name="connsiteX60" fmla="*/ 94241 w 469960"/>
              <a:gd name="connsiteY60" fmla="*/ 606722 h 606722"/>
              <a:gd name="connsiteX61" fmla="*/ 63888 w 469960"/>
              <a:gd name="connsiteY61" fmla="*/ 576328 h 606722"/>
              <a:gd name="connsiteX62" fmla="*/ 63888 w 469960"/>
              <a:gd name="connsiteY62" fmla="*/ 480259 h 606722"/>
              <a:gd name="connsiteX63" fmla="*/ 63888 w 469960"/>
              <a:gd name="connsiteY63" fmla="*/ 161745 h 606722"/>
              <a:gd name="connsiteX64" fmla="*/ 48667 w 469960"/>
              <a:gd name="connsiteY64" fmla="*/ 111267 h 606722"/>
              <a:gd name="connsiteX65" fmla="*/ 5140 w 469960"/>
              <a:gd name="connsiteY65" fmla="*/ 47546 h 606722"/>
              <a:gd name="connsiteX66" fmla="*/ 4072 w 469960"/>
              <a:gd name="connsiteY66" fmla="*/ 16175 h 606722"/>
              <a:gd name="connsiteX67" fmla="*/ 30419 w 469960"/>
              <a:gd name="connsiteY6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69960" h="606722">
                <a:moveTo>
                  <a:pt x="229439" y="394865"/>
                </a:moveTo>
                <a:cubicBezTo>
                  <a:pt x="207664" y="394365"/>
                  <a:pt x="189929" y="404985"/>
                  <a:pt x="173194" y="430758"/>
                </a:cubicBezTo>
                <a:cubicBezTo>
                  <a:pt x="153968" y="459108"/>
                  <a:pt x="118541" y="464084"/>
                  <a:pt x="84093" y="465151"/>
                </a:cubicBezTo>
                <a:lnTo>
                  <a:pt x="84093" y="481325"/>
                </a:lnTo>
                <a:lnTo>
                  <a:pt x="84093" y="576328"/>
                </a:lnTo>
                <a:cubicBezTo>
                  <a:pt x="84093" y="582460"/>
                  <a:pt x="88188" y="586460"/>
                  <a:pt x="94241" y="586460"/>
                </a:cubicBezTo>
                <a:lnTo>
                  <a:pt x="438539" y="586460"/>
                </a:lnTo>
                <a:cubicBezTo>
                  <a:pt x="444681" y="586460"/>
                  <a:pt x="448686" y="582460"/>
                  <a:pt x="448686" y="576328"/>
                </a:cubicBezTo>
                <a:lnTo>
                  <a:pt x="448686" y="407474"/>
                </a:lnTo>
                <a:cubicBezTo>
                  <a:pt x="440586" y="411562"/>
                  <a:pt x="432486" y="416627"/>
                  <a:pt x="424386" y="424715"/>
                </a:cubicBezTo>
                <a:cubicBezTo>
                  <a:pt x="384865" y="455997"/>
                  <a:pt x="359585" y="448976"/>
                  <a:pt x="309917" y="425692"/>
                </a:cubicBezTo>
                <a:cubicBezTo>
                  <a:pt x="277027" y="406985"/>
                  <a:pt x="251214" y="395365"/>
                  <a:pt x="229439" y="394865"/>
                </a:cubicBezTo>
                <a:close/>
                <a:moveTo>
                  <a:pt x="114512" y="364047"/>
                </a:moveTo>
                <a:lnTo>
                  <a:pt x="144876" y="364047"/>
                </a:lnTo>
                <a:cubicBezTo>
                  <a:pt x="150931" y="364047"/>
                  <a:pt x="155027" y="368133"/>
                  <a:pt x="155027" y="374173"/>
                </a:cubicBezTo>
                <a:cubicBezTo>
                  <a:pt x="155027" y="380213"/>
                  <a:pt x="150931" y="384299"/>
                  <a:pt x="144876" y="384299"/>
                </a:cubicBezTo>
                <a:lnTo>
                  <a:pt x="114512" y="384299"/>
                </a:lnTo>
                <a:cubicBezTo>
                  <a:pt x="108368" y="384299"/>
                  <a:pt x="104361" y="380213"/>
                  <a:pt x="104361" y="374173"/>
                </a:cubicBezTo>
                <a:cubicBezTo>
                  <a:pt x="104361" y="368133"/>
                  <a:pt x="108368" y="364047"/>
                  <a:pt x="114512" y="364047"/>
                </a:cubicBezTo>
                <a:close/>
                <a:moveTo>
                  <a:pt x="114509" y="323613"/>
                </a:moveTo>
                <a:lnTo>
                  <a:pt x="175222" y="323613"/>
                </a:lnTo>
                <a:cubicBezTo>
                  <a:pt x="181275" y="323613"/>
                  <a:pt x="185370" y="327614"/>
                  <a:pt x="185370" y="333749"/>
                </a:cubicBezTo>
                <a:cubicBezTo>
                  <a:pt x="185370" y="339794"/>
                  <a:pt x="181275" y="343795"/>
                  <a:pt x="175222" y="343795"/>
                </a:cubicBezTo>
                <a:lnTo>
                  <a:pt x="114509" y="343795"/>
                </a:lnTo>
                <a:cubicBezTo>
                  <a:pt x="108367" y="343795"/>
                  <a:pt x="104361" y="339794"/>
                  <a:pt x="104361" y="333749"/>
                </a:cubicBezTo>
                <a:cubicBezTo>
                  <a:pt x="104361" y="327614"/>
                  <a:pt x="108367" y="323613"/>
                  <a:pt x="114509" y="323613"/>
                </a:cubicBezTo>
                <a:close/>
                <a:moveTo>
                  <a:pt x="114512" y="283179"/>
                </a:moveTo>
                <a:lnTo>
                  <a:pt x="144876" y="283179"/>
                </a:lnTo>
                <a:cubicBezTo>
                  <a:pt x="150931" y="283179"/>
                  <a:pt x="155027" y="287166"/>
                  <a:pt x="155027" y="293279"/>
                </a:cubicBezTo>
                <a:cubicBezTo>
                  <a:pt x="155027" y="299303"/>
                  <a:pt x="150931" y="303290"/>
                  <a:pt x="144876" y="303290"/>
                </a:cubicBezTo>
                <a:lnTo>
                  <a:pt x="114512" y="303290"/>
                </a:lnTo>
                <a:cubicBezTo>
                  <a:pt x="108368" y="303290"/>
                  <a:pt x="104361" y="299303"/>
                  <a:pt x="104361" y="293279"/>
                </a:cubicBezTo>
                <a:cubicBezTo>
                  <a:pt x="104361" y="287166"/>
                  <a:pt x="108368" y="283179"/>
                  <a:pt x="114512" y="283179"/>
                </a:cubicBezTo>
                <a:close/>
                <a:moveTo>
                  <a:pt x="114571" y="242745"/>
                </a:moveTo>
                <a:lnTo>
                  <a:pt x="175231" y="242745"/>
                </a:lnTo>
                <a:cubicBezTo>
                  <a:pt x="181279" y="242745"/>
                  <a:pt x="185370" y="246732"/>
                  <a:pt x="185370" y="252756"/>
                </a:cubicBezTo>
                <a:cubicBezTo>
                  <a:pt x="185370" y="258869"/>
                  <a:pt x="181279" y="262856"/>
                  <a:pt x="175231" y="262856"/>
                </a:cubicBezTo>
                <a:lnTo>
                  <a:pt x="114571" y="262856"/>
                </a:lnTo>
                <a:cubicBezTo>
                  <a:pt x="108434" y="262856"/>
                  <a:pt x="104432" y="258869"/>
                  <a:pt x="104432" y="252756"/>
                </a:cubicBezTo>
                <a:cubicBezTo>
                  <a:pt x="104432" y="246732"/>
                  <a:pt x="108434" y="242745"/>
                  <a:pt x="114571" y="242745"/>
                </a:cubicBezTo>
                <a:close/>
                <a:moveTo>
                  <a:pt x="30419" y="20263"/>
                </a:moveTo>
                <a:cubicBezTo>
                  <a:pt x="25346" y="20263"/>
                  <a:pt x="22319" y="24262"/>
                  <a:pt x="22319" y="25240"/>
                </a:cubicBezTo>
                <a:cubicBezTo>
                  <a:pt x="21340" y="27284"/>
                  <a:pt x="19293" y="31372"/>
                  <a:pt x="22319" y="36437"/>
                </a:cubicBezTo>
                <a:lnTo>
                  <a:pt x="64867" y="101135"/>
                </a:lnTo>
                <a:cubicBezTo>
                  <a:pt x="78041" y="118287"/>
                  <a:pt x="84093" y="139528"/>
                  <a:pt x="84093" y="161745"/>
                </a:cubicBezTo>
                <a:lnTo>
                  <a:pt x="84093" y="444799"/>
                </a:lnTo>
                <a:cubicBezTo>
                  <a:pt x="112666" y="444266"/>
                  <a:pt x="142574" y="440445"/>
                  <a:pt x="156994" y="419649"/>
                </a:cubicBezTo>
                <a:cubicBezTo>
                  <a:pt x="203636" y="348819"/>
                  <a:pt x="262384" y="375125"/>
                  <a:pt x="320064" y="407474"/>
                </a:cubicBezTo>
                <a:cubicBezTo>
                  <a:pt x="366706" y="429780"/>
                  <a:pt x="382906" y="431735"/>
                  <a:pt x="412280" y="409518"/>
                </a:cubicBezTo>
                <a:cubicBezTo>
                  <a:pt x="423763" y="398853"/>
                  <a:pt x="435868" y="390855"/>
                  <a:pt x="448686" y="386589"/>
                </a:cubicBezTo>
                <a:lnTo>
                  <a:pt x="448686" y="30305"/>
                </a:lnTo>
                <a:cubicBezTo>
                  <a:pt x="448686" y="24262"/>
                  <a:pt x="444681" y="20263"/>
                  <a:pt x="438539" y="20263"/>
                </a:cubicBezTo>
                <a:close/>
                <a:moveTo>
                  <a:pt x="30419" y="0"/>
                </a:moveTo>
                <a:lnTo>
                  <a:pt x="438539" y="0"/>
                </a:lnTo>
                <a:cubicBezTo>
                  <a:pt x="455807" y="0"/>
                  <a:pt x="468981" y="13153"/>
                  <a:pt x="468981" y="30305"/>
                </a:cubicBezTo>
                <a:lnTo>
                  <a:pt x="468981" y="390410"/>
                </a:lnTo>
                <a:cubicBezTo>
                  <a:pt x="469604" y="391655"/>
                  <a:pt x="469960" y="392988"/>
                  <a:pt x="469960" y="394321"/>
                </a:cubicBezTo>
                <a:lnTo>
                  <a:pt x="469960" y="576328"/>
                </a:lnTo>
                <a:cubicBezTo>
                  <a:pt x="468981" y="593036"/>
                  <a:pt x="456608" y="605834"/>
                  <a:pt x="440141" y="606633"/>
                </a:cubicBezTo>
                <a:cubicBezTo>
                  <a:pt x="439607" y="606722"/>
                  <a:pt x="439073" y="606722"/>
                  <a:pt x="438539" y="606722"/>
                </a:cubicBezTo>
                <a:lnTo>
                  <a:pt x="94241" y="606722"/>
                </a:lnTo>
                <a:cubicBezTo>
                  <a:pt x="77062" y="606722"/>
                  <a:pt x="63888" y="593569"/>
                  <a:pt x="63888" y="576328"/>
                </a:cubicBezTo>
                <a:lnTo>
                  <a:pt x="63888" y="480259"/>
                </a:lnTo>
                <a:lnTo>
                  <a:pt x="63888" y="161745"/>
                </a:lnTo>
                <a:cubicBezTo>
                  <a:pt x="63888" y="143616"/>
                  <a:pt x="58814" y="126375"/>
                  <a:pt x="48667" y="111267"/>
                </a:cubicBezTo>
                <a:lnTo>
                  <a:pt x="5140" y="47546"/>
                </a:lnTo>
                <a:cubicBezTo>
                  <a:pt x="-1002" y="38392"/>
                  <a:pt x="-1981" y="26306"/>
                  <a:pt x="4072" y="16175"/>
                </a:cubicBezTo>
                <a:cubicBezTo>
                  <a:pt x="9145" y="6043"/>
                  <a:pt x="19293" y="0"/>
                  <a:pt x="30419" y="0"/>
                </a:cubicBezTo>
                <a:close/>
              </a:path>
            </a:pathLst>
          </a:custGeom>
          <a:solidFill>
            <a:schemeClr val="accent1"/>
          </a:solidFill>
          <a:ln>
            <a:noFill/>
          </a:ln>
        </p:spPr>
      </p:sp>
      <p:sp>
        <p:nvSpPr>
          <p:cNvPr id="66" name="test_196059">
            <a:extLst>
              <a:ext uri="{FF2B5EF4-FFF2-40B4-BE49-F238E27FC236}">
                <a16:creationId xmlns="" xmlns:a16="http://schemas.microsoft.com/office/drawing/2014/main" id="{0B4A6DC6-632D-471E-8EFB-E9CAD714A0A0}"/>
              </a:ext>
            </a:extLst>
          </p:cNvPr>
          <p:cNvSpPr>
            <a:spLocks noChangeAspect="1"/>
          </p:cNvSpPr>
          <p:nvPr/>
        </p:nvSpPr>
        <p:spPr bwMode="auto">
          <a:xfrm>
            <a:off x="1669613" y="2036599"/>
            <a:ext cx="369936" cy="507049"/>
          </a:xfrm>
          <a:custGeom>
            <a:avLst/>
            <a:gdLst>
              <a:gd name="connsiteX0" fmla="*/ 193245 w 442657"/>
              <a:gd name="connsiteY0" fmla="*/ 474200 h 606722"/>
              <a:gd name="connsiteX1" fmla="*/ 335943 w 442657"/>
              <a:gd name="connsiteY1" fmla="*/ 474200 h 606722"/>
              <a:gd name="connsiteX2" fmla="*/ 347605 w 442657"/>
              <a:gd name="connsiteY2" fmla="*/ 485959 h 606722"/>
              <a:gd name="connsiteX3" fmla="*/ 335943 w 442657"/>
              <a:gd name="connsiteY3" fmla="*/ 497628 h 606722"/>
              <a:gd name="connsiteX4" fmla="*/ 193245 w 442657"/>
              <a:gd name="connsiteY4" fmla="*/ 497628 h 606722"/>
              <a:gd name="connsiteX5" fmla="*/ 181494 w 442657"/>
              <a:gd name="connsiteY5" fmla="*/ 485959 h 606722"/>
              <a:gd name="connsiteX6" fmla="*/ 193245 w 442657"/>
              <a:gd name="connsiteY6" fmla="*/ 474200 h 606722"/>
              <a:gd name="connsiteX7" fmla="*/ 80006 w 442657"/>
              <a:gd name="connsiteY7" fmla="*/ 470042 h 606722"/>
              <a:gd name="connsiteX8" fmla="*/ 80006 w 442657"/>
              <a:gd name="connsiteY8" fmla="*/ 506019 h 606722"/>
              <a:gd name="connsiteX9" fmla="*/ 123715 w 442657"/>
              <a:gd name="connsiteY9" fmla="*/ 506019 h 606722"/>
              <a:gd name="connsiteX10" fmla="*/ 123715 w 442657"/>
              <a:gd name="connsiteY10" fmla="*/ 470042 h 606722"/>
              <a:gd name="connsiteX11" fmla="*/ 68255 w 442657"/>
              <a:gd name="connsiteY11" fmla="*/ 446679 h 606722"/>
              <a:gd name="connsiteX12" fmla="*/ 135466 w 442657"/>
              <a:gd name="connsiteY12" fmla="*/ 446679 h 606722"/>
              <a:gd name="connsiteX13" fmla="*/ 147128 w 442657"/>
              <a:gd name="connsiteY13" fmla="*/ 458316 h 606722"/>
              <a:gd name="connsiteX14" fmla="*/ 147128 w 442657"/>
              <a:gd name="connsiteY14" fmla="*/ 517656 h 606722"/>
              <a:gd name="connsiteX15" fmla="*/ 135466 w 442657"/>
              <a:gd name="connsiteY15" fmla="*/ 529382 h 606722"/>
              <a:gd name="connsiteX16" fmla="*/ 68255 w 442657"/>
              <a:gd name="connsiteY16" fmla="*/ 529382 h 606722"/>
              <a:gd name="connsiteX17" fmla="*/ 56593 w 442657"/>
              <a:gd name="connsiteY17" fmla="*/ 517656 h 606722"/>
              <a:gd name="connsiteX18" fmla="*/ 56593 w 442657"/>
              <a:gd name="connsiteY18" fmla="*/ 458316 h 606722"/>
              <a:gd name="connsiteX19" fmla="*/ 68255 w 442657"/>
              <a:gd name="connsiteY19" fmla="*/ 446679 h 606722"/>
              <a:gd name="connsiteX20" fmla="*/ 193245 w 442657"/>
              <a:gd name="connsiteY20" fmla="*/ 365741 h 606722"/>
              <a:gd name="connsiteX21" fmla="*/ 335943 w 442657"/>
              <a:gd name="connsiteY21" fmla="*/ 365741 h 606722"/>
              <a:gd name="connsiteX22" fmla="*/ 347605 w 442657"/>
              <a:gd name="connsiteY22" fmla="*/ 377375 h 606722"/>
              <a:gd name="connsiteX23" fmla="*/ 335943 w 442657"/>
              <a:gd name="connsiteY23" fmla="*/ 389098 h 606722"/>
              <a:gd name="connsiteX24" fmla="*/ 193245 w 442657"/>
              <a:gd name="connsiteY24" fmla="*/ 389098 h 606722"/>
              <a:gd name="connsiteX25" fmla="*/ 181494 w 442657"/>
              <a:gd name="connsiteY25" fmla="*/ 377375 h 606722"/>
              <a:gd name="connsiteX26" fmla="*/ 193245 w 442657"/>
              <a:gd name="connsiteY26" fmla="*/ 365741 h 606722"/>
              <a:gd name="connsiteX27" fmla="*/ 80006 w 442657"/>
              <a:gd name="connsiteY27" fmla="*/ 361442 h 606722"/>
              <a:gd name="connsiteX28" fmla="*/ 80006 w 442657"/>
              <a:gd name="connsiteY28" fmla="*/ 397419 h 606722"/>
              <a:gd name="connsiteX29" fmla="*/ 123715 w 442657"/>
              <a:gd name="connsiteY29" fmla="*/ 397419 h 606722"/>
              <a:gd name="connsiteX30" fmla="*/ 123715 w 442657"/>
              <a:gd name="connsiteY30" fmla="*/ 361442 h 606722"/>
              <a:gd name="connsiteX31" fmla="*/ 68255 w 442657"/>
              <a:gd name="connsiteY31" fmla="*/ 338079 h 606722"/>
              <a:gd name="connsiteX32" fmla="*/ 135466 w 442657"/>
              <a:gd name="connsiteY32" fmla="*/ 338079 h 606722"/>
              <a:gd name="connsiteX33" fmla="*/ 147128 w 442657"/>
              <a:gd name="connsiteY33" fmla="*/ 349805 h 606722"/>
              <a:gd name="connsiteX34" fmla="*/ 147128 w 442657"/>
              <a:gd name="connsiteY34" fmla="*/ 409056 h 606722"/>
              <a:gd name="connsiteX35" fmla="*/ 135466 w 442657"/>
              <a:gd name="connsiteY35" fmla="*/ 420782 h 606722"/>
              <a:gd name="connsiteX36" fmla="*/ 68255 w 442657"/>
              <a:gd name="connsiteY36" fmla="*/ 420782 h 606722"/>
              <a:gd name="connsiteX37" fmla="*/ 56593 w 442657"/>
              <a:gd name="connsiteY37" fmla="*/ 409056 h 606722"/>
              <a:gd name="connsiteX38" fmla="*/ 56593 w 442657"/>
              <a:gd name="connsiteY38" fmla="*/ 349805 h 606722"/>
              <a:gd name="connsiteX39" fmla="*/ 68255 w 442657"/>
              <a:gd name="connsiteY39" fmla="*/ 338079 h 606722"/>
              <a:gd name="connsiteX40" fmla="*/ 193245 w 442657"/>
              <a:gd name="connsiteY40" fmla="*/ 257141 h 606722"/>
              <a:gd name="connsiteX41" fmla="*/ 335943 w 442657"/>
              <a:gd name="connsiteY41" fmla="*/ 257141 h 606722"/>
              <a:gd name="connsiteX42" fmla="*/ 347605 w 442657"/>
              <a:gd name="connsiteY42" fmla="*/ 268864 h 606722"/>
              <a:gd name="connsiteX43" fmla="*/ 335943 w 442657"/>
              <a:gd name="connsiteY43" fmla="*/ 280498 h 606722"/>
              <a:gd name="connsiteX44" fmla="*/ 193245 w 442657"/>
              <a:gd name="connsiteY44" fmla="*/ 280498 h 606722"/>
              <a:gd name="connsiteX45" fmla="*/ 181494 w 442657"/>
              <a:gd name="connsiteY45" fmla="*/ 268864 h 606722"/>
              <a:gd name="connsiteX46" fmla="*/ 193245 w 442657"/>
              <a:gd name="connsiteY46" fmla="*/ 257141 h 606722"/>
              <a:gd name="connsiteX47" fmla="*/ 80006 w 442657"/>
              <a:gd name="connsiteY47" fmla="*/ 252931 h 606722"/>
              <a:gd name="connsiteX48" fmla="*/ 80006 w 442657"/>
              <a:gd name="connsiteY48" fmla="*/ 288819 h 606722"/>
              <a:gd name="connsiteX49" fmla="*/ 123715 w 442657"/>
              <a:gd name="connsiteY49" fmla="*/ 288819 h 606722"/>
              <a:gd name="connsiteX50" fmla="*/ 123715 w 442657"/>
              <a:gd name="connsiteY50" fmla="*/ 252931 h 606722"/>
              <a:gd name="connsiteX51" fmla="*/ 68255 w 442657"/>
              <a:gd name="connsiteY51" fmla="*/ 229479 h 606722"/>
              <a:gd name="connsiteX52" fmla="*/ 135466 w 442657"/>
              <a:gd name="connsiteY52" fmla="*/ 229479 h 606722"/>
              <a:gd name="connsiteX53" fmla="*/ 147128 w 442657"/>
              <a:gd name="connsiteY53" fmla="*/ 241205 h 606722"/>
              <a:gd name="connsiteX54" fmla="*/ 147128 w 442657"/>
              <a:gd name="connsiteY54" fmla="*/ 300545 h 606722"/>
              <a:gd name="connsiteX55" fmla="*/ 135466 w 442657"/>
              <a:gd name="connsiteY55" fmla="*/ 312182 h 606722"/>
              <a:gd name="connsiteX56" fmla="*/ 68255 w 442657"/>
              <a:gd name="connsiteY56" fmla="*/ 312182 h 606722"/>
              <a:gd name="connsiteX57" fmla="*/ 56593 w 442657"/>
              <a:gd name="connsiteY57" fmla="*/ 300545 h 606722"/>
              <a:gd name="connsiteX58" fmla="*/ 56593 w 442657"/>
              <a:gd name="connsiteY58" fmla="*/ 241205 h 606722"/>
              <a:gd name="connsiteX59" fmla="*/ 68255 w 442657"/>
              <a:gd name="connsiteY59" fmla="*/ 229479 h 606722"/>
              <a:gd name="connsiteX60" fmla="*/ 193245 w 442657"/>
              <a:gd name="connsiteY60" fmla="*/ 148540 h 606722"/>
              <a:gd name="connsiteX61" fmla="*/ 335943 w 442657"/>
              <a:gd name="connsiteY61" fmla="*/ 148540 h 606722"/>
              <a:gd name="connsiteX62" fmla="*/ 347605 w 442657"/>
              <a:gd name="connsiteY62" fmla="*/ 160254 h 606722"/>
              <a:gd name="connsiteX63" fmla="*/ 335943 w 442657"/>
              <a:gd name="connsiteY63" fmla="*/ 171968 h 606722"/>
              <a:gd name="connsiteX64" fmla="*/ 193245 w 442657"/>
              <a:gd name="connsiteY64" fmla="*/ 171968 h 606722"/>
              <a:gd name="connsiteX65" fmla="*/ 181494 w 442657"/>
              <a:gd name="connsiteY65" fmla="*/ 160254 h 606722"/>
              <a:gd name="connsiteX66" fmla="*/ 193245 w 442657"/>
              <a:gd name="connsiteY66" fmla="*/ 148540 h 606722"/>
              <a:gd name="connsiteX67" fmla="*/ 80006 w 442657"/>
              <a:gd name="connsiteY67" fmla="*/ 144331 h 606722"/>
              <a:gd name="connsiteX68" fmla="*/ 80006 w 442657"/>
              <a:gd name="connsiteY68" fmla="*/ 180339 h 606722"/>
              <a:gd name="connsiteX69" fmla="*/ 123715 w 442657"/>
              <a:gd name="connsiteY69" fmla="*/ 180339 h 606722"/>
              <a:gd name="connsiteX70" fmla="*/ 123715 w 442657"/>
              <a:gd name="connsiteY70" fmla="*/ 144331 h 606722"/>
              <a:gd name="connsiteX71" fmla="*/ 68255 w 442657"/>
              <a:gd name="connsiteY71" fmla="*/ 120949 h 606722"/>
              <a:gd name="connsiteX72" fmla="*/ 135466 w 442657"/>
              <a:gd name="connsiteY72" fmla="*/ 120949 h 606722"/>
              <a:gd name="connsiteX73" fmla="*/ 147128 w 442657"/>
              <a:gd name="connsiteY73" fmla="*/ 132596 h 606722"/>
              <a:gd name="connsiteX74" fmla="*/ 147128 w 442657"/>
              <a:gd name="connsiteY74" fmla="*/ 191986 h 606722"/>
              <a:gd name="connsiteX75" fmla="*/ 135466 w 442657"/>
              <a:gd name="connsiteY75" fmla="*/ 203722 h 606722"/>
              <a:gd name="connsiteX76" fmla="*/ 68255 w 442657"/>
              <a:gd name="connsiteY76" fmla="*/ 203722 h 606722"/>
              <a:gd name="connsiteX77" fmla="*/ 56593 w 442657"/>
              <a:gd name="connsiteY77" fmla="*/ 191986 h 606722"/>
              <a:gd name="connsiteX78" fmla="*/ 56593 w 442657"/>
              <a:gd name="connsiteY78" fmla="*/ 132596 h 606722"/>
              <a:gd name="connsiteX79" fmla="*/ 68255 w 442657"/>
              <a:gd name="connsiteY79" fmla="*/ 120949 h 606722"/>
              <a:gd name="connsiteX80" fmla="*/ 352488 w 442657"/>
              <a:gd name="connsiteY80" fmla="*/ 39903 h 606722"/>
              <a:gd name="connsiteX81" fmla="*/ 352488 w 442657"/>
              <a:gd name="connsiteY81" fmla="*/ 90026 h 606722"/>
              <a:gd name="connsiteX82" fmla="*/ 402691 w 442657"/>
              <a:gd name="connsiteY82" fmla="*/ 90026 h 606722"/>
              <a:gd name="connsiteX83" fmla="*/ 23410 w 442657"/>
              <a:gd name="connsiteY83" fmla="*/ 23373 h 606722"/>
              <a:gd name="connsiteX84" fmla="*/ 23410 w 442657"/>
              <a:gd name="connsiteY84" fmla="*/ 583349 h 606722"/>
              <a:gd name="connsiteX85" fmla="*/ 419247 w 442657"/>
              <a:gd name="connsiteY85" fmla="*/ 583349 h 606722"/>
              <a:gd name="connsiteX86" fmla="*/ 419247 w 442657"/>
              <a:gd name="connsiteY86" fmla="*/ 113399 h 606722"/>
              <a:gd name="connsiteX87" fmla="*/ 340738 w 442657"/>
              <a:gd name="connsiteY87" fmla="*/ 113399 h 606722"/>
              <a:gd name="connsiteX88" fmla="*/ 329078 w 442657"/>
              <a:gd name="connsiteY88" fmla="*/ 101757 h 606722"/>
              <a:gd name="connsiteX89" fmla="*/ 329078 w 442657"/>
              <a:gd name="connsiteY89" fmla="*/ 23373 h 606722"/>
              <a:gd name="connsiteX90" fmla="*/ 11661 w 442657"/>
              <a:gd name="connsiteY90" fmla="*/ 0 h 606722"/>
              <a:gd name="connsiteX91" fmla="*/ 340738 w 442657"/>
              <a:gd name="connsiteY91" fmla="*/ 0 h 606722"/>
              <a:gd name="connsiteX92" fmla="*/ 349016 w 442657"/>
              <a:gd name="connsiteY92" fmla="*/ 3466 h 606722"/>
              <a:gd name="connsiteX93" fmla="*/ 439275 w 442657"/>
              <a:gd name="connsiteY93" fmla="*/ 93492 h 606722"/>
              <a:gd name="connsiteX94" fmla="*/ 442657 w 442657"/>
              <a:gd name="connsiteY94" fmla="*/ 101757 h 606722"/>
              <a:gd name="connsiteX95" fmla="*/ 442657 w 442657"/>
              <a:gd name="connsiteY95" fmla="*/ 594991 h 606722"/>
              <a:gd name="connsiteX96" fmla="*/ 430907 w 442657"/>
              <a:gd name="connsiteY96" fmla="*/ 606722 h 606722"/>
              <a:gd name="connsiteX97" fmla="*/ 11661 w 442657"/>
              <a:gd name="connsiteY97" fmla="*/ 606722 h 606722"/>
              <a:gd name="connsiteX98" fmla="*/ 0 w 442657"/>
              <a:gd name="connsiteY98" fmla="*/ 594991 h 606722"/>
              <a:gd name="connsiteX99" fmla="*/ 0 w 442657"/>
              <a:gd name="connsiteY99" fmla="*/ 11731 h 606722"/>
              <a:gd name="connsiteX100" fmla="*/ 11661 w 442657"/>
              <a:gd name="connsiteY100"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42657" h="606722">
                <a:moveTo>
                  <a:pt x="193245" y="474200"/>
                </a:moveTo>
                <a:lnTo>
                  <a:pt x="335943" y="474200"/>
                </a:lnTo>
                <a:cubicBezTo>
                  <a:pt x="342353" y="474200"/>
                  <a:pt x="347605" y="479456"/>
                  <a:pt x="347605" y="485959"/>
                </a:cubicBezTo>
                <a:cubicBezTo>
                  <a:pt x="347605" y="492462"/>
                  <a:pt x="342353" y="497628"/>
                  <a:pt x="335943" y="497628"/>
                </a:cubicBezTo>
                <a:lnTo>
                  <a:pt x="193245" y="497628"/>
                </a:lnTo>
                <a:cubicBezTo>
                  <a:pt x="186746" y="497628"/>
                  <a:pt x="181494" y="492462"/>
                  <a:pt x="181494" y="485959"/>
                </a:cubicBezTo>
                <a:cubicBezTo>
                  <a:pt x="181494" y="479456"/>
                  <a:pt x="186746" y="474200"/>
                  <a:pt x="193245" y="474200"/>
                </a:cubicBezTo>
                <a:close/>
                <a:moveTo>
                  <a:pt x="80006" y="470042"/>
                </a:moveTo>
                <a:lnTo>
                  <a:pt x="80006" y="506019"/>
                </a:lnTo>
                <a:lnTo>
                  <a:pt x="123715" y="506019"/>
                </a:lnTo>
                <a:lnTo>
                  <a:pt x="123715" y="470042"/>
                </a:lnTo>
                <a:close/>
                <a:moveTo>
                  <a:pt x="68255" y="446679"/>
                </a:moveTo>
                <a:lnTo>
                  <a:pt x="135466" y="446679"/>
                </a:lnTo>
                <a:cubicBezTo>
                  <a:pt x="141876" y="446679"/>
                  <a:pt x="147128" y="451920"/>
                  <a:pt x="147128" y="458316"/>
                </a:cubicBezTo>
                <a:lnTo>
                  <a:pt x="147128" y="517656"/>
                </a:lnTo>
                <a:cubicBezTo>
                  <a:pt x="147128" y="524141"/>
                  <a:pt x="141876" y="529382"/>
                  <a:pt x="135466" y="529382"/>
                </a:cubicBezTo>
                <a:lnTo>
                  <a:pt x="68255" y="529382"/>
                </a:lnTo>
                <a:cubicBezTo>
                  <a:pt x="61845" y="529382"/>
                  <a:pt x="56593" y="524141"/>
                  <a:pt x="56593" y="517656"/>
                </a:cubicBezTo>
                <a:lnTo>
                  <a:pt x="56593" y="458316"/>
                </a:lnTo>
                <a:cubicBezTo>
                  <a:pt x="56593" y="451920"/>
                  <a:pt x="61845" y="446679"/>
                  <a:pt x="68255" y="446679"/>
                </a:cubicBezTo>
                <a:close/>
                <a:moveTo>
                  <a:pt x="193245" y="365741"/>
                </a:moveTo>
                <a:lnTo>
                  <a:pt x="335943" y="365741"/>
                </a:lnTo>
                <a:cubicBezTo>
                  <a:pt x="342353" y="365741"/>
                  <a:pt x="347605" y="370981"/>
                  <a:pt x="347605" y="377375"/>
                </a:cubicBezTo>
                <a:cubicBezTo>
                  <a:pt x="347605" y="383858"/>
                  <a:pt x="342353" y="389098"/>
                  <a:pt x="335943" y="389098"/>
                </a:cubicBezTo>
                <a:lnTo>
                  <a:pt x="193245" y="389098"/>
                </a:lnTo>
                <a:cubicBezTo>
                  <a:pt x="186746" y="389098"/>
                  <a:pt x="181494" y="383858"/>
                  <a:pt x="181494" y="377375"/>
                </a:cubicBezTo>
                <a:cubicBezTo>
                  <a:pt x="181494" y="370981"/>
                  <a:pt x="186746" y="365741"/>
                  <a:pt x="193245" y="365741"/>
                </a:cubicBezTo>
                <a:close/>
                <a:moveTo>
                  <a:pt x="80006" y="361442"/>
                </a:moveTo>
                <a:lnTo>
                  <a:pt x="80006" y="397419"/>
                </a:lnTo>
                <a:lnTo>
                  <a:pt x="123715" y="397419"/>
                </a:lnTo>
                <a:lnTo>
                  <a:pt x="123715" y="361442"/>
                </a:lnTo>
                <a:close/>
                <a:moveTo>
                  <a:pt x="68255" y="338079"/>
                </a:moveTo>
                <a:lnTo>
                  <a:pt x="135466" y="338079"/>
                </a:lnTo>
                <a:cubicBezTo>
                  <a:pt x="141876" y="338079"/>
                  <a:pt x="147128" y="343320"/>
                  <a:pt x="147128" y="349805"/>
                </a:cubicBezTo>
                <a:lnTo>
                  <a:pt x="147128" y="409056"/>
                </a:lnTo>
                <a:cubicBezTo>
                  <a:pt x="147128" y="415541"/>
                  <a:pt x="141876" y="420782"/>
                  <a:pt x="135466" y="420782"/>
                </a:cubicBezTo>
                <a:lnTo>
                  <a:pt x="68255" y="420782"/>
                </a:lnTo>
                <a:cubicBezTo>
                  <a:pt x="61845" y="420782"/>
                  <a:pt x="56593" y="415541"/>
                  <a:pt x="56593" y="409056"/>
                </a:cubicBezTo>
                <a:lnTo>
                  <a:pt x="56593" y="349805"/>
                </a:lnTo>
                <a:cubicBezTo>
                  <a:pt x="56593" y="343320"/>
                  <a:pt x="61845" y="338079"/>
                  <a:pt x="68255" y="338079"/>
                </a:cubicBezTo>
                <a:close/>
                <a:moveTo>
                  <a:pt x="193245" y="257141"/>
                </a:moveTo>
                <a:lnTo>
                  <a:pt x="335943" y="257141"/>
                </a:lnTo>
                <a:cubicBezTo>
                  <a:pt x="342353" y="257141"/>
                  <a:pt x="347605" y="262381"/>
                  <a:pt x="347605" y="268864"/>
                </a:cubicBezTo>
                <a:cubicBezTo>
                  <a:pt x="347605" y="275258"/>
                  <a:pt x="342353" y="280498"/>
                  <a:pt x="335943" y="280498"/>
                </a:cubicBezTo>
                <a:lnTo>
                  <a:pt x="193245" y="280498"/>
                </a:lnTo>
                <a:cubicBezTo>
                  <a:pt x="186746" y="280498"/>
                  <a:pt x="181494" y="275258"/>
                  <a:pt x="181494" y="268864"/>
                </a:cubicBezTo>
                <a:cubicBezTo>
                  <a:pt x="181494" y="262381"/>
                  <a:pt x="186746" y="257141"/>
                  <a:pt x="193245" y="257141"/>
                </a:cubicBezTo>
                <a:close/>
                <a:moveTo>
                  <a:pt x="80006" y="252931"/>
                </a:moveTo>
                <a:lnTo>
                  <a:pt x="80006" y="288819"/>
                </a:lnTo>
                <a:lnTo>
                  <a:pt x="123715" y="288819"/>
                </a:lnTo>
                <a:lnTo>
                  <a:pt x="123715" y="252931"/>
                </a:lnTo>
                <a:close/>
                <a:moveTo>
                  <a:pt x="68255" y="229479"/>
                </a:moveTo>
                <a:lnTo>
                  <a:pt x="135466" y="229479"/>
                </a:lnTo>
                <a:cubicBezTo>
                  <a:pt x="141876" y="229479"/>
                  <a:pt x="147128" y="234720"/>
                  <a:pt x="147128" y="241205"/>
                </a:cubicBezTo>
                <a:lnTo>
                  <a:pt x="147128" y="300545"/>
                </a:lnTo>
                <a:cubicBezTo>
                  <a:pt x="147128" y="306941"/>
                  <a:pt x="141876" y="312182"/>
                  <a:pt x="135466" y="312182"/>
                </a:cubicBezTo>
                <a:lnTo>
                  <a:pt x="68255" y="312182"/>
                </a:lnTo>
                <a:cubicBezTo>
                  <a:pt x="61845" y="312182"/>
                  <a:pt x="56593" y="306941"/>
                  <a:pt x="56593" y="300545"/>
                </a:cubicBezTo>
                <a:lnTo>
                  <a:pt x="56593" y="241205"/>
                </a:lnTo>
                <a:cubicBezTo>
                  <a:pt x="56593" y="234720"/>
                  <a:pt x="61845" y="229479"/>
                  <a:pt x="68255" y="229479"/>
                </a:cubicBezTo>
                <a:close/>
                <a:moveTo>
                  <a:pt x="193245" y="148540"/>
                </a:moveTo>
                <a:lnTo>
                  <a:pt x="335943" y="148540"/>
                </a:lnTo>
                <a:cubicBezTo>
                  <a:pt x="342353" y="148540"/>
                  <a:pt x="347605" y="153776"/>
                  <a:pt x="347605" y="160254"/>
                </a:cubicBezTo>
                <a:cubicBezTo>
                  <a:pt x="347605" y="166732"/>
                  <a:pt x="342353" y="171968"/>
                  <a:pt x="335943" y="171968"/>
                </a:cubicBezTo>
                <a:lnTo>
                  <a:pt x="193245" y="171968"/>
                </a:lnTo>
                <a:cubicBezTo>
                  <a:pt x="186746" y="171968"/>
                  <a:pt x="181494" y="166732"/>
                  <a:pt x="181494" y="160254"/>
                </a:cubicBezTo>
                <a:cubicBezTo>
                  <a:pt x="181494" y="153776"/>
                  <a:pt x="186746" y="148540"/>
                  <a:pt x="193245" y="148540"/>
                </a:cubicBezTo>
                <a:close/>
                <a:moveTo>
                  <a:pt x="80006" y="144331"/>
                </a:moveTo>
                <a:lnTo>
                  <a:pt x="80006" y="180339"/>
                </a:lnTo>
                <a:lnTo>
                  <a:pt x="123715" y="180339"/>
                </a:lnTo>
                <a:lnTo>
                  <a:pt x="123715" y="144331"/>
                </a:lnTo>
                <a:close/>
                <a:moveTo>
                  <a:pt x="68255" y="120949"/>
                </a:moveTo>
                <a:lnTo>
                  <a:pt x="135466" y="120949"/>
                </a:lnTo>
                <a:cubicBezTo>
                  <a:pt x="141876" y="120949"/>
                  <a:pt x="147128" y="126194"/>
                  <a:pt x="147128" y="132596"/>
                </a:cubicBezTo>
                <a:lnTo>
                  <a:pt x="147128" y="191986"/>
                </a:lnTo>
                <a:cubicBezTo>
                  <a:pt x="147128" y="198476"/>
                  <a:pt x="141876" y="203722"/>
                  <a:pt x="135466" y="203722"/>
                </a:cubicBezTo>
                <a:lnTo>
                  <a:pt x="68255" y="203722"/>
                </a:lnTo>
                <a:cubicBezTo>
                  <a:pt x="61845" y="203722"/>
                  <a:pt x="56593" y="198476"/>
                  <a:pt x="56593" y="191986"/>
                </a:cubicBezTo>
                <a:lnTo>
                  <a:pt x="56593" y="132596"/>
                </a:lnTo>
                <a:cubicBezTo>
                  <a:pt x="56593" y="126194"/>
                  <a:pt x="61845" y="120949"/>
                  <a:pt x="68255" y="120949"/>
                </a:cubicBezTo>
                <a:close/>
                <a:moveTo>
                  <a:pt x="352488" y="39903"/>
                </a:moveTo>
                <a:lnTo>
                  <a:pt x="352488" y="90026"/>
                </a:lnTo>
                <a:lnTo>
                  <a:pt x="402691" y="90026"/>
                </a:lnTo>
                <a:close/>
                <a:moveTo>
                  <a:pt x="23410" y="23373"/>
                </a:moveTo>
                <a:lnTo>
                  <a:pt x="23410" y="583349"/>
                </a:lnTo>
                <a:lnTo>
                  <a:pt x="419247" y="583349"/>
                </a:lnTo>
                <a:lnTo>
                  <a:pt x="419247" y="113399"/>
                </a:lnTo>
                <a:lnTo>
                  <a:pt x="340738" y="113399"/>
                </a:lnTo>
                <a:cubicBezTo>
                  <a:pt x="334329" y="113399"/>
                  <a:pt x="329078" y="108245"/>
                  <a:pt x="329078" y="101757"/>
                </a:cubicBezTo>
                <a:lnTo>
                  <a:pt x="329078" y="23373"/>
                </a:lnTo>
                <a:close/>
                <a:moveTo>
                  <a:pt x="11661" y="0"/>
                </a:moveTo>
                <a:lnTo>
                  <a:pt x="340738" y="0"/>
                </a:lnTo>
                <a:cubicBezTo>
                  <a:pt x="343854" y="0"/>
                  <a:pt x="346880" y="1244"/>
                  <a:pt x="349016" y="3466"/>
                </a:cubicBezTo>
                <a:lnTo>
                  <a:pt x="439275" y="93492"/>
                </a:lnTo>
                <a:cubicBezTo>
                  <a:pt x="441411" y="95714"/>
                  <a:pt x="442657" y="98647"/>
                  <a:pt x="442657" y="101757"/>
                </a:cubicBezTo>
                <a:lnTo>
                  <a:pt x="442657" y="594991"/>
                </a:lnTo>
                <a:cubicBezTo>
                  <a:pt x="442657" y="601479"/>
                  <a:pt x="437405" y="606722"/>
                  <a:pt x="430907" y="606722"/>
                </a:cubicBezTo>
                <a:lnTo>
                  <a:pt x="11661" y="606722"/>
                </a:lnTo>
                <a:cubicBezTo>
                  <a:pt x="5163" y="606722"/>
                  <a:pt x="0" y="601479"/>
                  <a:pt x="0" y="594991"/>
                </a:cubicBezTo>
                <a:lnTo>
                  <a:pt x="0" y="11731"/>
                </a:lnTo>
                <a:cubicBezTo>
                  <a:pt x="0" y="5243"/>
                  <a:pt x="5163" y="0"/>
                  <a:pt x="11661" y="0"/>
                </a:cubicBezTo>
                <a:close/>
              </a:path>
            </a:pathLst>
          </a:custGeom>
          <a:solidFill>
            <a:schemeClr val="accent1"/>
          </a:solidFill>
          <a:ln>
            <a:noFill/>
          </a:ln>
        </p:spPr>
      </p:sp>
      <p:sp>
        <p:nvSpPr>
          <p:cNvPr id="67" name="text-book-outline-with-bookmark_25775">
            <a:extLst>
              <a:ext uri="{FF2B5EF4-FFF2-40B4-BE49-F238E27FC236}">
                <a16:creationId xmlns="" xmlns:a16="http://schemas.microsoft.com/office/drawing/2014/main" id="{C1CFF0F8-44C7-4F97-9E53-77AC812F8BD1}"/>
              </a:ext>
            </a:extLst>
          </p:cNvPr>
          <p:cNvSpPr>
            <a:spLocks noChangeAspect="1"/>
          </p:cNvSpPr>
          <p:nvPr/>
        </p:nvSpPr>
        <p:spPr bwMode="auto">
          <a:xfrm>
            <a:off x="2482951" y="2036599"/>
            <a:ext cx="420343" cy="507049"/>
          </a:xfrm>
          <a:custGeom>
            <a:avLst/>
            <a:gdLst>
              <a:gd name="T0" fmla="*/ 1958 w 2004"/>
              <a:gd name="T1" fmla="*/ 225 h 2421"/>
              <a:gd name="T2" fmla="*/ 1795 w 2004"/>
              <a:gd name="T3" fmla="*/ 225 h 2421"/>
              <a:gd name="T4" fmla="*/ 1795 w 2004"/>
              <a:gd name="T5" fmla="*/ 47 h 2421"/>
              <a:gd name="T6" fmla="*/ 1748 w 2004"/>
              <a:gd name="T7" fmla="*/ 0 h 2421"/>
              <a:gd name="T8" fmla="*/ 160 w 2004"/>
              <a:gd name="T9" fmla="*/ 0 h 2421"/>
              <a:gd name="T10" fmla="*/ 0 w 2004"/>
              <a:gd name="T11" fmla="*/ 159 h 2421"/>
              <a:gd name="T12" fmla="*/ 0 w 2004"/>
              <a:gd name="T13" fmla="*/ 2262 h 2421"/>
              <a:gd name="T14" fmla="*/ 160 w 2004"/>
              <a:gd name="T15" fmla="*/ 2421 h 2421"/>
              <a:gd name="T16" fmla="*/ 1958 w 2004"/>
              <a:gd name="T17" fmla="*/ 2421 h 2421"/>
              <a:gd name="T18" fmla="*/ 2004 w 2004"/>
              <a:gd name="T19" fmla="*/ 2374 h 2421"/>
              <a:gd name="T20" fmla="*/ 2004 w 2004"/>
              <a:gd name="T21" fmla="*/ 272 h 2421"/>
              <a:gd name="T22" fmla="*/ 1958 w 2004"/>
              <a:gd name="T23" fmla="*/ 225 h 2421"/>
              <a:gd name="T24" fmla="*/ 160 w 2004"/>
              <a:gd name="T25" fmla="*/ 93 h 2421"/>
              <a:gd name="T26" fmla="*/ 1701 w 2004"/>
              <a:gd name="T27" fmla="*/ 93 h 2421"/>
              <a:gd name="T28" fmla="*/ 1701 w 2004"/>
              <a:gd name="T29" fmla="*/ 225 h 2421"/>
              <a:gd name="T30" fmla="*/ 1579 w 2004"/>
              <a:gd name="T31" fmla="*/ 225 h 2421"/>
              <a:gd name="T32" fmla="*/ 1112 w 2004"/>
              <a:gd name="T33" fmla="*/ 225 h 2421"/>
              <a:gd name="T34" fmla="*/ 160 w 2004"/>
              <a:gd name="T35" fmla="*/ 225 h 2421"/>
              <a:gd name="T36" fmla="*/ 94 w 2004"/>
              <a:gd name="T37" fmla="*/ 159 h 2421"/>
              <a:gd name="T38" fmla="*/ 160 w 2004"/>
              <a:gd name="T39" fmla="*/ 93 h 2421"/>
              <a:gd name="T40" fmla="*/ 1158 w 2004"/>
              <a:gd name="T41" fmla="*/ 318 h 2421"/>
              <a:gd name="T42" fmla="*/ 1532 w 2004"/>
              <a:gd name="T43" fmla="*/ 318 h 2421"/>
              <a:gd name="T44" fmla="*/ 1532 w 2004"/>
              <a:gd name="T45" fmla="*/ 1089 h 2421"/>
              <a:gd name="T46" fmla="*/ 1371 w 2004"/>
              <a:gd name="T47" fmla="*/ 980 h 2421"/>
              <a:gd name="T48" fmla="*/ 1345 w 2004"/>
              <a:gd name="T49" fmla="*/ 972 h 2421"/>
              <a:gd name="T50" fmla="*/ 1319 w 2004"/>
              <a:gd name="T51" fmla="*/ 980 h 2421"/>
              <a:gd name="T52" fmla="*/ 1158 w 2004"/>
              <a:gd name="T53" fmla="*/ 1089 h 2421"/>
              <a:gd name="T54" fmla="*/ 1158 w 2004"/>
              <a:gd name="T55" fmla="*/ 318 h 2421"/>
              <a:gd name="T56" fmla="*/ 1911 w 2004"/>
              <a:gd name="T57" fmla="*/ 2327 h 2421"/>
              <a:gd name="T58" fmla="*/ 160 w 2004"/>
              <a:gd name="T59" fmla="*/ 2327 h 2421"/>
              <a:gd name="T60" fmla="*/ 94 w 2004"/>
              <a:gd name="T61" fmla="*/ 2262 h 2421"/>
              <a:gd name="T62" fmla="*/ 94 w 2004"/>
              <a:gd name="T63" fmla="*/ 304 h 2421"/>
              <a:gd name="T64" fmla="*/ 160 w 2004"/>
              <a:gd name="T65" fmla="*/ 318 h 2421"/>
              <a:gd name="T66" fmla="*/ 1065 w 2004"/>
              <a:gd name="T67" fmla="*/ 318 h 2421"/>
              <a:gd name="T68" fmla="*/ 1065 w 2004"/>
              <a:gd name="T69" fmla="*/ 1177 h 2421"/>
              <a:gd name="T70" fmla="*/ 1090 w 2004"/>
              <a:gd name="T71" fmla="*/ 1218 h 2421"/>
              <a:gd name="T72" fmla="*/ 1138 w 2004"/>
              <a:gd name="T73" fmla="*/ 1216 h 2421"/>
              <a:gd name="T74" fmla="*/ 1345 w 2004"/>
              <a:gd name="T75" fmla="*/ 1076 h 2421"/>
              <a:gd name="T76" fmla="*/ 1553 w 2004"/>
              <a:gd name="T77" fmla="*/ 1216 h 2421"/>
              <a:gd name="T78" fmla="*/ 1579 w 2004"/>
              <a:gd name="T79" fmla="*/ 1224 h 2421"/>
              <a:gd name="T80" fmla="*/ 1601 w 2004"/>
              <a:gd name="T81" fmla="*/ 1218 h 2421"/>
              <a:gd name="T82" fmla="*/ 1626 w 2004"/>
              <a:gd name="T83" fmla="*/ 1177 h 2421"/>
              <a:gd name="T84" fmla="*/ 1626 w 2004"/>
              <a:gd name="T85" fmla="*/ 318 h 2421"/>
              <a:gd name="T86" fmla="*/ 1911 w 2004"/>
              <a:gd name="T87" fmla="*/ 318 h 2421"/>
              <a:gd name="T88" fmla="*/ 1911 w 2004"/>
              <a:gd name="T89" fmla="*/ 2327 h 2421"/>
              <a:gd name="T90" fmla="*/ 1911 w 2004"/>
              <a:gd name="T91" fmla="*/ 2327 h 2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4" h="2421">
                <a:moveTo>
                  <a:pt x="1958" y="225"/>
                </a:moveTo>
                <a:lnTo>
                  <a:pt x="1795" y="225"/>
                </a:lnTo>
                <a:lnTo>
                  <a:pt x="1795" y="47"/>
                </a:lnTo>
                <a:cubicBezTo>
                  <a:pt x="1795" y="21"/>
                  <a:pt x="1774" y="0"/>
                  <a:pt x="1748" y="0"/>
                </a:cubicBezTo>
                <a:lnTo>
                  <a:pt x="160" y="0"/>
                </a:lnTo>
                <a:cubicBezTo>
                  <a:pt x="72" y="0"/>
                  <a:pt x="0" y="71"/>
                  <a:pt x="0" y="159"/>
                </a:cubicBezTo>
                <a:lnTo>
                  <a:pt x="0" y="2262"/>
                </a:lnTo>
                <a:cubicBezTo>
                  <a:pt x="0" y="2349"/>
                  <a:pt x="72" y="2421"/>
                  <a:pt x="160" y="2421"/>
                </a:cubicBezTo>
                <a:lnTo>
                  <a:pt x="1958" y="2421"/>
                </a:lnTo>
                <a:cubicBezTo>
                  <a:pt x="1984" y="2421"/>
                  <a:pt x="2004" y="2400"/>
                  <a:pt x="2004" y="2374"/>
                </a:cubicBezTo>
                <a:lnTo>
                  <a:pt x="2004" y="272"/>
                </a:lnTo>
                <a:cubicBezTo>
                  <a:pt x="2004" y="246"/>
                  <a:pt x="1984" y="225"/>
                  <a:pt x="1958" y="225"/>
                </a:cubicBezTo>
                <a:close/>
                <a:moveTo>
                  <a:pt x="160" y="93"/>
                </a:moveTo>
                <a:lnTo>
                  <a:pt x="1701" y="93"/>
                </a:lnTo>
                <a:lnTo>
                  <a:pt x="1701" y="225"/>
                </a:lnTo>
                <a:lnTo>
                  <a:pt x="1579" y="225"/>
                </a:lnTo>
                <a:lnTo>
                  <a:pt x="1112" y="225"/>
                </a:lnTo>
                <a:lnTo>
                  <a:pt x="160" y="225"/>
                </a:lnTo>
                <a:cubicBezTo>
                  <a:pt x="123" y="225"/>
                  <a:pt x="94" y="195"/>
                  <a:pt x="94" y="159"/>
                </a:cubicBezTo>
                <a:cubicBezTo>
                  <a:pt x="94" y="123"/>
                  <a:pt x="123" y="93"/>
                  <a:pt x="160" y="93"/>
                </a:cubicBezTo>
                <a:close/>
                <a:moveTo>
                  <a:pt x="1158" y="318"/>
                </a:moveTo>
                <a:lnTo>
                  <a:pt x="1532" y="318"/>
                </a:lnTo>
                <a:lnTo>
                  <a:pt x="1532" y="1089"/>
                </a:lnTo>
                <a:lnTo>
                  <a:pt x="1371" y="980"/>
                </a:lnTo>
                <a:cubicBezTo>
                  <a:pt x="1363" y="975"/>
                  <a:pt x="1354" y="972"/>
                  <a:pt x="1345" y="972"/>
                </a:cubicBezTo>
                <a:cubicBezTo>
                  <a:pt x="1336" y="972"/>
                  <a:pt x="1327" y="975"/>
                  <a:pt x="1319" y="980"/>
                </a:cubicBezTo>
                <a:lnTo>
                  <a:pt x="1158" y="1089"/>
                </a:lnTo>
                <a:lnTo>
                  <a:pt x="1158" y="318"/>
                </a:lnTo>
                <a:close/>
                <a:moveTo>
                  <a:pt x="1911" y="2327"/>
                </a:moveTo>
                <a:lnTo>
                  <a:pt x="160" y="2327"/>
                </a:lnTo>
                <a:cubicBezTo>
                  <a:pt x="123" y="2327"/>
                  <a:pt x="94" y="2298"/>
                  <a:pt x="94" y="2262"/>
                </a:cubicBezTo>
                <a:lnTo>
                  <a:pt x="94" y="304"/>
                </a:lnTo>
                <a:cubicBezTo>
                  <a:pt x="114" y="313"/>
                  <a:pt x="136" y="318"/>
                  <a:pt x="160" y="318"/>
                </a:cubicBezTo>
                <a:lnTo>
                  <a:pt x="1065" y="318"/>
                </a:lnTo>
                <a:lnTo>
                  <a:pt x="1065" y="1177"/>
                </a:lnTo>
                <a:cubicBezTo>
                  <a:pt x="1065" y="1194"/>
                  <a:pt x="1074" y="1210"/>
                  <a:pt x="1090" y="1218"/>
                </a:cubicBezTo>
                <a:cubicBezTo>
                  <a:pt x="1105" y="1226"/>
                  <a:pt x="1123" y="1225"/>
                  <a:pt x="1138" y="1216"/>
                </a:cubicBezTo>
                <a:lnTo>
                  <a:pt x="1345" y="1076"/>
                </a:lnTo>
                <a:lnTo>
                  <a:pt x="1553" y="1216"/>
                </a:lnTo>
                <a:cubicBezTo>
                  <a:pt x="1560" y="1221"/>
                  <a:pt x="1570" y="1224"/>
                  <a:pt x="1579" y="1224"/>
                </a:cubicBezTo>
                <a:cubicBezTo>
                  <a:pt x="1586" y="1224"/>
                  <a:pt x="1594" y="1222"/>
                  <a:pt x="1601" y="1218"/>
                </a:cubicBezTo>
                <a:cubicBezTo>
                  <a:pt x="1616" y="1210"/>
                  <a:pt x="1626" y="1194"/>
                  <a:pt x="1626" y="1177"/>
                </a:cubicBezTo>
                <a:lnTo>
                  <a:pt x="1626" y="318"/>
                </a:lnTo>
                <a:lnTo>
                  <a:pt x="1911" y="318"/>
                </a:lnTo>
                <a:lnTo>
                  <a:pt x="1911" y="2327"/>
                </a:lnTo>
                <a:lnTo>
                  <a:pt x="1911" y="2327"/>
                </a:lnTo>
                <a:close/>
              </a:path>
            </a:pathLst>
          </a:custGeom>
          <a:solidFill>
            <a:schemeClr val="accent1"/>
          </a:solidFill>
          <a:ln>
            <a:noFill/>
          </a:ln>
        </p:spPr>
      </p:sp>
      <p:sp>
        <p:nvSpPr>
          <p:cNvPr id="68" name="triangular-ruler-for-school_46148">
            <a:extLst>
              <a:ext uri="{FF2B5EF4-FFF2-40B4-BE49-F238E27FC236}">
                <a16:creationId xmlns="" xmlns:a16="http://schemas.microsoft.com/office/drawing/2014/main" id="{E7BED498-9BDC-4FEE-B185-763C13F9DF52}"/>
              </a:ext>
            </a:extLst>
          </p:cNvPr>
          <p:cNvSpPr>
            <a:spLocks noChangeAspect="1"/>
          </p:cNvSpPr>
          <p:nvPr/>
        </p:nvSpPr>
        <p:spPr bwMode="auto">
          <a:xfrm>
            <a:off x="3295782" y="2036904"/>
            <a:ext cx="507048" cy="506438"/>
          </a:xfrm>
          <a:custGeom>
            <a:avLst/>
            <a:gdLst>
              <a:gd name="connsiteX0" fmla="*/ 519946 w 574179"/>
              <a:gd name="connsiteY0" fmla="*/ 545974 h 573488"/>
              <a:gd name="connsiteX1" fmla="*/ 519946 w 574179"/>
              <a:gd name="connsiteY1" fmla="*/ 554572 h 573488"/>
              <a:gd name="connsiteX2" fmla="*/ 528555 w 574179"/>
              <a:gd name="connsiteY2" fmla="*/ 554572 h 573488"/>
              <a:gd name="connsiteX3" fmla="*/ 18938 w 574179"/>
              <a:gd name="connsiteY3" fmla="*/ 532218 h 573488"/>
              <a:gd name="connsiteX4" fmla="*/ 18938 w 574179"/>
              <a:gd name="connsiteY4" fmla="*/ 554572 h 573488"/>
              <a:gd name="connsiteX5" fmla="*/ 40459 w 574179"/>
              <a:gd name="connsiteY5" fmla="*/ 554572 h 573488"/>
              <a:gd name="connsiteX6" fmla="*/ 40459 w 574179"/>
              <a:gd name="connsiteY6" fmla="*/ 532218 h 573488"/>
              <a:gd name="connsiteX7" fmla="*/ 113584 w 574179"/>
              <a:gd name="connsiteY7" fmla="*/ 274224 h 573488"/>
              <a:gd name="connsiteX8" fmla="*/ 113584 w 574179"/>
              <a:gd name="connsiteY8" fmla="*/ 459104 h 573488"/>
              <a:gd name="connsiteX9" fmla="*/ 298747 w 574179"/>
              <a:gd name="connsiteY9" fmla="*/ 459104 h 573488"/>
              <a:gd name="connsiteX10" fmla="*/ 94637 w 574179"/>
              <a:gd name="connsiteY10" fmla="*/ 228649 h 573488"/>
              <a:gd name="connsiteX11" fmla="*/ 345253 w 574179"/>
              <a:gd name="connsiteY11" fmla="*/ 478022 h 573488"/>
              <a:gd name="connsiteX12" fmla="*/ 94637 w 574179"/>
              <a:gd name="connsiteY12" fmla="*/ 478022 h 573488"/>
              <a:gd name="connsiteX13" fmla="*/ 18938 w 574179"/>
              <a:gd name="connsiteY13" fmla="*/ 58466 h 573488"/>
              <a:gd name="connsiteX14" fmla="*/ 18938 w 574179"/>
              <a:gd name="connsiteY14" fmla="*/ 73943 h 573488"/>
              <a:gd name="connsiteX15" fmla="*/ 43042 w 574179"/>
              <a:gd name="connsiteY15" fmla="*/ 73943 h 573488"/>
              <a:gd name="connsiteX16" fmla="*/ 43042 w 574179"/>
              <a:gd name="connsiteY16" fmla="*/ 78242 h 573488"/>
              <a:gd name="connsiteX17" fmla="*/ 18938 w 574179"/>
              <a:gd name="connsiteY17" fmla="*/ 78242 h 573488"/>
              <a:gd name="connsiteX18" fmla="*/ 18938 w 574179"/>
              <a:gd name="connsiteY18" fmla="*/ 93718 h 573488"/>
              <a:gd name="connsiteX19" fmla="*/ 43042 w 574179"/>
              <a:gd name="connsiteY19" fmla="*/ 93718 h 573488"/>
              <a:gd name="connsiteX20" fmla="*/ 43042 w 574179"/>
              <a:gd name="connsiteY20" fmla="*/ 98017 h 573488"/>
              <a:gd name="connsiteX21" fmla="*/ 18938 w 574179"/>
              <a:gd name="connsiteY21" fmla="*/ 98017 h 573488"/>
              <a:gd name="connsiteX22" fmla="*/ 18938 w 574179"/>
              <a:gd name="connsiteY22" fmla="*/ 113494 h 573488"/>
              <a:gd name="connsiteX23" fmla="*/ 43042 w 574179"/>
              <a:gd name="connsiteY23" fmla="*/ 113494 h 573488"/>
              <a:gd name="connsiteX24" fmla="*/ 43042 w 574179"/>
              <a:gd name="connsiteY24" fmla="*/ 117793 h 573488"/>
              <a:gd name="connsiteX25" fmla="*/ 18938 w 574179"/>
              <a:gd name="connsiteY25" fmla="*/ 117793 h 573488"/>
              <a:gd name="connsiteX26" fmla="*/ 18938 w 574179"/>
              <a:gd name="connsiteY26" fmla="*/ 133269 h 573488"/>
              <a:gd name="connsiteX27" fmla="*/ 56815 w 574179"/>
              <a:gd name="connsiteY27" fmla="*/ 133269 h 573488"/>
              <a:gd name="connsiteX28" fmla="*/ 56815 w 574179"/>
              <a:gd name="connsiteY28" fmla="*/ 137568 h 573488"/>
              <a:gd name="connsiteX29" fmla="*/ 18938 w 574179"/>
              <a:gd name="connsiteY29" fmla="*/ 137568 h 573488"/>
              <a:gd name="connsiteX30" fmla="*/ 18938 w 574179"/>
              <a:gd name="connsiteY30" fmla="*/ 153045 h 573488"/>
              <a:gd name="connsiteX31" fmla="*/ 43042 w 574179"/>
              <a:gd name="connsiteY31" fmla="*/ 153045 h 573488"/>
              <a:gd name="connsiteX32" fmla="*/ 43042 w 574179"/>
              <a:gd name="connsiteY32" fmla="*/ 157344 h 573488"/>
              <a:gd name="connsiteX33" fmla="*/ 18938 w 574179"/>
              <a:gd name="connsiteY33" fmla="*/ 157344 h 573488"/>
              <a:gd name="connsiteX34" fmla="*/ 18938 w 574179"/>
              <a:gd name="connsiteY34" fmla="*/ 172820 h 573488"/>
              <a:gd name="connsiteX35" fmla="*/ 43042 w 574179"/>
              <a:gd name="connsiteY35" fmla="*/ 172820 h 573488"/>
              <a:gd name="connsiteX36" fmla="*/ 43042 w 574179"/>
              <a:gd name="connsiteY36" fmla="*/ 177119 h 573488"/>
              <a:gd name="connsiteX37" fmla="*/ 18938 w 574179"/>
              <a:gd name="connsiteY37" fmla="*/ 177119 h 573488"/>
              <a:gd name="connsiteX38" fmla="*/ 18938 w 574179"/>
              <a:gd name="connsiteY38" fmla="*/ 192596 h 573488"/>
              <a:gd name="connsiteX39" fmla="*/ 43042 w 574179"/>
              <a:gd name="connsiteY39" fmla="*/ 192596 h 573488"/>
              <a:gd name="connsiteX40" fmla="*/ 43042 w 574179"/>
              <a:gd name="connsiteY40" fmla="*/ 196895 h 573488"/>
              <a:gd name="connsiteX41" fmla="*/ 18938 w 574179"/>
              <a:gd name="connsiteY41" fmla="*/ 196895 h 573488"/>
              <a:gd name="connsiteX42" fmla="*/ 18938 w 574179"/>
              <a:gd name="connsiteY42" fmla="*/ 211511 h 573488"/>
              <a:gd name="connsiteX43" fmla="*/ 56815 w 574179"/>
              <a:gd name="connsiteY43" fmla="*/ 211511 h 573488"/>
              <a:gd name="connsiteX44" fmla="*/ 56815 w 574179"/>
              <a:gd name="connsiteY44" fmla="*/ 216670 h 573488"/>
              <a:gd name="connsiteX45" fmla="*/ 18938 w 574179"/>
              <a:gd name="connsiteY45" fmla="*/ 216670 h 573488"/>
              <a:gd name="connsiteX46" fmla="*/ 18938 w 574179"/>
              <a:gd name="connsiteY46" fmla="*/ 232147 h 573488"/>
              <a:gd name="connsiteX47" fmla="*/ 43042 w 574179"/>
              <a:gd name="connsiteY47" fmla="*/ 232147 h 573488"/>
              <a:gd name="connsiteX48" fmla="*/ 43042 w 574179"/>
              <a:gd name="connsiteY48" fmla="*/ 236446 h 573488"/>
              <a:gd name="connsiteX49" fmla="*/ 18938 w 574179"/>
              <a:gd name="connsiteY49" fmla="*/ 236446 h 573488"/>
              <a:gd name="connsiteX50" fmla="*/ 18938 w 574179"/>
              <a:gd name="connsiteY50" fmla="*/ 251062 h 573488"/>
              <a:gd name="connsiteX51" fmla="*/ 43042 w 574179"/>
              <a:gd name="connsiteY51" fmla="*/ 251062 h 573488"/>
              <a:gd name="connsiteX52" fmla="*/ 43042 w 574179"/>
              <a:gd name="connsiteY52" fmla="*/ 256221 h 573488"/>
              <a:gd name="connsiteX53" fmla="*/ 18938 w 574179"/>
              <a:gd name="connsiteY53" fmla="*/ 256221 h 573488"/>
              <a:gd name="connsiteX54" fmla="*/ 18938 w 574179"/>
              <a:gd name="connsiteY54" fmla="*/ 270838 h 573488"/>
              <a:gd name="connsiteX55" fmla="*/ 43042 w 574179"/>
              <a:gd name="connsiteY55" fmla="*/ 270838 h 573488"/>
              <a:gd name="connsiteX56" fmla="*/ 43042 w 574179"/>
              <a:gd name="connsiteY56" fmla="*/ 275997 h 573488"/>
              <a:gd name="connsiteX57" fmla="*/ 18938 w 574179"/>
              <a:gd name="connsiteY57" fmla="*/ 275997 h 573488"/>
              <a:gd name="connsiteX58" fmla="*/ 18938 w 574179"/>
              <a:gd name="connsiteY58" fmla="*/ 290613 h 573488"/>
              <a:gd name="connsiteX59" fmla="*/ 56815 w 574179"/>
              <a:gd name="connsiteY59" fmla="*/ 290613 h 573488"/>
              <a:gd name="connsiteX60" fmla="*/ 56815 w 574179"/>
              <a:gd name="connsiteY60" fmla="*/ 295772 h 573488"/>
              <a:gd name="connsiteX61" fmla="*/ 18938 w 574179"/>
              <a:gd name="connsiteY61" fmla="*/ 295772 h 573488"/>
              <a:gd name="connsiteX62" fmla="*/ 18938 w 574179"/>
              <a:gd name="connsiteY62" fmla="*/ 310389 h 573488"/>
              <a:gd name="connsiteX63" fmla="*/ 43042 w 574179"/>
              <a:gd name="connsiteY63" fmla="*/ 310389 h 573488"/>
              <a:gd name="connsiteX64" fmla="*/ 43042 w 574179"/>
              <a:gd name="connsiteY64" fmla="*/ 315547 h 573488"/>
              <a:gd name="connsiteX65" fmla="*/ 18938 w 574179"/>
              <a:gd name="connsiteY65" fmla="*/ 315547 h 573488"/>
              <a:gd name="connsiteX66" fmla="*/ 18938 w 574179"/>
              <a:gd name="connsiteY66" fmla="*/ 330164 h 573488"/>
              <a:gd name="connsiteX67" fmla="*/ 43042 w 574179"/>
              <a:gd name="connsiteY67" fmla="*/ 330164 h 573488"/>
              <a:gd name="connsiteX68" fmla="*/ 43042 w 574179"/>
              <a:gd name="connsiteY68" fmla="*/ 335323 h 573488"/>
              <a:gd name="connsiteX69" fmla="*/ 18938 w 574179"/>
              <a:gd name="connsiteY69" fmla="*/ 335323 h 573488"/>
              <a:gd name="connsiteX70" fmla="*/ 18938 w 574179"/>
              <a:gd name="connsiteY70" fmla="*/ 349940 h 573488"/>
              <a:gd name="connsiteX71" fmla="*/ 43042 w 574179"/>
              <a:gd name="connsiteY71" fmla="*/ 349940 h 573488"/>
              <a:gd name="connsiteX72" fmla="*/ 43042 w 574179"/>
              <a:gd name="connsiteY72" fmla="*/ 355098 h 573488"/>
              <a:gd name="connsiteX73" fmla="*/ 18938 w 574179"/>
              <a:gd name="connsiteY73" fmla="*/ 355098 h 573488"/>
              <a:gd name="connsiteX74" fmla="*/ 18938 w 574179"/>
              <a:gd name="connsiteY74" fmla="*/ 369715 h 573488"/>
              <a:gd name="connsiteX75" fmla="*/ 56815 w 574179"/>
              <a:gd name="connsiteY75" fmla="*/ 369715 h 573488"/>
              <a:gd name="connsiteX76" fmla="*/ 56815 w 574179"/>
              <a:gd name="connsiteY76" fmla="*/ 374874 h 573488"/>
              <a:gd name="connsiteX77" fmla="*/ 18938 w 574179"/>
              <a:gd name="connsiteY77" fmla="*/ 374874 h 573488"/>
              <a:gd name="connsiteX78" fmla="*/ 18938 w 574179"/>
              <a:gd name="connsiteY78" fmla="*/ 389490 h 573488"/>
              <a:gd name="connsiteX79" fmla="*/ 43042 w 574179"/>
              <a:gd name="connsiteY79" fmla="*/ 389490 h 573488"/>
              <a:gd name="connsiteX80" fmla="*/ 43042 w 574179"/>
              <a:gd name="connsiteY80" fmla="*/ 394649 h 573488"/>
              <a:gd name="connsiteX81" fmla="*/ 18938 w 574179"/>
              <a:gd name="connsiteY81" fmla="*/ 394649 h 573488"/>
              <a:gd name="connsiteX82" fmla="*/ 18938 w 574179"/>
              <a:gd name="connsiteY82" fmla="*/ 409266 h 573488"/>
              <a:gd name="connsiteX83" fmla="*/ 43042 w 574179"/>
              <a:gd name="connsiteY83" fmla="*/ 409266 h 573488"/>
              <a:gd name="connsiteX84" fmla="*/ 43042 w 574179"/>
              <a:gd name="connsiteY84" fmla="*/ 414425 h 573488"/>
              <a:gd name="connsiteX85" fmla="*/ 18938 w 574179"/>
              <a:gd name="connsiteY85" fmla="*/ 414425 h 573488"/>
              <a:gd name="connsiteX86" fmla="*/ 18938 w 574179"/>
              <a:gd name="connsiteY86" fmla="*/ 429041 h 573488"/>
              <a:gd name="connsiteX87" fmla="*/ 43042 w 574179"/>
              <a:gd name="connsiteY87" fmla="*/ 429041 h 573488"/>
              <a:gd name="connsiteX88" fmla="*/ 43042 w 574179"/>
              <a:gd name="connsiteY88" fmla="*/ 434200 h 573488"/>
              <a:gd name="connsiteX89" fmla="*/ 18938 w 574179"/>
              <a:gd name="connsiteY89" fmla="*/ 434200 h 573488"/>
              <a:gd name="connsiteX90" fmla="*/ 18938 w 574179"/>
              <a:gd name="connsiteY90" fmla="*/ 448817 h 573488"/>
              <a:gd name="connsiteX91" fmla="*/ 56815 w 574179"/>
              <a:gd name="connsiteY91" fmla="*/ 448817 h 573488"/>
              <a:gd name="connsiteX92" fmla="*/ 56815 w 574179"/>
              <a:gd name="connsiteY92" fmla="*/ 453976 h 573488"/>
              <a:gd name="connsiteX93" fmla="*/ 18938 w 574179"/>
              <a:gd name="connsiteY93" fmla="*/ 453976 h 573488"/>
              <a:gd name="connsiteX94" fmla="*/ 18938 w 574179"/>
              <a:gd name="connsiteY94" fmla="*/ 468592 h 573488"/>
              <a:gd name="connsiteX95" fmla="*/ 43042 w 574179"/>
              <a:gd name="connsiteY95" fmla="*/ 468592 h 573488"/>
              <a:gd name="connsiteX96" fmla="*/ 43042 w 574179"/>
              <a:gd name="connsiteY96" fmla="*/ 473751 h 573488"/>
              <a:gd name="connsiteX97" fmla="*/ 18938 w 574179"/>
              <a:gd name="connsiteY97" fmla="*/ 473751 h 573488"/>
              <a:gd name="connsiteX98" fmla="*/ 18938 w 574179"/>
              <a:gd name="connsiteY98" fmla="*/ 488368 h 573488"/>
              <a:gd name="connsiteX99" fmla="*/ 43042 w 574179"/>
              <a:gd name="connsiteY99" fmla="*/ 488368 h 573488"/>
              <a:gd name="connsiteX100" fmla="*/ 43042 w 574179"/>
              <a:gd name="connsiteY100" fmla="*/ 493526 h 573488"/>
              <a:gd name="connsiteX101" fmla="*/ 18938 w 574179"/>
              <a:gd name="connsiteY101" fmla="*/ 493526 h 573488"/>
              <a:gd name="connsiteX102" fmla="*/ 18938 w 574179"/>
              <a:gd name="connsiteY102" fmla="*/ 508143 h 573488"/>
              <a:gd name="connsiteX103" fmla="*/ 43042 w 574179"/>
              <a:gd name="connsiteY103" fmla="*/ 508143 h 573488"/>
              <a:gd name="connsiteX104" fmla="*/ 43042 w 574179"/>
              <a:gd name="connsiteY104" fmla="*/ 512442 h 573488"/>
              <a:gd name="connsiteX105" fmla="*/ 18938 w 574179"/>
              <a:gd name="connsiteY105" fmla="*/ 512442 h 573488"/>
              <a:gd name="connsiteX106" fmla="*/ 18938 w 574179"/>
              <a:gd name="connsiteY106" fmla="*/ 527919 h 573488"/>
              <a:gd name="connsiteX107" fmla="*/ 40459 w 574179"/>
              <a:gd name="connsiteY107" fmla="*/ 527919 h 573488"/>
              <a:gd name="connsiteX108" fmla="*/ 40459 w 574179"/>
              <a:gd name="connsiteY108" fmla="*/ 516741 h 573488"/>
              <a:gd name="connsiteX109" fmla="*/ 45624 w 574179"/>
              <a:gd name="connsiteY109" fmla="*/ 516741 h 573488"/>
              <a:gd name="connsiteX110" fmla="*/ 45624 w 574179"/>
              <a:gd name="connsiteY110" fmla="*/ 527919 h 573488"/>
              <a:gd name="connsiteX111" fmla="*/ 56815 w 574179"/>
              <a:gd name="connsiteY111" fmla="*/ 527919 h 573488"/>
              <a:gd name="connsiteX112" fmla="*/ 56815 w 574179"/>
              <a:gd name="connsiteY112" fmla="*/ 532218 h 573488"/>
              <a:gd name="connsiteX113" fmla="*/ 45624 w 574179"/>
              <a:gd name="connsiteY113" fmla="*/ 532218 h 573488"/>
              <a:gd name="connsiteX114" fmla="*/ 45624 w 574179"/>
              <a:gd name="connsiteY114" fmla="*/ 554572 h 573488"/>
              <a:gd name="connsiteX115" fmla="*/ 60259 w 574179"/>
              <a:gd name="connsiteY115" fmla="*/ 554572 h 573488"/>
              <a:gd name="connsiteX116" fmla="*/ 60259 w 574179"/>
              <a:gd name="connsiteY116" fmla="*/ 529638 h 573488"/>
              <a:gd name="connsiteX117" fmla="*/ 65424 w 574179"/>
              <a:gd name="connsiteY117" fmla="*/ 529638 h 573488"/>
              <a:gd name="connsiteX118" fmla="*/ 65424 w 574179"/>
              <a:gd name="connsiteY118" fmla="*/ 554572 h 573488"/>
              <a:gd name="connsiteX119" fmla="*/ 80058 w 574179"/>
              <a:gd name="connsiteY119" fmla="*/ 554572 h 573488"/>
              <a:gd name="connsiteX120" fmla="*/ 80058 w 574179"/>
              <a:gd name="connsiteY120" fmla="*/ 529638 h 573488"/>
              <a:gd name="connsiteX121" fmla="*/ 85223 w 574179"/>
              <a:gd name="connsiteY121" fmla="*/ 529638 h 573488"/>
              <a:gd name="connsiteX122" fmla="*/ 85223 w 574179"/>
              <a:gd name="connsiteY122" fmla="*/ 554572 h 573488"/>
              <a:gd name="connsiteX123" fmla="*/ 99857 w 574179"/>
              <a:gd name="connsiteY123" fmla="*/ 554572 h 573488"/>
              <a:gd name="connsiteX124" fmla="*/ 99857 w 574179"/>
              <a:gd name="connsiteY124" fmla="*/ 529638 h 573488"/>
              <a:gd name="connsiteX125" fmla="*/ 105022 w 574179"/>
              <a:gd name="connsiteY125" fmla="*/ 529638 h 573488"/>
              <a:gd name="connsiteX126" fmla="*/ 105022 w 574179"/>
              <a:gd name="connsiteY126" fmla="*/ 554572 h 573488"/>
              <a:gd name="connsiteX127" fmla="*/ 119656 w 574179"/>
              <a:gd name="connsiteY127" fmla="*/ 554572 h 573488"/>
              <a:gd name="connsiteX128" fmla="*/ 119656 w 574179"/>
              <a:gd name="connsiteY128" fmla="*/ 516741 h 573488"/>
              <a:gd name="connsiteX129" fmla="*/ 124822 w 574179"/>
              <a:gd name="connsiteY129" fmla="*/ 516741 h 573488"/>
              <a:gd name="connsiteX130" fmla="*/ 124822 w 574179"/>
              <a:gd name="connsiteY130" fmla="*/ 554572 h 573488"/>
              <a:gd name="connsiteX131" fmla="*/ 139456 w 574179"/>
              <a:gd name="connsiteY131" fmla="*/ 554572 h 573488"/>
              <a:gd name="connsiteX132" fmla="*/ 139456 w 574179"/>
              <a:gd name="connsiteY132" fmla="*/ 529638 h 573488"/>
              <a:gd name="connsiteX133" fmla="*/ 144621 w 574179"/>
              <a:gd name="connsiteY133" fmla="*/ 529638 h 573488"/>
              <a:gd name="connsiteX134" fmla="*/ 144621 w 574179"/>
              <a:gd name="connsiteY134" fmla="*/ 554572 h 573488"/>
              <a:gd name="connsiteX135" fmla="*/ 159255 w 574179"/>
              <a:gd name="connsiteY135" fmla="*/ 554572 h 573488"/>
              <a:gd name="connsiteX136" fmla="*/ 159255 w 574179"/>
              <a:gd name="connsiteY136" fmla="*/ 529638 h 573488"/>
              <a:gd name="connsiteX137" fmla="*/ 163559 w 574179"/>
              <a:gd name="connsiteY137" fmla="*/ 529638 h 573488"/>
              <a:gd name="connsiteX138" fmla="*/ 163559 w 574179"/>
              <a:gd name="connsiteY138" fmla="*/ 554572 h 573488"/>
              <a:gd name="connsiteX139" fmla="*/ 179054 w 574179"/>
              <a:gd name="connsiteY139" fmla="*/ 554572 h 573488"/>
              <a:gd name="connsiteX140" fmla="*/ 179054 w 574179"/>
              <a:gd name="connsiteY140" fmla="*/ 529638 h 573488"/>
              <a:gd name="connsiteX141" fmla="*/ 183359 w 574179"/>
              <a:gd name="connsiteY141" fmla="*/ 529638 h 573488"/>
              <a:gd name="connsiteX142" fmla="*/ 183359 w 574179"/>
              <a:gd name="connsiteY142" fmla="*/ 554572 h 573488"/>
              <a:gd name="connsiteX143" fmla="*/ 198854 w 574179"/>
              <a:gd name="connsiteY143" fmla="*/ 554572 h 573488"/>
              <a:gd name="connsiteX144" fmla="*/ 198854 w 574179"/>
              <a:gd name="connsiteY144" fmla="*/ 516741 h 573488"/>
              <a:gd name="connsiteX145" fmla="*/ 203158 w 574179"/>
              <a:gd name="connsiteY145" fmla="*/ 516741 h 573488"/>
              <a:gd name="connsiteX146" fmla="*/ 203158 w 574179"/>
              <a:gd name="connsiteY146" fmla="*/ 554572 h 573488"/>
              <a:gd name="connsiteX147" fmla="*/ 218653 w 574179"/>
              <a:gd name="connsiteY147" fmla="*/ 554572 h 573488"/>
              <a:gd name="connsiteX148" fmla="*/ 218653 w 574179"/>
              <a:gd name="connsiteY148" fmla="*/ 529638 h 573488"/>
              <a:gd name="connsiteX149" fmla="*/ 222957 w 574179"/>
              <a:gd name="connsiteY149" fmla="*/ 529638 h 573488"/>
              <a:gd name="connsiteX150" fmla="*/ 222957 w 574179"/>
              <a:gd name="connsiteY150" fmla="*/ 554572 h 573488"/>
              <a:gd name="connsiteX151" fmla="*/ 238452 w 574179"/>
              <a:gd name="connsiteY151" fmla="*/ 554572 h 573488"/>
              <a:gd name="connsiteX152" fmla="*/ 238452 w 574179"/>
              <a:gd name="connsiteY152" fmla="*/ 529638 h 573488"/>
              <a:gd name="connsiteX153" fmla="*/ 242756 w 574179"/>
              <a:gd name="connsiteY153" fmla="*/ 529638 h 573488"/>
              <a:gd name="connsiteX154" fmla="*/ 242756 w 574179"/>
              <a:gd name="connsiteY154" fmla="*/ 554572 h 573488"/>
              <a:gd name="connsiteX155" fmla="*/ 258251 w 574179"/>
              <a:gd name="connsiteY155" fmla="*/ 554572 h 573488"/>
              <a:gd name="connsiteX156" fmla="*/ 258251 w 574179"/>
              <a:gd name="connsiteY156" fmla="*/ 529638 h 573488"/>
              <a:gd name="connsiteX157" fmla="*/ 262556 w 574179"/>
              <a:gd name="connsiteY157" fmla="*/ 529638 h 573488"/>
              <a:gd name="connsiteX158" fmla="*/ 262556 w 574179"/>
              <a:gd name="connsiteY158" fmla="*/ 554572 h 573488"/>
              <a:gd name="connsiteX159" fmla="*/ 278051 w 574179"/>
              <a:gd name="connsiteY159" fmla="*/ 554572 h 573488"/>
              <a:gd name="connsiteX160" fmla="*/ 278051 w 574179"/>
              <a:gd name="connsiteY160" fmla="*/ 516741 h 573488"/>
              <a:gd name="connsiteX161" fmla="*/ 282355 w 574179"/>
              <a:gd name="connsiteY161" fmla="*/ 516741 h 573488"/>
              <a:gd name="connsiteX162" fmla="*/ 282355 w 574179"/>
              <a:gd name="connsiteY162" fmla="*/ 554572 h 573488"/>
              <a:gd name="connsiteX163" fmla="*/ 297850 w 574179"/>
              <a:gd name="connsiteY163" fmla="*/ 554572 h 573488"/>
              <a:gd name="connsiteX164" fmla="*/ 297850 w 574179"/>
              <a:gd name="connsiteY164" fmla="*/ 529638 h 573488"/>
              <a:gd name="connsiteX165" fmla="*/ 302154 w 574179"/>
              <a:gd name="connsiteY165" fmla="*/ 529638 h 573488"/>
              <a:gd name="connsiteX166" fmla="*/ 302154 w 574179"/>
              <a:gd name="connsiteY166" fmla="*/ 554572 h 573488"/>
              <a:gd name="connsiteX167" fmla="*/ 317649 w 574179"/>
              <a:gd name="connsiteY167" fmla="*/ 554572 h 573488"/>
              <a:gd name="connsiteX168" fmla="*/ 317649 w 574179"/>
              <a:gd name="connsiteY168" fmla="*/ 529638 h 573488"/>
              <a:gd name="connsiteX169" fmla="*/ 321953 w 574179"/>
              <a:gd name="connsiteY169" fmla="*/ 529638 h 573488"/>
              <a:gd name="connsiteX170" fmla="*/ 321953 w 574179"/>
              <a:gd name="connsiteY170" fmla="*/ 554572 h 573488"/>
              <a:gd name="connsiteX171" fmla="*/ 337449 w 574179"/>
              <a:gd name="connsiteY171" fmla="*/ 554572 h 573488"/>
              <a:gd name="connsiteX172" fmla="*/ 337449 w 574179"/>
              <a:gd name="connsiteY172" fmla="*/ 529638 h 573488"/>
              <a:gd name="connsiteX173" fmla="*/ 341753 w 574179"/>
              <a:gd name="connsiteY173" fmla="*/ 529638 h 573488"/>
              <a:gd name="connsiteX174" fmla="*/ 341753 w 574179"/>
              <a:gd name="connsiteY174" fmla="*/ 554572 h 573488"/>
              <a:gd name="connsiteX175" fmla="*/ 357248 w 574179"/>
              <a:gd name="connsiteY175" fmla="*/ 554572 h 573488"/>
              <a:gd name="connsiteX176" fmla="*/ 357248 w 574179"/>
              <a:gd name="connsiteY176" fmla="*/ 516741 h 573488"/>
              <a:gd name="connsiteX177" fmla="*/ 361552 w 574179"/>
              <a:gd name="connsiteY177" fmla="*/ 516741 h 573488"/>
              <a:gd name="connsiteX178" fmla="*/ 361552 w 574179"/>
              <a:gd name="connsiteY178" fmla="*/ 554572 h 573488"/>
              <a:gd name="connsiteX179" fmla="*/ 377047 w 574179"/>
              <a:gd name="connsiteY179" fmla="*/ 554572 h 573488"/>
              <a:gd name="connsiteX180" fmla="*/ 377047 w 574179"/>
              <a:gd name="connsiteY180" fmla="*/ 529638 h 573488"/>
              <a:gd name="connsiteX181" fmla="*/ 381351 w 574179"/>
              <a:gd name="connsiteY181" fmla="*/ 529638 h 573488"/>
              <a:gd name="connsiteX182" fmla="*/ 381351 w 574179"/>
              <a:gd name="connsiteY182" fmla="*/ 554572 h 573488"/>
              <a:gd name="connsiteX183" fmla="*/ 396846 w 574179"/>
              <a:gd name="connsiteY183" fmla="*/ 554572 h 573488"/>
              <a:gd name="connsiteX184" fmla="*/ 396846 w 574179"/>
              <a:gd name="connsiteY184" fmla="*/ 529638 h 573488"/>
              <a:gd name="connsiteX185" fmla="*/ 401151 w 574179"/>
              <a:gd name="connsiteY185" fmla="*/ 529638 h 573488"/>
              <a:gd name="connsiteX186" fmla="*/ 401151 w 574179"/>
              <a:gd name="connsiteY186" fmla="*/ 554572 h 573488"/>
              <a:gd name="connsiteX187" fmla="*/ 415785 w 574179"/>
              <a:gd name="connsiteY187" fmla="*/ 554572 h 573488"/>
              <a:gd name="connsiteX188" fmla="*/ 415785 w 574179"/>
              <a:gd name="connsiteY188" fmla="*/ 529638 h 573488"/>
              <a:gd name="connsiteX189" fmla="*/ 420950 w 574179"/>
              <a:gd name="connsiteY189" fmla="*/ 529638 h 573488"/>
              <a:gd name="connsiteX190" fmla="*/ 420950 w 574179"/>
              <a:gd name="connsiteY190" fmla="*/ 554572 h 573488"/>
              <a:gd name="connsiteX191" fmla="*/ 435584 w 574179"/>
              <a:gd name="connsiteY191" fmla="*/ 554572 h 573488"/>
              <a:gd name="connsiteX192" fmla="*/ 435584 w 574179"/>
              <a:gd name="connsiteY192" fmla="*/ 516741 h 573488"/>
              <a:gd name="connsiteX193" fmla="*/ 440749 w 574179"/>
              <a:gd name="connsiteY193" fmla="*/ 516741 h 573488"/>
              <a:gd name="connsiteX194" fmla="*/ 440749 w 574179"/>
              <a:gd name="connsiteY194" fmla="*/ 554572 h 573488"/>
              <a:gd name="connsiteX195" fmla="*/ 455383 w 574179"/>
              <a:gd name="connsiteY195" fmla="*/ 554572 h 573488"/>
              <a:gd name="connsiteX196" fmla="*/ 455383 w 574179"/>
              <a:gd name="connsiteY196" fmla="*/ 529638 h 573488"/>
              <a:gd name="connsiteX197" fmla="*/ 460548 w 574179"/>
              <a:gd name="connsiteY197" fmla="*/ 529638 h 573488"/>
              <a:gd name="connsiteX198" fmla="*/ 460548 w 574179"/>
              <a:gd name="connsiteY198" fmla="*/ 554572 h 573488"/>
              <a:gd name="connsiteX199" fmla="*/ 475183 w 574179"/>
              <a:gd name="connsiteY199" fmla="*/ 554572 h 573488"/>
              <a:gd name="connsiteX200" fmla="*/ 475183 w 574179"/>
              <a:gd name="connsiteY200" fmla="*/ 529638 h 573488"/>
              <a:gd name="connsiteX201" fmla="*/ 480348 w 574179"/>
              <a:gd name="connsiteY201" fmla="*/ 529638 h 573488"/>
              <a:gd name="connsiteX202" fmla="*/ 480348 w 574179"/>
              <a:gd name="connsiteY202" fmla="*/ 554572 h 573488"/>
              <a:gd name="connsiteX203" fmla="*/ 494982 w 574179"/>
              <a:gd name="connsiteY203" fmla="*/ 554572 h 573488"/>
              <a:gd name="connsiteX204" fmla="*/ 494982 w 574179"/>
              <a:gd name="connsiteY204" fmla="*/ 529638 h 573488"/>
              <a:gd name="connsiteX205" fmla="*/ 500147 w 574179"/>
              <a:gd name="connsiteY205" fmla="*/ 529638 h 573488"/>
              <a:gd name="connsiteX206" fmla="*/ 500147 w 574179"/>
              <a:gd name="connsiteY206" fmla="*/ 554572 h 573488"/>
              <a:gd name="connsiteX207" fmla="*/ 514781 w 574179"/>
              <a:gd name="connsiteY207" fmla="*/ 554572 h 573488"/>
              <a:gd name="connsiteX208" fmla="*/ 514781 w 574179"/>
              <a:gd name="connsiteY208" fmla="*/ 541675 h 573488"/>
              <a:gd name="connsiteX209" fmla="*/ 31851 w 574179"/>
              <a:gd name="connsiteY209" fmla="*/ 58466 h 573488"/>
              <a:gd name="connsiteX210" fmla="*/ 18938 w 574179"/>
              <a:gd name="connsiteY210" fmla="*/ 45569 h 573488"/>
              <a:gd name="connsiteX211" fmla="*/ 18938 w 574179"/>
              <a:gd name="connsiteY211" fmla="*/ 54167 h 573488"/>
              <a:gd name="connsiteX212" fmla="*/ 27547 w 574179"/>
              <a:gd name="connsiteY212" fmla="*/ 54167 h 573488"/>
              <a:gd name="connsiteX213" fmla="*/ 0 w 574179"/>
              <a:gd name="connsiteY213" fmla="*/ 0 h 573488"/>
              <a:gd name="connsiteX214" fmla="*/ 574179 w 574179"/>
              <a:gd name="connsiteY214" fmla="*/ 573488 h 573488"/>
              <a:gd name="connsiteX215" fmla="*/ 0 w 574179"/>
              <a:gd name="connsiteY215" fmla="*/ 573488 h 57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Lst>
            <a:rect l="l" t="t" r="r" b="b"/>
            <a:pathLst>
              <a:path w="574179" h="573488">
                <a:moveTo>
                  <a:pt x="519946" y="545974"/>
                </a:moveTo>
                <a:lnTo>
                  <a:pt x="519946" y="554572"/>
                </a:lnTo>
                <a:lnTo>
                  <a:pt x="528555" y="554572"/>
                </a:lnTo>
                <a:close/>
                <a:moveTo>
                  <a:pt x="18938" y="532218"/>
                </a:moveTo>
                <a:lnTo>
                  <a:pt x="18938" y="554572"/>
                </a:lnTo>
                <a:lnTo>
                  <a:pt x="40459" y="554572"/>
                </a:lnTo>
                <a:lnTo>
                  <a:pt x="40459" y="532218"/>
                </a:lnTo>
                <a:close/>
                <a:moveTo>
                  <a:pt x="113584" y="274224"/>
                </a:moveTo>
                <a:lnTo>
                  <a:pt x="113584" y="459104"/>
                </a:lnTo>
                <a:lnTo>
                  <a:pt x="298747" y="459104"/>
                </a:lnTo>
                <a:close/>
                <a:moveTo>
                  <a:pt x="94637" y="228649"/>
                </a:moveTo>
                <a:lnTo>
                  <a:pt x="345253" y="478022"/>
                </a:lnTo>
                <a:lnTo>
                  <a:pt x="94637" y="478022"/>
                </a:lnTo>
                <a:close/>
                <a:moveTo>
                  <a:pt x="18938" y="58466"/>
                </a:moveTo>
                <a:lnTo>
                  <a:pt x="18938" y="73943"/>
                </a:lnTo>
                <a:lnTo>
                  <a:pt x="43042" y="73943"/>
                </a:lnTo>
                <a:lnTo>
                  <a:pt x="43042" y="78242"/>
                </a:lnTo>
                <a:lnTo>
                  <a:pt x="18938" y="78242"/>
                </a:lnTo>
                <a:lnTo>
                  <a:pt x="18938" y="93718"/>
                </a:lnTo>
                <a:lnTo>
                  <a:pt x="43042" y="93718"/>
                </a:lnTo>
                <a:lnTo>
                  <a:pt x="43042" y="98017"/>
                </a:lnTo>
                <a:lnTo>
                  <a:pt x="18938" y="98017"/>
                </a:lnTo>
                <a:lnTo>
                  <a:pt x="18938" y="113494"/>
                </a:lnTo>
                <a:lnTo>
                  <a:pt x="43042" y="113494"/>
                </a:lnTo>
                <a:lnTo>
                  <a:pt x="43042" y="117793"/>
                </a:lnTo>
                <a:lnTo>
                  <a:pt x="18938" y="117793"/>
                </a:lnTo>
                <a:lnTo>
                  <a:pt x="18938" y="133269"/>
                </a:lnTo>
                <a:lnTo>
                  <a:pt x="56815" y="133269"/>
                </a:lnTo>
                <a:lnTo>
                  <a:pt x="56815" y="137568"/>
                </a:lnTo>
                <a:lnTo>
                  <a:pt x="18938" y="137568"/>
                </a:lnTo>
                <a:lnTo>
                  <a:pt x="18938" y="153045"/>
                </a:lnTo>
                <a:lnTo>
                  <a:pt x="43042" y="153045"/>
                </a:lnTo>
                <a:lnTo>
                  <a:pt x="43042" y="157344"/>
                </a:lnTo>
                <a:lnTo>
                  <a:pt x="18938" y="157344"/>
                </a:lnTo>
                <a:lnTo>
                  <a:pt x="18938" y="172820"/>
                </a:lnTo>
                <a:lnTo>
                  <a:pt x="43042" y="172820"/>
                </a:lnTo>
                <a:lnTo>
                  <a:pt x="43042" y="177119"/>
                </a:lnTo>
                <a:lnTo>
                  <a:pt x="18938" y="177119"/>
                </a:lnTo>
                <a:lnTo>
                  <a:pt x="18938" y="192596"/>
                </a:lnTo>
                <a:lnTo>
                  <a:pt x="43042" y="192596"/>
                </a:lnTo>
                <a:lnTo>
                  <a:pt x="43042" y="196895"/>
                </a:lnTo>
                <a:lnTo>
                  <a:pt x="18938" y="196895"/>
                </a:lnTo>
                <a:lnTo>
                  <a:pt x="18938" y="211511"/>
                </a:lnTo>
                <a:lnTo>
                  <a:pt x="56815" y="211511"/>
                </a:lnTo>
                <a:lnTo>
                  <a:pt x="56815" y="216670"/>
                </a:lnTo>
                <a:lnTo>
                  <a:pt x="18938" y="216670"/>
                </a:lnTo>
                <a:lnTo>
                  <a:pt x="18938" y="232147"/>
                </a:lnTo>
                <a:lnTo>
                  <a:pt x="43042" y="232147"/>
                </a:lnTo>
                <a:lnTo>
                  <a:pt x="43042" y="236446"/>
                </a:lnTo>
                <a:lnTo>
                  <a:pt x="18938" y="236446"/>
                </a:lnTo>
                <a:lnTo>
                  <a:pt x="18938" y="251062"/>
                </a:lnTo>
                <a:lnTo>
                  <a:pt x="43042" y="251062"/>
                </a:lnTo>
                <a:lnTo>
                  <a:pt x="43042" y="256221"/>
                </a:lnTo>
                <a:lnTo>
                  <a:pt x="18938" y="256221"/>
                </a:lnTo>
                <a:lnTo>
                  <a:pt x="18938" y="270838"/>
                </a:lnTo>
                <a:lnTo>
                  <a:pt x="43042" y="270838"/>
                </a:lnTo>
                <a:lnTo>
                  <a:pt x="43042" y="275997"/>
                </a:lnTo>
                <a:lnTo>
                  <a:pt x="18938" y="275997"/>
                </a:lnTo>
                <a:lnTo>
                  <a:pt x="18938" y="290613"/>
                </a:lnTo>
                <a:lnTo>
                  <a:pt x="56815" y="290613"/>
                </a:lnTo>
                <a:lnTo>
                  <a:pt x="56815" y="295772"/>
                </a:lnTo>
                <a:lnTo>
                  <a:pt x="18938" y="295772"/>
                </a:lnTo>
                <a:lnTo>
                  <a:pt x="18938" y="310389"/>
                </a:lnTo>
                <a:lnTo>
                  <a:pt x="43042" y="310389"/>
                </a:lnTo>
                <a:lnTo>
                  <a:pt x="43042" y="315547"/>
                </a:lnTo>
                <a:lnTo>
                  <a:pt x="18938" y="315547"/>
                </a:lnTo>
                <a:lnTo>
                  <a:pt x="18938" y="330164"/>
                </a:lnTo>
                <a:lnTo>
                  <a:pt x="43042" y="330164"/>
                </a:lnTo>
                <a:lnTo>
                  <a:pt x="43042" y="335323"/>
                </a:lnTo>
                <a:lnTo>
                  <a:pt x="18938" y="335323"/>
                </a:lnTo>
                <a:lnTo>
                  <a:pt x="18938" y="349940"/>
                </a:lnTo>
                <a:lnTo>
                  <a:pt x="43042" y="349940"/>
                </a:lnTo>
                <a:lnTo>
                  <a:pt x="43042" y="355098"/>
                </a:lnTo>
                <a:lnTo>
                  <a:pt x="18938" y="355098"/>
                </a:lnTo>
                <a:lnTo>
                  <a:pt x="18938" y="369715"/>
                </a:lnTo>
                <a:lnTo>
                  <a:pt x="56815" y="369715"/>
                </a:lnTo>
                <a:lnTo>
                  <a:pt x="56815" y="374874"/>
                </a:lnTo>
                <a:lnTo>
                  <a:pt x="18938" y="374874"/>
                </a:lnTo>
                <a:lnTo>
                  <a:pt x="18938" y="389490"/>
                </a:lnTo>
                <a:lnTo>
                  <a:pt x="43042" y="389490"/>
                </a:lnTo>
                <a:lnTo>
                  <a:pt x="43042" y="394649"/>
                </a:lnTo>
                <a:lnTo>
                  <a:pt x="18938" y="394649"/>
                </a:lnTo>
                <a:lnTo>
                  <a:pt x="18938" y="409266"/>
                </a:lnTo>
                <a:lnTo>
                  <a:pt x="43042" y="409266"/>
                </a:lnTo>
                <a:lnTo>
                  <a:pt x="43042" y="414425"/>
                </a:lnTo>
                <a:lnTo>
                  <a:pt x="18938" y="414425"/>
                </a:lnTo>
                <a:lnTo>
                  <a:pt x="18938" y="429041"/>
                </a:lnTo>
                <a:lnTo>
                  <a:pt x="43042" y="429041"/>
                </a:lnTo>
                <a:lnTo>
                  <a:pt x="43042" y="434200"/>
                </a:lnTo>
                <a:lnTo>
                  <a:pt x="18938" y="434200"/>
                </a:lnTo>
                <a:lnTo>
                  <a:pt x="18938" y="448817"/>
                </a:lnTo>
                <a:lnTo>
                  <a:pt x="56815" y="448817"/>
                </a:lnTo>
                <a:lnTo>
                  <a:pt x="56815" y="453976"/>
                </a:lnTo>
                <a:lnTo>
                  <a:pt x="18938" y="453976"/>
                </a:lnTo>
                <a:lnTo>
                  <a:pt x="18938" y="468592"/>
                </a:lnTo>
                <a:lnTo>
                  <a:pt x="43042" y="468592"/>
                </a:lnTo>
                <a:lnTo>
                  <a:pt x="43042" y="473751"/>
                </a:lnTo>
                <a:lnTo>
                  <a:pt x="18938" y="473751"/>
                </a:lnTo>
                <a:lnTo>
                  <a:pt x="18938" y="488368"/>
                </a:lnTo>
                <a:lnTo>
                  <a:pt x="43042" y="488368"/>
                </a:lnTo>
                <a:lnTo>
                  <a:pt x="43042" y="493526"/>
                </a:lnTo>
                <a:lnTo>
                  <a:pt x="18938" y="493526"/>
                </a:lnTo>
                <a:lnTo>
                  <a:pt x="18938" y="508143"/>
                </a:lnTo>
                <a:lnTo>
                  <a:pt x="43042" y="508143"/>
                </a:lnTo>
                <a:lnTo>
                  <a:pt x="43042" y="512442"/>
                </a:lnTo>
                <a:lnTo>
                  <a:pt x="18938" y="512442"/>
                </a:lnTo>
                <a:lnTo>
                  <a:pt x="18938" y="527919"/>
                </a:lnTo>
                <a:lnTo>
                  <a:pt x="40459" y="527919"/>
                </a:lnTo>
                <a:lnTo>
                  <a:pt x="40459" y="516741"/>
                </a:lnTo>
                <a:lnTo>
                  <a:pt x="45624" y="516741"/>
                </a:lnTo>
                <a:lnTo>
                  <a:pt x="45624" y="527919"/>
                </a:lnTo>
                <a:lnTo>
                  <a:pt x="56815" y="527919"/>
                </a:lnTo>
                <a:lnTo>
                  <a:pt x="56815" y="532218"/>
                </a:lnTo>
                <a:lnTo>
                  <a:pt x="45624" y="532218"/>
                </a:lnTo>
                <a:lnTo>
                  <a:pt x="45624" y="554572"/>
                </a:lnTo>
                <a:lnTo>
                  <a:pt x="60259" y="554572"/>
                </a:lnTo>
                <a:lnTo>
                  <a:pt x="60259" y="529638"/>
                </a:lnTo>
                <a:lnTo>
                  <a:pt x="65424" y="529638"/>
                </a:lnTo>
                <a:lnTo>
                  <a:pt x="65424" y="554572"/>
                </a:lnTo>
                <a:lnTo>
                  <a:pt x="80058" y="554572"/>
                </a:lnTo>
                <a:lnTo>
                  <a:pt x="80058" y="529638"/>
                </a:lnTo>
                <a:lnTo>
                  <a:pt x="85223" y="529638"/>
                </a:lnTo>
                <a:lnTo>
                  <a:pt x="85223" y="554572"/>
                </a:lnTo>
                <a:lnTo>
                  <a:pt x="99857" y="554572"/>
                </a:lnTo>
                <a:lnTo>
                  <a:pt x="99857" y="529638"/>
                </a:lnTo>
                <a:lnTo>
                  <a:pt x="105022" y="529638"/>
                </a:lnTo>
                <a:lnTo>
                  <a:pt x="105022" y="554572"/>
                </a:lnTo>
                <a:lnTo>
                  <a:pt x="119656" y="554572"/>
                </a:lnTo>
                <a:lnTo>
                  <a:pt x="119656" y="516741"/>
                </a:lnTo>
                <a:lnTo>
                  <a:pt x="124822" y="516741"/>
                </a:lnTo>
                <a:lnTo>
                  <a:pt x="124822" y="554572"/>
                </a:lnTo>
                <a:lnTo>
                  <a:pt x="139456" y="554572"/>
                </a:lnTo>
                <a:lnTo>
                  <a:pt x="139456" y="529638"/>
                </a:lnTo>
                <a:lnTo>
                  <a:pt x="144621" y="529638"/>
                </a:lnTo>
                <a:lnTo>
                  <a:pt x="144621" y="554572"/>
                </a:lnTo>
                <a:lnTo>
                  <a:pt x="159255" y="554572"/>
                </a:lnTo>
                <a:lnTo>
                  <a:pt x="159255" y="529638"/>
                </a:lnTo>
                <a:lnTo>
                  <a:pt x="163559" y="529638"/>
                </a:lnTo>
                <a:lnTo>
                  <a:pt x="163559" y="554572"/>
                </a:lnTo>
                <a:lnTo>
                  <a:pt x="179054" y="554572"/>
                </a:lnTo>
                <a:lnTo>
                  <a:pt x="179054" y="529638"/>
                </a:lnTo>
                <a:lnTo>
                  <a:pt x="183359" y="529638"/>
                </a:lnTo>
                <a:lnTo>
                  <a:pt x="183359" y="554572"/>
                </a:lnTo>
                <a:lnTo>
                  <a:pt x="198854" y="554572"/>
                </a:lnTo>
                <a:lnTo>
                  <a:pt x="198854" y="516741"/>
                </a:lnTo>
                <a:lnTo>
                  <a:pt x="203158" y="516741"/>
                </a:lnTo>
                <a:lnTo>
                  <a:pt x="203158" y="554572"/>
                </a:lnTo>
                <a:lnTo>
                  <a:pt x="218653" y="554572"/>
                </a:lnTo>
                <a:lnTo>
                  <a:pt x="218653" y="529638"/>
                </a:lnTo>
                <a:lnTo>
                  <a:pt x="222957" y="529638"/>
                </a:lnTo>
                <a:lnTo>
                  <a:pt x="222957" y="554572"/>
                </a:lnTo>
                <a:lnTo>
                  <a:pt x="238452" y="554572"/>
                </a:lnTo>
                <a:lnTo>
                  <a:pt x="238452" y="529638"/>
                </a:lnTo>
                <a:lnTo>
                  <a:pt x="242756" y="529638"/>
                </a:lnTo>
                <a:lnTo>
                  <a:pt x="242756" y="554572"/>
                </a:lnTo>
                <a:lnTo>
                  <a:pt x="258251" y="554572"/>
                </a:lnTo>
                <a:lnTo>
                  <a:pt x="258251" y="529638"/>
                </a:lnTo>
                <a:lnTo>
                  <a:pt x="262556" y="529638"/>
                </a:lnTo>
                <a:lnTo>
                  <a:pt x="262556" y="554572"/>
                </a:lnTo>
                <a:lnTo>
                  <a:pt x="278051" y="554572"/>
                </a:lnTo>
                <a:lnTo>
                  <a:pt x="278051" y="516741"/>
                </a:lnTo>
                <a:lnTo>
                  <a:pt x="282355" y="516741"/>
                </a:lnTo>
                <a:lnTo>
                  <a:pt x="282355" y="554572"/>
                </a:lnTo>
                <a:lnTo>
                  <a:pt x="297850" y="554572"/>
                </a:lnTo>
                <a:lnTo>
                  <a:pt x="297850" y="529638"/>
                </a:lnTo>
                <a:lnTo>
                  <a:pt x="302154" y="529638"/>
                </a:lnTo>
                <a:lnTo>
                  <a:pt x="302154" y="554572"/>
                </a:lnTo>
                <a:lnTo>
                  <a:pt x="317649" y="554572"/>
                </a:lnTo>
                <a:lnTo>
                  <a:pt x="317649" y="529638"/>
                </a:lnTo>
                <a:lnTo>
                  <a:pt x="321953" y="529638"/>
                </a:lnTo>
                <a:lnTo>
                  <a:pt x="321953" y="554572"/>
                </a:lnTo>
                <a:lnTo>
                  <a:pt x="337449" y="554572"/>
                </a:lnTo>
                <a:lnTo>
                  <a:pt x="337449" y="529638"/>
                </a:lnTo>
                <a:lnTo>
                  <a:pt x="341753" y="529638"/>
                </a:lnTo>
                <a:lnTo>
                  <a:pt x="341753" y="554572"/>
                </a:lnTo>
                <a:lnTo>
                  <a:pt x="357248" y="554572"/>
                </a:lnTo>
                <a:lnTo>
                  <a:pt x="357248" y="516741"/>
                </a:lnTo>
                <a:lnTo>
                  <a:pt x="361552" y="516741"/>
                </a:lnTo>
                <a:lnTo>
                  <a:pt x="361552" y="554572"/>
                </a:lnTo>
                <a:lnTo>
                  <a:pt x="377047" y="554572"/>
                </a:lnTo>
                <a:lnTo>
                  <a:pt x="377047" y="529638"/>
                </a:lnTo>
                <a:lnTo>
                  <a:pt x="381351" y="529638"/>
                </a:lnTo>
                <a:lnTo>
                  <a:pt x="381351" y="554572"/>
                </a:lnTo>
                <a:lnTo>
                  <a:pt x="396846" y="554572"/>
                </a:lnTo>
                <a:lnTo>
                  <a:pt x="396846" y="529638"/>
                </a:lnTo>
                <a:lnTo>
                  <a:pt x="401151" y="529638"/>
                </a:lnTo>
                <a:lnTo>
                  <a:pt x="401151" y="554572"/>
                </a:lnTo>
                <a:lnTo>
                  <a:pt x="415785" y="554572"/>
                </a:lnTo>
                <a:lnTo>
                  <a:pt x="415785" y="529638"/>
                </a:lnTo>
                <a:lnTo>
                  <a:pt x="420950" y="529638"/>
                </a:lnTo>
                <a:lnTo>
                  <a:pt x="420950" y="554572"/>
                </a:lnTo>
                <a:lnTo>
                  <a:pt x="435584" y="554572"/>
                </a:lnTo>
                <a:lnTo>
                  <a:pt x="435584" y="516741"/>
                </a:lnTo>
                <a:lnTo>
                  <a:pt x="440749" y="516741"/>
                </a:lnTo>
                <a:lnTo>
                  <a:pt x="440749" y="554572"/>
                </a:lnTo>
                <a:lnTo>
                  <a:pt x="455383" y="554572"/>
                </a:lnTo>
                <a:lnTo>
                  <a:pt x="455383" y="529638"/>
                </a:lnTo>
                <a:lnTo>
                  <a:pt x="460548" y="529638"/>
                </a:lnTo>
                <a:lnTo>
                  <a:pt x="460548" y="554572"/>
                </a:lnTo>
                <a:lnTo>
                  <a:pt x="475183" y="554572"/>
                </a:lnTo>
                <a:lnTo>
                  <a:pt x="475183" y="529638"/>
                </a:lnTo>
                <a:lnTo>
                  <a:pt x="480348" y="529638"/>
                </a:lnTo>
                <a:lnTo>
                  <a:pt x="480348" y="554572"/>
                </a:lnTo>
                <a:lnTo>
                  <a:pt x="494982" y="554572"/>
                </a:lnTo>
                <a:lnTo>
                  <a:pt x="494982" y="529638"/>
                </a:lnTo>
                <a:lnTo>
                  <a:pt x="500147" y="529638"/>
                </a:lnTo>
                <a:lnTo>
                  <a:pt x="500147" y="554572"/>
                </a:lnTo>
                <a:lnTo>
                  <a:pt x="514781" y="554572"/>
                </a:lnTo>
                <a:lnTo>
                  <a:pt x="514781" y="541675"/>
                </a:lnTo>
                <a:lnTo>
                  <a:pt x="31851" y="58466"/>
                </a:lnTo>
                <a:close/>
                <a:moveTo>
                  <a:pt x="18938" y="45569"/>
                </a:moveTo>
                <a:lnTo>
                  <a:pt x="18938" y="54167"/>
                </a:lnTo>
                <a:lnTo>
                  <a:pt x="27547" y="54167"/>
                </a:lnTo>
                <a:close/>
                <a:moveTo>
                  <a:pt x="0" y="0"/>
                </a:moveTo>
                <a:lnTo>
                  <a:pt x="574179" y="573488"/>
                </a:lnTo>
                <a:lnTo>
                  <a:pt x="0" y="573488"/>
                </a:lnTo>
                <a:close/>
              </a:path>
            </a:pathLst>
          </a:custGeom>
          <a:solidFill>
            <a:schemeClr val="accent1"/>
          </a:solidFill>
          <a:ln>
            <a:noFill/>
          </a:ln>
        </p:spPr>
      </p:sp>
      <p:sp>
        <p:nvSpPr>
          <p:cNvPr id="69" name="textile-screen_42985">
            <a:extLst>
              <a:ext uri="{FF2B5EF4-FFF2-40B4-BE49-F238E27FC236}">
                <a16:creationId xmlns="" xmlns:a16="http://schemas.microsoft.com/office/drawing/2014/main" id="{34F3BBC2-65F0-47B7-BEF3-BC89C097E1E8}"/>
              </a:ext>
            </a:extLst>
          </p:cNvPr>
          <p:cNvSpPr>
            <a:spLocks noChangeAspect="1"/>
          </p:cNvSpPr>
          <p:nvPr/>
        </p:nvSpPr>
        <p:spPr bwMode="auto">
          <a:xfrm>
            <a:off x="4092470" y="2036599"/>
            <a:ext cx="506469" cy="507049"/>
          </a:xfrm>
          <a:custGeom>
            <a:avLst/>
            <a:gdLst>
              <a:gd name="T0" fmla="*/ 419 w 419"/>
              <a:gd name="T1" fmla="*/ 19 h 420"/>
              <a:gd name="T2" fmla="*/ 411 w 419"/>
              <a:gd name="T3" fmla="*/ 19 h 420"/>
              <a:gd name="T4" fmla="*/ 231 w 419"/>
              <a:gd name="T5" fmla="*/ 19 h 420"/>
              <a:gd name="T6" fmla="*/ 231 w 419"/>
              <a:gd name="T7" fmla="*/ 0 h 420"/>
              <a:gd name="T8" fmla="*/ 183 w 419"/>
              <a:gd name="T9" fmla="*/ 0 h 420"/>
              <a:gd name="T10" fmla="*/ 183 w 419"/>
              <a:gd name="T11" fmla="*/ 19 h 420"/>
              <a:gd name="T12" fmla="*/ 12 w 419"/>
              <a:gd name="T13" fmla="*/ 19 h 420"/>
              <a:gd name="T14" fmla="*/ 0 w 419"/>
              <a:gd name="T15" fmla="*/ 19 h 420"/>
              <a:gd name="T16" fmla="*/ 0 w 419"/>
              <a:gd name="T17" fmla="*/ 43 h 420"/>
              <a:gd name="T18" fmla="*/ 12 w 419"/>
              <a:gd name="T19" fmla="*/ 43 h 420"/>
              <a:gd name="T20" fmla="*/ 12 w 419"/>
              <a:gd name="T21" fmla="*/ 273 h 420"/>
              <a:gd name="T22" fmla="*/ 188 w 419"/>
              <a:gd name="T23" fmla="*/ 273 h 420"/>
              <a:gd name="T24" fmla="*/ 188 w 419"/>
              <a:gd name="T25" fmla="*/ 316 h 420"/>
              <a:gd name="T26" fmla="*/ 91 w 419"/>
              <a:gd name="T27" fmla="*/ 420 h 420"/>
              <a:gd name="T28" fmla="*/ 126 w 419"/>
              <a:gd name="T29" fmla="*/ 420 h 420"/>
              <a:gd name="T30" fmla="*/ 191 w 419"/>
              <a:gd name="T31" fmla="*/ 350 h 420"/>
              <a:gd name="T32" fmla="*/ 191 w 419"/>
              <a:gd name="T33" fmla="*/ 420 h 420"/>
              <a:gd name="T34" fmla="*/ 211 w 419"/>
              <a:gd name="T35" fmla="*/ 420 h 420"/>
              <a:gd name="T36" fmla="*/ 211 w 419"/>
              <a:gd name="T37" fmla="*/ 350 h 420"/>
              <a:gd name="T38" fmla="*/ 277 w 419"/>
              <a:gd name="T39" fmla="*/ 420 h 420"/>
              <a:gd name="T40" fmla="*/ 313 w 419"/>
              <a:gd name="T41" fmla="*/ 420 h 420"/>
              <a:gd name="T42" fmla="*/ 215 w 419"/>
              <a:gd name="T43" fmla="*/ 316 h 420"/>
              <a:gd name="T44" fmla="*/ 215 w 419"/>
              <a:gd name="T45" fmla="*/ 273 h 420"/>
              <a:gd name="T46" fmla="*/ 411 w 419"/>
              <a:gd name="T47" fmla="*/ 273 h 420"/>
              <a:gd name="T48" fmla="*/ 411 w 419"/>
              <a:gd name="T49" fmla="*/ 43 h 420"/>
              <a:gd name="T50" fmla="*/ 419 w 419"/>
              <a:gd name="T51" fmla="*/ 43 h 420"/>
              <a:gd name="T52" fmla="*/ 419 w 419"/>
              <a:gd name="T53" fmla="*/ 19 h 420"/>
              <a:gd name="T54" fmla="*/ 394 w 419"/>
              <a:gd name="T55" fmla="*/ 256 h 420"/>
              <a:gd name="T56" fmla="*/ 215 w 419"/>
              <a:gd name="T57" fmla="*/ 256 h 420"/>
              <a:gd name="T58" fmla="*/ 188 w 419"/>
              <a:gd name="T59" fmla="*/ 256 h 420"/>
              <a:gd name="T60" fmla="*/ 29 w 419"/>
              <a:gd name="T61" fmla="*/ 256 h 420"/>
              <a:gd name="T62" fmla="*/ 29 w 419"/>
              <a:gd name="T63" fmla="*/ 43 h 420"/>
              <a:gd name="T64" fmla="*/ 394 w 419"/>
              <a:gd name="T65" fmla="*/ 43 h 420"/>
              <a:gd name="T66" fmla="*/ 394 w 419"/>
              <a:gd name="T67" fmla="*/ 256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9" h="420">
                <a:moveTo>
                  <a:pt x="419" y="19"/>
                </a:moveTo>
                <a:lnTo>
                  <a:pt x="411" y="19"/>
                </a:lnTo>
                <a:lnTo>
                  <a:pt x="231" y="19"/>
                </a:lnTo>
                <a:lnTo>
                  <a:pt x="231" y="0"/>
                </a:lnTo>
                <a:lnTo>
                  <a:pt x="183" y="0"/>
                </a:lnTo>
                <a:lnTo>
                  <a:pt x="183" y="19"/>
                </a:lnTo>
                <a:lnTo>
                  <a:pt x="12" y="19"/>
                </a:lnTo>
                <a:lnTo>
                  <a:pt x="0" y="19"/>
                </a:lnTo>
                <a:lnTo>
                  <a:pt x="0" y="43"/>
                </a:lnTo>
                <a:lnTo>
                  <a:pt x="12" y="43"/>
                </a:lnTo>
                <a:lnTo>
                  <a:pt x="12" y="273"/>
                </a:lnTo>
                <a:lnTo>
                  <a:pt x="188" y="273"/>
                </a:lnTo>
                <a:lnTo>
                  <a:pt x="188" y="316"/>
                </a:lnTo>
                <a:lnTo>
                  <a:pt x="91" y="420"/>
                </a:lnTo>
                <a:lnTo>
                  <a:pt x="126" y="420"/>
                </a:lnTo>
                <a:lnTo>
                  <a:pt x="191" y="350"/>
                </a:lnTo>
                <a:lnTo>
                  <a:pt x="191" y="420"/>
                </a:lnTo>
                <a:lnTo>
                  <a:pt x="211" y="420"/>
                </a:lnTo>
                <a:lnTo>
                  <a:pt x="211" y="350"/>
                </a:lnTo>
                <a:lnTo>
                  <a:pt x="277" y="420"/>
                </a:lnTo>
                <a:lnTo>
                  <a:pt x="313" y="420"/>
                </a:lnTo>
                <a:lnTo>
                  <a:pt x="215" y="316"/>
                </a:lnTo>
                <a:lnTo>
                  <a:pt x="215" y="273"/>
                </a:lnTo>
                <a:lnTo>
                  <a:pt x="411" y="273"/>
                </a:lnTo>
                <a:lnTo>
                  <a:pt x="411" y="43"/>
                </a:lnTo>
                <a:lnTo>
                  <a:pt x="419" y="43"/>
                </a:lnTo>
                <a:lnTo>
                  <a:pt x="419" y="19"/>
                </a:lnTo>
                <a:close/>
                <a:moveTo>
                  <a:pt x="394" y="256"/>
                </a:moveTo>
                <a:lnTo>
                  <a:pt x="215" y="256"/>
                </a:lnTo>
                <a:lnTo>
                  <a:pt x="188" y="256"/>
                </a:lnTo>
                <a:lnTo>
                  <a:pt x="29" y="256"/>
                </a:lnTo>
                <a:lnTo>
                  <a:pt x="29" y="43"/>
                </a:lnTo>
                <a:lnTo>
                  <a:pt x="394" y="43"/>
                </a:lnTo>
                <a:lnTo>
                  <a:pt x="394" y="256"/>
                </a:lnTo>
                <a:close/>
              </a:path>
            </a:pathLst>
          </a:custGeom>
          <a:solidFill>
            <a:schemeClr val="accent1"/>
          </a:solidFill>
          <a:ln>
            <a:noFill/>
          </a:ln>
        </p:spPr>
      </p:sp>
      <p:sp>
        <p:nvSpPr>
          <p:cNvPr id="71" name="network_114241">
            <a:extLst>
              <a:ext uri="{FF2B5EF4-FFF2-40B4-BE49-F238E27FC236}">
                <a16:creationId xmlns="" xmlns:a16="http://schemas.microsoft.com/office/drawing/2014/main" id="{E1F3F637-9DDC-4FC1-80B5-C254BE9E2C0D}"/>
              </a:ext>
            </a:extLst>
          </p:cNvPr>
          <p:cNvSpPr>
            <a:spLocks noChangeAspect="1"/>
          </p:cNvSpPr>
          <p:nvPr/>
        </p:nvSpPr>
        <p:spPr bwMode="auto">
          <a:xfrm>
            <a:off x="4962311" y="2061665"/>
            <a:ext cx="507048" cy="456917"/>
          </a:xfrm>
          <a:custGeom>
            <a:avLst/>
            <a:gdLst>
              <a:gd name="T0" fmla="*/ 2819 w 3048"/>
              <a:gd name="T1" fmla="*/ 610 h 2751"/>
              <a:gd name="T2" fmla="*/ 2436 w 3048"/>
              <a:gd name="T3" fmla="*/ 815 h 2751"/>
              <a:gd name="T4" fmla="*/ 2098 w 3048"/>
              <a:gd name="T5" fmla="*/ 1151 h 2751"/>
              <a:gd name="T6" fmla="*/ 1659 w 3048"/>
              <a:gd name="T7" fmla="*/ 605 h 2751"/>
              <a:gd name="T8" fmla="*/ 1579 w 3048"/>
              <a:gd name="T9" fmla="*/ 0 h 2751"/>
              <a:gd name="T10" fmla="*/ 1499 w 3048"/>
              <a:gd name="T11" fmla="*/ 605 h 2751"/>
              <a:gd name="T12" fmla="*/ 989 w 3048"/>
              <a:gd name="T13" fmla="*/ 1278 h 2751"/>
              <a:gd name="T14" fmla="*/ 585 w 3048"/>
              <a:gd name="T15" fmla="*/ 1027 h 2751"/>
              <a:gd name="T16" fmla="*/ 22 w 3048"/>
              <a:gd name="T17" fmla="*/ 1100 h 2751"/>
              <a:gd name="T18" fmla="*/ 239 w 3048"/>
              <a:gd name="T19" fmla="*/ 1477 h 2751"/>
              <a:gd name="T20" fmla="*/ 472 w 3048"/>
              <a:gd name="T21" fmla="*/ 1447 h 2751"/>
              <a:gd name="T22" fmla="*/ 948 w 3048"/>
              <a:gd name="T23" fmla="*/ 1433 h 2751"/>
              <a:gd name="T24" fmla="*/ 1076 w 3048"/>
              <a:gd name="T25" fmla="*/ 1910 h 2751"/>
              <a:gd name="T26" fmla="*/ 439 w 3048"/>
              <a:gd name="T27" fmla="*/ 2226 h 2751"/>
              <a:gd name="T28" fmla="*/ 656 w 3048"/>
              <a:gd name="T29" fmla="*/ 2751 h 2751"/>
              <a:gd name="T30" fmla="*/ 922 w 3048"/>
              <a:gd name="T31" fmla="*/ 2290 h 2751"/>
              <a:gd name="T32" fmla="*/ 1579 w 3048"/>
              <a:gd name="T33" fmla="*/ 2157 h 2751"/>
              <a:gd name="T34" fmla="*/ 2236 w 3048"/>
              <a:gd name="T35" fmla="*/ 2290 h 2751"/>
              <a:gd name="T36" fmla="*/ 2502 w 3048"/>
              <a:gd name="T37" fmla="*/ 2751 h 2751"/>
              <a:gd name="T38" fmla="*/ 2720 w 3048"/>
              <a:gd name="T39" fmla="*/ 2226 h 2751"/>
              <a:gd name="T40" fmla="*/ 2083 w 3048"/>
              <a:gd name="T41" fmla="*/ 1910 h 2751"/>
              <a:gd name="T42" fmla="*/ 2174 w 3048"/>
              <a:gd name="T43" fmla="*/ 1292 h 2751"/>
              <a:gd name="T44" fmla="*/ 2641 w 3048"/>
              <a:gd name="T45" fmla="*/ 1198 h 2751"/>
              <a:gd name="T46" fmla="*/ 2875 w 3048"/>
              <a:gd name="T47" fmla="*/ 1175 h 2751"/>
              <a:gd name="T48" fmla="*/ 3001 w 3048"/>
              <a:gd name="T49" fmla="*/ 759 h 2751"/>
              <a:gd name="T50" fmla="*/ 2687 w 3048"/>
              <a:gd name="T51" fmla="*/ 1045 h 2751"/>
              <a:gd name="T52" fmla="*/ 2589 w 3048"/>
              <a:gd name="T53" fmla="*/ 861 h 2751"/>
              <a:gd name="T54" fmla="*/ 2730 w 3048"/>
              <a:gd name="T55" fmla="*/ 756 h 2751"/>
              <a:gd name="T56" fmla="*/ 2860 w 3048"/>
              <a:gd name="T57" fmla="*/ 834 h 2751"/>
              <a:gd name="T58" fmla="*/ 2799 w 3048"/>
              <a:gd name="T59" fmla="*/ 1034 h 2751"/>
              <a:gd name="T60" fmla="*/ 1579 w 3048"/>
              <a:gd name="T61" fmla="*/ 1997 h 2751"/>
              <a:gd name="T62" fmla="*/ 1579 w 3048"/>
              <a:gd name="T63" fmla="*/ 1043 h 2751"/>
              <a:gd name="T64" fmla="*/ 1432 w 3048"/>
              <a:gd name="T65" fmla="*/ 308 h 2751"/>
              <a:gd name="T66" fmla="*/ 1727 w 3048"/>
              <a:gd name="T67" fmla="*/ 308 h 2751"/>
              <a:gd name="T68" fmla="*/ 1432 w 3048"/>
              <a:gd name="T69" fmla="*/ 308 h 2751"/>
              <a:gd name="T70" fmla="*/ 191 w 3048"/>
              <a:gd name="T71" fmla="*/ 1254 h 2751"/>
              <a:gd name="T72" fmla="*/ 357 w 3048"/>
              <a:gd name="T73" fmla="*/ 1038 h 2751"/>
              <a:gd name="T74" fmla="*/ 461 w 3048"/>
              <a:gd name="T75" fmla="*/ 1219 h 2751"/>
              <a:gd name="T76" fmla="*/ 760 w 3048"/>
              <a:gd name="T77" fmla="*/ 2547 h 2751"/>
              <a:gd name="T78" fmla="*/ 552 w 3048"/>
              <a:gd name="T79" fmla="*/ 2339 h 2751"/>
              <a:gd name="T80" fmla="*/ 760 w 3048"/>
              <a:gd name="T81" fmla="*/ 2339 h 2751"/>
              <a:gd name="T82" fmla="*/ 2606 w 3048"/>
              <a:gd name="T83" fmla="*/ 2339 h 2751"/>
              <a:gd name="T84" fmla="*/ 2398 w 3048"/>
              <a:gd name="T85" fmla="*/ 2547 h 2751"/>
              <a:gd name="T86" fmla="*/ 2502 w 3048"/>
              <a:gd name="T87" fmla="*/ 2296 h 2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48" h="2751">
                <a:moveTo>
                  <a:pt x="3001" y="759"/>
                </a:moveTo>
                <a:cubicBezTo>
                  <a:pt x="2962" y="686"/>
                  <a:pt x="2898" y="633"/>
                  <a:pt x="2819" y="610"/>
                </a:cubicBezTo>
                <a:cubicBezTo>
                  <a:pt x="2740" y="586"/>
                  <a:pt x="2657" y="594"/>
                  <a:pt x="2585" y="633"/>
                </a:cubicBezTo>
                <a:cubicBezTo>
                  <a:pt x="2512" y="672"/>
                  <a:pt x="2459" y="736"/>
                  <a:pt x="2436" y="815"/>
                </a:cubicBezTo>
                <a:cubicBezTo>
                  <a:pt x="2420" y="867"/>
                  <a:pt x="2418" y="922"/>
                  <a:pt x="2430" y="973"/>
                </a:cubicBezTo>
                <a:lnTo>
                  <a:pt x="2098" y="1151"/>
                </a:lnTo>
                <a:cubicBezTo>
                  <a:pt x="1997" y="1009"/>
                  <a:pt x="1840" y="911"/>
                  <a:pt x="1659" y="888"/>
                </a:cubicBezTo>
                <a:lnTo>
                  <a:pt x="1659" y="605"/>
                </a:lnTo>
                <a:cubicBezTo>
                  <a:pt x="1790" y="569"/>
                  <a:pt x="1887" y="449"/>
                  <a:pt x="1887" y="308"/>
                </a:cubicBezTo>
                <a:cubicBezTo>
                  <a:pt x="1887" y="138"/>
                  <a:pt x="1749" y="0"/>
                  <a:pt x="1579" y="0"/>
                </a:cubicBezTo>
                <a:cubicBezTo>
                  <a:pt x="1410" y="0"/>
                  <a:pt x="1272" y="138"/>
                  <a:pt x="1272" y="308"/>
                </a:cubicBezTo>
                <a:cubicBezTo>
                  <a:pt x="1272" y="450"/>
                  <a:pt x="1368" y="569"/>
                  <a:pt x="1499" y="605"/>
                </a:cubicBezTo>
                <a:lnTo>
                  <a:pt x="1499" y="888"/>
                </a:lnTo>
                <a:cubicBezTo>
                  <a:pt x="1268" y="917"/>
                  <a:pt x="1075" y="1070"/>
                  <a:pt x="989" y="1278"/>
                </a:cubicBezTo>
                <a:lnTo>
                  <a:pt x="626" y="1180"/>
                </a:lnTo>
                <a:cubicBezTo>
                  <a:pt x="626" y="1127"/>
                  <a:pt x="613" y="1074"/>
                  <a:pt x="585" y="1027"/>
                </a:cubicBezTo>
                <a:cubicBezTo>
                  <a:pt x="544" y="956"/>
                  <a:pt x="478" y="905"/>
                  <a:pt x="399" y="883"/>
                </a:cubicBezTo>
                <a:cubicBezTo>
                  <a:pt x="235" y="839"/>
                  <a:pt x="66" y="937"/>
                  <a:pt x="22" y="1100"/>
                </a:cubicBezTo>
                <a:cubicBezTo>
                  <a:pt x="0" y="1180"/>
                  <a:pt x="11" y="1263"/>
                  <a:pt x="52" y="1334"/>
                </a:cubicBezTo>
                <a:cubicBezTo>
                  <a:pt x="93" y="1405"/>
                  <a:pt x="159" y="1456"/>
                  <a:pt x="239" y="1477"/>
                </a:cubicBezTo>
                <a:cubicBezTo>
                  <a:pt x="265" y="1485"/>
                  <a:pt x="292" y="1488"/>
                  <a:pt x="319" y="1488"/>
                </a:cubicBezTo>
                <a:cubicBezTo>
                  <a:pt x="372" y="1488"/>
                  <a:pt x="425" y="1474"/>
                  <a:pt x="472" y="1447"/>
                </a:cubicBezTo>
                <a:cubicBezTo>
                  <a:pt x="519" y="1420"/>
                  <a:pt x="558" y="1381"/>
                  <a:pt x="584" y="1335"/>
                </a:cubicBezTo>
                <a:lnTo>
                  <a:pt x="948" y="1433"/>
                </a:lnTo>
                <a:cubicBezTo>
                  <a:pt x="944" y="1461"/>
                  <a:pt x="942" y="1490"/>
                  <a:pt x="942" y="1520"/>
                </a:cubicBezTo>
                <a:cubicBezTo>
                  <a:pt x="942" y="1667"/>
                  <a:pt x="992" y="1802"/>
                  <a:pt x="1076" y="1910"/>
                </a:cubicBezTo>
                <a:lnTo>
                  <a:pt x="809" y="2177"/>
                </a:lnTo>
                <a:cubicBezTo>
                  <a:pt x="692" y="2109"/>
                  <a:pt x="539" y="2125"/>
                  <a:pt x="439" y="2226"/>
                </a:cubicBezTo>
                <a:cubicBezTo>
                  <a:pt x="319" y="2346"/>
                  <a:pt x="319" y="2541"/>
                  <a:pt x="439" y="2661"/>
                </a:cubicBezTo>
                <a:cubicBezTo>
                  <a:pt x="499" y="2721"/>
                  <a:pt x="577" y="2751"/>
                  <a:pt x="656" y="2751"/>
                </a:cubicBezTo>
                <a:cubicBezTo>
                  <a:pt x="735" y="2751"/>
                  <a:pt x="814" y="2721"/>
                  <a:pt x="874" y="2661"/>
                </a:cubicBezTo>
                <a:cubicBezTo>
                  <a:pt x="974" y="2560"/>
                  <a:pt x="990" y="2407"/>
                  <a:pt x="922" y="2290"/>
                </a:cubicBezTo>
                <a:lnTo>
                  <a:pt x="1189" y="2023"/>
                </a:lnTo>
                <a:cubicBezTo>
                  <a:pt x="1297" y="2107"/>
                  <a:pt x="1432" y="2157"/>
                  <a:pt x="1579" y="2157"/>
                </a:cubicBezTo>
                <a:cubicBezTo>
                  <a:pt x="1726" y="2157"/>
                  <a:pt x="1861" y="2107"/>
                  <a:pt x="1969" y="2023"/>
                </a:cubicBezTo>
                <a:lnTo>
                  <a:pt x="2236" y="2290"/>
                </a:lnTo>
                <a:cubicBezTo>
                  <a:pt x="2168" y="2407"/>
                  <a:pt x="2184" y="2560"/>
                  <a:pt x="2285" y="2661"/>
                </a:cubicBezTo>
                <a:cubicBezTo>
                  <a:pt x="2345" y="2721"/>
                  <a:pt x="2423" y="2751"/>
                  <a:pt x="2502" y="2751"/>
                </a:cubicBezTo>
                <a:cubicBezTo>
                  <a:pt x="2581" y="2751"/>
                  <a:pt x="2660" y="2721"/>
                  <a:pt x="2720" y="2661"/>
                </a:cubicBezTo>
                <a:cubicBezTo>
                  <a:pt x="2840" y="2541"/>
                  <a:pt x="2840" y="2346"/>
                  <a:pt x="2720" y="2226"/>
                </a:cubicBezTo>
                <a:cubicBezTo>
                  <a:pt x="2619" y="2125"/>
                  <a:pt x="2466" y="2109"/>
                  <a:pt x="2349" y="2177"/>
                </a:cubicBezTo>
                <a:lnTo>
                  <a:pt x="2083" y="1910"/>
                </a:lnTo>
                <a:cubicBezTo>
                  <a:pt x="2166" y="1802"/>
                  <a:pt x="2216" y="1667"/>
                  <a:pt x="2216" y="1520"/>
                </a:cubicBezTo>
                <a:cubicBezTo>
                  <a:pt x="2216" y="1440"/>
                  <a:pt x="2201" y="1363"/>
                  <a:pt x="2174" y="1292"/>
                </a:cubicBezTo>
                <a:lnTo>
                  <a:pt x="2506" y="1114"/>
                </a:lnTo>
                <a:cubicBezTo>
                  <a:pt x="2542" y="1153"/>
                  <a:pt x="2588" y="1182"/>
                  <a:pt x="2641" y="1198"/>
                </a:cubicBezTo>
                <a:cubicBezTo>
                  <a:pt x="2670" y="1207"/>
                  <a:pt x="2700" y="1212"/>
                  <a:pt x="2730" y="1212"/>
                </a:cubicBezTo>
                <a:cubicBezTo>
                  <a:pt x="2780" y="1212"/>
                  <a:pt x="2830" y="1199"/>
                  <a:pt x="2875" y="1175"/>
                </a:cubicBezTo>
                <a:cubicBezTo>
                  <a:pt x="2947" y="1136"/>
                  <a:pt x="3000" y="1072"/>
                  <a:pt x="3024" y="993"/>
                </a:cubicBezTo>
                <a:cubicBezTo>
                  <a:pt x="3048" y="914"/>
                  <a:pt x="3040" y="831"/>
                  <a:pt x="3001" y="759"/>
                </a:cubicBezTo>
                <a:close/>
                <a:moveTo>
                  <a:pt x="2799" y="1034"/>
                </a:moveTo>
                <a:cubicBezTo>
                  <a:pt x="2765" y="1053"/>
                  <a:pt x="2725" y="1056"/>
                  <a:pt x="2687" y="1045"/>
                </a:cubicBezTo>
                <a:cubicBezTo>
                  <a:pt x="2649" y="1034"/>
                  <a:pt x="2618" y="1008"/>
                  <a:pt x="2600" y="973"/>
                </a:cubicBezTo>
                <a:cubicBezTo>
                  <a:pt x="2581" y="939"/>
                  <a:pt x="2577" y="899"/>
                  <a:pt x="2589" y="861"/>
                </a:cubicBezTo>
                <a:cubicBezTo>
                  <a:pt x="2600" y="823"/>
                  <a:pt x="2625" y="792"/>
                  <a:pt x="2660" y="774"/>
                </a:cubicBezTo>
                <a:cubicBezTo>
                  <a:pt x="2682" y="762"/>
                  <a:pt x="2706" y="756"/>
                  <a:pt x="2730" y="756"/>
                </a:cubicBezTo>
                <a:cubicBezTo>
                  <a:pt x="2744" y="756"/>
                  <a:pt x="2758" y="758"/>
                  <a:pt x="2773" y="763"/>
                </a:cubicBezTo>
                <a:cubicBezTo>
                  <a:pt x="2810" y="774"/>
                  <a:pt x="2841" y="799"/>
                  <a:pt x="2860" y="834"/>
                </a:cubicBezTo>
                <a:cubicBezTo>
                  <a:pt x="2879" y="869"/>
                  <a:pt x="2882" y="909"/>
                  <a:pt x="2871" y="947"/>
                </a:cubicBezTo>
                <a:cubicBezTo>
                  <a:pt x="2860" y="984"/>
                  <a:pt x="2834" y="1015"/>
                  <a:pt x="2799" y="1034"/>
                </a:cubicBezTo>
                <a:close/>
                <a:moveTo>
                  <a:pt x="2056" y="1520"/>
                </a:moveTo>
                <a:cubicBezTo>
                  <a:pt x="2056" y="1783"/>
                  <a:pt x="1842" y="1997"/>
                  <a:pt x="1579" y="1997"/>
                </a:cubicBezTo>
                <a:cubicBezTo>
                  <a:pt x="1316" y="1997"/>
                  <a:pt x="1102" y="1783"/>
                  <a:pt x="1102" y="1520"/>
                </a:cubicBezTo>
                <a:cubicBezTo>
                  <a:pt x="1102" y="1257"/>
                  <a:pt x="1316" y="1043"/>
                  <a:pt x="1579" y="1043"/>
                </a:cubicBezTo>
                <a:cubicBezTo>
                  <a:pt x="1842" y="1043"/>
                  <a:pt x="2056" y="1257"/>
                  <a:pt x="2056" y="1520"/>
                </a:cubicBezTo>
                <a:close/>
                <a:moveTo>
                  <a:pt x="1432" y="308"/>
                </a:moveTo>
                <a:cubicBezTo>
                  <a:pt x="1432" y="226"/>
                  <a:pt x="1498" y="160"/>
                  <a:pt x="1579" y="160"/>
                </a:cubicBezTo>
                <a:cubicBezTo>
                  <a:pt x="1660" y="160"/>
                  <a:pt x="1727" y="226"/>
                  <a:pt x="1727" y="308"/>
                </a:cubicBezTo>
                <a:cubicBezTo>
                  <a:pt x="1727" y="389"/>
                  <a:pt x="1660" y="455"/>
                  <a:pt x="1579" y="455"/>
                </a:cubicBezTo>
                <a:cubicBezTo>
                  <a:pt x="1498" y="455"/>
                  <a:pt x="1432" y="389"/>
                  <a:pt x="1432" y="308"/>
                </a:cubicBezTo>
                <a:close/>
                <a:moveTo>
                  <a:pt x="280" y="1323"/>
                </a:moveTo>
                <a:cubicBezTo>
                  <a:pt x="242" y="1313"/>
                  <a:pt x="210" y="1288"/>
                  <a:pt x="191" y="1254"/>
                </a:cubicBezTo>
                <a:cubicBezTo>
                  <a:pt x="171" y="1220"/>
                  <a:pt x="166" y="1180"/>
                  <a:pt x="176" y="1142"/>
                </a:cubicBezTo>
                <a:cubicBezTo>
                  <a:pt x="197" y="1063"/>
                  <a:pt x="279" y="1017"/>
                  <a:pt x="357" y="1038"/>
                </a:cubicBezTo>
                <a:cubicBezTo>
                  <a:pt x="395" y="1048"/>
                  <a:pt x="427" y="1073"/>
                  <a:pt x="447" y="1107"/>
                </a:cubicBezTo>
                <a:cubicBezTo>
                  <a:pt x="466" y="1141"/>
                  <a:pt x="471" y="1181"/>
                  <a:pt x="461" y="1219"/>
                </a:cubicBezTo>
                <a:cubicBezTo>
                  <a:pt x="440" y="1297"/>
                  <a:pt x="359" y="1344"/>
                  <a:pt x="280" y="1323"/>
                </a:cubicBezTo>
                <a:close/>
                <a:moveTo>
                  <a:pt x="760" y="2547"/>
                </a:moveTo>
                <a:cubicBezTo>
                  <a:pt x="703" y="2605"/>
                  <a:pt x="609" y="2605"/>
                  <a:pt x="552" y="2547"/>
                </a:cubicBezTo>
                <a:cubicBezTo>
                  <a:pt x="494" y="2490"/>
                  <a:pt x="494" y="2396"/>
                  <a:pt x="552" y="2339"/>
                </a:cubicBezTo>
                <a:cubicBezTo>
                  <a:pt x="580" y="2310"/>
                  <a:pt x="618" y="2296"/>
                  <a:pt x="656" y="2296"/>
                </a:cubicBezTo>
                <a:cubicBezTo>
                  <a:pt x="694" y="2296"/>
                  <a:pt x="732" y="2310"/>
                  <a:pt x="760" y="2339"/>
                </a:cubicBezTo>
                <a:cubicBezTo>
                  <a:pt x="818" y="2396"/>
                  <a:pt x="818" y="2490"/>
                  <a:pt x="760" y="2547"/>
                </a:cubicBezTo>
                <a:close/>
                <a:moveTo>
                  <a:pt x="2606" y="2339"/>
                </a:moveTo>
                <a:cubicBezTo>
                  <a:pt x="2664" y="2396"/>
                  <a:pt x="2664" y="2490"/>
                  <a:pt x="2606" y="2547"/>
                </a:cubicBezTo>
                <a:cubicBezTo>
                  <a:pt x="2549" y="2605"/>
                  <a:pt x="2455" y="2605"/>
                  <a:pt x="2398" y="2547"/>
                </a:cubicBezTo>
                <a:cubicBezTo>
                  <a:pt x="2340" y="2490"/>
                  <a:pt x="2340" y="2396"/>
                  <a:pt x="2398" y="2339"/>
                </a:cubicBezTo>
                <a:cubicBezTo>
                  <a:pt x="2427" y="2310"/>
                  <a:pt x="2464" y="2296"/>
                  <a:pt x="2502" y="2296"/>
                </a:cubicBezTo>
                <a:cubicBezTo>
                  <a:pt x="2540" y="2296"/>
                  <a:pt x="2578" y="2310"/>
                  <a:pt x="2606" y="2339"/>
                </a:cubicBezTo>
                <a:close/>
              </a:path>
            </a:pathLst>
          </a:custGeom>
          <a:solidFill>
            <a:schemeClr val="accent1"/>
          </a:solidFill>
          <a:ln>
            <a:noFill/>
          </a:ln>
        </p:spPr>
      </p:sp>
      <p:sp>
        <p:nvSpPr>
          <p:cNvPr id="72" name="stats_150561">
            <a:extLst>
              <a:ext uri="{FF2B5EF4-FFF2-40B4-BE49-F238E27FC236}">
                <a16:creationId xmlns="" xmlns:a16="http://schemas.microsoft.com/office/drawing/2014/main" id="{DAF5FE96-6701-4B80-A7BB-A42F9A047B84}"/>
              </a:ext>
            </a:extLst>
          </p:cNvPr>
          <p:cNvSpPr>
            <a:spLocks noChangeAspect="1"/>
          </p:cNvSpPr>
          <p:nvPr/>
        </p:nvSpPr>
        <p:spPr bwMode="auto">
          <a:xfrm>
            <a:off x="4040862" y="5503758"/>
            <a:ext cx="609685" cy="398808"/>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accent1"/>
          </a:solidFill>
          <a:ln>
            <a:noFill/>
          </a:ln>
        </p:spPr>
      </p:sp>
      <p:sp>
        <p:nvSpPr>
          <p:cNvPr id="73" name="presentation_157145">
            <a:extLst>
              <a:ext uri="{FF2B5EF4-FFF2-40B4-BE49-F238E27FC236}">
                <a16:creationId xmlns="" xmlns:a16="http://schemas.microsoft.com/office/drawing/2014/main" id="{5B0BDA08-B591-4FB4-B0B5-55C24F68B465}"/>
              </a:ext>
            </a:extLst>
          </p:cNvPr>
          <p:cNvSpPr>
            <a:spLocks noChangeAspect="1"/>
          </p:cNvSpPr>
          <p:nvPr/>
        </p:nvSpPr>
        <p:spPr bwMode="auto">
          <a:xfrm>
            <a:off x="5826197" y="2068176"/>
            <a:ext cx="507049" cy="443894"/>
          </a:xfrm>
          <a:custGeom>
            <a:avLst/>
            <a:gdLst>
              <a:gd name="T0" fmla="*/ 793 w 853"/>
              <a:gd name="T1" fmla="*/ 481 h 748"/>
              <a:gd name="T2" fmla="*/ 840 w 853"/>
              <a:gd name="T3" fmla="*/ 71 h 748"/>
              <a:gd name="T4" fmla="*/ 840 w 853"/>
              <a:gd name="T5" fmla="*/ 45 h 748"/>
              <a:gd name="T6" fmla="*/ 463 w 853"/>
              <a:gd name="T7" fmla="*/ 45 h 748"/>
              <a:gd name="T8" fmla="*/ 449 w 853"/>
              <a:gd name="T9" fmla="*/ 0 h 748"/>
              <a:gd name="T10" fmla="*/ 376 w 853"/>
              <a:gd name="T11" fmla="*/ 13 h 748"/>
              <a:gd name="T12" fmla="*/ 73 w 853"/>
              <a:gd name="T13" fmla="*/ 45 h 748"/>
              <a:gd name="T14" fmla="*/ 0 w 853"/>
              <a:gd name="T15" fmla="*/ 58 h 748"/>
              <a:gd name="T16" fmla="*/ 60 w 853"/>
              <a:gd name="T17" fmla="*/ 71 h 748"/>
              <a:gd name="T18" fmla="*/ 13 w 853"/>
              <a:gd name="T19" fmla="*/ 481 h 748"/>
              <a:gd name="T20" fmla="*/ 13 w 853"/>
              <a:gd name="T21" fmla="*/ 507 h 748"/>
              <a:gd name="T22" fmla="*/ 414 w 853"/>
              <a:gd name="T23" fmla="*/ 507 h 748"/>
              <a:gd name="T24" fmla="*/ 413 w 853"/>
              <a:gd name="T25" fmla="*/ 565 h 748"/>
              <a:gd name="T26" fmla="*/ 216 w 853"/>
              <a:gd name="T27" fmla="*/ 721 h 748"/>
              <a:gd name="T28" fmla="*/ 216 w 853"/>
              <a:gd name="T29" fmla="*/ 747 h 748"/>
              <a:gd name="T30" fmla="*/ 314 w 853"/>
              <a:gd name="T31" fmla="*/ 748 h 748"/>
              <a:gd name="T32" fmla="*/ 425 w 853"/>
              <a:gd name="T33" fmla="*/ 747 h 748"/>
              <a:gd name="T34" fmla="*/ 428 w 853"/>
              <a:gd name="T35" fmla="*/ 747 h 748"/>
              <a:gd name="T36" fmla="*/ 539 w 853"/>
              <a:gd name="T37" fmla="*/ 748 h 748"/>
              <a:gd name="T38" fmla="*/ 643 w 853"/>
              <a:gd name="T39" fmla="*/ 747 h 748"/>
              <a:gd name="T40" fmla="*/ 643 w 853"/>
              <a:gd name="T41" fmla="*/ 721 h 748"/>
              <a:gd name="T42" fmla="*/ 440 w 853"/>
              <a:gd name="T43" fmla="*/ 565 h 748"/>
              <a:gd name="T44" fmla="*/ 440 w 853"/>
              <a:gd name="T45" fmla="*/ 507 h 748"/>
              <a:gd name="T46" fmla="*/ 840 w 853"/>
              <a:gd name="T47" fmla="*/ 507 h 748"/>
              <a:gd name="T48" fmla="*/ 840 w 853"/>
              <a:gd name="T49" fmla="*/ 481 h 748"/>
              <a:gd name="T50" fmla="*/ 413 w 853"/>
              <a:gd name="T51" fmla="*/ 721 h 748"/>
              <a:gd name="T52" fmla="*/ 413 w 853"/>
              <a:gd name="T53" fmla="*/ 612 h 748"/>
              <a:gd name="T54" fmla="*/ 440 w 853"/>
              <a:gd name="T55" fmla="*/ 721 h 748"/>
              <a:gd name="T56" fmla="*/ 514 w 853"/>
              <a:gd name="T57" fmla="*/ 721 h 748"/>
              <a:gd name="T58" fmla="*/ 436 w 853"/>
              <a:gd name="T59" fmla="*/ 26 h 748"/>
              <a:gd name="T60" fmla="*/ 402 w 853"/>
              <a:gd name="T61" fmla="*/ 45 h 748"/>
              <a:gd name="T62" fmla="*/ 87 w 853"/>
              <a:gd name="T63" fmla="*/ 481 h 748"/>
              <a:gd name="T64" fmla="*/ 389 w 853"/>
              <a:gd name="T65" fmla="*/ 71 h 748"/>
              <a:gd name="T66" fmla="*/ 767 w 853"/>
              <a:gd name="T67" fmla="*/ 71 h 748"/>
              <a:gd name="T68" fmla="*/ 87 w 853"/>
              <a:gd name="T69" fmla="*/ 481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53" h="748">
                <a:moveTo>
                  <a:pt x="840" y="481"/>
                </a:moveTo>
                <a:lnTo>
                  <a:pt x="793" y="481"/>
                </a:lnTo>
                <a:lnTo>
                  <a:pt x="793" y="71"/>
                </a:lnTo>
                <a:lnTo>
                  <a:pt x="840" y="71"/>
                </a:lnTo>
                <a:cubicBezTo>
                  <a:pt x="847" y="71"/>
                  <a:pt x="853" y="65"/>
                  <a:pt x="853" y="58"/>
                </a:cubicBezTo>
                <a:cubicBezTo>
                  <a:pt x="853" y="51"/>
                  <a:pt x="847" y="45"/>
                  <a:pt x="840" y="45"/>
                </a:cubicBezTo>
                <a:lnTo>
                  <a:pt x="780" y="45"/>
                </a:lnTo>
                <a:lnTo>
                  <a:pt x="463" y="45"/>
                </a:lnTo>
                <a:lnTo>
                  <a:pt x="463" y="13"/>
                </a:lnTo>
                <a:cubicBezTo>
                  <a:pt x="463" y="6"/>
                  <a:pt x="457" y="0"/>
                  <a:pt x="449" y="0"/>
                </a:cubicBezTo>
                <a:lnTo>
                  <a:pt x="389" y="0"/>
                </a:lnTo>
                <a:cubicBezTo>
                  <a:pt x="382" y="0"/>
                  <a:pt x="376" y="6"/>
                  <a:pt x="376" y="13"/>
                </a:cubicBezTo>
                <a:lnTo>
                  <a:pt x="376" y="45"/>
                </a:lnTo>
                <a:lnTo>
                  <a:pt x="73" y="45"/>
                </a:lnTo>
                <a:lnTo>
                  <a:pt x="13" y="45"/>
                </a:lnTo>
                <a:cubicBezTo>
                  <a:pt x="6" y="45"/>
                  <a:pt x="0" y="51"/>
                  <a:pt x="0" y="58"/>
                </a:cubicBezTo>
                <a:cubicBezTo>
                  <a:pt x="0" y="65"/>
                  <a:pt x="6" y="71"/>
                  <a:pt x="13" y="71"/>
                </a:cubicBezTo>
                <a:lnTo>
                  <a:pt x="60" y="71"/>
                </a:lnTo>
                <a:lnTo>
                  <a:pt x="60" y="481"/>
                </a:lnTo>
                <a:lnTo>
                  <a:pt x="13" y="481"/>
                </a:lnTo>
                <a:cubicBezTo>
                  <a:pt x="6" y="481"/>
                  <a:pt x="0" y="487"/>
                  <a:pt x="0" y="494"/>
                </a:cubicBezTo>
                <a:cubicBezTo>
                  <a:pt x="0" y="501"/>
                  <a:pt x="6" y="507"/>
                  <a:pt x="13" y="507"/>
                </a:cubicBezTo>
                <a:lnTo>
                  <a:pt x="73" y="507"/>
                </a:lnTo>
                <a:lnTo>
                  <a:pt x="414" y="507"/>
                </a:lnTo>
                <a:cubicBezTo>
                  <a:pt x="414" y="508"/>
                  <a:pt x="413" y="508"/>
                  <a:pt x="413" y="509"/>
                </a:cubicBezTo>
                <a:lnTo>
                  <a:pt x="413" y="565"/>
                </a:lnTo>
                <a:lnTo>
                  <a:pt x="307" y="721"/>
                </a:lnTo>
                <a:lnTo>
                  <a:pt x="216" y="721"/>
                </a:lnTo>
                <a:cubicBezTo>
                  <a:pt x="209" y="721"/>
                  <a:pt x="203" y="727"/>
                  <a:pt x="203" y="734"/>
                </a:cubicBezTo>
                <a:cubicBezTo>
                  <a:pt x="203" y="741"/>
                  <a:pt x="209" y="747"/>
                  <a:pt x="216" y="747"/>
                </a:cubicBezTo>
                <a:lnTo>
                  <a:pt x="312" y="747"/>
                </a:lnTo>
                <a:cubicBezTo>
                  <a:pt x="312" y="748"/>
                  <a:pt x="313" y="748"/>
                  <a:pt x="314" y="748"/>
                </a:cubicBezTo>
                <a:cubicBezTo>
                  <a:pt x="315" y="748"/>
                  <a:pt x="316" y="748"/>
                  <a:pt x="317" y="747"/>
                </a:cubicBezTo>
                <a:lnTo>
                  <a:pt x="425" y="747"/>
                </a:lnTo>
                <a:cubicBezTo>
                  <a:pt x="426" y="747"/>
                  <a:pt x="426" y="748"/>
                  <a:pt x="427" y="748"/>
                </a:cubicBezTo>
                <a:cubicBezTo>
                  <a:pt x="427" y="748"/>
                  <a:pt x="428" y="747"/>
                  <a:pt x="428" y="747"/>
                </a:cubicBezTo>
                <a:lnTo>
                  <a:pt x="537" y="747"/>
                </a:lnTo>
                <a:cubicBezTo>
                  <a:pt x="537" y="748"/>
                  <a:pt x="538" y="748"/>
                  <a:pt x="539" y="748"/>
                </a:cubicBezTo>
                <a:cubicBezTo>
                  <a:pt x="540" y="748"/>
                  <a:pt x="541" y="748"/>
                  <a:pt x="542" y="747"/>
                </a:cubicBezTo>
                <a:lnTo>
                  <a:pt x="643" y="747"/>
                </a:lnTo>
                <a:cubicBezTo>
                  <a:pt x="650" y="747"/>
                  <a:pt x="656" y="741"/>
                  <a:pt x="656" y="734"/>
                </a:cubicBezTo>
                <a:cubicBezTo>
                  <a:pt x="656" y="727"/>
                  <a:pt x="650" y="721"/>
                  <a:pt x="643" y="721"/>
                </a:cubicBezTo>
                <a:lnTo>
                  <a:pt x="546" y="721"/>
                </a:lnTo>
                <a:lnTo>
                  <a:pt x="440" y="565"/>
                </a:lnTo>
                <a:lnTo>
                  <a:pt x="440" y="509"/>
                </a:lnTo>
                <a:cubicBezTo>
                  <a:pt x="440" y="508"/>
                  <a:pt x="440" y="508"/>
                  <a:pt x="440" y="507"/>
                </a:cubicBezTo>
                <a:lnTo>
                  <a:pt x="780" y="507"/>
                </a:lnTo>
                <a:lnTo>
                  <a:pt x="840" y="507"/>
                </a:lnTo>
                <a:cubicBezTo>
                  <a:pt x="847" y="507"/>
                  <a:pt x="853" y="501"/>
                  <a:pt x="853" y="494"/>
                </a:cubicBezTo>
                <a:cubicBezTo>
                  <a:pt x="853" y="487"/>
                  <a:pt x="847" y="481"/>
                  <a:pt x="840" y="481"/>
                </a:cubicBezTo>
                <a:close/>
                <a:moveTo>
                  <a:pt x="413" y="612"/>
                </a:moveTo>
                <a:lnTo>
                  <a:pt x="413" y="721"/>
                </a:lnTo>
                <a:lnTo>
                  <a:pt x="339" y="721"/>
                </a:lnTo>
                <a:lnTo>
                  <a:pt x="413" y="612"/>
                </a:lnTo>
                <a:close/>
                <a:moveTo>
                  <a:pt x="514" y="721"/>
                </a:moveTo>
                <a:lnTo>
                  <a:pt x="440" y="721"/>
                </a:lnTo>
                <a:lnTo>
                  <a:pt x="440" y="612"/>
                </a:lnTo>
                <a:lnTo>
                  <a:pt x="514" y="721"/>
                </a:lnTo>
                <a:close/>
                <a:moveTo>
                  <a:pt x="402" y="26"/>
                </a:moveTo>
                <a:lnTo>
                  <a:pt x="436" y="26"/>
                </a:lnTo>
                <a:lnTo>
                  <a:pt x="436" y="45"/>
                </a:lnTo>
                <a:lnTo>
                  <a:pt x="402" y="45"/>
                </a:lnTo>
                <a:lnTo>
                  <a:pt x="402" y="26"/>
                </a:lnTo>
                <a:close/>
                <a:moveTo>
                  <a:pt x="87" y="481"/>
                </a:moveTo>
                <a:lnTo>
                  <a:pt x="87" y="71"/>
                </a:lnTo>
                <a:lnTo>
                  <a:pt x="389" y="71"/>
                </a:lnTo>
                <a:lnTo>
                  <a:pt x="449" y="71"/>
                </a:lnTo>
                <a:lnTo>
                  <a:pt x="767" y="71"/>
                </a:lnTo>
                <a:lnTo>
                  <a:pt x="767" y="481"/>
                </a:lnTo>
                <a:lnTo>
                  <a:pt x="87" y="481"/>
                </a:lnTo>
                <a:close/>
              </a:path>
            </a:pathLst>
          </a:custGeom>
          <a:solidFill>
            <a:schemeClr val="accent1"/>
          </a:solidFill>
          <a:ln>
            <a:noFill/>
          </a:ln>
        </p:spPr>
      </p:sp>
      <p:sp>
        <p:nvSpPr>
          <p:cNvPr id="74" name="thinking_222074">
            <a:extLst>
              <a:ext uri="{FF2B5EF4-FFF2-40B4-BE49-F238E27FC236}">
                <a16:creationId xmlns="" xmlns:a16="http://schemas.microsoft.com/office/drawing/2014/main" id="{1BE65B2B-C95C-4A2E-8091-581329904F6B}"/>
              </a:ext>
            </a:extLst>
          </p:cNvPr>
          <p:cNvSpPr>
            <a:spLocks noChangeAspect="1"/>
          </p:cNvSpPr>
          <p:nvPr/>
        </p:nvSpPr>
        <p:spPr bwMode="auto">
          <a:xfrm>
            <a:off x="6799000" y="2036599"/>
            <a:ext cx="478682" cy="507049"/>
          </a:xfrm>
          <a:custGeom>
            <a:avLst/>
            <a:gdLst>
              <a:gd name="connsiteX0" fmla="*/ 431860 w 572779"/>
              <a:gd name="connsiteY0" fmla="*/ 370398 h 606722"/>
              <a:gd name="connsiteX1" fmla="*/ 487677 w 572779"/>
              <a:gd name="connsiteY1" fmla="*/ 370398 h 606722"/>
              <a:gd name="connsiteX2" fmla="*/ 487677 w 572779"/>
              <a:gd name="connsiteY2" fmla="*/ 389027 h 606722"/>
              <a:gd name="connsiteX3" fmla="*/ 431860 w 572779"/>
              <a:gd name="connsiteY3" fmla="*/ 389027 h 606722"/>
              <a:gd name="connsiteX4" fmla="*/ 431860 w 572779"/>
              <a:gd name="connsiteY4" fmla="*/ 341960 h 606722"/>
              <a:gd name="connsiteX5" fmla="*/ 526135 w 572779"/>
              <a:gd name="connsiteY5" fmla="*/ 341960 h 606722"/>
              <a:gd name="connsiteX6" fmla="*/ 526135 w 572779"/>
              <a:gd name="connsiteY6" fmla="*/ 360589 h 606722"/>
              <a:gd name="connsiteX7" fmla="*/ 431860 w 572779"/>
              <a:gd name="connsiteY7" fmla="*/ 360589 h 606722"/>
              <a:gd name="connsiteX8" fmla="*/ 409591 w 572779"/>
              <a:gd name="connsiteY8" fmla="*/ 310982 h 606722"/>
              <a:gd name="connsiteX9" fmla="*/ 422757 w 572779"/>
              <a:gd name="connsiteY9" fmla="*/ 324136 h 606722"/>
              <a:gd name="connsiteX10" fmla="*/ 363955 w 572779"/>
              <a:gd name="connsiteY10" fmla="*/ 382888 h 606722"/>
              <a:gd name="connsiteX11" fmla="*/ 328905 w 572779"/>
              <a:gd name="connsiteY11" fmla="*/ 347868 h 606722"/>
              <a:gd name="connsiteX12" fmla="*/ 342071 w 572779"/>
              <a:gd name="connsiteY12" fmla="*/ 334713 h 606722"/>
              <a:gd name="connsiteX13" fmla="*/ 363955 w 572779"/>
              <a:gd name="connsiteY13" fmla="*/ 356667 h 606722"/>
              <a:gd name="connsiteX14" fmla="*/ 431860 w 572779"/>
              <a:gd name="connsiteY14" fmla="*/ 276334 h 606722"/>
              <a:gd name="connsiteX15" fmla="*/ 487677 w 572779"/>
              <a:gd name="connsiteY15" fmla="*/ 276334 h 606722"/>
              <a:gd name="connsiteX16" fmla="*/ 487677 w 572779"/>
              <a:gd name="connsiteY16" fmla="*/ 294893 h 606722"/>
              <a:gd name="connsiteX17" fmla="*/ 431860 w 572779"/>
              <a:gd name="connsiteY17" fmla="*/ 294893 h 606722"/>
              <a:gd name="connsiteX18" fmla="*/ 431860 w 572779"/>
              <a:gd name="connsiteY18" fmla="*/ 249026 h 606722"/>
              <a:gd name="connsiteX19" fmla="*/ 526135 w 572779"/>
              <a:gd name="connsiteY19" fmla="*/ 249026 h 606722"/>
              <a:gd name="connsiteX20" fmla="*/ 526135 w 572779"/>
              <a:gd name="connsiteY20" fmla="*/ 267585 h 606722"/>
              <a:gd name="connsiteX21" fmla="*/ 431860 w 572779"/>
              <a:gd name="connsiteY21" fmla="*/ 267585 h 606722"/>
              <a:gd name="connsiteX22" fmla="*/ 409591 w 572779"/>
              <a:gd name="connsiteY22" fmla="*/ 216142 h 606722"/>
              <a:gd name="connsiteX23" fmla="*/ 422757 w 572779"/>
              <a:gd name="connsiteY23" fmla="*/ 229296 h 606722"/>
              <a:gd name="connsiteX24" fmla="*/ 363955 w 572779"/>
              <a:gd name="connsiteY24" fmla="*/ 288048 h 606722"/>
              <a:gd name="connsiteX25" fmla="*/ 328905 w 572779"/>
              <a:gd name="connsiteY25" fmla="*/ 253028 h 606722"/>
              <a:gd name="connsiteX26" fmla="*/ 342071 w 572779"/>
              <a:gd name="connsiteY26" fmla="*/ 239873 h 606722"/>
              <a:gd name="connsiteX27" fmla="*/ 363955 w 572779"/>
              <a:gd name="connsiteY27" fmla="*/ 261739 h 606722"/>
              <a:gd name="connsiteX28" fmla="*/ 431860 w 572779"/>
              <a:gd name="connsiteY28" fmla="*/ 182130 h 606722"/>
              <a:gd name="connsiteX29" fmla="*/ 487677 w 572779"/>
              <a:gd name="connsiteY29" fmla="*/ 182130 h 606722"/>
              <a:gd name="connsiteX30" fmla="*/ 487677 w 572779"/>
              <a:gd name="connsiteY30" fmla="*/ 200689 h 606722"/>
              <a:gd name="connsiteX31" fmla="*/ 431860 w 572779"/>
              <a:gd name="connsiteY31" fmla="*/ 200689 h 606722"/>
              <a:gd name="connsiteX32" fmla="*/ 431860 w 572779"/>
              <a:gd name="connsiteY32" fmla="*/ 152421 h 606722"/>
              <a:gd name="connsiteX33" fmla="*/ 526135 w 572779"/>
              <a:gd name="connsiteY33" fmla="*/ 152421 h 606722"/>
              <a:gd name="connsiteX34" fmla="*/ 526135 w 572779"/>
              <a:gd name="connsiteY34" fmla="*/ 170980 h 606722"/>
              <a:gd name="connsiteX35" fmla="*/ 431860 w 572779"/>
              <a:gd name="connsiteY35" fmla="*/ 170980 h 606722"/>
              <a:gd name="connsiteX36" fmla="*/ 409591 w 572779"/>
              <a:gd name="connsiteY36" fmla="*/ 121302 h 606722"/>
              <a:gd name="connsiteX37" fmla="*/ 422757 w 572779"/>
              <a:gd name="connsiteY37" fmla="*/ 134456 h 606722"/>
              <a:gd name="connsiteX38" fmla="*/ 363955 w 572779"/>
              <a:gd name="connsiteY38" fmla="*/ 193208 h 606722"/>
              <a:gd name="connsiteX39" fmla="*/ 328905 w 572779"/>
              <a:gd name="connsiteY39" fmla="*/ 158188 h 606722"/>
              <a:gd name="connsiteX40" fmla="*/ 342071 w 572779"/>
              <a:gd name="connsiteY40" fmla="*/ 145033 h 606722"/>
              <a:gd name="connsiteX41" fmla="*/ 363955 w 572779"/>
              <a:gd name="connsiteY41" fmla="*/ 166899 h 606722"/>
              <a:gd name="connsiteX42" fmla="*/ 306728 w 572779"/>
              <a:gd name="connsiteY42" fmla="*/ 103979 h 606722"/>
              <a:gd name="connsiteX43" fmla="*/ 306728 w 572779"/>
              <a:gd name="connsiteY43" fmla="*/ 436357 h 606722"/>
              <a:gd name="connsiteX44" fmla="*/ 554176 w 572779"/>
              <a:gd name="connsiteY44" fmla="*/ 436357 h 606722"/>
              <a:gd name="connsiteX45" fmla="*/ 554176 w 572779"/>
              <a:gd name="connsiteY45" fmla="*/ 103979 h 606722"/>
              <a:gd name="connsiteX46" fmla="*/ 249940 w 572779"/>
              <a:gd name="connsiteY46" fmla="*/ 18574 h 606722"/>
              <a:gd name="connsiteX47" fmla="*/ 69249 w 572779"/>
              <a:gd name="connsiteY47" fmla="*/ 198982 h 606722"/>
              <a:gd name="connsiteX48" fmla="*/ 69249 w 572779"/>
              <a:gd name="connsiteY48" fmla="*/ 200315 h 606722"/>
              <a:gd name="connsiteX49" fmla="*/ 24834 w 572779"/>
              <a:gd name="connsiteY49" fmla="*/ 350951 h 606722"/>
              <a:gd name="connsiteX50" fmla="*/ 69249 w 572779"/>
              <a:gd name="connsiteY50" fmla="*/ 350951 h 606722"/>
              <a:gd name="connsiteX51" fmla="*/ 69249 w 572779"/>
              <a:gd name="connsiteY51" fmla="*/ 429691 h 606722"/>
              <a:gd name="connsiteX52" fmla="*/ 123368 w 572779"/>
              <a:gd name="connsiteY52" fmla="*/ 483725 h 606722"/>
              <a:gd name="connsiteX53" fmla="*/ 249762 w 572779"/>
              <a:gd name="connsiteY53" fmla="*/ 483725 h 606722"/>
              <a:gd name="connsiteX54" fmla="*/ 249762 w 572779"/>
              <a:gd name="connsiteY54" fmla="*/ 588148 h 606722"/>
              <a:gd name="connsiteX55" fmla="*/ 430630 w 572779"/>
              <a:gd name="connsiteY55" fmla="*/ 588148 h 606722"/>
              <a:gd name="connsiteX56" fmla="*/ 430630 w 572779"/>
              <a:gd name="connsiteY56" fmla="*/ 454931 h 606722"/>
              <a:gd name="connsiteX57" fmla="*/ 288125 w 572779"/>
              <a:gd name="connsiteY57" fmla="*/ 454931 h 606722"/>
              <a:gd name="connsiteX58" fmla="*/ 288125 w 572779"/>
              <a:gd name="connsiteY58" fmla="*/ 85405 h 606722"/>
              <a:gd name="connsiteX59" fmla="*/ 390308 w 572779"/>
              <a:gd name="connsiteY59" fmla="*/ 85405 h 606722"/>
              <a:gd name="connsiteX60" fmla="*/ 249940 w 572779"/>
              <a:gd name="connsiteY60" fmla="*/ 18574 h 606722"/>
              <a:gd name="connsiteX61" fmla="*/ 249940 w 572779"/>
              <a:gd name="connsiteY61" fmla="*/ 0 h 606722"/>
              <a:gd name="connsiteX62" fmla="*/ 413540 w 572779"/>
              <a:gd name="connsiteY62" fmla="*/ 85405 h 606722"/>
              <a:gd name="connsiteX63" fmla="*/ 572779 w 572779"/>
              <a:gd name="connsiteY63" fmla="*/ 85405 h 606722"/>
              <a:gd name="connsiteX64" fmla="*/ 572779 w 572779"/>
              <a:gd name="connsiteY64" fmla="*/ 454931 h 606722"/>
              <a:gd name="connsiteX65" fmla="*/ 449233 w 572779"/>
              <a:gd name="connsiteY65" fmla="*/ 454931 h 606722"/>
              <a:gd name="connsiteX66" fmla="*/ 449233 w 572779"/>
              <a:gd name="connsiteY66" fmla="*/ 606722 h 606722"/>
              <a:gd name="connsiteX67" fmla="*/ 231159 w 572779"/>
              <a:gd name="connsiteY67" fmla="*/ 606722 h 606722"/>
              <a:gd name="connsiteX68" fmla="*/ 231159 w 572779"/>
              <a:gd name="connsiteY68" fmla="*/ 502388 h 606722"/>
              <a:gd name="connsiteX69" fmla="*/ 123368 w 572779"/>
              <a:gd name="connsiteY69" fmla="*/ 502388 h 606722"/>
              <a:gd name="connsiteX70" fmla="*/ 50646 w 572779"/>
              <a:gd name="connsiteY70" fmla="*/ 429691 h 606722"/>
              <a:gd name="connsiteX71" fmla="*/ 50646 w 572779"/>
              <a:gd name="connsiteY71" fmla="*/ 369525 h 606722"/>
              <a:gd name="connsiteX72" fmla="*/ 0 w 572779"/>
              <a:gd name="connsiteY72" fmla="*/ 369525 h 606722"/>
              <a:gd name="connsiteX73" fmla="*/ 50646 w 572779"/>
              <a:gd name="connsiteY73" fmla="*/ 197649 h 606722"/>
              <a:gd name="connsiteX74" fmla="*/ 249940 w 572779"/>
              <a:gd name="connsiteY7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72779" h="606722">
                <a:moveTo>
                  <a:pt x="431860" y="370398"/>
                </a:moveTo>
                <a:lnTo>
                  <a:pt x="487677" y="370398"/>
                </a:lnTo>
                <a:lnTo>
                  <a:pt x="487677" y="389027"/>
                </a:lnTo>
                <a:lnTo>
                  <a:pt x="431860" y="389027"/>
                </a:lnTo>
                <a:close/>
                <a:moveTo>
                  <a:pt x="431860" y="341960"/>
                </a:moveTo>
                <a:lnTo>
                  <a:pt x="526135" y="341960"/>
                </a:lnTo>
                <a:lnTo>
                  <a:pt x="526135" y="360589"/>
                </a:lnTo>
                <a:lnTo>
                  <a:pt x="431860" y="360589"/>
                </a:lnTo>
                <a:close/>
                <a:moveTo>
                  <a:pt x="409591" y="310982"/>
                </a:moveTo>
                <a:lnTo>
                  <a:pt x="422757" y="324136"/>
                </a:lnTo>
                <a:lnTo>
                  <a:pt x="363955" y="382888"/>
                </a:lnTo>
                <a:lnTo>
                  <a:pt x="328905" y="347868"/>
                </a:lnTo>
                <a:lnTo>
                  <a:pt x="342071" y="334713"/>
                </a:lnTo>
                <a:lnTo>
                  <a:pt x="363955" y="356667"/>
                </a:lnTo>
                <a:close/>
                <a:moveTo>
                  <a:pt x="431860" y="276334"/>
                </a:moveTo>
                <a:lnTo>
                  <a:pt x="487677" y="276334"/>
                </a:lnTo>
                <a:lnTo>
                  <a:pt x="487677" y="294893"/>
                </a:lnTo>
                <a:lnTo>
                  <a:pt x="431860" y="294893"/>
                </a:lnTo>
                <a:close/>
                <a:moveTo>
                  <a:pt x="431860" y="249026"/>
                </a:moveTo>
                <a:lnTo>
                  <a:pt x="526135" y="249026"/>
                </a:lnTo>
                <a:lnTo>
                  <a:pt x="526135" y="267585"/>
                </a:lnTo>
                <a:lnTo>
                  <a:pt x="431860" y="267585"/>
                </a:lnTo>
                <a:close/>
                <a:moveTo>
                  <a:pt x="409591" y="216142"/>
                </a:moveTo>
                <a:lnTo>
                  <a:pt x="422757" y="229296"/>
                </a:lnTo>
                <a:lnTo>
                  <a:pt x="363955" y="288048"/>
                </a:lnTo>
                <a:lnTo>
                  <a:pt x="328905" y="253028"/>
                </a:lnTo>
                <a:lnTo>
                  <a:pt x="342071" y="239873"/>
                </a:lnTo>
                <a:lnTo>
                  <a:pt x="363955" y="261739"/>
                </a:lnTo>
                <a:close/>
                <a:moveTo>
                  <a:pt x="431860" y="182130"/>
                </a:moveTo>
                <a:lnTo>
                  <a:pt x="487677" y="182130"/>
                </a:lnTo>
                <a:lnTo>
                  <a:pt x="487677" y="200689"/>
                </a:lnTo>
                <a:lnTo>
                  <a:pt x="431860" y="200689"/>
                </a:lnTo>
                <a:close/>
                <a:moveTo>
                  <a:pt x="431860" y="152421"/>
                </a:moveTo>
                <a:lnTo>
                  <a:pt x="526135" y="152421"/>
                </a:lnTo>
                <a:lnTo>
                  <a:pt x="526135" y="170980"/>
                </a:lnTo>
                <a:lnTo>
                  <a:pt x="431860" y="170980"/>
                </a:lnTo>
                <a:close/>
                <a:moveTo>
                  <a:pt x="409591" y="121302"/>
                </a:moveTo>
                <a:lnTo>
                  <a:pt x="422757" y="134456"/>
                </a:lnTo>
                <a:lnTo>
                  <a:pt x="363955" y="193208"/>
                </a:lnTo>
                <a:lnTo>
                  <a:pt x="328905" y="158188"/>
                </a:lnTo>
                <a:lnTo>
                  <a:pt x="342071" y="145033"/>
                </a:lnTo>
                <a:lnTo>
                  <a:pt x="363955" y="166899"/>
                </a:lnTo>
                <a:close/>
                <a:moveTo>
                  <a:pt x="306728" y="103979"/>
                </a:moveTo>
                <a:lnTo>
                  <a:pt x="306728" y="436357"/>
                </a:lnTo>
                <a:lnTo>
                  <a:pt x="554176" y="436357"/>
                </a:lnTo>
                <a:lnTo>
                  <a:pt x="554176" y="103979"/>
                </a:lnTo>
                <a:close/>
                <a:moveTo>
                  <a:pt x="249940" y="18574"/>
                </a:moveTo>
                <a:cubicBezTo>
                  <a:pt x="150338" y="18574"/>
                  <a:pt x="69249" y="99535"/>
                  <a:pt x="69249" y="198982"/>
                </a:cubicBezTo>
                <a:lnTo>
                  <a:pt x="69249" y="200315"/>
                </a:lnTo>
                <a:lnTo>
                  <a:pt x="24834" y="350951"/>
                </a:lnTo>
                <a:lnTo>
                  <a:pt x="69249" y="350951"/>
                </a:lnTo>
                <a:lnTo>
                  <a:pt x="69249" y="429691"/>
                </a:lnTo>
                <a:cubicBezTo>
                  <a:pt x="69249" y="459552"/>
                  <a:pt x="93549" y="483725"/>
                  <a:pt x="123368" y="483725"/>
                </a:cubicBezTo>
                <a:lnTo>
                  <a:pt x="249762" y="483725"/>
                </a:lnTo>
                <a:lnTo>
                  <a:pt x="249762" y="588148"/>
                </a:lnTo>
                <a:lnTo>
                  <a:pt x="430630" y="588148"/>
                </a:lnTo>
                <a:lnTo>
                  <a:pt x="430630" y="454931"/>
                </a:lnTo>
                <a:lnTo>
                  <a:pt x="288125" y="454931"/>
                </a:lnTo>
                <a:lnTo>
                  <a:pt x="288125" y="85405"/>
                </a:lnTo>
                <a:lnTo>
                  <a:pt x="390308" y="85405"/>
                </a:lnTo>
                <a:cubicBezTo>
                  <a:pt x="356129" y="43280"/>
                  <a:pt x="304859" y="18574"/>
                  <a:pt x="249940" y="18574"/>
                </a:cubicBezTo>
                <a:close/>
                <a:moveTo>
                  <a:pt x="249940" y="0"/>
                </a:moveTo>
                <a:cubicBezTo>
                  <a:pt x="315451" y="0"/>
                  <a:pt x="376245" y="31816"/>
                  <a:pt x="413540" y="85405"/>
                </a:cubicBezTo>
                <a:lnTo>
                  <a:pt x="572779" y="85405"/>
                </a:lnTo>
                <a:lnTo>
                  <a:pt x="572779" y="454931"/>
                </a:lnTo>
                <a:lnTo>
                  <a:pt x="449233" y="454931"/>
                </a:lnTo>
                <a:lnTo>
                  <a:pt x="449233" y="606722"/>
                </a:lnTo>
                <a:lnTo>
                  <a:pt x="231159" y="606722"/>
                </a:lnTo>
                <a:lnTo>
                  <a:pt x="231159" y="502388"/>
                </a:lnTo>
                <a:lnTo>
                  <a:pt x="123368" y="502388"/>
                </a:lnTo>
                <a:cubicBezTo>
                  <a:pt x="83224" y="502388"/>
                  <a:pt x="50646" y="469772"/>
                  <a:pt x="50646" y="429691"/>
                </a:cubicBezTo>
                <a:lnTo>
                  <a:pt x="50646" y="369525"/>
                </a:lnTo>
                <a:lnTo>
                  <a:pt x="0" y="369525"/>
                </a:lnTo>
                <a:lnTo>
                  <a:pt x="50646" y="197649"/>
                </a:lnTo>
                <a:cubicBezTo>
                  <a:pt x="51358" y="88515"/>
                  <a:pt x="140457" y="0"/>
                  <a:pt x="249940" y="0"/>
                </a:cubicBezTo>
                <a:close/>
              </a:path>
            </a:pathLst>
          </a:custGeom>
          <a:solidFill>
            <a:schemeClr val="accent1"/>
          </a:solidFill>
          <a:ln>
            <a:noFill/>
          </a:ln>
        </p:spPr>
      </p:sp>
      <p:sp>
        <p:nvSpPr>
          <p:cNvPr id="75" name="shopping-bag_341262">
            <a:extLst>
              <a:ext uri="{FF2B5EF4-FFF2-40B4-BE49-F238E27FC236}">
                <a16:creationId xmlns="" xmlns:a16="http://schemas.microsoft.com/office/drawing/2014/main" id="{0CB5F632-F832-4AAF-8C40-E3DAEE0300E8}"/>
              </a:ext>
            </a:extLst>
          </p:cNvPr>
          <p:cNvSpPr>
            <a:spLocks noChangeAspect="1"/>
          </p:cNvSpPr>
          <p:nvPr/>
        </p:nvSpPr>
        <p:spPr bwMode="auto">
          <a:xfrm>
            <a:off x="7738061" y="2036599"/>
            <a:ext cx="369347" cy="507049"/>
          </a:xfrm>
          <a:custGeom>
            <a:avLst/>
            <a:gdLst>
              <a:gd name="connsiteX0" fmla="*/ 372877 w 441951"/>
              <a:gd name="connsiteY0" fmla="*/ 110294 h 606722"/>
              <a:gd name="connsiteX1" fmla="*/ 428154 w 441951"/>
              <a:gd name="connsiteY1" fmla="*/ 110294 h 606722"/>
              <a:gd name="connsiteX2" fmla="*/ 441951 w 441951"/>
              <a:gd name="connsiteY2" fmla="*/ 124069 h 606722"/>
              <a:gd name="connsiteX3" fmla="*/ 441951 w 441951"/>
              <a:gd name="connsiteY3" fmla="*/ 551534 h 606722"/>
              <a:gd name="connsiteX4" fmla="*/ 386674 w 441951"/>
              <a:gd name="connsiteY4" fmla="*/ 606722 h 606722"/>
              <a:gd name="connsiteX5" fmla="*/ 55277 w 441951"/>
              <a:gd name="connsiteY5" fmla="*/ 606722 h 606722"/>
              <a:gd name="connsiteX6" fmla="*/ 0 w 441951"/>
              <a:gd name="connsiteY6" fmla="*/ 551534 h 606722"/>
              <a:gd name="connsiteX7" fmla="*/ 0 w 441951"/>
              <a:gd name="connsiteY7" fmla="*/ 537759 h 606722"/>
              <a:gd name="connsiteX8" fmla="*/ 13797 w 441951"/>
              <a:gd name="connsiteY8" fmla="*/ 523984 h 606722"/>
              <a:gd name="connsiteX9" fmla="*/ 27594 w 441951"/>
              <a:gd name="connsiteY9" fmla="*/ 537759 h 606722"/>
              <a:gd name="connsiteX10" fmla="*/ 27594 w 441951"/>
              <a:gd name="connsiteY10" fmla="*/ 551534 h 606722"/>
              <a:gd name="connsiteX11" fmla="*/ 55277 w 441951"/>
              <a:gd name="connsiteY11" fmla="*/ 579083 h 606722"/>
              <a:gd name="connsiteX12" fmla="*/ 386674 w 441951"/>
              <a:gd name="connsiteY12" fmla="*/ 579083 h 606722"/>
              <a:gd name="connsiteX13" fmla="*/ 414268 w 441951"/>
              <a:gd name="connsiteY13" fmla="*/ 551534 h 606722"/>
              <a:gd name="connsiteX14" fmla="*/ 414268 w 441951"/>
              <a:gd name="connsiteY14" fmla="*/ 137933 h 606722"/>
              <a:gd name="connsiteX15" fmla="*/ 372877 w 441951"/>
              <a:gd name="connsiteY15" fmla="*/ 137933 h 606722"/>
              <a:gd name="connsiteX16" fmla="*/ 359080 w 441951"/>
              <a:gd name="connsiteY16" fmla="*/ 124069 h 606722"/>
              <a:gd name="connsiteX17" fmla="*/ 372877 w 441951"/>
              <a:gd name="connsiteY17" fmla="*/ 110294 h 606722"/>
              <a:gd name="connsiteX18" fmla="*/ 220905 w 441951"/>
              <a:gd name="connsiteY18" fmla="*/ 0 h 606722"/>
              <a:gd name="connsiteX19" fmla="*/ 331446 w 441951"/>
              <a:gd name="connsiteY19" fmla="*/ 110292 h 606722"/>
              <a:gd name="connsiteX20" fmla="*/ 331446 w 441951"/>
              <a:gd name="connsiteY20" fmla="*/ 197210 h 606722"/>
              <a:gd name="connsiteX21" fmla="*/ 345242 w 441951"/>
              <a:gd name="connsiteY21" fmla="*/ 220584 h 606722"/>
              <a:gd name="connsiteX22" fmla="*/ 317562 w 441951"/>
              <a:gd name="connsiteY22" fmla="*/ 248223 h 606722"/>
              <a:gd name="connsiteX23" fmla="*/ 289971 w 441951"/>
              <a:gd name="connsiteY23" fmla="*/ 220584 h 606722"/>
              <a:gd name="connsiteX24" fmla="*/ 303767 w 441951"/>
              <a:gd name="connsiteY24" fmla="*/ 197210 h 606722"/>
              <a:gd name="connsiteX25" fmla="*/ 303767 w 441951"/>
              <a:gd name="connsiteY25" fmla="*/ 137932 h 606722"/>
              <a:gd name="connsiteX26" fmla="*/ 179519 w 441951"/>
              <a:gd name="connsiteY26" fmla="*/ 137932 h 606722"/>
              <a:gd name="connsiteX27" fmla="*/ 165723 w 441951"/>
              <a:gd name="connsiteY27" fmla="*/ 124067 h 606722"/>
              <a:gd name="connsiteX28" fmla="*/ 179519 w 441951"/>
              <a:gd name="connsiteY28" fmla="*/ 110292 h 606722"/>
              <a:gd name="connsiteX29" fmla="*/ 303767 w 441951"/>
              <a:gd name="connsiteY29" fmla="*/ 110292 h 606722"/>
              <a:gd name="connsiteX30" fmla="*/ 220905 w 441951"/>
              <a:gd name="connsiteY30" fmla="*/ 27551 h 606722"/>
              <a:gd name="connsiteX31" fmla="*/ 138043 w 441951"/>
              <a:gd name="connsiteY31" fmla="*/ 110292 h 606722"/>
              <a:gd name="connsiteX32" fmla="*/ 138043 w 441951"/>
              <a:gd name="connsiteY32" fmla="*/ 197210 h 606722"/>
              <a:gd name="connsiteX33" fmla="*/ 151928 w 441951"/>
              <a:gd name="connsiteY33" fmla="*/ 220584 h 606722"/>
              <a:gd name="connsiteX34" fmla="*/ 124248 w 441951"/>
              <a:gd name="connsiteY34" fmla="*/ 248223 h 606722"/>
              <a:gd name="connsiteX35" fmla="*/ 96657 w 441951"/>
              <a:gd name="connsiteY35" fmla="*/ 220584 h 606722"/>
              <a:gd name="connsiteX36" fmla="*/ 110453 w 441951"/>
              <a:gd name="connsiteY36" fmla="*/ 197210 h 606722"/>
              <a:gd name="connsiteX37" fmla="*/ 110453 w 441951"/>
              <a:gd name="connsiteY37" fmla="*/ 137932 h 606722"/>
              <a:gd name="connsiteX38" fmla="*/ 27591 w 441951"/>
              <a:gd name="connsiteY38" fmla="*/ 137932 h 606722"/>
              <a:gd name="connsiteX39" fmla="*/ 27591 w 441951"/>
              <a:gd name="connsiteY39" fmla="*/ 468807 h 606722"/>
              <a:gd name="connsiteX40" fmla="*/ 372833 w 441951"/>
              <a:gd name="connsiteY40" fmla="*/ 468807 h 606722"/>
              <a:gd name="connsiteX41" fmla="*/ 386628 w 441951"/>
              <a:gd name="connsiteY41" fmla="*/ 482583 h 606722"/>
              <a:gd name="connsiteX42" fmla="*/ 372833 w 441951"/>
              <a:gd name="connsiteY42" fmla="*/ 496358 h 606722"/>
              <a:gd name="connsiteX43" fmla="*/ 13796 w 441951"/>
              <a:gd name="connsiteY43" fmla="*/ 496358 h 606722"/>
              <a:gd name="connsiteX44" fmla="*/ 0 w 441951"/>
              <a:gd name="connsiteY44" fmla="*/ 482583 h 606722"/>
              <a:gd name="connsiteX45" fmla="*/ 0 w 441951"/>
              <a:gd name="connsiteY45" fmla="*/ 124067 h 606722"/>
              <a:gd name="connsiteX46" fmla="*/ 13796 w 441951"/>
              <a:gd name="connsiteY46" fmla="*/ 110292 h 606722"/>
              <a:gd name="connsiteX47" fmla="*/ 110453 w 441951"/>
              <a:gd name="connsiteY47" fmla="*/ 110292 h 606722"/>
              <a:gd name="connsiteX48" fmla="*/ 220905 w 441951"/>
              <a:gd name="connsiteY4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41951" h="606722">
                <a:moveTo>
                  <a:pt x="372877" y="110294"/>
                </a:moveTo>
                <a:lnTo>
                  <a:pt x="428154" y="110294"/>
                </a:lnTo>
                <a:cubicBezTo>
                  <a:pt x="436432" y="110294"/>
                  <a:pt x="441951" y="115804"/>
                  <a:pt x="441951" y="124069"/>
                </a:cubicBezTo>
                <a:lnTo>
                  <a:pt x="441951" y="551534"/>
                </a:lnTo>
                <a:cubicBezTo>
                  <a:pt x="441951" y="581838"/>
                  <a:pt x="417027" y="606722"/>
                  <a:pt x="386674" y="606722"/>
                </a:cubicBezTo>
                <a:lnTo>
                  <a:pt x="55277" y="606722"/>
                </a:lnTo>
                <a:cubicBezTo>
                  <a:pt x="24835" y="606722"/>
                  <a:pt x="0" y="581838"/>
                  <a:pt x="0" y="551534"/>
                </a:cubicBezTo>
                <a:lnTo>
                  <a:pt x="0" y="537759"/>
                </a:lnTo>
                <a:cubicBezTo>
                  <a:pt x="0" y="529494"/>
                  <a:pt x="5519" y="523984"/>
                  <a:pt x="13797" y="523984"/>
                </a:cubicBezTo>
                <a:cubicBezTo>
                  <a:pt x="22075" y="523984"/>
                  <a:pt x="27594" y="529494"/>
                  <a:pt x="27594" y="537759"/>
                </a:cubicBezTo>
                <a:lnTo>
                  <a:pt x="27594" y="551534"/>
                </a:lnTo>
                <a:cubicBezTo>
                  <a:pt x="27594" y="566731"/>
                  <a:pt x="40056" y="579083"/>
                  <a:pt x="55277" y="579083"/>
                </a:cubicBezTo>
                <a:lnTo>
                  <a:pt x="386674" y="579083"/>
                </a:lnTo>
                <a:cubicBezTo>
                  <a:pt x="401895" y="579083"/>
                  <a:pt x="414268" y="566731"/>
                  <a:pt x="414268" y="551534"/>
                </a:cubicBezTo>
                <a:lnTo>
                  <a:pt x="414268" y="137933"/>
                </a:lnTo>
                <a:lnTo>
                  <a:pt x="372877" y="137933"/>
                </a:lnTo>
                <a:cubicBezTo>
                  <a:pt x="364599" y="137933"/>
                  <a:pt x="359080" y="132334"/>
                  <a:pt x="359080" y="124069"/>
                </a:cubicBezTo>
                <a:cubicBezTo>
                  <a:pt x="359080" y="115804"/>
                  <a:pt x="364599" y="110294"/>
                  <a:pt x="372877" y="110294"/>
                </a:cubicBezTo>
                <a:close/>
                <a:moveTo>
                  <a:pt x="220905" y="0"/>
                </a:moveTo>
                <a:cubicBezTo>
                  <a:pt x="281694" y="0"/>
                  <a:pt x="331446" y="49680"/>
                  <a:pt x="331446" y="110292"/>
                </a:cubicBezTo>
                <a:lnTo>
                  <a:pt x="331446" y="197210"/>
                </a:lnTo>
                <a:cubicBezTo>
                  <a:pt x="339724" y="201298"/>
                  <a:pt x="345242" y="210985"/>
                  <a:pt x="345242" y="220584"/>
                </a:cubicBezTo>
                <a:cubicBezTo>
                  <a:pt x="345242" y="235781"/>
                  <a:pt x="332781" y="248223"/>
                  <a:pt x="317562" y="248223"/>
                </a:cubicBezTo>
                <a:cubicBezTo>
                  <a:pt x="302432" y="248223"/>
                  <a:pt x="289971" y="235781"/>
                  <a:pt x="289971" y="220584"/>
                </a:cubicBezTo>
                <a:cubicBezTo>
                  <a:pt x="289971" y="210985"/>
                  <a:pt x="295489" y="201298"/>
                  <a:pt x="303767" y="197210"/>
                </a:cubicBezTo>
                <a:lnTo>
                  <a:pt x="303767" y="137932"/>
                </a:lnTo>
                <a:lnTo>
                  <a:pt x="179519" y="137932"/>
                </a:lnTo>
                <a:cubicBezTo>
                  <a:pt x="171241" y="137932"/>
                  <a:pt x="165723" y="132333"/>
                  <a:pt x="165723" y="124067"/>
                </a:cubicBezTo>
                <a:cubicBezTo>
                  <a:pt x="165723" y="115802"/>
                  <a:pt x="171241" y="110292"/>
                  <a:pt x="179519" y="110292"/>
                </a:cubicBezTo>
                <a:lnTo>
                  <a:pt x="303767" y="110292"/>
                </a:lnTo>
                <a:cubicBezTo>
                  <a:pt x="303767" y="64789"/>
                  <a:pt x="266474" y="27551"/>
                  <a:pt x="220905" y="27551"/>
                </a:cubicBezTo>
                <a:cubicBezTo>
                  <a:pt x="175336" y="27551"/>
                  <a:pt x="138043" y="64789"/>
                  <a:pt x="138043" y="110292"/>
                </a:cubicBezTo>
                <a:lnTo>
                  <a:pt x="138043" y="197210"/>
                </a:lnTo>
                <a:cubicBezTo>
                  <a:pt x="146410" y="201298"/>
                  <a:pt x="151928" y="210985"/>
                  <a:pt x="151928" y="220584"/>
                </a:cubicBezTo>
                <a:cubicBezTo>
                  <a:pt x="151928" y="235781"/>
                  <a:pt x="139467" y="248223"/>
                  <a:pt x="124248" y="248223"/>
                </a:cubicBezTo>
                <a:cubicBezTo>
                  <a:pt x="109118" y="248223"/>
                  <a:pt x="96657" y="235781"/>
                  <a:pt x="96657" y="220584"/>
                </a:cubicBezTo>
                <a:cubicBezTo>
                  <a:pt x="96657" y="210985"/>
                  <a:pt x="102175" y="201298"/>
                  <a:pt x="110453" y="197210"/>
                </a:cubicBezTo>
                <a:lnTo>
                  <a:pt x="110453" y="137932"/>
                </a:lnTo>
                <a:lnTo>
                  <a:pt x="27591" y="137932"/>
                </a:lnTo>
                <a:lnTo>
                  <a:pt x="27591" y="468807"/>
                </a:lnTo>
                <a:lnTo>
                  <a:pt x="372833" y="468807"/>
                </a:lnTo>
                <a:cubicBezTo>
                  <a:pt x="381110" y="468807"/>
                  <a:pt x="386628" y="474317"/>
                  <a:pt x="386628" y="482583"/>
                </a:cubicBezTo>
                <a:cubicBezTo>
                  <a:pt x="386628" y="490848"/>
                  <a:pt x="381110" y="496358"/>
                  <a:pt x="372833" y="496358"/>
                </a:cubicBezTo>
                <a:lnTo>
                  <a:pt x="13796" y="496358"/>
                </a:lnTo>
                <a:cubicBezTo>
                  <a:pt x="5518" y="496358"/>
                  <a:pt x="0" y="490848"/>
                  <a:pt x="0" y="482583"/>
                </a:cubicBezTo>
                <a:lnTo>
                  <a:pt x="0" y="124067"/>
                </a:lnTo>
                <a:cubicBezTo>
                  <a:pt x="0" y="115802"/>
                  <a:pt x="5518" y="110292"/>
                  <a:pt x="13796" y="110292"/>
                </a:cubicBezTo>
                <a:lnTo>
                  <a:pt x="110453" y="110292"/>
                </a:lnTo>
                <a:cubicBezTo>
                  <a:pt x="110453" y="49680"/>
                  <a:pt x="160205" y="0"/>
                  <a:pt x="220905" y="0"/>
                </a:cubicBezTo>
                <a:close/>
              </a:path>
            </a:pathLst>
          </a:custGeom>
          <a:solidFill>
            <a:schemeClr val="accent1"/>
          </a:solidFill>
          <a:ln>
            <a:noFill/>
          </a:ln>
        </p:spPr>
      </p:sp>
      <p:sp>
        <p:nvSpPr>
          <p:cNvPr id="76" name="target_243903">
            <a:extLst>
              <a:ext uri="{FF2B5EF4-FFF2-40B4-BE49-F238E27FC236}">
                <a16:creationId xmlns="" xmlns:a16="http://schemas.microsoft.com/office/drawing/2014/main" id="{02230A95-487F-47EE-A353-A7572BCB9C69}"/>
              </a:ext>
            </a:extLst>
          </p:cNvPr>
          <p:cNvSpPr>
            <a:spLocks noChangeAspect="1"/>
          </p:cNvSpPr>
          <p:nvPr/>
        </p:nvSpPr>
        <p:spPr bwMode="auto">
          <a:xfrm>
            <a:off x="8546015" y="2036997"/>
            <a:ext cx="507048" cy="506253"/>
          </a:xfrm>
          <a:custGeom>
            <a:avLst/>
            <a:gdLst>
              <a:gd name="connsiteX0" fmla="*/ 250141 w 607652"/>
              <a:gd name="connsiteY0" fmla="*/ 235711 h 606699"/>
              <a:gd name="connsiteX1" fmla="*/ 335983 w 607652"/>
              <a:gd name="connsiteY1" fmla="*/ 271237 h 606699"/>
              <a:gd name="connsiteX2" fmla="*/ 361972 w 607652"/>
              <a:gd name="connsiteY2" fmla="*/ 309895 h 606699"/>
              <a:gd name="connsiteX3" fmla="*/ 314534 w 607652"/>
              <a:gd name="connsiteY3" fmla="*/ 292654 h 606699"/>
              <a:gd name="connsiteX4" fmla="*/ 185748 w 607652"/>
              <a:gd name="connsiteY4" fmla="*/ 292654 h 606699"/>
              <a:gd name="connsiteX5" fmla="*/ 57051 w 607652"/>
              <a:gd name="connsiteY5" fmla="*/ 421161 h 606699"/>
              <a:gd name="connsiteX6" fmla="*/ 57051 w 607652"/>
              <a:gd name="connsiteY6" fmla="*/ 549756 h 606699"/>
              <a:gd name="connsiteX7" fmla="*/ 185748 w 607652"/>
              <a:gd name="connsiteY7" fmla="*/ 549756 h 606699"/>
              <a:gd name="connsiteX8" fmla="*/ 314534 w 607652"/>
              <a:gd name="connsiteY8" fmla="*/ 421161 h 606699"/>
              <a:gd name="connsiteX9" fmla="*/ 330554 w 607652"/>
              <a:gd name="connsiteY9" fmla="*/ 398676 h 606699"/>
              <a:gd name="connsiteX10" fmla="*/ 363218 w 607652"/>
              <a:gd name="connsiteY10" fmla="*/ 400632 h 606699"/>
              <a:gd name="connsiteX11" fmla="*/ 335983 w 607652"/>
              <a:gd name="connsiteY11" fmla="*/ 442578 h 606699"/>
              <a:gd name="connsiteX12" fmla="*/ 207197 w 607652"/>
              <a:gd name="connsiteY12" fmla="*/ 571173 h 606699"/>
              <a:gd name="connsiteX13" fmla="*/ 35512 w 607652"/>
              <a:gd name="connsiteY13" fmla="*/ 571173 h 606699"/>
              <a:gd name="connsiteX14" fmla="*/ 35512 w 607652"/>
              <a:gd name="connsiteY14" fmla="*/ 399743 h 606699"/>
              <a:gd name="connsiteX15" fmla="*/ 164298 w 607652"/>
              <a:gd name="connsiteY15" fmla="*/ 271237 h 606699"/>
              <a:gd name="connsiteX16" fmla="*/ 250141 w 607652"/>
              <a:gd name="connsiteY16" fmla="*/ 235711 h 606699"/>
              <a:gd name="connsiteX17" fmla="*/ 486231 w 607652"/>
              <a:gd name="connsiteY17" fmla="*/ 0 h 606699"/>
              <a:gd name="connsiteX18" fmla="*/ 572074 w 607652"/>
              <a:gd name="connsiteY18" fmla="*/ 35459 h 606699"/>
              <a:gd name="connsiteX19" fmla="*/ 572074 w 607652"/>
              <a:gd name="connsiteY19" fmla="*/ 206889 h 606699"/>
              <a:gd name="connsiteX20" fmla="*/ 443288 w 607652"/>
              <a:gd name="connsiteY20" fmla="*/ 335484 h 606699"/>
              <a:gd name="connsiteX21" fmla="*/ 271692 w 607652"/>
              <a:gd name="connsiteY21" fmla="*/ 335484 h 606699"/>
              <a:gd name="connsiteX22" fmla="*/ 245703 w 607652"/>
              <a:gd name="connsiteY22" fmla="*/ 296737 h 606699"/>
              <a:gd name="connsiteX23" fmla="*/ 293141 w 607652"/>
              <a:gd name="connsiteY23" fmla="*/ 314067 h 606699"/>
              <a:gd name="connsiteX24" fmla="*/ 421838 w 607652"/>
              <a:gd name="connsiteY24" fmla="*/ 314067 h 606699"/>
              <a:gd name="connsiteX25" fmla="*/ 550624 w 607652"/>
              <a:gd name="connsiteY25" fmla="*/ 185472 h 606699"/>
              <a:gd name="connsiteX26" fmla="*/ 550624 w 607652"/>
              <a:gd name="connsiteY26" fmla="*/ 56965 h 606699"/>
              <a:gd name="connsiteX27" fmla="*/ 421838 w 607652"/>
              <a:gd name="connsiteY27" fmla="*/ 56965 h 606699"/>
              <a:gd name="connsiteX28" fmla="*/ 293141 w 607652"/>
              <a:gd name="connsiteY28" fmla="*/ 185472 h 606699"/>
              <a:gd name="connsiteX29" fmla="*/ 277121 w 607652"/>
              <a:gd name="connsiteY29" fmla="*/ 208045 h 606699"/>
              <a:gd name="connsiteX30" fmla="*/ 244457 w 607652"/>
              <a:gd name="connsiteY30" fmla="*/ 206001 h 606699"/>
              <a:gd name="connsiteX31" fmla="*/ 271692 w 607652"/>
              <a:gd name="connsiteY31" fmla="*/ 164054 h 606699"/>
              <a:gd name="connsiteX32" fmla="*/ 400389 w 607652"/>
              <a:gd name="connsiteY32" fmla="*/ 35459 h 606699"/>
              <a:gd name="connsiteX33" fmla="*/ 486231 w 607652"/>
              <a:gd name="connsiteY33" fmla="*/ 0 h 606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52" h="606699">
                <a:moveTo>
                  <a:pt x="250141" y="235711"/>
                </a:moveTo>
                <a:cubicBezTo>
                  <a:pt x="281202" y="235711"/>
                  <a:pt x="312264" y="247553"/>
                  <a:pt x="335983" y="271237"/>
                </a:cubicBezTo>
                <a:cubicBezTo>
                  <a:pt x="347465" y="282612"/>
                  <a:pt x="356009" y="295854"/>
                  <a:pt x="361972" y="309895"/>
                </a:cubicBezTo>
                <a:cubicBezTo>
                  <a:pt x="344884" y="311139"/>
                  <a:pt x="327528" y="305629"/>
                  <a:pt x="314534" y="292654"/>
                </a:cubicBezTo>
                <a:cubicBezTo>
                  <a:pt x="279022" y="257195"/>
                  <a:pt x="221260" y="257195"/>
                  <a:pt x="185748" y="292654"/>
                </a:cubicBezTo>
                <a:lnTo>
                  <a:pt x="57051" y="421161"/>
                </a:lnTo>
                <a:cubicBezTo>
                  <a:pt x="21539" y="456620"/>
                  <a:pt x="21539" y="514296"/>
                  <a:pt x="57051" y="549756"/>
                </a:cubicBezTo>
                <a:cubicBezTo>
                  <a:pt x="92474" y="585215"/>
                  <a:pt x="150236" y="585215"/>
                  <a:pt x="185748" y="549756"/>
                </a:cubicBezTo>
                <a:lnTo>
                  <a:pt x="314534" y="421161"/>
                </a:lnTo>
                <a:cubicBezTo>
                  <a:pt x="321298" y="414406"/>
                  <a:pt x="326371" y="406675"/>
                  <a:pt x="330554" y="398676"/>
                </a:cubicBezTo>
                <a:cubicBezTo>
                  <a:pt x="341323" y="400543"/>
                  <a:pt x="352271" y="401076"/>
                  <a:pt x="363218" y="400632"/>
                </a:cubicBezTo>
                <a:cubicBezTo>
                  <a:pt x="357255" y="415917"/>
                  <a:pt x="348355" y="430314"/>
                  <a:pt x="335983" y="442578"/>
                </a:cubicBezTo>
                <a:lnTo>
                  <a:pt x="207197" y="571173"/>
                </a:lnTo>
                <a:cubicBezTo>
                  <a:pt x="159848" y="618541"/>
                  <a:pt x="82950" y="618541"/>
                  <a:pt x="35512" y="571173"/>
                </a:cubicBezTo>
                <a:cubicBezTo>
                  <a:pt x="-11837" y="523805"/>
                  <a:pt x="-11837" y="447111"/>
                  <a:pt x="35512" y="399743"/>
                </a:cubicBezTo>
                <a:lnTo>
                  <a:pt x="164298" y="271237"/>
                </a:lnTo>
                <a:cubicBezTo>
                  <a:pt x="188017" y="247553"/>
                  <a:pt x="219079" y="235711"/>
                  <a:pt x="250141" y="235711"/>
                </a:cubicBezTo>
                <a:close/>
                <a:moveTo>
                  <a:pt x="486231" y="0"/>
                </a:moveTo>
                <a:cubicBezTo>
                  <a:pt x="517293" y="0"/>
                  <a:pt x="548355" y="11820"/>
                  <a:pt x="572074" y="35459"/>
                </a:cubicBezTo>
                <a:cubicBezTo>
                  <a:pt x="619512" y="82827"/>
                  <a:pt x="619512" y="159610"/>
                  <a:pt x="572074" y="206889"/>
                </a:cubicBezTo>
                <a:lnTo>
                  <a:pt x="443288" y="335484"/>
                </a:lnTo>
                <a:cubicBezTo>
                  <a:pt x="395939" y="382852"/>
                  <a:pt x="319041" y="382852"/>
                  <a:pt x="271692" y="335484"/>
                </a:cubicBezTo>
                <a:cubicBezTo>
                  <a:pt x="260210" y="324020"/>
                  <a:pt x="251666" y="310778"/>
                  <a:pt x="245703" y="296737"/>
                </a:cubicBezTo>
                <a:cubicBezTo>
                  <a:pt x="262702" y="295493"/>
                  <a:pt x="280147" y="301092"/>
                  <a:pt x="293141" y="314067"/>
                </a:cubicBezTo>
                <a:cubicBezTo>
                  <a:pt x="328653" y="349526"/>
                  <a:pt x="386415" y="349526"/>
                  <a:pt x="421838" y="314067"/>
                </a:cubicBezTo>
                <a:lnTo>
                  <a:pt x="550624" y="185472"/>
                </a:lnTo>
                <a:cubicBezTo>
                  <a:pt x="586136" y="150012"/>
                  <a:pt x="586136" y="92336"/>
                  <a:pt x="550624" y="56965"/>
                </a:cubicBezTo>
                <a:cubicBezTo>
                  <a:pt x="515112" y="21506"/>
                  <a:pt x="457350" y="21506"/>
                  <a:pt x="421838" y="56965"/>
                </a:cubicBezTo>
                <a:lnTo>
                  <a:pt x="293141" y="185472"/>
                </a:lnTo>
                <a:cubicBezTo>
                  <a:pt x="286377" y="192226"/>
                  <a:pt x="281304" y="199957"/>
                  <a:pt x="277121" y="208045"/>
                </a:cubicBezTo>
                <a:cubicBezTo>
                  <a:pt x="266263" y="206089"/>
                  <a:pt x="255404" y="205645"/>
                  <a:pt x="244457" y="206001"/>
                </a:cubicBezTo>
                <a:cubicBezTo>
                  <a:pt x="250331" y="190715"/>
                  <a:pt x="259320" y="176407"/>
                  <a:pt x="271692" y="164054"/>
                </a:cubicBezTo>
                <a:lnTo>
                  <a:pt x="400389" y="35459"/>
                </a:lnTo>
                <a:cubicBezTo>
                  <a:pt x="424108" y="11820"/>
                  <a:pt x="455170" y="0"/>
                  <a:pt x="486231" y="0"/>
                </a:cubicBezTo>
                <a:close/>
              </a:path>
            </a:pathLst>
          </a:custGeom>
          <a:solidFill>
            <a:schemeClr val="accent1"/>
          </a:solidFill>
          <a:ln>
            <a:noFill/>
          </a:ln>
        </p:spPr>
      </p:sp>
      <p:sp>
        <p:nvSpPr>
          <p:cNvPr id="77" name="stats_223407">
            <a:extLst>
              <a:ext uri="{FF2B5EF4-FFF2-40B4-BE49-F238E27FC236}">
                <a16:creationId xmlns="" xmlns:a16="http://schemas.microsoft.com/office/drawing/2014/main" id="{97A05965-FB90-4C34-8D92-8CC52D706C9B}"/>
              </a:ext>
            </a:extLst>
          </p:cNvPr>
          <p:cNvSpPr>
            <a:spLocks noChangeAspect="1"/>
          </p:cNvSpPr>
          <p:nvPr/>
        </p:nvSpPr>
        <p:spPr bwMode="auto">
          <a:xfrm>
            <a:off x="11041088" y="2060500"/>
            <a:ext cx="539976" cy="459246"/>
          </a:xfrm>
          <a:custGeom>
            <a:avLst/>
            <a:gdLst>
              <a:gd name="T0" fmla="*/ 5653 w 5760"/>
              <a:gd name="T1" fmla="*/ 4693 h 4906"/>
              <a:gd name="T2" fmla="*/ 5333 w 5760"/>
              <a:gd name="T3" fmla="*/ 4693 h 4906"/>
              <a:gd name="T4" fmla="*/ 5333 w 5760"/>
              <a:gd name="T5" fmla="*/ 320 h 4906"/>
              <a:gd name="T6" fmla="*/ 5013 w 5760"/>
              <a:gd name="T7" fmla="*/ 0 h 4906"/>
              <a:gd name="T8" fmla="*/ 4160 w 5760"/>
              <a:gd name="T9" fmla="*/ 0 h 4906"/>
              <a:gd name="T10" fmla="*/ 3840 w 5760"/>
              <a:gd name="T11" fmla="*/ 320 h 4906"/>
              <a:gd name="T12" fmla="*/ 3840 w 5760"/>
              <a:gd name="T13" fmla="*/ 4693 h 4906"/>
              <a:gd name="T14" fmla="*/ 3627 w 5760"/>
              <a:gd name="T15" fmla="*/ 4693 h 4906"/>
              <a:gd name="T16" fmla="*/ 3627 w 5760"/>
              <a:gd name="T17" fmla="*/ 1813 h 4906"/>
              <a:gd name="T18" fmla="*/ 3307 w 5760"/>
              <a:gd name="T19" fmla="*/ 1493 h 4906"/>
              <a:gd name="T20" fmla="*/ 2453 w 5760"/>
              <a:gd name="T21" fmla="*/ 1493 h 4906"/>
              <a:gd name="T22" fmla="*/ 2133 w 5760"/>
              <a:gd name="T23" fmla="*/ 1813 h 4906"/>
              <a:gd name="T24" fmla="*/ 2133 w 5760"/>
              <a:gd name="T25" fmla="*/ 4693 h 4906"/>
              <a:gd name="T26" fmla="*/ 1920 w 5760"/>
              <a:gd name="T27" fmla="*/ 4693 h 4906"/>
              <a:gd name="T28" fmla="*/ 1920 w 5760"/>
              <a:gd name="T29" fmla="*/ 3306 h 4906"/>
              <a:gd name="T30" fmla="*/ 1600 w 5760"/>
              <a:gd name="T31" fmla="*/ 2986 h 4906"/>
              <a:gd name="T32" fmla="*/ 747 w 5760"/>
              <a:gd name="T33" fmla="*/ 2986 h 4906"/>
              <a:gd name="T34" fmla="*/ 427 w 5760"/>
              <a:gd name="T35" fmla="*/ 3306 h 4906"/>
              <a:gd name="T36" fmla="*/ 427 w 5760"/>
              <a:gd name="T37" fmla="*/ 4693 h 4906"/>
              <a:gd name="T38" fmla="*/ 107 w 5760"/>
              <a:gd name="T39" fmla="*/ 4693 h 4906"/>
              <a:gd name="T40" fmla="*/ 0 w 5760"/>
              <a:gd name="T41" fmla="*/ 4800 h 4906"/>
              <a:gd name="T42" fmla="*/ 107 w 5760"/>
              <a:gd name="T43" fmla="*/ 4906 h 4906"/>
              <a:gd name="T44" fmla="*/ 5653 w 5760"/>
              <a:gd name="T45" fmla="*/ 4906 h 4906"/>
              <a:gd name="T46" fmla="*/ 5760 w 5760"/>
              <a:gd name="T47" fmla="*/ 4800 h 4906"/>
              <a:gd name="T48" fmla="*/ 5653 w 5760"/>
              <a:gd name="T49" fmla="*/ 4693 h 4906"/>
              <a:gd name="T50" fmla="*/ 1707 w 5760"/>
              <a:gd name="T51" fmla="*/ 4693 h 4906"/>
              <a:gd name="T52" fmla="*/ 640 w 5760"/>
              <a:gd name="T53" fmla="*/ 4693 h 4906"/>
              <a:gd name="T54" fmla="*/ 640 w 5760"/>
              <a:gd name="T55" fmla="*/ 3306 h 4906"/>
              <a:gd name="T56" fmla="*/ 747 w 5760"/>
              <a:gd name="T57" fmla="*/ 3200 h 4906"/>
              <a:gd name="T58" fmla="*/ 1600 w 5760"/>
              <a:gd name="T59" fmla="*/ 3200 h 4906"/>
              <a:gd name="T60" fmla="*/ 1707 w 5760"/>
              <a:gd name="T61" fmla="*/ 3306 h 4906"/>
              <a:gd name="T62" fmla="*/ 1707 w 5760"/>
              <a:gd name="T63" fmla="*/ 4693 h 4906"/>
              <a:gd name="T64" fmla="*/ 3413 w 5760"/>
              <a:gd name="T65" fmla="*/ 4693 h 4906"/>
              <a:gd name="T66" fmla="*/ 2347 w 5760"/>
              <a:gd name="T67" fmla="*/ 4693 h 4906"/>
              <a:gd name="T68" fmla="*/ 2347 w 5760"/>
              <a:gd name="T69" fmla="*/ 1813 h 4906"/>
              <a:gd name="T70" fmla="*/ 2453 w 5760"/>
              <a:gd name="T71" fmla="*/ 1706 h 4906"/>
              <a:gd name="T72" fmla="*/ 3307 w 5760"/>
              <a:gd name="T73" fmla="*/ 1706 h 4906"/>
              <a:gd name="T74" fmla="*/ 3413 w 5760"/>
              <a:gd name="T75" fmla="*/ 1813 h 4906"/>
              <a:gd name="T76" fmla="*/ 3413 w 5760"/>
              <a:gd name="T77" fmla="*/ 4693 h 4906"/>
              <a:gd name="T78" fmla="*/ 5120 w 5760"/>
              <a:gd name="T79" fmla="*/ 4693 h 4906"/>
              <a:gd name="T80" fmla="*/ 4053 w 5760"/>
              <a:gd name="T81" fmla="*/ 4693 h 4906"/>
              <a:gd name="T82" fmla="*/ 4053 w 5760"/>
              <a:gd name="T83" fmla="*/ 320 h 4906"/>
              <a:gd name="T84" fmla="*/ 4160 w 5760"/>
              <a:gd name="T85" fmla="*/ 213 h 4906"/>
              <a:gd name="T86" fmla="*/ 5013 w 5760"/>
              <a:gd name="T87" fmla="*/ 213 h 4906"/>
              <a:gd name="T88" fmla="*/ 5120 w 5760"/>
              <a:gd name="T89" fmla="*/ 320 h 4906"/>
              <a:gd name="T90" fmla="*/ 5120 w 5760"/>
              <a:gd name="T91" fmla="*/ 4693 h 4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760" h="4906">
                <a:moveTo>
                  <a:pt x="5653" y="4693"/>
                </a:moveTo>
                <a:lnTo>
                  <a:pt x="5333" y="4693"/>
                </a:lnTo>
                <a:lnTo>
                  <a:pt x="5333" y="320"/>
                </a:lnTo>
                <a:cubicBezTo>
                  <a:pt x="5333" y="144"/>
                  <a:pt x="5189" y="0"/>
                  <a:pt x="5013" y="0"/>
                </a:cubicBezTo>
                <a:lnTo>
                  <a:pt x="4160" y="0"/>
                </a:lnTo>
                <a:cubicBezTo>
                  <a:pt x="3984" y="0"/>
                  <a:pt x="3840" y="144"/>
                  <a:pt x="3840" y="320"/>
                </a:cubicBezTo>
                <a:lnTo>
                  <a:pt x="3840" y="4693"/>
                </a:lnTo>
                <a:lnTo>
                  <a:pt x="3627" y="4693"/>
                </a:lnTo>
                <a:lnTo>
                  <a:pt x="3627" y="1813"/>
                </a:lnTo>
                <a:cubicBezTo>
                  <a:pt x="3627" y="1637"/>
                  <a:pt x="3483" y="1493"/>
                  <a:pt x="3307" y="1493"/>
                </a:cubicBezTo>
                <a:lnTo>
                  <a:pt x="2453" y="1493"/>
                </a:lnTo>
                <a:cubicBezTo>
                  <a:pt x="2277" y="1493"/>
                  <a:pt x="2133" y="1637"/>
                  <a:pt x="2133" y="1813"/>
                </a:cubicBezTo>
                <a:lnTo>
                  <a:pt x="2133" y="4693"/>
                </a:lnTo>
                <a:lnTo>
                  <a:pt x="1920" y="4693"/>
                </a:lnTo>
                <a:lnTo>
                  <a:pt x="1920" y="3306"/>
                </a:lnTo>
                <a:cubicBezTo>
                  <a:pt x="1920" y="3130"/>
                  <a:pt x="1776" y="2986"/>
                  <a:pt x="1600" y="2986"/>
                </a:cubicBezTo>
                <a:lnTo>
                  <a:pt x="747" y="2986"/>
                </a:lnTo>
                <a:cubicBezTo>
                  <a:pt x="571" y="2986"/>
                  <a:pt x="427" y="3130"/>
                  <a:pt x="427" y="3306"/>
                </a:cubicBezTo>
                <a:lnTo>
                  <a:pt x="427" y="4693"/>
                </a:lnTo>
                <a:lnTo>
                  <a:pt x="107" y="4693"/>
                </a:lnTo>
                <a:cubicBezTo>
                  <a:pt x="48" y="4693"/>
                  <a:pt x="0" y="4741"/>
                  <a:pt x="0" y="4800"/>
                </a:cubicBezTo>
                <a:cubicBezTo>
                  <a:pt x="0" y="4858"/>
                  <a:pt x="48" y="4906"/>
                  <a:pt x="107" y="4906"/>
                </a:cubicBezTo>
                <a:lnTo>
                  <a:pt x="5653" y="4906"/>
                </a:lnTo>
                <a:cubicBezTo>
                  <a:pt x="5712" y="4906"/>
                  <a:pt x="5760" y="4858"/>
                  <a:pt x="5760" y="4800"/>
                </a:cubicBezTo>
                <a:cubicBezTo>
                  <a:pt x="5760" y="4741"/>
                  <a:pt x="5712" y="4693"/>
                  <a:pt x="5653" y="4693"/>
                </a:cubicBezTo>
                <a:close/>
                <a:moveTo>
                  <a:pt x="1707" y="4693"/>
                </a:moveTo>
                <a:lnTo>
                  <a:pt x="640" y="4693"/>
                </a:lnTo>
                <a:lnTo>
                  <a:pt x="640" y="3306"/>
                </a:lnTo>
                <a:cubicBezTo>
                  <a:pt x="640" y="3248"/>
                  <a:pt x="688" y="3200"/>
                  <a:pt x="747" y="3200"/>
                </a:cubicBezTo>
                <a:lnTo>
                  <a:pt x="1600" y="3200"/>
                </a:lnTo>
                <a:cubicBezTo>
                  <a:pt x="1659" y="3200"/>
                  <a:pt x="1707" y="3248"/>
                  <a:pt x="1707" y="3306"/>
                </a:cubicBezTo>
                <a:lnTo>
                  <a:pt x="1707" y="4693"/>
                </a:lnTo>
                <a:close/>
                <a:moveTo>
                  <a:pt x="3413" y="4693"/>
                </a:moveTo>
                <a:lnTo>
                  <a:pt x="2347" y="4693"/>
                </a:lnTo>
                <a:lnTo>
                  <a:pt x="2347" y="1813"/>
                </a:lnTo>
                <a:cubicBezTo>
                  <a:pt x="2347" y="1754"/>
                  <a:pt x="2395" y="1706"/>
                  <a:pt x="2453" y="1706"/>
                </a:cubicBezTo>
                <a:lnTo>
                  <a:pt x="3307" y="1706"/>
                </a:lnTo>
                <a:cubicBezTo>
                  <a:pt x="3365" y="1706"/>
                  <a:pt x="3413" y="1754"/>
                  <a:pt x="3413" y="1813"/>
                </a:cubicBezTo>
                <a:lnTo>
                  <a:pt x="3413" y="4693"/>
                </a:lnTo>
                <a:close/>
                <a:moveTo>
                  <a:pt x="5120" y="4693"/>
                </a:moveTo>
                <a:lnTo>
                  <a:pt x="4053" y="4693"/>
                </a:lnTo>
                <a:lnTo>
                  <a:pt x="4053" y="320"/>
                </a:lnTo>
                <a:cubicBezTo>
                  <a:pt x="4053" y="261"/>
                  <a:pt x="4101" y="213"/>
                  <a:pt x="4160" y="213"/>
                </a:cubicBezTo>
                <a:lnTo>
                  <a:pt x="5013" y="213"/>
                </a:lnTo>
                <a:cubicBezTo>
                  <a:pt x="5072" y="213"/>
                  <a:pt x="5120" y="261"/>
                  <a:pt x="5120" y="320"/>
                </a:cubicBezTo>
                <a:lnTo>
                  <a:pt x="5120" y="4693"/>
                </a:lnTo>
                <a:close/>
              </a:path>
            </a:pathLst>
          </a:custGeom>
          <a:solidFill>
            <a:schemeClr val="accent1"/>
          </a:solidFill>
          <a:ln>
            <a:noFill/>
          </a:ln>
        </p:spPr>
      </p:sp>
      <p:sp>
        <p:nvSpPr>
          <p:cNvPr id="78" name="pie-chart_249264">
            <a:extLst>
              <a:ext uri="{FF2B5EF4-FFF2-40B4-BE49-F238E27FC236}">
                <a16:creationId xmlns="" xmlns:a16="http://schemas.microsoft.com/office/drawing/2014/main" id="{7900BA70-1AD6-4181-BE6B-579C60C31324}"/>
              </a:ext>
            </a:extLst>
          </p:cNvPr>
          <p:cNvSpPr>
            <a:spLocks noChangeAspect="1"/>
          </p:cNvSpPr>
          <p:nvPr/>
        </p:nvSpPr>
        <p:spPr bwMode="auto">
          <a:xfrm>
            <a:off x="9390043" y="2036982"/>
            <a:ext cx="507049" cy="506283"/>
          </a:xfrm>
          <a:custGeom>
            <a:avLst/>
            <a:gdLst>
              <a:gd name="T0" fmla="*/ 3413 w 6827"/>
              <a:gd name="T1" fmla="*/ 0 h 6827"/>
              <a:gd name="T2" fmla="*/ 0 w 6827"/>
              <a:gd name="T3" fmla="*/ 3413 h 6827"/>
              <a:gd name="T4" fmla="*/ 3413 w 6827"/>
              <a:gd name="T5" fmla="*/ 6827 h 6827"/>
              <a:gd name="T6" fmla="*/ 6827 w 6827"/>
              <a:gd name="T7" fmla="*/ 3413 h 6827"/>
              <a:gd name="T8" fmla="*/ 3413 w 6827"/>
              <a:gd name="T9" fmla="*/ 0 h 6827"/>
              <a:gd name="T10" fmla="*/ 3524 w 6827"/>
              <a:gd name="T11" fmla="*/ 256 h 6827"/>
              <a:gd name="T12" fmla="*/ 6571 w 6827"/>
              <a:gd name="T13" fmla="*/ 3303 h 6827"/>
              <a:gd name="T14" fmla="*/ 3524 w 6827"/>
              <a:gd name="T15" fmla="*/ 3303 h 6827"/>
              <a:gd name="T16" fmla="*/ 3524 w 6827"/>
              <a:gd name="T17" fmla="*/ 256 h 6827"/>
              <a:gd name="T18" fmla="*/ 3413 w 6827"/>
              <a:gd name="T19" fmla="*/ 6582 h 6827"/>
              <a:gd name="T20" fmla="*/ 245 w 6827"/>
              <a:gd name="T21" fmla="*/ 3417 h 6827"/>
              <a:gd name="T22" fmla="*/ 3271 w 6827"/>
              <a:gd name="T23" fmla="*/ 256 h 6827"/>
              <a:gd name="T24" fmla="*/ 3271 w 6827"/>
              <a:gd name="T25" fmla="*/ 3413 h 6827"/>
              <a:gd name="T26" fmla="*/ 3413 w 6827"/>
              <a:gd name="T27" fmla="*/ 3556 h 6827"/>
              <a:gd name="T28" fmla="*/ 6571 w 6827"/>
              <a:gd name="T29" fmla="*/ 3556 h 6827"/>
              <a:gd name="T30" fmla="*/ 3413 w 6827"/>
              <a:gd name="T31" fmla="*/ 658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27" h="6827">
                <a:moveTo>
                  <a:pt x="3413" y="0"/>
                </a:moveTo>
                <a:cubicBezTo>
                  <a:pt x="1531" y="0"/>
                  <a:pt x="0" y="1531"/>
                  <a:pt x="0" y="3413"/>
                </a:cubicBezTo>
                <a:cubicBezTo>
                  <a:pt x="0" y="5295"/>
                  <a:pt x="1531" y="6827"/>
                  <a:pt x="3413" y="6827"/>
                </a:cubicBezTo>
                <a:cubicBezTo>
                  <a:pt x="5295" y="6827"/>
                  <a:pt x="6827" y="5295"/>
                  <a:pt x="6827" y="3413"/>
                </a:cubicBezTo>
                <a:cubicBezTo>
                  <a:pt x="6827" y="1531"/>
                  <a:pt x="5295" y="0"/>
                  <a:pt x="3413" y="0"/>
                </a:cubicBezTo>
                <a:close/>
                <a:moveTo>
                  <a:pt x="3524" y="256"/>
                </a:moveTo>
                <a:cubicBezTo>
                  <a:pt x="5167" y="321"/>
                  <a:pt x="6506" y="1659"/>
                  <a:pt x="6571" y="3303"/>
                </a:cubicBezTo>
                <a:lnTo>
                  <a:pt x="3524" y="3303"/>
                </a:lnTo>
                <a:lnTo>
                  <a:pt x="3524" y="256"/>
                </a:lnTo>
                <a:close/>
                <a:moveTo>
                  <a:pt x="3413" y="6582"/>
                </a:moveTo>
                <a:cubicBezTo>
                  <a:pt x="1671" y="6582"/>
                  <a:pt x="245" y="5160"/>
                  <a:pt x="245" y="3417"/>
                </a:cubicBezTo>
                <a:cubicBezTo>
                  <a:pt x="245" y="1717"/>
                  <a:pt x="1596" y="323"/>
                  <a:pt x="3271" y="256"/>
                </a:cubicBezTo>
                <a:lnTo>
                  <a:pt x="3271" y="3413"/>
                </a:lnTo>
                <a:cubicBezTo>
                  <a:pt x="3271" y="3483"/>
                  <a:pt x="3344" y="3556"/>
                  <a:pt x="3413" y="3556"/>
                </a:cubicBezTo>
                <a:lnTo>
                  <a:pt x="6571" y="3556"/>
                </a:lnTo>
                <a:cubicBezTo>
                  <a:pt x="6504" y="5231"/>
                  <a:pt x="5114" y="6582"/>
                  <a:pt x="3413" y="6582"/>
                </a:cubicBezTo>
                <a:close/>
              </a:path>
            </a:pathLst>
          </a:custGeom>
          <a:solidFill>
            <a:schemeClr val="accent1"/>
          </a:solidFill>
          <a:ln>
            <a:noFill/>
          </a:ln>
        </p:spPr>
      </p:sp>
      <p:sp>
        <p:nvSpPr>
          <p:cNvPr id="79" name="shopping-bag_215633">
            <a:extLst>
              <a:ext uri="{FF2B5EF4-FFF2-40B4-BE49-F238E27FC236}">
                <a16:creationId xmlns="" xmlns:a16="http://schemas.microsoft.com/office/drawing/2014/main" id="{67F7C681-3FFF-4F02-93B6-82E5F069752B}"/>
              </a:ext>
            </a:extLst>
          </p:cNvPr>
          <p:cNvSpPr>
            <a:spLocks noChangeAspect="1"/>
          </p:cNvSpPr>
          <p:nvPr/>
        </p:nvSpPr>
        <p:spPr bwMode="auto">
          <a:xfrm>
            <a:off x="10238911" y="2060500"/>
            <a:ext cx="507049" cy="459246"/>
          </a:xfrm>
          <a:custGeom>
            <a:avLst/>
            <a:gdLst>
              <a:gd name="connsiteX0" fmla="*/ 306469 w 607780"/>
              <a:gd name="connsiteY0" fmla="*/ 280023 h 550481"/>
              <a:gd name="connsiteX1" fmla="*/ 306469 w 607780"/>
              <a:gd name="connsiteY1" fmla="*/ 522184 h 550481"/>
              <a:gd name="connsiteX2" fmla="*/ 319748 w 607780"/>
              <a:gd name="connsiteY2" fmla="*/ 535352 h 550481"/>
              <a:gd name="connsiteX3" fmla="*/ 579538 w 607780"/>
              <a:gd name="connsiteY3" fmla="*/ 535352 h 550481"/>
              <a:gd name="connsiteX4" fmla="*/ 592817 w 607780"/>
              <a:gd name="connsiteY4" fmla="*/ 522184 h 550481"/>
              <a:gd name="connsiteX5" fmla="*/ 592817 w 607780"/>
              <a:gd name="connsiteY5" fmla="*/ 280023 h 550481"/>
              <a:gd name="connsiteX6" fmla="*/ 526420 w 607780"/>
              <a:gd name="connsiteY6" fmla="*/ 280023 h 550481"/>
              <a:gd name="connsiteX7" fmla="*/ 526420 w 607780"/>
              <a:gd name="connsiteY7" fmla="*/ 315978 h 550481"/>
              <a:gd name="connsiteX8" fmla="*/ 518939 w 607780"/>
              <a:gd name="connsiteY8" fmla="*/ 323449 h 550481"/>
              <a:gd name="connsiteX9" fmla="*/ 511458 w 607780"/>
              <a:gd name="connsiteY9" fmla="*/ 315978 h 550481"/>
              <a:gd name="connsiteX10" fmla="*/ 511458 w 607780"/>
              <a:gd name="connsiteY10" fmla="*/ 280023 h 550481"/>
              <a:gd name="connsiteX11" fmla="*/ 387641 w 607780"/>
              <a:gd name="connsiteY11" fmla="*/ 280023 h 550481"/>
              <a:gd name="connsiteX12" fmla="*/ 387641 w 607780"/>
              <a:gd name="connsiteY12" fmla="*/ 315978 h 550481"/>
              <a:gd name="connsiteX13" fmla="*/ 380160 w 607780"/>
              <a:gd name="connsiteY13" fmla="*/ 323449 h 550481"/>
              <a:gd name="connsiteX14" fmla="*/ 372679 w 607780"/>
              <a:gd name="connsiteY14" fmla="*/ 315978 h 550481"/>
              <a:gd name="connsiteX15" fmla="*/ 372679 w 607780"/>
              <a:gd name="connsiteY15" fmla="*/ 280023 h 550481"/>
              <a:gd name="connsiteX16" fmla="*/ 449643 w 607780"/>
              <a:gd name="connsiteY16" fmla="*/ 184017 h 550481"/>
              <a:gd name="connsiteX17" fmla="*/ 387641 w 607780"/>
              <a:gd name="connsiteY17" fmla="*/ 245842 h 550481"/>
              <a:gd name="connsiteX18" fmla="*/ 387828 w 607780"/>
              <a:gd name="connsiteY18" fmla="*/ 245842 h 550481"/>
              <a:gd name="connsiteX19" fmla="*/ 387828 w 607780"/>
              <a:gd name="connsiteY19" fmla="*/ 265174 h 550481"/>
              <a:gd name="connsiteX20" fmla="*/ 511645 w 607780"/>
              <a:gd name="connsiteY20" fmla="*/ 265174 h 550481"/>
              <a:gd name="connsiteX21" fmla="*/ 511645 w 607780"/>
              <a:gd name="connsiteY21" fmla="*/ 245842 h 550481"/>
              <a:gd name="connsiteX22" fmla="*/ 449643 w 607780"/>
              <a:gd name="connsiteY22" fmla="*/ 184017 h 550481"/>
              <a:gd name="connsiteX23" fmla="*/ 449643 w 607780"/>
              <a:gd name="connsiteY23" fmla="*/ 169075 h 550481"/>
              <a:gd name="connsiteX24" fmla="*/ 526607 w 607780"/>
              <a:gd name="connsiteY24" fmla="*/ 245748 h 550481"/>
              <a:gd name="connsiteX25" fmla="*/ 526607 w 607780"/>
              <a:gd name="connsiteY25" fmla="*/ 265080 h 550481"/>
              <a:gd name="connsiteX26" fmla="*/ 600299 w 607780"/>
              <a:gd name="connsiteY26" fmla="*/ 265080 h 550481"/>
              <a:gd name="connsiteX27" fmla="*/ 607780 w 607780"/>
              <a:gd name="connsiteY27" fmla="*/ 272551 h 550481"/>
              <a:gd name="connsiteX28" fmla="*/ 607780 w 607780"/>
              <a:gd name="connsiteY28" fmla="*/ 522277 h 550481"/>
              <a:gd name="connsiteX29" fmla="*/ 579538 w 607780"/>
              <a:gd name="connsiteY29" fmla="*/ 550481 h 550481"/>
              <a:gd name="connsiteX30" fmla="*/ 319748 w 607780"/>
              <a:gd name="connsiteY30" fmla="*/ 550481 h 550481"/>
              <a:gd name="connsiteX31" fmla="*/ 291506 w 607780"/>
              <a:gd name="connsiteY31" fmla="*/ 522277 h 550481"/>
              <a:gd name="connsiteX32" fmla="*/ 291506 w 607780"/>
              <a:gd name="connsiteY32" fmla="*/ 272645 h 550481"/>
              <a:gd name="connsiteX33" fmla="*/ 298987 w 607780"/>
              <a:gd name="connsiteY33" fmla="*/ 265174 h 550481"/>
              <a:gd name="connsiteX34" fmla="*/ 372679 w 607780"/>
              <a:gd name="connsiteY34" fmla="*/ 265174 h 550481"/>
              <a:gd name="connsiteX35" fmla="*/ 372679 w 607780"/>
              <a:gd name="connsiteY35" fmla="*/ 245842 h 550481"/>
              <a:gd name="connsiteX36" fmla="*/ 449643 w 607780"/>
              <a:gd name="connsiteY36" fmla="*/ 169075 h 550481"/>
              <a:gd name="connsiteX37" fmla="*/ 195725 w 607780"/>
              <a:gd name="connsiteY37" fmla="*/ 14940 h 550481"/>
              <a:gd name="connsiteX38" fmla="*/ 115583 w 607780"/>
              <a:gd name="connsiteY38" fmla="*/ 94964 h 550481"/>
              <a:gd name="connsiteX39" fmla="*/ 115583 w 607780"/>
              <a:gd name="connsiteY39" fmla="*/ 95991 h 550481"/>
              <a:gd name="connsiteX40" fmla="*/ 275960 w 607780"/>
              <a:gd name="connsiteY40" fmla="*/ 95991 h 550481"/>
              <a:gd name="connsiteX41" fmla="*/ 275960 w 607780"/>
              <a:gd name="connsiteY41" fmla="*/ 94964 h 550481"/>
              <a:gd name="connsiteX42" fmla="*/ 195725 w 607780"/>
              <a:gd name="connsiteY42" fmla="*/ 14940 h 550481"/>
              <a:gd name="connsiteX43" fmla="*/ 195725 w 607780"/>
              <a:gd name="connsiteY43" fmla="*/ 0 h 550481"/>
              <a:gd name="connsiteX44" fmla="*/ 290922 w 607780"/>
              <a:gd name="connsiteY44" fmla="*/ 94964 h 550481"/>
              <a:gd name="connsiteX45" fmla="*/ 290922 w 607780"/>
              <a:gd name="connsiteY45" fmla="*/ 95991 h 550481"/>
              <a:gd name="connsiteX46" fmla="*/ 383875 w 607780"/>
              <a:gd name="connsiteY46" fmla="*/ 95991 h 550481"/>
              <a:gd name="connsiteX47" fmla="*/ 391356 w 607780"/>
              <a:gd name="connsiteY47" fmla="*/ 103461 h 550481"/>
              <a:gd name="connsiteX48" fmla="*/ 391356 w 607780"/>
              <a:gd name="connsiteY48" fmla="*/ 140439 h 550481"/>
              <a:gd name="connsiteX49" fmla="*/ 383875 w 607780"/>
              <a:gd name="connsiteY49" fmla="*/ 147909 h 550481"/>
              <a:gd name="connsiteX50" fmla="*/ 376394 w 607780"/>
              <a:gd name="connsiteY50" fmla="*/ 140439 h 550481"/>
              <a:gd name="connsiteX51" fmla="*/ 376394 w 607780"/>
              <a:gd name="connsiteY51" fmla="*/ 110932 h 550481"/>
              <a:gd name="connsiteX52" fmla="*/ 290922 w 607780"/>
              <a:gd name="connsiteY52" fmla="*/ 110932 h 550481"/>
              <a:gd name="connsiteX53" fmla="*/ 290922 w 607780"/>
              <a:gd name="connsiteY53" fmla="*/ 162849 h 550481"/>
              <a:gd name="connsiteX54" fmla="*/ 283441 w 607780"/>
              <a:gd name="connsiteY54" fmla="*/ 170319 h 550481"/>
              <a:gd name="connsiteX55" fmla="*/ 275960 w 607780"/>
              <a:gd name="connsiteY55" fmla="*/ 162849 h 550481"/>
              <a:gd name="connsiteX56" fmla="*/ 275960 w 607780"/>
              <a:gd name="connsiteY56" fmla="*/ 110932 h 550481"/>
              <a:gd name="connsiteX57" fmla="*/ 115583 w 607780"/>
              <a:gd name="connsiteY57" fmla="*/ 110932 h 550481"/>
              <a:gd name="connsiteX58" fmla="*/ 115583 w 607780"/>
              <a:gd name="connsiteY58" fmla="*/ 162849 h 550481"/>
              <a:gd name="connsiteX59" fmla="*/ 108102 w 607780"/>
              <a:gd name="connsiteY59" fmla="*/ 170319 h 550481"/>
              <a:gd name="connsiteX60" fmla="*/ 100621 w 607780"/>
              <a:gd name="connsiteY60" fmla="*/ 162849 h 550481"/>
              <a:gd name="connsiteX61" fmla="*/ 100621 w 607780"/>
              <a:gd name="connsiteY61" fmla="*/ 110932 h 550481"/>
              <a:gd name="connsiteX62" fmla="*/ 14962 w 607780"/>
              <a:gd name="connsiteY62" fmla="*/ 110932 h 550481"/>
              <a:gd name="connsiteX63" fmla="*/ 14962 w 607780"/>
              <a:gd name="connsiteY63" fmla="*/ 475194 h 550481"/>
              <a:gd name="connsiteX64" fmla="*/ 75185 w 607780"/>
              <a:gd name="connsiteY64" fmla="*/ 535329 h 550481"/>
              <a:gd name="connsiteX65" fmla="*/ 249215 w 607780"/>
              <a:gd name="connsiteY65" fmla="*/ 535329 h 550481"/>
              <a:gd name="connsiteX66" fmla="*/ 256696 w 607780"/>
              <a:gd name="connsiteY66" fmla="*/ 542799 h 550481"/>
              <a:gd name="connsiteX67" fmla="*/ 249215 w 607780"/>
              <a:gd name="connsiteY67" fmla="*/ 550269 h 550481"/>
              <a:gd name="connsiteX68" fmla="*/ 75185 w 607780"/>
              <a:gd name="connsiteY68" fmla="*/ 550269 h 550481"/>
              <a:gd name="connsiteX69" fmla="*/ 0 w 607780"/>
              <a:gd name="connsiteY69" fmla="*/ 475194 h 550481"/>
              <a:gd name="connsiteX70" fmla="*/ 0 w 607780"/>
              <a:gd name="connsiteY70" fmla="*/ 103461 h 550481"/>
              <a:gd name="connsiteX71" fmla="*/ 7481 w 607780"/>
              <a:gd name="connsiteY71" fmla="*/ 95991 h 550481"/>
              <a:gd name="connsiteX72" fmla="*/ 100621 w 607780"/>
              <a:gd name="connsiteY72" fmla="*/ 95991 h 550481"/>
              <a:gd name="connsiteX73" fmla="*/ 100621 w 607780"/>
              <a:gd name="connsiteY73" fmla="*/ 94964 h 550481"/>
              <a:gd name="connsiteX74" fmla="*/ 195725 w 607780"/>
              <a:gd name="connsiteY74" fmla="*/ 0 h 550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7780" h="550481">
                <a:moveTo>
                  <a:pt x="306469" y="280023"/>
                </a:moveTo>
                <a:lnTo>
                  <a:pt x="306469" y="522184"/>
                </a:lnTo>
                <a:cubicBezTo>
                  <a:pt x="306469" y="529562"/>
                  <a:pt x="312454" y="535352"/>
                  <a:pt x="319748" y="535352"/>
                </a:cubicBezTo>
                <a:lnTo>
                  <a:pt x="579538" y="535352"/>
                </a:lnTo>
                <a:cubicBezTo>
                  <a:pt x="586926" y="535352"/>
                  <a:pt x="592817" y="529375"/>
                  <a:pt x="592817" y="522184"/>
                </a:cubicBezTo>
                <a:lnTo>
                  <a:pt x="592817" y="280023"/>
                </a:lnTo>
                <a:lnTo>
                  <a:pt x="526420" y="280023"/>
                </a:lnTo>
                <a:lnTo>
                  <a:pt x="526420" y="315978"/>
                </a:lnTo>
                <a:cubicBezTo>
                  <a:pt x="526420" y="320087"/>
                  <a:pt x="523054" y="323449"/>
                  <a:pt x="518939" y="323449"/>
                </a:cubicBezTo>
                <a:cubicBezTo>
                  <a:pt x="514824" y="323449"/>
                  <a:pt x="511458" y="320087"/>
                  <a:pt x="511458" y="315978"/>
                </a:cubicBezTo>
                <a:lnTo>
                  <a:pt x="511458" y="280023"/>
                </a:lnTo>
                <a:lnTo>
                  <a:pt x="387641" y="280023"/>
                </a:lnTo>
                <a:lnTo>
                  <a:pt x="387641" y="315978"/>
                </a:lnTo>
                <a:cubicBezTo>
                  <a:pt x="387641" y="320087"/>
                  <a:pt x="384275" y="323449"/>
                  <a:pt x="380160" y="323449"/>
                </a:cubicBezTo>
                <a:cubicBezTo>
                  <a:pt x="376045" y="323449"/>
                  <a:pt x="372679" y="320087"/>
                  <a:pt x="372679" y="315978"/>
                </a:cubicBezTo>
                <a:lnTo>
                  <a:pt x="372679" y="280023"/>
                </a:lnTo>
                <a:close/>
                <a:moveTo>
                  <a:pt x="449643" y="184017"/>
                </a:moveTo>
                <a:cubicBezTo>
                  <a:pt x="415509" y="184017"/>
                  <a:pt x="387641" y="211754"/>
                  <a:pt x="387641" y="245842"/>
                </a:cubicBezTo>
                <a:lnTo>
                  <a:pt x="387828" y="245842"/>
                </a:lnTo>
                <a:lnTo>
                  <a:pt x="387828" y="265174"/>
                </a:lnTo>
                <a:lnTo>
                  <a:pt x="511645" y="265174"/>
                </a:lnTo>
                <a:lnTo>
                  <a:pt x="511645" y="245842"/>
                </a:lnTo>
                <a:cubicBezTo>
                  <a:pt x="511645" y="211754"/>
                  <a:pt x="483777" y="184017"/>
                  <a:pt x="449643" y="184017"/>
                </a:cubicBezTo>
                <a:close/>
                <a:moveTo>
                  <a:pt x="449643" y="169075"/>
                </a:moveTo>
                <a:cubicBezTo>
                  <a:pt x="492006" y="169075"/>
                  <a:pt x="526420" y="203536"/>
                  <a:pt x="526607" y="245748"/>
                </a:cubicBezTo>
                <a:lnTo>
                  <a:pt x="526607" y="265080"/>
                </a:lnTo>
                <a:lnTo>
                  <a:pt x="600299" y="265080"/>
                </a:lnTo>
                <a:cubicBezTo>
                  <a:pt x="604413" y="265080"/>
                  <a:pt x="607780" y="268442"/>
                  <a:pt x="607780" y="272551"/>
                </a:cubicBezTo>
                <a:lnTo>
                  <a:pt x="607780" y="522277"/>
                </a:lnTo>
                <a:cubicBezTo>
                  <a:pt x="607780" y="537873"/>
                  <a:pt x="595062" y="550481"/>
                  <a:pt x="579538" y="550481"/>
                </a:cubicBezTo>
                <a:lnTo>
                  <a:pt x="319748" y="550481"/>
                </a:lnTo>
                <a:cubicBezTo>
                  <a:pt x="304131" y="550481"/>
                  <a:pt x="291506" y="537780"/>
                  <a:pt x="291506" y="522277"/>
                </a:cubicBezTo>
                <a:lnTo>
                  <a:pt x="291506" y="272645"/>
                </a:lnTo>
                <a:cubicBezTo>
                  <a:pt x="291506" y="268536"/>
                  <a:pt x="294873" y="265174"/>
                  <a:pt x="298987" y="265174"/>
                </a:cubicBezTo>
                <a:lnTo>
                  <a:pt x="372679" y="265174"/>
                </a:lnTo>
                <a:lnTo>
                  <a:pt x="372679" y="245842"/>
                </a:lnTo>
                <a:cubicBezTo>
                  <a:pt x="372679" y="203536"/>
                  <a:pt x="407280" y="169075"/>
                  <a:pt x="449643" y="169075"/>
                </a:cubicBezTo>
                <a:close/>
                <a:moveTo>
                  <a:pt x="195725" y="14940"/>
                </a:moveTo>
                <a:cubicBezTo>
                  <a:pt x="151493" y="14940"/>
                  <a:pt x="115583" y="50797"/>
                  <a:pt x="115583" y="94964"/>
                </a:cubicBezTo>
                <a:lnTo>
                  <a:pt x="115583" y="95991"/>
                </a:lnTo>
                <a:lnTo>
                  <a:pt x="275960" y="95991"/>
                </a:lnTo>
                <a:lnTo>
                  <a:pt x="275960" y="94964"/>
                </a:lnTo>
                <a:cubicBezTo>
                  <a:pt x="275960" y="50797"/>
                  <a:pt x="240050" y="14940"/>
                  <a:pt x="195725" y="14940"/>
                </a:cubicBezTo>
                <a:close/>
                <a:moveTo>
                  <a:pt x="195725" y="0"/>
                </a:moveTo>
                <a:cubicBezTo>
                  <a:pt x="248093" y="0"/>
                  <a:pt x="290922" y="42580"/>
                  <a:pt x="290922" y="94964"/>
                </a:cubicBezTo>
                <a:lnTo>
                  <a:pt x="290922" y="95991"/>
                </a:lnTo>
                <a:lnTo>
                  <a:pt x="383875" y="95991"/>
                </a:lnTo>
                <a:cubicBezTo>
                  <a:pt x="387989" y="95991"/>
                  <a:pt x="391356" y="99353"/>
                  <a:pt x="391356" y="103461"/>
                </a:cubicBezTo>
                <a:lnTo>
                  <a:pt x="391356" y="140439"/>
                </a:lnTo>
                <a:cubicBezTo>
                  <a:pt x="391356" y="144547"/>
                  <a:pt x="387989" y="147909"/>
                  <a:pt x="383875" y="147909"/>
                </a:cubicBezTo>
                <a:cubicBezTo>
                  <a:pt x="379760" y="147909"/>
                  <a:pt x="376394" y="144547"/>
                  <a:pt x="376394" y="140439"/>
                </a:cubicBezTo>
                <a:lnTo>
                  <a:pt x="376394" y="110932"/>
                </a:lnTo>
                <a:lnTo>
                  <a:pt x="290922" y="110932"/>
                </a:lnTo>
                <a:lnTo>
                  <a:pt x="290922" y="162849"/>
                </a:lnTo>
                <a:cubicBezTo>
                  <a:pt x="290922" y="166958"/>
                  <a:pt x="287555" y="170319"/>
                  <a:pt x="283441" y="170319"/>
                </a:cubicBezTo>
                <a:cubicBezTo>
                  <a:pt x="279326" y="170319"/>
                  <a:pt x="275960" y="166958"/>
                  <a:pt x="275960" y="162849"/>
                </a:cubicBezTo>
                <a:lnTo>
                  <a:pt x="275960" y="110932"/>
                </a:lnTo>
                <a:lnTo>
                  <a:pt x="115583" y="110932"/>
                </a:lnTo>
                <a:lnTo>
                  <a:pt x="115583" y="162849"/>
                </a:lnTo>
                <a:cubicBezTo>
                  <a:pt x="115583" y="166958"/>
                  <a:pt x="112217" y="170319"/>
                  <a:pt x="108102" y="170319"/>
                </a:cubicBezTo>
                <a:cubicBezTo>
                  <a:pt x="103988" y="170319"/>
                  <a:pt x="100621" y="166958"/>
                  <a:pt x="100621" y="162849"/>
                </a:cubicBezTo>
                <a:lnTo>
                  <a:pt x="100621" y="110932"/>
                </a:lnTo>
                <a:lnTo>
                  <a:pt x="14962" y="110932"/>
                </a:lnTo>
                <a:lnTo>
                  <a:pt x="14962" y="475194"/>
                </a:lnTo>
                <a:cubicBezTo>
                  <a:pt x="14962" y="508343"/>
                  <a:pt x="41988" y="535329"/>
                  <a:pt x="75185" y="535329"/>
                </a:cubicBezTo>
                <a:lnTo>
                  <a:pt x="249215" y="535329"/>
                </a:lnTo>
                <a:cubicBezTo>
                  <a:pt x="253329" y="535329"/>
                  <a:pt x="256696" y="538690"/>
                  <a:pt x="256696" y="542799"/>
                </a:cubicBezTo>
                <a:cubicBezTo>
                  <a:pt x="256696" y="546907"/>
                  <a:pt x="253329" y="550269"/>
                  <a:pt x="249215" y="550269"/>
                </a:cubicBezTo>
                <a:lnTo>
                  <a:pt x="75185" y="550269"/>
                </a:lnTo>
                <a:cubicBezTo>
                  <a:pt x="33665" y="550269"/>
                  <a:pt x="0" y="516560"/>
                  <a:pt x="0" y="475194"/>
                </a:cubicBezTo>
                <a:lnTo>
                  <a:pt x="0" y="103461"/>
                </a:lnTo>
                <a:cubicBezTo>
                  <a:pt x="0" y="99353"/>
                  <a:pt x="3367" y="95991"/>
                  <a:pt x="7481" y="95991"/>
                </a:cubicBezTo>
                <a:lnTo>
                  <a:pt x="100621" y="95991"/>
                </a:lnTo>
                <a:lnTo>
                  <a:pt x="100621" y="94964"/>
                </a:lnTo>
                <a:cubicBezTo>
                  <a:pt x="100621" y="42580"/>
                  <a:pt x="143263" y="0"/>
                  <a:pt x="195725" y="0"/>
                </a:cubicBezTo>
                <a:close/>
              </a:path>
            </a:pathLst>
          </a:custGeom>
          <a:solidFill>
            <a:schemeClr val="accent1"/>
          </a:solidFill>
          <a:ln>
            <a:noFill/>
          </a:ln>
        </p:spPr>
      </p:sp>
      <p:sp>
        <p:nvSpPr>
          <p:cNvPr id="80" name="profit_157170">
            <a:extLst>
              <a:ext uri="{FF2B5EF4-FFF2-40B4-BE49-F238E27FC236}">
                <a16:creationId xmlns="" xmlns:a16="http://schemas.microsoft.com/office/drawing/2014/main" id="{21F55B76-6677-43B0-BC1A-4107EE678280}"/>
              </a:ext>
            </a:extLst>
          </p:cNvPr>
          <p:cNvSpPr>
            <a:spLocks noChangeAspect="1"/>
          </p:cNvSpPr>
          <p:nvPr/>
        </p:nvSpPr>
        <p:spPr bwMode="auto">
          <a:xfrm>
            <a:off x="8542870" y="2852622"/>
            <a:ext cx="513338" cy="538390"/>
          </a:xfrm>
          <a:custGeom>
            <a:avLst/>
            <a:gdLst>
              <a:gd name="connsiteX0" fmla="*/ 19027 w 544086"/>
              <a:gd name="connsiteY0" fmla="*/ 370469 h 570639"/>
              <a:gd name="connsiteX1" fmla="*/ 19027 w 544086"/>
              <a:gd name="connsiteY1" fmla="*/ 468857 h 570639"/>
              <a:gd name="connsiteX2" fmla="*/ 90379 w 544086"/>
              <a:gd name="connsiteY2" fmla="*/ 468857 h 570639"/>
              <a:gd name="connsiteX3" fmla="*/ 90379 w 544086"/>
              <a:gd name="connsiteY3" fmla="*/ 370469 h 570639"/>
              <a:gd name="connsiteX4" fmla="*/ 201144 w 544086"/>
              <a:gd name="connsiteY4" fmla="*/ 335863 h 570639"/>
              <a:gd name="connsiteX5" fmla="*/ 142703 w 544086"/>
              <a:gd name="connsiteY5" fmla="*/ 368433 h 570639"/>
              <a:gd name="connsiteX6" fmla="*/ 137267 w 544086"/>
              <a:gd name="connsiteY6" fmla="*/ 370469 h 570639"/>
              <a:gd name="connsiteX7" fmla="*/ 110086 w 544086"/>
              <a:gd name="connsiteY7" fmla="*/ 370469 h 570639"/>
              <a:gd name="connsiteX8" fmla="*/ 110086 w 544086"/>
              <a:gd name="connsiteY8" fmla="*/ 470893 h 570639"/>
              <a:gd name="connsiteX9" fmla="*/ 110765 w 544086"/>
              <a:gd name="connsiteY9" fmla="*/ 470893 h 570639"/>
              <a:gd name="connsiteX10" fmla="*/ 224928 w 544086"/>
              <a:gd name="connsiteY10" fmla="*/ 539426 h 570639"/>
              <a:gd name="connsiteX11" fmla="*/ 379863 w 544086"/>
              <a:gd name="connsiteY11" fmla="*/ 540105 h 570639"/>
              <a:gd name="connsiteX12" fmla="*/ 515092 w 544086"/>
              <a:gd name="connsiteY12" fmla="*/ 393539 h 570639"/>
              <a:gd name="connsiteX13" fmla="*/ 524605 w 544086"/>
              <a:gd name="connsiteY13" fmla="*/ 379290 h 570639"/>
              <a:gd name="connsiteX14" fmla="*/ 519848 w 544086"/>
              <a:gd name="connsiteY14" fmla="*/ 359612 h 570639"/>
              <a:gd name="connsiteX15" fmla="*/ 502180 w 544086"/>
              <a:gd name="connsiteY15" fmla="*/ 346719 h 570639"/>
              <a:gd name="connsiteX16" fmla="*/ 464806 w 544086"/>
              <a:gd name="connsiteY16" fmla="*/ 379968 h 570639"/>
              <a:gd name="connsiteX17" fmla="*/ 386658 w 544086"/>
              <a:gd name="connsiteY17" fmla="*/ 440359 h 570639"/>
              <a:gd name="connsiteX18" fmla="*/ 233082 w 544086"/>
              <a:gd name="connsiteY18" fmla="*/ 440359 h 570639"/>
              <a:gd name="connsiteX19" fmla="*/ 218132 w 544086"/>
              <a:gd name="connsiteY19" fmla="*/ 417967 h 570639"/>
              <a:gd name="connsiteX20" fmla="*/ 231723 w 544086"/>
              <a:gd name="connsiteY20" fmla="*/ 388111 h 570639"/>
              <a:gd name="connsiteX21" fmla="*/ 267059 w 544086"/>
              <a:gd name="connsiteY21" fmla="*/ 387432 h 570639"/>
              <a:gd name="connsiteX22" fmla="*/ 337732 w 544086"/>
              <a:gd name="connsiteY22" fmla="*/ 387432 h 570639"/>
              <a:gd name="connsiteX23" fmla="*/ 335013 w 544086"/>
              <a:gd name="connsiteY23" fmla="*/ 369111 h 570639"/>
              <a:gd name="connsiteX24" fmla="*/ 307152 w 544086"/>
              <a:gd name="connsiteY24" fmla="*/ 347398 h 570639"/>
              <a:gd name="connsiteX25" fmla="*/ 201144 w 544086"/>
              <a:gd name="connsiteY25" fmla="*/ 335863 h 570639"/>
              <a:gd name="connsiteX26" fmla="*/ 201823 w 544086"/>
              <a:gd name="connsiteY26" fmla="*/ 317542 h 570639"/>
              <a:gd name="connsiteX27" fmla="*/ 310550 w 544086"/>
              <a:gd name="connsiteY27" fmla="*/ 329077 h 570639"/>
              <a:gd name="connsiteX28" fmla="*/ 356759 w 544086"/>
              <a:gd name="connsiteY28" fmla="*/ 382682 h 570639"/>
              <a:gd name="connsiteX29" fmla="*/ 342488 w 544086"/>
              <a:gd name="connsiteY29" fmla="*/ 405753 h 570639"/>
              <a:gd name="connsiteX30" fmla="*/ 265021 w 544086"/>
              <a:gd name="connsiteY30" fmla="*/ 405753 h 570639"/>
              <a:gd name="connsiteX31" fmla="*/ 238519 w 544086"/>
              <a:gd name="connsiteY31" fmla="*/ 405074 h 570639"/>
              <a:gd name="connsiteX32" fmla="*/ 237839 w 544086"/>
              <a:gd name="connsiteY32" fmla="*/ 422716 h 570639"/>
              <a:gd name="connsiteX33" fmla="*/ 381222 w 544086"/>
              <a:gd name="connsiteY33" fmla="*/ 422716 h 570639"/>
              <a:gd name="connsiteX34" fmla="*/ 451215 w 544086"/>
              <a:gd name="connsiteY34" fmla="*/ 367754 h 570639"/>
              <a:gd name="connsiteX35" fmla="*/ 498103 w 544086"/>
              <a:gd name="connsiteY35" fmla="*/ 329077 h 570639"/>
              <a:gd name="connsiteX36" fmla="*/ 534798 w 544086"/>
              <a:gd name="connsiteY36" fmla="*/ 349434 h 570639"/>
              <a:gd name="connsiteX37" fmla="*/ 539555 w 544086"/>
              <a:gd name="connsiteY37" fmla="*/ 390146 h 570639"/>
              <a:gd name="connsiteX38" fmla="*/ 530041 w 544086"/>
              <a:gd name="connsiteY38" fmla="*/ 403717 h 570639"/>
              <a:gd name="connsiteX39" fmla="*/ 388018 w 544086"/>
              <a:gd name="connsiteY39" fmla="*/ 556390 h 570639"/>
              <a:gd name="connsiteX40" fmla="*/ 315307 w 544086"/>
              <a:gd name="connsiteY40" fmla="*/ 570639 h 570639"/>
              <a:gd name="connsiteX41" fmla="*/ 220851 w 544086"/>
              <a:gd name="connsiteY41" fmla="*/ 557068 h 570639"/>
              <a:gd name="connsiteX42" fmla="*/ 101931 w 544086"/>
              <a:gd name="connsiteY42" fmla="*/ 487178 h 570639"/>
              <a:gd name="connsiteX43" fmla="*/ 9514 w 544086"/>
              <a:gd name="connsiteY43" fmla="*/ 487178 h 570639"/>
              <a:gd name="connsiteX44" fmla="*/ 0 w 544086"/>
              <a:gd name="connsiteY44" fmla="*/ 478357 h 570639"/>
              <a:gd name="connsiteX45" fmla="*/ 0 w 544086"/>
              <a:gd name="connsiteY45" fmla="*/ 361647 h 570639"/>
              <a:gd name="connsiteX46" fmla="*/ 9514 w 544086"/>
              <a:gd name="connsiteY46" fmla="*/ 352148 h 570639"/>
              <a:gd name="connsiteX47" fmla="*/ 133869 w 544086"/>
              <a:gd name="connsiteY47" fmla="*/ 352148 h 570639"/>
              <a:gd name="connsiteX48" fmla="*/ 201823 w 544086"/>
              <a:gd name="connsiteY48" fmla="*/ 317542 h 570639"/>
              <a:gd name="connsiteX49" fmla="*/ 317384 w 544086"/>
              <a:gd name="connsiteY49" fmla="*/ 142495 h 570639"/>
              <a:gd name="connsiteX50" fmla="*/ 317384 w 544086"/>
              <a:gd name="connsiteY50" fmla="*/ 181854 h 570639"/>
              <a:gd name="connsiteX51" fmla="*/ 336412 w 544086"/>
              <a:gd name="connsiteY51" fmla="*/ 162175 h 570639"/>
              <a:gd name="connsiteX52" fmla="*/ 317384 w 544086"/>
              <a:gd name="connsiteY52" fmla="*/ 142495 h 570639"/>
              <a:gd name="connsiteX53" fmla="*/ 299716 w 544086"/>
              <a:gd name="connsiteY53" fmla="*/ 90922 h 570639"/>
              <a:gd name="connsiteX54" fmla="*/ 280008 w 544086"/>
              <a:gd name="connsiteY54" fmla="*/ 110601 h 570639"/>
              <a:gd name="connsiteX55" fmla="*/ 299716 w 544086"/>
              <a:gd name="connsiteY55" fmla="*/ 124852 h 570639"/>
              <a:gd name="connsiteX56" fmla="*/ 308550 w 544086"/>
              <a:gd name="connsiteY56" fmla="*/ 46135 h 570639"/>
              <a:gd name="connsiteX57" fmla="*/ 317384 w 544086"/>
              <a:gd name="connsiteY57" fmla="*/ 54957 h 570639"/>
              <a:gd name="connsiteX58" fmla="*/ 317384 w 544086"/>
              <a:gd name="connsiteY58" fmla="*/ 74636 h 570639"/>
              <a:gd name="connsiteX59" fmla="*/ 341169 w 544086"/>
              <a:gd name="connsiteY59" fmla="*/ 84815 h 570639"/>
              <a:gd name="connsiteX60" fmla="*/ 346606 w 544086"/>
              <a:gd name="connsiteY60" fmla="*/ 100423 h 570639"/>
              <a:gd name="connsiteX61" fmla="*/ 337771 w 544086"/>
              <a:gd name="connsiteY61" fmla="*/ 107208 h 570639"/>
              <a:gd name="connsiteX62" fmla="*/ 330976 w 544086"/>
              <a:gd name="connsiteY62" fmla="*/ 99065 h 570639"/>
              <a:gd name="connsiteX63" fmla="*/ 328937 w 544086"/>
              <a:gd name="connsiteY63" fmla="*/ 94994 h 570639"/>
              <a:gd name="connsiteX64" fmla="*/ 317384 w 544086"/>
              <a:gd name="connsiteY64" fmla="*/ 90922 h 570639"/>
              <a:gd name="connsiteX65" fmla="*/ 317384 w 544086"/>
              <a:gd name="connsiteY65" fmla="*/ 126209 h 570639"/>
              <a:gd name="connsiteX66" fmla="*/ 352722 w 544086"/>
              <a:gd name="connsiteY66" fmla="*/ 162175 h 570639"/>
              <a:gd name="connsiteX67" fmla="*/ 317384 w 544086"/>
              <a:gd name="connsiteY67" fmla="*/ 198140 h 570639"/>
              <a:gd name="connsiteX68" fmla="*/ 317384 w 544086"/>
              <a:gd name="connsiteY68" fmla="*/ 217819 h 570639"/>
              <a:gd name="connsiteX69" fmla="*/ 308550 w 544086"/>
              <a:gd name="connsiteY69" fmla="*/ 226641 h 570639"/>
              <a:gd name="connsiteX70" fmla="*/ 299716 w 544086"/>
              <a:gd name="connsiteY70" fmla="*/ 217819 h 570639"/>
              <a:gd name="connsiteX71" fmla="*/ 299716 w 544086"/>
              <a:gd name="connsiteY71" fmla="*/ 198140 h 570639"/>
              <a:gd name="connsiteX72" fmla="*/ 264378 w 544086"/>
              <a:gd name="connsiteY72" fmla="*/ 173711 h 570639"/>
              <a:gd name="connsiteX73" fmla="*/ 272533 w 544086"/>
              <a:gd name="connsiteY73" fmla="*/ 165568 h 570639"/>
              <a:gd name="connsiteX74" fmla="*/ 280008 w 544086"/>
              <a:gd name="connsiteY74" fmla="*/ 173711 h 570639"/>
              <a:gd name="connsiteX75" fmla="*/ 299716 w 544086"/>
              <a:gd name="connsiteY75" fmla="*/ 182532 h 570639"/>
              <a:gd name="connsiteX76" fmla="*/ 299716 w 544086"/>
              <a:gd name="connsiteY76" fmla="*/ 141138 h 570639"/>
              <a:gd name="connsiteX77" fmla="*/ 264378 w 544086"/>
              <a:gd name="connsiteY77" fmla="*/ 110601 h 570639"/>
              <a:gd name="connsiteX78" fmla="*/ 299716 w 544086"/>
              <a:gd name="connsiteY78" fmla="*/ 74636 h 570639"/>
              <a:gd name="connsiteX79" fmla="*/ 299716 w 544086"/>
              <a:gd name="connsiteY79" fmla="*/ 54957 h 570639"/>
              <a:gd name="connsiteX80" fmla="*/ 308550 w 544086"/>
              <a:gd name="connsiteY80" fmla="*/ 46135 h 570639"/>
              <a:gd name="connsiteX81" fmla="*/ 308550 w 544086"/>
              <a:gd name="connsiteY81" fmla="*/ 18324 h 570639"/>
              <a:gd name="connsiteX82" fmla="*/ 190999 w 544086"/>
              <a:gd name="connsiteY82" fmla="*/ 135734 h 570639"/>
              <a:gd name="connsiteX83" fmla="*/ 308550 w 544086"/>
              <a:gd name="connsiteY83" fmla="*/ 253144 h 570639"/>
              <a:gd name="connsiteX84" fmla="*/ 426102 w 544086"/>
              <a:gd name="connsiteY84" fmla="*/ 135734 h 570639"/>
              <a:gd name="connsiteX85" fmla="*/ 308550 w 544086"/>
              <a:gd name="connsiteY85" fmla="*/ 18324 h 570639"/>
              <a:gd name="connsiteX86" fmla="*/ 308550 w 544086"/>
              <a:gd name="connsiteY86" fmla="*/ 0 h 570639"/>
              <a:gd name="connsiteX87" fmla="*/ 444448 w 544086"/>
              <a:gd name="connsiteY87" fmla="*/ 135734 h 570639"/>
              <a:gd name="connsiteX88" fmla="*/ 308550 w 544086"/>
              <a:gd name="connsiteY88" fmla="*/ 271468 h 570639"/>
              <a:gd name="connsiteX89" fmla="*/ 172653 w 544086"/>
              <a:gd name="connsiteY89" fmla="*/ 135734 h 570639"/>
              <a:gd name="connsiteX90" fmla="*/ 308550 w 544086"/>
              <a:gd name="connsiteY90" fmla="*/ 0 h 570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44086" h="570639">
                <a:moveTo>
                  <a:pt x="19027" y="370469"/>
                </a:moveTo>
                <a:lnTo>
                  <a:pt x="19027" y="468857"/>
                </a:lnTo>
                <a:lnTo>
                  <a:pt x="90379" y="468857"/>
                </a:lnTo>
                <a:lnTo>
                  <a:pt x="90379" y="370469"/>
                </a:lnTo>
                <a:close/>
                <a:moveTo>
                  <a:pt x="201144" y="335863"/>
                </a:moveTo>
                <a:cubicBezTo>
                  <a:pt x="189592" y="335184"/>
                  <a:pt x="159692" y="354183"/>
                  <a:pt x="142703" y="368433"/>
                </a:cubicBezTo>
                <a:cubicBezTo>
                  <a:pt x="141344" y="369790"/>
                  <a:pt x="139306" y="370469"/>
                  <a:pt x="137267" y="370469"/>
                </a:cubicBezTo>
                <a:lnTo>
                  <a:pt x="110086" y="370469"/>
                </a:lnTo>
                <a:lnTo>
                  <a:pt x="110086" y="470893"/>
                </a:lnTo>
                <a:cubicBezTo>
                  <a:pt x="110086" y="470893"/>
                  <a:pt x="110086" y="470893"/>
                  <a:pt x="110765" y="470893"/>
                </a:cubicBezTo>
                <a:cubicBezTo>
                  <a:pt x="111445" y="471572"/>
                  <a:pt x="184155" y="528569"/>
                  <a:pt x="224928" y="539426"/>
                </a:cubicBezTo>
                <a:cubicBezTo>
                  <a:pt x="269098" y="550283"/>
                  <a:pt x="332975" y="562496"/>
                  <a:pt x="379863" y="540105"/>
                </a:cubicBezTo>
                <a:cubicBezTo>
                  <a:pt x="428790" y="516355"/>
                  <a:pt x="487230" y="433573"/>
                  <a:pt x="515092" y="393539"/>
                </a:cubicBezTo>
                <a:cubicBezTo>
                  <a:pt x="518489" y="388111"/>
                  <a:pt x="521887" y="383361"/>
                  <a:pt x="524605" y="379290"/>
                </a:cubicBezTo>
                <a:cubicBezTo>
                  <a:pt x="526644" y="376575"/>
                  <a:pt x="525285" y="368433"/>
                  <a:pt x="519848" y="359612"/>
                </a:cubicBezTo>
                <a:cubicBezTo>
                  <a:pt x="513053" y="350112"/>
                  <a:pt x="505578" y="346041"/>
                  <a:pt x="502180" y="346719"/>
                </a:cubicBezTo>
                <a:cubicBezTo>
                  <a:pt x="491987" y="349434"/>
                  <a:pt x="479076" y="364362"/>
                  <a:pt x="464806" y="379968"/>
                </a:cubicBezTo>
                <a:cubicBezTo>
                  <a:pt x="444419" y="402360"/>
                  <a:pt x="419276" y="430859"/>
                  <a:pt x="386658" y="440359"/>
                </a:cubicBezTo>
                <a:cubicBezTo>
                  <a:pt x="327538" y="457322"/>
                  <a:pt x="254148" y="445108"/>
                  <a:pt x="233082" y="440359"/>
                </a:cubicBezTo>
                <a:cubicBezTo>
                  <a:pt x="224928" y="439001"/>
                  <a:pt x="218812" y="430180"/>
                  <a:pt x="218132" y="417967"/>
                </a:cubicBezTo>
                <a:cubicBezTo>
                  <a:pt x="217453" y="405753"/>
                  <a:pt x="220851" y="391503"/>
                  <a:pt x="231723" y="388111"/>
                </a:cubicBezTo>
                <a:cubicBezTo>
                  <a:pt x="240557" y="384718"/>
                  <a:pt x="252109" y="386075"/>
                  <a:pt x="267059" y="387432"/>
                </a:cubicBezTo>
                <a:cubicBezTo>
                  <a:pt x="286766" y="390146"/>
                  <a:pt x="310550" y="392860"/>
                  <a:pt x="337732" y="387432"/>
                </a:cubicBezTo>
                <a:cubicBezTo>
                  <a:pt x="338411" y="385396"/>
                  <a:pt x="339091" y="377933"/>
                  <a:pt x="335013" y="369111"/>
                </a:cubicBezTo>
                <a:cubicBezTo>
                  <a:pt x="331616" y="362326"/>
                  <a:pt x="324141" y="350112"/>
                  <a:pt x="307152" y="347398"/>
                </a:cubicBezTo>
                <a:cubicBezTo>
                  <a:pt x="292882" y="344684"/>
                  <a:pt x="253469" y="338577"/>
                  <a:pt x="201144" y="335863"/>
                </a:cubicBezTo>
                <a:close/>
                <a:moveTo>
                  <a:pt x="201823" y="317542"/>
                </a:moveTo>
                <a:cubicBezTo>
                  <a:pt x="255507" y="320256"/>
                  <a:pt x="295600" y="326363"/>
                  <a:pt x="310550" y="329077"/>
                </a:cubicBezTo>
                <a:cubicBezTo>
                  <a:pt x="341809" y="333827"/>
                  <a:pt x="356759" y="363683"/>
                  <a:pt x="356759" y="382682"/>
                </a:cubicBezTo>
                <a:cubicBezTo>
                  <a:pt x="356759" y="397610"/>
                  <a:pt x="349963" y="404396"/>
                  <a:pt x="342488" y="405753"/>
                </a:cubicBezTo>
                <a:cubicBezTo>
                  <a:pt x="311909" y="411181"/>
                  <a:pt x="284727" y="408467"/>
                  <a:pt x="265021" y="405753"/>
                </a:cubicBezTo>
                <a:cubicBezTo>
                  <a:pt x="253469" y="404396"/>
                  <a:pt x="242596" y="403717"/>
                  <a:pt x="238519" y="405074"/>
                </a:cubicBezTo>
                <a:cubicBezTo>
                  <a:pt x="235800" y="407110"/>
                  <a:pt x="235800" y="419324"/>
                  <a:pt x="237839" y="422716"/>
                </a:cubicBezTo>
                <a:cubicBezTo>
                  <a:pt x="258905" y="426788"/>
                  <a:pt x="327538" y="438323"/>
                  <a:pt x="381222" y="422716"/>
                </a:cubicBezTo>
                <a:cubicBezTo>
                  <a:pt x="409083" y="414574"/>
                  <a:pt x="431508" y="389468"/>
                  <a:pt x="451215" y="367754"/>
                </a:cubicBezTo>
                <a:cubicBezTo>
                  <a:pt x="467524" y="349434"/>
                  <a:pt x="481794" y="333149"/>
                  <a:pt x="498103" y="329077"/>
                </a:cubicBezTo>
                <a:cubicBezTo>
                  <a:pt x="512373" y="325685"/>
                  <a:pt x="526644" y="337898"/>
                  <a:pt x="534798" y="349434"/>
                </a:cubicBezTo>
                <a:cubicBezTo>
                  <a:pt x="542953" y="360969"/>
                  <a:pt x="548389" y="377933"/>
                  <a:pt x="539555" y="390146"/>
                </a:cubicBezTo>
                <a:cubicBezTo>
                  <a:pt x="536837" y="394218"/>
                  <a:pt x="534119" y="398967"/>
                  <a:pt x="530041" y="403717"/>
                </a:cubicBezTo>
                <a:cubicBezTo>
                  <a:pt x="498783" y="448501"/>
                  <a:pt x="441022" y="531283"/>
                  <a:pt x="388018" y="556390"/>
                </a:cubicBezTo>
                <a:cubicBezTo>
                  <a:pt x="365593" y="567246"/>
                  <a:pt x="340450" y="570639"/>
                  <a:pt x="315307" y="570639"/>
                </a:cubicBezTo>
                <a:cubicBezTo>
                  <a:pt x="281330" y="570639"/>
                  <a:pt x="247353" y="563854"/>
                  <a:pt x="220851" y="557068"/>
                </a:cubicBezTo>
                <a:cubicBezTo>
                  <a:pt x="179399" y="546890"/>
                  <a:pt x="115522" y="498035"/>
                  <a:pt x="101931" y="487178"/>
                </a:cubicBezTo>
                <a:lnTo>
                  <a:pt x="9514" y="487178"/>
                </a:lnTo>
                <a:cubicBezTo>
                  <a:pt x="4757" y="487178"/>
                  <a:pt x="0" y="483107"/>
                  <a:pt x="0" y="478357"/>
                </a:cubicBezTo>
                <a:lnTo>
                  <a:pt x="0" y="361647"/>
                </a:lnTo>
                <a:cubicBezTo>
                  <a:pt x="0" y="356219"/>
                  <a:pt x="4757" y="352148"/>
                  <a:pt x="9514" y="352148"/>
                </a:cubicBezTo>
                <a:lnTo>
                  <a:pt x="133869" y="352148"/>
                </a:lnTo>
                <a:cubicBezTo>
                  <a:pt x="145422" y="342648"/>
                  <a:pt x="180758" y="316185"/>
                  <a:pt x="201823" y="317542"/>
                </a:cubicBezTo>
                <a:close/>
                <a:moveTo>
                  <a:pt x="317384" y="142495"/>
                </a:moveTo>
                <a:lnTo>
                  <a:pt x="317384" y="181854"/>
                </a:lnTo>
                <a:cubicBezTo>
                  <a:pt x="336412" y="179139"/>
                  <a:pt x="336412" y="166925"/>
                  <a:pt x="336412" y="162175"/>
                </a:cubicBezTo>
                <a:cubicBezTo>
                  <a:pt x="336412" y="149960"/>
                  <a:pt x="330976" y="143853"/>
                  <a:pt x="317384" y="142495"/>
                </a:cubicBezTo>
                <a:close/>
                <a:moveTo>
                  <a:pt x="299716" y="90922"/>
                </a:moveTo>
                <a:cubicBezTo>
                  <a:pt x="280688" y="92958"/>
                  <a:pt x="280008" y="101780"/>
                  <a:pt x="280008" y="110601"/>
                </a:cubicBezTo>
                <a:cubicBezTo>
                  <a:pt x="280008" y="115352"/>
                  <a:pt x="280688" y="123495"/>
                  <a:pt x="299716" y="124852"/>
                </a:cubicBezTo>
                <a:close/>
                <a:moveTo>
                  <a:pt x="308550" y="46135"/>
                </a:moveTo>
                <a:cubicBezTo>
                  <a:pt x="313307" y="46135"/>
                  <a:pt x="317384" y="50207"/>
                  <a:pt x="317384" y="54957"/>
                </a:cubicBezTo>
                <a:lnTo>
                  <a:pt x="317384" y="74636"/>
                </a:lnTo>
                <a:cubicBezTo>
                  <a:pt x="328258" y="75993"/>
                  <a:pt x="336412" y="79386"/>
                  <a:pt x="341169" y="84815"/>
                </a:cubicBezTo>
                <a:cubicBezTo>
                  <a:pt x="347285" y="91601"/>
                  <a:pt x="346606" y="99065"/>
                  <a:pt x="346606" y="100423"/>
                </a:cubicBezTo>
                <a:cubicBezTo>
                  <a:pt x="346606" y="104494"/>
                  <a:pt x="342528" y="107887"/>
                  <a:pt x="337771" y="107208"/>
                </a:cubicBezTo>
                <a:cubicBezTo>
                  <a:pt x="333694" y="106530"/>
                  <a:pt x="330296" y="103137"/>
                  <a:pt x="330976" y="99065"/>
                </a:cubicBezTo>
                <a:cubicBezTo>
                  <a:pt x="330976" y="98387"/>
                  <a:pt x="330296" y="97030"/>
                  <a:pt x="328937" y="94994"/>
                </a:cubicBezTo>
                <a:cubicBezTo>
                  <a:pt x="327578" y="93637"/>
                  <a:pt x="324180" y="91601"/>
                  <a:pt x="317384" y="90922"/>
                </a:cubicBezTo>
                <a:lnTo>
                  <a:pt x="317384" y="126209"/>
                </a:lnTo>
                <a:cubicBezTo>
                  <a:pt x="346606" y="128923"/>
                  <a:pt x="352722" y="147245"/>
                  <a:pt x="352722" y="162175"/>
                </a:cubicBezTo>
                <a:cubicBezTo>
                  <a:pt x="352722" y="182532"/>
                  <a:pt x="339810" y="195426"/>
                  <a:pt x="317384" y="198140"/>
                </a:cubicBezTo>
                <a:lnTo>
                  <a:pt x="317384" y="217819"/>
                </a:lnTo>
                <a:cubicBezTo>
                  <a:pt x="317384" y="222569"/>
                  <a:pt x="313307" y="226641"/>
                  <a:pt x="308550" y="226641"/>
                </a:cubicBezTo>
                <a:cubicBezTo>
                  <a:pt x="303793" y="226641"/>
                  <a:pt x="299716" y="222569"/>
                  <a:pt x="299716" y="217819"/>
                </a:cubicBezTo>
                <a:lnTo>
                  <a:pt x="299716" y="198140"/>
                </a:lnTo>
                <a:cubicBezTo>
                  <a:pt x="269135" y="196104"/>
                  <a:pt x="264378" y="181854"/>
                  <a:pt x="264378" y="173711"/>
                </a:cubicBezTo>
                <a:cubicBezTo>
                  <a:pt x="264378" y="168961"/>
                  <a:pt x="267776" y="165568"/>
                  <a:pt x="272533" y="165568"/>
                </a:cubicBezTo>
                <a:cubicBezTo>
                  <a:pt x="276610" y="165568"/>
                  <a:pt x="280008" y="168961"/>
                  <a:pt x="280008" y="173711"/>
                </a:cubicBezTo>
                <a:cubicBezTo>
                  <a:pt x="280008" y="178461"/>
                  <a:pt x="289522" y="181175"/>
                  <a:pt x="299716" y="182532"/>
                </a:cubicBezTo>
                <a:lnTo>
                  <a:pt x="299716" y="141138"/>
                </a:lnTo>
                <a:cubicBezTo>
                  <a:pt x="275931" y="139102"/>
                  <a:pt x="264378" y="128923"/>
                  <a:pt x="264378" y="110601"/>
                </a:cubicBezTo>
                <a:cubicBezTo>
                  <a:pt x="264378" y="94994"/>
                  <a:pt x="268455" y="77350"/>
                  <a:pt x="299716" y="74636"/>
                </a:cubicBezTo>
                <a:lnTo>
                  <a:pt x="299716" y="54957"/>
                </a:lnTo>
                <a:cubicBezTo>
                  <a:pt x="299716" y="50207"/>
                  <a:pt x="303793" y="46135"/>
                  <a:pt x="308550" y="46135"/>
                </a:cubicBezTo>
                <a:close/>
                <a:moveTo>
                  <a:pt x="308550" y="18324"/>
                </a:moveTo>
                <a:cubicBezTo>
                  <a:pt x="243320" y="18324"/>
                  <a:pt x="190999" y="70582"/>
                  <a:pt x="190999" y="135734"/>
                </a:cubicBezTo>
                <a:cubicBezTo>
                  <a:pt x="190999" y="200886"/>
                  <a:pt x="243320" y="253144"/>
                  <a:pt x="308550" y="253144"/>
                </a:cubicBezTo>
                <a:cubicBezTo>
                  <a:pt x="373781" y="253144"/>
                  <a:pt x="426102" y="200886"/>
                  <a:pt x="426102" y="135734"/>
                </a:cubicBezTo>
                <a:cubicBezTo>
                  <a:pt x="426102" y="70582"/>
                  <a:pt x="373781" y="18324"/>
                  <a:pt x="308550" y="18324"/>
                </a:cubicBezTo>
                <a:close/>
                <a:moveTo>
                  <a:pt x="308550" y="0"/>
                </a:moveTo>
                <a:cubicBezTo>
                  <a:pt x="383294" y="0"/>
                  <a:pt x="444448" y="61080"/>
                  <a:pt x="444448" y="135734"/>
                </a:cubicBezTo>
                <a:cubicBezTo>
                  <a:pt x="444448" y="210388"/>
                  <a:pt x="383294" y="271468"/>
                  <a:pt x="308550" y="271468"/>
                </a:cubicBezTo>
                <a:cubicBezTo>
                  <a:pt x="233807" y="271468"/>
                  <a:pt x="172653" y="210388"/>
                  <a:pt x="172653" y="135734"/>
                </a:cubicBezTo>
                <a:cubicBezTo>
                  <a:pt x="172653" y="61080"/>
                  <a:pt x="233807" y="0"/>
                  <a:pt x="308550" y="0"/>
                </a:cubicBezTo>
                <a:close/>
              </a:path>
            </a:pathLst>
          </a:custGeom>
          <a:solidFill>
            <a:schemeClr val="accent1"/>
          </a:solidFill>
          <a:ln>
            <a:noFill/>
          </a:ln>
        </p:spPr>
      </p:sp>
      <p:sp>
        <p:nvSpPr>
          <p:cNvPr id="81" name="pencil_142784">
            <a:extLst>
              <a:ext uri="{FF2B5EF4-FFF2-40B4-BE49-F238E27FC236}">
                <a16:creationId xmlns="" xmlns:a16="http://schemas.microsoft.com/office/drawing/2014/main" id="{29BB36F2-44F1-4E62-987B-28C70F8CD8DD}"/>
              </a:ext>
            </a:extLst>
          </p:cNvPr>
          <p:cNvSpPr>
            <a:spLocks noChangeAspect="1"/>
          </p:cNvSpPr>
          <p:nvPr/>
        </p:nvSpPr>
        <p:spPr bwMode="auto">
          <a:xfrm>
            <a:off x="9374372" y="5434374"/>
            <a:ext cx="538390" cy="537576"/>
          </a:xfrm>
          <a:custGeom>
            <a:avLst/>
            <a:gdLst>
              <a:gd name="T0" fmla="*/ 4928 w 6442"/>
              <a:gd name="T1" fmla="*/ 0 h 6442"/>
              <a:gd name="T2" fmla="*/ 611 w 6442"/>
              <a:gd name="T3" fmla="*/ 4317 h 6442"/>
              <a:gd name="T4" fmla="*/ 0 w 6442"/>
              <a:gd name="T5" fmla="*/ 6442 h 6442"/>
              <a:gd name="T6" fmla="*/ 2125 w 6442"/>
              <a:gd name="T7" fmla="*/ 5831 h 6442"/>
              <a:gd name="T8" fmla="*/ 6442 w 6442"/>
              <a:gd name="T9" fmla="*/ 1514 h 6442"/>
              <a:gd name="T10" fmla="*/ 4928 w 6442"/>
              <a:gd name="T11" fmla="*/ 0 h 6442"/>
              <a:gd name="T12" fmla="*/ 5876 w 6442"/>
              <a:gd name="T13" fmla="*/ 1514 h 6442"/>
              <a:gd name="T14" fmla="*/ 5543 w 6442"/>
              <a:gd name="T15" fmla="*/ 1846 h 6442"/>
              <a:gd name="T16" fmla="*/ 4595 w 6442"/>
              <a:gd name="T17" fmla="*/ 898 h 6442"/>
              <a:gd name="T18" fmla="*/ 4928 w 6442"/>
              <a:gd name="T19" fmla="*/ 566 h 6442"/>
              <a:gd name="T20" fmla="*/ 5876 w 6442"/>
              <a:gd name="T21" fmla="*/ 1514 h 6442"/>
              <a:gd name="T22" fmla="*/ 1687 w 6442"/>
              <a:gd name="T23" fmla="*/ 5037 h 6442"/>
              <a:gd name="T24" fmla="*/ 4928 w 6442"/>
              <a:gd name="T25" fmla="*/ 1796 h 6442"/>
              <a:gd name="T26" fmla="*/ 5261 w 6442"/>
              <a:gd name="T27" fmla="*/ 2129 h 6442"/>
              <a:gd name="T28" fmla="*/ 2020 w 6442"/>
              <a:gd name="T29" fmla="*/ 5370 h 6442"/>
              <a:gd name="T30" fmla="*/ 1687 w 6442"/>
              <a:gd name="T31" fmla="*/ 5037 h 6442"/>
              <a:gd name="T32" fmla="*/ 1072 w 6442"/>
              <a:gd name="T33" fmla="*/ 4422 h 6442"/>
              <a:gd name="T34" fmla="*/ 4313 w 6442"/>
              <a:gd name="T35" fmla="*/ 1181 h 6442"/>
              <a:gd name="T36" fmla="*/ 4645 w 6442"/>
              <a:gd name="T37" fmla="*/ 1514 h 6442"/>
              <a:gd name="T38" fmla="*/ 1404 w 6442"/>
              <a:gd name="T39" fmla="*/ 4754 h 6442"/>
              <a:gd name="T40" fmla="*/ 1072 w 6442"/>
              <a:gd name="T41" fmla="*/ 4422 h 6442"/>
              <a:gd name="T42" fmla="*/ 887 w 6442"/>
              <a:gd name="T43" fmla="*/ 4803 h 6442"/>
              <a:gd name="T44" fmla="*/ 1638 w 6442"/>
              <a:gd name="T45" fmla="*/ 5554 h 6442"/>
              <a:gd name="T46" fmla="*/ 584 w 6442"/>
              <a:gd name="T47" fmla="*/ 5857 h 6442"/>
              <a:gd name="T48" fmla="*/ 887 w 6442"/>
              <a:gd name="T49" fmla="*/ 4803 h 6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42" h="6442">
                <a:moveTo>
                  <a:pt x="4928" y="0"/>
                </a:moveTo>
                <a:lnTo>
                  <a:pt x="611" y="4317"/>
                </a:lnTo>
                <a:lnTo>
                  <a:pt x="0" y="6442"/>
                </a:lnTo>
                <a:lnTo>
                  <a:pt x="2125" y="5831"/>
                </a:lnTo>
                <a:lnTo>
                  <a:pt x="6442" y="1514"/>
                </a:lnTo>
                <a:lnTo>
                  <a:pt x="4928" y="0"/>
                </a:lnTo>
                <a:close/>
                <a:moveTo>
                  <a:pt x="5876" y="1514"/>
                </a:moveTo>
                <a:lnTo>
                  <a:pt x="5543" y="1846"/>
                </a:lnTo>
                <a:lnTo>
                  <a:pt x="4595" y="898"/>
                </a:lnTo>
                <a:lnTo>
                  <a:pt x="4928" y="566"/>
                </a:lnTo>
                <a:lnTo>
                  <a:pt x="5876" y="1514"/>
                </a:lnTo>
                <a:close/>
                <a:moveTo>
                  <a:pt x="1687" y="5037"/>
                </a:moveTo>
                <a:lnTo>
                  <a:pt x="4928" y="1796"/>
                </a:lnTo>
                <a:lnTo>
                  <a:pt x="5261" y="2129"/>
                </a:lnTo>
                <a:lnTo>
                  <a:pt x="2020" y="5370"/>
                </a:lnTo>
                <a:lnTo>
                  <a:pt x="1687" y="5037"/>
                </a:lnTo>
                <a:close/>
                <a:moveTo>
                  <a:pt x="1072" y="4422"/>
                </a:moveTo>
                <a:lnTo>
                  <a:pt x="4313" y="1181"/>
                </a:lnTo>
                <a:lnTo>
                  <a:pt x="4645" y="1514"/>
                </a:lnTo>
                <a:lnTo>
                  <a:pt x="1404" y="4754"/>
                </a:lnTo>
                <a:lnTo>
                  <a:pt x="1072" y="4422"/>
                </a:lnTo>
                <a:close/>
                <a:moveTo>
                  <a:pt x="887" y="4803"/>
                </a:moveTo>
                <a:lnTo>
                  <a:pt x="1638" y="5554"/>
                </a:lnTo>
                <a:lnTo>
                  <a:pt x="584" y="5857"/>
                </a:lnTo>
                <a:lnTo>
                  <a:pt x="887" y="4803"/>
                </a:lnTo>
                <a:close/>
              </a:path>
            </a:pathLst>
          </a:custGeom>
          <a:solidFill>
            <a:schemeClr val="accent1"/>
          </a:solidFill>
          <a:ln>
            <a:noFill/>
          </a:ln>
        </p:spPr>
      </p:sp>
      <p:sp>
        <p:nvSpPr>
          <p:cNvPr id="82" name="checked_158820">
            <a:extLst>
              <a:ext uri="{FF2B5EF4-FFF2-40B4-BE49-F238E27FC236}">
                <a16:creationId xmlns="" xmlns:a16="http://schemas.microsoft.com/office/drawing/2014/main" id="{D54A1746-4AAE-4347-9528-EC4170EA6735}"/>
              </a:ext>
            </a:extLst>
          </p:cNvPr>
          <p:cNvSpPr>
            <a:spLocks noChangeAspect="1"/>
          </p:cNvSpPr>
          <p:nvPr/>
        </p:nvSpPr>
        <p:spPr bwMode="auto">
          <a:xfrm>
            <a:off x="7653539" y="5465041"/>
            <a:ext cx="538390" cy="476242"/>
          </a:xfrm>
          <a:custGeom>
            <a:avLst/>
            <a:gdLst>
              <a:gd name="T0" fmla="*/ 137 w 6556"/>
              <a:gd name="T1" fmla="*/ 2034 h 5808"/>
              <a:gd name="T2" fmla="*/ 23 w 6556"/>
              <a:gd name="T3" fmla="*/ 2558 h 5808"/>
              <a:gd name="T4" fmla="*/ 9 w 6556"/>
              <a:gd name="T5" fmla="*/ 2659 h 5808"/>
              <a:gd name="T6" fmla="*/ 4 w 6556"/>
              <a:gd name="T7" fmla="*/ 2814 h 5808"/>
              <a:gd name="T8" fmla="*/ 0 w 6556"/>
              <a:gd name="T9" fmla="*/ 2906 h 5808"/>
              <a:gd name="T10" fmla="*/ 0 w 6556"/>
              <a:gd name="T11" fmla="*/ 2926 h 5808"/>
              <a:gd name="T12" fmla="*/ 0 w 6556"/>
              <a:gd name="T13" fmla="*/ 2938 h 5808"/>
              <a:gd name="T14" fmla="*/ 0 w 6556"/>
              <a:gd name="T15" fmla="*/ 2948 h 5808"/>
              <a:gd name="T16" fmla="*/ 17 w 6556"/>
              <a:gd name="T17" fmla="*/ 3212 h 5808"/>
              <a:gd name="T18" fmla="*/ 60 w 6556"/>
              <a:gd name="T19" fmla="*/ 3474 h 5808"/>
              <a:gd name="T20" fmla="*/ 431 w 6556"/>
              <a:gd name="T21" fmla="*/ 4494 h 5808"/>
              <a:gd name="T22" fmla="*/ 1944 w 6556"/>
              <a:gd name="T23" fmla="*/ 5676 h 5808"/>
              <a:gd name="T24" fmla="*/ 2439 w 6556"/>
              <a:gd name="T25" fmla="*/ 5783 h 5808"/>
              <a:gd name="T26" fmla="*/ 2559 w 6556"/>
              <a:gd name="T27" fmla="*/ 5796 h 5808"/>
              <a:gd name="T28" fmla="*/ 2727 w 6556"/>
              <a:gd name="T29" fmla="*/ 5806 h 5808"/>
              <a:gd name="T30" fmla="*/ 2769 w 6556"/>
              <a:gd name="T31" fmla="*/ 5808 h 5808"/>
              <a:gd name="T32" fmla="*/ 2791 w 6556"/>
              <a:gd name="T33" fmla="*/ 5808 h 5808"/>
              <a:gd name="T34" fmla="*/ 2923 w 6556"/>
              <a:gd name="T35" fmla="*/ 5803 h 5808"/>
              <a:gd name="T36" fmla="*/ 5320 w 6556"/>
              <a:gd name="T37" fmla="*/ 4274 h 5808"/>
              <a:gd name="T38" fmla="*/ 5552 w 6556"/>
              <a:gd name="T39" fmla="*/ 3692 h 5808"/>
              <a:gd name="T40" fmla="*/ 5583 w 6556"/>
              <a:gd name="T41" fmla="*/ 3574 h 5808"/>
              <a:gd name="T42" fmla="*/ 5619 w 6556"/>
              <a:gd name="T43" fmla="*/ 3410 h 5808"/>
              <a:gd name="T44" fmla="*/ 5627 w 6556"/>
              <a:gd name="T45" fmla="*/ 3370 h 5808"/>
              <a:gd name="T46" fmla="*/ 5581 w 6556"/>
              <a:gd name="T47" fmla="*/ 2979 h 5808"/>
              <a:gd name="T48" fmla="*/ 5407 w 6556"/>
              <a:gd name="T49" fmla="*/ 3214 h 5808"/>
              <a:gd name="T50" fmla="*/ 4113 w 6556"/>
              <a:gd name="T51" fmla="*/ 4962 h 5808"/>
              <a:gd name="T52" fmla="*/ 2795 w 6556"/>
              <a:gd name="T53" fmla="*/ 5328 h 5808"/>
              <a:gd name="T54" fmla="*/ 2771 w 6556"/>
              <a:gd name="T55" fmla="*/ 5327 h 5808"/>
              <a:gd name="T56" fmla="*/ 2631 w 6556"/>
              <a:gd name="T57" fmla="*/ 5318 h 5808"/>
              <a:gd name="T58" fmla="*/ 2456 w 6556"/>
              <a:gd name="T59" fmla="*/ 5296 h 5808"/>
              <a:gd name="T60" fmla="*/ 2132 w 6556"/>
              <a:gd name="T61" fmla="*/ 5222 h 5808"/>
              <a:gd name="T62" fmla="*/ 1013 w 6556"/>
              <a:gd name="T63" fmla="*/ 4488 h 5808"/>
              <a:gd name="T64" fmla="*/ 457 w 6556"/>
              <a:gd name="T65" fmla="*/ 3274 h 5808"/>
              <a:gd name="T66" fmla="*/ 436 w 6556"/>
              <a:gd name="T67" fmla="*/ 3106 h 5808"/>
              <a:gd name="T68" fmla="*/ 428 w 6556"/>
              <a:gd name="T69" fmla="*/ 2978 h 5808"/>
              <a:gd name="T70" fmla="*/ 425 w 6556"/>
              <a:gd name="T71" fmla="*/ 2946 h 5808"/>
              <a:gd name="T72" fmla="*/ 425 w 6556"/>
              <a:gd name="T73" fmla="*/ 2938 h 5808"/>
              <a:gd name="T74" fmla="*/ 431 w 6556"/>
              <a:gd name="T75" fmla="*/ 2759 h 5808"/>
              <a:gd name="T76" fmla="*/ 445 w 6556"/>
              <a:gd name="T77" fmla="*/ 2587 h 5808"/>
              <a:gd name="T78" fmla="*/ 521 w 6556"/>
              <a:gd name="T79" fmla="*/ 2267 h 5808"/>
              <a:gd name="T80" fmla="*/ 609 w 6556"/>
              <a:gd name="T81" fmla="*/ 2031 h 5808"/>
              <a:gd name="T82" fmla="*/ 1295 w 6556"/>
              <a:gd name="T83" fmla="*/ 1128 h 5808"/>
              <a:gd name="T84" fmla="*/ 4248 w 6556"/>
              <a:gd name="T85" fmla="*/ 1062 h 5808"/>
              <a:gd name="T86" fmla="*/ 3981 w 6556"/>
              <a:gd name="T87" fmla="*/ 2251 h 5808"/>
              <a:gd name="T88" fmla="*/ 1979 w 6556"/>
              <a:gd name="T89" fmla="*/ 2359 h 5808"/>
              <a:gd name="T90" fmla="*/ 1779 w 6556"/>
              <a:gd name="T91" fmla="*/ 2498 h 5808"/>
              <a:gd name="T92" fmla="*/ 2704 w 6556"/>
              <a:gd name="T93" fmla="*/ 3763 h 5808"/>
              <a:gd name="T94" fmla="*/ 2996 w 6556"/>
              <a:gd name="T95" fmla="*/ 3763 h 5808"/>
              <a:gd name="T96" fmla="*/ 4847 w 6556"/>
              <a:gd name="T97" fmla="*/ 1988 h 5808"/>
              <a:gd name="T98" fmla="*/ 6460 w 6556"/>
              <a:gd name="T99" fmla="*/ 68 h 5808"/>
              <a:gd name="T100" fmla="*/ 5228 w 6556"/>
              <a:gd name="T101" fmla="*/ 940 h 5808"/>
              <a:gd name="T102" fmla="*/ 4859 w 6556"/>
              <a:gd name="T103" fmla="*/ 1186 h 5808"/>
              <a:gd name="T104" fmla="*/ 3295 w 6556"/>
              <a:gd name="T105" fmla="*/ 166 h 5808"/>
              <a:gd name="T106" fmla="*/ 2960 w 6556"/>
              <a:gd name="T107" fmla="*/ 123 h 5808"/>
              <a:gd name="T108" fmla="*/ 2796 w 6556"/>
              <a:gd name="T109" fmla="*/ 115 h 5808"/>
              <a:gd name="T110" fmla="*/ 2779 w 6556"/>
              <a:gd name="T111" fmla="*/ 115 h 5808"/>
              <a:gd name="T112" fmla="*/ 2716 w 6556"/>
              <a:gd name="T113" fmla="*/ 118 h 5808"/>
              <a:gd name="T114" fmla="*/ 2465 w 6556"/>
              <a:gd name="T115" fmla="*/ 131 h 5808"/>
              <a:gd name="T116" fmla="*/ 2217 w 6556"/>
              <a:gd name="T117" fmla="*/ 167 h 5808"/>
              <a:gd name="T118" fmla="*/ 1975 w 6556"/>
              <a:gd name="T119" fmla="*/ 228 h 5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556" h="5808">
                <a:moveTo>
                  <a:pt x="349" y="1546"/>
                </a:moveTo>
                <a:cubicBezTo>
                  <a:pt x="264" y="1702"/>
                  <a:pt x="192" y="1864"/>
                  <a:pt x="137" y="2034"/>
                </a:cubicBezTo>
                <a:cubicBezTo>
                  <a:pt x="104" y="2116"/>
                  <a:pt x="91" y="2204"/>
                  <a:pt x="68" y="2290"/>
                </a:cubicBezTo>
                <a:cubicBezTo>
                  <a:pt x="44" y="2374"/>
                  <a:pt x="36" y="2467"/>
                  <a:pt x="23" y="2558"/>
                </a:cubicBezTo>
                <a:lnTo>
                  <a:pt x="13" y="2626"/>
                </a:lnTo>
                <a:lnTo>
                  <a:pt x="9" y="2659"/>
                </a:lnTo>
                <a:lnTo>
                  <a:pt x="8" y="2690"/>
                </a:lnTo>
                <a:lnTo>
                  <a:pt x="4" y="2814"/>
                </a:lnTo>
                <a:lnTo>
                  <a:pt x="1" y="2875"/>
                </a:lnTo>
                <a:lnTo>
                  <a:pt x="0" y="2906"/>
                </a:lnTo>
                <a:lnTo>
                  <a:pt x="0" y="2922"/>
                </a:lnTo>
                <a:lnTo>
                  <a:pt x="0" y="2926"/>
                </a:lnTo>
                <a:lnTo>
                  <a:pt x="0" y="2936"/>
                </a:lnTo>
                <a:lnTo>
                  <a:pt x="0" y="2938"/>
                </a:lnTo>
                <a:lnTo>
                  <a:pt x="0" y="2940"/>
                </a:lnTo>
                <a:lnTo>
                  <a:pt x="0" y="2948"/>
                </a:lnTo>
                <a:lnTo>
                  <a:pt x="8" y="3080"/>
                </a:lnTo>
                <a:lnTo>
                  <a:pt x="17" y="3212"/>
                </a:lnTo>
                <a:cubicBezTo>
                  <a:pt x="23" y="3256"/>
                  <a:pt x="31" y="3299"/>
                  <a:pt x="39" y="3343"/>
                </a:cubicBezTo>
                <a:lnTo>
                  <a:pt x="60" y="3474"/>
                </a:lnTo>
                <a:cubicBezTo>
                  <a:pt x="67" y="3518"/>
                  <a:pt x="81" y="3559"/>
                  <a:pt x="92" y="3602"/>
                </a:cubicBezTo>
                <a:cubicBezTo>
                  <a:pt x="149" y="3912"/>
                  <a:pt x="260" y="4219"/>
                  <a:pt x="431" y="4494"/>
                </a:cubicBezTo>
                <a:cubicBezTo>
                  <a:pt x="600" y="4768"/>
                  <a:pt x="820" y="5015"/>
                  <a:pt x="1077" y="5216"/>
                </a:cubicBezTo>
                <a:cubicBezTo>
                  <a:pt x="1335" y="5418"/>
                  <a:pt x="1629" y="5575"/>
                  <a:pt x="1944" y="5676"/>
                </a:cubicBezTo>
                <a:lnTo>
                  <a:pt x="2184" y="5740"/>
                </a:lnTo>
                <a:cubicBezTo>
                  <a:pt x="2265" y="5759"/>
                  <a:pt x="2353" y="5770"/>
                  <a:pt x="2439" y="5783"/>
                </a:cubicBezTo>
                <a:lnTo>
                  <a:pt x="2503" y="5792"/>
                </a:lnTo>
                <a:lnTo>
                  <a:pt x="2559" y="5796"/>
                </a:lnTo>
                <a:lnTo>
                  <a:pt x="2671" y="5803"/>
                </a:lnTo>
                <a:lnTo>
                  <a:pt x="2727" y="5806"/>
                </a:lnTo>
                <a:lnTo>
                  <a:pt x="2755" y="5807"/>
                </a:lnTo>
                <a:lnTo>
                  <a:pt x="2769" y="5808"/>
                </a:lnTo>
                <a:lnTo>
                  <a:pt x="2787" y="5808"/>
                </a:lnTo>
                <a:lnTo>
                  <a:pt x="2791" y="5808"/>
                </a:lnTo>
                <a:lnTo>
                  <a:pt x="2799" y="5808"/>
                </a:lnTo>
                <a:lnTo>
                  <a:pt x="2923" y="5803"/>
                </a:lnTo>
                <a:cubicBezTo>
                  <a:pt x="3584" y="5775"/>
                  <a:pt x="4232" y="5502"/>
                  <a:pt x="4717" y="5054"/>
                </a:cubicBezTo>
                <a:cubicBezTo>
                  <a:pt x="4961" y="4831"/>
                  <a:pt x="5165" y="4566"/>
                  <a:pt x="5320" y="4274"/>
                </a:cubicBezTo>
                <a:cubicBezTo>
                  <a:pt x="5399" y="4127"/>
                  <a:pt x="5461" y="3978"/>
                  <a:pt x="5515" y="3816"/>
                </a:cubicBezTo>
                <a:lnTo>
                  <a:pt x="5552" y="3692"/>
                </a:lnTo>
                <a:lnTo>
                  <a:pt x="5571" y="3630"/>
                </a:lnTo>
                <a:cubicBezTo>
                  <a:pt x="5576" y="3610"/>
                  <a:pt x="5579" y="3592"/>
                  <a:pt x="5583" y="3574"/>
                </a:cubicBezTo>
                <a:lnTo>
                  <a:pt x="5607" y="3464"/>
                </a:lnTo>
                <a:lnTo>
                  <a:pt x="5619" y="3410"/>
                </a:lnTo>
                <a:lnTo>
                  <a:pt x="5621" y="3396"/>
                </a:lnTo>
                <a:lnTo>
                  <a:pt x="5627" y="3370"/>
                </a:lnTo>
                <a:lnTo>
                  <a:pt x="5632" y="3339"/>
                </a:lnTo>
                <a:cubicBezTo>
                  <a:pt x="5652" y="3222"/>
                  <a:pt x="5615" y="3035"/>
                  <a:pt x="5581" y="2979"/>
                </a:cubicBezTo>
                <a:cubicBezTo>
                  <a:pt x="5549" y="2924"/>
                  <a:pt x="5519" y="2934"/>
                  <a:pt x="5492" y="2980"/>
                </a:cubicBezTo>
                <a:cubicBezTo>
                  <a:pt x="5464" y="3028"/>
                  <a:pt x="5437" y="3114"/>
                  <a:pt x="5407" y="3214"/>
                </a:cubicBezTo>
                <a:cubicBezTo>
                  <a:pt x="5297" y="3542"/>
                  <a:pt x="5153" y="3879"/>
                  <a:pt x="4935" y="4182"/>
                </a:cubicBezTo>
                <a:cubicBezTo>
                  <a:pt x="4717" y="4484"/>
                  <a:pt x="4441" y="4760"/>
                  <a:pt x="4113" y="4962"/>
                </a:cubicBezTo>
                <a:cubicBezTo>
                  <a:pt x="3724" y="5212"/>
                  <a:pt x="3263" y="5332"/>
                  <a:pt x="2805" y="5328"/>
                </a:cubicBezTo>
                <a:lnTo>
                  <a:pt x="2795" y="5328"/>
                </a:lnTo>
                <a:lnTo>
                  <a:pt x="2791" y="5328"/>
                </a:lnTo>
                <a:lnTo>
                  <a:pt x="2771" y="5327"/>
                </a:lnTo>
                <a:lnTo>
                  <a:pt x="2724" y="5324"/>
                </a:lnTo>
                <a:lnTo>
                  <a:pt x="2631" y="5318"/>
                </a:lnTo>
                <a:lnTo>
                  <a:pt x="2537" y="5311"/>
                </a:lnTo>
                <a:cubicBezTo>
                  <a:pt x="2508" y="5307"/>
                  <a:pt x="2483" y="5302"/>
                  <a:pt x="2456" y="5296"/>
                </a:cubicBezTo>
                <a:cubicBezTo>
                  <a:pt x="2403" y="5286"/>
                  <a:pt x="2349" y="5278"/>
                  <a:pt x="2296" y="5267"/>
                </a:cubicBezTo>
                <a:lnTo>
                  <a:pt x="2132" y="5222"/>
                </a:lnTo>
                <a:cubicBezTo>
                  <a:pt x="1917" y="5151"/>
                  <a:pt x="1707" y="5063"/>
                  <a:pt x="1520" y="4934"/>
                </a:cubicBezTo>
                <a:cubicBezTo>
                  <a:pt x="1333" y="4807"/>
                  <a:pt x="1157" y="4663"/>
                  <a:pt x="1013" y="4488"/>
                </a:cubicBezTo>
                <a:cubicBezTo>
                  <a:pt x="869" y="4316"/>
                  <a:pt x="739" y="4130"/>
                  <a:pt x="649" y="3922"/>
                </a:cubicBezTo>
                <a:cubicBezTo>
                  <a:pt x="559" y="3714"/>
                  <a:pt x="487" y="3498"/>
                  <a:pt x="457" y="3274"/>
                </a:cubicBezTo>
                <a:lnTo>
                  <a:pt x="443" y="3190"/>
                </a:lnTo>
                <a:cubicBezTo>
                  <a:pt x="439" y="3162"/>
                  <a:pt x="439" y="3134"/>
                  <a:pt x="436" y="3106"/>
                </a:cubicBezTo>
                <a:lnTo>
                  <a:pt x="431" y="3020"/>
                </a:lnTo>
                <a:lnTo>
                  <a:pt x="428" y="2978"/>
                </a:lnTo>
                <a:lnTo>
                  <a:pt x="427" y="2956"/>
                </a:lnTo>
                <a:lnTo>
                  <a:pt x="425" y="2946"/>
                </a:lnTo>
                <a:lnTo>
                  <a:pt x="425" y="2940"/>
                </a:lnTo>
                <a:lnTo>
                  <a:pt x="425" y="2938"/>
                </a:lnTo>
                <a:lnTo>
                  <a:pt x="425" y="2936"/>
                </a:lnTo>
                <a:lnTo>
                  <a:pt x="431" y="2759"/>
                </a:lnTo>
                <a:cubicBezTo>
                  <a:pt x="432" y="2728"/>
                  <a:pt x="431" y="2694"/>
                  <a:pt x="435" y="2667"/>
                </a:cubicBezTo>
                <a:lnTo>
                  <a:pt x="445" y="2587"/>
                </a:lnTo>
                <a:cubicBezTo>
                  <a:pt x="456" y="2534"/>
                  <a:pt x="460" y="2483"/>
                  <a:pt x="476" y="2428"/>
                </a:cubicBezTo>
                <a:lnTo>
                  <a:pt x="521" y="2267"/>
                </a:lnTo>
                <a:cubicBezTo>
                  <a:pt x="535" y="2212"/>
                  <a:pt x="561" y="2162"/>
                  <a:pt x="579" y="2110"/>
                </a:cubicBezTo>
                <a:lnTo>
                  <a:pt x="609" y="2031"/>
                </a:lnTo>
                <a:cubicBezTo>
                  <a:pt x="620" y="2004"/>
                  <a:pt x="635" y="1980"/>
                  <a:pt x="645" y="1955"/>
                </a:cubicBezTo>
                <a:cubicBezTo>
                  <a:pt x="799" y="1636"/>
                  <a:pt x="1023" y="1352"/>
                  <a:pt x="1295" y="1128"/>
                </a:cubicBezTo>
                <a:cubicBezTo>
                  <a:pt x="1571" y="908"/>
                  <a:pt x="1892" y="750"/>
                  <a:pt x="2233" y="666"/>
                </a:cubicBezTo>
                <a:cubicBezTo>
                  <a:pt x="2917" y="494"/>
                  <a:pt x="3671" y="640"/>
                  <a:pt x="4248" y="1062"/>
                </a:cubicBezTo>
                <a:cubicBezTo>
                  <a:pt x="4456" y="1210"/>
                  <a:pt x="4625" y="1370"/>
                  <a:pt x="4744" y="1443"/>
                </a:cubicBezTo>
                <a:cubicBezTo>
                  <a:pt x="4489" y="1711"/>
                  <a:pt x="4236" y="1983"/>
                  <a:pt x="3981" y="2251"/>
                </a:cubicBezTo>
                <a:cubicBezTo>
                  <a:pt x="3580" y="2551"/>
                  <a:pt x="3211" y="2891"/>
                  <a:pt x="2851" y="3244"/>
                </a:cubicBezTo>
                <a:cubicBezTo>
                  <a:pt x="2557" y="2952"/>
                  <a:pt x="2261" y="2662"/>
                  <a:pt x="1979" y="2359"/>
                </a:cubicBezTo>
                <a:cubicBezTo>
                  <a:pt x="1945" y="2323"/>
                  <a:pt x="1859" y="2302"/>
                  <a:pt x="1819" y="2308"/>
                </a:cubicBezTo>
                <a:cubicBezTo>
                  <a:pt x="1739" y="2320"/>
                  <a:pt x="1744" y="2403"/>
                  <a:pt x="1779" y="2498"/>
                </a:cubicBezTo>
                <a:cubicBezTo>
                  <a:pt x="1896" y="2811"/>
                  <a:pt x="2113" y="3116"/>
                  <a:pt x="2368" y="3394"/>
                </a:cubicBezTo>
                <a:lnTo>
                  <a:pt x="2704" y="3763"/>
                </a:lnTo>
                <a:cubicBezTo>
                  <a:pt x="2777" y="3844"/>
                  <a:pt x="2903" y="3850"/>
                  <a:pt x="2983" y="3776"/>
                </a:cubicBezTo>
                <a:lnTo>
                  <a:pt x="2996" y="3763"/>
                </a:lnTo>
                <a:cubicBezTo>
                  <a:pt x="3545" y="3266"/>
                  <a:pt x="4093" y="2767"/>
                  <a:pt x="4596" y="2216"/>
                </a:cubicBezTo>
                <a:lnTo>
                  <a:pt x="4847" y="1988"/>
                </a:lnTo>
                <a:cubicBezTo>
                  <a:pt x="5369" y="1500"/>
                  <a:pt x="5881" y="1000"/>
                  <a:pt x="6348" y="459"/>
                </a:cubicBezTo>
                <a:cubicBezTo>
                  <a:pt x="6480" y="306"/>
                  <a:pt x="6556" y="143"/>
                  <a:pt x="6460" y="68"/>
                </a:cubicBezTo>
                <a:cubicBezTo>
                  <a:pt x="6372" y="0"/>
                  <a:pt x="6213" y="43"/>
                  <a:pt x="6057" y="180"/>
                </a:cubicBezTo>
                <a:cubicBezTo>
                  <a:pt x="5776" y="427"/>
                  <a:pt x="5492" y="675"/>
                  <a:pt x="5228" y="940"/>
                </a:cubicBezTo>
                <a:cubicBezTo>
                  <a:pt x="5117" y="1052"/>
                  <a:pt x="5008" y="1166"/>
                  <a:pt x="4899" y="1279"/>
                </a:cubicBezTo>
                <a:cubicBezTo>
                  <a:pt x="4889" y="1250"/>
                  <a:pt x="4876" y="1219"/>
                  <a:pt x="4859" y="1186"/>
                </a:cubicBezTo>
                <a:cubicBezTo>
                  <a:pt x="4793" y="1052"/>
                  <a:pt x="4668" y="884"/>
                  <a:pt x="4479" y="730"/>
                </a:cubicBezTo>
                <a:cubicBezTo>
                  <a:pt x="4140" y="454"/>
                  <a:pt x="3731" y="255"/>
                  <a:pt x="3295" y="166"/>
                </a:cubicBezTo>
                <a:lnTo>
                  <a:pt x="3132" y="142"/>
                </a:lnTo>
                <a:lnTo>
                  <a:pt x="2960" y="123"/>
                </a:lnTo>
                <a:lnTo>
                  <a:pt x="2805" y="115"/>
                </a:lnTo>
                <a:lnTo>
                  <a:pt x="2796" y="115"/>
                </a:lnTo>
                <a:lnTo>
                  <a:pt x="2791" y="115"/>
                </a:lnTo>
                <a:lnTo>
                  <a:pt x="2779" y="115"/>
                </a:lnTo>
                <a:lnTo>
                  <a:pt x="2757" y="116"/>
                </a:lnTo>
                <a:lnTo>
                  <a:pt x="2716" y="118"/>
                </a:lnTo>
                <a:lnTo>
                  <a:pt x="2632" y="120"/>
                </a:lnTo>
                <a:cubicBezTo>
                  <a:pt x="2576" y="124"/>
                  <a:pt x="2520" y="122"/>
                  <a:pt x="2465" y="131"/>
                </a:cubicBezTo>
                <a:lnTo>
                  <a:pt x="2300" y="155"/>
                </a:lnTo>
                <a:lnTo>
                  <a:pt x="2217" y="167"/>
                </a:lnTo>
                <a:lnTo>
                  <a:pt x="2136" y="187"/>
                </a:lnTo>
                <a:lnTo>
                  <a:pt x="1975" y="228"/>
                </a:lnTo>
                <a:cubicBezTo>
                  <a:pt x="1287" y="436"/>
                  <a:pt x="692" y="922"/>
                  <a:pt x="349" y="1546"/>
                </a:cubicBezTo>
                <a:close/>
              </a:path>
            </a:pathLst>
          </a:custGeom>
          <a:solidFill>
            <a:schemeClr val="accent1"/>
          </a:solidFill>
          <a:ln>
            <a:noFill/>
          </a:ln>
        </p:spPr>
      </p:sp>
      <p:sp>
        <p:nvSpPr>
          <p:cNvPr id="83" name="stopwatch_151168">
            <a:extLst>
              <a:ext uri="{FF2B5EF4-FFF2-40B4-BE49-F238E27FC236}">
                <a16:creationId xmlns="" xmlns:a16="http://schemas.microsoft.com/office/drawing/2014/main" id="{1868652D-06C1-48D9-B432-0AED6A95694E}"/>
              </a:ext>
            </a:extLst>
          </p:cNvPr>
          <p:cNvSpPr>
            <a:spLocks noChangeAspect="1"/>
          </p:cNvSpPr>
          <p:nvPr/>
        </p:nvSpPr>
        <p:spPr bwMode="auto">
          <a:xfrm>
            <a:off x="720276" y="2853000"/>
            <a:ext cx="538391" cy="537635"/>
          </a:xfrm>
          <a:custGeom>
            <a:avLst/>
            <a:gdLst>
              <a:gd name="connsiteX0" fmla="*/ 453429 w 607614"/>
              <a:gd name="connsiteY0" fmla="*/ 364040 h 606761"/>
              <a:gd name="connsiteX1" fmla="*/ 364579 w 607614"/>
              <a:gd name="connsiteY1" fmla="*/ 453544 h 606761"/>
              <a:gd name="connsiteX2" fmla="*/ 453429 w 607614"/>
              <a:gd name="connsiteY2" fmla="*/ 542288 h 606761"/>
              <a:gd name="connsiteX3" fmla="*/ 542280 w 607614"/>
              <a:gd name="connsiteY3" fmla="*/ 453544 h 606761"/>
              <a:gd name="connsiteX4" fmla="*/ 453429 w 607614"/>
              <a:gd name="connsiteY4" fmla="*/ 364040 h 606761"/>
              <a:gd name="connsiteX5" fmla="*/ 453429 w 607614"/>
              <a:gd name="connsiteY5" fmla="*/ 344319 h 606761"/>
              <a:gd name="connsiteX6" fmla="*/ 562784 w 607614"/>
              <a:gd name="connsiteY6" fmla="*/ 453544 h 606761"/>
              <a:gd name="connsiteX7" fmla="*/ 533926 w 607614"/>
              <a:gd name="connsiteY7" fmla="*/ 526360 h 606761"/>
              <a:gd name="connsiteX8" fmla="*/ 594679 w 607614"/>
              <a:gd name="connsiteY8" fmla="*/ 589316 h 606761"/>
              <a:gd name="connsiteX9" fmla="*/ 594679 w 607614"/>
              <a:gd name="connsiteY9" fmla="*/ 603727 h 606761"/>
              <a:gd name="connsiteX10" fmla="*/ 587085 w 607614"/>
              <a:gd name="connsiteY10" fmla="*/ 606761 h 606761"/>
              <a:gd name="connsiteX11" fmla="*/ 580250 w 607614"/>
              <a:gd name="connsiteY11" fmla="*/ 603727 h 606761"/>
              <a:gd name="connsiteX12" fmla="*/ 519498 w 607614"/>
              <a:gd name="connsiteY12" fmla="*/ 540013 h 606761"/>
              <a:gd name="connsiteX13" fmla="*/ 453429 w 607614"/>
              <a:gd name="connsiteY13" fmla="*/ 562010 h 606761"/>
              <a:gd name="connsiteX14" fmla="*/ 344075 w 607614"/>
              <a:gd name="connsiteY14" fmla="*/ 453544 h 606761"/>
              <a:gd name="connsiteX15" fmla="*/ 453429 w 607614"/>
              <a:gd name="connsiteY15" fmla="*/ 344319 h 606761"/>
              <a:gd name="connsiteX16" fmla="*/ 208113 w 607614"/>
              <a:gd name="connsiteY16" fmla="*/ 194199 h 606761"/>
              <a:gd name="connsiteX17" fmla="*/ 339462 w 607614"/>
              <a:gd name="connsiteY17" fmla="*/ 288979 h 606761"/>
              <a:gd name="connsiteX18" fmla="*/ 354647 w 607614"/>
              <a:gd name="connsiteY18" fmla="*/ 314759 h 606761"/>
              <a:gd name="connsiteX19" fmla="*/ 344017 w 607614"/>
              <a:gd name="connsiteY19" fmla="*/ 343572 h 606761"/>
              <a:gd name="connsiteX20" fmla="*/ 318203 w 607614"/>
              <a:gd name="connsiteY20" fmla="*/ 354187 h 606761"/>
              <a:gd name="connsiteX21" fmla="*/ 289352 w 607614"/>
              <a:gd name="connsiteY21" fmla="*/ 339022 h 606761"/>
              <a:gd name="connsiteX22" fmla="*/ 194447 w 607614"/>
              <a:gd name="connsiteY22" fmla="*/ 207847 h 606761"/>
              <a:gd name="connsiteX23" fmla="*/ 195206 w 607614"/>
              <a:gd name="connsiteY23" fmla="*/ 194957 h 606761"/>
              <a:gd name="connsiteX24" fmla="*/ 208113 w 607614"/>
              <a:gd name="connsiteY24" fmla="*/ 194199 h 606761"/>
              <a:gd name="connsiteX25" fmla="*/ 88865 w 607614"/>
              <a:gd name="connsiteY25" fmla="*/ 89473 h 606761"/>
              <a:gd name="connsiteX26" fmla="*/ 103297 w 607614"/>
              <a:gd name="connsiteY26" fmla="*/ 89473 h 606761"/>
              <a:gd name="connsiteX27" fmla="*/ 103297 w 607614"/>
              <a:gd name="connsiteY27" fmla="*/ 103126 h 606761"/>
              <a:gd name="connsiteX28" fmla="*/ 20507 w 607614"/>
              <a:gd name="connsiteY28" fmla="*/ 303366 h 606761"/>
              <a:gd name="connsiteX29" fmla="*/ 303814 w 607614"/>
              <a:gd name="connsiteY29" fmla="*/ 586282 h 606761"/>
              <a:gd name="connsiteX30" fmla="*/ 385084 w 607614"/>
              <a:gd name="connsiteY30" fmla="*/ 574905 h 606761"/>
              <a:gd name="connsiteX31" fmla="*/ 412427 w 607614"/>
              <a:gd name="connsiteY31" fmla="*/ 586282 h 606761"/>
              <a:gd name="connsiteX32" fmla="*/ 303814 w 607614"/>
              <a:gd name="connsiteY32" fmla="*/ 606761 h 606761"/>
              <a:gd name="connsiteX33" fmla="*/ 0 w 607614"/>
              <a:gd name="connsiteY33" fmla="*/ 303366 h 606761"/>
              <a:gd name="connsiteX34" fmla="*/ 88865 w 607614"/>
              <a:gd name="connsiteY34" fmla="*/ 89473 h 606761"/>
              <a:gd name="connsiteX35" fmla="*/ 303871 w 607614"/>
              <a:gd name="connsiteY35" fmla="*/ 0 h 606761"/>
              <a:gd name="connsiteX36" fmla="*/ 607614 w 607614"/>
              <a:gd name="connsiteY36" fmla="*/ 303435 h 606761"/>
              <a:gd name="connsiteX37" fmla="*/ 587111 w 607614"/>
              <a:gd name="connsiteY37" fmla="*/ 412671 h 606761"/>
              <a:gd name="connsiteX38" fmla="*/ 574962 w 607614"/>
              <a:gd name="connsiteY38" fmla="*/ 385362 h 606761"/>
              <a:gd name="connsiteX39" fmla="*/ 587111 w 607614"/>
              <a:gd name="connsiteY39" fmla="*/ 303435 h 606761"/>
              <a:gd name="connsiteX40" fmla="*/ 313742 w 607614"/>
              <a:gd name="connsiteY40" fmla="*/ 20482 h 606761"/>
              <a:gd name="connsiteX41" fmla="*/ 313742 w 607614"/>
              <a:gd name="connsiteY41" fmla="*/ 144890 h 606761"/>
              <a:gd name="connsiteX42" fmla="*/ 303871 w 607614"/>
              <a:gd name="connsiteY42" fmla="*/ 154752 h 606761"/>
              <a:gd name="connsiteX43" fmla="*/ 293999 w 607614"/>
              <a:gd name="connsiteY43" fmla="*/ 144890 h 606761"/>
              <a:gd name="connsiteX44" fmla="*/ 293999 w 607614"/>
              <a:gd name="connsiteY44" fmla="*/ 9861 h 606761"/>
              <a:gd name="connsiteX45" fmla="*/ 303871 w 607614"/>
              <a:gd name="connsiteY45" fmla="*/ 0 h 606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14" h="606761">
                <a:moveTo>
                  <a:pt x="453429" y="364040"/>
                </a:moveTo>
                <a:cubicBezTo>
                  <a:pt x="404068" y="364040"/>
                  <a:pt x="364579" y="404241"/>
                  <a:pt x="364579" y="453544"/>
                </a:cubicBezTo>
                <a:cubicBezTo>
                  <a:pt x="364579" y="502088"/>
                  <a:pt x="404068" y="542288"/>
                  <a:pt x="453429" y="542288"/>
                </a:cubicBezTo>
                <a:cubicBezTo>
                  <a:pt x="502791" y="542288"/>
                  <a:pt x="542280" y="502088"/>
                  <a:pt x="542280" y="453544"/>
                </a:cubicBezTo>
                <a:cubicBezTo>
                  <a:pt x="542280" y="404241"/>
                  <a:pt x="502791" y="364040"/>
                  <a:pt x="453429" y="364040"/>
                </a:cubicBezTo>
                <a:close/>
                <a:moveTo>
                  <a:pt x="453429" y="344319"/>
                </a:moveTo>
                <a:cubicBezTo>
                  <a:pt x="513423" y="344319"/>
                  <a:pt x="562784" y="392863"/>
                  <a:pt x="562784" y="453544"/>
                </a:cubicBezTo>
                <a:cubicBezTo>
                  <a:pt x="562784" y="481608"/>
                  <a:pt x="552152" y="507397"/>
                  <a:pt x="533926" y="526360"/>
                </a:cubicBezTo>
                <a:lnTo>
                  <a:pt x="594679" y="589316"/>
                </a:lnTo>
                <a:cubicBezTo>
                  <a:pt x="598476" y="593867"/>
                  <a:pt x="598476" y="599935"/>
                  <a:pt x="594679" y="603727"/>
                </a:cubicBezTo>
                <a:cubicBezTo>
                  <a:pt x="592401" y="606003"/>
                  <a:pt x="590123" y="606761"/>
                  <a:pt x="587085" y="606761"/>
                </a:cubicBezTo>
                <a:cubicBezTo>
                  <a:pt x="584807" y="606761"/>
                  <a:pt x="581769" y="606003"/>
                  <a:pt x="580250" y="603727"/>
                </a:cubicBezTo>
                <a:lnTo>
                  <a:pt x="519498" y="540013"/>
                </a:lnTo>
                <a:cubicBezTo>
                  <a:pt x="501272" y="553666"/>
                  <a:pt x="478490" y="562010"/>
                  <a:pt x="453429" y="562010"/>
                </a:cubicBezTo>
                <a:cubicBezTo>
                  <a:pt x="393436" y="562010"/>
                  <a:pt x="344075" y="513465"/>
                  <a:pt x="344075" y="453544"/>
                </a:cubicBezTo>
                <a:cubicBezTo>
                  <a:pt x="344075" y="392863"/>
                  <a:pt x="393436" y="344319"/>
                  <a:pt x="453429" y="344319"/>
                </a:cubicBezTo>
                <a:close/>
                <a:moveTo>
                  <a:pt x="208113" y="194199"/>
                </a:moveTo>
                <a:lnTo>
                  <a:pt x="339462" y="288979"/>
                </a:lnTo>
                <a:cubicBezTo>
                  <a:pt x="347814" y="295045"/>
                  <a:pt x="353128" y="304902"/>
                  <a:pt x="354647" y="314759"/>
                </a:cubicBezTo>
                <a:cubicBezTo>
                  <a:pt x="355406" y="325374"/>
                  <a:pt x="351610" y="335990"/>
                  <a:pt x="344017" y="343572"/>
                </a:cubicBezTo>
                <a:cubicBezTo>
                  <a:pt x="337184" y="350396"/>
                  <a:pt x="328073" y="354187"/>
                  <a:pt x="318203" y="354187"/>
                </a:cubicBezTo>
                <a:cubicBezTo>
                  <a:pt x="306815" y="354187"/>
                  <a:pt x="296185" y="348121"/>
                  <a:pt x="289352" y="339022"/>
                </a:cubicBezTo>
                <a:lnTo>
                  <a:pt x="194447" y="207847"/>
                </a:lnTo>
                <a:cubicBezTo>
                  <a:pt x="191410" y="204056"/>
                  <a:pt x="192169" y="198749"/>
                  <a:pt x="195206" y="194957"/>
                </a:cubicBezTo>
                <a:cubicBezTo>
                  <a:pt x="199002" y="191924"/>
                  <a:pt x="204317" y="191166"/>
                  <a:pt x="208113" y="194199"/>
                </a:cubicBezTo>
                <a:close/>
                <a:moveTo>
                  <a:pt x="88865" y="89473"/>
                </a:moveTo>
                <a:cubicBezTo>
                  <a:pt x="92663" y="84922"/>
                  <a:pt x="98739" y="84922"/>
                  <a:pt x="103297" y="89473"/>
                </a:cubicBezTo>
                <a:cubicBezTo>
                  <a:pt x="107094" y="93266"/>
                  <a:pt x="107094" y="99334"/>
                  <a:pt x="103297" y="103126"/>
                </a:cubicBezTo>
                <a:cubicBezTo>
                  <a:pt x="49370" y="156979"/>
                  <a:pt x="20507" y="228276"/>
                  <a:pt x="20507" y="303366"/>
                </a:cubicBezTo>
                <a:cubicBezTo>
                  <a:pt x="20507" y="459615"/>
                  <a:pt x="147350" y="586282"/>
                  <a:pt x="303814" y="586282"/>
                </a:cubicBezTo>
                <a:cubicBezTo>
                  <a:pt x="331916" y="586282"/>
                  <a:pt x="359260" y="582490"/>
                  <a:pt x="385084" y="574905"/>
                </a:cubicBezTo>
                <a:cubicBezTo>
                  <a:pt x="393439" y="579456"/>
                  <a:pt x="402553" y="583248"/>
                  <a:pt x="412427" y="586282"/>
                </a:cubicBezTo>
                <a:cubicBezTo>
                  <a:pt x="379008" y="599935"/>
                  <a:pt x="341790" y="606761"/>
                  <a:pt x="303814" y="606761"/>
                </a:cubicBezTo>
                <a:cubicBezTo>
                  <a:pt x="135957" y="606761"/>
                  <a:pt x="0" y="470992"/>
                  <a:pt x="0" y="303366"/>
                </a:cubicBezTo>
                <a:cubicBezTo>
                  <a:pt x="0" y="222208"/>
                  <a:pt x="31141" y="146360"/>
                  <a:pt x="88865" y="89473"/>
                </a:cubicBezTo>
                <a:close/>
                <a:moveTo>
                  <a:pt x="303871" y="0"/>
                </a:moveTo>
                <a:cubicBezTo>
                  <a:pt x="471689" y="0"/>
                  <a:pt x="607614" y="135787"/>
                  <a:pt x="607614" y="303435"/>
                </a:cubicBezTo>
                <a:cubicBezTo>
                  <a:pt x="607614" y="342123"/>
                  <a:pt x="600020" y="378535"/>
                  <a:pt x="587111" y="412671"/>
                </a:cubicBezTo>
                <a:cubicBezTo>
                  <a:pt x="584074" y="402810"/>
                  <a:pt x="580277" y="393707"/>
                  <a:pt x="574962" y="385362"/>
                </a:cubicBezTo>
                <a:cubicBezTo>
                  <a:pt x="583315" y="359570"/>
                  <a:pt x="587111" y="331502"/>
                  <a:pt x="587111" y="303435"/>
                </a:cubicBezTo>
                <a:cubicBezTo>
                  <a:pt x="587111" y="150959"/>
                  <a:pt x="465614" y="25792"/>
                  <a:pt x="313742" y="20482"/>
                </a:cubicBezTo>
                <a:lnTo>
                  <a:pt x="313742" y="144890"/>
                </a:lnTo>
                <a:cubicBezTo>
                  <a:pt x="313742" y="150200"/>
                  <a:pt x="309186" y="154752"/>
                  <a:pt x="303871" y="154752"/>
                </a:cubicBezTo>
                <a:cubicBezTo>
                  <a:pt x="298555" y="154752"/>
                  <a:pt x="293999" y="150200"/>
                  <a:pt x="293999" y="144890"/>
                </a:cubicBezTo>
                <a:lnTo>
                  <a:pt x="293999" y="9861"/>
                </a:lnTo>
                <a:cubicBezTo>
                  <a:pt x="293999" y="4551"/>
                  <a:pt x="298555" y="0"/>
                  <a:pt x="303871" y="0"/>
                </a:cubicBezTo>
                <a:close/>
              </a:path>
            </a:pathLst>
          </a:custGeom>
          <a:solidFill>
            <a:schemeClr val="accent1"/>
          </a:solidFill>
          <a:ln>
            <a:noFill/>
          </a:ln>
        </p:spPr>
      </p:sp>
      <p:sp>
        <p:nvSpPr>
          <p:cNvPr id="84" name="wifi_246687">
            <a:extLst>
              <a:ext uri="{FF2B5EF4-FFF2-40B4-BE49-F238E27FC236}">
                <a16:creationId xmlns="" xmlns:a16="http://schemas.microsoft.com/office/drawing/2014/main" id="{9F0E3F86-9878-474F-98EB-031FC9D20B23}"/>
              </a:ext>
            </a:extLst>
          </p:cNvPr>
          <p:cNvSpPr>
            <a:spLocks noChangeAspect="1"/>
          </p:cNvSpPr>
          <p:nvPr/>
        </p:nvSpPr>
        <p:spPr bwMode="auto">
          <a:xfrm>
            <a:off x="2423927" y="2931746"/>
            <a:ext cx="538391" cy="380143"/>
          </a:xfrm>
          <a:custGeom>
            <a:avLst/>
            <a:gdLst>
              <a:gd name="connsiteX0" fmla="*/ 303785 w 607639"/>
              <a:gd name="connsiteY0" fmla="*/ 199383 h 429038"/>
              <a:gd name="connsiteX1" fmla="*/ 288649 w 607639"/>
              <a:gd name="connsiteY1" fmla="*/ 214484 h 429038"/>
              <a:gd name="connsiteX2" fmla="*/ 303785 w 607639"/>
              <a:gd name="connsiteY2" fmla="*/ 229673 h 429038"/>
              <a:gd name="connsiteX3" fmla="*/ 319009 w 607639"/>
              <a:gd name="connsiteY3" fmla="*/ 214484 h 429038"/>
              <a:gd name="connsiteX4" fmla="*/ 303785 w 607639"/>
              <a:gd name="connsiteY4" fmla="*/ 199383 h 429038"/>
              <a:gd name="connsiteX5" fmla="*/ 303785 w 607639"/>
              <a:gd name="connsiteY5" fmla="*/ 169004 h 429038"/>
              <a:gd name="connsiteX6" fmla="*/ 349370 w 607639"/>
              <a:gd name="connsiteY6" fmla="*/ 214484 h 429038"/>
              <a:gd name="connsiteX7" fmla="*/ 303785 w 607639"/>
              <a:gd name="connsiteY7" fmla="*/ 259963 h 429038"/>
              <a:gd name="connsiteX8" fmla="*/ 258199 w 607639"/>
              <a:gd name="connsiteY8" fmla="*/ 214484 h 429038"/>
              <a:gd name="connsiteX9" fmla="*/ 303785 w 607639"/>
              <a:gd name="connsiteY9" fmla="*/ 169004 h 429038"/>
              <a:gd name="connsiteX10" fmla="*/ 389756 w 607639"/>
              <a:gd name="connsiteY10" fmla="*/ 128711 h 429038"/>
              <a:gd name="connsiteX11" fmla="*/ 425368 w 607639"/>
              <a:gd name="connsiteY11" fmla="*/ 214474 h 429038"/>
              <a:gd name="connsiteX12" fmla="*/ 389756 w 607639"/>
              <a:gd name="connsiteY12" fmla="*/ 300326 h 429038"/>
              <a:gd name="connsiteX13" fmla="*/ 368210 w 607639"/>
              <a:gd name="connsiteY13" fmla="*/ 278819 h 429038"/>
              <a:gd name="connsiteX14" fmla="*/ 394919 w 607639"/>
              <a:gd name="connsiteY14" fmla="*/ 214474 h 429038"/>
              <a:gd name="connsiteX15" fmla="*/ 368210 w 607639"/>
              <a:gd name="connsiteY15" fmla="*/ 150218 h 429038"/>
              <a:gd name="connsiteX16" fmla="*/ 217883 w 607639"/>
              <a:gd name="connsiteY16" fmla="*/ 128711 h 429038"/>
              <a:gd name="connsiteX17" fmla="*/ 239429 w 607639"/>
              <a:gd name="connsiteY17" fmla="*/ 150218 h 429038"/>
              <a:gd name="connsiteX18" fmla="*/ 212631 w 607639"/>
              <a:gd name="connsiteY18" fmla="*/ 214474 h 429038"/>
              <a:gd name="connsiteX19" fmla="*/ 239429 w 607639"/>
              <a:gd name="connsiteY19" fmla="*/ 278819 h 429038"/>
              <a:gd name="connsiteX20" fmla="*/ 217883 w 607639"/>
              <a:gd name="connsiteY20" fmla="*/ 300326 h 429038"/>
              <a:gd name="connsiteX21" fmla="*/ 182271 w 607639"/>
              <a:gd name="connsiteY21" fmla="*/ 214474 h 429038"/>
              <a:gd name="connsiteX22" fmla="*/ 217883 w 607639"/>
              <a:gd name="connsiteY22" fmla="*/ 128711 h 429038"/>
              <a:gd name="connsiteX23" fmla="*/ 153467 w 607639"/>
              <a:gd name="connsiteY23" fmla="*/ 64356 h 429038"/>
              <a:gd name="connsiteX24" fmla="*/ 175003 w 607639"/>
              <a:gd name="connsiteY24" fmla="*/ 85865 h 429038"/>
              <a:gd name="connsiteX25" fmla="*/ 121518 w 607639"/>
              <a:gd name="connsiteY25" fmla="*/ 214475 h 429038"/>
              <a:gd name="connsiteX26" fmla="*/ 175003 w 607639"/>
              <a:gd name="connsiteY26" fmla="*/ 343174 h 429038"/>
              <a:gd name="connsiteX27" fmla="*/ 153467 w 607639"/>
              <a:gd name="connsiteY27" fmla="*/ 364683 h 429038"/>
              <a:gd name="connsiteX28" fmla="*/ 91171 w 607639"/>
              <a:gd name="connsiteY28" fmla="*/ 214475 h 429038"/>
              <a:gd name="connsiteX29" fmla="*/ 153467 w 607639"/>
              <a:gd name="connsiteY29" fmla="*/ 64356 h 429038"/>
              <a:gd name="connsiteX30" fmla="*/ 454173 w 607639"/>
              <a:gd name="connsiteY30" fmla="*/ 64356 h 429038"/>
              <a:gd name="connsiteX31" fmla="*/ 516469 w 607639"/>
              <a:gd name="connsiteY31" fmla="*/ 214475 h 429038"/>
              <a:gd name="connsiteX32" fmla="*/ 454173 w 607639"/>
              <a:gd name="connsiteY32" fmla="*/ 364683 h 429038"/>
              <a:gd name="connsiteX33" fmla="*/ 432637 w 607639"/>
              <a:gd name="connsiteY33" fmla="*/ 343174 h 429038"/>
              <a:gd name="connsiteX34" fmla="*/ 486033 w 607639"/>
              <a:gd name="connsiteY34" fmla="*/ 214475 h 429038"/>
              <a:gd name="connsiteX35" fmla="*/ 432637 w 607639"/>
              <a:gd name="connsiteY35" fmla="*/ 85865 h 429038"/>
              <a:gd name="connsiteX36" fmla="*/ 518608 w 607639"/>
              <a:gd name="connsiteY36" fmla="*/ 0 h 429038"/>
              <a:gd name="connsiteX37" fmla="*/ 607639 w 607639"/>
              <a:gd name="connsiteY37" fmla="*/ 214475 h 429038"/>
              <a:gd name="connsiteX38" fmla="*/ 518608 w 607639"/>
              <a:gd name="connsiteY38" fmla="*/ 429038 h 429038"/>
              <a:gd name="connsiteX39" fmla="*/ 497063 w 607639"/>
              <a:gd name="connsiteY39" fmla="*/ 407528 h 429038"/>
              <a:gd name="connsiteX40" fmla="*/ 577191 w 607639"/>
              <a:gd name="connsiteY40" fmla="*/ 214475 h 429038"/>
              <a:gd name="connsiteX41" fmla="*/ 497063 w 607639"/>
              <a:gd name="connsiteY41" fmla="*/ 21510 h 429038"/>
              <a:gd name="connsiteX42" fmla="*/ 89031 w 607639"/>
              <a:gd name="connsiteY42" fmla="*/ 0 h 429038"/>
              <a:gd name="connsiteX43" fmla="*/ 110576 w 607639"/>
              <a:gd name="connsiteY43" fmla="*/ 21510 h 429038"/>
              <a:gd name="connsiteX44" fmla="*/ 30359 w 607639"/>
              <a:gd name="connsiteY44" fmla="*/ 214475 h 429038"/>
              <a:gd name="connsiteX45" fmla="*/ 110576 w 607639"/>
              <a:gd name="connsiteY45" fmla="*/ 407528 h 429038"/>
              <a:gd name="connsiteX46" fmla="*/ 89031 w 607639"/>
              <a:gd name="connsiteY46" fmla="*/ 429038 h 429038"/>
              <a:gd name="connsiteX47" fmla="*/ 0 w 607639"/>
              <a:gd name="connsiteY47" fmla="*/ 214475 h 429038"/>
              <a:gd name="connsiteX48" fmla="*/ 89031 w 607639"/>
              <a:gd name="connsiteY48" fmla="*/ 0 h 42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7639" h="429038">
                <a:moveTo>
                  <a:pt x="303785" y="199383"/>
                </a:moveTo>
                <a:cubicBezTo>
                  <a:pt x="295415" y="199383"/>
                  <a:pt x="288649" y="206134"/>
                  <a:pt x="288649" y="214484"/>
                </a:cubicBezTo>
                <a:cubicBezTo>
                  <a:pt x="288649" y="222833"/>
                  <a:pt x="295415" y="229673"/>
                  <a:pt x="303785" y="229673"/>
                </a:cubicBezTo>
                <a:cubicBezTo>
                  <a:pt x="312154" y="229673"/>
                  <a:pt x="319009" y="222833"/>
                  <a:pt x="319009" y="214484"/>
                </a:cubicBezTo>
                <a:cubicBezTo>
                  <a:pt x="319009" y="206134"/>
                  <a:pt x="312154" y="199383"/>
                  <a:pt x="303785" y="199383"/>
                </a:cubicBezTo>
                <a:close/>
                <a:moveTo>
                  <a:pt x="303785" y="169004"/>
                </a:moveTo>
                <a:cubicBezTo>
                  <a:pt x="328981" y="169004"/>
                  <a:pt x="349370" y="189434"/>
                  <a:pt x="349370" y="214484"/>
                </a:cubicBezTo>
                <a:cubicBezTo>
                  <a:pt x="349370" y="239622"/>
                  <a:pt x="328981" y="259963"/>
                  <a:pt x="303785" y="259963"/>
                </a:cubicBezTo>
                <a:cubicBezTo>
                  <a:pt x="278677" y="259963"/>
                  <a:pt x="258199" y="239622"/>
                  <a:pt x="258199" y="214484"/>
                </a:cubicBezTo>
                <a:cubicBezTo>
                  <a:pt x="258199" y="189434"/>
                  <a:pt x="278677" y="169004"/>
                  <a:pt x="303785" y="169004"/>
                </a:cubicBezTo>
                <a:close/>
                <a:moveTo>
                  <a:pt x="389756" y="128711"/>
                </a:moveTo>
                <a:cubicBezTo>
                  <a:pt x="411746" y="150663"/>
                  <a:pt x="425368" y="180969"/>
                  <a:pt x="425368" y="214474"/>
                </a:cubicBezTo>
                <a:cubicBezTo>
                  <a:pt x="425368" y="247979"/>
                  <a:pt x="411746" y="278374"/>
                  <a:pt x="389756" y="300326"/>
                </a:cubicBezTo>
                <a:lnTo>
                  <a:pt x="368210" y="278819"/>
                </a:lnTo>
                <a:cubicBezTo>
                  <a:pt x="384770" y="262377"/>
                  <a:pt x="394919" y="239625"/>
                  <a:pt x="394919" y="214474"/>
                </a:cubicBezTo>
                <a:cubicBezTo>
                  <a:pt x="394919" y="189412"/>
                  <a:pt x="384770" y="166660"/>
                  <a:pt x="368210" y="150218"/>
                </a:cubicBezTo>
                <a:close/>
                <a:moveTo>
                  <a:pt x="217883" y="128711"/>
                </a:moveTo>
                <a:lnTo>
                  <a:pt x="239429" y="150218"/>
                </a:lnTo>
                <a:cubicBezTo>
                  <a:pt x="222869" y="166660"/>
                  <a:pt x="212631" y="189412"/>
                  <a:pt x="212631" y="214474"/>
                </a:cubicBezTo>
                <a:cubicBezTo>
                  <a:pt x="212631" y="239625"/>
                  <a:pt x="222869" y="262377"/>
                  <a:pt x="239429" y="278819"/>
                </a:cubicBezTo>
                <a:lnTo>
                  <a:pt x="217883" y="300326"/>
                </a:lnTo>
                <a:cubicBezTo>
                  <a:pt x="195893" y="278374"/>
                  <a:pt x="182271" y="247979"/>
                  <a:pt x="182271" y="214474"/>
                </a:cubicBezTo>
                <a:cubicBezTo>
                  <a:pt x="182271" y="180969"/>
                  <a:pt x="195893" y="150663"/>
                  <a:pt x="217883" y="128711"/>
                </a:cubicBezTo>
                <a:close/>
                <a:moveTo>
                  <a:pt x="153467" y="64356"/>
                </a:moveTo>
                <a:lnTo>
                  <a:pt x="175003" y="85865"/>
                </a:lnTo>
                <a:cubicBezTo>
                  <a:pt x="141986" y="118840"/>
                  <a:pt x="121518" y="164347"/>
                  <a:pt x="121518" y="214475"/>
                </a:cubicBezTo>
                <a:cubicBezTo>
                  <a:pt x="121518" y="264693"/>
                  <a:pt x="141986" y="310199"/>
                  <a:pt x="175003" y="343174"/>
                </a:cubicBezTo>
                <a:lnTo>
                  <a:pt x="153467" y="364683"/>
                </a:lnTo>
                <a:cubicBezTo>
                  <a:pt x="114932" y="326198"/>
                  <a:pt x="91171" y="273136"/>
                  <a:pt x="91171" y="214475"/>
                </a:cubicBezTo>
                <a:cubicBezTo>
                  <a:pt x="91171" y="155903"/>
                  <a:pt x="114932" y="102752"/>
                  <a:pt x="153467" y="64356"/>
                </a:cubicBezTo>
                <a:close/>
                <a:moveTo>
                  <a:pt x="454173" y="64356"/>
                </a:moveTo>
                <a:cubicBezTo>
                  <a:pt x="492619" y="102752"/>
                  <a:pt x="516469" y="155903"/>
                  <a:pt x="516469" y="214475"/>
                </a:cubicBezTo>
                <a:cubicBezTo>
                  <a:pt x="516469" y="273136"/>
                  <a:pt x="492619" y="326198"/>
                  <a:pt x="454173" y="364683"/>
                </a:cubicBezTo>
                <a:lnTo>
                  <a:pt x="432637" y="343174"/>
                </a:lnTo>
                <a:cubicBezTo>
                  <a:pt x="465654" y="310199"/>
                  <a:pt x="486033" y="264693"/>
                  <a:pt x="486033" y="214475"/>
                </a:cubicBezTo>
                <a:cubicBezTo>
                  <a:pt x="486033" y="164347"/>
                  <a:pt x="465654" y="118840"/>
                  <a:pt x="432637" y="85865"/>
                </a:cubicBezTo>
                <a:close/>
                <a:moveTo>
                  <a:pt x="518608" y="0"/>
                </a:moveTo>
                <a:cubicBezTo>
                  <a:pt x="573629" y="54841"/>
                  <a:pt x="607639" y="130747"/>
                  <a:pt x="607639" y="214475"/>
                </a:cubicBezTo>
                <a:cubicBezTo>
                  <a:pt x="607639" y="298291"/>
                  <a:pt x="573629" y="374108"/>
                  <a:pt x="518608" y="429038"/>
                </a:cubicBezTo>
                <a:lnTo>
                  <a:pt x="497063" y="407528"/>
                </a:lnTo>
                <a:cubicBezTo>
                  <a:pt x="546564" y="358021"/>
                  <a:pt x="577191" y="289758"/>
                  <a:pt x="577191" y="214475"/>
                </a:cubicBezTo>
                <a:cubicBezTo>
                  <a:pt x="577191" y="139191"/>
                  <a:pt x="546564" y="70929"/>
                  <a:pt x="497063" y="21510"/>
                </a:cubicBezTo>
                <a:close/>
                <a:moveTo>
                  <a:pt x="89031" y="0"/>
                </a:moveTo>
                <a:lnTo>
                  <a:pt x="110576" y="21510"/>
                </a:lnTo>
                <a:cubicBezTo>
                  <a:pt x="61075" y="70929"/>
                  <a:pt x="30359" y="139191"/>
                  <a:pt x="30359" y="214475"/>
                </a:cubicBezTo>
                <a:cubicBezTo>
                  <a:pt x="30359" y="289758"/>
                  <a:pt x="61075" y="358021"/>
                  <a:pt x="110576" y="407528"/>
                </a:cubicBezTo>
                <a:lnTo>
                  <a:pt x="89031" y="429038"/>
                </a:lnTo>
                <a:cubicBezTo>
                  <a:pt x="34010" y="374108"/>
                  <a:pt x="0" y="298291"/>
                  <a:pt x="0" y="214475"/>
                </a:cubicBezTo>
                <a:cubicBezTo>
                  <a:pt x="0" y="130747"/>
                  <a:pt x="34010" y="54841"/>
                  <a:pt x="89031" y="0"/>
                </a:cubicBezTo>
                <a:close/>
              </a:path>
            </a:pathLst>
          </a:custGeom>
          <a:solidFill>
            <a:schemeClr val="accent1"/>
          </a:solidFill>
          <a:ln>
            <a:noFill/>
          </a:ln>
        </p:spPr>
      </p:sp>
      <p:sp>
        <p:nvSpPr>
          <p:cNvPr id="85" name="trash_263067">
            <a:extLst>
              <a:ext uri="{FF2B5EF4-FFF2-40B4-BE49-F238E27FC236}">
                <a16:creationId xmlns="" xmlns:a16="http://schemas.microsoft.com/office/drawing/2014/main" id="{2C95A5CA-CA54-4E9B-94BE-A47CBF88B29A}"/>
              </a:ext>
            </a:extLst>
          </p:cNvPr>
          <p:cNvSpPr>
            <a:spLocks noChangeAspect="1"/>
          </p:cNvSpPr>
          <p:nvPr/>
        </p:nvSpPr>
        <p:spPr bwMode="auto">
          <a:xfrm>
            <a:off x="9410346" y="2852622"/>
            <a:ext cx="466442" cy="538391"/>
          </a:xfrm>
          <a:custGeom>
            <a:avLst/>
            <a:gdLst>
              <a:gd name="connsiteX0" fmla="*/ 364492 w 525642"/>
              <a:gd name="connsiteY0" fmla="*/ 201148 h 606722"/>
              <a:gd name="connsiteX1" fmla="*/ 378547 w 525642"/>
              <a:gd name="connsiteY1" fmla="*/ 215723 h 606722"/>
              <a:gd name="connsiteX2" fmla="*/ 374010 w 525642"/>
              <a:gd name="connsiteY2" fmla="*/ 448744 h 606722"/>
              <a:gd name="connsiteX3" fmla="*/ 359777 w 525642"/>
              <a:gd name="connsiteY3" fmla="*/ 462697 h 606722"/>
              <a:gd name="connsiteX4" fmla="*/ 359510 w 525642"/>
              <a:gd name="connsiteY4" fmla="*/ 462697 h 606722"/>
              <a:gd name="connsiteX5" fmla="*/ 345455 w 525642"/>
              <a:gd name="connsiteY5" fmla="*/ 448211 h 606722"/>
              <a:gd name="connsiteX6" fmla="*/ 349992 w 525642"/>
              <a:gd name="connsiteY6" fmla="*/ 215190 h 606722"/>
              <a:gd name="connsiteX7" fmla="*/ 364492 w 525642"/>
              <a:gd name="connsiteY7" fmla="*/ 201148 h 606722"/>
              <a:gd name="connsiteX8" fmla="*/ 262847 w 525642"/>
              <a:gd name="connsiteY8" fmla="*/ 201112 h 606722"/>
              <a:gd name="connsiteX9" fmla="*/ 277181 w 525642"/>
              <a:gd name="connsiteY9" fmla="*/ 215422 h 606722"/>
              <a:gd name="connsiteX10" fmla="*/ 277181 w 525642"/>
              <a:gd name="connsiteY10" fmla="*/ 448477 h 606722"/>
              <a:gd name="connsiteX11" fmla="*/ 262847 w 525642"/>
              <a:gd name="connsiteY11" fmla="*/ 462698 h 606722"/>
              <a:gd name="connsiteX12" fmla="*/ 248602 w 525642"/>
              <a:gd name="connsiteY12" fmla="*/ 448477 h 606722"/>
              <a:gd name="connsiteX13" fmla="*/ 248602 w 525642"/>
              <a:gd name="connsiteY13" fmla="*/ 215422 h 606722"/>
              <a:gd name="connsiteX14" fmla="*/ 262847 w 525642"/>
              <a:gd name="connsiteY14" fmla="*/ 201112 h 606722"/>
              <a:gd name="connsiteX15" fmla="*/ 161210 w 525642"/>
              <a:gd name="connsiteY15" fmla="*/ 201112 h 606722"/>
              <a:gd name="connsiteX16" fmla="*/ 161566 w 525642"/>
              <a:gd name="connsiteY16" fmla="*/ 201112 h 606722"/>
              <a:gd name="connsiteX17" fmla="*/ 175807 w 525642"/>
              <a:gd name="connsiteY17" fmla="*/ 215156 h 606722"/>
              <a:gd name="connsiteX18" fmla="*/ 180257 w 525642"/>
              <a:gd name="connsiteY18" fmla="*/ 448210 h 606722"/>
              <a:gd name="connsiteX19" fmla="*/ 166283 w 525642"/>
              <a:gd name="connsiteY19" fmla="*/ 462698 h 606722"/>
              <a:gd name="connsiteX20" fmla="*/ 166016 w 525642"/>
              <a:gd name="connsiteY20" fmla="*/ 462698 h 606722"/>
              <a:gd name="connsiteX21" fmla="*/ 151686 w 525642"/>
              <a:gd name="connsiteY21" fmla="*/ 448743 h 606722"/>
              <a:gd name="connsiteX22" fmla="*/ 147236 w 525642"/>
              <a:gd name="connsiteY22" fmla="*/ 215689 h 606722"/>
              <a:gd name="connsiteX23" fmla="*/ 161210 w 525642"/>
              <a:gd name="connsiteY23" fmla="*/ 201112 h 606722"/>
              <a:gd name="connsiteX24" fmla="*/ 69421 w 525642"/>
              <a:gd name="connsiteY24" fmla="*/ 85760 h 606722"/>
              <a:gd name="connsiteX25" fmla="*/ 87488 w 525642"/>
              <a:gd name="connsiteY25" fmla="*/ 554288 h 606722"/>
              <a:gd name="connsiteX26" fmla="*/ 112231 w 525642"/>
              <a:gd name="connsiteY26" fmla="*/ 578106 h 606722"/>
              <a:gd name="connsiteX27" fmla="*/ 413411 w 525642"/>
              <a:gd name="connsiteY27" fmla="*/ 578106 h 606722"/>
              <a:gd name="connsiteX28" fmla="*/ 438243 w 525642"/>
              <a:gd name="connsiteY28" fmla="*/ 554288 h 606722"/>
              <a:gd name="connsiteX29" fmla="*/ 456221 w 525642"/>
              <a:gd name="connsiteY29" fmla="*/ 85760 h 606722"/>
              <a:gd name="connsiteX30" fmla="*/ 206216 w 525642"/>
              <a:gd name="connsiteY30" fmla="*/ 28527 h 606722"/>
              <a:gd name="connsiteX31" fmla="*/ 206216 w 525642"/>
              <a:gd name="connsiteY31" fmla="*/ 57144 h 606722"/>
              <a:gd name="connsiteX32" fmla="*/ 319515 w 525642"/>
              <a:gd name="connsiteY32" fmla="*/ 57144 h 606722"/>
              <a:gd name="connsiteX33" fmla="*/ 319515 w 525642"/>
              <a:gd name="connsiteY33" fmla="*/ 28527 h 606722"/>
              <a:gd name="connsiteX34" fmla="*/ 206038 w 525642"/>
              <a:gd name="connsiteY34" fmla="*/ 0 h 606722"/>
              <a:gd name="connsiteX35" fmla="*/ 319693 w 525642"/>
              <a:gd name="connsiteY35" fmla="*/ 0 h 606722"/>
              <a:gd name="connsiteX36" fmla="*/ 348084 w 525642"/>
              <a:gd name="connsiteY36" fmla="*/ 28350 h 606722"/>
              <a:gd name="connsiteX37" fmla="*/ 348084 w 525642"/>
              <a:gd name="connsiteY37" fmla="*/ 57144 h 606722"/>
              <a:gd name="connsiteX38" fmla="*/ 511402 w 525642"/>
              <a:gd name="connsiteY38" fmla="*/ 57144 h 606722"/>
              <a:gd name="connsiteX39" fmla="*/ 525642 w 525642"/>
              <a:gd name="connsiteY39" fmla="*/ 71452 h 606722"/>
              <a:gd name="connsiteX40" fmla="*/ 511402 w 525642"/>
              <a:gd name="connsiteY40" fmla="*/ 85671 h 606722"/>
              <a:gd name="connsiteX41" fmla="*/ 484879 w 525642"/>
              <a:gd name="connsiteY41" fmla="*/ 85671 h 606722"/>
              <a:gd name="connsiteX42" fmla="*/ 466812 w 525642"/>
              <a:gd name="connsiteY42" fmla="*/ 555444 h 606722"/>
              <a:gd name="connsiteX43" fmla="*/ 413411 w 525642"/>
              <a:gd name="connsiteY43" fmla="*/ 606722 h 606722"/>
              <a:gd name="connsiteX44" fmla="*/ 112231 w 525642"/>
              <a:gd name="connsiteY44" fmla="*/ 606722 h 606722"/>
              <a:gd name="connsiteX45" fmla="*/ 58919 w 525642"/>
              <a:gd name="connsiteY45" fmla="*/ 555444 h 606722"/>
              <a:gd name="connsiteX46" fmla="*/ 40852 w 525642"/>
              <a:gd name="connsiteY46" fmla="*/ 85760 h 606722"/>
              <a:gd name="connsiteX47" fmla="*/ 14329 w 525642"/>
              <a:gd name="connsiteY47" fmla="*/ 85760 h 606722"/>
              <a:gd name="connsiteX48" fmla="*/ 0 w 525642"/>
              <a:gd name="connsiteY48" fmla="*/ 71452 h 606722"/>
              <a:gd name="connsiteX49" fmla="*/ 14329 w 525642"/>
              <a:gd name="connsiteY49" fmla="*/ 57144 h 606722"/>
              <a:gd name="connsiteX50" fmla="*/ 177647 w 525642"/>
              <a:gd name="connsiteY50" fmla="*/ 57144 h 606722"/>
              <a:gd name="connsiteX51" fmla="*/ 177647 w 525642"/>
              <a:gd name="connsiteY51" fmla="*/ 28350 h 606722"/>
              <a:gd name="connsiteX52" fmla="*/ 206038 w 525642"/>
              <a:gd name="connsiteY5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25642" h="606722">
                <a:moveTo>
                  <a:pt x="364492" y="201148"/>
                </a:moveTo>
                <a:cubicBezTo>
                  <a:pt x="372409" y="201326"/>
                  <a:pt x="378725" y="207813"/>
                  <a:pt x="378547" y="215723"/>
                </a:cubicBezTo>
                <a:lnTo>
                  <a:pt x="374010" y="448744"/>
                </a:lnTo>
                <a:cubicBezTo>
                  <a:pt x="373921" y="456565"/>
                  <a:pt x="367516" y="462697"/>
                  <a:pt x="359777" y="462697"/>
                </a:cubicBezTo>
                <a:cubicBezTo>
                  <a:pt x="359688" y="462697"/>
                  <a:pt x="359599" y="462697"/>
                  <a:pt x="359510" y="462697"/>
                </a:cubicBezTo>
                <a:cubicBezTo>
                  <a:pt x="351593" y="462608"/>
                  <a:pt x="345277" y="456032"/>
                  <a:pt x="345455" y="448211"/>
                </a:cubicBezTo>
                <a:lnTo>
                  <a:pt x="349992" y="215190"/>
                </a:lnTo>
                <a:cubicBezTo>
                  <a:pt x="350081" y="207280"/>
                  <a:pt x="356664" y="200970"/>
                  <a:pt x="364492" y="201148"/>
                </a:cubicBezTo>
                <a:close/>
                <a:moveTo>
                  <a:pt x="262847" y="201112"/>
                </a:moveTo>
                <a:cubicBezTo>
                  <a:pt x="270771" y="201112"/>
                  <a:pt x="277181" y="207512"/>
                  <a:pt x="277181" y="215422"/>
                </a:cubicBezTo>
                <a:lnTo>
                  <a:pt x="277181" y="448477"/>
                </a:lnTo>
                <a:cubicBezTo>
                  <a:pt x="277181" y="456387"/>
                  <a:pt x="270771" y="462698"/>
                  <a:pt x="262847" y="462698"/>
                </a:cubicBezTo>
                <a:cubicBezTo>
                  <a:pt x="255012" y="462698"/>
                  <a:pt x="248602" y="456387"/>
                  <a:pt x="248602" y="448477"/>
                </a:cubicBezTo>
                <a:lnTo>
                  <a:pt x="248602" y="215422"/>
                </a:lnTo>
                <a:cubicBezTo>
                  <a:pt x="248602" y="207512"/>
                  <a:pt x="255012" y="201112"/>
                  <a:pt x="262847" y="201112"/>
                </a:cubicBezTo>
                <a:close/>
                <a:moveTo>
                  <a:pt x="161210" y="201112"/>
                </a:moveTo>
                <a:cubicBezTo>
                  <a:pt x="161299" y="201112"/>
                  <a:pt x="161388" y="201112"/>
                  <a:pt x="161566" y="201112"/>
                </a:cubicBezTo>
                <a:cubicBezTo>
                  <a:pt x="169309" y="201112"/>
                  <a:pt x="175629" y="207334"/>
                  <a:pt x="175807" y="215156"/>
                </a:cubicBezTo>
                <a:lnTo>
                  <a:pt x="180257" y="448210"/>
                </a:lnTo>
                <a:cubicBezTo>
                  <a:pt x="180435" y="456032"/>
                  <a:pt x="174205" y="462609"/>
                  <a:pt x="166283" y="462698"/>
                </a:cubicBezTo>
                <a:cubicBezTo>
                  <a:pt x="166194" y="462698"/>
                  <a:pt x="166105" y="462698"/>
                  <a:pt x="166016" y="462698"/>
                </a:cubicBezTo>
                <a:cubicBezTo>
                  <a:pt x="158273" y="462698"/>
                  <a:pt x="151864" y="456565"/>
                  <a:pt x="151686" y="448743"/>
                </a:cubicBezTo>
                <a:lnTo>
                  <a:pt x="147236" y="215689"/>
                </a:lnTo>
                <a:cubicBezTo>
                  <a:pt x="147058" y="207778"/>
                  <a:pt x="153377" y="201290"/>
                  <a:pt x="161210" y="201112"/>
                </a:cubicBezTo>
                <a:close/>
                <a:moveTo>
                  <a:pt x="69421" y="85760"/>
                </a:moveTo>
                <a:lnTo>
                  <a:pt x="87488" y="554288"/>
                </a:lnTo>
                <a:cubicBezTo>
                  <a:pt x="88022" y="567708"/>
                  <a:pt x="98881" y="578106"/>
                  <a:pt x="112231" y="578106"/>
                </a:cubicBezTo>
                <a:lnTo>
                  <a:pt x="413411" y="578106"/>
                </a:lnTo>
                <a:cubicBezTo>
                  <a:pt x="426850" y="578106"/>
                  <a:pt x="437709" y="567708"/>
                  <a:pt x="438243" y="554288"/>
                </a:cubicBezTo>
                <a:lnTo>
                  <a:pt x="456221" y="85760"/>
                </a:lnTo>
                <a:close/>
                <a:moveTo>
                  <a:pt x="206216" y="28527"/>
                </a:moveTo>
                <a:lnTo>
                  <a:pt x="206216" y="57144"/>
                </a:lnTo>
                <a:lnTo>
                  <a:pt x="319515" y="57144"/>
                </a:lnTo>
                <a:lnTo>
                  <a:pt x="319515" y="28527"/>
                </a:lnTo>
                <a:close/>
                <a:moveTo>
                  <a:pt x="206038" y="0"/>
                </a:moveTo>
                <a:lnTo>
                  <a:pt x="319693" y="0"/>
                </a:lnTo>
                <a:cubicBezTo>
                  <a:pt x="335357" y="0"/>
                  <a:pt x="348084" y="12708"/>
                  <a:pt x="348084" y="28350"/>
                </a:cubicBezTo>
                <a:lnTo>
                  <a:pt x="348084" y="57144"/>
                </a:lnTo>
                <a:lnTo>
                  <a:pt x="511402" y="57144"/>
                </a:lnTo>
                <a:cubicBezTo>
                  <a:pt x="519234" y="57144"/>
                  <a:pt x="525642" y="63543"/>
                  <a:pt x="525642" y="71452"/>
                </a:cubicBezTo>
                <a:cubicBezTo>
                  <a:pt x="525642" y="79362"/>
                  <a:pt x="519234" y="85671"/>
                  <a:pt x="511402" y="85671"/>
                </a:cubicBezTo>
                <a:lnTo>
                  <a:pt x="484879" y="85671"/>
                </a:lnTo>
                <a:lnTo>
                  <a:pt x="466812" y="555444"/>
                </a:lnTo>
                <a:cubicBezTo>
                  <a:pt x="465655" y="584149"/>
                  <a:pt x="442248" y="606722"/>
                  <a:pt x="413411" y="606722"/>
                </a:cubicBezTo>
                <a:lnTo>
                  <a:pt x="112231" y="606722"/>
                </a:lnTo>
                <a:cubicBezTo>
                  <a:pt x="83483" y="606722"/>
                  <a:pt x="59987" y="584149"/>
                  <a:pt x="58919" y="555444"/>
                </a:cubicBezTo>
                <a:lnTo>
                  <a:pt x="40852" y="85760"/>
                </a:lnTo>
                <a:lnTo>
                  <a:pt x="14329" y="85760"/>
                </a:lnTo>
                <a:cubicBezTo>
                  <a:pt x="6408" y="85760"/>
                  <a:pt x="0" y="79362"/>
                  <a:pt x="0" y="71452"/>
                </a:cubicBezTo>
                <a:cubicBezTo>
                  <a:pt x="0" y="63543"/>
                  <a:pt x="6408" y="57144"/>
                  <a:pt x="14329" y="57144"/>
                </a:cubicBezTo>
                <a:lnTo>
                  <a:pt x="177647" y="57144"/>
                </a:lnTo>
                <a:lnTo>
                  <a:pt x="177647" y="28350"/>
                </a:lnTo>
                <a:cubicBezTo>
                  <a:pt x="177647" y="12708"/>
                  <a:pt x="190374" y="0"/>
                  <a:pt x="206038" y="0"/>
                </a:cubicBezTo>
                <a:close/>
              </a:path>
            </a:pathLst>
          </a:custGeom>
          <a:solidFill>
            <a:schemeClr val="accent1"/>
          </a:solidFill>
          <a:ln>
            <a:noFill/>
          </a:ln>
        </p:spPr>
      </p:sp>
      <p:sp>
        <p:nvSpPr>
          <p:cNvPr id="86" name="video-settings_85673">
            <a:extLst>
              <a:ext uri="{FF2B5EF4-FFF2-40B4-BE49-F238E27FC236}">
                <a16:creationId xmlns="" xmlns:a16="http://schemas.microsoft.com/office/drawing/2014/main" id="{800D03DC-E5CE-4297-A7F1-C8B2E02749E1}"/>
              </a:ext>
            </a:extLst>
          </p:cNvPr>
          <p:cNvSpPr>
            <a:spLocks noChangeAspect="1"/>
          </p:cNvSpPr>
          <p:nvPr/>
        </p:nvSpPr>
        <p:spPr bwMode="auto">
          <a:xfrm>
            <a:off x="3280111" y="2868929"/>
            <a:ext cx="538391" cy="505776"/>
          </a:xfrm>
          <a:custGeom>
            <a:avLst/>
            <a:gdLst>
              <a:gd name="T0" fmla="*/ 2278 w 2497"/>
              <a:gd name="T1" fmla="*/ 2323 h 2350"/>
              <a:gd name="T2" fmla="*/ 2111 w 2497"/>
              <a:gd name="T3" fmla="*/ 927 h 2350"/>
              <a:gd name="T4" fmla="*/ 2278 w 2497"/>
              <a:gd name="T5" fmla="*/ 26 h 2350"/>
              <a:gd name="T6" fmla="*/ 2331 w 2497"/>
              <a:gd name="T7" fmla="*/ 26 h 2350"/>
              <a:gd name="T8" fmla="*/ 2497 w 2497"/>
              <a:gd name="T9" fmla="*/ 927 h 2350"/>
              <a:gd name="T10" fmla="*/ 2331 w 2497"/>
              <a:gd name="T11" fmla="*/ 2323 h 2350"/>
              <a:gd name="T12" fmla="*/ 2304 w 2497"/>
              <a:gd name="T13" fmla="*/ 787 h 2350"/>
              <a:gd name="T14" fmla="*/ 2304 w 2497"/>
              <a:gd name="T15" fmla="*/ 1067 h 2350"/>
              <a:gd name="T16" fmla="*/ 2304 w 2497"/>
              <a:gd name="T17" fmla="*/ 787 h 2350"/>
              <a:gd name="T18" fmla="*/ 1574 w 2497"/>
              <a:gd name="T19" fmla="*/ 2323 h 2350"/>
              <a:gd name="T20" fmla="*/ 1407 w 2497"/>
              <a:gd name="T21" fmla="*/ 516 h 2350"/>
              <a:gd name="T22" fmla="*/ 1574 w 2497"/>
              <a:gd name="T23" fmla="*/ 26 h 2350"/>
              <a:gd name="T24" fmla="*/ 1627 w 2497"/>
              <a:gd name="T25" fmla="*/ 26 h 2350"/>
              <a:gd name="T26" fmla="*/ 1794 w 2497"/>
              <a:gd name="T27" fmla="*/ 516 h 2350"/>
              <a:gd name="T28" fmla="*/ 1627 w 2497"/>
              <a:gd name="T29" fmla="*/ 2323 h 2350"/>
              <a:gd name="T30" fmla="*/ 1601 w 2497"/>
              <a:gd name="T31" fmla="*/ 377 h 2350"/>
              <a:gd name="T32" fmla="*/ 1601 w 2497"/>
              <a:gd name="T33" fmla="*/ 656 h 2350"/>
              <a:gd name="T34" fmla="*/ 1601 w 2497"/>
              <a:gd name="T35" fmla="*/ 377 h 2350"/>
              <a:gd name="T36" fmla="*/ 870 w 2497"/>
              <a:gd name="T37" fmla="*/ 2323 h 2350"/>
              <a:gd name="T38" fmla="*/ 704 w 2497"/>
              <a:gd name="T39" fmla="*/ 1798 h 2350"/>
              <a:gd name="T40" fmla="*/ 870 w 2497"/>
              <a:gd name="T41" fmla="*/ 26 h 2350"/>
              <a:gd name="T42" fmla="*/ 924 w 2497"/>
              <a:gd name="T43" fmla="*/ 26 h 2350"/>
              <a:gd name="T44" fmla="*/ 1090 w 2497"/>
              <a:gd name="T45" fmla="*/ 1798 h 2350"/>
              <a:gd name="T46" fmla="*/ 924 w 2497"/>
              <a:gd name="T47" fmla="*/ 2323 h 2350"/>
              <a:gd name="T48" fmla="*/ 897 w 2497"/>
              <a:gd name="T49" fmla="*/ 1658 h 2350"/>
              <a:gd name="T50" fmla="*/ 897 w 2497"/>
              <a:gd name="T51" fmla="*/ 1938 h 2350"/>
              <a:gd name="T52" fmla="*/ 897 w 2497"/>
              <a:gd name="T53" fmla="*/ 1658 h 2350"/>
              <a:gd name="T54" fmla="*/ 166 w 2497"/>
              <a:gd name="T55" fmla="*/ 2323 h 2350"/>
              <a:gd name="T56" fmla="*/ 0 w 2497"/>
              <a:gd name="T57" fmla="*/ 1075 h 2350"/>
              <a:gd name="T58" fmla="*/ 166 w 2497"/>
              <a:gd name="T59" fmla="*/ 26 h 2350"/>
              <a:gd name="T60" fmla="*/ 220 w 2497"/>
              <a:gd name="T61" fmla="*/ 26 h 2350"/>
              <a:gd name="T62" fmla="*/ 386 w 2497"/>
              <a:gd name="T63" fmla="*/ 1075 h 2350"/>
              <a:gd name="T64" fmla="*/ 220 w 2497"/>
              <a:gd name="T65" fmla="*/ 2323 h 2350"/>
              <a:gd name="T66" fmla="*/ 193 w 2497"/>
              <a:gd name="T67" fmla="*/ 935 h 2350"/>
              <a:gd name="T68" fmla="*/ 193 w 2497"/>
              <a:gd name="T69" fmla="*/ 1215 h 2350"/>
              <a:gd name="T70" fmla="*/ 193 w 2497"/>
              <a:gd name="T71" fmla="*/ 935 h 2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97" h="2350">
                <a:moveTo>
                  <a:pt x="2304" y="2350"/>
                </a:moveTo>
                <a:cubicBezTo>
                  <a:pt x="2290" y="2350"/>
                  <a:pt x="2278" y="2338"/>
                  <a:pt x="2278" y="2323"/>
                </a:cubicBezTo>
                <a:lnTo>
                  <a:pt x="2278" y="1118"/>
                </a:lnTo>
                <a:cubicBezTo>
                  <a:pt x="2184" y="1105"/>
                  <a:pt x="2111" y="1025"/>
                  <a:pt x="2111" y="927"/>
                </a:cubicBezTo>
                <a:cubicBezTo>
                  <a:pt x="2111" y="830"/>
                  <a:pt x="2184" y="749"/>
                  <a:pt x="2278" y="736"/>
                </a:cubicBezTo>
                <a:lnTo>
                  <a:pt x="2278" y="26"/>
                </a:lnTo>
                <a:cubicBezTo>
                  <a:pt x="2278" y="12"/>
                  <a:pt x="2290" y="0"/>
                  <a:pt x="2304" y="0"/>
                </a:cubicBezTo>
                <a:cubicBezTo>
                  <a:pt x="2319" y="0"/>
                  <a:pt x="2331" y="12"/>
                  <a:pt x="2331" y="26"/>
                </a:cubicBezTo>
                <a:lnTo>
                  <a:pt x="2331" y="736"/>
                </a:lnTo>
                <a:cubicBezTo>
                  <a:pt x="2425" y="749"/>
                  <a:pt x="2497" y="830"/>
                  <a:pt x="2497" y="927"/>
                </a:cubicBezTo>
                <a:cubicBezTo>
                  <a:pt x="2497" y="1025"/>
                  <a:pt x="2425" y="1105"/>
                  <a:pt x="2331" y="1118"/>
                </a:cubicBezTo>
                <a:lnTo>
                  <a:pt x="2331" y="2323"/>
                </a:lnTo>
                <a:cubicBezTo>
                  <a:pt x="2331" y="2338"/>
                  <a:pt x="2319" y="2350"/>
                  <a:pt x="2304" y="2350"/>
                </a:cubicBezTo>
                <a:close/>
                <a:moveTo>
                  <a:pt x="2304" y="787"/>
                </a:moveTo>
                <a:cubicBezTo>
                  <a:pt x="2227" y="787"/>
                  <a:pt x="2164" y="850"/>
                  <a:pt x="2164" y="927"/>
                </a:cubicBezTo>
                <a:cubicBezTo>
                  <a:pt x="2164" y="1004"/>
                  <a:pt x="2227" y="1067"/>
                  <a:pt x="2304" y="1067"/>
                </a:cubicBezTo>
                <a:cubicBezTo>
                  <a:pt x="2381" y="1067"/>
                  <a:pt x="2444" y="1004"/>
                  <a:pt x="2444" y="927"/>
                </a:cubicBezTo>
                <a:cubicBezTo>
                  <a:pt x="2444" y="850"/>
                  <a:pt x="2381" y="787"/>
                  <a:pt x="2304" y="787"/>
                </a:cubicBezTo>
                <a:close/>
                <a:moveTo>
                  <a:pt x="1601" y="2350"/>
                </a:moveTo>
                <a:cubicBezTo>
                  <a:pt x="1586" y="2350"/>
                  <a:pt x="1574" y="2338"/>
                  <a:pt x="1574" y="2323"/>
                </a:cubicBezTo>
                <a:lnTo>
                  <a:pt x="1574" y="708"/>
                </a:lnTo>
                <a:cubicBezTo>
                  <a:pt x="1480" y="695"/>
                  <a:pt x="1407" y="614"/>
                  <a:pt x="1407" y="516"/>
                </a:cubicBezTo>
                <a:cubicBezTo>
                  <a:pt x="1407" y="419"/>
                  <a:pt x="1480" y="338"/>
                  <a:pt x="1574" y="325"/>
                </a:cubicBezTo>
                <a:lnTo>
                  <a:pt x="1574" y="26"/>
                </a:lnTo>
                <a:cubicBezTo>
                  <a:pt x="1574" y="12"/>
                  <a:pt x="1586" y="0"/>
                  <a:pt x="1601" y="0"/>
                </a:cubicBezTo>
                <a:cubicBezTo>
                  <a:pt x="1615" y="0"/>
                  <a:pt x="1627" y="12"/>
                  <a:pt x="1627" y="26"/>
                </a:cubicBezTo>
                <a:lnTo>
                  <a:pt x="1627" y="325"/>
                </a:lnTo>
                <a:cubicBezTo>
                  <a:pt x="1721" y="338"/>
                  <a:pt x="1794" y="419"/>
                  <a:pt x="1794" y="516"/>
                </a:cubicBezTo>
                <a:cubicBezTo>
                  <a:pt x="1794" y="614"/>
                  <a:pt x="1721" y="695"/>
                  <a:pt x="1627" y="708"/>
                </a:cubicBezTo>
                <a:lnTo>
                  <a:pt x="1627" y="2323"/>
                </a:lnTo>
                <a:cubicBezTo>
                  <a:pt x="1627" y="2338"/>
                  <a:pt x="1615" y="2350"/>
                  <a:pt x="1601" y="2350"/>
                </a:cubicBezTo>
                <a:close/>
                <a:moveTo>
                  <a:pt x="1601" y="377"/>
                </a:moveTo>
                <a:cubicBezTo>
                  <a:pt x="1523" y="377"/>
                  <a:pt x="1461" y="439"/>
                  <a:pt x="1461" y="516"/>
                </a:cubicBezTo>
                <a:cubicBezTo>
                  <a:pt x="1461" y="593"/>
                  <a:pt x="1523" y="656"/>
                  <a:pt x="1601" y="656"/>
                </a:cubicBezTo>
                <a:cubicBezTo>
                  <a:pt x="1678" y="656"/>
                  <a:pt x="1740" y="593"/>
                  <a:pt x="1740" y="516"/>
                </a:cubicBezTo>
                <a:cubicBezTo>
                  <a:pt x="1740" y="439"/>
                  <a:pt x="1678" y="377"/>
                  <a:pt x="1601" y="377"/>
                </a:cubicBezTo>
                <a:close/>
                <a:moveTo>
                  <a:pt x="897" y="2350"/>
                </a:moveTo>
                <a:cubicBezTo>
                  <a:pt x="882" y="2350"/>
                  <a:pt x="870" y="2338"/>
                  <a:pt x="870" y="2323"/>
                </a:cubicBezTo>
                <a:lnTo>
                  <a:pt x="870" y="1989"/>
                </a:lnTo>
                <a:cubicBezTo>
                  <a:pt x="776" y="1976"/>
                  <a:pt x="704" y="1895"/>
                  <a:pt x="704" y="1798"/>
                </a:cubicBezTo>
                <a:cubicBezTo>
                  <a:pt x="704" y="1700"/>
                  <a:pt x="776" y="1619"/>
                  <a:pt x="870" y="1606"/>
                </a:cubicBezTo>
                <a:lnTo>
                  <a:pt x="870" y="26"/>
                </a:lnTo>
                <a:cubicBezTo>
                  <a:pt x="870" y="12"/>
                  <a:pt x="882" y="0"/>
                  <a:pt x="897" y="0"/>
                </a:cubicBezTo>
                <a:cubicBezTo>
                  <a:pt x="912" y="0"/>
                  <a:pt x="924" y="12"/>
                  <a:pt x="924" y="26"/>
                </a:cubicBezTo>
                <a:lnTo>
                  <a:pt x="924" y="1606"/>
                </a:lnTo>
                <a:cubicBezTo>
                  <a:pt x="1017" y="1619"/>
                  <a:pt x="1090" y="1700"/>
                  <a:pt x="1090" y="1798"/>
                </a:cubicBezTo>
                <a:cubicBezTo>
                  <a:pt x="1090" y="1895"/>
                  <a:pt x="1017" y="1976"/>
                  <a:pt x="924" y="1989"/>
                </a:cubicBezTo>
                <a:lnTo>
                  <a:pt x="924" y="2323"/>
                </a:lnTo>
                <a:cubicBezTo>
                  <a:pt x="924" y="2338"/>
                  <a:pt x="912" y="2350"/>
                  <a:pt x="897" y="2350"/>
                </a:cubicBezTo>
                <a:close/>
                <a:moveTo>
                  <a:pt x="897" y="1658"/>
                </a:moveTo>
                <a:cubicBezTo>
                  <a:pt x="820" y="1658"/>
                  <a:pt x="757" y="1721"/>
                  <a:pt x="757" y="1798"/>
                </a:cubicBezTo>
                <a:cubicBezTo>
                  <a:pt x="757" y="1875"/>
                  <a:pt x="820" y="1938"/>
                  <a:pt x="897" y="1938"/>
                </a:cubicBezTo>
                <a:cubicBezTo>
                  <a:pt x="974" y="1938"/>
                  <a:pt x="1037" y="1875"/>
                  <a:pt x="1037" y="1798"/>
                </a:cubicBezTo>
                <a:cubicBezTo>
                  <a:pt x="1037" y="1721"/>
                  <a:pt x="974" y="1658"/>
                  <a:pt x="897" y="1658"/>
                </a:cubicBezTo>
                <a:close/>
                <a:moveTo>
                  <a:pt x="193" y="2350"/>
                </a:moveTo>
                <a:cubicBezTo>
                  <a:pt x="178" y="2350"/>
                  <a:pt x="166" y="2338"/>
                  <a:pt x="166" y="2323"/>
                </a:cubicBezTo>
                <a:lnTo>
                  <a:pt x="166" y="1266"/>
                </a:lnTo>
                <a:cubicBezTo>
                  <a:pt x="73" y="1253"/>
                  <a:pt x="0" y="1172"/>
                  <a:pt x="0" y="1075"/>
                </a:cubicBezTo>
                <a:cubicBezTo>
                  <a:pt x="0" y="977"/>
                  <a:pt x="73" y="897"/>
                  <a:pt x="166" y="884"/>
                </a:cubicBezTo>
                <a:lnTo>
                  <a:pt x="166" y="26"/>
                </a:lnTo>
                <a:cubicBezTo>
                  <a:pt x="166" y="12"/>
                  <a:pt x="178" y="0"/>
                  <a:pt x="193" y="0"/>
                </a:cubicBezTo>
                <a:cubicBezTo>
                  <a:pt x="208" y="0"/>
                  <a:pt x="220" y="12"/>
                  <a:pt x="220" y="26"/>
                </a:cubicBezTo>
                <a:lnTo>
                  <a:pt x="220" y="884"/>
                </a:lnTo>
                <a:cubicBezTo>
                  <a:pt x="314" y="897"/>
                  <a:pt x="386" y="977"/>
                  <a:pt x="386" y="1075"/>
                </a:cubicBezTo>
                <a:cubicBezTo>
                  <a:pt x="386" y="1172"/>
                  <a:pt x="314" y="1253"/>
                  <a:pt x="220" y="1266"/>
                </a:cubicBezTo>
                <a:lnTo>
                  <a:pt x="220" y="2323"/>
                </a:lnTo>
                <a:cubicBezTo>
                  <a:pt x="220" y="2338"/>
                  <a:pt x="208" y="2350"/>
                  <a:pt x="193" y="2350"/>
                </a:cubicBezTo>
                <a:close/>
                <a:moveTo>
                  <a:pt x="193" y="935"/>
                </a:moveTo>
                <a:cubicBezTo>
                  <a:pt x="116" y="935"/>
                  <a:pt x="53" y="998"/>
                  <a:pt x="53" y="1075"/>
                </a:cubicBezTo>
                <a:cubicBezTo>
                  <a:pt x="53" y="1152"/>
                  <a:pt x="116" y="1215"/>
                  <a:pt x="193" y="1215"/>
                </a:cubicBezTo>
                <a:cubicBezTo>
                  <a:pt x="270" y="1215"/>
                  <a:pt x="333" y="1152"/>
                  <a:pt x="333" y="1075"/>
                </a:cubicBezTo>
                <a:cubicBezTo>
                  <a:pt x="333" y="998"/>
                  <a:pt x="270" y="935"/>
                  <a:pt x="193" y="935"/>
                </a:cubicBezTo>
                <a:close/>
              </a:path>
            </a:pathLst>
          </a:custGeom>
          <a:solidFill>
            <a:schemeClr val="accent1"/>
          </a:solidFill>
          <a:ln>
            <a:noFill/>
          </a:ln>
        </p:spPr>
      </p:sp>
      <p:sp>
        <p:nvSpPr>
          <p:cNvPr id="87" name="worldwide_230796">
            <a:extLst>
              <a:ext uri="{FF2B5EF4-FFF2-40B4-BE49-F238E27FC236}">
                <a16:creationId xmlns="" xmlns:a16="http://schemas.microsoft.com/office/drawing/2014/main" id="{20BEFE15-E2D8-4A11-86CE-A9A59CDB9C1A}"/>
              </a:ext>
            </a:extLst>
          </p:cNvPr>
          <p:cNvSpPr>
            <a:spLocks noChangeAspect="1"/>
          </p:cNvSpPr>
          <p:nvPr/>
        </p:nvSpPr>
        <p:spPr bwMode="auto">
          <a:xfrm>
            <a:off x="7653539" y="2853496"/>
            <a:ext cx="538390" cy="536642"/>
          </a:xfrm>
          <a:custGeom>
            <a:avLst/>
            <a:gdLst>
              <a:gd name="connsiteX0" fmla="*/ 176860 w 608627"/>
              <a:gd name="connsiteY0" fmla="*/ 452891 h 606651"/>
              <a:gd name="connsiteX1" fmla="*/ 99512 w 608627"/>
              <a:gd name="connsiteY1" fmla="*/ 491817 h 606651"/>
              <a:gd name="connsiteX2" fmla="*/ 261597 w 608627"/>
              <a:gd name="connsiteY2" fmla="*/ 573401 h 606651"/>
              <a:gd name="connsiteX3" fmla="*/ 176860 w 608627"/>
              <a:gd name="connsiteY3" fmla="*/ 452891 h 606651"/>
              <a:gd name="connsiteX4" fmla="*/ 288388 w 608627"/>
              <a:gd name="connsiteY4" fmla="*/ 432006 h 606651"/>
              <a:gd name="connsiteX5" fmla="*/ 196531 w 608627"/>
              <a:gd name="connsiteY5" fmla="*/ 446492 h 606651"/>
              <a:gd name="connsiteX6" fmla="*/ 288388 w 608627"/>
              <a:gd name="connsiteY6" fmla="*/ 569758 h 606651"/>
              <a:gd name="connsiteX7" fmla="*/ 474771 w 608627"/>
              <a:gd name="connsiteY7" fmla="*/ 340337 h 606651"/>
              <a:gd name="connsiteX8" fmla="*/ 608627 w 608627"/>
              <a:gd name="connsiteY8" fmla="*/ 474028 h 606651"/>
              <a:gd name="connsiteX9" fmla="*/ 473703 w 608627"/>
              <a:gd name="connsiteY9" fmla="*/ 606651 h 606651"/>
              <a:gd name="connsiteX10" fmla="*/ 350170 w 608627"/>
              <a:gd name="connsiteY10" fmla="*/ 528695 h 606651"/>
              <a:gd name="connsiteX11" fmla="*/ 350170 w 608627"/>
              <a:gd name="connsiteY11" fmla="*/ 565584 h 606651"/>
              <a:gd name="connsiteX12" fmla="*/ 329611 w 608627"/>
              <a:gd name="connsiteY12" fmla="*/ 565584 h 606651"/>
              <a:gd name="connsiteX13" fmla="*/ 329611 w 608627"/>
              <a:gd name="connsiteY13" fmla="*/ 483272 h 606651"/>
              <a:gd name="connsiteX14" fmla="*/ 348123 w 608627"/>
              <a:gd name="connsiteY14" fmla="*/ 483272 h 606651"/>
              <a:gd name="connsiteX15" fmla="*/ 351416 w 608627"/>
              <a:gd name="connsiteY15" fmla="*/ 483272 h 606651"/>
              <a:gd name="connsiteX16" fmla="*/ 411937 w 608627"/>
              <a:gd name="connsiteY16" fmla="*/ 483272 h 606651"/>
              <a:gd name="connsiteX17" fmla="*/ 411937 w 608627"/>
              <a:gd name="connsiteY17" fmla="*/ 503806 h 606651"/>
              <a:gd name="connsiteX18" fmla="*/ 363342 w 608627"/>
              <a:gd name="connsiteY18" fmla="*/ 503806 h 606651"/>
              <a:gd name="connsiteX19" fmla="*/ 473703 w 608627"/>
              <a:gd name="connsiteY19" fmla="*/ 586118 h 606651"/>
              <a:gd name="connsiteX20" fmla="*/ 587000 w 608627"/>
              <a:gd name="connsiteY20" fmla="*/ 472961 h 606651"/>
              <a:gd name="connsiteX21" fmla="*/ 473703 w 608627"/>
              <a:gd name="connsiteY21" fmla="*/ 359893 h 606651"/>
              <a:gd name="connsiteX22" fmla="*/ 389330 w 608627"/>
              <a:gd name="connsiteY22" fmla="*/ 397938 h 606651"/>
              <a:gd name="connsiteX23" fmla="*/ 374912 w 608627"/>
              <a:gd name="connsiteY23" fmla="*/ 398916 h 606651"/>
              <a:gd name="connsiteX24" fmla="*/ 373844 w 608627"/>
              <a:gd name="connsiteY24" fmla="*/ 384516 h 606651"/>
              <a:gd name="connsiteX25" fmla="*/ 474771 w 608627"/>
              <a:gd name="connsiteY25" fmla="*/ 340337 h 606651"/>
              <a:gd name="connsiteX26" fmla="*/ 164933 w 608627"/>
              <a:gd name="connsiteY26" fmla="*/ 308474 h 606651"/>
              <a:gd name="connsiteX27" fmla="*/ 188699 w 608627"/>
              <a:gd name="connsiteY27" fmla="*/ 427652 h 606651"/>
              <a:gd name="connsiteX28" fmla="*/ 288388 w 608627"/>
              <a:gd name="connsiteY28" fmla="*/ 411477 h 606651"/>
              <a:gd name="connsiteX29" fmla="*/ 288388 w 608627"/>
              <a:gd name="connsiteY29" fmla="*/ 308474 h 606651"/>
              <a:gd name="connsiteX30" fmla="*/ 20828 w 608627"/>
              <a:gd name="connsiteY30" fmla="*/ 308474 h 606651"/>
              <a:gd name="connsiteX31" fmla="*/ 85627 w 608627"/>
              <a:gd name="connsiteY31" fmla="*/ 476531 h 606651"/>
              <a:gd name="connsiteX32" fmla="*/ 169206 w 608627"/>
              <a:gd name="connsiteY32" fmla="*/ 434139 h 606651"/>
              <a:gd name="connsiteX33" fmla="*/ 144283 w 608627"/>
              <a:gd name="connsiteY33" fmla="*/ 308474 h 606651"/>
              <a:gd name="connsiteX34" fmla="*/ 405168 w 608627"/>
              <a:gd name="connsiteY34" fmla="*/ 159881 h 606651"/>
              <a:gd name="connsiteX35" fmla="*/ 308949 w 608627"/>
              <a:gd name="connsiteY35" fmla="*/ 174633 h 606651"/>
              <a:gd name="connsiteX36" fmla="*/ 308949 w 608627"/>
              <a:gd name="connsiteY36" fmla="*/ 287945 h 606651"/>
              <a:gd name="connsiteX37" fmla="*/ 432404 w 608627"/>
              <a:gd name="connsiteY37" fmla="*/ 287945 h 606651"/>
              <a:gd name="connsiteX38" fmla="*/ 405168 w 608627"/>
              <a:gd name="connsiteY38" fmla="*/ 159881 h 606651"/>
              <a:gd name="connsiteX39" fmla="*/ 192170 w 608627"/>
              <a:gd name="connsiteY39" fmla="*/ 159881 h 606651"/>
              <a:gd name="connsiteX40" fmla="*/ 164933 w 608627"/>
              <a:gd name="connsiteY40" fmla="*/ 287945 h 606651"/>
              <a:gd name="connsiteX41" fmla="*/ 288388 w 608627"/>
              <a:gd name="connsiteY41" fmla="*/ 287945 h 606651"/>
              <a:gd name="connsiteX42" fmla="*/ 288388 w 608627"/>
              <a:gd name="connsiteY42" fmla="*/ 174633 h 606651"/>
              <a:gd name="connsiteX43" fmla="*/ 192170 w 608627"/>
              <a:gd name="connsiteY43" fmla="*/ 159881 h 606651"/>
              <a:gd name="connsiteX44" fmla="*/ 90789 w 608627"/>
              <a:gd name="connsiteY44" fmla="*/ 113845 h 606651"/>
              <a:gd name="connsiteX45" fmla="*/ 20828 w 608627"/>
              <a:gd name="connsiteY45" fmla="*/ 287945 h 606651"/>
              <a:gd name="connsiteX46" fmla="*/ 144283 w 608627"/>
              <a:gd name="connsiteY46" fmla="*/ 287945 h 606651"/>
              <a:gd name="connsiteX47" fmla="*/ 172588 w 608627"/>
              <a:gd name="connsiteY47" fmla="*/ 153660 h 606651"/>
              <a:gd name="connsiteX48" fmla="*/ 90789 w 608627"/>
              <a:gd name="connsiteY48" fmla="*/ 113845 h 606651"/>
              <a:gd name="connsiteX49" fmla="*/ 506192 w 608627"/>
              <a:gd name="connsiteY49" fmla="*/ 113490 h 606651"/>
              <a:gd name="connsiteX50" fmla="*/ 424749 w 608627"/>
              <a:gd name="connsiteY50" fmla="*/ 153660 h 606651"/>
              <a:gd name="connsiteX51" fmla="*/ 452965 w 608627"/>
              <a:gd name="connsiteY51" fmla="*/ 287945 h 606651"/>
              <a:gd name="connsiteX52" fmla="*/ 576509 w 608627"/>
              <a:gd name="connsiteY52" fmla="*/ 287945 h 606651"/>
              <a:gd name="connsiteX53" fmla="*/ 506192 w 608627"/>
              <a:gd name="connsiteY53" fmla="*/ 113490 h 606651"/>
              <a:gd name="connsiteX54" fmla="*/ 308949 w 608627"/>
              <a:gd name="connsiteY54" fmla="*/ 26662 h 606651"/>
              <a:gd name="connsiteX55" fmla="*/ 308949 w 608627"/>
              <a:gd name="connsiteY55" fmla="*/ 154104 h 606651"/>
              <a:gd name="connsiteX56" fmla="*/ 396534 w 608627"/>
              <a:gd name="connsiteY56" fmla="*/ 140684 h 606651"/>
              <a:gd name="connsiteX57" fmla="*/ 308949 w 608627"/>
              <a:gd name="connsiteY57" fmla="*/ 26662 h 606651"/>
              <a:gd name="connsiteX58" fmla="*/ 288388 w 608627"/>
              <a:gd name="connsiteY58" fmla="*/ 26662 h 606651"/>
              <a:gd name="connsiteX59" fmla="*/ 200804 w 608627"/>
              <a:gd name="connsiteY59" fmla="*/ 140684 h 606651"/>
              <a:gd name="connsiteX60" fmla="*/ 288388 w 608627"/>
              <a:gd name="connsiteY60" fmla="*/ 154104 h 606651"/>
              <a:gd name="connsiteX61" fmla="*/ 335741 w 608627"/>
              <a:gd name="connsiteY61" fmla="*/ 23018 h 606651"/>
              <a:gd name="connsiteX62" fmla="*/ 416294 w 608627"/>
              <a:gd name="connsiteY62" fmla="*/ 134463 h 606651"/>
              <a:gd name="connsiteX63" fmla="*/ 491417 w 608627"/>
              <a:gd name="connsiteY63" fmla="*/ 98204 h 606651"/>
              <a:gd name="connsiteX64" fmla="*/ 335741 w 608627"/>
              <a:gd name="connsiteY64" fmla="*/ 23018 h 606651"/>
              <a:gd name="connsiteX65" fmla="*/ 261597 w 608627"/>
              <a:gd name="connsiteY65" fmla="*/ 23018 h 606651"/>
              <a:gd name="connsiteX66" fmla="*/ 105921 w 608627"/>
              <a:gd name="connsiteY66" fmla="*/ 98204 h 606651"/>
              <a:gd name="connsiteX67" fmla="*/ 181044 w 608627"/>
              <a:gd name="connsiteY67" fmla="*/ 134463 h 606651"/>
              <a:gd name="connsiteX68" fmla="*/ 261597 w 608627"/>
              <a:gd name="connsiteY68" fmla="*/ 23018 h 606651"/>
              <a:gd name="connsiteX69" fmla="*/ 288388 w 608627"/>
              <a:gd name="connsiteY69" fmla="*/ 0 h 606651"/>
              <a:gd name="connsiteX70" fmla="*/ 294530 w 608627"/>
              <a:gd name="connsiteY70" fmla="*/ 0 h 606651"/>
              <a:gd name="connsiteX71" fmla="*/ 298624 w 608627"/>
              <a:gd name="connsiteY71" fmla="*/ 0 h 606651"/>
              <a:gd name="connsiteX72" fmla="*/ 302808 w 608627"/>
              <a:gd name="connsiteY72" fmla="*/ 0 h 606651"/>
              <a:gd name="connsiteX73" fmla="*/ 308949 w 608627"/>
              <a:gd name="connsiteY73" fmla="*/ 0 h 606651"/>
              <a:gd name="connsiteX74" fmla="*/ 309305 w 608627"/>
              <a:gd name="connsiteY74" fmla="*/ 178 h 606651"/>
              <a:gd name="connsiteX75" fmla="*/ 597337 w 608627"/>
              <a:gd name="connsiteY75" fmla="*/ 298165 h 606651"/>
              <a:gd name="connsiteX76" fmla="*/ 587012 w 608627"/>
              <a:gd name="connsiteY76" fmla="*/ 308474 h 606651"/>
              <a:gd name="connsiteX77" fmla="*/ 308949 w 608627"/>
              <a:gd name="connsiteY77" fmla="*/ 308474 h 606651"/>
              <a:gd name="connsiteX78" fmla="*/ 308949 w 608627"/>
              <a:gd name="connsiteY78" fmla="*/ 586110 h 606651"/>
              <a:gd name="connsiteX79" fmla="*/ 298624 w 608627"/>
              <a:gd name="connsiteY79" fmla="*/ 596419 h 606651"/>
              <a:gd name="connsiteX80" fmla="*/ 294530 w 608627"/>
              <a:gd name="connsiteY80" fmla="*/ 596419 h 606651"/>
              <a:gd name="connsiteX81" fmla="*/ 288388 w 608627"/>
              <a:gd name="connsiteY81" fmla="*/ 596419 h 606651"/>
              <a:gd name="connsiteX82" fmla="*/ 288032 w 608627"/>
              <a:gd name="connsiteY82" fmla="*/ 596153 h 606651"/>
              <a:gd name="connsiteX83" fmla="*/ 78684 w 608627"/>
              <a:gd name="connsiteY83" fmla="*/ 499727 h 606651"/>
              <a:gd name="connsiteX84" fmla="*/ 75213 w 608627"/>
              <a:gd name="connsiteY84" fmla="*/ 496616 h 606651"/>
              <a:gd name="connsiteX85" fmla="*/ 74055 w 608627"/>
              <a:gd name="connsiteY85" fmla="*/ 494661 h 606651"/>
              <a:gd name="connsiteX86" fmla="*/ 0 w 608627"/>
              <a:gd name="connsiteY86" fmla="*/ 298165 h 606651"/>
              <a:gd name="connsiteX87" fmla="*/ 288032 w 608627"/>
              <a:gd name="connsiteY87" fmla="*/ 178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8627" h="606651">
                <a:moveTo>
                  <a:pt x="176860" y="452891"/>
                </a:moveTo>
                <a:cubicBezTo>
                  <a:pt x="149891" y="462578"/>
                  <a:pt x="123989" y="475554"/>
                  <a:pt x="99512" y="491817"/>
                </a:cubicBezTo>
                <a:cubicBezTo>
                  <a:pt x="141880" y="535275"/>
                  <a:pt x="198401" y="564959"/>
                  <a:pt x="261597" y="573401"/>
                </a:cubicBezTo>
                <a:cubicBezTo>
                  <a:pt x="225370" y="538653"/>
                  <a:pt x="196798" y="497683"/>
                  <a:pt x="176860" y="452891"/>
                </a:cubicBezTo>
                <a:close/>
                <a:moveTo>
                  <a:pt x="288388" y="432006"/>
                </a:moveTo>
                <a:cubicBezTo>
                  <a:pt x="256968" y="432895"/>
                  <a:pt x="226171" y="437694"/>
                  <a:pt x="196531" y="446492"/>
                </a:cubicBezTo>
                <a:cubicBezTo>
                  <a:pt x="217537" y="493061"/>
                  <a:pt x="248601" y="535098"/>
                  <a:pt x="288388" y="569758"/>
                </a:cubicBezTo>
                <a:close/>
                <a:moveTo>
                  <a:pt x="474771" y="340337"/>
                </a:moveTo>
                <a:cubicBezTo>
                  <a:pt x="548908" y="340337"/>
                  <a:pt x="608627" y="399982"/>
                  <a:pt x="608627" y="474028"/>
                </a:cubicBezTo>
                <a:cubicBezTo>
                  <a:pt x="608627" y="548073"/>
                  <a:pt x="547929" y="606651"/>
                  <a:pt x="473703" y="606651"/>
                </a:cubicBezTo>
                <a:cubicBezTo>
                  <a:pt x="420036" y="606651"/>
                  <a:pt x="371708" y="574562"/>
                  <a:pt x="350170" y="528695"/>
                </a:cubicBezTo>
                <a:lnTo>
                  <a:pt x="350170" y="565584"/>
                </a:lnTo>
                <a:lnTo>
                  <a:pt x="329611" y="565584"/>
                </a:lnTo>
                <a:lnTo>
                  <a:pt x="329611" y="483272"/>
                </a:lnTo>
                <a:lnTo>
                  <a:pt x="348123" y="483272"/>
                </a:lnTo>
                <a:cubicBezTo>
                  <a:pt x="349191" y="483094"/>
                  <a:pt x="350259" y="483094"/>
                  <a:pt x="351416" y="483272"/>
                </a:cubicBezTo>
                <a:lnTo>
                  <a:pt x="411937" y="483272"/>
                </a:lnTo>
                <a:lnTo>
                  <a:pt x="411937" y="503806"/>
                </a:lnTo>
                <a:lnTo>
                  <a:pt x="363342" y="503806"/>
                </a:lnTo>
                <a:cubicBezTo>
                  <a:pt x="377404" y="551184"/>
                  <a:pt x="422528" y="586118"/>
                  <a:pt x="473703" y="586118"/>
                </a:cubicBezTo>
                <a:cubicBezTo>
                  <a:pt x="536537" y="586118"/>
                  <a:pt x="587000" y="535717"/>
                  <a:pt x="587000" y="472961"/>
                </a:cubicBezTo>
                <a:cubicBezTo>
                  <a:pt x="587000" y="410205"/>
                  <a:pt x="536537" y="359893"/>
                  <a:pt x="473703" y="359893"/>
                </a:cubicBezTo>
                <a:cubicBezTo>
                  <a:pt x="440773" y="359893"/>
                  <a:pt x="409890" y="373226"/>
                  <a:pt x="389330" y="397938"/>
                </a:cubicBezTo>
                <a:cubicBezTo>
                  <a:pt x="385147" y="402027"/>
                  <a:pt x="379006" y="403005"/>
                  <a:pt x="374912" y="398916"/>
                </a:cubicBezTo>
                <a:cubicBezTo>
                  <a:pt x="370729" y="394827"/>
                  <a:pt x="369750" y="388604"/>
                  <a:pt x="373844" y="384516"/>
                </a:cubicBezTo>
                <a:cubicBezTo>
                  <a:pt x="398586" y="355715"/>
                  <a:pt x="435611" y="340337"/>
                  <a:pt x="474771" y="340337"/>
                </a:cubicBezTo>
                <a:close/>
                <a:moveTo>
                  <a:pt x="164933" y="308474"/>
                </a:moveTo>
                <a:cubicBezTo>
                  <a:pt x="166090" y="349889"/>
                  <a:pt x="174190" y="390059"/>
                  <a:pt x="188699" y="427652"/>
                </a:cubicBezTo>
                <a:cubicBezTo>
                  <a:pt x="220920" y="417876"/>
                  <a:pt x="254298" y="412366"/>
                  <a:pt x="288388" y="411477"/>
                </a:cubicBezTo>
                <a:lnTo>
                  <a:pt x="288388" y="308474"/>
                </a:lnTo>
                <a:close/>
                <a:moveTo>
                  <a:pt x="20828" y="308474"/>
                </a:moveTo>
                <a:cubicBezTo>
                  <a:pt x="23142" y="372373"/>
                  <a:pt x="47086" y="430762"/>
                  <a:pt x="85627" y="476531"/>
                </a:cubicBezTo>
                <a:cubicBezTo>
                  <a:pt x="112062" y="458934"/>
                  <a:pt x="140100" y="444715"/>
                  <a:pt x="169206" y="434139"/>
                </a:cubicBezTo>
                <a:cubicBezTo>
                  <a:pt x="153985" y="394414"/>
                  <a:pt x="145529" y="352022"/>
                  <a:pt x="144283" y="308474"/>
                </a:cubicBezTo>
                <a:close/>
                <a:moveTo>
                  <a:pt x="405168" y="159881"/>
                </a:moveTo>
                <a:cubicBezTo>
                  <a:pt x="374104" y="168768"/>
                  <a:pt x="341882" y="173745"/>
                  <a:pt x="308949" y="174633"/>
                </a:cubicBezTo>
                <a:lnTo>
                  <a:pt x="308949" y="287945"/>
                </a:lnTo>
                <a:lnTo>
                  <a:pt x="432404" y="287945"/>
                </a:lnTo>
                <a:cubicBezTo>
                  <a:pt x="431158" y="243243"/>
                  <a:pt x="421812" y="199962"/>
                  <a:pt x="405168" y="159881"/>
                </a:cubicBezTo>
                <a:close/>
                <a:moveTo>
                  <a:pt x="192170" y="159881"/>
                </a:moveTo>
                <a:cubicBezTo>
                  <a:pt x="175525" y="200051"/>
                  <a:pt x="166179" y="243243"/>
                  <a:pt x="164933" y="287945"/>
                </a:cubicBezTo>
                <a:lnTo>
                  <a:pt x="288388" y="287945"/>
                </a:lnTo>
                <a:lnTo>
                  <a:pt x="288388" y="174633"/>
                </a:lnTo>
                <a:cubicBezTo>
                  <a:pt x="255455" y="173745"/>
                  <a:pt x="223234" y="168857"/>
                  <a:pt x="192170" y="159881"/>
                </a:cubicBezTo>
                <a:close/>
                <a:moveTo>
                  <a:pt x="90789" y="113845"/>
                </a:moveTo>
                <a:cubicBezTo>
                  <a:pt x="49311" y="160503"/>
                  <a:pt x="23232" y="221202"/>
                  <a:pt x="20828" y="287945"/>
                </a:cubicBezTo>
                <a:lnTo>
                  <a:pt x="144283" y="287945"/>
                </a:lnTo>
                <a:cubicBezTo>
                  <a:pt x="145529" y="241198"/>
                  <a:pt x="155320" y="195874"/>
                  <a:pt x="172588" y="153660"/>
                </a:cubicBezTo>
                <a:cubicBezTo>
                  <a:pt x="144016" y="143795"/>
                  <a:pt x="116602" y="130464"/>
                  <a:pt x="90789" y="113845"/>
                </a:cubicBezTo>
                <a:close/>
                <a:moveTo>
                  <a:pt x="506192" y="113490"/>
                </a:moveTo>
                <a:cubicBezTo>
                  <a:pt x="480647" y="130198"/>
                  <a:pt x="453321" y="143706"/>
                  <a:pt x="424749" y="153660"/>
                </a:cubicBezTo>
                <a:cubicBezTo>
                  <a:pt x="442017" y="195785"/>
                  <a:pt x="451719" y="241198"/>
                  <a:pt x="452965" y="287945"/>
                </a:cubicBezTo>
                <a:lnTo>
                  <a:pt x="576509" y="287945"/>
                </a:lnTo>
                <a:cubicBezTo>
                  <a:pt x="574106" y="221025"/>
                  <a:pt x="547937" y="160147"/>
                  <a:pt x="506192" y="113490"/>
                </a:cubicBezTo>
                <a:close/>
                <a:moveTo>
                  <a:pt x="308949" y="26662"/>
                </a:moveTo>
                <a:lnTo>
                  <a:pt x="308949" y="154104"/>
                </a:lnTo>
                <a:cubicBezTo>
                  <a:pt x="338678" y="153215"/>
                  <a:pt x="368051" y="148683"/>
                  <a:pt x="396534" y="140684"/>
                </a:cubicBezTo>
                <a:cubicBezTo>
                  <a:pt x="375617" y="97759"/>
                  <a:pt x="346066" y="58922"/>
                  <a:pt x="308949" y="26662"/>
                </a:cubicBezTo>
                <a:close/>
                <a:moveTo>
                  <a:pt x="288388" y="26662"/>
                </a:moveTo>
                <a:cubicBezTo>
                  <a:pt x="251272" y="58922"/>
                  <a:pt x="221721" y="97759"/>
                  <a:pt x="200804" y="140684"/>
                </a:cubicBezTo>
                <a:cubicBezTo>
                  <a:pt x="229287" y="148683"/>
                  <a:pt x="258659" y="153215"/>
                  <a:pt x="288388" y="154104"/>
                </a:cubicBezTo>
                <a:close/>
                <a:moveTo>
                  <a:pt x="335741" y="23018"/>
                </a:moveTo>
                <a:cubicBezTo>
                  <a:pt x="369475" y="55367"/>
                  <a:pt x="396623" y="93227"/>
                  <a:pt x="416294" y="134463"/>
                </a:cubicBezTo>
                <a:cubicBezTo>
                  <a:pt x="442551" y="125398"/>
                  <a:pt x="467830" y="113312"/>
                  <a:pt x="491417" y="98204"/>
                </a:cubicBezTo>
                <a:cubicBezTo>
                  <a:pt x="449850" y="58211"/>
                  <a:pt x="395822" y="31017"/>
                  <a:pt x="335741" y="23018"/>
                </a:cubicBezTo>
                <a:close/>
                <a:moveTo>
                  <a:pt x="261597" y="23018"/>
                </a:moveTo>
                <a:cubicBezTo>
                  <a:pt x="201516" y="31017"/>
                  <a:pt x="147488" y="58211"/>
                  <a:pt x="105921" y="98204"/>
                </a:cubicBezTo>
                <a:cubicBezTo>
                  <a:pt x="129508" y="113312"/>
                  <a:pt x="154786" y="125398"/>
                  <a:pt x="181044" y="134463"/>
                </a:cubicBezTo>
                <a:cubicBezTo>
                  <a:pt x="200715" y="93227"/>
                  <a:pt x="227862" y="55367"/>
                  <a:pt x="261597" y="23018"/>
                </a:cubicBezTo>
                <a:close/>
                <a:moveTo>
                  <a:pt x="288388" y="0"/>
                </a:moveTo>
                <a:lnTo>
                  <a:pt x="294530" y="0"/>
                </a:lnTo>
                <a:lnTo>
                  <a:pt x="298624" y="0"/>
                </a:lnTo>
                <a:lnTo>
                  <a:pt x="302808" y="0"/>
                </a:lnTo>
                <a:lnTo>
                  <a:pt x="308949" y="0"/>
                </a:lnTo>
                <a:lnTo>
                  <a:pt x="309305" y="178"/>
                </a:lnTo>
                <a:cubicBezTo>
                  <a:pt x="469165" y="5777"/>
                  <a:pt x="597337" y="137218"/>
                  <a:pt x="597337" y="298165"/>
                </a:cubicBezTo>
                <a:cubicBezTo>
                  <a:pt x="597337" y="304386"/>
                  <a:pt x="593243" y="308474"/>
                  <a:pt x="587012" y="308474"/>
                </a:cubicBezTo>
                <a:lnTo>
                  <a:pt x="308949" y="308474"/>
                </a:lnTo>
                <a:lnTo>
                  <a:pt x="308949" y="586110"/>
                </a:lnTo>
                <a:cubicBezTo>
                  <a:pt x="308949" y="592242"/>
                  <a:pt x="304855" y="596419"/>
                  <a:pt x="298624" y="596419"/>
                </a:cubicBezTo>
                <a:lnTo>
                  <a:pt x="294530" y="596419"/>
                </a:lnTo>
                <a:lnTo>
                  <a:pt x="288388" y="596419"/>
                </a:lnTo>
                <a:lnTo>
                  <a:pt x="288032" y="596153"/>
                </a:lnTo>
                <a:cubicBezTo>
                  <a:pt x="205343" y="593309"/>
                  <a:pt x="131110" y="556694"/>
                  <a:pt x="78684" y="499727"/>
                </a:cubicBezTo>
                <a:cubicBezTo>
                  <a:pt x="77349" y="499105"/>
                  <a:pt x="76192" y="498127"/>
                  <a:pt x="75213" y="496616"/>
                </a:cubicBezTo>
                <a:cubicBezTo>
                  <a:pt x="74678" y="495994"/>
                  <a:pt x="74322" y="495372"/>
                  <a:pt x="74055" y="494661"/>
                </a:cubicBezTo>
                <a:cubicBezTo>
                  <a:pt x="27949" y="442138"/>
                  <a:pt x="0" y="373351"/>
                  <a:pt x="0" y="298165"/>
                </a:cubicBezTo>
                <a:cubicBezTo>
                  <a:pt x="0" y="137218"/>
                  <a:pt x="128173" y="5777"/>
                  <a:pt x="288032" y="178"/>
                </a:cubicBezTo>
                <a:close/>
              </a:path>
            </a:pathLst>
          </a:custGeom>
          <a:solidFill>
            <a:schemeClr val="accent1"/>
          </a:solidFill>
          <a:ln>
            <a:noFill/>
          </a:ln>
        </p:spPr>
      </p:sp>
      <p:sp>
        <p:nvSpPr>
          <p:cNvPr id="88" name="volume-bars_84267">
            <a:extLst>
              <a:ext uri="{FF2B5EF4-FFF2-40B4-BE49-F238E27FC236}">
                <a16:creationId xmlns="" xmlns:a16="http://schemas.microsoft.com/office/drawing/2014/main" id="{5BB1B9A9-5342-4D78-A955-98F3E6AB5E38}"/>
              </a:ext>
            </a:extLst>
          </p:cNvPr>
          <p:cNvSpPr>
            <a:spLocks noChangeAspect="1"/>
          </p:cNvSpPr>
          <p:nvPr/>
        </p:nvSpPr>
        <p:spPr bwMode="auto">
          <a:xfrm>
            <a:off x="4076509" y="2912567"/>
            <a:ext cx="538391" cy="418500"/>
          </a:xfrm>
          <a:custGeom>
            <a:avLst/>
            <a:gdLst>
              <a:gd name="T0" fmla="*/ 443 w 736"/>
              <a:gd name="T1" fmla="*/ 0 h 573"/>
              <a:gd name="T2" fmla="*/ 407 w 736"/>
              <a:gd name="T3" fmla="*/ 14 h 573"/>
              <a:gd name="T4" fmla="*/ 261 w 736"/>
              <a:gd name="T5" fmla="*/ 124 h 573"/>
              <a:gd name="T6" fmla="*/ 81 w 736"/>
              <a:gd name="T7" fmla="*/ 124 h 573"/>
              <a:gd name="T8" fmla="*/ 0 w 736"/>
              <a:gd name="T9" fmla="*/ 205 h 573"/>
              <a:gd name="T10" fmla="*/ 0 w 736"/>
              <a:gd name="T11" fmla="*/ 367 h 573"/>
              <a:gd name="T12" fmla="*/ 81 w 736"/>
              <a:gd name="T13" fmla="*/ 448 h 573"/>
              <a:gd name="T14" fmla="*/ 261 w 736"/>
              <a:gd name="T15" fmla="*/ 448 h 573"/>
              <a:gd name="T16" fmla="*/ 407 w 736"/>
              <a:gd name="T17" fmla="*/ 559 h 573"/>
              <a:gd name="T18" fmla="*/ 443 w 736"/>
              <a:gd name="T19" fmla="*/ 573 h 573"/>
              <a:gd name="T20" fmla="*/ 473 w 736"/>
              <a:gd name="T21" fmla="*/ 557 h 573"/>
              <a:gd name="T22" fmla="*/ 483 w 736"/>
              <a:gd name="T23" fmla="*/ 521 h 573"/>
              <a:gd name="T24" fmla="*/ 483 w 736"/>
              <a:gd name="T25" fmla="*/ 52 h 573"/>
              <a:gd name="T26" fmla="*/ 443 w 736"/>
              <a:gd name="T27" fmla="*/ 0 h 573"/>
              <a:gd name="T28" fmla="*/ 456 w 736"/>
              <a:gd name="T29" fmla="*/ 521 h 573"/>
              <a:gd name="T30" fmla="*/ 451 w 736"/>
              <a:gd name="T31" fmla="*/ 542 h 573"/>
              <a:gd name="T32" fmla="*/ 423 w 736"/>
              <a:gd name="T33" fmla="*/ 537 h 573"/>
              <a:gd name="T34" fmla="*/ 273 w 736"/>
              <a:gd name="T35" fmla="*/ 424 h 573"/>
              <a:gd name="T36" fmla="*/ 265 w 736"/>
              <a:gd name="T37" fmla="*/ 422 h 573"/>
              <a:gd name="T38" fmla="*/ 81 w 736"/>
              <a:gd name="T39" fmla="*/ 422 h 573"/>
              <a:gd name="T40" fmla="*/ 27 w 736"/>
              <a:gd name="T41" fmla="*/ 367 h 573"/>
              <a:gd name="T42" fmla="*/ 27 w 736"/>
              <a:gd name="T43" fmla="*/ 205 h 573"/>
              <a:gd name="T44" fmla="*/ 81 w 736"/>
              <a:gd name="T45" fmla="*/ 151 h 573"/>
              <a:gd name="T46" fmla="*/ 265 w 736"/>
              <a:gd name="T47" fmla="*/ 151 h 573"/>
              <a:gd name="T48" fmla="*/ 273 w 736"/>
              <a:gd name="T49" fmla="*/ 148 h 573"/>
              <a:gd name="T50" fmla="*/ 423 w 736"/>
              <a:gd name="T51" fmla="*/ 35 h 573"/>
              <a:gd name="T52" fmla="*/ 443 w 736"/>
              <a:gd name="T53" fmla="*/ 27 h 573"/>
              <a:gd name="T54" fmla="*/ 456 w 736"/>
              <a:gd name="T55" fmla="*/ 52 h 573"/>
              <a:gd name="T56" fmla="*/ 456 w 736"/>
              <a:gd name="T57" fmla="*/ 521 h 573"/>
              <a:gd name="T58" fmla="*/ 541 w 736"/>
              <a:gd name="T59" fmla="*/ 394 h 573"/>
              <a:gd name="T60" fmla="*/ 527 w 736"/>
              <a:gd name="T61" fmla="*/ 380 h 573"/>
              <a:gd name="T62" fmla="*/ 541 w 736"/>
              <a:gd name="T63" fmla="*/ 367 h 573"/>
              <a:gd name="T64" fmla="*/ 621 w 736"/>
              <a:gd name="T65" fmla="*/ 286 h 573"/>
              <a:gd name="T66" fmla="*/ 541 w 736"/>
              <a:gd name="T67" fmla="*/ 205 h 573"/>
              <a:gd name="T68" fmla="*/ 527 w 736"/>
              <a:gd name="T69" fmla="*/ 192 h 573"/>
              <a:gd name="T70" fmla="*/ 541 w 736"/>
              <a:gd name="T71" fmla="*/ 179 h 573"/>
              <a:gd name="T72" fmla="*/ 648 w 736"/>
              <a:gd name="T73" fmla="*/ 286 h 573"/>
              <a:gd name="T74" fmla="*/ 541 w 736"/>
              <a:gd name="T75" fmla="*/ 394 h 573"/>
              <a:gd name="T76" fmla="*/ 736 w 736"/>
              <a:gd name="T77" fmla="*/ 286 h 573"/>
              <a:gd name="T78" fmla="*/ 559 w 736"/>
              <a:gd name="T79" fmla="*/ 464 h 573"/>
              <a:gd name="T80" fmla="*/ 546 w 736"/>
              <a:gd name="T81" fmla="*/ 450 h 573"/>
              <a:gd name="T82" fmla="*/ 559 w 736"/>
              <a:gd name="T83" fmla="*/ 437 h 573"/>
              <a:gd name="T84" fmla="*/ 710 w 736"/>
              <a:gd name="T85" fmla="*/ 286 h 573"/>
              <a:gd name="T86" fmla="*/ 559 w 736"/>
              <a:gd name="T87" fmla="*/ 135 h 573"/>
              <a:gd name="T88" fmla="*/ 546 w 736"/>
              <a:gd name="T89" fmla="*/ 122 h 573"/>
              <a:gd name="T90" fmla="*/ 559 w 736"/>
              <a:gd name="T91" fmla="*/ 109 h 573"/>
              <a:gd name="T92" fmla="*/ 736 w 736"/>
              <a:gd name="T93" fmla="*/ 286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6" h="573">
                <a:moveTo>
                  <a:pt x="443" y="0"/>
                </a:moveTo>
                <a:cubicBezTo>
                  <a:pt x="431" y="0"/>
                  <a:pt x="419" y="5"/>
                  <a:pt x="407" y="14"/>
                </a:cubicBezTo>
                <a:lnTo>
                  <a:pt x="261" y="124"/>
                </a:lnTo>
                <a:lnTo>
                  <a:pt x="81" y="124"/>
                </a:lnTo>
                <a:cubicBezTo>
                  <a:pt x="36" y="124"/>
                  <a:pt x="0" y="160"/>
                  <a:pt x="0" y="205"/>
                </a:cubicBezTo>
                <a:lnTo>
                  <a:pt x="0" y="367"/>
                </a:lnTo>
                <a:cubicBezTo>
                  <a:pt x="0" y="412"/>
                  <a:pt x="36" y="448"/>
                  <a:pt x="81" y="448"/>
                </a:cubicBezTo>
                <a:lnTo>
                  <a:pt x="261" y="448"/>
                </a:lnTo>
                <a:lnTo>
                  <a:pt x="407" y="559"/>
                </a:lnTo>
                <a:cubicBezTo>
                  <a:pt x="419" y="568"/>
                  <a:pt x="431" y="573"/>
                  <a:pt x="443" y="573"/>
                </a:cubicBezTo>
                <a:cubicBezTo>
                  <a:pt x="455" y="573"/>
                  <a:pt x="466" y="567"/>
                  <a:pt x="473" y="557"/>
                </a:cubicBezTo>
                <a:cubicBezTo>
                  <a:pt x="479" y="548"/>
                  <a:pt x="483" y="536"/>
                  <a:pt x="483" y="521"/>
                </a:cubicBezTo>
                <a:lnTo>
                  <a:pt x="483" y="52"/>
                </a:lnTo>
                <a:cubicBezTo>
                  <a:pt x="483" y="14"/>
                  <a:pt x="461" y="0"/>
                  <a:pt x="443" y="0"/>
                </a:cubicBezTo>
                <a:close/>
                <a:moveTo>
                  <a:pt x="456" y="521"/>
                </a:moveTo>
                <a:cubicBezTo>
                  <a:pt x="456" y="530"/>
                  <a:pt x="454" y="537"/>
                  <a:pt x="451" y="542"/>
                </a:cubicBezTo>
                <a:cubicBezTo>
                  <a:pt x="446" y="549"/>
                  <a:pt x="435" y="546"/>
                  <a:pt x="423" y="537"/>
                </a:cubicBezTo>
                <a:lnTo>
                  <a:pt x="273" y="424"/>
                </a:lnTo>
                <a:cubicBezTo>
                  <a:pt x="271" y="423"/>
                  <a:pt x="268" y="422"/>
                  <a:pt x="265" y="422"/>
                </a:cubicBezTo>
                <a:lnTo>
                  <a:pt x="81" y="422"/>
                </a:lnTo>
                <a:cubicBezTo>
                  <a:pt x="51" y="422"/>
                  <a:pt x="27" y="397"/>
                  <a:pt x="27" y="367"/>
                </a:cubicBezTo>
                <a:lnTo>
                  <a:pt x="27" y="205"/>
                </a:lnTo>
                <a:cubicBezTo>
                  <a:pt x="27" y="175"/>
                  <a:pt x="51" y="151"/>
                  <a:pt x="81" y="151"/>
                </a:cubicBezTo>
                <a:lnTo>
                  <a:pt x="265" y="151"/>
                </a:lnTo>
                <a:cubicBezTo>
                  <a:pt x="268" y="151"/>
                  <a:pt x="271" y="150"/>
                  <a:pt x="273" y="148"/>
                </a:cubicBezTo>
                <a:lnTo>
                  <a:pt x="423" y="35"/>
                </a:lnTo>
                <a:cubicBezTo>
                  <a:pt x="430" y="30"/>
                  <a:pt x="437" y="27"/>
                  <a:pt x="443" y="27"/>
                </a:cubicBezTo>
                <a:cubicBezTo>
                  <a:pt x="455" y="27"/>
                  <a:pt x="456" y="46"/>
                  <a:pt x="456" y="52"/>
                </a:cubicBezTo>
                <a:lnTo>
                  <a:pt x="456" y="521"/>
                </a:lnTo>
                <a:close/>
                <a:moveTo>
                  <a:pt x="541" y="394"/>
                </a:moveTo>
                <a:cubicBezTo>
                  <a:pt x="533" y="394"/>
                  <a:pt x="527" y="388"/>
                  <a:pt x="527" y="380"/>
                </a:cubicBezTo>
                <a:cubicBezTo>
                  <a:pt x="527" y="373"/>
                  <a:pt x="533" y="367"/>
                  <a:pt x="541" y="367"/>
                </a:cubicBezTo>
                <a:cubicBezTo>
                  <a:pt x="585" y="367"/>
                  <a:pt x="621" y="331"/>
                  <a:pt x="621" y="286"/>
                </a:cubicBezTo>
                <a:cubicBezTo>
                  <a:pt x="621" y="242"/>
                  <a:pt x="585" y="205"/>
                  <a:pt x="541" y="205"/>
                </a:cubicBezTo>
                <a:cubicBezTo>
                  <a:pt x="533" y="205"/>
                  <a:pt x="527" y="199"/>
                  <a:pt x="527" y="192"/>
                </a:cubicBezTo>
                <a:cubicBezTo>
                  <a:pt x="527" y="185"/>
                  <a:pt x="533" y="179"/>
                  <a:pt x="541" y="179"/>
                </a:cubicBezTo>
                <a:cubicBezTo>
                  <a:pt x="600" y="179"/>
                  <a:pt x="648" y="227"/>
                  <a:pt x="648" y="286"/>
                </a:cubicBezTo>
                <a:cubicBezTo>
                  <a:pt x="648" y="346"/>
                  <a:pt x="600" y="394"/>
                  <a:pt x="541" y="394"/>
                </a:cubicBezTo>
                <a:close/>
                <a:moveTo>
                  <a:pt x="736" y="286"/>
                </a:moveTo>
                <a:cubicBezTo>
                  <a:pt x="736" y="384"/>
                  <a:pt x="657" y="464"/>
                  <a:pt x="559" y="464"/>
                </a:cubicBezTo>
                <a:cubicBezTo>
                  <a:pt x="552" y="464"/>
                  <a:pt x="546" y="458"/>
                  <a:pt x="546" y="450"/>
                </a:cubicBezTo>
                <a:cubicBezTo>
                  <a:pt x="546" y="443"/>
                  <a:pt x="552" y="437"/>
                  <a:pt x="559" y="437"/>
                </a:cubicBezTo>
                <a:cubicBezTo>
                  <a:pt x="642" y="437"/>
                  <a:pt x="710" y="369"/>
                  <a:pt x="710" y="286"/>
                </a:cubicBezTo>
                <a:cubicBezTo>
                  <a:pt x="710" y="203"/>
                  <a:pt x="642" y="135"/>
                  <a:pt x="559" y="135"/>
                </a:cubicBezTo>
                <a:cubicBezTo>
                  <a:pt x="552" y="135"/>
                  <a:pt x="546" y="129"/>
                  <a:pt x="546" y="122"/>
                </a:cubicBezTo>
                <a:cubicBezTo>
                  <a:pt x="546" y="115"/>
                  <a:pt x="552" y="109"/>
                  <a:pt x="559" y="109"/>
                </a:cubicBezTo>
                <a:cubicBezTo>
                  <a:pt x="657" y="109"/>
                  <a:pt x="736" y="188"/>
                  <a:pt x="736" y="286"/>
                </a:cubicBezTo>
                <a:close/>
              </a:path>
            </a:pathLst>
          </a:custGeom>
          <a:solidFill>
            <a:schemeClr val="accent1"/>
          </a:solidFill>
          <a:ln>
            <a:noFill/>
          </a:ln>
        </p:spPr>
      </p:sp>
      <p:sp>
        <p:nvSpPr>
          <p:cNvPr id="89" name="video-in-browser_70897">
            <a:extLst>
              <a:ext uri="{FF2B5EF4-FFF2-40B4-BE49-F238E27FC236}">
                <a16:creationId xmlns="" xmlns:a16="http://schemas.microsoft.com/office/drawing/2014/main" id="{A5CCE47C-25E3-4210-99FC-2E8ACBCEF530}"/>
              </a:ext>
            </a:extLst>
          </p:cNvPr>
          <p:cNvSpPr>
            <a:spLocks noChangeAspect="1"/>
          </p:cNvSpPr>
          <p:nvPr/>
        </p:nvSpPr>
        <p:spPr bwMode="auto">
          <a:xfrm>
            <a:off x="4946640" y="2892996"/>
            <a:ext cx="538391" cy="457642"/>
          </a:xfrm>
          <a:custGeom>
            <a:avLst/>
            <a:gdLst>
              <a:gd name="T0" fmla="*/ 3532 w 3604"/>
              <a:gd name="T1" fmla="*/ 1 h 3068"/>
              <a:gd name="T2" fmla="*/ 3523 w 3604"/>
              <a:gd name="T3" fmla="*/ 2 h 3068"/>
              <a:gd name="T4" fmla="*/ 67 w 3604"/>
              <a:gd name="T5" fmla="*/ 2 h 3068"/>
              <a:gd name="T6" fmla="*/ 0 w 3604"/>
              <a:gd name="T7" fmla="*/ 68 h 3068"/>
              <a:gd name="T8" fmla="*/ 0 w 3604"/>
              <a:gd name="T9" fmla="*/ 3002 h 3068"/>
              <a:gd name="T10" fmla="*/ 67 w 3604"/>
              <a:gd name="T11" fmla="*/ 3068 h 3068"/>
              <a:gd name="T12" fmla="*/ 3533 w 3604"/>
              <a:gd name="T13" fmla="*/ 3068 h 3068"/>
              <a:gd name="T14" fmla="*/ 3600 w 3604"/>
              <a:gd name="T15" fmla="*/ 3002 h 3068"/>
              <a:gd name="T16" fmla="*/ 3600 w 3604"/>
              <a:gd name="T17" fmla="*/ 79 h 3068"/>
              <a:gd name="T18" fmla="*/ 3581 w 3604"/>
              <a:gd name="T19" fmla="*/ 21 h 3068"/>
              <a:gd name="T20" fmla="*/ 3580 w 3604"/>
              <a:gd name="T21" fmla="*/ 20 h 3068"/>
              <a:gd name="T22" fmla="*/ 3580 w 3604"/>
              <a:gd name="T23" fmla="*/ 20 h 3068"/>
              <a:gd name="T24" fmla="*/ 3580 w 3604"/>
              <a:gd name="T25" fmla="*/ 19 h 3068"/>
              <a:gd name="T26" fmla="*/ 3532 w 3604"/>
              <a:gd name="T27" fmla="*/ 1 h 3068"/>
              <a:gd name="T28" fmla="*/ 3532 w 3604"/>
              <a:gd name="T29" fmla="*/ 1 h 3068"/>
              <a:gd name="T30" fmla="*/ 133 w 3604"/>
              <a:gd name="T31" fmla="*/ 135 h 3068"/>
              <a:gd name="T32" fmla="*/ 3467 w 3604"/>
              <a:gd name="T33" fmla="*/ 135 h 3068"/>
              <a:gd name="T34" fmla="*/ 3467 w 3604"/>
              <a:gd name="T35" fmla="*/ 535 h 3068"/>
              <a:gd name="T36" fmla="*/ 133 w 3604"/>
              <a:gd name="T37" fmla="*/ 535 h 3068"/>
              <a:gd name="T38" fmla="*/ 133 w 3604"/>
              <a:gd name="T39" fmla="*/ 135 h 3068"/>
              <a:gd name="T40" fmla="*/ 333 w 3604"/>
              <a:gd name="T41" fmla="*/ 268 h 3068"/>
              <a:gd name="T42" fmla="*/ 267 w 3604"/>
              <a:gd name="T43" fmla="*/ 335 h 3068"/>
              <a:gd name="T44" fmla="*/ 333 w 3604"/>
              <a:gd name="T45" fmla="*/ 402 h 3068"/>
              <a:gd name="T46" fmla="*/ 400 w 3604"/>
              <a:gd name="T47" fmla="*/ 335 h 3068"/>
              <a:gd name="T48" fmla="*/ 333 w 3604"/>
              <a:gd name="T49" fmla="*/ 268 h 3068"/>
              <a:gd name="T50" fmla="*/ 600 w 3604"/>
              <a:gd name="T51" fmla="*/ 268 h 3068"/>
              <a:gd name="T52" fmla="*/ 533 w 3604"/>
              <a:gd name="T53" fmla="*/ 335 h 3068"/>
              <a:gd name="T54" fmla="*/ 600 w 3604"/>
              <a:gd name="T55" fmla="*/ 402 h 3068"/>
              <a:gd name="T56" fmla="*/ 667 w 3604"/>
              <a:gd name="T57" fmla="*/ 335 h 3068"/>
              <a:gd name="T58" fmla="*/ 600 w 3604"/>
              <a:gd name="T59" fmla="*/ 268 h 3068"/>
              <a:gd name="T60" fmla="*/ 867 w 3604"/>
              <a:gd name="T61" fmla="*/ 268 h 3068"/>
              <a:gd name="T62" fmla="*/ 800 w 3604"/>
              <a:gd name="T63" fmla="*/ 335 h 3068"/>
              <a:gd name="T64" fmla="*/ 867 w 3604"/>
              <a:gd name="T65" fmla="*/ 402 h 3068"/>
              <a:gd name="T66" fmla="*/ 933 w 3604"/>
              <a:gd name="T67" fmla="*/ 335 h 3068"/>
              <a:gd name="T68" fmla="*/ 867 w 3604"/>
              <a:gd name="T69" fmla="*/ 268 h 3068"/>
              <a:gd name="T70" fmla="*/ 133 w 3604"/>
              <a:gd name="T71" fmla="*/ 668 h 3068"/>
              <a:gd name="T72" fmla="*/ 3467 w 3604"/>
              <a:gd name="T73" fmla="*/ 668 h 3068"/>
              <a:gd name="T74" fmla="*/ 3467 w 3604"/>
              <a:gd name="T75" fmla="*/ 2935 h 3068"/>
              <a:gd name="T76" fmla="*/ 133 w 3604"/>
              <a:gd name="T77" fmla="*/ 2935 h 3068"/>
              <a:gd name="T78" fmla="*/ 133 w 3604"/>
              <a:gd name="T79" fmla="*/ 668 h 3068"/>
              <a:gd name="T80" fmla="*/ 1536 w 3604"/>
              <a:gd name="T81" fmla="*/ 1335 h 3068"/>
              <a:gd name="T82" fmla="*/ 1467 w 3604"/>
              <a:gd name="T83" fmla="*/ 1399 h 3068"/>
              <a:gd name="T84" fmla="*/ 1467 w 3604"/>
              <a:gd name="T85" fmla="*/ 1402 h 3068"/>
              <a:gd name="T86" fmla="*/ 1467 w 3604"/>
              <a:gd name="T87" fmla="*/ 2192 h 3068"/>
              <a:gd name="T88" fmla="*/ 1496 w 3604"/>
              <a:gd name="T89" fmla="*/ 2258 h 3068"/>
              <a:gd name="T90" fmla="*/ 1497 w 3604"/>
              <a:gd name="T91" fmla="*/ 2258 h 3068"/>
              <a:gd name="T92" fmla="*/ 1501 w 3604"/>
              <a:gd name="T93" fmla="*/ 2261 h 3068"/>
              <a:gd name="T94" fmla="*/ 1506 w 3604"/>
              <a:gd name="T95" fmla="*/ 2263 h 3068"/>
              <a:gd name="T96" fmla="*/ 1576 w 3604"/>
              <a:gd name="T97" fmla="*/ 2254 h 3068"/>
              <a:gd name="T98" fmla="*/ 2234 w 3604"/>
              <a:gd name="T99" fmla="*/ 1859 h 3068"/>
              <a:gd name="T100" fmla="*/ 2257 w 3604"/>
              <a:gd name="T101" fmla="*/ 1767 h 3068"/>
              <a:gd name="T102" fmla="*/ 2234 w 3604"/>
              <a:gd name="T103" fmla="*/ 1744 h 3068"/>
              <a:gd name="T104" fmla="*/ 1568 w 3604"/>
              <a:gd name="T105" fmla="*/ 1344 h 3068"/>
              <a:gd name="T106" fmla="*/ 1536 w 3604"/>
              <a:gd name="T107" fmla="*/ 1335 h 3068"/>
              <a:gd name="T108" fmla="*/ 1536 w 3604"/>
              <a:gd name="T109" fmla="*/ 1335 h 3068"/>
              <a:gd name="T110" fmla="*/ 1600 w 3604"/>
              <a:gd name="T111" fmla="*/ 1519 h 3068"/>
              <a:gd name="T112" fmla="*/ 2070 w 3604"/>
              <a:gd name="T113" fmla="*/ 1802 h 3068"/>
              <a:gd name="T114" fmla="*/ 1600 w 3604"/>
              <a:gd name="T115" fmla="*/ 2084 h 3068"/>
              <a:gd name="T116" fmla="*/ 1600 w 3604"/>
              <a:gd name="T117" fmla="*/ 1519 h 3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04" h="3068">
                <a:moveTo>
                  <a:pt x="3532" y="1"/>
                </a:moveTo>
                <a:cubicBezTo>
                  <a:pt x="3529" y="1"/>
                  <a:pt x="3526" y="1"/>
                  <a:pt x="3523" y="2"/>
                </a:cubicBezTo>
                <a:lnTo>
                  <a:pt x="67" y="2"/>
                </a:lnTo>
                <a:cubicBezTo>
                  <a:pt x="30" y="2"/>
                  <a:pt x="0" y="31"/>
                  <a:pt x="0" y="68"/>
                </a:cubicBezTo>
                <a:lnTo>
                  <a:pt x="0" y="3002"/>
                </a:lnTo>
                <a:cubicBezTo>
                  <a:pt x="0" y="3038"/>
                  <a:pt x="30" y="3068"/>
                  <a:pt x="67" y="3068"/>
                </a:cubicBezTo>
                <a:lnTo>
                  <a:pt x="3533" y="3068"/>
                </a:lnTo>
                <a:cubicBezTo>
                  <a:pt x="3570" y="3068"/>
                  <a:pt x="3600" y="3038"/>
                  <a:pt x="3600" y="3002"/>
                </a:cubicBezTo>
                <a:lnTo>
                  <a:pt x="3600" y="79"/>
                </a:lnTo>
                <a:cubicBezTo>
                  <a:pt x="3604" y="58"/>
                  <a:pt x="3597" y="36"/>
                  <a:pt x="3581" y="21"/>
                </a:cubicBezTo>
                <a:cubicBezTo>
                  <a:pt x="3581" y="21"/>
                  <a:pt x="3581" y="20"/>
                  <a:pt x="3580" y="20"/>
                </a:cubicBezTo>
                <a:lnTo>
                  <a:pt x="3580" y="20"/>
                </a:lnTo>
                <a:cubicBezTo>
                  <a:pt x="3580" y="20"/>
                  <a:pt x="3580" y="20"/>
                  <a:pt x="3580" y="19"/>
                </a:cubicBezTo>
                <a:cubicBezTo>
                  <a:pt x="3567" y="7"/>
                  <a:pt x="3550" y="0"/>
                  <a:pt x="3532" y="1"/>
                </a:cubicBezTo>
                <a:lnTo>
                  <a:pt x="3532" y="1"/>
                </a:lnTo>
                <a:close/>
                <a:moveTo>
                  <a:pt x="133" y="135"/>
                </a:moveTo>
                <a:lnTo>
                  <a:pt x="3467" y="135"/>
                </a:lnTo>
                <a:lnTo>
                  <a:pt x="3467" y="535"/>
                </a:lnTo>
                <a:lnTo>
                  <a:pt x="133" y="535"/>
                </a:lnTo>
                <a:lnTo>
                  <a:pt x="133" y="135"/>
                </a:lnTo>
                <a:close/>
                <a:moveTo>
                  <a:pt x="333" y="268"/>
                </a:moveTo>
                <a:cubicBezTo>
                  <a:pt x="297" y="268"/>
                  <a:pt x="267" y="298"/>
                  <a:pt x="267" y="335"/>
                </a:cubicBezTo>
                <a:cubicBezTo>
                  <a:pt x="267" y="372"/>
                  <a:pt x="297" y="402"/>
                  <a:pt x="333" y="402"/>
                </a:cubicBezTo>
                <a:cubicBezTo>
                  <a:pt x="370" y="402"/>
                  <a:pt x="400" y="372"/>
                  <a:pt x="400" y="335"/>
                </a:cubicBezTo>
                <a:cubicBezTo>
                  <a:pt x="400" y="298"/>
                  <a:pt x="370" y="268"/>
                  <a:pt x="333" y="268"/>
                </a:cubicBezTo>
                <a:close/>
                <a:moveTo>
                  <a:pt x="600" y="268"/>
                </a:moveTo>
                <a:cubicBezTo>
                  <a:pt x="563" y="268"/>
                  <a:pt x="533" y="298"/>
                  <a:pt x="533" y="335"/>
                </a:cubicBezTo>
                <a:cubicBezTo>
                  <a:pt x="533" y="372"/>
                  <a:pt x="563" y="402"/>
                  <a:pt x="600" y="402"/>
                </a:cubicBezTo>
                <a:cubicBezTo>
                  <a:pt x="637" y="402"/>
                  <a:pt x="667" y="372"/>
                  <a:pt x="667" y="335"/>
                </a:cubicBezTo>
                <a:cubicBezTo>
                  <a:pt x="667" y="298"/>
                  <a:pt x="637" y="268"/>
                  <a:pt x="600" y="268"/>
                </a:cubicBezTo>
                <a:close/>
                <a:moveTo>
                  <a:pt x="867" y="268"/>
                </a:moveTo>
                <a:cubicBezTo>
                  <a:pt x="830" y="268"/>
                  <a:pt x="800" y="298"/>
                  <a:pt x="800" y="335"/>
                </a:cubicBezTo>
                <a:cubicBezTo>
                  <a:pt x="800" y="372"/>
                  <a:pt x="830" y="402"/>
                  <a:pt x="867" y="402"/>
                </a:cubicBezTo>
                <a:cubicBezTo>
                  <a:pt x="903" y="402"/>
                  <a:pt x="933" y="372"/>
                  <a:pt x="933" y="335"/>
                </a:cubicBezTo>
                <a:cubicBezTo>
                  <a:pt x="933" y="298"/>
                  <a:pt x="903" y="268"/>
                  <a:pt x="867" y="268"/>
                </a:cubicBezTo>
                <a:close/>
                <a:moveTo>
                  <a:pt x="133" y="668"/>
                </a:moveTo>
                <a:lnTo>
                  <a:pt x="3467" y="668"/>
                </a:lnTo>
                <a:lnTo>
                  <a:pt x="3467" y="2935"/>
                </a:lnTo>
                <a:lnTo>
                  <a:pt x="133" y="2935"/>
                </a:lnTo>
                <a:lnTo>
                  <a:pt x="133" y="668"/>
                </a:lnTo>
                <a:close/>
                <a:moveTo>
                  <a:pt x="1536" y="1335"/>
                </a:moveTo>
                <a:cubicBezTo>
                  <a:pt x="1499" y="1334"/>
                  <a:pt x="1468" y="1362"/>
                  <a:pt x="1467" y="1399"/>
                </a:cubicBezTo>
                <a:cubicBezTo>
                  <a:pt x="1467" y="1400"/>
                  <a:pt x="1467" y="1401"/>
                  <a:pt x="1467" y="1402"/>
                </a:cubicBezTo>
                <a:lnTo>
                  <a:pt x="1467" y="2192"/>
                </a:lnTo>
                <a:cubicBezTo>
                  <a:pt x="1463" y="2218"/>
                  <a:pt x="1474" y="2244"/>
                  <a:pt x="1496" y="2258"/>
                </a:cubicBezTo>
                <a:cubicBezTo>
                  <a:pt x="1497" y="2258"/>
                  <a:pt x="1497" y="2258"/>
                  <a:pt x="1497" y="2258"/>
                </a:cubicBezTo>
                <a:cubicBezTo>
                  <a:pt x="1498" y="2259"/>
                  <a:pt x="1500" y="2260"/>
                  <a:pt x="1501" y="2261"/>
                </a:cubicBezTo>
                <a:cubicBezTo>
                  <a:pt x="1502" y="2262"/>
                  <a:pt x="1504" y="2262"/>
                  <a:pt x="1506" y="2263"/>
                </a:cubicBezTo>
                <a:cubicBezTo>
                  <a:pt x="1529" y="2274"/>
                  <a:pt x="1556" y="2270"/>
                  <a:pt x="1576" y="2254"/>
                </a:cubicBezTo>
                <a:lnTo>
                  <a:pt x="2234" y="1859"/>
                </a:lnTo>
                <a:cubicBezTo>
                  <a:pt x="2266" y="1840"/>
                  <a:pt x="2276" y="1799"/>
                  <a:pt x="2257" y="1767"/>
                </a:cubicBezTo>
                <a:cubicBezTo>
                  <a:pt x="2252" y="1758"/>
                  <a:pt x="2244" y="1750"/>
                  <a:pt x="2234" y="1744"/>
                </a:cubicBezTo>
                <a:lnTo>
                  <a:pt x="1568" y="1344"/>
                </a:lnTo>
                <a:cubicBezTo>
                  <a:pt x="1558" y="1339"/>
                  <a:pt x="1547" y="1335"/>
                  <a:pt x="1536" y="1335"/>
                </a:cubicBezTo>
                <a:lnTo>
                  <a:pt x="1536" y="1335"/>
                </a:lnTo>
                <a:close/>
                <a:moveTo>
                  <a:pt x="1600" y="1519"/>
                </a:moveTo>
                <a:lnTo>
                  <a:pt x="2070" y="1802"/>
                </a:lnTo>
                <a:lnTo>
                  <a:pt x="1600" y="2084"/>
                </a:lnTo>
                <a:lnTo>
                  <a:pt x="1600" y="1519"/>
                </a:lnTo>
                <a:close/>
              </a:path>
            </a:pathLst>
          </a:custGeom>
          <a:solidFill>
            <a:schemeClr val="accent1"/>
          </a:solidFill>
          <a:ln>
            <a:noFill/>
          </a:ln>
        </p:spPr>
      </p:sp>
      <p:sp>
        <p:nvSpPr>
          <p:cNvPr id="90" name="small-bookmark_84510">
            <a:extLst>
              <a:ext uri="{FF2B5EF4-FFF2-40B4-BE49-F238E27FC236}">
                <a16:creationId xmlns="" xmlns:a16="http://schemas.microsoft.com/office/drawing/2014/main" id="{BA398264-49B5-4226-BEB4-4BF4C9C41A40}"/>
              </a:ext>
            </a:extLst>
          </p:cNvPr>
          <p:cNvSpPr>
            <a:spLocks noChangeAspect="1"/>
          </p:cNvSpPr>
          <p:nvPr/>
        </p:nvSpPr>
        <p:spPr bwMode="auto">
          <a:xfrm>
            <a:off x="10292088" y="2852622"/>
            <a:ext cx="400695" cy="538391"/>
          </a:xfrm>
          <a:custGeom>
            <a:avLst/>
            <a:gdLst>
              <a:gd name="T0" fmla="*/ 463 w 477"/>
              <a:gd name="T1" fmla="*/ 0 h 642"/>
              <a:gd name="T2" fmla="*/ 13 w 477"/>
              <a:gd name="T3" fmla="*/ 0 h 642"/>
              <a:gd name="T4" fmla="*/ 0 w 477"/>
              <a:gd name="T5" fmla="*/ 13 h 642"/>
              <a:gd name="T6" fmla="*/ 0 w 477"/>
              <a:gd name="T7" fmla="*/ 628 h 642"/>
              <a:gd name="T8" fmla="*/ 8 w 477"/>
              <a:gd name="T9" fmla="*/ 640 h 642"/>
              <a:gd name="T10" fmla="*/ 23 w 477"/>
              <a:gd name="T11" fmla="*/ 637 h 642"/>
              <a:gd name="T12" fmla="*/ 238 w 477"/>
              <a:gd name="T13" fmla="*/ 429 h 642"/>
              <a:gd name="T14" fmla="*/ 454 w 477"/>
              <a:gd name="T15" fmla="*/ 637 h 642"/>
              <a:gd name="T16" fmla="*/ 463 w 477"/>
              <a:gd name="T17" fmla="*/ 641 h 642"/>
              <a:gd name="T18" fmla="*/ 469 w 477"/>
              <a:gd name="T19" fmla="*/ 640 h 642"/>
              <a:gd name="T20" fmla="*/ 477 w 477"/>
              <a:gd name="T21" fmla="*/ 628 h 642"/>
              <a:gd name="T22" fmla="*/ 477 w 477"/>
              <a:gd name="T23" fmla="*/ 13 h 642"/>
              <a:gd name="T24" fmla="*/ 463 w 477"/>
              <a:gd name="T25" fmla="*/ 0 h 642"/>
              <a:gd name="T26" fmla="*/ 450 w 477"/>
              <a:gd name="T27" fmla="*/ 596 h 642"/>
              <a:gd name="T28" fmla="*/ 248 w 477"/>
              <a:gd name="T29" fmla="*/ 401 h 642"/>
              <a:gd name="T30" fmla="*/ 238 w 477"/>
              <a:gd name="T31" fmla="*/ 398 h 642"/>
              <a:gd name="T32" fmla="*/ 229 w 477"/>
              <a:gd name="T33" fmla="*/ 401 h 642"/>
              <a:gd name="T34" fmla="*/ 27 w 477"/>
              <a:gd name="T35" fmla="*/ 596 h 642"/>
              <a:gd name="T36" fmla="*/ 27 w 477"/>
              <a:gd name="T37" fmla="*/ 27 h 642"/>
              <a:gd name="T38" fmla="*/ 450 w 477"/>
              <a:gd name="T39" fmla="*/ 27 h 642"/>
              <a:gd name="T40" fmla="*/ 450 w 477"/>
              <a:gd name="T41" fmla="*/ 59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7" h="642">
                <a:moveTo>
                  <a:pt x="463" y="0"/>
                </a:moveTo>
                <a:lnTo>
                  <a:pt x="13" y="0"/>
                </a:lnTo>
                <a:cubicBezTo>
                  <a:pt x="6" y="0"/>
                  <a:pt x="0" y="6"/>
                  <a:pt x="0" y="13"/>
                </a:cubicBezTo>
                <a:lnTo>
                  <a:pt x="0" y="628"/>
                </a:lnTo>
                <a:cubicBezTo>
                  <a:pt x="0" y="633"/>
                  <a:pt x="3" y="638"/>
                  <a:pt x="8" y="640"/>
                </a:cubicBezTo>
                <a:cubicBezTo>
                  <a:pt x="13" y="642"/>
                  <a:pt x="19" y="641"/>
                  <a:pt x="23" y="637"/>
                </a:cubicBezTo>
                <a:lnTo>
                  <a:pt x="238" y="429"/>
                </a:lnTo>
                <a:lnTo>
                  <a:pt x="454" y="637"/>
                </a:lnTo>
                <a:cubicBezTo>
                  <a:pt x="457" y="640"/>
                  <a:pt x="460" y="641"/>
                  <a:pt x="463" y="641"/>
                </a:cubicBezTo>
                <a:cubicBezTo>
                  <a:pt x="465" y="641"/>
                  <a:pt x="467" y="641"/>
                  <a:pt x="469" y="640"/>
                </a:cubicBezTo>
                <a:cubicBezTo>
                  <a:pt x="474" y="638"/>
                  <a:pt x="477" y="633"/>
                  <a:pt x="477" y="628"/>
                </a:cubicBezTo>
                <a:lnTo>
                  <a:pt x="477" y="13"/>
                </a:lnTo>
                <a:cubicBezTo>
                  <a:pt x="477" y="6"/>
                  <a:pt x="471" y="0"/>
                  <a:pt x="463" y="0"/>
                </a:cubicBezTo>
                <a:close/>
                <a:moveTo>
                  <a:pt x="450" y="596"/>
                </a:moveTo>
                <a:lnTo>
                  <a:pt x="248" y="401"/>
                </a:lnTo>
                <a:cubicBezTo>
                  <a:pt x="245" y="399"/>
                  <a:pt x="242" y="398"/>
                  <a:pt x="238" y="398"/>
                </a:cubicBezTo>
                <a:cubicBezTo>
                  <a:pt x="235" y="398"/>
                  <a:pt x="232" y="399"/>
                  <a:pt x="229" y="401"/>
                </a:cubicBezTo>
                <a:lnTo>
                  <a:pt x="27" y="596"/>
                </a:lnTo>
                <a:lnTo>
                  <a:pt x="27" y="27"/>
                </a:lnTo>
                <a:lnTo>
                  <a:pt x="450" y="27"/>
                </a:lnTo>
                <a:lnTo>
                  <a:pt x="450" y="596"/>
                </a:lnTo>
                <a:close/>
              </a:path>
            </a:pathLst>
          </a:custGeom>
          <a:solidFill>
            <a:schemeClr val="accent1"/>
          </a:solidFill>
          <a:ln>
            <a:noFill/>
          </a:ln>
        </p:spPr>
      </p:sp>
      <p:sp>
        <p:nvSpPr>
          <p:cNvPr id="91" name="uploading-to-the-cloud_15083">
            <a:extLst>
              <a:ext uri="{FF2B5EF4-FFF2-40B4-BE49-F238E27FC236}">
                <a16:creationId xmlns="" xmlns:a16="http://schemas.microsoft.com/office/drawing/2014/main" id="{A9D72658-25DB-4295-A5BF-84C73D8398AA}"/>
              </a:ext>
            </a:extLst>
          </p:cNvPr>
          <p:cNvSpPr>
            <a:spLocks noChangeAspect="1"/>
          </p:cNvSpPr>
          <p:nvPr/>
        </p:nvSpPr>
        <p:spPr bwMode="auto">
          <a:xfrm>
            <a:off x="8530344" y="5459572"/>
            <a:ext cx="538391" cy="487181"/>
          </a:xfrm>
          <a:custGeom>
            <a:avLst/>
            <a:gdLst>
              <a:gd name="connsiteX0" fmla="*/ 322775 w 597790"/>
              <a:gd name="connsiteY0" fmla="*/ 253930 h 540931"/>
              <a:gd name="connsiteX1" fmla="*/ 332874 w 597790"/>
              <a:gd name="connsiteY1" fmla="*/ 257293 h 540931"/>
              <a:gd name="connsiteX2" fmla="*/ 335118 w 597790"/>
              <a:gd name="connsiteY2" fmla="*/ 259535 h 540931"/>
              <a:gd name="connsiteX3" fmla="*/ 335679 w 597790"/>
              <a:gd name="connsiteY3" fmla="*/ 259535 h 540931"/>
              <a:gd name="connsiteX4" fmla="*/ 376076 w 597790"/>
              <a:gd name="connsiteY4" fmla="*/ 308303 h 540931"/>
              <a:gd name="connsiteX5" fmla="*/ 374392 w 597790"/>
              <a:gd name="connsiteY5" fmla="*/ 331846 h 540931"/>
              <a:gd name="connsiteX6" fmla="*/ 363732 w 597790"/>
              <a:gd name="connsiteY6" fmla="*/ 335770 h 540931"/>
              <a:gd name="connsiteX7" fmla="*/ 350828 w 597790"/>
              <a:gd name="connsiteY7" fmla="*/ 329604 h 540931"/>
              <a:gd name="connsiteX8" fmla="*/ 339607 w 597790"/>
              <a:gd name="connsiteY8" fmla="*/ 316711 h 540931"/>
              <a:gd name="connsiteX9" fmla="*/ 339607 w 597790"/>
              <a:gd name="connsiteY9" fmla="*/ 524115 h 540931"/>
              <a:gd name="connsiteX10" fmla="*/ 322775 w 597790"/>
              <a:gd name="connsiteY10" fmla="*/ 540931 h 540931"/>
              <a:gd name="connsiteX11" fmla="*/ 305943 w 597790"/>
              <a:gd name="connsiteY11" fmla="*/ 524115 h 540931"/>
              <a:gd name="connsiteX12" fmla="*/ 305943 w 597790"/>
              <a:gd name="connsiteY12" fmla="*/ 316711 h 540931"/>
              <a:gd name="connsiteX13" fmla="*/ 294722 w 597790"/>
              <a:gd name="connsiteY13" fmla="*/ 329604 h 540931"/>
              <a:gd name="connsiteX14" fmla="*/ 271157 w 597790"/>
              <a:gd name="connsiteY14" fmla="*/ 331846 h 540931"/>
              <a:gd name="connsiteX15" fmla="*/ 268913 w 597790"/>
              <a:gd name="connsiteY15" fmla="*/ 308303 h 540931"/>
              <a:gd name="connsiteX16" fmla="*/ 309870 w 597790"/>
              <a:gd name="connsiteY16" fmla="*/ 259535 h 540931"/>
              <a:gd name="connsiteX17" fmla="*/ 310431 w 597790"/>
              <a:gd name="connsiteY17" fmla="*/ 259535 h 540931"/>
              <a:gd name="connsiteX18" fmla="*/ 312115 w 597790"/>
              <a:gd name="connsiteY18" fmla="*/ 257293 h 540931"/>
              <a:gd name="connsiteX19" fmla="*/ 312676 w 597790"/>
              <a:gd name="connsiteY19" fmla="*/ 257293 h 540931"/>
              <a:gd name="connsiteX20" fmla="*/ 322775 w 597790"/>
              <a:gd name="connsiteY20" fmla="*/ 253930 h 540931"/>
              <a:gd name="connsiteX21" fmla="*/ 225645 w 597790"/>
              <a:gd name="connsiteY21" fmla="*/ 0 h 540931"/>
              <a:gd name="connsiteX22" fmla="*/ 336783 w 597790"/>
              <a:gd name="connsiteY22" fmla="*/ 53247 h 540931"/>
              <a:gd name="connsiteX23" fmla="*/ 358674 w 597790"/>
              <a:gd name="connsiteY23" fmla="*/ 57171 h 540931"/>
              <a:gd name="connsiteX24" fmla="*/ 359797 w 597790"/>
              <a:gd name="connsiteY24" fmla="*/ 57731 h 540931"/>
              <a:gd name="connsiteX25" fmla="*/ 448483 w 597790"/>
              <a:gd name="connsiteY25" fmla="*/ 108736 h 540931"/>
              <a:gd name="connsiteX26" fmla="*/ 467006 w 597790"/>
              <a:gd name="connsiteY26" fmla="*/ 107615 h 540931"/>
              <a:gd name="connsiteX27" fmla="*/ 597790 w 597790"/>
              <a:gd name="connsiteY27" fmla="*/ 237651 h 540931"/>
              <a:gd name="connsiteX28" fmla="*/ 467006 w 597790"/>
              <a:gd name="connsiteY28" fmla="*/ 368246 h 540931"/>
              <a:gd name="connsiteX29" fmla="*/ 448483 w 597790"/>
              <a:gd name="connsiteY29" fmla="*/ 367125 h 540931"/>
              <a:gd name="connsiteX30" fmla="*/ 380004 w 597790"/>
              <a:gd name="connsiteY30" fmla="*/ 411965 h 540931"/>
              <a:gd name="connsiteX31" fmla="*/ 380004 w 597790"/>
              <a:gd name="connsiteY31" fmla="*/ 362641 h 540931"/>
              <a:gd name="connsiteX32" fmla="*/ 422663 w 597790"/>
              <a:gd name="connsiteY32" fmla="*/ 328451 h 540931"/>
              <a:gd name="connsiteX33" fmla="*/ 445677 w 597790"/>
              <a:gd name="connsiteY33" fmla="*/ 321165 h 540931"/>
              <a:gd name="connsiteX34" fmla="*/ 467006 w 597790"/>
              <a:gd name="connsiteY34" fmla="*/ 323407 h 540931"/>
              <a:gd name="connsiteX35" fmla="*/ 552886 w 597790"/>
              <a:gd name="connsiteY35" fmla="*/ 237651 h 540931"/>
              <a:gd name="connsiteX36" fmla="*/ 467006 w 597790"/>
              <a:gd name="connsiteY36" fmla="*/ 152455 h 540931"/>
              <a:gd name="connsiteX37" fmla="*/ 445677 w 597790"/>
              <a:gd name="connsiteY37" fmla="*/ 154697 h 540931"/>
              <a:gd name="connsiteX38" fmla="*/ 422663 w 597790"/>
              <a:gd name="connsiteY38" fmla="*/ 147411 h 540931"/>
              <a:gd name="connsiteX39" fmla="*/ 349693 w 597790"/>
              <a:gd name="connsiteY39" fmla="*/ 100889 h 540931"/>
              <a:gd name="connsiteX40" fmla="*/ 330048 w 597790"/>
              <a:gd name="connsiteY40" fmla="*/ 97526 h 540931"/>
              <a:gd name="connsiteX41" fmla="*/ 324996 w 597790"/>
              <a:gd name="connsiteY41" fmla="*/ 97526 h 540931"/>
              <a:gd name="connsiteX42" fmla="*/ 306473 w 597790"/>
              <a:gd name="connsiteY42" fmla="*/ 87437 h 540931"/>
              <a:gd name="connsiteX43" fmla="*/ 225645 w 597790"/>
              <a:gd name="connsiteY43" fmla="*/ 44279 h 540931"/>
              <a:gd name="connsiteX44" fmla="*/ 128539 w 597790"/>
              <a:gd name="connsiteY44" fmla="*/ 141245 h 540931"/>
              <a:gd name="connsiteX45" fmla="*/ 129100 w 597790"/>
              <a:gd name="connsiteY45" fmla="*/ 143487 h 540931"/>
              <a:gd name="connsiteX46" fmla="*/ 129100 w 597790"/>
              <a:gd name="connsiteY46" fmla="*/ 146290 h 540931"/>
              <a:gd name="connsiteX47" fmla="*/ 111700 w 597790"/>
              <a:gd name="connsiteY47" fmla="*/ 168709 h 540931"/>
              <a:gd name="connsiteX48" fmla="*/ 44905 w 597790"/>
              <a:gd name="connsiteY48" fmla="*/ 252784 h 540931"/>
              <a:gd name="connsiteX49" fmla="*/ 130784 w 597790"/>
              <a:gd name="connsiteY49" fmla="*/ 339100 h 540931"/>
              <a:gd name="connsiteX50" fmla="*/ 177373 w 597790"/>
              <a:gd name="connsiteY50" fmla="*/ 325649 h 540931"/>
              <a:gd name="connsiteX51" fmla="*/ 189160 w 597790"/>
              <a:gd name="connsiteY51" fmla="*/ 322286 h 540931"/>
              <a:gd name="connsiteX52" fmla="*/ 205999 w 597790"/>
              <a:gd name="connsiteY52" fmla="*/ 330133 h 540931"/>
              <a:gd name="connsiteX53" fmla="*/ 265498 w 597790"/>
              <a:gd name="connsiteY53" fmla="*/ 370488 h 540931"/>
              <a:gd name="connsiteX54" fmla="*/ 265498 w 597790"/>
              <a:gd name="connsiteY54" fmla="*/ 417570 h 540931"/>
              <a:gd name="connsiteX55" fmla="*/ 184670 w 597790"/>
              <a:gd name="connsiteY55" fmla="*/ 372170 h 540931"/>
              <a:gd name="connsiteX56" fmla="*/ 130784 w 597790"/>
              <a:gd name="connsiteY56" fmla="*/ 383940 h 540931"/>
              <a:gd name="connsiteX57" fmla="*/ 0 w 597790"/>
              <a:gd name="connsiteY57" fmla="*/ 252784 h 540931"/>
              <a:gd name="connsiteX58" fmla="*/ 84196 w 597790"/>
              <a:gd name="connsiteY58" fmla="*/ 130596 h 540931"/>
              <a:gd name="connsiteX59" fmla="*/ 225645 w 597790"/>
              <a:gd name="connsiteY59" fmla="*/ 0 h 540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97790" h="540931">
                <a:moveTo>
                  <a:pt x="322775" y="253930"/>
                </a:moveTo>
                <a:cubicBezTo>
                  <a:pt x="326702" y="253930"/>
                  <a:pt x="330069" y="255051"/>
                  <a:pt x="332874" y="257293"/>
                </a:cubicBezTo>
                <a:cubicBezTo>
                  <a:pt x="333996" y="257854"/>
                  <a:pt x="334557" y="258414"/>
                  <a:pt x="335118" y="259535"/>
                </a:cubicBezTo>
                <a:cubicBezTo>
                  <a:pt x="335118" y="259535"/>
                  <a:pt x="335679" y="259535"/>
                  <a:pt x="335679" y="259535"/>
                </a:cubicBezTo>
                <a:lnTo>
                  <a:pt x="376076" y="308303"/>
                </a:lnTo>
                <a:cubicBezTo>
                  <a:pt x="382247" y="315590"/>
                  <a:pt x="381125" y="325680"/>
                  <a:pt x="374392" y="331846"/>
                </a:cubicBezTo>
                <a:cubicBezTo>
                  <a:pt x="371026" y="334649"/>
                  <a:pt x="367099" y="335770"/>
                  <a:pt x="363732" y="335770"/>
                </a:cubicBezTo>
                <a:cubicBezTo>
                  <a:pt x="358683" y="335770"/>
                  <a:pt x="353633" y="333528"/>
                  <a:pt x="350828" y="329604"/>
                </a:cubicBezTo>
                <a:lnTo>
                  <a:pt x="339607" y="316711"/>
                </a:lnTo>
                <a:lnTo>
                  <a:pt x="339607" y="524115"/>
                </a:lnTo>
                <a:cubicBezTo>
                  <a:pt x="339607" y="533644"/>
                  <a:pt x="331752" y="540931"/>
                  <a:pt x="322775" y="540931"/>
                </a:cubicBezTo>
                <a:cubicBezTo>
                  <a:pt x="313237" y="540931"/>
                  <a:pt x="305943" y="533644"/>
                  <a:pt x="305943" y="524115"/>
                </a:cubicBezTo>
                <a:lnTo>
                  <a:pt x="305943" y="316711"/>
                </a:lnTo>
                <a:lnTo>
                  <a:pt x="294722" y="329604"/>
                </a:lnTo>
                <a:cubicBezTo>
                  <a:pt x="288550" y="336891"/>
                  <a:pt x="278451" y="338012"/>
                  <a:pt x="271157" y="331846"/>
                </a:cubicBezTo>
                <a:cubicBezTo>
                  <a:pt x="263863" y="326241"/>
                  <a:pt x="263302" y="315590"/>
                  <a:pt x="268913" y="308303"/>
                </a:cubicBezTo>
                <a:lnTo>
                  <a:pt x="309870" y="259535"/>
                </a:lnTo>
                <a:cubicBezTo>
                  <a:pt x="309870" y="259535"/>
                  <a:pt x="309870" y="259535"/>
                  <a:pt x="310431" y="259535"/>
                </a:cubicBezTo>
                <a:cubicBezTo>
                  <a:pt x="310992" y="258414"/>
                  <a:pt x="311554" y="257854"/>
                  <a:pt x="312115" y="257293"/>
                </a:cubicBezTo>
                <a:cubicBezTo>
                  <a:pt x="312115" y="257293"/>
                  <a:pt x="312676" y="257293"/>
                  <a:pt x="312676" y="257293"/>
                </a:cubicBezTo>
                <a:cubicBezTo>
                  <a:pt x="315481" y="255051"/>
                  <a:pt x="318847" y="253930"/>
                  <a:pt x="322775" y="253930"/>
                </a:cubicBezTo>
                <a:close/>
                <a:moveTo>
                  <a:pt x="225645" y="0"/>
                </a:moveTo>
                <a:cubicBezTo>
                  <a:pt x="269427" y="0"/>
                  <a:pt x="309841" y="19617"/>
                  <a:pt x="336783" y="53247"/>
                </a:cubicBezTo>
                <a:lnTo>
                  <a:pt x="358674" y="57171"/>
                </a:lnTo>
                <a:cubicBezTo>
                  <a:pt x="359236" y="57171"/>
                  <a:pt x="359236" y="57171"/>
                  <a:pt x="359797" y="57731"/>
                </a:cubicBezTo>
                <a:cubicBezTo>
                  <a:pt x="394036" y="66139"/>
                  <a:pt x="424347" y="83514"/>
                  <a:pt x="448483" y="108736"/>
                </a:cubicBezTo>
                <a:cubicBezTo>
                  <a:pt x="454657" y="108176"/>
                  <a:pt x="460832" y="107615"/>
                  <a:pt x="467006" y="107615"/>
                </a:cubicBezTo>
                <a:cubicBezTo>
                  <a:pt x="538853" y="107615"/>
                  <a:pt x="597790" y="165907"/>
                  <a:pt x="597790" y="237651"/>
                </a:cubicBezTo>
                <a:cubicBezTo>
                  <a:pt x="597790" y="309955"/>
                  <a:pt x="538853" y="368246"/>
                  <a:pt x="467006" y="368246"/>
                </a:cubicBezTo>
                <a:cubicBezTo>
                  <a:pt x="460832" y="368246"/>
                  <a:pt x="454657" y="367686"/>
                  <a:pt x="448483" y="367125"/>
                </a:cubicBezTo>
                <a:cubicBezTo>
                  <a:pt x="428837" y="387303"/>
                  <a:pt x="405824" y="402437"/>
                  <a:pt x="380004" y="411965"/>
                </a:cubicBezTo>
                <a:lnTo>
                  <a:pt x="380004" y="362641"/>
                </a:lnTo>
                <a:cubicBezTo>
                  <a:pt x="396282" y="354234"/>
                  <a:pt x="410876" y="343024"/>
                  <a:pt x="422663" y="328451"/>
                </a:cubicBezTo>
                <a:cubicBezTo>
                  <a:pt x="428276" y="321725"/>
                  <a:pt x="437257" y="318923"/>
                  <a:pt x="445677" y="321165"/>
                </a:cubicBezTo>
                <a:cubicBezTo>
                  <a:pt x="452974" y="322846"/>
                  <a:pt x="459709" y="323407"/>
                  <a:pt x="467006" y="323407"/>
                </a:cubicBezTo>
                <a:cubicBezTo>
                  <a:pt x="514156" y="323407"/>
                  <a:pt x="552886" y="285293"/>
                  <a:pt x="552886" y="237651"/>
                </a:cubicBezTo>
                <a:cubicBezTo>
                  <a:pt x="552886" y="190569"/>
                  <a:pt x="514156" y="152455"/>
                  <a:pt x="467006" y="152455"/>
                </a:cubicBezTo>
                <a:cubicBezTo>
                  <a:pt x="459709" y="152455"/>
                  <a:pt x="452974" y="153016"/>
                  <a:pt x="445677" y="154697"/>
                </a:cubicBezTo>
                <a:cubicBezTo>
                  <a:pt x="437257" y="156939"/>
                  <a:pt x="428276" y="154137"/>
                  <a:pt x="422663" y="147411"/>
                </a:cubicBezTo>
                <a:cubicBezTo>
                  <a:pt x="403579" y="124430"/>
                  <a:pt x="378320" y="108176"/>
                  <a:pt x="349693" y="100889"/>
                </a:cubicBezTo>
                <a:lnTo>
                  <a:pt x="330048" y="97526"/>
                </a:lnTo>
                <a:lnTo>
                  <a:pt x="324996" y="97526"/>
                </a:lnTo>
                <a:cubicBezTo>
                  <a:pt x="317699" y="97526"/>
                  <a:pt x="310402" y="93603"/>
                  <a:pt x="306473" y="87437"/>
                </a:cubicBezTo>
                <a:cubicBezTo>
                  <a:pt x="288511" y="60534"/>
                  <a:pt x="258201" y="44279"/>
                  <a:pt x="225645" y="44279"/>
                </a:cubicBezTo>
                <a:cubicBezTo>
                  <a:pt x="172321" y="44279"/>
                  <a:pt x="128539" y="87998"/>
                  <a:pt x="128539" y="141245"/>
                </a:cubicBezTo>
                <a:cubicBezTo>
                  <a:pt x="128539" y="142366"/>
                  <a:pt x="129100" y="142927"/>
                  <a:pt x="129100" y="143487"/>
                </a:cubicBezTo>
                <a:lnTo>
                  <a:pt x="129100" y="146290"/>
                </a:lnTo>
                <a:cubicBezTo>
                  <a:pt x="129662" y="156939"/>
                  <a:pt x="122365" y="166468"/>
                  <a:pt x="111700" y="168709"/>
                </a:cubicBezTo>
                <a:cubicBezTo>
                  <a:pt x="72970" y="177677"/>
                  <a:pt x="44905" y="212989"/>
                  <a:pt x="44905" y="252784"/>
                </a:cubicBezTo>
                <a:cubicBezTo>
                  <a:pt x="44905" y="300426"/>
                  <a:pt x="83635" y="339100"/>
                  <a:pt x="130784" y="339100"/>
                </a:cubicBezTo>
                <a:cubicBezTo>
                  <a:pt x="147624" y="339100"/>
                  <a:pt x="163340" y="334056"/>
                  <a:pt x="177373" y="325649"/>
                </a:cubicBezTo>
                <a:cubicBezTo>
                  <a:pt x="180741" y="323407"/>
                  <a:pt x="185231" y="322286"/>
                  <a:pt x="189160" y="322286"/>
                </a:cubicBezTo>
                <a:cubicBezTo>
                  <a:pt x="195334" y="322286"/>
                  <a:pt x="202070" y="324528"/>
                  <a:pt x="205999" y="330133"/>
                </a:cubicBezTo>
                <a:cubicBezTo>
                  <a:pt x="222277" y="349189"/>
                  <a:pt x="242484" y="362641"/>
                  <a:pt x="265498" y="370488"/>
                </a:cubicBezTo>
                <a:lnTo>
                  <a:pt x="265498" y="417570"/>
                </a:lnTo>
                <a:cubicBezTo>
                  <a:pt x="235187" y="409163"/>
                  <a:pt x="207122" y="394029"/>
                  <a:pt x="184670" y="372170"/>
                </a:cubicBezTo>
                <a:cubicBezTo>
                  <a:pt x="167830" y="380017"/>
                  <a:pt x="149869" y="383940"/>
                  <a:pt x="130784" y="383940"/>
                </a:cubicBezTo>
                <a:cubicBezTo>
                  <a:pt x="58937" y="383940"/>
                  <a:pt x="0" y="325088"/>
                  <a:pt x="0" y="252784"/>
                </a:cubicBezTo>
                <a:cubicBezTo>
                  <a:pt x="0" y="197855"/>
                  <a:pt x="33679" y="149653"/>
                  <a:pt x="84196" y="130596"/>
                </a:cubicBezTo>
                <a:cubicBezTo>
                  <a:pt x="89809" y="57731"/>
                  <a:pt x="151553" y="0"/>
                  <a:pt x="225645" y="0"/>
                </a:cubicBezTo>
                <a:close/>
              </a:path>
            </a:pathLst>
          </a:custGeom>
          <a:solidFill>
            <a:schemeClr val="accent1"/>
          </a:solidFill>
          <a:ln>
            <a:noFill/>
          </a:ln>
        </p:spPr>
      </p:sp>
      <p:sp>
        <p:nvSpPr>
          <p:cNvPr id="92" name="system-controller_73391">
            <a:extLst>
              <a:ext uri="{FF2B5EF4-FFF2-40B4-BE49-F238E27FC236}">
                <a16:creationId xmlns="" xmlns:a16="http://schemas.microsoft.com/office/drawing/2014/main" id="{3252EA74-DE19-4C0D-AEA4-D25EDA39D596}"/>
              </a:ext>
            </a:extLst>
          </p:cNvPr>
          <p:cNvSpPr>
            <a:spLocks noChangeAspect="1"/>
          </p:cNvSpPr>
          <p:nvPr/>
        </p:nvSpPr>
        <p:spPr bwMode="auto">
          <a:xfrm>
            <a:off x="6769146" y="5447115"/>
            <a:ext cx="538391" cy="512095"/>
          </a:xfrm>
          <a:custGeom>
            <a:avLst/>
            <a:gdLst>
              <a:gd name="connsiteX0" fmla="*/ 193400 w 601005"/>
              <a:gd name="connsiteY0" fmla="*/ 458754 h 571651"/>
              <a:gd name="connsiteX1" fmla="*/ 156030 w 601005"/>
              <a:gd name="connsiteY1" fmla="*/ 495873 h 571651"/>
              <a:gd name="connsiteX2" fmla="*/ 193400 w 601005"/>
              <a:gd name="connsiteY2" fmla="*/ 533185 h 571651"/>
              <a:gd name="connsiteX3" fmla="*/ 230578 w 601005"/>
              <a:gd name="connsiteY3" fmla="*/ 495873 h 571651"/>
              <a:gd name="connsiteX4" fmla="*/ 193400 w 601005"/>
              <a:gd name="connsiteY4" fmla="*/ 458754 h 571651"/>
              <a:gd name="connsiteX5" fmla="*/ 193400 w 601005"/>
              <a:gd name="connsiteY5" fmla="*/ 420288 h 571651"/>
              <a:gd name="connsiteX6" fmla="*/ 266600 w 601005"/>
              <a:gd name="connsiteY6" fmla="*/ 476640 h 571651"/>
              <a:gd name="connsiteX7" fmla="*/ 581742 w 601005"/>
              <a:gd name="connsiteY7" fmla="*/ 476640 h 571651"/>
              <a:gd name="connsiteX8" fmla="*/ 601005 w 601005"/>
              <a:gd name="connsiteY8" fmla="*/ 495873 h 571651"/>
              <a:gd name="connsiteX9" fmla="*/ 581742 w 601005"/>
              <a:gd name="connsiteY9" fmla="*/ 515106 h 571651"/>
              <a:gd name="connsiteX10" fmla="*/ 266600 w 601005"/>
              <a:gd name="connsiteY10" fmla="*/ 515106 h 571651"/>
              <a:gd name="connsiteX11" fmla="*/ 193400 w 601005"/>
              <a:gd name="connsiteY11" fmla="*/ 571651 h 571651"/>
              <a:gd name="connsiteX12" fmla="*/ 120008 w 601005"/>
              <a:gd name="connsiteY12" fmla="*/ 515106 h 571651"/>
              <a:gd name="connsiteX13" fmla="*/ 19263 w 601005"/>
              <a:gd name="connsiteY13" fmla="*/ 515106 h 571651"/>
              <a:gd name="connsiteX14" fmla="*/ 0 w 601005"/>
              <a:gd name="connsiteY14" fmla="*/ 495873 h 571651"/>
              <a:gd name="connsiteX15" fmla="*/ 19263 w 601005"/>
              <a:gd name="connsiteY15" fmla="*/ 476640 h 571651"/>
              <a:gd name="connsiteX16" fmla="*/ 120008 w 601005"/>
              <a:gd name="connsiteY16" fmla="*/ 476640 h 571651"/>
              <a:gd name="connsiteX17" fmla="*/ 193400 w 601005"/>
              <a:gd name="connsiteY17" fmla="*/ 420288 h 571651"/>
              <a:gd name="connsiteX18" fmla="*/ 380059 w 601005"/>
              <a:gd name="connsiteY18" fmla="*/ 248694 h 571651"/>
              <a:gd name="connsiteX19" fmla="*/ 342881 w 601005"/>
              <a:gd name="connsiteY19" fmla="*/ 285826 h 571651"/>
              <a:gd name="connsiteX20" fmla="*/ 380059 w 601005"/>
              <a:gd name="connsiteY20" fmla="*/ 322958 h 571651"/>
              <a:gd name="connsiteX21" fmla="*/ 417236 w 601005"/>
              <a:gd name="connsiteY21" fmla="*/ 285826 h 571651"/>
              <a:gd name="connsiteX22" fmla="*/ 380059 w 601005"/>
              <a:gd name="connsiteY22" fmla="*/ 248694 h 571651"/>
              <a:gd name="connsiteX23" fmla="*/ 380059 w 601005"/>
              <a:gd name="connsiteY23" fmla="*/ 210215 h 571651"/>
              <a:gd name="connsiteX24" fmla="*/ 453258 w 601005"/>
              <a:gd name="connsiteY24" fmla="*/ 266587 h 571651"/>
              <a:gd name="connsiteX25" fmla="*/ 581742 w 601005"/>
              <a:gd name="connsiteY25" fmla="*/ 266587 h 571651"/>
              <a:gd name="connsiteX26" fmla="*/ 601005 w 601005"/>
              <a:gd name="connsiteY26" fmla="*/ 285826 h 571651"/>
              <a:gd name="connsiteX27" fmla="*/ 581742 w 601005"/>
              <a:gd name="connsiteY27" fmla="*/ 305065 h 571651"/>
              <a:gd name="connsiteX28" fmla="*/ 453258 w 601005"/>
              <a:gd name="connsiteY28" fmla="*/ 305065 h 571651"/>
              <a:gd name="connsiteX29" fmla="*/ 380059 w 601005"/>
              <a:gd name="connsiteY29" fmla="*/ 361437 h 571651"/>
              <a:gd name="connsiteX30" fmla="*/ 306859 w 601005"/>
              <a:gd name="connsiteY30" fmla="*/ 305065 h 571651"/>
              <a:gd name="connsiteX31" fmla="*/ 19263 w 601005"/>
              <a:gd name="connsiteY31" fmla="*/ 305065 h 571651"/>
              <a:gd name="connsiteX32" fmla="*/ 0 w 601005"/>
              <a:gd name="connsiteY32" fmla="*/ 285826 h 571651"/>
              <a:gd name="connsiteX33" fmla="*/ 19263 w 601005"/>
              <a:gd name="connsiteY33" fmla="*/ 266587 h 571651"/>
              <a:gd name="connsiteX34" fmla="*/ 306859 w 601005"/>
              <a:gd name="connsiteY34" fmla="*/ 266587 h 571651"/>
              <a:gd name="connsiteX35" fmla="*/ 380059 w 601005"/>
              <a:gd name="connsiteY35" fmla="*/ 210215 h 571651"/>
              <a:gd name="connsiteX36" fmla="*/ 193400 w 601005"/>
              <a:gd name="connsiteY36" fmla="*/ 38466 h 571651"/>
              <a:gd name="connsiteX37" fmla="*/ 156030 w 601005"/>
              <a:gd name="connsiteY37" fmla="*/ 75778 h 571651"/>
              <a:gd name="connsiteX38" fmla="*/ 193400 w 601005"/>
              <a:gd name="connsiteY38" fmla="*/ 112897 h 571651"/>
              <a:gd name="connsiteX39" fmla="*/ 230578 w 601005"/>
              <a:gd name="connsiteY39" fmla="*/ 75778 h 571651"/>
              <a:gd name="connsiteX40" fmla="*/ 193400 w 601005"/>
              <a:gd name="connsiteY40" fmla="*/ 38466 h 571651"/>
              <a:gd name="connsiteX41" fmla="*/ 193400 w 601005"/>
              <a:gd name="connsiteY41" fmla="*/ 0 h 571651"/>
              <a:gd name="connsiteX42" fmla="*/ 266600 w 601005"/>
              <a:gd name="connsiteY42" fmla="*/ 56545 h 571651"/>
              <a:gd name="connsiteX43" fmla="*/ 581742 w 601005"/>
              <a:gd name="connsiteY43" fmla="*/ 56545 h 571651"/>
              <a:gd name="connsiteX44" fmla="*/ 601005 w 601005"/>
              <a:gd name="connsiteY44" fmla="*/ 75778 h 571651"/>
              <a:gd name="connsiteX45" fmla="*/ 581742 w 601005"/>
              <a:gd name="connsiteY45" fmla="*/ 95011 h 571651"/>
              <a:gd name="connsiteX46" fmla="*/ 266600 w 601005"/>
              <a:gd name="connsiteY46" fmla="*/ 95011 h 571651"/>
              <a:gd name="connsiteX47" fmla="*/ 193400 w 601005"/>
              <a:gd name="connsiteY47" fmla="*/ 151363 h 571651"/>
              <a:gd name="connsiteX48" fmla="*/ 120008 w 601005"/>
              <a:gd name="connsiteY48" fmla="*/ 95011 h 571651"/>
              <a:gd name="connsiteX49" fmla="*/ 19263 w 601005"/>
              <a:gd name="connsiteY49" fmla="*/ 95011 h 571651"/>
              <a:gd name="connsiteX50" fmla="*/ 0 w 601005"/>
              <a:gd name="connsiteY50" fmla="*/ 75778 h 571651"/>
              <a:gd name="connsiteX51" fmla="*/ 19263 w 601005"/>
              <a:gd name="connsiteY51" fmla="*/ 56545 h 571651"/>
              <a:gd name="connsiteX52" fmla="*/ 120008 w 601005"/>
              <a:gd name="connsiteY52" fmla="*/ 56545 h 571651"/>
              <a:gd name="connsiteX53" fmla="*/ 193400 w 601005"/>
              <a:gd name="connsiteY53" fmla="*/ 0 h 57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01005" h="571651">
                <a:moveTo>
                  <a:pt x="193400" y="458754"/>
                </a:moveTo>
                <a:cubicBezTo>
                  <a:pt x="172789" y="458754"/>
                  <a:pt x="156030" y="475486"/>
                  <a:pt x="156030" y="495873"/>
                </a:cubicBezTo>
                <a:cubicBezTo>
                  <a:pt x="156030" y="516453"/>
                  <a:pt x="172789" y="533185"/>
                  <a:pt x="193400" y="533185"/>
                </a:cubicBezTo>
                <a:cubicBezTo>
                  <a:pt x="213819" y="533185"/>
                  <a:pt x="230578" y="516453"/>
                  <a:pt x="230578" y="495873"/>
                </a:cubicBezTo>
                <a:cubicBezTo>
                  <a:pt x="230578" y="475486"/>
                  <a:pt x="213819" y="458754"/>
                  <a:pt x="193400" y="458754"/>
                </a:cubicBezTo>
                <a:close/>
                <a:moveTo>
                  <a:pt x="193400" y="420288"/>
                </a:moveTo>
                <a:cubicBezTo>
                  <a:pt x="228459" y="420288"/>
                  <a:pt x="258124" y="444329"/>
                  <a:pt x="266600" y="476640"/>
                </a:cubicBezTo>
                <a:lnTo>
                  <a:pt x="581742" y="476640"/>
                </a:lnTo>
                <a:cubicBezTo>
                  <a:pt x="592337" y="476640"/>
                  <a:pt x="601005" y="485295"/>
                  <a:pt x="601005" y="495873"/>
                </a:cubicBezTo>
                <a:cubicBezTo>
                  <a:pt x="601005" y="506644"/>
                  <a:pt x="592337" y="515106"/>
                  <a:pt x="581742" y="515106"/>
                </a:cubicBezTo>
                <a:lnTo>
                  <a:pt x="266600" y="515106"/>
                </a:lnTo>
                <a:cubicBezTo>
                  <a:pt x="258124" y="547610"/>
                  <a:pt x="228459" y="571651"/>
                  <a:pt x="193400" y="571651"/>
                </a:cubicBezTo>
                <a:cubicBezTo>
                  <a:pt x="158149" y="571651"/>
                  <a:pt x="128484" y="547610"/>
                  <a:pt x="120008" y="515106"/>
                </a:cubicBezTo>
                <a:lnTo>
                  <a:pt x="19263" y="515106"/>
                </a:lnTo>
                <a:cubicBezTo>
                  <a:pt x="8668" y="515106"/>
                  <a:pt x="0" y="506644"/>
                  <a:pt x="0" y="495873"/>
                </a:cubicBezTo>
                <a:cubicBezTo>
                  <a:pt x="0" y="485295"/>
                  <a:pt x="8668" y="476640"/>
                  <a:pt x="19263" y="476640"/>
                </a:cubicBezTo>
                <a:lnTo>
                  <a:pt x="120008" y="476640"/>
                </a:lnTo>
                <a:cubicBezTo>
                  <a:pt x="128484" y="444329"/>
                  <a:pt x="158149" y="420288"/>
                  <a:pt x="193400" y="420288"/>
                </a:cubicBezTo>
                <a:close/>
                <a:moveTo>
                  <a:pt x="380059" y="248694"/>
                </a:moveTo>
                <a:cubicBezTo>
                  <a:pt x="359447" y="248694"/>
                  <a:pt x="342881" y="265240"/>
                  <a:pt x="342881" y="285826"/>
                </a:cubicBezTo>
                <a:cubicBezTo>
                  <a:pt x="342881" y="306412"/>
                  <a:pt x="359447" y="322958"/>
                  <a:pt x="380059" y="322958"/>
                </a:cubicBezTo>
                <a:cubicBezTo>
                  <a:pt x="400670" y="322958"/>
                  <a:pt x="417236" y="306412"/>
                  <a:pt x="417236" y="285826"/>
                </a:cubicBezTo>
                <a:cubicBezTo>
                  <a:pt x="417236" y="265240"/>
                  <a:pt x="400670" y="248694"/>
                  <a:pt x="380059" y="248694"/>
                </a:cubicBezTo>
                <a:close/>
                <a:moveTo>
                  <a:pt x="380059" y="210215"/>
                </a:moveTo>
                <a:cubicBezTo>
                  <a:pt x="415117" y="210215"/>
                  <a:pt x="444782" y="234072"/>
                  <a:pt x="453258" y="266587"/>
                </a:cubicBezTo>
                <a:lnTo>
                  <a:pt x="581742" y="266587"/>
                </a:lnTo>
                <a:cubicBezTo>
                  <a:pt x="592337" y="266587"/>
                  <a:pt x="601005" y="275244"/>
                  <a:pt x="601005" y="285826"/>
                </a:cubicBezTo>
                <a:cubicBezTo>
                  <a:pt x="601005" y="296408"/>
                  <a:pt x="592337" y="305065"/>
                  <a:pt x="581742" y="305065"/>
                </a:cubicBezTo>
                <a:lnTo>
                  <a:pt x="453258" y="305065"/>
                </a:lnTo>
                <a:cubicBezTo>
                  <a:pt x="444782" y="337580"/>
                  <a:pt x="415117" y="361437"/>
                  <a:pt x="380059" y="361437"/>
                </a:cubicBezTo>
                <a:cubicBezTo>
                  <a:pt x="345000" y="361437"/>
                  <a:pt x="315335" y="337580"/>
                  <a:pt x="306859" y="305065"/>
                </a:cubicBezTo>
                <a:lnTo>
                  <a:pt x="19263" y="305065"/>
                </a:lnTo>
                <a:cubicBezTo>
                  <a:pt x="8668" y="305065"/>
                  <a:pt x="0" y="296408"/>
                  <a:pt x="0" y="285826"/>
                </a:cubicBezTo>
                <a:cubicBezTo>
                  <a:pt x="0" y="275244"/>
                  <a:pt x="8668" y="266587"/>
                  <a:pt x="19263" y="266587"/>
                </a:cubicBezTo>
                <a:lnTo>
                  <a:pt x="306859" y="266587"/>
                </a:lnTo>
                <a:cubicBezTo>
                  <a:pt x="315335" y="234072"/>
                  <a:pt x="345000" y="210215"/>
                  <a:pt x="380059" y="210215"/>
                </a:cubicBezTo>
                <a:close/>
                <a:moveTo>
                  <a:pt x="193400" y="38466"/>
                </a:moveTo>
                <a:cubicBezTo>
                  <a:pt x="172789" y="38466"/>
                  <a:pt x="156030" y="55198"/>
                  <a:pt x="156030" y="75778"/>
                </a:cubicBezTo>
                <a:cubicBezTo>
                  <a:pt x="156030" y="96165"/>
                  <a:pt x="172789" y="112897"/>
                  <a:pt x="193400" y="112897"/>
                </a:cubicBezTo>
                <a:cubicBezTo>
                  <a:pt x="213819" y="112897"/>
                  <a:pt x="230578" y="96165"/>
                  <a:pt x="230578" y="75778"/>
                </a:cubicBezTo>
                <a:cubicBezTo>
                  <a:pt x="230578" y="55198"/>
                  <a:pt x="213819" y="38466"/>
                  <a:pt x="193400" y="38466"/>
                </a:cubicBezTo>
                <a:close/>
                <a:moveTo>
                  <a:pt x="193400" y="0"/>
                </a:moveTo>
                <a:cubicBezTo>
                  <a:pt x="228459" y="0"/>
                  <a:pt x="258124" y="24041"/>
                  <a:pt x="266600" y="56545"/>
                </a:cubicBezTo>
                <a:lnTo>
                  <a:pt x="581742" y="56545"/>
                </a:lnTo>
                <a:cubicBezTo>
                  <a:pt x="592337" y="56545"/>
                  <a:pt x="601005" y="65007"/>
                  <a:pt x="601005" y="75778"/>
                </a:cubicBezTo>
                <a:cubicBezTo>
                  <a:pt x="601005" y="86356"/>
                  <a:pt x="592337" y="95011"/>
                  <a:pt x="581742" y="95011"/>
                </a:cubicBezTo>
                <a:lnTo>
                  <a:pt x="266600" y="95011"/>
                </a:lnTo>
                <a:cubicBezTo>
                  <a:pt x="258124" y="127322"/>
                  <a:pt x="228459" y="151363"/>
                  <a:pt x="193400" y="151363"/>
                </a:cubicBezTo>
                <a:cubicBezTo>
                  <a:pt x="158149" y="151363"/>
                  <a:pt x="128484" y="127322"/>
                  <a:pt x="120008" y="95011"/>
                </a:cubicBezTo>
                <a:lnTo>
                  <a:pt x="19263" y="95011"/>
                </a:lnTo>
                <a:cubicBezTo>
                  <a:pt x="8668" y="95011"/>
                  <a:pt x="0" y="86356"/>
                  <a:pt x="0" y="75778"/>
                </a:cubicBezTo>
                <a:cubicBezTo>
                  <a:pt x="0" y="65007"/>
                  <a:pt x="8668" y="56545"/>
                  <a:pt x="19263" y="56545"/>
                </a:cubicBezTo>
                <a:lnTo>
                  <a:pt x="120008" y="56545"/>
                </a:lnTo>
                <a:cubicBezTo>
                  <a:pt x="128484" y="24041"/>
                  <a:pt x="158149" y="0"/>
                  <a:pt x="193400" y="0"/>
                </a:cubicBezTo>
                <a:close/>
              </a:path>
            </a:pathLst>
          </a:custGeom>
          <a:solidFill>
            <a:schemeClr val="accent1"/>
          </a:solidFill>
          <a:ln>
            <a:noFill/>
          </a:ln>
        </p:spPr>
      </p:sp>
      <p:sp>
        <p:nvSpPr>
          <p:cNvPr id="93" name="speech-cloud_99669">
            <a:extLst>
              <a:ext uri="{FF2B5EF4-FFF2-40B4-BE49-F238E27FC236}">
                <a16:creationId xmlns="" xmlns:a16="http://schemas.microsoft.com/office/drawing/2014/main" id="{97A4A03E-813A-4C3C-BB66-EF7BE56CF9E0}"/>
              </a:ext>
            </a:extLst>
          </p:cNvPr>
          <p:cNvSpPr>
            <a:spLocks noChangeAspect="1"/>
          </p:cNvSpPr>
          <p:nvPr/>
        </p:nvSpPr>
        <p:spPr bwMode="auto">
          <a:xfrm>
            <a:off x="1585386" y="2888036"/>
            <a:ext cx="538391" cy="467562"/>
          </a:xfrm>
          <a:custGeom>
            <a:avLst/>
            <a:gdLst>
              <a:gd name="connsiteX0" fmla="*/ 465954 w 603969"/>
              <a:gd name="connsiteY0" fmla="*/ 163712 h 524513"/>
              <a:gd name="connsiteX1" fmla="*/ 603969 w 603969"/>
              <a:gd name="connsiteY1" fmla="*/ 301528 h 524513"/>
              <a:gd name="connsiteX2" fmla="*/ 603969 w 603969"/>
              <a:gd name="connsiteY2" fmla="*/ 304105 h 524513"/>
              <a:gd name="connsiteX3" fmla="*/ 465954 w 603969"/>
              <a:gd name="connsiteY3" fmla="*/ 441921 h 524513"/>
              <a:gd name="connsiteX4" fmla="*/ 445799 w 603969"/>
              <a:gd name="connsiteY4" fmla="*/ 441921 h 524513"/>
              <a:gd name="connsiteX5" fmla="*/ 356574 w 603969"/>
              <a:gd name="connsiteY5" fmla="*/ 521445 h 524513"/>
              <a:gd name="connsiteX6" fmla="*/ 348463 w 603969"/>
              <a:gd name="connsiteY6" fmla="*/ 524513 h 524513"/>
              <a:gd name="connsiteX7" fmla="*/ 343424 w 603969"/>
              <a:gd name="connsiteY7" fmla="*/ 523531 h 524513"/>
              <a:gd name="connsiteX8" fmla="*/ 336173 w 603969"/>
              <a:gd name="connsiteY8" fmla="*/ 512241 h 524513"/>
              <a:gd name="connsiteX9" fmla="*/ 336173 w 603969"/>
              <a:gd name="connsiteY9" fmla="*/ 429649 h 524513"/>
              <a:gd name="connsiteX10" fmla="*/ 348463 w 603969"/>
              <a:gd name="connsiteY10" fmla="*/ 417377 h 524513"/>
              <a:gd name="connsiteX11" fmla="*/ 360753 w 603969"/>
              <a:gd name="connsiteY11" fmla="*/ 429649 h 524513"/>
              <a:gd name="connsiteX12" fmla="*/ 360753 w 603969"/>
              <a:gd name="connsiteY12" fmla="*/ 484874 h 524513"/>
              <a:gd name="connsiteX13" fmla="*/ 432894 w 603969"/>
              <a:gd name="connsiteY13" fmla="*/ 420445 h 524513"/>
              <a:gd name="connsiteX14" fmla="*/ 441129 w 603969"/>
              <a:gd name="connsiteY14" fmla="*/ 417377 h 524513"/>
              <a:gd name="connsiteX15" fmla="*/ 465954 w 603969"/>
              <a:gd name="connsiteY15" fmla="*/ 417377 h 524513"/>
              <a:gd name="connsiteX16" fmla="*/ 579390 w 603969"/>
              <a:gd name="connsiteY16" fmla="*/ 304105 h 524513"/>
              <a:gd name="connsiteX17" fmla="*/ 579390 w 603969"/>
              <a:gd name="connsiteY17" fmla="*/ 301528 h 524513"/>
              <a:gd name="connsiteX18" fmla="*/ 465954 w 603969"/>
              <a:gd name="connsiteY18" fmla="*/ 188256 h 524513"/>
              <a:gd name="connsiteX19" fmla="*/ 453664 w 603969"/>
              <a:gd name="connsiteY19" fmla="*/ 175984 h 524513"/>
              <a:gd name="connsiteX20" fmla="*/ 465954 w 603969"/>
              <a:gd name="connsiteY20" fmla="*/ 163712 h 524513"/>
              <a:gd name="connsiteX21" fmla="*/ 299182 w 603969"/>
              <a:gd name="connsiteY21" fmla="*/ 0 h 524513"/>
              <a:gd name="connsiteX22" fmla="*/ 440046 w 603969"/>
              <a:gd name="connsiteY22" fmla="*/ 140526 h 524513"/>
              <a:gd name="connsiteX23" fmla="*/ 434392 w 603969"/>
              <a:gd name="connsiteY23" fmla="*/ 179431 h 524513"/>
              <a:gd name="connsiteX24" fmla="*/ 419273 w 603969"/>
              <a:gd name="connsiteY24" fmla="*/ 187777 h 524513"/>
              <a:gd name="connsiteX25" fmla="*/ 410792 w 603969"/>
              <a:gd name="connsiteY25" fmla="*/ 172681 h 524513"/>
              <a:gd name="connsiteX26" fmla="*/ 415463 w 603969"/>
              <a:gd name="connsiteY26" fmla="*/ 140526 h 524513"/>
              <a:gd name="connsiteX27" fmla="*/ 299182 w 603969"/>
              <a:gd name="connsiteY27" fmla="*/ 24546 h 524513"/>
              <a:gd name="connsiteX28" fmla="*/ 183025 w 603969"/>
              <a:gd name="connsiteY28" fmla="*/ 140526 h 524513"/>
              <a:gd name="connsiteX29" fmla="*/ 187696 w 603969"/>
              <a:gd name="connsiteY29" fmla="*/ 172681 h 524513"/>
              <a:gd name="connsiteX30" fmla="*/ 185729 w 603969"/>
              <a:gd name="connsiteY30" fmla="*/ 183359 h 524513"/>
              <a:gd name="connsiteX31" fmla="*/ 175896 w 603969"/>
              <a:gd name="connsiteY31" fmla="*/ 188268 h 524513"/>
              <a:gd name="connsiteX32" fmla="*/ 138037 w 603969"/>
              <a:gd name="connsiteY32" fmla="*/ 188268 h 524513"/>
              <a:gd name="connsiteX33" fmla="*/ 24584 w 603969"/>
              <a:gd name="connsiteY33" fmla="*/ 301548 h 524513"/>
              <a:gd name="connsiteX34" fmla="*/ 24584 w 603969"/>
              <a:gd name="connsiteY34" fmla="*/ 304125 h 524513"/>
              <a:gd name="connsiteX35" fmla="*/ 138037 w 603969"/>
              <a:gd name="connsiteY35" fmla="*/ 417405 h 524513"/>
              <a:gd name="connsiteX36" fmla="*/ 287259 w 603969"/>
              <a:gd name="connsiteY36" fmla="*/ 417405 h 524513"/>
              <a:gd name="connsiteX37" fmla="*/ 299551 w 603969"/>
              <a:gd name="connsiteY37" fmla="*/ 429678 h 524513"/>
              <a:gd name="connsiteX38" fmla="*/ 287259 w 603969"/>
              <a:gd name="connsiteY38" fmla="*/ 441951 h 524513"/>
              <a:gd name="connsiteX39" fmla="*/ 138037 w 603969"/>
              <a:gd name="connsiteY39" fmla="*/ 441951 h 524513"/>
              <a:gd name="connsiteX40" fmla="*/ 0 w 603969"/>
              <a:gd name="connsiteY40" fmla="*/ 304125 h 524513"/>
              <a:gd name="connsiteX41" fmla="*/ 0 w 603969"/>
              <a:gd name="connsiteY41" fmla="*/ 301548 h 524513"/>
              <a:gd name="connsiteX42" fmla="*/ 138037 w 603969"/>
              <a:gd name="connsiteY42" fmla="*/ 163722 h 524513"/>
              <a:gd name="connsiteX43" fmla="*/ 160408 w 603969"/>
              <a:gd name="connsiteY43" fmla="*/ 163722 h 524513"/>
              <a:gd name="connsiteX44" fmla="*/ 158441 w 603969"/>
              <a:gd name="connsiteY44" fmla="*/ 140526 h 524513"/>
              <a:gd name="connsiteX45" fmla="*/ 299182 w 603969"/>
              <a:gd name="connsiteY45" fmla="*/ 0 h 524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3969" h="524513">
                <a:moveTo>
                  <a:pt x="465954" y="163712"/>
                </a:moveTo>
                <a:cubicBezTo>
                  <a:pt x="542028" y="163712"/>
                  <a:pt x="603969" y="225564"/>
                  <a:pt x="603969" y="301528"/>
                </a:cubicBezTo>
                <a:lnTo>
                  <a:pt x="603969" y="304105"/>
                </a:lnTo>
                <a:cubicBezTo>
                  <a:pt x="603969" y="380070"/>
                  <a:pt x="542028" y="441921"/>
                  <a:pt x="465954" y="441921"/>
                </a:cubicBezTo>
                <a:lnTo>
                  <a:pt x="445799" y="441921"/>
                </a:lnTo>
                <a:lnTo>
                  <a:pt x="356574" y="521445"/>
                </a:lnTo>
                <a:cubicBezTo>
                  <a:pt x="354362" y="523531"/>
                  <a:pt x="351413" y="524513"/>
                  <a:pt x="348463" y="524513"/>
                </a:cubicBezTo>
                <a:cubicBezTo>
                  <a:pt x="346743" y="524513"/>
                  <a:pt x="345022" y="524145"/>
                  <a:pt x="343424" y="523531"/>
                </a:cubicBezTo>
                <a:cubicBezTo>
                  <a:pt x="339000" y="521445"/>
                  <a:pt x="336173" y="517150"/>
                  <a:pt x="336173" y="512241"/>
                </a:cubicBezTo>
                <a:lnTo>
                  <a:pt x="336173" y="429649"/>
                </a:lnTo>
                <a:cubicBezTo>
                  <a:pt x="336173" y="422777"/>
                  <a:pt x="341581" y="417377"/>
                  <a:pt x="348463" y="417377"/>
                </a:cubicBezTo>
                <a:cubicBezTo>
                  <a:pt x="355223" y="417377"/>
                  <a:pt x="360753" y="422777"/>
                  <a:pt x="360753" y="429649"/>
                </a:cubicBezTo>
                <a:lnTo>
                  <a:pt x="360753" y="484874"/>
                </a:lnTo>
                <a:lnTo>
                  <a:pt x="432894" y="420445"/>
                </a:lnTo>
                <a:cubicBezTo>
                  <a:pt x="435107" y="418482"/>
                  <a:pt x="438056" y="417377"/>
                  <a:pt x="441129" y="417377"/>
                </a:cubicBezTo>
                <a:lnTo>
                  <a:pt x="465954" y="417377"/>
                </a:lnTo>
                <a:cubicBezTo>
                  <a:pt x="528510" y="417377"/>
                  <a:pt x="579390" y="366571"/>
                  <a:pt x="579390" y="304105"/>
                </a:cubicBezTo>
                <a:lnTo>
                  <a:pt x="579390" y="301528"/>
                </a:lnTo>
                <a:cubicBezTo>
                  <a:pt x="579390" y="239063"/>
                  <a:pt x="528510" y="188256"/>
                  <a:pt x="465954" y="188256"/>
                </a:cubicBezTo>
                <a:cubicBezTo>
                  <a:pt x="459195" y="188256"/>
                  <a:pt x="453664" y="182734"/>
                  <a:pt x="453664" y="175984"/>
                </a:cubicBezTo>
                <a:cubicBezTo>
                  <a:pt x="453664" y="169234"/>
                  <a:pt x="459195" y="163712"/>
                  <a:pt x="465954" y="163712"/>
                </a:cubicBezTo>
                <a:close/>
                <a:moveTo>
                  <a:pt x="299182" y="0"/>
                </a:moveTo>
                <a:cubicBezTo>
                  <a:pt x="376866" y="0"/>
                  <a:pt x="440046" y="62961"/>
                  <a:pt x="440046" y="140526"/>
                </a:cubicBezTo>
                <a:cubicBezTo>
                  <a:pt x="440046" y="153535"/>
                  <a:pt x="438080" y="166545"/>
                  <a:pt x="434392" y="179431"/>
                </a:cubicBezTo>
                <a:cubicBezTo>
                  <a:pt x="432548" y="185936"/>
                  <a:pt x="425788" y="189741"/>
                  <a:pt x="419273" y="187777"/>
                </a:cubicBezTo>
                <a:cubicBezTo>
                  <a:pt x="412636" y="185936"/>
                  <a:pt x="408948" y="179186"/>
                  <a:pt x="410792" y="172681"/>
                </a:cubicBezTo>
                <a:cubicBezTo>
                  <a:pt x="413865" y="162004"/>
                  <a:pt x="415463" y="151203"/>
                  <a:pt x="415463" y="140526"/>
                </a:cubicBezTo>
                <a:cubicBezTo>
                  <a:pt x="415463" y="76584"/>
                  <a:pt x="363345" y="24546"/>
                  <a:pt x="299182" y="24546"/>
                </a:cubicBezTo>
                <a:cubicBezTo>
                  <a:pt x="235142" y="24546"/>
                  <a:pt x="183025" y="76584"/>
                  <a:pt x="183025" y="140526"/>
                </a:cubicBezTo>
                <a:cubicBezTo>
                  <a:pt x="183025" y="151203"/>
                  <a:pt x="184623" y="162004"/>
                  <a:pt x="187696" y="172681"/>
                </a:cubicBezTo>
                <a:cubicBezTo>
                  <a:pt x="188679" y="176363"/>
                  <a:pt x="187942" y="180290"/>
                  <a:pt x="185729" y="183359"/>
                </a:cubicBezTo>
                <a:cubicBezTo>
                  <a:pt x="183394" y="186427"/>
                  <a:pt x="179706" y="188268"/>
                  <a:pt x="175896" y="188268"/>
                </a:cubicBezTo>
                <a:lnTo>
                  <a:pt x="138037" y="188268"/>
                </a:lnTo>
                <a:cubicBezTo>
                  <a:pt x="75472" y="188268"/>
                  <a:pt x="24584" y="239078"/>
                  <a:pt x="24584" y="301548"/>
                </a:cubicBezTo>
                <a:lnTo>
                  <a:pt x="24584" y="304125"/>
                </a:lnTo>
                <a:cubicBezTo>
                  <a:pt x="24584" y="366595"/>
                  <a:pt x="75472" y="417405"/>
                  <a:pt x="138037" y="417405"/>
                </a:cubicBezTo>
                <a:lnTo>
                  <a:pt x="287259" y="417405"/>
                </a:lnTo>
                <a:cubicBezTo>
                  <a:pt x="294020" y="417405"/>
                  <a:pt x="299551" y="422805"/>
                  <a:pt x="299551" y="429678"/>
                </a:cubicBezTo>
                <a:cubicBezTo>
                  <a:pt x="299551" y="436428"/>
                  <a:pt x="294020" y="441951"/>
                  <a:pt x="287259" y="441951"/>
                </a:cubicBezTo>
                <a:lnTo>
                  <a:pt x="138037" y="441951"/>
                </a:lnTo>
                <a:cubicBezTo>
                  <a:pt x="61951" y="441951"/>
                  <a:pt x="0" y="380095"/>
                  <a:pt x="0" y="304125"/>
                </a:cubicBezTo>
                <a:lnTo>
                  <a:pt x="0" y="301548"/>
                </a:lnTo>
                <a:cubicBezTo>
                  <a:pt x="0" y="225578"/>
                  <a:pt x="61951" y="163722"/>
                  <a:pt x="138037" y="163722"/>
                </a:cubicBezTo>
                <a:lnTo>
                  <a:pt x="160408" y="163722"/>
                </a:lnTo>
                <a:cubicBezTo>
                  <a:pt x="159179" y="155990"/>
                  <a:pt x="158441" y="148258"/>
                  <a:pt x="158441" y="140526"/>
                </a:cubicBezTo>
                <a:cubicBezTo>
                  <a:pt x="158441" y="62961"/>
                  <a:pt x="221621" y="0"/>
                  <a:pt x="299182" y="0"/>
                </a:cubicBezTo>
                <a:close/>
              </a:path>
            </a:pathLst>
          </a:custGeom>
          <a:solidFill>
            <a:schemeClr val="accent1"/>
          </a:solidFill>
          <a:ln>
            <a:noFill/>
          </a:ln>
        </p:spPr>
      </p:sp>
      <p:sp>
        <p:nvSpPr>
          <p:cNvPr id="94" name="thumb-down-outline-symbol_36853">
            <a:extLst>
              <a:ext uri="{FF2B5EF4-FFF2-40B4-BE49-F238E27FC236}">
                <a16:creationId xmlns="" xmlns:a16="http://schemas.microsoft.com/office/drawing/2014/main" id="{EF74B8E7-4444-4595-84BB-FD9BE8A9B83F}"/>
              </a:ext>
            </a:extLst>
          </p:cNvPr>
          <p:cNvSpPr>
            <a:spLocks noChangeAspect="1"/>
          </p:cNvSpPr>
          <p:nvPr/>
        </p:nvSpPr>
        <p:spPr bwMode="auto">
          <a:xfrm>
            <a:off x="5836793" y="5433967"/>
            <a:ext cx="485856" cy="538391"/>
          </a:xfrm>
          <a:custGeom>
            <a:avLst/>
            <a:gdLst>
              <a:gd name="T0" fmla="*/ 436 w 436"/>
              <a:gd name="T1" fmla="*/ 167 h 484"/>
              <a:gd name="T2" fmla="*/ 367 w 436"/>
              <a:gd name="T3" fmla="*/ 61 h 484"/>
              <a:gd name="T4" fmla="*/ 333 w 436"/>
              <a:gd name="T5" fmla="*/ 62 h 484"/>
              <a:gd name="T6" fmla="*/ 317 w 436"/>
              <a:gd name="T7" fmla="*/ 60 h 484"/>
              <a:gd name="T8" fmla="*/ 288 w 436"/>
              <a:gd name="T9" fmla="*/ 48 h 484"/>
              <a:gd name="T10" fmla="*/ 271 w 436"/>
              <a:gd name="T11" fmla="*/ 34 h 484"/>
              <a:gd name="T12" fmla="*/ 201 w 436"/>
              <a:gd name="T13" fmla="*/ 7 h 484"/>
              <a:gd name="T14" fmla="*/ 170 w 436"/>
              <a:gd name="T15" fmla="*/ 3 h 484"/>
              <a:gd name="T16" fmla="*/ 116 w 436"/>
              <a:gd name="T17" fmla="*/ 2 h 484"/>
              <a:gd name="T18" fmla="*/ 53 w 436"/>
              <a:gd name="T19" fmla="*/ 72 h 484"/>
              <a:gd name="T20" fmla="*/ 21 w 436"/>
              <a:gd name="T21" fmla="*/ 167 h 484"/>
              <a:gd name="T22" fmla="*/ 17 w 436"/>
              <a:gd name="T23" fmla="*/ 247 h 484"/>
              <a:gd name="T24" fmla="*/ 82 w 436"/>
              <a:gd name="T25" fmla="*/ 271 h 484"/>
              <a:gd name="T26" fmla="*/ 134 w 436"/>
              <a:gd name="T27" fmla="*/ 305 h 484"/>
              <a:gd name="T28" fmla="*/ 114 w 436"/>
              <a:gd name="T29" fmla="*/ 395 h 484"/>
              <a:gd name="T30" fmla="*/ 183 w 436"/>
              <a:gd name="T31" fmla="*/ 484 h 484"/>
              <a:gd name="T32" fmla="*/ 219 w 436"/>
              <a:gd name="T33" fmla="*/ 428 h 484"/>
              <a:gd name="T34" fmla="*/ 224 w 436"/>
              <a:gd name="T35" fmla="*/ 382 h 484"/>
              <a:gd name="T36" fmla="*/ 269 w 436"/>
              <a:gd name="T37" fmla="*/ 312 h 484"/>
              <a:gd name="T38" fmla="*/ 322 w 436"/>
              <a:gd name="T39" fmla="*/ 267 h 484"/>
              <a:gd name="T40" fmla="*/ 331 w 436"/>
              <a:gd name="T41" fmla="*/ 265 h 484"/>
              <a:gd name="T42" fmla="*/ 415 w 436"/>
              <a:gd name="T43" fmla="*/ 248 h 484"/>
              <a:gd name="T44" fmla="*/ 349 w 436"/>
              <a:gd name="T45" fmla="*/ 170 h 484"/>
              <a:gd name="T46" fmla="*/ 341 w 436"/>
              <a:gd name="T47" fmla="*/ 226 h 484"/>
              <a:gd name="T48" fmla="*/ 285 w 436"/>
              <a:gd name="T49" fmla="*/ 250 h 484"/>
              <a:gd name="T50" fmla="*/ 271 w 436"/>
              <a:gd name="T51" fmla="*/ 264 h 484"/>
              <a:gd name="T52" fmla="*/ 221 w 436"/>
              <a:gd name="T53" fmla="*/ 327 h 484"/>
              <a:gd name="T54" fmla="*/ 189 w 436"/>
              <a:gd name="T55" fmla="*/ 431 h 484"/>
              <a:gd name="T56" fmla="*/ 184 w 436"/>
              <a:gd name="T57" fmla="*/ 455 h 484"/>
              <a:gd name="T58" fmla="*/ 155 w 436"/>
              <a:gd name="T59" fmla="*/ 433 h 484"/>
              <a:gd name="T60" fmla="*/ 154 w 436"/>
              <a:gd name="T61" fmla="*/ 351 h 484"/>
              <a:gd name="T62" fmla="*/ 115 w 436"/>
              <a:gd name="T63" fmla="*/ 248 h 484"/>
              <a:gd name="T64" fmla="*/ 47 w 436"/>
              <a:gd name="T65" fmla="*/ 231 h 484"/>
              <a:gd name="T66" fmla="*/ 45 w 436"/>
              <a:gd name="T67" fmla="*/ 191 h 484"/>
              <a:gd name="T68" fmla="*/ 52 w 436"/>
              <a:gd name="T69" fmla="*/ 164 h 484"/>
              <a:gd name="T70" fmla="*/ 70 w 436"/>
              <a:gd name="T71" fmla="*/ 126 h 484"/>
              <a:gd name="T72" fmla="*/ 79 w 436"/>
              <a:gd name="T73" fmla="*/ 104 h 484"/>
              <a:gd name="T74" fmla="*/ 92 w 436"/>
              <a:gd name="T75" fmla="*/ 73 h 484"/>
              <a:gd name="T76" fmla="*/ 95 w 436"/>
              <a:gd name="T77" fmla="*/ 74 h 484"/>
              <a:gd name="T78" fmla="*/ 111 w 436"/>
              <a:gd name="T79" fmla="*/ 66 h 484"/>
              <a:gd name="T80" fmla="*/ 113 w 436"/>
              <a:gd name="T81" fmla="*/ 38 h 484"/>
              <a:gd name="T82" fmla="*/ 143 w 436"/>
              <a:gd name="T83" fmla="*/ 31 h 484"/>
              <a:gd name="T84" fmla="*/ 231 w 436"/>
              <a:gd name="T85" fmla="*/ 44 h 484"/>
              <a:gd name="T86" fmla="*/ 265 w 436"/>
              <a:gd name="T87" fmla="*/ 66 h 484"/>
              <a:gd name="T88" fmla="*/ 290 w 436"/>
              <a:gd name="T89" fmla="*/ 85 h 484"/>
              <a:gd name="T90" fmla="*/ 310 w 436"/>
              <a:gd name="T91" fmla="*/ 89 h 484"/>
              <a:gd name="T92" fmla="*/ 349 w 436"/>
              <a:gd name="T93" fmla="*/ 170 h 484"/>
              <a:gd name="T94" fmla="*/ 369 w 436"/>
              <a:gd name="T95" fmla="*/ 235 h 484"/>
              <a:gd name="T96" fmla="*/ 378 w 436"/>
              <a:gd name="T97" fmla="*/ 133 h 484"/>
              <a:gd name="T98" fmla="*/ 369 w 436"/>
              <a:gd name="T99" fmla="*/ 91 h 484"/>
              <a:gd name="T100" fmla="*/ 406 w 436"/>
              <a:gd name="T101" fmla="*/ 167 h 484"/>
              <a:gd name="T102" fmla="*/ 394 w 436"/>
              <a:gd name="T103" fmla="*/ 22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36" h="484">
                <a:moveTo>
                  <a:pt x="436" y="168"/>
                </a:moveTo>
                <a:lnTo>
                  <a:pt x="436" y="167"/>
                </a:lnTo>
                <a:cubicBezTo>
                  <a:pt x="436" y="134"/>
                  <a:pt x="433" y="100"/>
                  <a:pt x="415" y="78"/>
                </a:cubicBezTo>
                <a:cubicBezTo>
                  <a:pt x="402" y="63"/>
                  <a:pt x="383" y="61"/>
                  <a:pt x="367" y="61"/>
                </a:cubicBezTo>
                <a:cubicBezTo>
                  <a:pt x="361" y="61"/>
                  <a:pt x="355" y="61"/>
                  <a:pt x="348" y="62"/>
                </a:cubicBezTo>
                <a:cubicBezTo>
                  <a:pt x="343" y="62"/>
                  <a:pt x="338" y="62"/>
                  <a:pt x="333" y="62"/>
                </a:cubicBezTo>
                <a:lnTo>
                  <a:pt x="331" y="62"/>
                </a:lnTo>
                <a:cubicBezTo>
                  <a:pt x="326" y="61"/>
                  <a:pt x="322" y="61"/>
                  <a:pt x="317" y="60"/>
                </a:cubicBezTo>
                <a:cubicBezTo>
                  <a:pt x="313" y="60"/>
                  <a:pt x="309" y="59"/>
                  <a:pt x="304" y="59"/>
                </a:cubicBezTo>
                <a:cubicBezTo>
                  <a:pt x="299" y="58"/>
                  <a:pt x="294" y="53"/>
                  <a:pt x="288" y="48"/>
                </a:cubicBezTo>
                <a:cubicBezTo>
                  <a:pt x="285" y="45"/>
                  <a:pt x="283" y="42"/>
                  <a:pt x="280" y="40"/>
                </a:cubicBezTo>
                <a:cubicBezTo>
                  <a:pt x="277" y="38"/>
                  <a:pt x="274" y="36"/>
                  <a:pt x="271" y="34"/>
                </a:cubicBezTo>
                <a:cubicBezTo>
                  <a:pt x="262" y="27"/>
                  <a:pt x="253" y="21"/>
                  <a:pt x="242" y="16"/>
                </a:cubicBezTo>
                <a:cubicBezTo>
                  <a:pt x="229" y="10"/>
                  <a:pt x="215" y="9"/>
                  <a:pt x="201" y="7"/>
                </a:cubicBezTo>
                <a:cubicBezTo>
                  <a:pt x="195" y="6"/>
                  <a:pt x="188" y="5"/>
                  <a:pt x="181" y="4"/>
                </a:cubicBezTo>
                <a:cubicBezTo>
                  <a:pt x="177" y="3"/>
                  <a:pt x="174" y="3"/>
                  <a:pt x="170" y="3"/>
                </a:cubicBezTo>
                <a:cubicBezTo>
                  <a:pt x="159" y="1"/>
                  <a:pt x="148" y="0"/>
                  <a:pt x="137" y="0"/>
                </a:cubicBezTo>
                <a:cubicBezTo>
                  <a:pt x="129" y="0"/>
                  <a:pt x="123" y="1"/>
                  <a:pt x="116" y="2"/>
                </a:cubicBezTo>
                <a:cubicBezTo>
                  <a:pt x="94" y="8"/>
                  <a:pt x="80" y="26"/>
                  <a:pt x="80" y="47"/>
                </a:cubicBezTo>
                <a:cubicBezTo>
                  <a:pt x="69" y="51"/>
                  <a:pt x="59" y="60"/>
                  <a:pt x="53" y="72"/>
                </a:cubicBezTo>
                <a:cubicBezTo>
                  <a:pt x="47" y="83"/>
                  <a:pt x="45" y="95"/>
                  <a:pt x="47" y="105"/>
                </a:cubicBezTo>
                <a:cubicBezTo>
                  <a:pt x="26" y="119"/>
                  <a:pt x="15" y="145"/>
                  <a:pt x="21" y="167"/>
                </a:cubicBezTo>
                <a:cubicBezTo>
                  <a:pt x="11" y="174"/>
                  <a:pt x="5" y="185"/>
                  <a:pt x="3" y="198"/>
                </a:cubicBezTo>
                <a:cubicBezTo>
                  <a:pt x="0" y="216"/>
                  <a:pt x="5" y="236"/>
                  <a:pt x="17" y="247"/>
                </a:cubicBezTo>
                <a:cubicBezTo>
                  <a:pt x="33" y="262"/>
                  <a:pt x="54" y="266"/>
                  <a:pt x="74" y="269"/>
                </a:cubicBezTo>
                <a:cubicBezTo>
                  <a:pt x="77" y="270"/>
                  <a:pt x="80" y="270"/>
                  <a:pt x="82" y="271"/>
                </a:cubicBezTo>
                <a:cubicBezTo>
                  <a:pt x="85" y="271"/>
                  <a:pt x="87" y="272"/>
                  <a:pt x="90" y="273"/>
                </a:cubicBezTo>
                <a:cubicBezTo>
                  <a:pt x="116" y="278"/>
                  <a:pt x="134" y="284"/>
                  <a:pt x="134" y="305"/>
                </a:cubicBezTo>
                <a:cubicBezTo>
                  <a:pt x="134" y="319"/>
                  <a:pt x="129" y="332"/>
                  <a:pt x="125" y="345"/>
                </a:cubicBezTo>
                <a:cubicBezTo>
                  <a:pt x="119" y="361"/>
                  <a:pt x="113" y="377"/>
                  <a:pt x="114" y="395"/>
                </a:cubicBezTo>
                <a:cubicBezTo>
                  <a:pt x="116" y="429"/>
                  <a:pt x="130" y="457"/>
                  <a:pt x="152" y="472"/>
                </a:cubicBezTo>
                <a:cubicBezTo>
                  <a:pt x="161" y="480"/>
                  <a:pt x="172" y="484"/>
                  <a:pt x="183" y="484"/>
                </a:cubicBezTo>
                <a:cubicBezTo>
                  <a:pt x="199" y="484"/>
                  <a:pt x="212" y="475"/>
                  <a:pt x="217" y="460"/>
                </a:cubicBezTo>
                <a:cubicBezTo>
                  <a:pt x="220" y="449"/>
                  <a:pt x="220" y="439"/>
                  <a:pt x="219" y="428"/>
                </a:cubicBezTo>
                <a:cubicBezTo>
                  <a:pt x="219" y="426"/>
                  <a:pt x="219" y="423"/>
                  <a:pt x="218" y="420"/>
                </a:cubicBezTo>
                <a:cubicBezTo>
                  <a:pt x="218" y="405"/>
                  <a:pt x="220" y="393"/>
                  <a:pt x="224" y="382"/>
                </a:cubicBezTo>
                <a:cubicBezTo>
                  <a:pt x="232" y="359"/>
                  <a:pt x="248" y="337"/>
                  <a:pt x="262" y="321"/>
                </a:cubicBezTo>
                <a:lnTo>
                  <a:pt x="269" y="312"/>
                </a:lnTo>
                <a:cubicBezTo>
                  <a:pt x="279" y="299"/>
                  <a:pt x="290" y="286"/>
                  <a:pt x="302" y="275"/>
                </a:cubicBezTo>
                <a:cubicBezTo>
                  <a:pt x="308" y="270"/>
                  <a:pt x="314" y="269"/>
                  <a:pt x="322" y="267"/>
                </a:cubicBezTo>
                <a:cubicBezTo>
                  <a:pt x="324" y="267"/>
                  <a:pt x="326" y="266"/>
                  <a:pt x="328" y="266"/>
                </a:cubicBezTo>
                <a:cubicBezTo>
                  <a:pt x="329" y="265"/>
                  <a:pt x="330" y="265"/>
                  <a:pt x="331" y="265"/>
                </a:cubicBezTo>
                <a:cubicBezTo>
                  <a:pt x="339" y="266"/>
                  <a:pt x="347" y="266"/>
                  <a:pt x="356" y="266"/>
                </a:cubicBezTo>
                <a:cubicBezTo>
                  <a:pt x="373" y="266"/>
                  <a:pt x="398" y="264"/>
                  <a:pt x="415" y="248"/>
                </a:cubicBezTo>
                <a:cubicBezTo>
                  <a:pt x="436" y="228"/>
                  <a:pt x="436" y="192"/>
                  <a:pt x="436" y="168"/>
                </a:cubicBezTo>
                <a:close/>
                <a:moveTo>
                  <a:pt x="349" y="170"/>
                </a:moveTo>
                <a:lnTo>
                  <a:pt x="349" y="174"/>
                </a:lnTo>
                <a:cubicBezTo>
                  <a:pt x="349" y="191"/>
                  <a:pt x="349" y="211"/>
                  <a:pt x="341" y="226"/>
                </a:cubicBezTo>
                <a:cubicBezTo>
                  <a:pt x="336" y="233"/>
                  <a:pt x="328" y="234"/>
                  <a:pt x="318" y="236"/>
                </a:cubicBezTo>
                <a:cubicBezTo>
                  <a:pt x="305" y="238"/>
                  <a:pt x="295" y="243"/>
                  <a:pt x="285" y="250"/>
                </a:cubicBezTo>
                <a:cubicBezTo>
                  <a:pt x="284" y="251"/>
                  <a:pt x="282" y="251"/>
                  <a:pt x="281" y="254"/>
                </a:cubicBezTo>
                <a:cubicBezTo>
                  <a:pt x="277" y="256"/>
                  <a:pt x="274" y="260"/>
                  <a:pt x="271" y="264"/>
                </a:cubicBezTo>
                <a:cubicBezTo>
                  <a:pt x="255" y="281"/>
                  <a:pt x="241" y="299"/>
                  <a:pt x="229" y="315"/>
                </a:cubicBezTo>
                <a:cubicBezTo>
                  <a:pt x="227" y="319"/>
                  <a:pt x="224" y="323"/>
                  <a:pt x="221" y="327"/>
                </a:cubicBezTo>
                <a:cubicBezTo>
                  <a:pt x="209" y="344"/>
                  <a:pt x="197" y="362"/>
                  <a:pt x="191" y="384"/>
                </a:cubicBezTo>
                <a:cubicBezTo>
                  <a:pt x="188" y="400"/>
                  <a:pt x="188" y="414"/>
                  <a:pt x="189" y="431"/>
                </a:cubicBezTo>
                <a:lnTo>
                  <a:pt x="189" y="433"/>
                </a:lnTo>
                <a:cubicBezTo>
                  <a:pt x="190" y="443"/>
                  <a:pt x="190" y="454"/>
                  <a:pt x="184" y="455"/>
                </a:cubicBezTo>
                <a:cubicBezTo>
                  <a:pt x="184" y="455"/>
                  <a:pt x="183" y="455"/>
                  <a:pt x="183" y="455"/>
                </a:cubicBezTo>
                <a:cubicBezTo>
                  <a:pt x="173" y="455"/>
                  <a:pt x="162" y="443"/>
                  <a:pt x="155" y="433"/>
                </a:cubicBezTo>
                <a:cubicBezTo>
                  <a:pt x="148" y="419"/>
                  <a:pt x="144" y="404"/>
                  <a:pt x="144" y="391"/>
                </a:cubicBezTo>
                <a:cubicBezTo>
                  <a:pt x="145" y="378"/>
                  <a:pt x="149" y="365"/>
                  <a:pt x="154" y="351"/>
                </a:cubicBezTo>
                <a:cubicBezTo>
                  <a:pt x="159" y="336"/>
                  <a:pt x="165" y="319"/>
                  <a:pt x="164" y="301"/>
                </a:cubicBezTo>
                <a:cubicBezTo>
                  <a:pt x="162" y="276"/>
                  <a:pt x="142" y="255"/>
                  <a:pt x="115" y="248"/>
                </a:cubicBezTo>
                <a:cubicBezTo>
                  <a:pt x="107" y="246"/>
                  <a:pt x="99" y="245"/>
                  <a:pt x="91" y="243"/>
                </a:cubicBezTo>
                <a:cubicBezTo>
                  <a:pt x="75" y="241"/>
                  <a:pt x="60" y="238"/>
                  <a:pt x="47" y="231"/>
                </a:cubicBezTo>
                <a:cubicBezTo>
                  <a:pt x="39" y="227"/>
                  <a:pt x="30" y="218"/>
                  <a:pt x="31" y="206"/>
                </a:cubicBezTo>
                <a:cubicBezTo>
                  <a:pt x="32" y="200"/>
                  <a:pt x="35" y="192"/>
                  <a:pt x="45" y="191"/>
                </a:cubicBezTo>
                <a:cubicBezTo>
                  <a:pt x="50" y="189"/>
                  <a:pt x="53" y="186"/>
                  <a:pt x="55" y="182"/>
                </a:cubicBezTo>
                <a:cubicBezTo>
                  <a:pt x="57" y="177"/>
                  <a:pt x="56" y="171"/>
                  <a:pt x="52" y="164"/>
                </a:cubicBezTo>
                <a:cubicBezTo>
                  <a:pt x="49" y="161"/>
                  <a:pt x="49" y="152"/>
                  <a:pt x="51" y="145"/>
                </a:cubicBezTo>
                <a:cubicBezTo>
                  <a:pt x="54" y="136"/>
                  <a:pt x="60" y="130"/>
                  <a:pt x="70" y="126"/>
                </a:cubicBezTo>
                <a:cubicBezTo>
                  <a:pt x="74" y="126"/>
                  <a:pt x="78" y="123"/>
                  <a:pt x="80" y="118"/>
                </a:cubicBezTo>
                <a:cubicBezTo>
                  <a:pt x="83" y="113"/>
                  <a:pt x="82" y="107"/>
                  <a:pt x="79" y="104"/>
                </a:cubicBezTo>
                <a:cubicBezTo>
                  <a:pt x="76" y="100"/>
                  <a:pt x="77" y="90"/>
                  <a:pt x="81" y="83"/>
                </a:cubicBezTo>
                <a:cubicBezTo>
                  <a:pt x="84" y="77"/>
                  <a:pt x="88" y="73"/>
                  <a:pt x="92" y="73"/>
                </a:cubicBezTo>
                <a:cubicBezTo>
                  <a:pt x="93" y="73"/>
                  <a:pt x="94" y="73"/>
                  <a:pt x="94" y="73"/>
                </a:cubicBezTo>
                <a:lnTo>
                  <a:pt x="95" y="74"/>
                </a:lnTo>
                <a:lnTo>
                  <a:pt x="96" y="74"/>
                </a:lnTo>
                <a:cubicBezTo>
                  <a:pt x="101" y="74"/>
                  <a:pt x="108" y="71"/>
                  <a:pt x="111" y="66"/>
                </a:cubicBezTo>
                <a:cubicBezTo>
                  <a:pt x="113" y="63"/>
                  <a:pt x="114" y="58"/>
                  <a:pt x="112" y="55"/>
                </a:cubicBezTo>
                <a:cubicBezTo>
                  <a:pt x="110" y="49"/>
                  <a:pt x="110" y="42"/>
                  <a:pt x="113" y="38"/>
                </a:cubicBezTo>
                <a:cubicBezTo>
                  <a:pt x="115" y="35"/>
                  <a:pt x="118" y="33"/>
                  <a:pt x="123" y="32"/>
                </a:cubicBezTo>
                <a:cubicBezTo>
                  <a:pt x="129" y="31"/>
                  <a:pt x="136" y="31"/>
                  <a:pt x="143" y="31"/>
                </a:cubicBezTo>
                <a:cubicBezTo>
                  <a:pt x="164" y="33"/>
                  <a:pt x="186" y="34"/>
                  <a:pt x="207" y="38"/>
                </a:cubicBezTo>
                <a:cubicBezTo>
                  <a:pt x="207" y="38"/>
                  <a:pt x="228" y="43"/>
                  <a:pt x="231" y="44"/>
                </a:cubicBezTo>
                <a:cubicBezTo>
                  <a:pt x="240" y="48"/>
                  <a:pt x="248" y="54"/>
                  <a:pt x="257" y="60"/>
                </a:cubicBezTo>
                <a:cubicBezTo>
                  <a:pt x="259" y="63"/>
                  <a:pt x="262" y="65"/>
                  <a:pt x="265" y="66"/>
                </a:cubicBezTo>
                <a:cubicBezTo>
                  <a:pt x="267" y="68"/>
                  <a:pt x="269" y="70"/>
                  <a:pt x="271" y="72"/>
                </a:cubicBezTo>
                <a:cubicBezTo>
                  <a:pt x="276" y="77"/>
                  <a:pt x="282" y="83"/>
                  <a:pt x="290" y="85"/>
                </a:cubicBezTo>
                <a:cubicBezTo>
                  <a:pt x="296" y="89"/>
                  <a:pt x="303" y="89"/>
                  <a:pt x="309" y="89"/>
                </a:cubicBezTo>
                <a:lnTo>
                  <a:pt x="310" y="89"/>
                </a:lnTo>
                <a:cubicBezTo>
                  <a:pt x="330" y="91"/>
                  <a:pt x="340" y="98"/>
                  <a:pt x="345" y="116"/>
                </a:cubicBezTo>
                <a:cubicBezTo>
                  <a:pt x="349" y="133"/>
                  <a:pt x="350" y="153"/>
                  <a:pt x="349" y="170"/>
                </a:cubicBezTo>
                <a:close/>
                <a:moveTo>
                  <a:pt x="394" y="226"/>
                </a:moveTo>
                <a:cubicBezTo>
                  <a:pt x="387" y="232"/>
                  <a:pt x="378" y="234"/>
                  <a:pt x="369" y="235"/>
                </a:cubicBezTo>
                <a:cubicBezTo>
                  <a:pt x="373" y="226"/>
                  <a:pt x="376" y="215"/>
                  <a:pt x="377" y="205"/>
                </a:cubicBezTo>
                <a:cubicBezTo>
                  <a:pt x="380" y="182"/>
                  <a:pt x="380" y="157"/>
                  <a:pt x="378" y="133"/>
                </a:cubicBezTo>
                <a:cubicBezTo>
                  <a:pt x="376" y="119"/>
                  <a:pt x="374" y="104"/>
                  <a:pt x="367" y="91"/>
                </a:cubicBezTo>
                <a:lnTo>
                  <a:pt x="369" y="91"/>
                </a:lnTo>
                <a:cubicBezTo>
                  <a:pt x="380" y="91"/>
                  <a:pt x="388" y="92"/>
                  <a:pt x="392" y="98"/>
                </a:cubicBezTo>
                <a:cubicBezTo>
                  <a:pt x="404" y="116"/>
                  <a:pt x="406" y="141"/>
                  <a:pt x="406" y="167"/>
                </a:cubicBezTo>
                <a:lnTo>
                  <a:pt x="406" y="173"/>
                </a:lnTo>
                <a:cubicBezTo>
                  <a:pt x="406" y="190"/>
                  <a:pt x="406" y="216"/>
                  <a:pt x="394" y="226"/>
                </a:cubicBezTo>
                <a:close/>
              </a:path>
            </a:pathLst>
          </a:custGeom>
          <a:solidFill>
            <a:schemeClr val="accent1"/>
          </a:solidFill>
          <a:ln>
            <a:noFill/>
          </a:ln>
        </p:spPr>
      </p:sp>
      <p:sp>
        <p:nvSpPr>
          <p:cNvPr id="95" name="telephone-auricular-outline_58388">
            <a:extLst>
              <a:ext uri="{FF2B5EF4-FFF2-40B4-BE49-F238E27FC236}">
                <a16:creationId xmlns="" xmlns:a16="http://schemas.microsoft.com/office/drawing/2014/main" id="{49276BF5-AA7C-431E-A84A-D6CAA779D0D2}"/>
              </a:ext>
            </a:extLst>
          </p:cNvPr>
          <p:cNvSpPr>
            <a:spLocks noChangeAspect="1"/>
          </p:cNvSpPr>
          <p:nvPr/>
        </p:nvSpPr>
        <p:spPr bwMode="auto">
          <a:xfrm>
            <a:off x="4910993" y="5398729"/>
            <a:ext cx="609685" cy="608867"/>
          </a:xfrm>
          <a:custGeom>
            <a:avLst/>
            <a:gdLst>
              <a:gd name="connsiteX0" fmla="*/ 484693 w 608384"/>
              <a:gd name="connsiteY0" fmla="*/ 45691 h 607568"/>
              <a:gd name="connsiteX1" fmla="*/ 473352 w 608384"/>
              <a:gd name="connsiteY1" fmla="*/ 50377 h 607568"/>
              <a:gd name="connsiteX2" fmla="*/ 377540 w 608384"/>
              <a:gd name="connsiteY2" fmla="*/ 145976 h 607568"/>
              <a:gd name="connsiteX3" fmla="*/ 377540 w 608384"/>
              <a:gd name="connsiteY3" fmla="*/ 168626 h 607568"/>
              <a:gd name="connsiteX4" fmla="*/ 439641 w 608384"/>
              <a:gd name="connsiteY4" fmla="*/ 230640 h 607568"/>
              <a:gd name="connsiteX5" fmla="*/ 444569 w 608384"/>
              <a:gd name="connsiteY5" fmla="*/ 241340 h 607568"/>
              <a:gd name="connsiteX6" fmla="*/ 392087 w 608384"/>
              <a:gd name="connsiteY6" fmla="*/ 390674 h 607568"/>
              <a:gd name="connsiteX7" fmla="*/ 391227 w 608384"/>
              <a:gd name="connsiteY7" fmla="*/ 391533 h 607568"/>
              <a:gd name="connsiteX8" fmla="*/ 258498 w 608384"/>
              <a:gd name="connsiteY8" fmla="*/ 444644 h 607568"/>
              <a:gd name="connsiteX9" fmla="*/ 241682 w 608384"/>
              <a:gd name="connsiteY9" fmla="*/ 443941 h 607568"/>
              <a:gd name="connsiteX10" fmla="*/ 230967 w 608384"/>
              <a:gd name="connsiteY10" fmla="*/ 439020 h 607568"/>
              <a:gd name="connsiteX11" fmla="*/ 168865 w 608384"/>
              <a:gd name="connsiteY11" fmla="*/ 377006 h 607568"/>
              <a:gd name="connsiteX12" fmla="*/ 157524 w 608384"/>
              <a:gd name="connsiteY12" fmla="*/ 372320 h 607568"/>
              <a:gd name="connsiteX13" fmla="*/ 146183 w 608384"/>
              <a:gd name="connsiteY13" fmla="*/ 377006 h 607568"/>
              <a:gd name="connsiteX14" fmla="*/ 50449 w 608384"/>
              <a:gd name="connsiteY14" fmla="*/ 472683 h 607568"/>
              <a:gd name="connsiteX15" fmla="*/ 50449 w 608384"/>
              <a:gd name="connsiteY15" fmla="*/ 495333 h 607568"/>
              <a:gd name="connsiteX16" fmla="*/ 90338 w 608384"/>
              <a:gd name="connsiteY16" fmla="*/ 535166 h 607568"/>
              <a:gd name="connsiteX17" fmla="*/ 186541 w 608384"/>
              <a:gd name="connsiteY17" fmla="*/ 561877 h 607568"/>
              <a:gd name="connsiteX18" fmla="*/ 302611 w 608384"/>
              <a:gd name="connsiteY18" fmla="*/ 536650 h 607568"/>
              <a:gd name="connsiteX19" fmla="*/ 440424 w 608384"/>
              <a:gd name="connsiteY19" fmla="*/ 439880 h 607568"/>
              <a:gd name="connsiteX20" fmla="*/ 561186 w 608384"/>
              <a:gd name="connsiteY20" fmla="*/ 213535 h 607568"/>
              <a:gd name="connsiteX21" fmla="*/ 535923 w 608384"/>
              <a:gd name="connsiteY21" fmla="*/ 90210 h 607568"/>
              <a:gd name="connsiteX22" fmla="*/ 496034 w 608384"/>
              <a:gd name="connsiteY22" fmla="*/ 50377 h 607568"/>
              <a:gd name="connsiteX23" fmla="*/ 484693 w 608384"/>
              <a:gd name="connsiteY23" fmla="*/ 45691 h 607568"/>
              <a:gd name="connsiteX24" fmla="*/ 484681 w 608384"/>
              <a:gd name="connsiteY24" fmla="*/ 45160 h 607568"/>
              <a:gd name="connsiteX25" fmla="*/ 496412 w 608384"/>
              <a:gd name="connsiteY25" fmla="*/ 50002 h 607568"/>
              <a:gd name="connsiteX26" fmla="*/ 536300 w 608384"/>
              <a:gd name="connsiteY26" fmla="*/ 89832 h 607568"/>
              <a:gd name="connsiteX27" fmla="*/ 551700 w 608384"/>
              <a:gd name="connsiteY27" fmla="*/ 263998 h 607568"/>
              <a:gd name="connsiteX28" fmla="*/ 530088 w 608384"/>
              <a:gd name="connsiteY28" fmla="*/ 319082 h 607568"/>
              <a:gd name="connsiteX29" fmla="*/ 527552 w 608384"/>
              <a:gd name="connsiteY29" fmla="*/ 323381 h 607568"/>
              <a:gd name="connsiteX30" fmla="*/ 493831 w 608384"/>
              <a:gd name="connsiteY30" fmla="*/ 378663 h 607568"/>
              <a:gd name="connsiteX31" fmla="*/ 440804 w 608384"/>
              <a:gd name="connsiteY31" fmla="*/ 440184 h 607568"/>
              <a:gd name="connsiteX32" fmla="*/ 186542 w 608384"/>
              <a:gd name="connsiteY32" fmla="*/ 562409 h 607568"/>
              <a:gd name="connsiteX33" fmla="*/ 89952 w 608384"/>
              <a:gd name="connsiteY33" fmla="*/ 535543 h 607568"/>
              <a:gd name="connsiteX34" fmla="*/ 50064 w 608384"/>
              <a:gd name="connsiteY34" fmla="*/ 495713 h 607568"/>
              <a:gd name="connsiteX35" fmla="*/ 50064 w 608384"/>
              <a:gd name="connsiteY35" fmla="*/ 472283 h 607568"/>
              <a:gd name="connsiteX36" fmla="*/ 145794 w 608384"/>
              <a:gd name="connsiteY36" fmla="*/ 376690 h 607568"/>
              <a:gd name="connsiteX37" fmla="*/ 157526 w 608384"/>
              <a:gd name="connsiteY37" fmla="*/ 371848 h 607568"/>
              <a:gd name="connsiteX38" fmla="*/ 169257 w 608384"/>
              <a:gd name="connsiteY38" fmla="*/ 376690 h 607568"/>
              <a:gd name="connsiteX39" fmla="*/ 231357 w 608384"/>
              <a:gd name="connsiteY39" fmla="*/ 438622 h 607568"/>
              <a:gd name="connsiteX40" fmla="*/ 241759 w 608384"/>
              <a:gd name="connsiteY40" fmla="*/ 443465 h 607568"/>
              <a:gd name="connsiteX41" fmla="*/ 258496 w 608384"/>
              <a:gd name="connsiteY41" fmla="*/ 444168 h 607568"/>
              <a:gd name="connsiteX42" fmla="*/ 390828 w 608384"/>
              <a:gd name="connsiteY42" fmla="*/ 391138 h 607568"/>
              <a:gd name="connsiteX43" fmla="*/ 391688 w 608384"/>
              <a:gd name="connsiteY43" fmla="*/ 390279 h 607568"/>
              <a:gd name="connsiteX44" fmla="*/ 444089 w 608384"/>
              <a:gd name="connsiteY44" fmla="*/ 241422 h 607568"/>
              <a:gd name="connsiteX45" fmla="*/ 439240 w 608384"/>
              <a:gd name="connsiteY45" fmla="*/ 231035 h 607568"/>
              <a:gd name="connsiteX46" fmla="*/ 377219 w 608384"/>
              <a:gd name="connsiteY46" fmla="*/ 169025 h 607568"/>
              <a:gd name="connsiteX47" fmla="*/ 377219 w 608384"/>
              <a:gd name="connsiteY47" fmla="*/ 145595 h 607568"/>
              <a:gd name="connsiteX48" fmla="*/ 472949 w 608384"/>
              <a:gd name="connsiteY48" fmla="*/ 50002 h 607568"/>
              <a:gd name="connsiteX49" fmla="*/ 484681 w 608384"/>
              <a:gd name="connsiteY49" fmla="*/ 45160 h 607568"/>
              <a:gd name="connsiteX50" fmla="*/ 484693 w 608384"/>
              <a:gd name="connsiteY50" fmla="*/ 44597 h 607568"/>
              <a:gd name="connsiteX51" fmla="*/ 472570 w 608384"/>
              <a:gd name="connsiteY51" fmla="*/ 49596 h 607568"/>
              <a:gd name="connsiteX52" fmla="*/ 376836 w 608384"/>
              <a:gd name="connsiteY52" fmla="*/ 145273 h 607568"/>
              <a:gd name="connsiteX53" fmla="*/ 376836 w 608384"/>
              <a:gd name="connsiteY53" fmla="*/ 169407 h 607568"/>
              <a:gd name="connsiteX54" fmla="*/ 438938 w 608384"/>
              <a:gd name="connsiteY54" fmla="*/ 231343 h 607568"/>
              <a:gd name="connsiteX55" fmla="*/ 443552 w 608384"/>
              <a:gd name="connsiteY55" fmla="*/ 241418 h 607568"/>
              <a:gd name="connsiteX56" fmla="*/ 391305 w 608384"/>
              <a:gd name="connsiteY56" fmla="*/ 389893 h 607568"/>
              <a:gd name="connsiteX57" fmla="*/ 390445 w 608384"/>
              <a:gd name="connsiteY57" fmla="*/ 390830 h 607568"/>
              <a:gd name="connsiteX58" fmla="*/ 258498 w 608384"/>
              <a:gd name="connsiteY58" fmla="*/ 443629 h 607568"/>
              <a:gd name="connsiteX59" fmla="*/ 241760 w 608384"/>
              <a:gd name="connsiteY59" fmla="*/ 442926 h 607568"/>
              <a:gd name="connsiteX60" fmla="*/ 231670 w 608384"/>
              <a:gd name="connsiteY60" fmla="*/ 438317 h 607568"/>
              <a:gd name="connsiteX61" fmla="*/ 169647 w 608384"/>
              <a:gd name="connsiteY61" fmla="*/ 376303 h 607568"/>
              <a:gd name="connsiteX62" fmla="*/ 157524 w 608384"/>
              <a:gd name="connsiteY62" fmla="*/ 371305 h 607568"/>
              <a:gd name="connsiteX63" fmla="*/ 145400 w 608384"/>
              <a:gd name="connsiteY63" fmla="*/ 376303 h 607568"/>
              <a:gd name="connsiteX64" fmla="*/ 49666 w 608384"/>
              <a:gd name="connsiteY64" fmla="*/ 471902 h 607568"/>
              <a:gd name="connsiteX65" fmla="*/ 49666 w 608384"/>
              <a:gd name="connsiteY65" fmla="*/ 496114 h 607568"/>
              <a:gd name="connsiteX66" fmla="*/ 89556 w 608384"/>
              <a:gd name="connsiteY66" fmla="*/ 535947 h 607568"/>
              <a:gd name="connsiteX67" fmla="*/ 186541 w 608384"/>
              <a:gd name="connsiteY67" fmla="*/ 562971 h 607568"/>
              <a:gd name="connsiteX68" fmla="*/ 303002 w 608384"/>
              <a:gd name="connsiteY68" fmla="*/ 537587 h 607568"/>
              <a:gd name="connsiteX69" fmla="*/ 441206 w 608384"/>
              <a:gd name="connsiteY69" fmla="*/ 440582 h 607568"/>
              <a:gd name="connsiteX70" fmla="*/ 497124 w 608384"/>
              <a:gd name="connsiteY70" fmla="*/ 374969 h 607568"/>
              <a:gd name="connsiteX71" fmla="*/ 527552 w 608384"/>
              <a:gd name="connsiteY71" fmla="*/ 323381 h 607568"/>
              <a:gd name="connsiteX72" fmla="*/ 529931 w 608384"/>
              <a:gd name="connsiteY72" fmla="*/ 319480 h 607568"/>
              <a:gd name="connsiteX73" fmla="*/ 530088 w 608384"/>
              <a:gd name="connsiteY73" fmla="*/ 319082 h 607568"/>
              <a:gd name="connsiteX74" fmla="*/ 533185 w 608384"/>
              <a:gd name="connsiteY74" fmla="*/ 313830 h 607568"/>
              <a:gd name="connsiteX75" fmla="*/ 562281 w 608384"/>
              <a:gd name="connsiteY75" fmla="*/ 213613 h 607568"/>
              <a:gd name="connsiteX76" fmla="*/ 536705 w 608384"/>
              <a:gd name="connsiteY76" fmla="*/ 89429 h 607568"/>
              <a:gd name="connsiteX77" fmla="*/ 496816 w 608384"/>
              <a:gd name="connsiteY77" fmla="*/ 49596 h 607568"/>
              <a:gd name="connsiteX78" fmla="*/ 484693 w 608384"/>
              <a:gd name="connsiteY78" fmla="*/ 44597 h 607568"/>
              <a:gd name="connsiteX79" fmla="*/ 484693 w 608384"/>
              <a:gd name="connsiteY79" fmla="*/ 1015 h 607568"/>
              <a:gd name="connsiteX80" fmla="*/ 527632 w 608384"/>
              <a:gd name="connsiteY80" fmla="*/ 18823 h 607568"/>
              <a:gd name="connsiteX81" fmla="*/ 567521 w 608384"/>
              <a:gd name="connsiteY81" fmla="*/ 58656 h 607568"/>
              <a:gd name="connsiteX82" fmla="*/ 586997 w 608384"/>
              <a:gd name="connsiteY82" fmla="*/ 87007 h 607568"/>
              <a:gd name="connsiteX83" fmla="*/ 599745 w 608384"/>
              <a:gd name="connsiteY83" fmla="*/ 122545 h 607568"/>
              <a:gd name="connsiteX84" fmla="*/ 605612 w 608384"/>
              <a:gd name="connsiteY84" fmla="*/ 218222 h 607568"/>
              <a:gd name="connsiteX85" fmla="*/ 569555 w 608384"/>
              <a:gd name="connsiteY85" fmla="*/ 339048 h 607568"/>
              <a:gd name="connsiteX86" fmla="*/ 472022 w 608384"/>
              <a:gd name="connsiteY86" fmla="*/ 471355 h 607568"/>
              <a:gd name="connsiteX87" fmla="*/ 320287 w 608384"/>
              <a:gd name="connsiteY87" fmla="*/ 577576 h 607568"/>
              <a:gd name="connsiteX88" fmla="*/ 249816 w 608384"/>
              <a:gd name="connsiteY88" fmla="*/ 599914 h 607568"/>
              <a:gd name="connsiteX89" fmla="*/ 186541 w 608384"/>
              <a:gd name="connsiteY89" fmla="*/ 606475 h 607568"/>
              <a:gd name="connsiteX90" fmla="*/ 111143 w 608384"/>
              <a:gd name="connsiteY90" fmla="*/ 595618 h 607568"/>
              <a:gd name="connsiteX91" fmla="*/ 58739 w 608384"/>
              <a:gd name="connsiteY91" fmla="*/ 566720 h 607568"/>
              <a:gd name="connsiteX92" fmla="*/ 18850 w 608384"/>
              <a:gd name="connsiteY92" fmla="*/ 526887 h 607568"/>
              <a:gd name="connsiteX93" fmla="*/ 18850 w 608384"/>
              <a:gd name="connsiteY93" fmla="*/ 441129 h 607568"/>
              <a:gd name="connsiteX94" fmla="*/ 114584 w 608384"/>
              <a:gd name="connsiteY94" fmla="*/ 345530 h 607568"/>
              <a:gd name="connsiteX95" fmla="*/ 157524 w 608384"/>
              <a:gd name="connsiteY95" fmla="*/ 327723 h 607568"/>
              <a:gd name="connsiteX96" fmla="*/ 200463 w 608384"/>
              <a:gd name="connsiteY96" fmla="*/ 345530 h 607568"/>
              <a:gd name="connsiteX97" fmla="*/ 254978 w 608384"/>
              <a:gd name="connsiteY97" fmla="*/ 399891 h 607568"/>
              <a:gd name="connsiteX98" fmla="*/ 255056 w 608384"/>
              <a:gd name="connsiteY98" fmla="*/ 400047 h 607568"/>
              <a:gd name="connsiteX99" fmla="*/ 255291 w 608384"/>
              <a:gd name="connsiteY99" fmla="*/ 400047 h 607568"/>
              <a:gd name="connsiteX100" fmla="*/ 258498 w 608384"/>
              <a:gd name="connsiteY100" fmla="*/ 400047 h 607568"/>
              <a:gd name="connsiteX101" fmla="*/ 330533 w 608384"/>
              <a:gd name="connsiteY101" fmla="*/ 381536 h 607568"/>
              <a:gd name="connsiteX102" fmla="*/ 358455 w 608384"/>
              <a:gd name="connsiteY102" fmla="*/ 361151 h 607568"/>
              <a:gd name="connsiteX103" fmla="*/ 361662 w 608384"/>
              <a:gd name="connsiteY103" fmla="*/ 357949 h 607568"/>
              <a:gd name="connsiteX104" fmla="*/ 384031 w 608384"/>
              <a:gd name="connsiteY104" fmla="*/ 326395 h 607568"/>
              <a:gd name="connsiteX105" fmla="*/ 400613 w 608384"/>
              <a:gd name="connsiteY105" fmla="*/ 254930 h 607568"/>
              <a:gd name="connsiteX106" fmla="*/ 400613 w 608384"/>
              <a:gd name="connsiteY106" fmla="*/ 254774 h 607568"/>
              <a:gd name="connsiteX107" fmla="*/ 345941 w 608384"/>
              <a:gd name="connsiteY107" fmla="*/ 200180 h 607568"/>
              <a:gd name="connsiteX108" fmla="*/ 345941 w 608384"/>
              <a:gd name="connsiteY108" fmla="*/ 114422 h 607568"/>
              <a:gd name="connsiteX109" fmla="*/ 441753 w 608384"/>
              <a:gd name="connsiteY109" fmla="*/ 18823 h 607568"/>
              <a:gd name="connsiteX110" fmla="*/ 484693 w 608384"/>
              <a:gd name="connsiteY110" fmla="*/ 1015 h 607568"/>
              <a:gd name="connsiteX111" fmla="*/ 484681 w 608384"/>
              <a:gd name="connsiteY111" fmla="*/ 565 h 607568"/>
              <a:gd name="connsiteX112" fmla="*/ 441352 w 608384"/>
              <a:gd name="connsiteY112" fmla="*/ 18450 h 607568"/>
              <a:gd name="connsiteX113" fmla="*/ 345622 w 608384"/>
              <a:gd name="connsiteY113" fmla="*/ 114043 h 607568"/>
              <a:gd name="connsiteX114" fmla="*/ 345622 w 608384"/>
              <a:gd name="connsiteY114" fmla="*/ 200577 h 607568"/>
              <a:gd name="connsiteX115" fmla="*/ 400057 w 608384"/>
              <a:gd name="connsiteY115" fmla="*/ 254934 h 607568"/>
              <a:gd name="connsiteX116" fmla="*/ 383554 w 608384"/>
              <a:gd name="connsiteY116" fmla="*/ 326160 h 607568"/>
              <a:gd name="connsiteX117" fmla="*/ 361264 w 608384"/>
              <a:gd name="connsiteY117" fmla="*/ 357634 h 607568"/>
              <a:gd name="connsiteX118" fmla="*/ 358058 w 608384"/>
              <a:gd name="connsiteY118" fmla="*/ 360758 h 607568"/>
              <a:gd name="connsiteX119" fmla="*/ 330293 w 608384"/>
              <a:gd name="connsiteY119" fmla="*/ 381064 h 607568"/>
              <a:gd name="connsiteX120" fmla="*/ 258496 w 608384"/>
              <a:gd name="connsiteY120" fmla="*/ 399573 h 607568"/>
              <a:gd name="connsiteX121" fmla="*/ 255289 w 608384"/>
              <a:gd name="connsiteY121" fmla="*/ 399495 h 607568"/>
              <a:gd name="connsiteX122" fmla="*/ 200854 w 608384"/>
              <a:gd name="connsiteY122" fmla="*/ 345138 h 607568"/>
              <a:gd name="connsiteX123" fmla="*/ 157526 w 608384"/>
              <a:gd name="connsiteY123" fmla="*/ 327175 h 607568"/>
              <a:gd name="connsiteX124" fmla="*/ 114197 w 608384"/>
              <a:gd name="connsiteY124" fmla="*/ 345138 h 607568"/>
              <a:gd name="connsiteX125" fmla="*/ 18467 w 608384"/>
              <a:gd name="connsiteY125" fmla="*/ 440731 h 607568"/>
              <a:gd name="connsiteX126" fmla="*/ 18467 w 608384"/>
              <a:gd name="connsiteY126" fmla="*/ 527265 h 607568"/>
              <a:gd name="connsiteX127" fmla="*/ 58355 w 608384"/>
              <a:gd name="connsiteY127" fmla="*/ 567095 h 607568"/>
              <a:gd name="connsiteX128" fmla="*/ 110990 w 608384"/>
              <a:gd name="connsiteY128" fmla="*/ 596148 h 607568"/>
              <a:gd name="connsiteX129" fmla="*/ 186542 w 608384"/>
              <a:gd name="connsiteY129" fmla="*/ 607004 h 607568"/>
              <a:gd name="connsiteX130" fmla="*/ 249892 w 608384"/>
              <a:gd name="connsiteY130" fmla="*/ 600444 h 607568"/>
              <a:gd name="connsiteX131" fmla="*/ 320438 w 608384"/>
              <a:gd name="connsiteY131" fmla="*/ 578107 h 607568"/>
              <a:gd name="connsiteX132" fmla="*/ 472402 w 608384"/>
              <a:gd name="connsiteY132" fmla="*/ 471736 h 607568"/>
              <a:gd name="connsiteX133" fmla="*/ 570008 w 608384"/>
              <a:gd name="connsiteY133" fmla="*/ 339281 h 607568"/>
              <a:gd name="connsiteX134" fmla="*/ 606142 w 608384"/>
              <a:gd name="connsiteY134" fmla="*/ 218305 h 607568"/>
              <a:gd name="connsiteX135" fmla="*/ 600276 w 608384"/>
              <a:gd name="connsiteY135" fmla="*/ 122478 h 607568"/>
              <a:gd name="connsiteX136" fmla="*/ 587449 w 608384"/>
              <a:gd name="connsiteY136" fmla="*/ 86786 h 607568"/>
              <a:gd name="connsiteX137" fmla="*/ 567897 w 608384"/>
              <a:gd name="connsiteY137" fmla="*/ 58280 h 607568"/>
              <a:gd name="connsiteX138" fmla="*/ 528009 w 608384"/>
              <a:gd name="connsiteY138" fmla="*/ 18450 h 607568"/>
              <a:gd name="connsiteX139" fmla="*/ 484681 w 608384"/>
              <a:gd name="connsiteY139" fmla="*/ 565 h 607568"/>
              <a:gd name="connsiteX140" fmla="*/ 484693 w 608384"/>
              <a:gd name="connsiteY140" fmla="*/ 0 h 607568"/>
              <a:gd name="connsiteX141" fmla="*/ 528336 w 608384"/>
              <a:gd name="connsiteY141" fmla="*/ 18042 h 607568"/>
              <a:gd name="connsiteX142" fmla="*/ 568225 w 608384"/>
              <a:gd name="connsiteY142" fmla="*/ 57875 h 607568"/>
              <a:gd name="connsiteX143" fmla="*/ 587935 w 608384"/>
              <a:gd name="connsiteY143" fmla="*/ 86539 h 607568"/>
              <a:gd name="connsiteX144" fmla="*/ 600762 w 608384"/>
              <a:gd name="connsiteY144" fmla="*/ 122310 h 607568"/>
              <a:gd name="connsiteX145" fmla="*/ 606707 w 608384"/>
              <a:gd name="connsiteY145" fmla="*/ 218300 h 607568"/>
              <a:gd name="connsiteX146" fmla="*/ 570493 w 608384"/>
              <a:gd name="connsiteY146" fmla="*/ 339516 h 607568"/>
              <a:gd name="connsiteX147" fmla="*/ 472804 w 608384"/>
              <a:gd name="connsiteY147" fmla="*/ 472136 h 607568"/>
              <a:gd name="connsiteX148" fmla="*/ 320678 w 608384"/>
              <a:gd name="connsiteY148" fmla="*/ 578592 h 607568"/>
              <a:gd name="connsiteX149" fmla="*/ 250051 w 608384"/>
              <a:gd name="connsiteY149" fmla="*/ 600929 h 607568"/>
              <a:gd name="connsiteX150" fmla="*/ 186541 w 608384"/>
              <a:gd name="connsiteY150" fmla="*/ 607568 h 607568"/>
              <a:gd name="connsiteX151" fmla="*/ 110830 w 608384"/>
              <a:gd name="connsiteY151" fmla="*/ 596634 h 607568"/>
              <a:gd name="connsiteX152" fmla="*/ 57957 w 608384"/>
              <a:gd name="connsiteY152" fmla="*/ 567501 h 607568"/>
              <a:gd name="connsiteX153" fmla="*/ 18068 w 608384"/>
              <a:gd name="connsiteY153" fmla="*/ 527668 h 607568"/>
              <a:gd name="connsiteX154" fmla="*/ 18068 w 608384"/>
              <a:gd name="connsiteY154" fmla="*/ 440348 h 607568"/>
              <a:gd name="connsiteX155" fmla="*/ 113880 w 608384"/>
              <a:gd name="connsiteY155" fmla="*/ 344749 h 607568"/>
              <a:gd name="connsiteX156" fmla="*/ 157524 w 608384"/>
              <a:gd name="connsiteY156" fmla="*/ 326707 h 607568"/>
              <a:gd name="connsiteX157" fmla="*/ 201245 w 608384"/>
              <a:gd name="connsiteY157" fmla="*/ 344749 h 607568"/>
              <a:gd name="connsiteX158" fmla="*/ 255526 w 608384"/>
              <a:gd name="connsiteY158" fmla="*/ 398953 h 607568"/>
              <a:gd name="connsiteX159" fmla="*/ 258498 w 608384"/>
              <a:gd name="connsiteY159" fmla="*/ 399031 h 607568"/>
              <a:gd name="connsiteX160" fmla="*/ 329985 w 608384"/>
              <a:gd name="connsiteY160" fmla="*/ 380599 h 607568"/>
              <a:gd name="connsiteX161" fmla="*/ 357751 w 608384"/>
              <a:gd name="connsiteY161" fmla="*/ 360448 h 607568"/>
              <a:gd name="connsiteX162" fmla="*/ 360958 w 608384"/>
              <a:gd name="connsiteY162" fmla="*/ 357246 h 607568"/>
              <a:gd name="connsiteX163" fmla="*/ 383093 w 608384"/>
              <a:gd name="connsiteY163" fmla="*/ 325926 h 607568"/>
              <a:gd name="connsiteX164" fmla="*/ 399518 w 608384"/>
              <a:gd name="connsiteY164" fmla="*/ 255165 h 607568"/>
              <a:gd name="connsiteX165" fmla="*/ 345237 w 608384"/>
              <a:gd name="connsiteY165" fmla="*/ 200961 h 607568"/>
              <a:gd name="connsiteX166" fmla="*/ 345237 w 608384"/>
              <a:gd name="connsiteY166" fmla="*/ 113719 h 607568"/>
              <a:gd name="connsiteX167" fmla="*/ 440971 w 608384"/>
              <a:gd name="connsiteY167" fmla="*/ 18042 h 607568"/>
              <a:gd name="connsiteX168" fmla="*/ 484693 w 608384"/>
              <a:gd name="connsiteY168"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608384" h="607568">
                <a:moveTo>
                  <a:pt x="484693" y="45691"/>
                </a:moveTo>
                <a:cubicBezTo>
                  <a:pt x="480391" y="45691"/>
                  <a:pt x="476324" y="47331"/>
                  <a:pt x="473352" y="50377"/>
                </a:cubicBezTo>
                <a:lnTo>
                  <a:pt x="377540" y="145976"/>
                </a:lnTo>
                <a:cubicBezTo>
                  <a:pt x="371282" y="152224"/>
                  <a:pt x="371282" y="162377"/>
                  <a:pt x="377540" y="168626"/>
                </a:cubicBezTo>
                <a:lnTo>
                  <a:pt x="439641" y="230640"/>
                </a:lnTo>
                <a:cubicBezTo>
                  <a:pt x="442535" y="233530"/>
                  <a:pt x="444256" y="237279"/>
                  <a:pt x="444569" y="241340"/>
                </a:cubicBezTo>
                <a:cubicBezTo>
                  <a:pt x="452234" y="333893"/>
                  <a:pt x="394512" y="388409"/>
                  <a:pt x="392087" y="390674"/>
                </a:cubicBezTo>
                <a:cubicBezTo>
                  <a:pt x="391774" y="390909"/>
                  <a:pt x="391462" y="391221"/>
                  <a:pt x="391227" y="391533"/>
                </a:cubicBezTo>
                <a:cubicBezTo>
                  <a:pt x="389193" y="393642"/>
                  <a:pt x="341014" y="444644"/>
                  <a:pt x="258498" y="444644"/>
                </a:cubicBezTo>
                <a:cubicBezTo>
                  <a:pt x="252945" y="444644"/>
                  <a:pt x="247313" y="444410"/>
                  <a:pt x="241682" y="443941"/>
                </a:cubicBezTo>
                <a:cubicBezTo>
                  <a:pt x="237615" y="443629"/>
                  <a:pt x="233860" y="441910"/>
                  <a:pt x="230967" y="439020"/>
                </a:cubicBezTo>
                <a:lnTo>
                  <a:pt x="168865" y="377006"/>
                </a:lnTo>
                <a:cubicBezTo>
                  <a:pt x="165892" y="374038"/>
                  <a:pt x="161825" y="372320"/>
                  <a:pt x="157524" y="372320"/>
                </a:cubicBezTo>
                <a:cubicBezTo>
                  <a:pt x="153222" y="372320"/>
                  <a:pt x="149233" y="374038"/>
                  <a:pt x="146183" y="377006"/>
                </a:cubicBezTo>
                <a:lnTo>
                  <a:pt x="50449" y="472683"/>
                </a:lnTo>
                <a:cubicBezTo>
                  <a:pt x="44192" y="478931"/>
                  <a:pt x="44192" y="489085"/>
                  <a:pt x="50449" y="495333"/>
                </a:cubicBezTo>
                <a:lnTo>
                  <a:pt x="90338" y="535166"/>
                </a:lnTo>
                <a:cubicBezTo>
                  <a:pt x="103165" y="548053"/>
                  <a:pt x="138830" y="561877"/>
                  <a:pt x="186541" y="561877"/>
                </a:cubicBezTo>
                <a:cubicBezTo>
                  <a:pt x="224553" y="561877"/>
                  <a:pt x="263582" y="553364"/>
                  <a:pt x="302611" y="536650"/>
                </a:cubicBezTo>
                <a:cubicBezTo>
                  <a:pt x="350321" y="516109"/>
                  <a:pt x="396702" y="483539"/>
                  <a:pt x="440424" y="439880"/>
                </a:cubicBezTo>
                <a:cubicBezTo>
                  <a:pt x="529900" y="350529"/>
                  <a:pt x="555476" y="267505"/>
                  <a:pt x="561186" y="213535"/>
                </a:cubicBezTo>
                <a:cubicBezTo>
                  <a:pt x="568069" y="148866"/>
                  <a:pt x="549376" y="103565"/>
                  <a:pt x="535923" y="90210"/>
                </a:cubicBezTo>
                <a:lnTo>
                  <a:pt x="496034" y="50377"/>
                </a:lnTo>
                <a:cubicBezTo>
                  <a:pt x="492983" y="47331"/>
                  <a:pt x="488994" y="45691"/>
                  <a:pt x="484693" y="45691"/>
                </a:cubicBezTo>
                <a:close/>
                <a:moveTo>
                  <a:pt x="484681" y="45160"/>
                </a:moveTo>
                <a:cubicBezTo>
                  <a:pt x="488904" y="45160"/>
                  <a:pt x="493127" y="46800"/>
                  <a:pt x="496412" y="50002"/>
                </a:cubicBezTo>
                <a:lnTo>
                  <a:pt x="536300" y="89832"/>
                </a:lnTo>
                <a:cubicBezTo>
                  <a:pt x="554337" y="107844"/>
                  <a:pt x="577476" y="175369"/>
                  <a:pt x="551700" y="263998"/>
                </a:cubicBezTo>
                <a:lnTo>
                  <a:pt x="530088" y="319082"/>
                </a:lnTo>
                <a:lnTo>
                  <a:pt x="527552" y="323381"/>
                </a:lnTo>
                <a:lnTo>
                  <a:pt x="493831" y="378663"/>
                </a:lnTo>
                <a:cubicBezTo>
                  <a:pt x="479120" y="398857"/>
                  <a:pt x="461589" y="419439"/>
                  <a:pt x="440804" y="440184"/>
                </a:cubicBezTo>
                <a:cubicBezTo>
                  <a:pt x="345231" y="535622"/>
                  <a:pt x="253099" y="562409"/>
                  <a:pt x="186542" y="562409"/>
                </a:cubicBezTo>
                <a:cubicBezTo>
                  <a:pt x="137426" y="562409"/>
                  <a:pt x="102231" y="547805"/>
                  <a:pt x="89952" y="535543"/>
                </a:cubicBezTo>
                <a:lnTo>
                  <a:pt x="50064" y="495713"/>
                </a:lnTo>
                <a:cubicBezTo>
                  <a:pt x="43573" y="489231"/>
                  <a:pt x="43573" y="478765"/>
                  <a:pt x="50064" y="472283"/>
                </a:cubicBezTo>
                <a:lnTo>
                  <a:pt x="145794" y="376690"/>
                </a:lnTo>
                <a:cubicBezTo>
                  <a:pt x="149079" y="373410"/>
                  <a:pt x="153302" y="371848"/>
                  <a:pt x="157526" y="371848"/>
                </a:cubicBezTo>
                <a:cubicBezTo>
                  <a:pt x="161749" y="371848"/>
                  <a:pt x="166051" y="373410"/>
                  <a:pt x="169257" y="376690"/>
                </a:cubicBezTo>
                <a:lnTo>
                  <a:pt x="231357" y="438622"/>
                </a:lnTo>
                <a:cubicBezTo>
                  <a:pt x="234094" y="441434"/>
                  <a:pt x="237770" y="443152"/>
                  <a:pt x="241759" y="443465"/>
                </a:cubicBezTo>
                <a:cubicBezTo>
                  <a:pt x="247468" y="443933"/>
                  <a:pt x="253099" y="444168"/>
                  <a:pt x="258496" y="444168"/>
                </a:cubicBezTo>
                <a:cubicBezTo>
                  <a:pt x="338740" y="444168"/>
                  <a:pt x="386448" y="395824"/>
                  <a:pt x="390828" y="391138"/>
                </a:cubicBezTo>
                <a:cubicBezTo>
                  <a:pt x="391141" y="390826"/>
                  <a:pt x="391375" y="390592"/>
                  <a:pt x="391688" y="390279"/>
                </a:cubicBezTo>
                <a:cubicBezTo>
                  <a:pt x="396694" y="385671"/>
                  <a:pt x="451519" y="331627"/>
                  <a:pt x="444089" y="241422"/>
                </a:cubicBezTo>
                <a:cubicBezTo>
                  <a:pt x="443777" y="237517"/>
                  <a:pt x="442056" y="233769"/>
                  <a:pt x="439240" y="231035"/>
                </a:cubicBezTo>
                <a:lnTo>
                  <a:pt x="377219" y="169025"/>
                </a:lnTo>
                <a:cubicBezTo>
                  <a:pt x="370728" y="162542"/>
                  <a:pt x="370728" y="152077"/>
                  <a:pt x="377219" y="145595"/>
                </a:cubicBezTo>
                <a:lnTo>
                  <a:pt x="472949" y="50002"/>
                </a:lnTo>
                <a:cubicBezTo>
                  <a:pt x="476156" y="46800"/>
                  <a:pt x="480457" y="45160"/>
                  <a:pt x="484681" y="45160"/>
                </a:cubicBezTo>
                <a:close/>
                <a:moveTo>
                  <a:pt x="484693" y="44597"/>
                </a:moveTo>
                <a:cubicBezTo>
                  <a:pt x="480078" y="44597"/>
                  <a:pt x="475855" y="46394"/>
                  <a:pt x="472570" y="49596"/>
                </a:cubicBezTo>
                <a:lnTo>
                  <a:pt x="376836" y="145273"/>
                </a:lnTo>
                <a:cubicBezTo>
                  <a:pt x="370187" y="151912"/>
                  <a:pt x="370187" y="162768"/>
                  <a:pt x="376836" y="169407"/>
                </a:cubicBezTo>
                <a:lnTo>
                  <a:pt x="438938" y="231343"/>
                </a:lnTo>
                <a:cubicBezTo>
                  <a:pt x="441597" y="234077"/>
                  <a:pt x="443239" y="237669"/>
                  <a:pt x="443552" y="241418"/>
                </a:cubicBezTo>
                <a:cubicBezTo>
                  <a:pt x="451217" y="333502"/>
                  <a:pt x="393808" y="387628"/>
                  <a:pt x="391305" y="389893"/>
                </a:cubicBezTo>
                <a:cubicBezTo>
                  <a:pt x="391071" y="390206"/>
                  <a:pt x="390758" y="390518"/>
                  <a:pt x="390445" y="390830"/>
                </a:cubicBezTo>
                <a:cubicBezTo>
                  <a:pt x="388489" y="392939"/>
                  <a:pt x="340544" y="443629"/>
                  <a:pt x="258498" y="443629"/>
                </a:cubicBezTo>
                <a:cubicBezTo>
                  <a:pt x="253023" y="443629"/>
                  <a:pt x="247391" y="443394"/>
                  <a:pt x="241760" y="442926"/>
                </a:cubicBezTo>
                <a:cubicBezTo>
                  <a:pt x="238006" y="442613"/>
                  <a:pt x="234408" y="440973"/>
                  <a:pt x="231670" y="438317"/>
                </a:cubicBezTo>
                <a:lnTo>
                  <a:pt x="169647" y="376303"/>
                </a:lnTo>
                <a:cubicBezTo>
                  <a:pt x="166362" y="373101"/>
                  <a:pt x="162138" y="371305"/>
                  <a:pt x="157524" y="371305"/>
                </a:cubicBezTo>
                <a:cubicBezTo>
                  <a:pt x="152987" y="371305"/>
                  <a:pt x="148685" y="373101"/>
                  <a:pt x="145400" y="376303"/>
                </a:cubicBezTo>
                <a:lnTo>
                  <a:pt x="49666" y="471902"/>
                </a:lnTo>
                <a:cubicBezTo>
                  <a:pt x="43018" y="478619"/>
                  <a:pt x="43018" y="489397"/>
                  <a:pt x="49666" y="496114"/>
                </a:cubicBezTo>
                <a:lnTo>
                  <a:pt x="89556" y="535947"/>
                </a:lnTo>
                <a:cubicBezTo>
                  <a:pt x="102617" y="548912"/>
                  <a:pt x="138518" y="562971"/>
                  <a:pt x="186541" y="562971"/>
                </a:cubicBezTo>
                <a:cubicBezTo>
                  <a:pt x="224709" y="562971"/>
                  <a:pt x="263895" y="554379"/>
                  <a:pt x="303002" y="537587"/>
                </a:cubicBezTo>
                <a:cubicBezTo>
                  <a:pt x="350869" y="517046"/>
                  <a:pt x="397328" y="484399"/>
                  <a:pt x="441206" y="440582"/>
                </a:cubicBezTo>
                <a:cubicBezTo>
                  <a:pt x="463614" y="418206"/>
                  <a:pt x="482024" y="396215"/>
                  <a:pt x="497124" y="374969"/>
                </a:cubicBezTo>
                <a:lnTo>
                  <a:pt x="527552" y="323381"/>
                </a:lnTo>
                <a:lnTo>
                  <a:pt x="529931" y="319480"/>
                </a:lnTo>
                <a:lnTo>
                  <a:pt x="530088" y="319082"/>
                </a:lnTo>
                <a:lnTo>
                  <a:pt x="533185" y="313830"/>
                </a:lnTo>
                <a:cubicBezTo>
                  <a:pt x="551527" y="275042"/>
                  <a:pt x="559387" y="240676"/>
                  <a:pt x="562281" y="213613"/>
                </a:cubicBezTo>
                <a:cubicBezTo>
                  <a:pt x="568382" y="155739"/>
                  <a:pt x="553677" y="106377"/>
                  <a:pt x="536705" y="89429"/>
                </a:cubicBezTo>
                <a:lnTo>
                  <a:pt x="496816" y="49596"/>
                </a:lnTo>
                <a:cubicBezTo>
                  <a:pt x="493531" y="46394"/>
                  <a:pt x="489229" y="44597"/>
                  <a:pt x="484693" y="44597"/>
                </a:cubicBezTo>
                <a:close/>
                <a:moveTo>
                  <a:pt x="484693" y="1015"/>
                </a:moveTo>
                <a:cubicBezTo>
                  <a:pt x="500883" y="1015"/>
                  <a:pt x="516135" y="7342"/>
                  <a:pt x="527632" y="18823"/>
                </a:cubicBezTo>
                <a:lnTo>
                  <a:pt x="567521" y="58656"/>
                </a:lnTo>
                <a:cubicBezTo>
                  <a:pt x="574795" y="65919"/>
                  <a:pt x="581365" y="75448"/>
                  <a:pt x="586997" y="87007"/>
                </a:cubicBezTo>
                <a:cubicBezTo>
                  <a:pt x="592159" y="97551"/>
                  <a:pt x="596460" y="109501"/>
                  <a:pt x="599745" y="122545"/>
                </a:cubicBezTo>
                <a:cubicBezTo>
                  <a:pt x="607176" y="151677"/>
                  <a:pt x="609209" y="184793"/>
                  <a:pt x="605612" y="218222"/>
                </a:cubicBezTo>
                <a:cubicBezTo>
                  <a:pt x="601388" y="258601"/>
                  <a:pt x="589187" y="299215"/>
                  <a:pt x="569555" y="339048"/>
                </a:cubicBezTo>
                <a:cubicBezTo>
                  <a:pt x="546795" y="384973"/>
                  <a:pt x="513945" y="429570"/>
                  <a:pt x="472022" y="471355"/>
                </a:cubicBezTo>
                <a:cubicBezTo>
                  <a:pt x="424233" y="519077"/>
                  <a:pt x="373160" y="554848"/>
                  <a:pt x="320287" y="577576"/>
                </a:cubicBezTo>
                <a:cubicBezTo>
                  <a:pt x="297057" y="587574"/>
                  <a:pt x="273280" y="595071"/>
                  <a:pt x="249816" y="599914"/>
                </a:cubicBezTo>
                <a:cubicBezTo>
                  <a:pt x="228542" y="604288"/>
                  <a:pt x="207268" y="606475"/>
                  <a:pt x="186541" y="606475"/>
                </a:cubicBezTo>
                <a:cubicBezTo>
                  <a:pt x="159870" y="606475"/>
                  <a:pt x="133747" y="602726"/>
                  <a:pt x="111143" y="595618"/>
                </a:cubicBezTo>
                <a:cubicBezTo>
                  <a:pt x="95500" y="590698"/>
                  <a:pt x="73678" y="581716"/>
                  <a:pt x="58739" y="566720"/>
                </a:cubicBezTo>
                <a:lnTo>
                  <a:pt x="18850" y="526887"/>
                </a:lnTo>
                <a:cubicBezTo>
                  <a:pt x="-4849" y="503222"/>
                  <a:pt x="-4849" y="464795"/>
                  <a:pt x="18850" y="441129"/>
                </a:cubicBezTo>
                <a:lnTo>
                  <a:pt x="114584" y="345530"/>
                </a:lnTo>
                <a:cubicBezTo>
                  <a:pt x="126082" y="334049"/>
                  <a:pt x="141333" y="327723"/>
                  <a:pt x="157524" y="327723"/>
                </a:cubicBezTo>
                <a:cubicBezTo>
                  <a:pt x="173792" y="327723"/>
                  <a:pt x="189044" y="334049"/>
                  <a:pt x="200463" y="345530"/>
                </a:cubicBezTo>
                <a:lnTo>
                  <a:pt x="254978" y="399891"/>
                </a:lnTo>
                <a:lnTo>
                  <a:pt x="255056" y="400047"/>
                </a:lnTo>
                <a:lnTo>
                  <a:pt x="255291" y="400047"/>
                </a:lnTo>
                <a:cubicBezTo>
                  <a:pt x="256386" y="400047"/>
                  <a:pt x="257481" y="400047"/>
                  <a:pt x="258498" y="400047"/>
                </a:cubicBezTo>
                <a:cubicBezTo>
                  <a:pt x="284074" y="400047"/>
                  <a:pt x="308320" y="393798"/>
                  <a:pt x="330533" y="381536"/>
                </a:cubicBezTo>
                <a:cubicBezTo>
                  <a:pt x="348287" y="371695"/>
                  <a:pt x="358064" y="361620"/>
                  <a:pt x="358455" y="361151"/>
                </a:cubicBezTo>
                <a:cubicBezTo>
                  <a:pt x="359472" y="360058"/>
                  <a:pt x="360567" y="358964"/>
                  <a:pt x="361662" y="357949"/>
                </a:cubicBezTo>
                <a:cubicBezTo>
                  <a:pt x="362131" y="357480"/>
                  <a:pt x="373629" y="346390"/>
                  <a:pt x="384031" y="326395"/>
                </a:cubicBezTo>
                <a:cubicBezTo>
                  <a:pt x="395529" y="304214"/>
                  <a:pt x="401082" y="280158"/>
                  <a:pt x="400613" y="254930"/>
                </a:cubicBezTo>
                <a:lnTo>
                  <a:pt x="400613" y="254774"/>
                </a:lnTo>
                <a:lnTo>
                  <a:pt x="345941" y="200180"/>
                </a:lnTo>
                <a:cubicBezTo>
                  <a:pt x="322320" y="176592"/>
                  <a:pt x="322320" y="138087"/>
                  <a:pt x="345941" y="114422"/>
                </a:cubicBezTo>
                <a:lnTo>
                  <a:pt x="441753" y="18823"/>
                </a:lnTo>
                <a:cubicBezTo>
                  <a:pt x="453172" y="7342"/>
                  <a:pt x="468424" y="1015"/>
                  <a:pt x="484693" y="1015"/>
                </a:cubicBezTo>
                <a:close/>
                <a:moveTo>
                  <a:pt x="484681" y="565"/>
                </a:moveTo>
                <a:cubicBezTo>
                  <a:pt x="468335" y="565"/>
                  <a:pt x="452927" y="6891"/>
                  <a:pt x="441352" y="18450"/>
                </a:cubicBezTo>
                <a:lnTo>
                  <a:pt x="345622" y="114043"/>
                </a:lnTo>
                <a:cubicBezTo>
                  <a:pt x="321690" y="137941"/>
                  <a:pt x="321690" y="176756"/>
                  <a:pt x="345622" y="200577"/>
                </a:cubicBezTo>
                <a:lnTo>
                  <a:pt x="400057" y="254934"/>
                </a:lnTo>
                <a:cubicBezTo>
                  <a:pt x="400604" y="280081"/>
                  <a:pt x="395051" y="303980"/>
                  <a:pt x="383554" y="326160"/>
                </a:cubicBezTo>
                <a:cubicBezTo>
                  <a:pt x="373231" y="345997"/>
                  <a:pt x="361812" y="357165"/>
                  <a:pt x="361264" y="357634"/>
                </a:cubicBezTo>
                <a:cubicBezTo>
                  <a:pt x="360169" y="358571"/>
                  <a:pt x="359153" y="359664"/>
                  <a:pt x="358058" y="360758"/>
                </a:cubicBezTo>
                <a:cubicBezTo>
                  <a:pt x="357745" y="361148"/>
                  <a:pt x="347890" y="371301"/>
                  <a:pt x="330293" y="381064"/>
                </a:cubicBezTo>
                <a:cubicBezTo>
                  <a:pt x="308081" y="393325"/>
                  <a:pt x="283992" y="399573"/>
                  <a:pt x="258496" y="399573"/>
                </a:cubicBezTo>
                <a:cubicBezTo>
                  <a:pt x="257479" y="399573"/>
                  <a:pt x="256384" y="399495"/>
                  <a:pt x="255289" y="399495"/>
                </a:cubicBezTo>
                <a:lnTo>
                  <a:pt x="200854" y="345138"/>
                </a:lnTo>
                <a:cubicBezTo>
                  <a:pt x="189279" y="333579"/>
                  <a:pt x="173872" y="327175"/>
                  <a:pt x="157526" y="327175"/>
                </a:cubicBezTo>
                <a:cubicBezTo>
                  <a:pt x="141180" y="327175"/>
                  <a:pt x="125772" y="333579"/>
                  <a:pt x="114197" y="345138"/>
                </a:cubicBezTo>
                <a:lnTo>
                  <a:pt x="18467" y="440731"/>
                </a:lnTo>
                <a:cubicBezTo>
                  <a:pt x="-5387" y="464629"/>
                  <a:pt x="-5387" y="503367"/>
                  <a:pt x="18467" y="527265"/>
                </a:cubicBezTo>
                <a:lnTo>
                  <a:pt x="58355" y="567095"/>
                </a:lnTo>
                <a:cubicBezTo>
                  <a:pt x="73449" y="582169"/>
                  <a:pt x="95270" y="591150"/>
                  <a:pt x="110990" y="596148"/>
                </a:cubicBezTo>
                <a:cubicBezTo>
                  <a:pt x="133672" y="603255"/>
                  <a:pt x="159794" y="607004"/>
                  <a:pt x="186542" y="607004"/>
                </a:cubicBezTo>
                <a:cubicBezTo>
                  <a:pt x="207346" y="607004"/>
                  <a:pt x="228619" y="604817"/>
                  <a:pt x="249892" y="600444"/>
                </a:cubicBezTo>
                <a:cubicBezTo>
                  <a:pt x="273434" y="595602"/>
                  <a:pt x="297210" y="588104"/>
                  <a:pt x="320438" y="578107"/>
                </a:cubicBezTo>
                <a:cubicBezTo>
                  <a:pt x="373465" y="555302"/>
                  <a:pt x="424537" y="519533"/>
                  <a:pt x="472402" y="471736"/>
                </a:cubicBezTo>
                <a:cubicBezTo>
                  <a:pt x="514401" y="429875"/>
                  <a:pt x="547171" y="385281"/>
                  <a:pt x="570008" y="339281"/>
                </a:cubicBezTo>
                <a:cubicBezTo>
                  <a:pt x="589717" y="299450"/>
                  <a:pt x="601840" y="258760"/>
                  <a:pt x="606142" y="218305"/>
                </a:cubicBezTo>
                <a:cubicBezTo>
                  <a:pt x="609661" y="184801"/>
                  <a:pt x="607628" y="151687"/>
                  <a:pt x="600276" y="122478"/>
                </a:cubicBezTo>
                <a:cubicBezTo>
                  <a:pt x="596913" y="109357"/>
                  <a:pt x="592611" y="97408"/>
                  <a:pt x="587449" y="86786"/>
                </a:cubicBezTo>
                <a:cubicBezTo>
                  <a:pt x="581740" y="75150"/>
                  <a:pt x="575170" y="65622"/>
                  <a:pt x="567897" y="58280"/>
                </a:cubicBezTo>
                <a:lnTo>
                  <a:pt x="528009" y="18450"/>
                </a:lnTo>
                <a:cubicBezTo>
                  <a:pt x="516434" y="6891"/>
                  <a:pt x="501027" y="565"/>
                  <a:pt x="484681" y="565"/>
                </a:cubicBezTo>
                <a:close/>
                <a:moveTo>
                  <a:pt x="484693" y="0"/>
                </a:moveTo>
                <a:cubicBezTo>
                  <a:pt x="501196" y="0"/>
                  <a:pt x="516682" y="6405"/>
                  <a:pt x="528336" y="18042"/>
                </a:cubicBezTo>
                <a:lnTo>
                  <a:pt x="568225" y="57875"/>
                </a:lnTo>
                <a:cubicBezTo>
                  <a:pt x="575577" y="65217"/>
                  <a:pt x="582226" y="74901"/>
                  <a:pt x="587935" y="86539"/>
                </a:cubicBezTo>
                <a:cubicBezTo>
                  <a:pt x="593097" y="97161"/>
                  <a:pt x="597399" y="109189"/>
                  <a:pt x="600762" y="122310"/>
                </a:cubicBezTo>
                <a:cubicBezTo>
                  <a:pt x="608193" y="151599"/>
                  <a:pt x="610226" y="184793"/>
                  <a:pt x="606707" y="218300"/>
                </a:cubicBezTo>
                <a:cubicBezTo>
                  <a:pt x="602405" y="258835"/>
                  <a:pt x="590203" y="299605"/>
                  <a:pt x="570493" y="339516"/>
                </a:cubicBezTo>
                <a:cubicBezTo>
                  <a:pt x="547655" y="385598"/>
                  <a:pt x="514805" y="430195"/>
                  <a:pt x="472804" y="472136"/>
                </a:cubicBezTo>
                <a:cubicBezTo>
                  <a:pt x="424937" y="519936"/>
                  <a:pt x="373707" y="555785"/>
                  <a:pt x="320678" y="578592"/>
                </a:cubicBezTo>
                <a:cubicBezTo>
                  <a:pt x="297370" y="588589"/>
                  <a:pt x="273593" y="596087"/>
                  <a:pt x="250051" y="600929"/>
                </a:cubicBezTo>
                <a:cubicBezTo>
                  <a:pt x="228698" y="605303"/>
                  <a:pt x="207346" y="607568"/>
                  <a:pt x="186541" y="607568"/>
                </a:cubicBezTo>
                <a:cubicBezTo>
                  <a:pt x="159714" y="607568"/>
                  <a:pt x="133512" y="603741"/>
                  <a:pt x="110830" y="596634"/>
                </a:cubicBezTo>
                <a:cubicBezTo>
                  <a:pt x="95109" y="591635"/>
                  <a:pt x="73131" y="582575"/>
                  <a:pt x="57957" y="567501"/>
                </a:cubicBezTo>
                <a:lnTo>
                  <a:pt x="18068" y="527668"/>
                </a:lnTo>
                <a:cubicBezTo>
                  <a:pt x="-6022" y="503612"/>
                  <a:pt x="-6022" y="464404"/>
                  <a:pt x="18068" y="440348"/>
                </a:cubicBezTo>
                <a:lnTo>
                  <a:pt x="113880" y="344749"/>
                </a:lnTo>
                <a:cubicBezTo>
                  <a:pt x="125534" y="333112"/>
                  <a:pt x="141020" y="326707"/>
                  <a:pt x="157524" y="326707"/>
                </a:cubicBezTo>
                <a:cubicBezTo>
                  <a:pt x="174027" y="326707"/>
                  <a:pt x="189591" y="333112"/>
                  <a:pt x="201245" y="344749"/>
                </a:cubicBezTo>
                <a:lnTo>
                  <a:pt x="255526" y="398953"/>
                </a:lnTo>
                <a:cubicBezTo>
                  <a:pt x="256542" y="399031"/>
                  <a:pt x="257559" y="399031"/>
                  <a:pt x="258498" y="399031"/>
                </a:cubicBezTo>
                <a:cubicBezTo>
                  <a:pt x="283917" y="399031"/>
                  <a:pt x="307929" y="392861"/>
                  <a:pt x="329985" y="380599"/>
                </a:cubicBezTo>
                <a:cubicBezTo>
                  <a:pt x="347584" y="370914"/>
                  <a:pt x="357282" y="360839"/>
                  <a:pt x="357751" y="360448"/>
                </a:cubicBezTo>
                <a:cubicBezTo>
                  <a:pt x="358768" y="359355"/>
                  <a:pt x="359863" y="358261"/>
                  <a:pt x="360958" y="357246"/>
                </a:cubicBezTo>
                <a:cubicBezTo>
                  <a:pt x="361427" y="356777"/>
                  <a:pt x="372847" y="345765"/>
                  <a:pt x="383093" y="325926"/>
                </a:cubicBezTo>
                <a:cubicBezTo>
                  <a:pt x="394512" y="303901"/>
                  <a:pt x="400065" y="280158"/>
                  <a:pt x="399518" y="255165"/>
                </a:cubicBezTo>
                <a:lnTo>
                  <a:pt x="345237" y="200961"/>
                </a:lnTo>
                <a:cubicBezTo>
                  <a:pt x="321147" y="176905"/>
                  <a:pt x="321147" y="137775"/>
                  <a:pt x="345237" y="113719"/>
                </a:cubicBezTo>
                <a:lnTo>
                  <a:pt x="440971" y="18042"/>
                </a:lnTo>
                <a:cubicBezTo>
                  <a:pt x="452625" y="6405"/>
                  <a:pt x="468190" y="0"/>
                  <a:pt x="484693" y="0"/>
                </a:cubicBezTo>
                <a:close/>
              </a:path>
            </a:pathLst>
          </a:custGeom>
          <a:solidFill>
            <a:schemeClr val="accent1"/>
          </a:solidFill>
          <a:ln>
            <a:noFill/>
          </a:ln>
        </p:spPr>
      </p:sp>
      <p:sp>
        <p:nvSpPr>
          <p:cNvPr id="96" name="speech-bubbles_99691">
            <a:extLst>
              <a:ext uri="{FF2B5EF4-FFF2-40B4-BE49-F238E27FC236}">
                <a16:creationId xmlns="" xmlns:a16="http://schemas.microsoft.com/office/drawing/2014/main" id="{610762B3-5F0D-4846-B34F-73235DBD9616}"/>
              </a:ext>
            </a:extLst>
          </p:cNvPr>
          <p:cNvSpPr>
            <a:spLocks noChangeAspect="1"/>
          </p:cNvSpPr>
          <p:nvPr/>
        </p:nvSpPr>
        <p:spPr bwMode="auto">
          <a:xfrm>
            <a:off x="11041881" y="2899870"/>
            <a:ext cx="538391" cy="443894"/>
          </a:xfrm>
          <a:custGeom>
            <a:avLst/>
            <a:gdLst>
              <a:gd name="connsiteX0" fmla="*/ 431539 w 604675"/>
              <a:gd name="connsiteY0" fmla="*/ 103449 h 498545"/>
              <a:gd name="connsiteX1" fmla="*/ 604675 w 604675"/>
              <a:gd name="connsiteY1" fmla="*/ 276507 h 498545"/>
              <a:gd name="connsiteX2" fmla="*/ 602255 w 604675"/>
              <a:gd name="connsiteY2" fmla="*/ 305239 h 498545"/>
              <a:gd name="connsiteX3" fmla="*/ 586797 w 604675"/>
              <a:gd name="connsiteY3" fmla="*/ 316248 h 498545"/>
              <a:gd name="connsiteX4" fmla="*/ 575774 w 604675"/>
              <a:gd name="connsiteY4" fmla="*/ 300808 h 498545"/>
              <a:gd name="connsiteX5" fmla="*/ 577791 w 604675"/>
              <a:gd name="connsiteY5" fmla="*/ 276507 h 498545"/>
              <a:gd name="connsiteX6" fmla="*/ 431539 w 604675"/>
              <a:gd name="connsiteY6" fmla="*/ 130301 h 498545"/>
              <a:gd name="connsiteX7" fmla="*/ 285153 w 604675"/>
              <a:gd name="connsiteY7" fmla="*/ 276507 h 498545"/>
              <a:gd name="connsiteX8" fmla="*/ 431539 w 604675"/>
              <a:gd name="connsiteY8" fmla="*/ 422580 h 498545"/>
              <a:gd name="connsiteX9" fmla="*/ 508160 w 604675"/>
              <a:gd name="connsiteY9" fmla="*/ 400964 h 498545"/>
              <a:gd name="connsiteX10" fmla="*/ 518645 w 604675"/>
              <a:gd name="connsiteY10" fmla="*/ 399487 h 498545"/>
              <a:gd name="connsiteX11" fmla="*/ 569725 w 604675"/>
              <a:gd name="connsiteY11" fmla="*/ 412913 h 498545"/>
              <a:gd name="connsiteX12" fmla="*/ 556014 w 604675"/>
              <a:gd name="connsiteY12" fmla="*/ 361090 h 498545"/>
              <a:gd name="connsiteX13" fmla="*/ 565558 w 604675"/>
              <a:gd name="connsiteY13" fmla="*/ 344710 h 498545"/>
              <a:gd name="connsiteX14" fmla="*/ 581958 w 604675"/>
              <a:gd name="connsiteY14" fmla="*/ 354243 h 498545"/>
              <a:gd name="connsiteX15" fmla="*/ 601583 w 604675"/>
              <a:gd name="connsiteY15" fmla="*/ 428353 h 498545"/>
              <a:gd name="connsiteX16" fmla="*/ 598088 w 604675"/>
              <a:gd name="connsiteY16" fmla="*/ 441242 h 498545"/>
              <a:gd name="connsiteX17" fmla="*/ 585184 w 604675"/>
              <a:gd name="connsiteY17" fmla="*/ 444732 h 498545"/>
              <a:gd name="connsiteX18" fmla="*/ 517166 w 604675"/>
              <a:gd name="connsiteY18" fmla="*/ 426876 h 498545"/>
              <a:gd name="connsiteX19" fmla="*/ 431539 w 604675"/>
              <a:gd name="connsiteY19" fmla="*/ 449431 h 498545"/>
              <a:gd name="connsiteX20" fmla="*/ 258269 w 604675"/>
              <a:gd name="connsiteY20" fmla="*/ 276507 h 498545"/>
              <a:gd name="connsiteX21" fmla="*/ 431539 w 604675"/>
              <a:gd name="connsiteY21" fmla="*/ 103449 h 498545"/>
              <a:gd name="connsiteX22" fmla="*/ 249642 w 604675"/>
              <a:gd name="connsiteY22" fmla="*/ 0 h 498545"/>
              <a:gd name="connsiteX23" fmla="*/ 411365 w 604675"/>
              <a:gd name="connsiteY23" fmla="*/ 59332 h 498545"/>
              <a:gd name="connsiteX24" fmla="*/ 412978 w 604675"/>
              <a:gd name="connsiteY24" fmla="*/ 78259 h 498545"/>
              <a:gd name="connsiteX25" fmla="*/ 394023 w 604675"/>
              <a:gd name="connsiteY25" fmla="*/ 79735 h 498545"/>
              <a:gd name="connsiteX26" fmla="*/ 249642 w 604675"/>
              <a:gd name="connsiteY26" fmla="*/ 26847 h 498545"/>
              <a:gd name="connsiteX27" fmla="*/ 26887 w 604675"/>
              <a:gd name="connsiteY27" fmla="*/ 249273 h 498545"/>
              <a:gd name="connsiteX28" fmla="*/ 57806 w 604675"/>
              <a:gd name="connsiteY28" fmla="*/ 362432 h 498545"/>
              <a:gd name="connsiteX29" fmla="*/ 59285 w 604675"/>
              <a:gd name="connsiteY29" fmla="*/ 372634 h 498545"/>
              <a:gd name="connsiteX30" fmla="*/ 36297 w 604675"/>
              <a:gd name="connsiteY30" fmla="*/ 459886 h 498545"/>
              <a:gd name="connsiteX31" fmla="*/ 122469 w 604675"/>
              <a:gd name="connsiteY31" fmla="*/ 437200 h 498545"/>
              <a:gd name="connsiteX32" fmla="*/ 132954 w 604675"/>
              <a:gd name="connsiteY32" fmla="*/ 438811 h 498545"/>
              <a:gd name="connsiteX33" fmla="*/ 249642 w 604675"/>
              <a:gd name="connsiteY33" fmla="*/ 471698 h 498545"/>
              <a:gd name="connsiteX34" fmla="*/ 336352 w 604675"/>
              <a:gd name="connsiteY34" fmla="*/ 454248 h 498545"/>
              <a:gd name="connsiteX35" fmla="*/ 353962 w 604675"/>
              <a:gd name="connsiteY35" fmla="*/ 461362 h 498545"/>
              <a:gd name="connsiteX36" fmla="*/ 346837 w 604675"/>
              <a:gd name="connsiteY36" fmla="*/ 478947 h 498545"/>
              <a:gd name="connsiteX37" fmla="*/ 249642 w 604675"/>
              <a:gd name="connsiteY37" fmla="*/ 498545 h 498545"/>
              <a:gd name="connsiteX38" fmla="*/ 123813 w 604675"/>
              <a:gd name="connsiteY38" fmla="*/ 464584 h 498545"/>
              <a:gd name="connsiteX39" fmla="*/ 20837 w 604675"/>
              <a:gd name="connsiteY39" fmla="*/ 491699 h 498545"/>
              <a:gd name="connsiteX40" fmla="*/ 7932 w 604675"/>
              <a:gd name="connsiteY40" fmla="*/ 488209 h 498545"/>
              <a:gd name="connsiteX41" fmla="*/ 4436 w 604675"/>
              <a:gd name="connsiteY41" fmla="*/ 475323 h 498545"/>
              <a:gd name="connsiteX42" fmla="*/ 31861 w 604675"/>
              <a:gd name="connsiteY42" fmla="*/ 371157 h 498545"/>
              <a:gd name="connsiteX43" fmla="*/ 0 w 604675"/>
              <a:gd name="connsiteY43" fmla="*/ 249273 h 498545"/>
              <a:gd name="connsiteX44" fmla="*/ 249642 w 604675"/>
              <a:gd name="connsiteY44" fmla="*/ 0 h 498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4675" h="498545">
                <a:moveTo>
                  <a:pt x="431539" y="103449"/>
                </a:moveTo>
                <a:cubicBezTo>
                  <a:pt x="526979" y="103449"/>
                  <a:pt x="604675" y="181050"/>
                  <a:pt x="604675" y="276507"/>
                </a:cubicBezTo>
                <a:cubicBezTo>
                  <a:pt x="604675" y="286174"/>
                  <a:pt x="603868" y="295706"/>
                  <a:pt x="602255" y="305239"/>
                </a:cubicBezTo>
                <a:cubicBezTo>
                  <a:pt x="601046" y="312488"/>
                  <a:pt x="594190" y="317456"/>
                  <a:pt x="586797" y="316248"/>
                </a:cubicBezTo>
                <a:cubicBezTo>
                  <a:pt x="579538" y="315039"/>
                  <a:pt x="574564" y="308058"/>
                  <a:pt x="575774" y="300808"/>
                </a:cubicBezTo>
                <a:cubicBezTo>
                  <a:pt x="577118" y="292753"/>
                  <a:pt x="577791" y="284697"/>
                  <a:pt x="577791" y="276507"/>
                </a:cubicBezTo>
                <a:cubicBezTo>
                  <a:pt x="577791" y="195953"/>
                  <a:pt x="512193" y="130301"/>
                  <a:pt x="431539" y="130301"/>
                </a:cubicBezTo>
                <a:cubicBezTo>
                  <a:pt x="350751" y="130301"/>
                  <a:pt x="285153" y="195953"/>
                  <a:pt x="285153" y="276507"/>
                </a:cubicBezTo>
                <a:cubicBezTo>
                  <a:pt x="285153" y="357062"/>
                  <a:pt x="350751" y="422580"/>
                  <a:pt x="431539" y="422580"/>
                </a:cubicBezTo>
                <a:cubicBezTo>
                  <a:pt x="458558" y="422580"/>
                  <a:pt x="485174" y="415196"/>
                  <a:pt x="508160" y="400964"/>
                </a:cubicBezTo>
                <a:cubicBezTo>
                  <a:pt x="511252" y="399085"/>
                  <a:pt x="515015" y="398548"/>
                  <a:pt x="518645" y="399487"/>
                </a:cubicBezTo>
                <a:lnTo>
                  <a:pt x="569725" y="412913"/>
                </a:lnTo>
                <a:lnTo>
                  <a:pt x="556014" y="361090"/>
                </a:lnTo>
                <a:cubicBezTo>
                  <a:pt x="554132" y="353840"/>
                  <a:pt x="558434" y="346590"/>
                  <a:pt x="565558" y="344710"/>
                </a:cubicBezTo>
                <a:cubicBezTo>
                  <a:pt x="572817" y="342831"/>
                  <a:pt x="580076" y="346993"/>
                  <a:pt x="581958" y="354243"/>
                </a:cubicBezTo>
                <a:lnTo>
                  <a:pt x="601583" y="428353"/>
                </a:lnTo>
                <a:cubicBezTo>
                  <a:pt x="602793" y="432918"/>
                  <a:pt x="601449" y="437885"/>
                  <a:pt x="598088" y="441242"/>
                </a:cubicBezTo>
                <a:cubicBezTo>
                  <a:pt x="594728" y="444598"/>
                  <a:pt x="589754" y="445941"/>
                  <a:pt x="585184" y="444732"/>
                </a:cubicBezTo>
                <a:lnTo>
                  <a:pt x="517166" y="426876"/>
                </a:lnTo>
                <a:cubicBezTo>
                  <a:pt x="491088" y="441644"/>
                  <a:pt x="461650" y="449431"/>
                  <a:pt x="431539" y="449431"/>
                </a:cubicBezTo>
                <a:cubicBezTo>
                  <a:pt x="335965" y="449431"/>
                  <a:pt x="258269" y="371830"/>
                  <a:pt x="258269" y="276507"/>
                </a:cubicBezTo>
                <a:cubicBezTo>
                  <a:pt x="258269" y="181050"/>
                  <a:pt x="335965" y="103449"/>
                  <a:pt x="431539" y="103449"/>
                </a:cubicBezTo>
                <a:close/>
                <a:moveTo>
                  <a:pt x="249642" y="0"/>
                </a:moveTo>
                <a:cubicBezTo>
                  <a:pt x="308927" y="0"/>
                  <a:pt x="366330" y="21075"/>
                  <a:pt x="411365" y="59332"/>
                </a:cubicBezTo>
                <a:cubicBezTo>
                  <a:pt x="417146" y="64164"/>
                  <a:pt x="417818" y="72621"/>
                  <a:pt x="412978" y="78259"/>
                </a:cubicBezTo>
                <a:cubicBezTo>
                  <a:pt x="408139" y="83896"/>
                  <a:pt x="399670" y="84568"/>
                  <a:pt x="394023" y="79735"/>
                </a:cubicBezTo>
                <a:cubicBezTo>
                  <a:pt x="353828" y="45640"/>
                  <a:pt x="302609" y="26847"/>
                  <a:pt x="249642" y="26847"/>
                </a:cubicBezTo>
                <a:cubicBezTo>
                  <a:pt x="126770" y="26847"/>
                  <a:pt x="26887" y="126583"/>
                  <a:pt x="26887" y="249273"/>
                </a:cubicBezTo>
                <a:cubicBezTo>
                  <a:pt x="26887" y="289140"/>
                  <a:pt x="37641" y="328202"/>
                  <a:pt x="57806" y="362432"/>
                </a:cubicBezTo>
                <a:cubicBezTo>
                  <a:pt x="59688" y="365519"/>
                  <a:pt x="60226" y="369144"/>
                  <a:pt x="59285" y="372634"/>
                </a:cubicBezTo>
                <a:lnTo>
                  <a:pt x="36297" y="459886"/>
                </a:lnTo>
                <a:lnTo>
                  <a:pt x="122469" y="437200"/>
                </a:lnTo>
                <a:cubicBezTo>
                  <a:pt x="126098" y="436261"/>
                  <a:pt x="129862" y="436798"/>
                  <a:pt x="132954" y="438811"/>
                </a:cubicBezTo>
                <a:cubicBezTo>
                  <a:pt x="168041" y="460289"/>
                  <a:pt x="208371" y="471698"/>
                  <a:pt x="249642" y="471698"/>
                </a:cubicBezTo>
                <a:cubicBezTo>
                  <a:pt x="279755" y="471698"/>
                  <a:pt x="308927" y="465926"/>
                  <a:pt x="336352" y="454248"/>
                </a:cubicBezTo>
                <a:cubicBezTo>
                  <a:pt x="343208" y="451429"/>
                  <a:pt x="351139" y="454516"/>
                  <a:pt x="353962" y="461362"/>
                </a:cubicBezTo>
                <a:cubicBezTo>
                  <a:pt x="356920" y="468208"/>
                  <a:pt x="353693" y="476128"/>
                  <a:pt x="346837" y="478947"/>
                </a:cubicBezTo>
                <a:cubicBezTo>
                  <a:pt x="316052" y="491968"/>
                  <a:pt x="283385" y="498545"/>
                  <a:pt x="249642" y="498545"/>
                </a:cubicBezTo>
                <a:cubicBezTo>
                  <a:pt x="205279" y="498545"/>
                  <a:pt x="161992" y="486867"/>
                  <a:pt x="123813" y="464584"/>
                </a:cubicBezTo>
                <a:lnTo>
                  <a:pt x="20837" y="491699"/>
                </a:lnTo>
                <a:cubicBezTo>
                  <a:pt x="16132" y="492907"/>
                  <a:pt x="11292" y="491565"/>
                  <a:pt x="7932" y="488209"/>
                </a:cubicBezTo>
                <a:cubicBezTo>
                  <a:pt x="4571" y="484853"/>
                  <a:pt x="3226" y="479887"/>
                  <a:pt x="4436" y="475323"/>
                </a:cubicBezTo>
                <a:lnTo>
                  <a:pt x="31861" y="371157"/>
                </a:lnTo>
                <a:cubicBezTo>
                  <a:pt x="11024" y="333974"/>
                  <a:pt x="0" y="291959"/>
                  <a:pt x="0" y="249273"/>
                </a:cubicBezTo>
                <a:cubicBezTo>
                  <a:pt x="0" y="111817"/>
                  <a:pt x="111983" y="0"/>
                  <a:pt x="249642" y="0"/>
                </a:cubicBezTo>
                <a:close/>
              </a:path>
            </a:pathLst>
          </a:custGeom>
          <a:solidFill>
            <a:schemeClr val="accent1"/>
          </a:solidFill>
          <a:ln>
            <a:noFill/>
          </a:ln>
        </p:spPr>
      </p:sp>
      <p:sp>
        <p:nvSpPr>
          <p:cNvPr id="97" name="world-sphere_19768">
            <a:extLst>
              <a:ext uri="{FF2B5EF4-FFF2-40B4-BE49-F238E27FC236}">
                <a16:creationId xmlns="" xmlns:a16="http://schemas.microsoft.com/office/drawing/2014/main" id="{E02B8373-B4A3-4BC7-BFB6-C47738797EC4}"/>
              </a:ext>
            </a:extLst>
          </p:cNvPr>
          <p:cNvSpPr>
            <a:spLocks noChangeAspect="1"/>
          </p:cNvSpPr>
          <p:nvPr/>
        </p:nvSpPr>
        <p:spPr bwMode="auto">
          <a:xfrm>
            <a:off x="7653443" y="3682677"/>
            <a:ext cx="538582" cy="537639"/>
          </a:xfrm>
          <a:custGeom>
            <a:avLst/>
            <a:gdLst>
              <a:gd name="T0" fmla="*/ 0 w 4776"/>
              <a:gd name="T1" fmla="*/ 2388 h 4776"/>
              <a:gd name="T2" fmla="*/ 4776 w 4776"/>
              <a:gd name="T3" fmla="*/ 2388 h 4776"/>
              <a:gd name="T4" fmla="*/ 2064 w 4776"/>
              <a:gd name="T5" fmla="*/ 3399 h 4776"/>
              <a:gd name="T6" fmla="*/ 2240 w 4776"/>
              <a:gd name="T7" fmla="*/ 2689 h 4776"/>
              <a:gd name="T8" fmla="*/ 2353 w 4776"/>
              <a:gd name="T9" fmla="*/ 2382 h 4776"/>
              <a:gd name="T10" fmla="*/ 2817 w 4776"/>
              <a:gd name="T11" fmla="*/ 2115 h 4776"/>
              <a:gd name="T12" fmla="*/ 2621 w 4776"/>
              <a:gd name="T13" fmla="*/ 1832 h 4776"/>
              <a:gd name="T14" fmla="*/ 2075 w 4776"/>
              <a:gd name="T15" fmla="*/ 1248 h 4776"/>
              <a:gd name="T16" fmla="*/ 2311 w 4776"/>
              <a:gd name="T17" fmla="*/ 1231 h 4776"/>
              <a:gd name="T18" fmla="*/ 2557 w 4776"/>
              <a:gd name="T19" fmla="*/ 1565 h 4776"/>
              <a:gd name="T20" fmla="*/ 2942 w 4776"/>
              <a:gd name="T21" fmla="*/ 1678 h 4776"/>
              <a:gd name="T22" fmla="*/ 3194 w 4776"/>
              <a:gd name="T23" fmla="*/ 1359 h 4776"/>
              <a:gd name="T24" fmla="*/ 3507 w 4776"/>
              <a:gd name="T25" fmla="*/ 1358 h 4776"/>
              <a:gd name="T26" fmla="*/ 3538 w 4776"/>
              <a:gd name="T27" fmla="*/ 1677 h 4776"/>
              <a:gd name="T28" fmla="*/ 3729 w 4776"/>
              <a:gd name="T29" fmla="*/ 2037 h 4776"/>
              <a:gd name="T30" fmla="*/ 4053 w 4776"/>
              <a:gd name="T31" fmla="*/ 2077 h 4776"/>
              <a:gd name="T32" fmla="*/ 4146 w 4776"/>
              <a:gd name="T33" fmla="*/ 1778 h 4776"/>
              <a:gd name="T34" fmla="*/ 4132 w 4776"/>
              <a:gd name="T35" fmla="*/ 1555 h 4776"/>
              <a:gd name="T36" fmla="*/ 4372 w 4776"/>
              <a:gd name="T37" fmla="*/ 1390 h 4776"/>
              <a:gd name="T38" fmla="*/ 2388 w 4776"/>
              <a:gd name="T39" fmla="*/ 4609 h 4776"/>
              <a:gd name="T40" fmla="*/ 229 w 4776"/>
              <a:gd name="T41" fmla="*/ 1877 h 4776"/>
              <a:gd name="T42" fmla="*/ 636 w 4776"/>
              <a:gd name="T43" fmla="*/ 2265 h 4776"/>
              <a:gd name="T44" fmla="*/ 977 w 4776"/>
              <a:gd name="T45" fmla="*/ 2726 h 4776"/>
              <a:gd name="T46" fmla="*/ 1254 w 4776"/>
              <a:gd name="T47" fmla="*/ 3302 h 4776"/>
              <a:gd name="T48" fmla="*/ 1534 w 4776"/>
              <a:gd name="T49" fmla="*/ 3771 h 4776"/>
              <a:gd name="T50" fmla="*/ 1770 w 4776"/>
              <a:gd name="T51" fmla="*/ 3718 h 4776"/>
              <a:gd name="T52" fmla="*/ 2064 w 4776"/>
              <a:gd name="T53" fmla="*/ 3399 h 4776"/>
              <a:gd name="T54" fmla="*/ 4303 w 4776"/>
              <a:gd name="T55" fmla="*/ 1244 h 4776"/>
              <a:gd name="T56" fmla="*/ 3976 w 4776"/>
              <a:gd name="T57" fmla="*/ 1558 h 4776"/>
              <a:gd name="T58" fmla="*/ 3994 w 4776"/>
              <a:gd name="T59" fmla="*/ 1813 h 4776"/>
              <a:gd name="T60" fmla="*/ 3977 w 4776"/>
              <a:gd name="T61" fmla="*/ 1941 h 4776"/>
              <a:gd name="T62" fmla="*/ 3851 w 4776"/>
              <a:gd name="T63" fmla="*/ 1940 h 4776"/>
              <a:gd name="T64" fmla="*/ 3530 w 4776"/>
              <a:gd name="T65" fmla="*/ 1204 h 4776"/>
              <a:gd name="T66" fmla="*/ 3234 w 4776"/>
              <a:gd name="T67" fmla="*/ 1208 h 4776"/>
              <a:gd name="T68" fmla="*/ 3137 w 4776"/>
              <a:gd name="T69" fmla="*/ 1079 h 4776"/>
              <a:gd name="T70" fmla="*/ 2983 w 4776"/>
              <a:gd name="T71" fmla="*/ 1527 h 4776"/>
              <a:gd name="T72" fmla="*/ 2634 w 4776"/>
              <a:gd name="T73" fmla="*/ 1430 h 4776"/>
              <a:gd name="T74" fmla="*/ 2311 w 4776"/>
              <a:gd name="T75" fmla="*/ 1075 h 4776"/>
              <a:gd name="T76" fmla="*/ 2151 w 4776"/>
              <a:gd name="T77" fmla="*/ 1098 h 4776"/>
              <a:gd name="T78" fmla="*/ 1992 w 4776"/>
              <a:gd name="T79" fmla="*/ 1049 h 4776"/>
              <a:gd name="T80" fmla="*/ 1954 w 4776"/>
              <a:gd name="T81" fmla="*/ 1509 h 4776"/>
              <a:gd name="T82" fmla="*/ 2703 w 4776"/>
              <a:gd name="T83" fmla="*/ 2001 h 4776"/>
              <a:gd name="T84" fmla="*/ 2208 w 4776"/>
              <a:gd name="T85" fmla="*/ 2324 h 4776"/>
              <a:gd name="T86" fmla="*/ 2085 w 4776"/>
              <a:gd name="T87" fmla="*/ 2665 h 4776"/>
              <a:gd name="T88" fmla="*/ 1919 w 4776"/>
              <a:gd name="T89" fmla="*/ 3456 h 4776"/>
              <a:gd name="T90" fmla="*/ 1770 w 4776"/>
              <a:gd name="T91" fmla="*/ 3562 h 4776"/>
              <a:gd name="T92" fmla="*/ 1534 w 4776"/>
              <a:gd name="T93" fmla="*/ 3615 h 4776"/>
              <a:gd name="T94" fmla="*/ 1408 w 4776"/>
              <a:gd name="T95" fmla="*/ 3276 h 4776"/>
              <a:gd name="T96" fmla="*/ 1092 w 4776"/>
              <a:gd name="T97" fmla="*/ 2621 h 4776"/>
              <a:gd name="T98" fmla="*/ 771 w 4776"/>
              <a:gd name="T99" fmla="*/ 2188 h 4776"/>
              <a:gd name="T100" fmla="*/ 384 w 4776"/>
              <a:gd name="T101" fmla="*/ 1759 h 4776"/>
              <a:gd name="T102" fmla="*/ 2388 w 4776"/>
              <a:gd name="T103" fmla="*/ 156 h 4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76" h="4776">
                <a:moveTo>
                  <a:pt x="2388" y="0"/>
                </a:moveTo>
                <a:cubicBezTo>
                  <a:pt x="1071" y="0"/>
                  <a:pt x="0" y="1071"/>
                  <a:pt x="0" y="2388"/>
                </a:cubicBezTo>
                <a:cubicBezTo>
                  <a:pt x="0" y="3705"/>
                  <a:pt x="1071" y="4776"/>
                  <a:pt x="2388" y="4776"/>
                </a:cubicBezTo>
                <a:cubicBezTo>
                  <a:pt x="3705" y="4776"/>
                  <a:pt x="4776" y="3705"/>
                  <a:pt x="4776" y="2388"/>
                </a:cubicBezTo>
                <a:cubicBezTo>
                  <a:pt x="4776" y="1071"/>
                  <a:pt x="3705" y="0"/>
                  <a:pt x="2388" y="0"/>
                </a:cubicBezTo>
                <a:close/>
                <a:moveTo>
                  <a:pt x="2064" y="3399"/>
                </a:moveTo>
                <a:cubicBezTo>
                  <a:pt x="2058" y="3361"/>
                  <a:pt x="2105" y="3203"/>
                  <a:pt x="2139" y="3087"/>
                </a:cubicBezTo>
                <a:cubicBezTo>
                  <a:pt x="2178" y="2956"/>
                  <a:pt x="2222" y="2807"/>
                  <a:pt x="2240" y="2689"/>
                </a:cubicBezTo>
                <a:cubicBezTo>
                  <a:pt x="2263" y="2541"/>
                  <a:pt x="2276" y="2522"/>
                  <a:pt x="2295" y="2492"/>
                </a:cubicBezTo>
                <a:cubicBezTo>
                  <a:pt x="2309" y="2471"/>
                  <a:pt x="2329" y="2441"/>
                  <a:pt x="2353" y="2382"/>
                </a:cubicBezTo>
                <a:cubicBezTo>
                  <a:pt x="2382" y="2308"/>
                  <a:pt x="2572" y="2228"/>
                  <a:pt x="2674" y="2185"/>
                </a:cubicBezTo>
                <a:cubicBezTo>
                  <a:pt x="2737" y="2158"/>
                  <a:pt x="2787" y="2136"/>
                  <a:pt x="2817" y="2115"/>
                </a:cubicBezTo>
                <a:cubicBezTo>
                  <a:pt x="2904" y="2054"/>
                  <a:pt x="2902" y="1991"/>
                  <a:pt x="2893" y="1960"/>
                </a:cubicBezTo>
                <a:cubicBezTo>
                  <a:pt x="2867" y="1865"/>
                  <a:pt x="2734" y="1842"/>
                  <a:pt x="2621" y="1832"/>
                </a:cubicBezTo>
                <a:cubicBezTo>
                  <a:pt x="2424" y="1816"/>
                  <a:pt x="2168" y="1606"/>
                  <a:pt x="2096" y="1446"/>
                </a:cubicBezTo>
                <a:cubicBezTo>
                  <a:pt x="2061" y="1367"/>
                  <a:pt x="2065" y="1295"/>
                  <a:pt x="2075" y="1248"/>
                </a:cubicBezTo>
                <a:cubicBezTo>
                  <a:pt x="2134" y="1258"/>
                  <a:pt x="2221" y="1255"/>
                  <a:pt x="2302" y="1232"/>
                </a:cubicBezTo>
                <a:cubicBezTo>
                  <a:pt x="2307" y="1231"/>
                  <a:pt x="2309" y="1231"/>
                  <a:pt x="2311" y="1231"/>
                </a:cubicBezTo>
                <a:cubicBezTo>
                  <a:pt x="2333" y="1231"/>
                  <a:pt x="2371" y="1307"/>
                  <a:pt x="2394" y="1353"/>
                </a:cubicBezTo>
                <a:cubicBezTo>
                  <a:pt x="2433" y="1431"/>
                  <a:pt x="2477" y="1520"/>
                  <a:pt x="2557" y="1565"/>
                </a:cubicBezTo>
                <a:cubicBezTo>
                  <a:pt x="2659" y="1624"/>
                  <a:pt x="2771" y="1643"/>
                  <a:pt x="2852" y="1658"/>
                </a:cubicBezTo>
                <a:cubicBezTo>
                  <a:pt x="2888" y="1664"/>
                  <a:pt x="2922" y="1670"/>
                  <a:pt x="2942" y="1678"/>
                </a:cubicBezTo>
                <a:cubicBezTo>
                  <a:pt x="2958" y="1683"/>
                  <a:pt x="2973" y="1686"/>
                  <a:pt x="2989" y="1686"/>
                </a:cubicBezTo>
                <a:cubicBezTo>
                  <a:pt x="3095" y="1686"/>
                  <a:pt x="3163" y="1576"/>
                  <a:pt x="3194" y="1359"/>
                </a:cubicBezTo>
                <a:cubicBezTo>
                  <a:pt x="3234" y="1367"/>
                  <a:pt x="3283" y="1365"/>
                  <a:pt x="3340" y="1360"/>
                </a:cubicBezTo>
                <a:cubicBezTo>
                  <a:pt x="3390" y="1355"/>
                  <a:pt x="3454" y="1351"/>
                  <a:pt x="3507" y="1358"/>
                </a:cubicBezTo>
                <a:cubicBezTo>
                  <a:pt x="3534" y="1375"/>
                  <a:pt x="3555" y="1513"/>
                  <a:pt x="3540" y="1658"/>
                </a:cubicBezTo>
                <a:lnTo>
                  <a:pt x="3538" y="1677"/>
                </a:lnTo>
                <a:lnTo>
                  <a:pt x="3545" y="1694"/>
                </a:lnTo>
                <a:cubicBezTo>
                  <a:pt x="3548" y="1703"/>
                  <a:pt x="3629" y="1911"/>
                  <a:pt x="3729" y="2037"/>
                </a:cubicBezTo>
                <a:cubicBezTo>
                  <a:pt x="3778" y="2098"/>
                  <a:pt x="3835" y="2129"/>
                  <a:pt x="3898" y="2129"/>
                </a:cubicBezTo>
                <a:cubicBezTo>
                  <a:pt x="3958" y="2129"/>
                  <a:pt x="4011" y="2100"/>
                  <a:pt x="4053" y="2077"/>
                </a:cubicBezTo>
                <a:cubicBezTo>
                  <a:pt x="4064" y="2071"/>
                  <a:pt x="4076" y="2065"/>
                  <a:pt x="4087" y="2059"/>
                </a:cubicBezTo>
                <a:cubicBezTo>
                  <a:pt x="4197" y="2006"/>
                  <a:pt x="4167" y="1869"/>
                  <a:pt x="4146" y="1778"/>
                </a:cubicBezTo>
                <a:cubicBezTo>
                  <a:pt x="4140" y="1749"/>
                  <a:pt x="4131" y="1713"/>
                  <a:pt x="4132" y="1698"/>
                </a:cubicBezTo>
                <a:cubicBezTo>
                  <a:pt x="4135" y="1656"/>
                  <a:pt x="4133" y="1604"/>
                  <a:pt x="4132" y="1555"/>
                </a:cubicBezTo>
                <a:cubicBezTo>
                  <a:pt x="4132" y="1519"/>
                  <a:pt x="4131" y="1482"/>
                  <a:pt x="4131" y="1450"/>
                </a:cubicBezTo>
                <a:cubicBezTo>
                  <a:pt x="4156" y="1439"/>
                  <a:pt x="4219" y="1417"/>
                  <a:pt x="4372" y="1390"/>
                </a:cubicBezTo>
                <a:cubicBezTo>
                  <a:pt x="4527" y="1699"/>
                  <a:pt x="4609" y="2042"/>
                  <a:pt x="4609" y="2388"/>
                </a:cubicBezTo>
                <a:cubicBezTo>
                  <a:pt x="4609" y="3613"/>
                  <a:pt x="3613" y="4609"/>
                  <a:pt x="2388" y="4609"/>
                </a:cubicBezTo>
                <a:cubicBezTo>
                  <a:pt x="1163" y="4609"/>
                  <a:pt x="167" y="3613"/>
                  <a:pt x="167" y="2388"/>
                </a:cubicBezTo>
                <a:cubicBezTo>
                  <a:pt x="167" y="2222"/>
                  <a:pt x="188" y="2050"/>
                  <a:pt x="229" y="1877"/>
                </a:cubicBezTo>
                <a:cubicBezTo>
                  <a:pt x="245" y="1878"/>
                  <a:pt x="274" y="1883"/>
                  <a:pt x="324" y="1904"/>
                </a:cubicBezTo>
                <a:cubicBezTo>
                  <a:pt x="448" y="1955"/>
                  <a:pt x="590" y="2179"/>
                  <a:pt x="636" y="2265"/>
                </a:cubicBezTo>
                <a:cubicBezTo>
                  <a:pt x="642" y="2275"/>
                  <a:pt x="784" y="2509"/>
                  <a:pt x="908" y="2650"/>
                </a:cubicBezTo>
                <a:cubicBezTo>
                  <a:pt x="932" y="2677"/>
                  <a:pt x="955" y="2702"/>
                  <a:pt x="977" y="2726"/>
                </a:cubicBezTo>
                <a:cubicBezTo>
                  <a:pt x="1065" y="2823"/>
                  <a:pt x="1129" y="2893"/>
                  <a:pt x="1187" y="3023"/>
                </a:cubicBezTo>
                <a:cubicBezTo>
                  <a:pt x="1217" y="3091"/>
                  <a:pt x="1236" y="3198"/>
                  <a:pt x="1254" y="3302"/>
                </a:cubicBezTo>
                <a:cubicBezTo>
                  <a:pt x="1282" y="3460"/>
                  <a:pt x="1308" y="3608"/>
                  <a:pt x="1379" y="3691"/>
                </a:cubicBezTo>
                <a:cubicBezTo>
                  <a:pt x="1425" y="3745"/>
                  <a:pt x="1476" y="3771"/>
                  <a:pt x="1534" y="3771"/>
                </a:cubicBezTo>
                <a:cubicBezTo>
                  <a:pt x="1575" y="3771"/>
                  <a:pt x="1612" y="3758"/>
                  <a:pt x="1648" y="3745"/>
                </a:cubicBezTo>
                <a:cubicBezTo>
                  <a:pt x="1685" y="3732"/>
                  <a:pt x="1724" y="3718"/>
                  <a:pt x="1770" y="3718"/>
                </a:cubicBezTo>
                <a:cubicBezTo>
                  <a:pt x="1879" y="3718"/>
                  <a:pt x="1981" y="3665"/>
                  <a:pt x="2037" y="3578"/>
                </a:cubicBezTo>
                <a:cubicBezTo>
                  <a:pt x="2078" y="3516"/>
                  <a:pt x="2086" y="3448"/>
                  <a:pt x="2064" y="3399"/>
                </a:cubicBezTo>
                <a:close/>
                <a:moveTo>
                  <a:pt x="2388" y="156"/>
                </a:moveTo>
                <a:cubicBezTo>
                  <a:pt x="3201" y="156"/>
                  <a:pt x="3913" y="593"/>
                  <a:pt x="4303" y="1244"/>
                </a:cubicBezTo>
                <a:cubicBezTo>
                  <a:pt x="4037" y="1294"/>
                  <a:pt x="3980" y="1344"/>
                  <a:pt x="3976" y="1415"/>
                </a:cubicBezTo>
                <a:cubicBezTo>
                  <a:pt x="3974" y="1457"/>
                  <a:pt x="3975" y="1508"/>
                  <a:pt x="3976" y="1558"/>
                </a:cubicBezTo>
                <a:cubicBezTo>
                  <a:pt x="3977" y="1605"/>
                  <a:pt x="3978" y="1652"/>
                  <a:pt x="3976" y="1690"/>
                </a:cubicBezTo>
                <a:cubicBezTo>
                  <a:pt x="3974" y="1727"/>
                  <a:pt x="3984" y="1768"/>
                  <a:pt x="3994" y="1813"/>
                </a:cubicBezTo>
                <a:cubicBezTo>
                  <a:pt x="4001" y="1844"/>
                  <a:pt x="4013" y="1899"/>
                  <a:pt x="4010" y="1923"/>
                </a:cubicBezTo>
                <a:cubicBezTo>
                  <a:pt x="3999" y="1928"/>
                  <a:pt x="3989" y="1934"/>
                  <a:pt x="3977" y="1941"/>
                </a:cubicBezTo>
                <a:cubicBezTo>
                  <a:pt x="3948" y="1957"/>
                  <a:pt x="3918" y="1973"/>
                  <a:pt x="3898" y="1973"/>
                </a:cubicBezTo>
                <a:cubicBezTo>
                  <a:pt x="3893" y="1973"/>
                  <a:pt x="3877" y="1973"/>
                  <a:pt x="3851" y="1940"/>
                </a:cubicBezTo>
                <a:cubicBezTo>
                  <a:pt x="3781" y="1852"/>
                  <a:pt x="3717" y="1704"/>
                  <a:pt x="3697" y="1655"/>
                </a:cubicBezTo>
                <a:cubicBezTo>
                  <a:pt x="3708" y="1534"/>
                  <a:pt x="3716" y="1231"/>
                  <a:pt x="3530" y="1204"/>
                </a:cubicBezTo>
                <a:cubicBezTo>
                  <a:pt x="3460" y="1194"/>
                  <a:pt x="3383" y="1199"/>
                  <a:pt x="3325" y="1204"/>
                </a:cubicBezTo>
                <a:cubicBezTo>
                  <a:pt x="3291" y="1208"/>
                  <a:pt x="3257" y="1211"/>
                  <a:pt x="3234" y="1208"/>
                </a:cubicBezTo>
                <a:cubicBezTo>
                  <a:pt x="3230" y="1199"/>
                  <a:pt x="3225" y="1182"/>
                  <a:pt x="3219" y="1158"/>
                </a:cubicBezTo>
                <a:cubicBezTo>
                  <a:pt x="3207" y="1106"/>
                  <a:pt x="3180" y="1079"/>
                  <a:pt x="3137" y="1079"/>
                </a:cubicBezTo>
                <a:cubicBezTo>
                  <a:pt x="3063" y="1079"/>
                  <a:pt x="3058" y="1131"/>
                  <a:pt x="3048" y="1255"/>
                </a:cubicBezTo>
                <a:cubicBezTo>
                  <a:pt x="3033" y="1430"/>
                  <a:pt x="3000" y="1505"/>
                  <a:pt x="2983" y="1527"/>
                </a:cubicBezTo>
                <a:cubicBezTo>
                  <a:pt x="2953" y="1517"/>
                  <a:pt x="2918" y="1511"/>
                  <a:pt x="2879" y="1504"/>
                </a:cubicBezTo>
                <a:cubicBezTo>
                  <a:pt x="2801" y="1490"/>
                  <a:pt x="2713" y="1475"/>
                  <a:pt x="2634" y="1430"/>
                </a:cubicBezTo>
                <a:cubicBezTo>
                  <a:pt x="2596" y="1408"/>
                  <a:pt x="2563" y="1342"/>
                  <a:pt x="2534" y="1283"/>
                </a:cubicBezTo>
                <a:cubicBezTo>
                  <a:pt x="2485" y="1185"/>
                  <a:pt x="2430" y="1075"/>
                  <a:pt x="2311" y="1075"/>
                </a:cubicBezTo>
                <a:cubicBezTo>
                  <a:pt x="2294" y="1075"/>
                  <a:pt x="2276" y="1077"/>
                  <a:pt x="2259" y="1082"/>
                </a:cubicBezTo>
                <a:cubicBezTo>
                  <a:pt x="2222" y="1093"/>
                  <a:pt x="2186" y="1098"/>
                  <a:pt x="2151" y="1098"/>
                </a:cubicBezTo>
                <a:cubicBezTo>
                  <a:pt x="2094" y="1098"/>
                  <a:pt x="2060" y="1083"/>
                  <a:pt x="2060" y="1083"/>
                </a:cubicBezTo>
                <a:lnTo>
                  <a:pt x="1992" y="1049"/>
                </a:lnTo>
                <a:lnTo>
                  <a:pt x="1956" y="1116"/>
                </a:lnTo>
                <a:cubicBezTo>
                  <a:pt x="1952" y="1124"/>
                  <a:pt x="1861" y="1300"/>
                  <a:pt x="1954" y="1509"/>
                </a:cubicBezTo>
                <a:cubicBezTo>
                  <a:pt x="2046" y="1717"/>
                  <a:pt x="2346" y="1966"/>
                  <a:pt x="2608" y="1988"/>
                </a:cubicBezTo>
                <a:cubicBezTo>
                  <a:pt x="2651" y="1992"/>
                  <a:pt x="2681" y="1996"/>
                  <a:pt x="2703" y="2001"/>
                </a:cubicBezTo>
                <a:cubicBezTo>
                  <a:pt x="2679" y="2013"/>
                  <a:pt x="2645" y="2027"/>
                  <a:pt x="2612" y="2041"/>
                </a:cubicBezTo>
                <a:cubicBezTo>
                  <a:pt x="2456" y="2108"/>
                  <a:pt x="2261" y="2190"/>
                  <a:pt x="2208" y="2324"/>
                </a:cubicBezTo>
                <a:cubicBezTo>
                  <a:pt x="2190" y="2368"/>
                  <a:pt x="2177" y="2387"/>
                  <a:pt x="2165" y="2406"/>
                </a:cubicBezTo>
                <a:cubicBezTo>
                  <a:pt x="2132" y="2455"/>
                  <a:pt x="2112" y="2492"/>
                  <a:pt x="2085" y="2665"/>
                </a:cubicBezTo>
                <a:cubicBezTo>
                  <a:pt x="2069" y="2773"/>
                  <a:pt x="2026" y="2916"/>
                  <a:pt x="1989" y="3043"/>
                </a:cubicBezTo>
                <a:cubicBezTo>
                  <a:pt x="1920" y="3274"/>
                  <a:pt x="1889" y="3389"/>
                  <a:pt x="1919" y="3456"/>
                </a:cubicBezTo>
                <a:cubicBezTo>
                  <a:pt x="1920" y="3459"/>
                  <a:pt x="1919" y="3475"/>
                  <a:pt x="1904" y="3497"/>
                </a:cubicBezTo>
                <a:cubicBezTo>
                  <a:pt x="1882" y="3528"/>
                  <a:pt x="1835" y="3562"/>
                  <a:pt x="1770" y="3562"/>
                </a:cubicBezTo>
                <a:cubicBezTo>
                  <a:pt x="1697" y="3562"/>
                  <a:pt x="1641" y="3582"/>
                  <a:pt x="1596" y="3598"/>
                </a:cubicBezTo>
                <a:cubicBezTo>
                  <a:pt x="1572" y="3606"/>
                  <a:pt x="1548" y="3615"/>
                  <a:pt x="1534" y="3615"/>
                </a:cubicBezTo>
                <a:cubicBezTo>
                  <a:pt x="1530" y="3615"/>
                  <a:pt x="1519" y="3615"/>
                  <a:pt x="1498" y="3590"/>
                </a:cubicBezTo>
                <a:cubicBezTo>
                  <a:pt x="1454" y="3539"/>
                  <a:pt x="1430" y="3399"/>
                  <a:pt x="1408" y="3276"/>
                </a:cubicBezTo>
                <a:cubicBezTo>
                  <a:pt x="1388" y="3163"/>
                  <a:pt x="1368" y="3046"/>
                  <a:pt x="1330" y="2960"/>
                </a:cubicBezTo>
                <a:cubicBezTo>
                  <a:pt x="1261" y="2806"/>
                  <a:pt x="1183" y="2720"/>
                  <a:pt x="1092" y="2621"/>
                </a:cubicBezTo>
                <a:cubicBezTo>
                  <a:pt x="1071" y="2598"/>
                  <a:pt x="1048" y="2574"/>
                  <a:pt x="1025" y="2547"/>
                </a:cubicBezTo>
                <a:cubicBezTo>
                  <a:pt x="911" y="2417"/>
                  <a:pt x="771" y="2188"/>
                  <a:pt x="771" y="2188"/>
                </a:cubicBezTo>
                <a:lnTo>
                  <a:pt x="771" y="2188"/>
                </a:lnTo>
                <a:cubicBezTo>
                  <a:pt x="753" y="2153"/>
                  <a:pt x="582" y="1841"/>
                  <a:pt x="384" y="1759"/>
                </a:cubicBezTo>
                <a:cubicBezTo>
                  <a:pt x="336" y="1740"/>
                  <a:pt x="294" y="1728"/>
                  <a:pt x="257" y="1723"/>
                </a:cubicBezTo>
                <a:cubicBezTo>
                  <a:pt x="541" y="816"/>
                  <a:pt x="1389" y="156"/>
                  <a:pt x="2388" y="156"/>
                </a:cubicBezTo>
                <a:close/>
              </a:path>
            </a:pathLst>
          </a:custGeom>
          <a:solidFill>
            <a:schemeClr val="accent1"/>
          </a:solidFill>
          <a:ln>
            <a:noFill/>
          </a:ln>
        </p:spPr>
      </p:sp>
      <p:sp>
        <p:nvSpPr>
          <p:cNvPr id="98" name="wireframe_339533">
            <a:extLst>
              <a:ext uri="{FF2B5EF4-FFF2-40B4-BE49-F238E27FC236}">
                <a16:creationId xmlns="" xmlns:a16="http://schemas.microsoft.com/office/drawing/2014/main" id="{10B79C5B-9C66-4271-A5CC-E24141BA16C8}"/>
              </a:ext>
            </a:extLst>
          </p:cNvPr>
          <p:cNvSpPr>
            <a:spLocks noChangeAspect="1"/>
          </p:cNvSpPr>
          <p:nvPr/>
        </p:nvSpPr>
        <p:spPr bwMode="auto">
          <a:xfrm>
            <a:off x="720180" y="3775207"/>
            <a:ext cx="538583" cy="352579"/>
          </a:xfrm>
          <a:custGeom>
            <a:avLst/>
            <a:gdLst>
              <a:gd name="connsiteX0" fmla="*/ 303149 w 606439"/>
              <a:gd name="connsiteY0" fmla="*/ 338079 h 397001"/>
              <a:gd name="connsiteX1" fmla="*/ 606439 w 606439"/>
              <a:gd name="connsiteY1" fmla="*/ 338079 h 397001"/>
              <a:gd name="connsiteX2" fmla="*/ 606439 w 606439"/>
              <a:gd name="connsiteY2" fmla="*/ 357273 h 397001"/>
              <a:gd name="connsiteX3" fmla="*/ 303149 w 606439"/>
              <a:gd name="connsiteY3" fmla="*/ 357273 h 397001"/>
              <a:gd name="connsiteX4" fmla="*/ 303220 w 606439"/>
              <a:gd name="connsiteY4" fmla="*/ 263068 h 397001"/>
              <a:gd name="connsiteX5" fmla="*/ 530582 w 606439"/>
              <a:gd name="connsiteY5" fmla="*/ 263068 h 397001"/>
              <a:gd name="connsiteX6" fmla="*/ 530582 w 606439"/>
              <a:gd name="connsiteY6" fmla="*/ 282262 h 397001"/>
              <a:gd name="connsiteX7" fmla="*/ 303220 w 606439"/>
              <a:gd name="connsiteY7" fmla="*/ 282262 h 397001"/>
              <a:gd name="connsiteX8" fmla="*/ 19224 w 606439"/>
              <a:gd name="connsiteY8" fmla="*/ 242616 h 397001"/>
              <a:gd name="connsiteX9" fmla="*/ 19224 w 606439"/>
              <a:gd name="connsiteY9" fmla="*/ 377815 h 397001"/>
              <a:gd name="connsiteX10" fmla="*/ 182856 w 606439"/>
              <a:gd name="connsiteY10" fmla="*/ 377815 h 397001"/>
              <a:gd name="connsiteX11" fmla="*/ 182856 w 606439"/>
              <a:gd name="connsiteY11" fmla="*/ 242616 h 397001"/>
              <a:gd name="connsiteX12" fmla="*/ 0 w 606439"/>
              <a:gd name="connsiteY12" fmla="*/ 223340 h 397001"/>
              <a:gd name="connsiteX13" fmla="*/ 202170 w 606439"/>
              <a:gd name="connsiteY13" fmla="*/ 223340 h 397001"/>
              <a:gd name="connsiteX14" fmla="*/ 202170 w 606439"/>
              <a:gd name="connsiteY14" fmla="*/ 397001 h 397001"/>
              <a:gd name="connsiteX15" fmla="*/ 0 w 606439"/>
              <a:gd name="connsiteY15" fmla="*/ 397001 h 397001"/>
              <a:gd name="connsiteX16" fmla="*/ 303149 w 606439"/>
              <a:gd name="connsiteY16" fmla="*/ 114810 h 397001"/>
              <a:gd name="connsiteX17" fmla="*/ 606439 w 606439"/>
              <a:gd name="connsiteY17" fmla="*/ 114810 h 397001"/>
              <a:gd name="connsiteX18" fmla="*/ 606439 w 606439"/>
              <a:gd name="connsiteY18" fmla="*/ 134004 h 397001"/>
              <a:gd name="connsiteX19" fmla="*/ 303149 w 606439"/>
              <a:gd name="connsiteY19" fmla="*/ 134004 h 397001"/>
              <a:gd name="connsiteX20" fmla="*/ 303220 w 606439"/>
              <a:gd name="connsiteY20" fmla="*/ 39728 h 397001"/>
              <a:gd name="connsiteX21" fmla="*/ 530582 w 606439"/>
              <a:gd name="connsiteY21" fmla="*/ 39728 h 397001"/>
              <a:gd name="connsiteX22" fmla="*/ 530582 w 606439"/>
              <a:gd name="connsiteY22" fmla="*/ 58922 h 397001"/>
              <a:gd name="connsiteX23" fmla="*/ 303220 w 606439"/>
              <a:gd name="connsiteY23" fmla="*/ 58922 h 397001"/>
              <a:gd name="connsiteX24" fmla="*/ 19224 w 606439"/>
              <a:gd name="connsiteY24" fmla="*/ 19193 h 397001"/>
              <a:gd name="connsiteX25" fmla="*/ 19224 w 606439"/>
              <a:gd name="connsiteY25" fmla="*/ 154448 h 397001"/>
              <a:gd name="connsiteX26" fmla="*/ 182856 w 606439"/>
              <a:gd name="connsiteY26" fmla="*/ 154448 h 397001"/>
              <a:gd name="connsiteX27" fmla="*/ 182856 w 606439"/>
              <a:gd name="connsiteY27" fmla="*/ 19193 h 397001"/>
              <a:gd name="connsiteX28" fmla="*/ 0 w 606439"/>
              <a:gd name="connsiteY28" fmla="*/ 0 h 397001"/>
              <a:gd name="connsiteX29" fmla="*/ 202170 w 606439"/>
              <a:gd name="connsiteY29" fmla="*/ 0 h 397001"/>
              <a:gd name="connsiteX30" fmla="*/ 202170 w 606439"/>
              <a:gd name="connsiteY30" fmla="*/ 173732 h 397001"/>
              <a:gd name="connsiteX31" fmla="*/ 0 w 606439"/>
              <a:gd name="connsiteY31" fmla="*/ 173732 h 397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6439" h="397001">
                <a:moveTo>
                  <a:pt x="303149" y="338079"/>
                </a:moveTo>
                <a:lnTo>
                  <a:pt x="606439" y="338079"/>
                </a:lnTo>
                <a:lnTo>
                  <a:pt x="606439" y="357273"/>
                </a:lnTo>
                <a:lnTo>
                  <a:pt x="303149" y="357273"/>
                </a:lnTo>
                <a:close/>
                <a:moveTo>
                  <a:pt x="303220" y="263068"/>
                </a:moveTo>
                <a:lnTo>
                  <a:pt x="530582" y="263068"/>
                </a:lnTo>
                <a:lnTo>
                  <a:pt x="530582" y="282262"/>
                </a:lnTo>
                <a:lnTo>
                  <a:pt x="303220" y="282262"/>
                </a:lnTo>
                <a:close/>
                <a:moveTo>
                  <a:pt x="19224" y="242616"/>
                </a:moveTo>
                <a:lnTo>
                  <a:pt x="19224" y="377815"/>
                </a:lnTo>
                <a:lnTo>
                  <a:pt x="182856" y="377815"/>
                </a:lnTo>
                <a:lnTo>
                  <a:pt x="182856" y="242616"/>
                </a:lnTo>
                <a:close/>
                <a:moveTo>
                  <a:pt x="0" y="223340"/>
                </a:moveTo>
                <a:lnTo>
                  <a:pt x="202170" y="223340"/>
                </a:lnTo>
                <a:lnTo>
                  <a:pt x="202170" y="397001"/>
                </a:lnTo>
                <a:lnTo>
                  <a:pt x="0" y="397001"/>
                </a:lnTo>
                <a:close/>
                <a:moveTo>
                  <a:pt x="303149" y="114810"/>
                </a:moveTo>
                <a:lnTo>
                  <a:pt x="606439" y="114810"/>
                </a:lnTo>
                <a:lnTo>
                  <a:pt x="606439" y="134004"/>
                </a:lnTo>
                <a:lnTo>
                  <a:pt x="303149" y="134004"/>
                </a:lnTo>
                <a:close/>
                <a:moveTo>
                  <a:pt x="303220" y="39728"/>
                </a:moveTo>
                <a:lnTo>
                  <a:pt x="530582" y="39728"/>
                </a:lnTo>
                <a:lnTo>
                  <a:pt x="530582" y="58922"/>
                </a:lnTo>
                <a:lnTo>
                  <a:pt x="303220" y="58922"/>
                </a:lnTo>
                <a:close/>
                <a:moveTo>
                  <a:pt x="19224" y="19193"/>
                </a:moveTo>
                <a:lnTo>
                  <a:pt x="19224" y="154448"/>
                </a:lnTo>
                <a:lnTo>
                  <a:pt x="182856" y="154448"/>
                </a:lnTo>
                <a:lnTo>
                  <a:pt x="182856" y="19193"/>
                </a:lnTo>
                <a:close/>
                <a:moveTo>
                  <a:pt x="0" y="0"/>
                </a:moveTo>
                <a:lnTo>
                  <a:pt x="202170" y="0"/>
                </a:lnTo>
                <a:lnTo>
                  <a:pt x="202170" y="173732"/>
                </a:lnTo>
                <a:lnTo>
                  <a:pt x="0" y="173732"/>
                </a:lnTo>
                <a:close/>
              </a:path>
            </a:pathLst>
          </a:custGeom>
          <a:solidFill>
            <a:schemeClr val="accent1"/>
          </a:solidFill>
          <a:ln>
            <a:noFill/>
          </a:ln>
        </p:spPr>
      </p:sp>
      <p:sp>
        <p:nvSpPr>
          <p:cNvPr id="99" name="users_149447">
            <a:extLst>
              <a:ext uri="{FF2B5EF4-FFF2-40B4-BE49-F238E27FC236}">
                <a16:creationId xmlns="" xmlns:a16="http://schemas.microsoft.com/office/drawing/2014/main" id="{FDD4BB79-AAC1-4E5A-8A01-56E0B4E16E8A}"/>
              </a:ext>
            </a:extLst>
          </p:cNvPr>
          <p:cNvSpPr>
            <a:spLocks noChangeAspect="1"/>
          </p:cNvSpPr>
          <p:nvPr/>
        </p:nvSpPr>
        <p:spPr bwMode="auto">
          <a:xfrm>
            <a:off x="1585290" y="3704723"/>
            <a:ext cx="538583" cy="493547"/>
          </a:xfrm>
          <a:custGeom>
            <a:avLst/>
            <a:gdLst>
              <a:gd name="T0" fmla="*/ 587 w 800"/>
              <a:gd name="T1" fmla="*/ 477 h 734"/>
              <a:gd name="T2" fmla="*/ 636 w 800"/>
              <a:gd name="T3" fmla="*/ 342 h 734"/>
              <a:gd name="T4" fmla="*/ 653 w 800"/>
              <a:gd name="T5" fmla="*/ 205 h 734"/>
              <a:gd name="T6" fmla="*/ 493 w 800"/>
              <a:gd name="T7" fmla="*/ 0 h 734"/>
              <a:gd name="T8" fmla="*/ 253 w 800"/>
              <a:gd name="T9" fmla="*/ 94 h 734"/>
              <a:gd name="T10" fmla="*/ 93 w 800"/>
              <a:gd name="T11" fmla="*/ 306 h 734"/>
              <a:gd name="T12" fmla="*/ 159 w 800"/>
              <a:gd name="T13" fmla="*/ 473 h 734"/>
              <a:gd name="T14" fmla="*/ 55 w 800"/>
              <a:gd name="T15" fmla="*/ 590 h 734"/>
              <a:gd name="T16" fmla="*/ 187 w 800"/>
              <a:gd name="T17" fmla="*/ 734 h 734"/>
              <a:gd name="T18" fmla="*/ 800 w 800"/>
              <a:gd name="T19" fmla="*/ 680 h 734"/>
              <a:gd name="T20" fmla="*/ 187 w 800"/>
              <a:gd name="T21" fmla="*/ 707 h 734"/>
              <a:gd name="T22" fmla="*/ 69 w 800"/>
              <a:gd name="T23" fmla="*/ 613 h 734"/>
              <a:gd name="T24" fmla="*/ 186 w 800"/>
              <a:gd name="T25" fmla="*/ 461 h 734"/>
              <a:gd name="T26" fmla="*/ 134 w 800"/>
              <a:gd name="T27" fmla="*/ 373 h 734"/>
              <a:gd name="T28" fmla="*/ 120 w 800"/>
              <a:gd name="T29" fmla="*/ 306 h 734"/>
              <a:gd name="T30" fmla="*/ 133 w 800"/>
              <a:gd name="T31" fmla="*/ 214 h 734"/>
              <a:gd name="T32" fmla="*/ 333 w 800"/>
              <a:gd name="T33" fmla="*/ 205 h 734"/>
              <a:gd name="T34" fmla="*/ 321 w 800"/>
              <a:gd name="T35" fmla="*/ 306 h 734"/>
              <a:gd name="T36" fmla="*/ 325 w 800"/>
              <a:gd name="T37" fmla="*/ 317 h 734"/>
              <a:gd name="T38" fmla="*/ 343 w 800"/>
              <a:gd name="T39" fmla="*/ 345 h 734"/>
              <a:gd name="T40" fmla="*/ 346 w 800"/>
              <a:gd name="T41" fmla="*/ 355 h 734"/>
              <a:gd name="T42" fmla="*/ 353 w 800"/>
              <a:gd name="T43" fmla="*/ 373 h 734"/>
              <a:gd name="T44" fmla="*/ 356 w 800"/>
              <a:gd name="T45" fmla="*/ 379 h 734"/>
              <a:gd name="T46" fmla="*/ 363 w 800"/>
              <a:gd name="T47" fmla="*/ 394 h 734"/>
              <a:gd name="T48" fmla="*/ 375 w 800"/>
              <a:gd name="T49" fmla="*/ 414 h 734"/>
              <a:gd name="T50" fmla="*/ 386 w 800"/>
              <a:gd name="T51" fmla="*/ 430 h 734"/>
              <a:gd name="T52" fmla="*/ 368 w 800"/>
              <a:gd name="T53" fmla="*/ 507 h 734"/>
              <a:gd name="T54" fmla="*/ 324 w 800"/>
              <a:gd name="T55" fmla="*/ 531 h 734"/>
              <a:gd name="T56" fmla="*/ 773 w 800"/>
              <a:gd name="T57" fmla="*/ 707 h 734"/>
              <a:gd name="T58" fmla="*/ 262 w 800"/>
              <a:gd name="T59" fmla="*/ 595 h 734"/>
              <a:gd name="T60" fmla="*/ 413 w 800"/>
              <a:gd name="T61" fmla="*/ 422 h 734"/>
              <a:gd name="T62" fmla="*/ 410 w 800"/>
              <a:gd name="T63" fmla="*/ 418 h 734"/>
              <a:gd name="T64" fmla="*/ 405 w 800"/>
              <a:gd name="T65" fmla="*/ 412 h 734"/>
              <a:gd name="T66" fmla="*/ 398 w 800"/>
              <a:gd name="T67" fmla="*/ 401 h 734"/>
              <a:gd name="T68" fmla="*/ 384 w 800"/>
              <a:gd name="T69" fmla="*/ 377 h 734"/>
              <a:gd name="T70" fmla="*/ 379 w 800"/>
              <a:gd name="T71" fmla="*/ 366 h 734"/>
              <a:gd name="T72" fmla="*/ 376 w 800"/>
              <a:gd name="T73" fmla="*/ 359 h 734"/>
              <a:gd name="T74" fmla="*/ 369 w 800"/>
              <a:gd name="T75" fmla="*/ 340 h 734"/>
              <a:gd name="T76" fmla="*/ 365 w 800"/>
              <a:gd name="T77" fmla="*/ 324 h 734"/>
              <a:gd name="T78" fmla="*/ 347 w 800"/>
              <a:gd name="T79" fmla="*/ 294 h 734"/>
              <a:gd name="T80" fmla="*/ 360 w 800"/>
              <a:gd name="T81" fmla="*/ 217 h 734"/>
              <a:gd name="T82" fmla="*/ 360 w 800"/>
              <a:gd name="T83" fmla="*/ 129 h 734"/>
              <a:gd name="T84" fmla="*/ 605 w 800"/>
              <a:gd name="T85" fmla="*/ 65 h 734"/>
              <a:gd name="T86" fmla="*/ 631 w 800"/>
              <a:gd name="T87" fmla="*/ 221 h 734"/>
              <a:gd name="T88" fmla="*/ 621 w 800"/>
              <a:gd name="T89" fmla="*/ 319 h 734"/>
              <a:gd name="T90" fmla="*/ 574 w 800"/>
              <a:gd name="T91" fmla="*/ 404 h 734"/>
              <a:gd name="T92" fmla="*/ 560 w 800"/>
              <a:gd name="T93" fmla="*/ 477 h 734"/>
              <a:gd name="T94" fmla="*/ 773 w 800"/>
              <a:gd name="T95" fmla="*/ 680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0" h="734">
                <a:moveTo>
                  <a:pt x="734" y="572"/>
                </a:moveTo>
                <a:lnTo>
                  <a:pt x="606" y="509"/>
                </a:lnTo>
                <a:cubicBezTo>
                  <a:pt x="594" y="502"/>
                  <a:pt x="587" y="490"/>
                  <a:pt x="587" y="477"/>
                </a:cubicBezTo>
                <a:lnTo>
                  <a:pt x="587" y="432"/>
                </a:lnTo>
                <a:cubicBezTo>
                  <a:pt x="590" y="428"/>
                  <a:pt x="593" y="424"/>
                  <a:pt x="596" y="419"/>
                </a:cubicBezTo>
                <a:cubicBezTo>
                  <a:pt x="613" y="396"/>
                  <a:pt x="626" y="370"/>
                  <a:pt x="636" y="342"/>
                </a:cubicBezTo>
                <a:cubicBezTo>
                  <a:pt x="654" y="333"/>
                  <a:pt x="667" y="315"/>
                  <a:pt x="667" y="294"/>
                </a:cubicBezTo>
                <a:lnTo>
                  <a:pt x="667" y="240"/>
                </a:lnTo>
                <a:cubicBezTo>
                  <a:pt x="667" y="227"/>
                  <a:pt x="662" y="215"/>
                  <a:pt x="653" y="205"/>
                </a:cubicBezTo>
                <a:lnTo>
                  <a:pt x="653" y="134"/>
                </a:lnTo>
                <a:cubicBezTo>
                  <a:pt x="654" y="127"/>
                  <a:pt x="657" y="83"/>
                  <a:pt x="625" y="47"/>
                </a:cubicBezTo>
                <a:cubicBezTo>
                  <a:pt x="598" y="16"/>
                  <a:pt x="554" y="0"/>
                  <a:pt x="493" y="0"/>
                </a:cubicBezTo>
                <a:cubicBezTo>
                  <a:pt x="433" y="0"/>
                  <a:pt x="389" y="16"/>
                  <a:pt x="361" y="47"/>
                </a:cubicBezTo>
                <a:cubicBezTo>
                  <a:pt x="342" y="69"/>
                  <a:pt x="336" y="94"/>
                  <a:pt x="334" y="111"/>
                </a:cubicBezTo>
                <a:cubicBezTo>
                  <a:pt x="311" y="100"/>
                  <a:pt x="284" y="94"/>
                  <a:pt x="253" y="94"/>
                </a:cubicBezTo>
                <a:cubicBezTo>
                  <a:pt x="115" y="94"/>
                  <a:pt x="107" y="212"/>
                  <a:pt x="107" y="214"/>
                </a:cubicBezTo>
                <a:lnTo>
                  <a:pt x="107" y="275"/>
                </a:lnTo>
                <a:cubicBezTo>
                  <a:pt x="98" y="284"/>
                  <a:pt x="93" y="295"/>
                  <a:pt x="93" y="306"/>
                </a:cubicBezTo>
                <a:lnTo>
                  <a:pt x="93" y="352"/>
                </a:lnTo>
                <a:cubicBezTo>
                  <a:pt x="93" y="366"/>
                  <a:pt x="100" y="380"/>
                  <a:pt x="111" y="389"/>
                </a:cubicBezTo>
                <a:cubicBezTo>
                  <a:pt x="122" y="430"/>
                  <a:pt x="149" y="462"/>
                  <a:pt x="159" y="473"/>
                </a:cubicBezTo>
                <a:lnTo>
                  <a:pt x="159" y="509"/>
                </a:lnTo>
                <a:cubicBezTo>
                  <a:pt x="159" y="520"/>
                  <a:pt x="154" y="529"/>
                  <a:pt x="144" y="535"/>
                </a:cubicBezTo>
                <a:lnTo>
                  <a:pt x="55" y="590"/>
                </a:lnTo>
                <a:cubicBezTo>
                  <a:pt x="21" y="609"/>
                  <a:pt x="0" y="644"/>
                  <a:pt x="0" y="683"/>
                </a:cubicBezTo>
                <a:lnTo>
                  <a:pt x="0" y="734"/>
                </a:lnTo>
                <a:lnTo>
                  <a:pt x="187" y="734"/>
                </a:lnTo>
                <a:lnTo>
                  <a:pt x="213" y="734"/>
                </a:lnTo>
                <a:lnTo>
                  <a:pt x="800" y="734"/>
                </a:lnTo>
                <a:lnTo>
                  <a:pt x="800" y="680"/>
                </a:lnTo>
                <a:cubicBezTo>
                  <a:pt x="800" y="634"/>
                  <a:pt x="775" y="593"/>
                  <a:pt x="734" y="572"/>
                </a:cubicBezTo>
                <a:close/>
                <a:moveTo>
                  <a:pt x="187" y="677"/>
                </a:moveTo>
                <a:lnTo>
                  <a:pt x="187" y="707"/>
                </a:lnTo>
                <a:lnTo>
                  <a:pt x="27" y="707"/>
                </a:lnTo>
                <a:lnTo>
                  <a:pt x="27" y="683"/>
                </a:lnTo>
                <a:cubicBezTo>
                  <a:pt x="27" y="654"/>
                  <a:pt x="42" y="628"/>
                  <a:pt x="69" y="613"/>
                </a:cubicBezTo>
                <a:lnTo>
                  <a:pt x="157" y="558"/>
                </a:lnTo>
                <a:cubicBezTo>
                  <a:pt x="175" y="548"/>
                  <a:pt x="186" y="529"/>
                  <a:pt x="186" y="509"/>
                </a:cubicBezTo>
                <a:lnTo>
                  <a:pt x="186" y="461"/>
                </a:lnTo>
                <a:lnTo>
                  <a:pt x="182" y="457"/>
                </a:lnTo>
                <a:cubicBezTo>
                  <a:pt x="181" y="457"/>
                  <a:pt x="146" y="423"/>
                  <a:pt x="136" y="378"/>
                </a:cubicBezTo>
                <a:lnTo>
                  <a:pt x="134" y="373"/>
                </a:lnTo>
                <a:lnTo>
                  <a:pt x="130" y="370"/>
                </a:lnTo>
                <a:cubicBezTo>
                  <a:pt x="124" y="366"/>
                  <a:pt x="120" y="359"/>
                  <a:pt x="120" y="352"/>
                </a:cubicBezTo>
                <a:lnTo>
                  <a:pt x="120" y="306"/>
                </a:lnTo>
                <a:cubicBezTo>
                  <a:pt x="120" y="301"/>
                  <a:pt x="123" y="295"/>
                  <a:pt x="129" y="290"/>
                </a:cubicBezTo>
                <a:lnTo>
                  <a:pt x="133" y="286"/>
                </a:lnTo>
                <a:lnTo>
                  <a:pt x="133" y="214"/>
                </a:lnTo>
                <a:cubicBezTo>
                  <a:pt x="134" y="211"/>
                  <a:pt x="140" y="120"/>
                  <a:pt x="253" y="120"/>
                </a:cubicBezTo>
                <a:cubicBezTo>
                  <a:pt x="285" y="120"/>
                  <a:pt x="312" y="128"/>
                  <a:pt x="333" y="142"/>
                </a:cubicBezTo>
                <a:lnTo>
                  <a:pt x="333" y="205"/>
                </a:lnTo>
                <a:cubicBezTo>
                  <a:pt x="325" y="215"/>
                  <a:pt x="320" y="227"/>
                  <a:pt x="320" y="240"/>
                </a:cubicBezTo>
                <a:lnTo>
                  <a:pt x="320" y="294"/>
                </a:lnTo>
                <a:cubicBezTo>
                  <a:pt x="320" y="298"/>
                  <a:pt x="320" y="302"/>
                  <a:pt x="321" y="306"/>
                </a:cubicBezTo>
                <a:cubicBezTo>
                  <a:pt x="322" y="307"/>
                  <a:pt x="322" y="309"/>
                  <a:pt x="323" y="310"/>
                </a:cubicBezTo>
                <a:cubicBezTo>
                  <a:pt x="324" y="312"/>
                  <a:pt x="324" y="315"/>
                  <a:pt x="325" y="317"/>
                </a:cubicBezTo>
                <a:cubicBezTo>
                  <a:pt x="325" y="317"/>
                  <a:pt x="325" y="317"/>
                  <a:pt x="325" y="317"/>
                </a:cubicBezTo>
                <a:cubicBezTo>
                  <a:pt x="329" y="324"/>
                  <a:pt x="334" y="330"/>
                  <a:pt x="340" y="335"/>
                </a:cubicBezTo>
                <a:cubicBezTo>
                  <a:pt x="340" y="335"/>
                  <a:pt x="340" y="336"/>
                  <a:pt x="340" y="336"/>
                </a:cubicBezTo>
                <a:cubicBezTo>
                  <a:pt x="341" y="339"/>
                  <a:pt x="342" y="342"/>
                  <a:pt x="343" y="345"/>
                </a:cubicBezTo>
                <a:lnTo>
                  <a:pt x="344" y="348"/>
                </a:lnTo>
                <a:cubicBezTo>
                  <a:pt x="344" y="349"/>
                  <a:pt x="344" y="350"/>
                  <a:pt x="344" y="350"/>
                </a:cubicBezTo>
                <a:cubicBezTo>
                  <a:pt x="345" y="352"/>
                  <a:pt x="345" y="353"/>
                  <a:pt x="346" y="355"/>
                </a:cubicBezTo>
                <a:cubicBezTo>
                  <a:pt x="347" y="357"/>
                  <a:pt x="347" y="359"/>
                  <a:pt x="348" y="362"/>
                </a:cubicBezTo>
                <a:cubicBezTo>
                  <a:pt x="349" y="363"/>
                  <a:pt x="349" y="364"/>
                  <a:pt x="350" y="365"/>
                </a:cubicBezTo>
                <a:cubicBezTo>
                  <a:pt x="351" y="368"/>
                  <a:pt x="352" y="371"/>
                  <a:pt x="353" y="373"/>
                </a:cubicBezTo>
                <a:cubicBezTo>
                  <a:pt x="353" y="374"/>
                  <a:pt x="354" y="375"/>
                  <a:pt x="354" y="375"/>
                </a:cubicBezTo>
                <a:lnTo>
                  <a:pt x="355" y="377"/>
                </a:lnTo>
                <a:cubicBezTo>
                  <a:pt x="355" y="378"/>
                  <a:pt x="355" y="378"/>
                  <a:pt x="356" y="379"/>
                </a:cubicBezTo>
                <a:cubicBezTo>
                  <a:pt x="357" y="382"/>
                  <a:pt x="358" y="385"/>
                  <a:pt x="360" y="387"/>
                </a:cubicBezTo>
                <a:cubicBezTo>
                  <a:pt x="360" y="388"/>
                  <a:pt x="360" y="388"/>
                  <a:pt x="360" y="389"/>
                </a:cubicBezTo>
                <a:cubicBezTo>
                  <a:pt x="361" y="390"/>
                  <a:pt x="362" y="392"/>
                  <a:pt x="363" y="394"/>
                </a:cubicBezTo>
                <a:cubicBezTo>
                  <a:pt x="364" y="396"/>
                  <a:pt x="366" y="399"/>
                  <a:pt x="367" y="401"/>
                </a:cubicBezTo>
                <a:cubicBezTo>
                  <a:pt x="368" y="403"/>
                  <a:pt x="368" y="404"/>
                  <a:pt x="369" y="405"/>
                </a:cubicBezTo>
                <a:cubicBezTo>
                  <a:pt x="371" y="408"/>
                  <a:pt x="373" y="411"/>
                  <a:pt x="375" y="414"/>
                </a:cubicBezTo>
                <a:cubicBezTo>
                  <a:pt x="375" y="415"/>
                  <a:pt x="375" y="415"/>
                  <a:pt x="376" y="416"/>
                </a:cubicBezTo>
                <a:cubicBezTo>
                  <a:pt x="379" y="421"/>
                  <a:pt x="382" y="425"/>
                  <a:pt x="384" y="428"/>
                </a:cubicBezTo>
                <a:cubicBezTo>
                  <a:pt x="385" y="429"/>
                  <a:pt x="385" y="430"/>
                  <a:pt x="386" y="430"/>
                </a:cubicBezTo>
                <a:cubicBezTo>
                  <a:pt x="386" y="431"/>
                  <a:pt x="386" y="431"/>
                  <a:pt x="387" y="432"/>
                </a:cubicBezTo>
                <a:lnTo>
                  <a:pt x="387" y="476"/>
                </a:lnTo>
                <a:cubicBezTo>
                  <a:pt x="387" y="489"/>
                  <a:pt x="380" y="500"/>
                  <a:pt x="368" y="507"/>
                </a:cubicBezTo>
                <a:lnTo>
                  <a:pt x="333" y="526"/>
                </a:lnTo>
                <a:lnTo>
                  <a:pt x="327" y="525"/>
                </a:lnTo>
                <a:lnTo>
                  <a:pt x="324" y="531"/>
                </a:lnTo>
                <a:lnTo>
                  <a:pt x="249" y="572"/>
                </a:lnTo>
                <a:cubicBezTo>
                  <a:pt x="211" y="593"/>
                  <a:pt x="187" y="633"/>
                  <a:pt x="187" y="677"/>
                </a:cubicBezTo>
                <a:close/>
                <a:moveTo>
                  <a:pt x="773" y="707"/>
                </a:moveTo>
                <a:lnTo>
                  <a:pt x="213" y="707"/>
                </a:lnTo>
                <a:lnTo>
                  <a:pt x="213" y="677"/>
                </a:lnTo>
                <a:cubicBezTo>
                  <a:pt x="213" y="643"/>
                  <a:pt x="232" y="611"/>
                  <a:pt x="262" y="595"/>
                </a:cubicBezTo>
                <a:lnTo>
                  <a:pt x="381" y="530"/>
                </a:lnTo>
                <a:cubicBezTo>
                  <a:pt x="401" y="519"/>
                  <a:pt x="413" y="498"/>
                  <a:pt x="413" y="476"/>
                </a:cubicBezTo>
                <a:lnTo>
                  <a:pt x="413" y="422"/>
                </a:lnTo>
                <a:lnTo>
                  <a:pt x="413" y="422"/>
                </a:lnTo>
                <a:lnTo>
                  <a:pt x="411" y="419"/>
                </a:lnTo>
                <a:lnTo>
                  <a:pt x="410" y="418"/>
                </a:lnTo>
                <a:cubicBezTo>
                  <a:pt x="410" y="418"/>
                  <a:pt x="409" y="417"/>
                  <a:pt x="408" y="416"/>
                </a:cubicBezTo>
                <a:cubicBezTo>
                  <a:pt x="408" y="416"/>
                  <a:pt x="408" y="415"/>
                  <a:pt x="408" y="415"/>
                </a:cubicBezTo>
                <a:cubicBezTo>
                  <a:pt x="407" y="414"/>
                  <a:pt x="406" y="413"/>
                  <a:pt x="405" y="412"/>
                </a:cubicBezTo>
                <a:cubicBezTo>
                  <a:pt x="405" y="412"/>
                  <a:pt x="405" y="412"/>
                  <a:pt x="405" y="412"/>
                </a:cubicBezTo>
                <a:cubicBezTo>
                  <a:pt x="403" y="409"/>
                  <a:pt x="401" y="406"/>
                  <a:pt x="398" y="401"/>
                </a:cubicBezTo>
                <a:cubicBezTo>
                  <a:pt x="398" y="401"/>
                  <a:pt x="398" y="401"/>
                  <a:pt x="398" y="401"/>
                </a:cubicBezTo>
                <a:cubicBezTo>
                  <a:pt x="397" y="399"/>
                  <a:pt x="395" y="397"/>
                  <a:pt x="394" y="394"/>
                </a:cubicBezTo>
                <a:cubicBezTo>
                  <a:pt x="394" y="394"/>
                  <a:pt x="394" y="394"/>
                  <a:pt x="393" y="394"/>
                </a:cubicBezTo>
                <a:cubicBezTo>
                  <a:pt x="390" y="389"/>
                  <a:pt x="387" y="383"/>
                  <a:pt x="384" y="377"/>
                </a:cubicBezTo>
                <a:cubicBezTo>
                  <a:pt x="384" y="377"/>
                  <a:pt x="384" y="377"/>
                  <a:pt x="384" y="377"/>
                </a:cubicBezTo>
                <a:cubicBezTo>
                  <a:pt x="382" y="373"/>
                  <a:pt x="381" y="370"/>
                  <a:pt x="379" y="366"/>
                </a:cubicBezTo>
                <a:lnTo>
                  <a:pt x="379" y="366"/>
                </a:lnTo>
                <a:cubicBezTo>
                  <a:pt x="379" y="365"/>
                  <a:pt x="378" y="365"/>
                  <a:pt x="378" y="364"/>
                </a:cubicBezTo>
                <a:lnTo>
                  <a:pt x="378" y="364"/>
                </a:lnTo>
                <a:cubicBezTo>
                  <a:pt x="378" y="363"/>
                  <a:pt x="377" y="361"/>
                  <a:pt x="376" y="359"/>
                </a:cubicBezTo>
                <a:cubicBezTo>
                  <a:pt x="376" y="359"/>
                  <a:pt x="376" y="358"/>
                  <a:pt x="375" y="357"/>
                </a:cubicBezTo>
                <a:cubicBezTo>
                  <a:pt x="375" y="355"/>
                  <a:pt x="374" y="354"/>
                  <a:pt x="373" y="352"/>
                </a:cubicBezTo>
                <a:cubicBezTo>
                  <a:pt x="372" y="348"/>
                  <a:pt x="370" y="344"/>
                  <a:pt x="369" y="340"/>
                </a:cubicBezTo>
                <a:lnTo>
                  <a:pt x="368" y="338"/>
                </a:lnTo>
                <a:cubicBezTo>
                  <a:pt x="368" y="338"/>
                  <a:pt x="368" y="337"/>
                  <a:pt x="368" y="337"/>
                </a:cubicBezTo>
                <a:cubicBezTo>
                  <a:pt x="367" y="333"/>
                  <a:pt x="366" y="329"/>
                  <a:pt x="365" y="324"/>
                </a:cubicBezTo>
                <a:lnTo>
                  <a:pt x="364" y="319"/>
                </a:lnTo>
                <a:lnTo>
                  <a:pt x="359" y="316"/>
                </a:lnTo>
                <a:cubicBezTo>
                  <a:pt x="351" y="311"/>
                  <a:pt x="347" y="303"/>
                  <a:pt x="347" y="294"/>
                </a:cubicBezTo>
                <a:lnTo>
                  <a:pt x="347" y="240"/>
                </a:lnTo>
                <a:cubicBezTo>
                  <a:pt x="347" y="233"/>
                  <a:pt x="350" y="226"/>
                  <a:pt x="356" y="221"/>
                </a:cubicBezTo>
                <a:lnTo>
                  <a:pt x="360" y="217"/>
                </a:lnTo>
                <a:lnTo>
                  <a:pt x="360" y="134"/>
                </a:lnTo>
                <a:lnTo>
                  <a:pt x="360" y="129"/>
                </a:lnTo>
                <a:lnTo>
                  <a:pt x="360" y="129"/>
                </a:lnTo>
                <a:cubicBezTo>
                  <a:pt x="359" y="119"/>
                  <a:pt x="360" y="90"/>
                  <a:pt x="381" y="65"/>
                </a:cubicBezTo>
                <a:cubicBezTo>
                  <a:pt x="403" y="40"/>
                  <a:pt x="441" y="27"/>
                  <a:pt x="493" y="27"/>
                </a:cubicBezTo>
                <a:cubicBezTo>
                  <a:pt x="545" y="27"/>
                  <a:pt x="583" y="40"/>
                  <a:pt x="605" y="65"/>
                </a:cubicBezTo>
                <a:cubicBezTo>
                  <a:pt x="631" y="94"/>
                  <a:pt x="627" y="132"/>
                  <a:pt x="627" y="132"/>
                </a:cubicBezTo>
                <a:lnTo>
                  <a:pt x="627" y="217"/>
                </a:lnTo>
                <a:lnTo>
                  <a:pt x="631" y="221"/>
                </a:lnTo>
                <a:cubicBezTo>
                  <a:pt x="637" y="226"/>
                  <a:pt x="640" y="233"/>
                  <a:pt x="640" y="240"/>
                </a:cubicBezTo>
                <a:lnTo>
                  <a:pt x="640" y="294"/>
                </a:lnTo>
                <a:cubicBezTo>
                  <a:pt x="640" y="305"/>
                  <a:pt x="632" y="315"/>
                  <a:pt x="621" y="319"/>
                </a:cubicBezTo>
                <a:lnTo>
                  <a:pt x="614" y="321"/>
                </a:lnTo>
                <a:lnTo>
                  <a:pt x="612" y="328"/>
                </a:lnTo>
                <a:cubicBezTo>
                  <a:pt x="603" y="355"/>
                  <a:pt x="591" y="381"/>
                  <a:pt x="574" y="404"/>
                </a:cubicBezTo>
                <a:cubicBezTo>
                  <a:pt x="571" y="409"/>
                  <a:pt x="567" y="414"/>
                  <a:pt x="563" y="418"/>
                </a:cubicBezTo>
                <a:lnTo>
                  <a:pt x="560" y="422"/>
                </a:lnTo>
                <a:lnTo>
                  <a:pt x="560" y="477"/>
                </a:lnTo>
                <a:cubicBezTo>
                  <a:pt x="560" y="501"/>
                  <a:pt x="573" y="522"/>
                  <a:pt x="594" y="532"/>
                </a:cubicBezTo>
                <a:lnTo>
                  <a:pt x="722" y="596"/>
                </a:lnTo>
                <a:cubicBezTo>
                  <a:pt x="754" y="612"/>
                  <a:pt x="773" y="644"/>
                  <a:pt x="773" y="680"/>
                </a:cubicBezTo>
                <a:lnTo>
                  <a:pt x="773" y="707"/>
                </a:lnTo>
                <a:close/>
              </a:path>
            </a:pathLst>
          </a:custGeom>
          <a:solidFill>
            <a:schemeClr val="accent1"/>
          </a:solidFill>
          <a:ln>
            <a:noFill/>
          </a:ln>
        </p:spPr>
      </p:sp>
      <p:sp>
        <p:nvSpPr>
          <p:cNvPr id="100" name="windows_149221">
            <a:extLst>
              <a:ext uri="{FF2B5EF4-FFF2-40B4-BE49-F238E27FC236}">
                <a16:creationId xmlns="" xmlns:a16="http://schemas.microsoft.com/office/drawing/2014/main" id="{16DDD484-97EA-4138-B64F-7774052C4F23}"/>
              </a:ext>
            </a:extLst>
          </p:cNvPr>
          <p:cNvSpPr>
            <a:spLocks noChangeAspect="1"/>
          </p:cNvSpPr>
          <p:nvPr/>
        </p:nvSpPr>
        <p:spPr bwMode="auto">
          <a:xfrm>
            <a:off x="2423831" y="3736366"/>
            <a:ext cx="538583" cy="430261"/>
          </a:xfrm>
          <a:custGeom>
            <a:avLst/>
            <a:gdLst>
              <a:gd name="T0" fmla="*/ 800 w 800"/>
              <a:gd name="T1" fmla="*/ 0 h 640"/>
              <a:gd name="T2" fmla="*/ 187 w 800"/>
              <a:gd name="T3" fmla="*/ 0 h 640"/>
              <a:gd name="T4" fmla="*/ 187 w 800"/>
              <a:gd name="T5" fmla="*/ 93 h 640"/>
              <a:gd name="T6" fmla="*/ 93 w 800"/>
              <a:gd name="T7" fmla="*/ 93 h 640"/>
              <a:gd name="T8" fmla="*/ 93 w 800"/>
              <a:gd name="T9" fmla="*/ 187 h 640"/>
              <a:gd name="T10" fmla="*/ 0 w 800"/>
              <a:gd name="T11" fmla="*/ 187 h 640"/>
              <a:gd name="T12" fmla="*/ 0 w 800"/>
              <a:gd name="T13" fmla="*/ 640 h 640"/>
              <a:gd name="T14" fmla="*/ 613 w 800"/>
              <a:gd name="T15" fmla="*/ 640 h 640"/>
              <a:gd name="T16" fmla="*/ 613 w 800"/>
              <a:gd name="T17" fmla="*/ 547 h 640"/>
              <a:gd name="T18" fmla="*/ 707 w 800"/>
              <a:gd name="T19" fmla="*/ 547 h 640"/>
              <a:gd name="T20" fmla="*/ 707 w 800"/>
              <a:gd name="T21" fmla="*/ 453 h 640"/>
              <a:gd name="T22" fmla="*/ 800 w 800"/>
              <a:gd name="T23" fmla="*/ 453 h 640"/>
              <a:gd name="T24" fmla="*/ 800 w 800"/>
              <a:gd name="T25" fmla="*/ 0 h 640"/>
              <a:gd name="T26" fmla="*/ 587 w 800"/>
              <a:gd name="T27" fmla="*/ 613 h 640"/>
              <a:gd name="T28" fmla="*/ 27 w 800"/>
              <a:gd name="T29" fmla="*/ 613 h 640"/>
              <a:gd name="T30" fmla="*/ 27 w 800"/>
              <a:gd name="T31" fmla="*/ 213 h 640"/>
              <a:gd name="T32" fmla="*/ 93 w 800"/>
              <a:gd name="T33" fmla="*/ 213 h 640"/>
              <a:gd name="T34" fmla="*/ 93 w 800"/>
              <a:gd name="T35" fmla="*/ 547 h 640"/>
              <a:gd name="T36" fmla="*/ 587 w 800"/>
              <a:gd name="T37" fmla="*/ 547 h 640"/>
              <a:gd name="T38" fmla="*/ 587 w 800"/>
              <a:gd name="T39" fmla="*/ 613 h 640"/>
              <a:gd name="T40" fmla="*/ 680 w 800"/>
              <a:gd name="T41" fmla="*/ 520 h 640"/>
              <a:gd name="T42" fmla="*/ 613 w 800"/>
              <a:gd name="T43" fmla="*/ 520 h 640"/>
              <a:gd name="T44" fmla="*/ 120 w 800"/>
              <a:gd name="T45" fmla="*/ 520 h 640"/>
              <a:gd name="T46" fmla="*/ 120 w 800"/>
              <a:gd name="T47" fmla="*/ 187 h 640"/>
              <a:gd name="T48" fmla="*/ 120 w 800"/>
              <a:gd name="T49" fmla="*/ 120 h 640"/>
              <a:gd name="T50" fmla="*/ 187 w 800"/>
              <a:gd name="T51" fmla="*/ 120 h 640"/>
              <a:gd name="T52" fmla="*/ 187 w 800"/>
              <a:gd name="T53" fmla="*/ 453 h 640"/>
              <a:gd name="T54" fmla="*/ 680 w 800"/>
              <a:gd name="T55" fmla="*/ 453 h 640"/>
              <a:gd name="T56" fmla="*/ 680 w 800"/>
              <a:gd name="T57" fmla="*/ 520 h 640"/>
              <a:gd name="T58" fmla="*/ 773 w 800"/>
              <a:gd name="T59" fmla="*/ 427 h 640"/>
              <a:gd name="T60" fmla="*/ 707 w 800"/>
              <a:gd name="T61" fmla="*/ 427 h 640"/>
              <a:gd name="T62" fmla="*/ 213 w 800"/>
              <a:gd name="T63" fmla="*/ 427 h 640"/>
              <a:gd name="T64" fmla="*/ 213 w 800"/>
              <a:gd name="T65" fmla="*/ 93 h 640"/>
              <a:gd name="T66" fmla="*/ 213 w 800"/>
              <a:gd name="T67" fmla="*/ 27 h 640"/>
              <a:gd name="T68" fmla="*/ 773 w 800"/>
              <a:gd name="T69" fmla="*/ 27 h 640"/>
              <a:gd name="T70" fmla="*/ 773 w 800"/>
              <a:gd name="T71" fmla="*/ 427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0" h="640">
                <a:moveTo>
                  <a:pt x="800" y="0"/>
                </a:moveTo>
                <a:lnTo>
                  <a:pt x="187" y="0"/>
                </a:lnTo>
                <a:lnTo>
                  <a:pt x="187" y="93"/>
                </a:lnTo>
                <a:lnTo>
                  <a:pt x="93" y="93"/>
                </a:lnTo>
                <a:lnTo>
                  <a:pt x="93" y="187"/>
                </a:lnTo>
                <a:lnTo>
                  <a:pt x="0" y="187"/>
                </a:lnTo>
                <a:lnTo>
                  <a:pt x="0" y="640"/>
                </a:lnTo>
                <a:lnTo>
                  <a:pt x="613" y="640"/>
                </a:lnTo>
                <a:lnTo>
                  <a:pt x="613" y="547"/>
                </a:lnTo>
                <a:lnTo>
                  <a:pt x="707" y="547"/>
                </a:lnTo>
                <a:lnTo>
                  <a:pt x="707" y="453"/>
                </a:lnTo>
                <a:lnTo>
                  <a:pt x="800" y="453"/>
                </a:lnTo>
                <a:lnTo>
                  <a:pt x="800" y="0"/>
                </a:lnTo>
                <a:close/>
                <a:moveTo>
                  <a:pt x="587" y="613"/>
                </a:moveTo>
                <a:lnTo>
                  <a:pt x="27" y="613"/>
                </a:lnTo>
                <a:lnTo>
                  <a:pt x="27" y="213"/>
                </a:lnTo>
                <a:lnTo>
                  <a:pt x="93" y="213"/>
                </a:lnTo>
                <a:lnTo>
                  <a:pt x="93" y="547"/>
                </a:lnTo>
                <a:lnTo>
                  <a:pt x="587" y="547"/>
                </a:lnTo>
                <a:lnTo>
                  <a:pt x="587" y="613"/>
                </a:lnTo>
                <a:close/>
                <a:moveTo>
                  <a:pt x="680" y="520"/>
                </a:moveTo>
                <a:lnTo>
                  <a:pt x="613" y="520"/>
                </a:lnTo>
                <a:lnTo>
                  <a:pt x="120" y="520"/>
                </a:lnTo>
                <a:lnTo>
                  <a:pt x="120" y="187"/>
                </a:lnTo>
                <a:lnTo>
                  <a:pt x="120" y="120"/>
                </a:lnTo>
                <a:lnTo>
                  <a:pt x="187" y="120"/>
                </a:lnTo>
                <a:lnTo>
                  <a:pt x="187" y="453"/>
                </a:lnTo>
                <a:lnTo>
                  <a:pt x="680" y="453"/>
                </a:lnTo>
                <a:lnTo>
                  <a:pt x="680" y="520"/>
                </a:lnTo>
                <a:close/>
                <a:moveTo>
                  <a:pt x="773" y="427"/>
                </a:moveTo>
                <a:lnTo>
                  <a:pt x="707" y="427"/>
                </a:lnTo>
                <a:lnTo>
                  <a:pt x="213" y="427"/>
                </a:lnTo>
                <a:lnTo>
                  <a:pt x="213" y="93"/>
                </a:lnTo>
                <a:lnTo>
                  <a:pt x="213" y="27"/>
                </a:lnTo>
                <a:lnTo>
                  <a:pt x="773" y="27"/>
                </a:lnTo>
                <a:lnTo>
                  <a:pt x="773" y="427"/>
                </a:lnTo>
                <a:close/>
              </a:path>
            </a:pathLst>
          </a:custGeom>
          <a:solidFill>
            <a:schemeClr val="accent1"/>
          </a:solidFill>
          <a:ln>
            <a:noFill/>
          </a:ln>
        </p:spPr>
      </p:sp>
      <p:sp>
        <p:nvSpPr>
          <p:cNvPr id="102" name="server_201187">
            <a:extLst>
              <a:ext uri="{FF2B5EF4-FFF2-40B4-BE49-F238E27FC236}">
                <a16:creationId xmlns="" xmlns:a16="http://schemas.microsoft.com/office/drawing/2014/main" id="{8AB04E10-D1BC-42CB-975B-BD7D66A0AE2B}"/>
              </a:ext>
            </a:extLst>
          </p:cNvPr>
          <p:cNvSpPr>
            <a:spLocks noChangeAspect="1"/>
          </p:cNvSpPr>
          <p:nvPr/>
        </p:nvSpPr>
        <p:spPr bwMode="auto">
          <a:xfrm>
            <a:off x="9407037" y="3682205"/>
            <a:ext cx="473060" cy="538583"/>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 name="T100" fmla="*/ 325000 h 606722"/>
              <a:gd name="T101" fmla="*/ 325000 h 606722"/>
              <a:gd name="T102" fmla="*/ 325000 h 606722"/>
              <a:gd name="T103" fmla="*/ 325000 h 606722"/>
              <a:gd name="T104" fmla="*/ 325000 h 606722"/>
              <a:gd name="T105" fmla="*/ 325000 h 606722"/>
              <a:gd name="T106" fmla="*/ 325000 h 606722"/>
              <a:gd name="T107" fmla="*/ 325000 h 606722"/>
              <a:gd name="T108" fmla="*/ 325000 h 606722"/>
              <a:gd name="T109" fmla="*/ 325000 h 606722"/>
              <a:gd name="T110" fmla="*/ 325000 h 606722"/>
              <a:gd name="T111" fmla="*/ 325000 h 606722"/>
              <a:gd name="T112" fmla="*/ 325000 h 606722"/>
              <a:gd name="T113"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88" h="6827">
                <a:moveTo>
                  <a:pt x="5970" y="894"/>
                </a:moveTo>
                <a:cubicBezTo>
                  <a:pt x="5790" y="312"/>
                  <a:pt x="4352" y="0"/>
                  <a:pt x="2994" y="0"/>
                </a:cubicBezTo>
                <a:cubicBezTo>
                  <a:pt x="1636" y="0"/>
                  <a:pt x="199" y="312"/>
                  <a:pt x="19" y="894"/>
                </a:cubicBezTo>
                <a:cubicBezTo>
                  <a:pt x="7" y="913"/>
                  <a:pt x="0" y="935"/>
                  <a:pt x="0" y="958"/>
                </a:cubicBezTo>
                <a:lnTo>
                  <a:pt x="0" y="5869"/>
                </a:lnTo>
                <a:cubicBezTo>
                  <a:pt x="0" y="5893"/>
                  <a:pt x="7" y="5915"/>
                  <a:pt x="20" y="5934"/>
                </a:cubicBezTo>
                <a:cubicBezTo>
                  <a:pt x="204" y="6520"/>
                  <a:pt x="1640" y="6827"/>
                  <a:pt x="2994" y="6827"/>
                </a:cubicBezTo>
                <a:cubicBezTo>
                  <a:pt x="3740" y="6827"/>
                  <a:pt x="4451" y="6738"/>
                  <a:pt x="4996" y="6578"/>
                </a:cubicBezTo>
                <a:cubicBezTo>
                  <a:pt x="5388" y="6463"/>
                  <a:pt x="5866" y="6259"/>
                  <a:pt x="5969" y="5934"/>
                </a:cubicBezTo>
                <a:cubicBezTo>
                  <a:pt x="5981" y="5915"/>
                  <a:pt x="5988" y="5893"/>
                  <a:pt x="5988" y="5869"/>
                </a:cubicBezTo>
                <a:lnTo>
                  <a:pt x="5988" y="958"/>
                </a:lnTo>
                <a:cubicBezTo>
                  <a:pt x="5988" y="935"/>
                  <a:pt x="5981" y="913"/>
                  <a:pt x="5970" y="894"/>
                </a:cubicBezTo>
                <a:close/>
                <a:moveTo>
                  <a:pt x="5749" y="5830"/>
                </a:moveTo>
                <a:cubicBezTo>
                  <a:pt x="5747" y="5835"/>
                  <a:pt x="5746" y="5839"/>
                  <a:pt x="5745" y="5844"/>
                </a:cubicBezTo>
                <a:cubicBezTo>
                  <a:pt x="5670" y="6203"/>
                  <a:pt x="4546" y="6587"/>
                  <a:pt x="2994" y="6587"/>
                </a:cubicBezTo>
                <a:cubicBezTo>
                  <a:pt x="1442" y="6587"/>
                  <a:pt x="319" y="6203"/>
                  <a:pt x="243" y="5844"/>
                </a:cubicBezTo>
                <a:cubicBezTo>
                  <a:pt x="242" y="5839"/>
                  <a:pt x="241" y="5835"/>
                  <a:pt x="240" y="5830"/>
                </a:cubicBezTo>
                <a:lnTo>
                  <a:pt x="240" y="5030"/>
                </a:lnTo>
                <a:cubicBezTo>
                  <a:pt x="728" y="5422"/>
                  <a:pt x="1888" y="5629"/>
                  <a:pt x="2994" y="5629"/>
                </a:cubicBezTo>
                <a:cubicBezTo>
                  <a:pt x="4101" y="5629"/>
                  <a:pt x="5260" y="5422"/>
                  <a:pt x="5749" y="5030"/>
                </a:cubicBezTo>
                <a:lnTo>
                  <a:pt x="5749" y="5830"/>
                </a:lnTo>
                <a:close/>
                <a:moveTo>
                  <a:pt x="5749" y="4611"/>
                </a:moveTo>
                <a:cubicBezTo>
                  <a:pt x="5749" y="4786"/>
                  <a:pt x="5459" y="4986"/>
                  <a:pt x="4991" y="5132"/>
                </a:cubicBezTo>
                <a:cubicBezTo>
                  <a:pt x="4459" y="5298"/>
                  <a:pt x="3750" y="5389"/>
                  <a:pt x="2994" y="5389"/>
                </a:cubicBezTo>
                <a:cubicBezTo>
                  <a:pt x="2238" y="5389"/>
                  <a:pt x="1529" y="5298"/>
                  <a:pt x="998" y="5132"/>
                </a:cubicBezTo>
                <a:cubicBezTo>
                  <a:pt x="530" y="4986"/>
                  <a:pt x="240" y="4786"/>
                  <a:pt x="240" y="4611"/>
                </a:cubicBezTo>
                <a:lnTo>
                  <a:pt x="240" y="3832"/>
                </a:lnTo>
                <a:cubicBezTo>
                  <a:pt x="728" y="4224"/>
                  <a:pt x="1888" y="4431"/>
                  <a:pt x="2994" y="4431"/>
                </a:cubicBezTo>
                <a:cubicBezTo>
                  <a:pt x="4101" y="4431"/>
                  <a:pt x="5260" y="4224"/>
                  <a:pt x="5749" y="3832"/>
                </a:cubicBezTo>
                <a:lnTo>
                  <a:pt x="5749" y="4611"/>
                </a:lnTo>
                <a:close/>
                <a:moveTo>
                  <a:pt x="5749" y="3413"/>
                </a:moveTo>
                <a:cubicBezTo>
                  <a:pt x="5749" y="3589"/>
                  <a:pt x="5459" y="3788"/>
                  <a:pt x="4991" y="3934"/>
                </a:cubicBezTo>
                <a:cubicBezTo>
                  <a:pt x="4459" y="4100"/>
                  <a:pt x="3750" y="4192"/>
                  <a:pt x="2994" y="4192"/>
                </a:cubicBezTo>
                <a:cubicBezTo>
                  <a:pt x="2238" y="4192"/>
                  <a:pt x="1529" y="4100"/>
                  <a:pt x="998" y="3934"/>
                </a:cubicBezTo>
                <a:cubicBezTo>
                  <a:pt x="530" y="3788"/>
                  <a:pt x="240" y="3589"/>
                  <a:pt x="240" y="3413"/>
                </a:cubicBezTo>
                <a:lnTo>
                  <a:pt x="240" y="2635"/>
                </a:lnTo>
                <a:cubicBezTo>
                  <a:pt x="728" y="3026"/>
                  <a:pt x="1888" y="3234"/>
                  <a:pt x="2994" y="3234"/>
                </a:cubicBezTo>
                <a:cubicBezTo>
                  <a:pt x="4101" y="3234"/>
                  <a:pt x="5260" y="3026"/>
                  <a:pt x="5749" y="2635"/>
                </a:cubicBezTo>
                <a:lnTo>
                  <a:pt x="5749" y="3413"/>
                </a:lnTo>
                <a:close/>
                <a:moveTo>
                  <a:pt x="5749" y="2216"/>
                </a:moveTo>
                <a:cubicBezTo>
                  <a:pt x="5749" y="2391"/>
                  <a:pt x="5459" y="2590"/>
                  <a:pt x="4991" y="2737"/>
                </a:cubicBezTo>
                <a:cubicBezTo>
                  <a:pt x="4459" y="2903"/>
                  <a:pt x="3750" y="2994"/>
                  <a:pt x="2994" y="2994"/>
                </a:cubicBezTo>
                <a:cubicBezTo>
                  <a:pt x="2238" y="2994"/>
                  <a:pt x="1529" y="2903"/>
                  <a:pt x="998" y="2737"/>
                </a:cubicBezTo>
                <a:cubicBezTo>
                  <a:pt x="530" y="2590"/>
                  <a:pt x="240" y="2391"/>
                  <a:pt x="240" y="2216"/>
                </a:cubicBezTo>
                <a:lnTo>
                  <a:pt x="240" y="1437"/>
                </a:lnTo>
                <a:cubicBezTo>
                  <a:pt x="728" y="1829"/>
                  <a:pt x="1888" y="2036"/>
                  <a:pt x="2994" y="2036"/>
                </a:cubicBezTo>
                <a:cubicBezTo>
                  <a:pt x="4101" y="2036"/>
                  <a:pt x="5260" y="1829"/>
                  <a:pt x="5749" y="1437"/>
                </a:cubicBezTo>
                <a:lnTo>
                  <a:pt x="5749" y="2216"/>
                </a:lnTo>
                <a:close/>
                <a:moveTo>
                  <a:pt x="4991" y="1539"/>
                </a:moveTo>
                <a:cubicBezTo>
                  <a:pt x="4459" y="1705"/>
                  <a:pt x="3750" y="1796"/>
                  <a:pt x="2994" y="1796"/>
                </a:cubicBezTo>
                <a:cubicBezTo>
                  <a:pt x="2238" y="1796"/>
                  <a:pt x="1529" y="1705"/>
                  <a:pt x="998" y="1539"/>
                </a:cubicBezTo>
                <a:cubicBezTo>
                  <a:pt x="530" y="1393"/>
                  <a:pt x="240" y="1193"/>
                  <a:pt x="240" y="1018"/>
                </a:cubicBezTo>
                <a:cubicBezTo>
                  <a:pt x="240" y="843"/>
                  <a:pt x="530" y="643"/>
                  <a:pt x="998" y="497"/>
                </a:cubicBezTo>
                <a:cubicBezTo>
                  <a:pt x="1529" y="331"/>
                  <a:pt x="2238" y="240"/>
                  <a:pt x="2994" y="240"/>
                </a:cubicBezTo>
                <a:cubicBezTo>
                  <a:pt x="3750" y="240"/>
                  <a:pt x="4459" y="331"/>
                  <a:pt x="4991" y="497"/>
                </a:cubicBezTo>
                <a:cubicBezTo>
                  <a:pt x="5459" y="643"/>
                  <a:pt x="5749" y="843"/>
                  <a:pt x="5749" y="1018"/>
                </a:cubicBezTo>
                <a:cubicBezTo>
                  <a:pt x="5749" y="1193"/>
                  <a:pt x="5459" y="1393"/>
                  <a:pt x="4991" y="1539"/>
                </a:cubicBezTo>
                <a:close/>
              </a:path>
            </a:pathLst>
          </a:custGeom>
          <a:solidFill>
            <a:schemeClr val="accent1"/>
          </a:solidFill>
          <a:ln>
            <a:noFill/>
          </a:ln>
        </p:spPr>
      </p:sp>
      <p:sp>
        <p:nvSpPr>
          <p:cNvPr id="103" name="search_141944">
            <a:extLst>
              <a:ext uri="{FF2B5EF4-FFF2-40B4-BE49-F238E27FC236}">
                <a16:creationId xmlns="" xmlns:a16="http://schemas.microsoft.com/office/drawing/2014/main" id="{6E79D8BF-A6E4-4A1D-BCC5-AF2B5EE85450}"/>
              </a:ext>
            </a:extLst>
          </p:cNvPr>
          <p:cNvSpPr>
            <a:spLocks noChangeAspect="1"/>
          </p:cNvSpPr>
          <p:nvPr/>
        </p:nvSpPr>
        <p:spPr bwMode="auto">
          <a:xfrm>
            <a:off x="7653443" y="4578299"/>
            <a:ext cx="538583" cy="537833"/>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08" h="6408">
                <a:moveTo>
                  <a:pt x="6408" y="6125"/>
                </a:moveTo>
                <a:lnTo>
                  <a:pt x="4704" y="4422"/>
                </a:lnTo>
                <a:cubicBezTo>
                  <a:pt x="5109" y="3953"/>
                  <a:pt x="5353" y="3343"/>
                  <a:pt x="5353" y="2677"/>
                </a:cubicBezTo>
                <a:cubicBezTo>
                  <a:pt x="5353" y="1201"/>
                  <a:pt x="4152" y="0"/>
                  <a:pt x="2677" y="0"/>
                </a:cubicBezTo>
                <a:cubicBezTo>
                  <a:pt x="1201" y="0"/>
                  <a:pt x="0" y="1201"/>
                  <a:pt x="0" y="2677"/>
                </a:cubicBezTo>
                <a:cubicBezTo>
                  <a:pt x="0" y="4152"/>
                  <a:pt x="1201" y="5353"/>
                  <a:pt x="2677" y="5353"/>
                </a:cubicBezTo>
                <a:cubicBezTo>
                  <a:pt x="3343" y="5353"/>
                  <a:pt x="3953" y="5109"/>
                  <a:pt x="4422" y="4704"/>
                </a:cubicBezTo>
                <a:lnTo>
                  <a:pt x="6125" y="6408"/>
                </a:lnTo>
                <a:lnTo>
                  <a:pt x="6408" y="6125"/>
                </a:lnTo>
                <a:close/>
                <a:moveTo>
                  <a:pt x="400" y="2677"/>
                </a:moveTo>
                <a:cubicBezTo>
                  <a:pt x="400" y="1421"/>
                  <a:pt x="1421" y="400"/>
                  <a:pt x="2677" y="400"/>
                </a:cubicBezTo>
                <a:cubicBezTo>
                  <a:pt x="3932" y="400"/>
                  <a:pt x="4953" y="1421"/>
                  <a:pt x="4953" y="2677"/>
                </a:cubicBezTo>
                <a:cubicBezTo>
                  <a:pt x="4953" y="3932"/>
                  <a:pt x="3932" y="4953"/>
                  <a:pt x="2677" y="4953"/>
                </a:cubicBezTo>
                <a:cubicBezTo>
                  <a:pt x="1421" y="4953"/>
                  <a:pt x="400" y="3932"/>
                  <a:pt x="400" y="2677"/>
                </a:cubicBezTo>
                <a:close/>
              </a:path>
            </a:pathLst>
          </a:custGeom>
          <a:solidFill>
            <a:schemeClr val="accent1"/>
          </a:solidFill>
          <a:ln>
            <a:noFill/>
          </a:ln>
        </p:spPr>
      </p:sp>
      <p:sp>
        <p:nvSpPr>
          <p:cNvPr id="104" name="share_180198">
            <a:extLst>
              <a:ext uri="{FF2B5EF4-FFF2-40B4-BE49-F238E27FC236}">
                <a16:creationId xmlns="" xmlns:a16="http://schemas.microsoft.com/office/drawing/2014/main" id="{AA551D3C-B8C0-4F11-99FE-49846FCD1210}"/>
              </a:ext>
            </a:extLst>
          </p:cNvPr>
          <p:cNvSpPr>
            <a:spLocks noChangeAspect="1"/>
          </p:cNvSpPr>
          <p:nvPr/>
        </p:nvSpPr>
        <p:spPr bwMode="auto">
          <a:xfrm>
            <a:off x="3280015" y="3690540"/>
            <a:ext cx="538583" cy="521913"/>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70" h="4241">
                <a:moveTo>
                  <a:pt x="3633" y="2767"/>
                </a:moveTo>
                <a:cubicBezTo>
                  <a:pt x="3396" y="2767"/>
                  <a:pt x="3186" y="2879"/>
                  <a:pt x="3051" y="3053"/>
                </a:cubicBezTo>
                <a:lnTo>
                  <a:pt x="2354" y="2650"/>
                </a:lnTo>
                <a:cubicBezTo>
                  <a:pt x="2430" y="2490"/>
                  <a:pt x="2473" y="2310"/>
                  <a:pt x="2473" y="2121"/>
                </a:cubicBezTo>
                <a:cubicBezTo>
                  <a:pt x="2473" y="1931"/>
                  <a:pt x="2430" y="1752"/>
                  <a:pt x="2354" y="1591"/>
                </a:cubicBezTo>
                <a:lnTo>
                  <a:pt x="3051" y="1189"/>
                </a:lnTo>
                <a:cubicBezTo>
                  <a:pt x="3186" y="1362"/>
                  <a:pt x="3396" y="1474"/>
                  <a:pt x="3633" y="1474"/>
                </a:cubicBezTo>
                <a:cubicBezTo>
                  <a:pt x="4039" y="1474"/>
                  <a:pt x="4370" y="1144"/>
                  <a:pt x="4370" y="737"/>
                </a:cubicBezTo>
                <a:cubicBezTo>
                  <a:pt x="4370" y="331"/>
                  <a:pt x="4039" y="0"/>
                  <a:pt x="3633" y="0"/>
                </a:cubicBezTo>
                <a:cubicBezTo>
                  <a:pt x="3226" y="0"/>
                  <a:pt x="2896" y="331"/>
                  <a:pt x="2896" y="737"/>
                </a:cubicBezTo>
                <a:cubicBezTo>
                  <a:pt x="2896" y="836"/>
                  <a:pt x="2915" y="930"/>
                  <a:pt x="2951" y="1016"/>
                </a:cubicBezTo>
                <a:lnTo>
                  <a:pt x="2254" y="1418"/>
                </a:lnTo>
                <a:cubicBezTo>
                  <a:pt x="2030" y="1096"/>
                  <a:pt x="1658" y="884"/>
                  <a:pt x="1237" y="884"/>
                </a:cubicBezTo>
                <a:cubicBezTo>
                  <a:pt x="555" y="884"/>
                  <a:pt x="0" y="1439"/>
                  <a:pt x="0" y="2121"/>
                </a:cubicBezTo>
                <a:cubicBezTo>
                  <a:pt x="0" y="2803"/>
                  <a:pt x="555" y="3357"/>
                  <a:pt x="1237" y="3357"/>
                </a:cubicBezTo>
                <a:cubicBezTo>
                  <a:pt x="1658" y="3357"/>
                  <a:pt x="2030" y="3146"/>
                  <a:pt x="2254" y="2823"/>
                </a:cubicBezTo>
                <a:lnTo>
                  <a:pt x="2951" y="3226"/>
                </a:lnTo>
                <a:cubicBezTo>
                  <a:pt x="2915" y="3312"/>
                  <a:pt x="2896" y="3406"/>
                  <a:pt x="2896" y="3504"/>
                </a:cubicBezTo>
                <a:cubicBezTo>
                  <a:pt x="2896" y="3911"/>
                  <a:pt x="3226" y="4241"/>
                  <a:pt x="3633" y="4241"/>
                </a:cubicBezTo>
                <a:cubicBezTo>
                  <a:pt x="4039" y="4241"/>
                  <a:pt x="4370" y="3911"/>
                  <a:pt x="4370" y="3504"/>
                </a:cubicBezTo>
                <a:cubicBezTo>
                  <a:pt x="4370" y="3098"/>
                  <a:pt x="4039" y="2767"/>
                  <a:pt x="3633" y="2767"/>
                </a:cubicBezTo>
                <a:close/>
                <a:moveTo>
                  <a:pt x="3633" y="200"/>
                </a:moveTo>
                <a:cubicBezTo>
                  <a:pt x="3929" y="200"/>
                  <a:pt x="4170" y="441"/>
                  <a:pt x="4170" y="737"/>
                </a:cubicBezTo>
                <a:cubicBezTo>
                  <a:pt x="4170" y="1034"/>
                  <a:pt x="3929" y="1274"/>
                  <a:pt x="3633" y="1274"/>
                </a:cubicBezTo>
                <a:cubicBezTo>
                  <a:pt x="3337" y="1274"/>
                  <a:pt x="3096" y="1034"/>
                  <a:pt x="3096" y="737"/>
                </a:cubicBezTo>
                <a:cubicBezTo>
                  <a:pt x="3096" y="441"/>
                  <a:pt x="3337" y="200"/>
                  <a:pt x="3633" y="200"/>
                </a:cubicBezTo>
                <a:close/>
                <a:moveTo>
                  <a:pt x="1237" y="3157"/>
                </a:moveTo>
                <a:cubicBezTo>
                  <a:pt x="665" y="3157"/>
                  <a:pt x="200" y="2692"/>
                  <a:pt x="200" y="2121"/>
                </a:cubicBezTo>
                <a:cubicBezTo>
                  <a:pt x="200" y="1549"/>
                  <a:pt x="665" y="1084"/>
                  <a:pt x="1237" y="1084"/>
                </a:cubicBezTo>
                <a:cubicBezTo>
                  <a:pt x="1808" y="1084"/>
                  <a:pt x="2273" y="1549"/>
                  <a:pt x="2273" y="2121"/>
                </a:cubicBezTo>
                <a:cubicBezTo>
                  <a:pt x="2273" y="2692"/>
                  <a:pt x="1808" y="3157"/>
                  <a:pt x="1237" y="3157"/>
                </a:cubicBezTo>
                <a:close/>
                <a:moveTo>
                  <a:pt x="3633" y="4041"/>
                </a:moveTo>
                <a:cubicBezTo>
                  <a:pt x="3337" y="4041"/>
                  <a:pt x="3096" y="3800"/>
                  <a:pt x="3096" y="3504"/>
                </a:cubicBezTo>
                <a:cubicBezTo>
                  <a:pt x="3096" y="3208"/>
                  <a:pt x="3337" y="2967"/>
                  <a:pt x="3633" y="2967"/>
                </a:cubicBezTo>
                <a:cubicBezTo>
                  <a:pt x="3929" y="2967"/>
                  <a:pt x="4170" y="3208"/>
                  <a:pt x="4170" y="3504"/>
                </a:cubicBezTo>
                <a:cubicBezTo>
                  <a:pt x="4170" y="3800"/>
                  <a:pt x="3929" y="4041"/>
                  <a:pt x="3633" y="4041"/>
                </a:cubicBezTo>
                <a:close/>
              </a:path>
            </a:pathLst>
          </a:custGeom>
          <a:solidFill>
            <a:schemeClr val="accent1"/>
          </a:solidFill>
          <a:ln>
            <a:noFill/>
          </a:ln>
        </p:spPr>
      </p:sp>
      <p:sp>
        <p:nvSpPr>
          <p:cNvPr id="105" name="user_184311">
            <a:extLst>
              <a:ext uri="{FF2B5EF4-FFF2-40B4-BE49-F238E27FC236}">
                <a16:creationId xmlns="" xmlns:a16="http://schemas.microsoft.com/office/drawing/2014/main" id="{5BE37F5E-8EA5-4E85-942C-1835647F11D2}"/>
              </a:ext>
            </a:extLst>
          </p:cNvPr>
          <p:cNvSpPr>
            <a:spLocks noChangeAspect="1"/>
          </p:cNvSpPr>
          <p:nvPr/>
        </p:nvSpPr>
        <p:spPr bwMode="auto">
          <a:xfrm>
            <a:off x="4076413" y="3750662"/>
            <a:ext cx="538583" cy="401669"/>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7639" h="453171">
                <a:moveTo>
                  <a:pt x="107157" y="236888"/>
                </a:moveTo>
                <a:lnTo>
                  <a:pt x="500483" y="236888"/>
                </a:lnTo>
                <a:cubicBezTo>
                  <a:pt x="507159" y="236888"/>
                  <a:pt x="512588" y="242300"/>
                  <a:pt x="512588" y="248955"/>
                </a:cubicBezTo>
                <a:cubicBezTo>
                  <a:pt x="512588" y="255609"/>
                  <a:pt x="507159" y="261021"/>
                  <a:pt x="500483" y="261021"/>
                </a:cubicBezTo>
                <a:lnTo>
                  <a:pt x="107157" y="261021"/>
                </a:lnTo>
                <a:cubicBezTo>
                  <a:pt x="100392" y="261021"/>
                  <a:pt x="95052" y="255609"/>
                  <a:pt x="95052" y="248955"/>
                </a:cubicBezTo>
                <a:cubicBezTo>
                  <a:pt x="95052" y="242300"/>
                  <a:pt x="100392" y="236888"/>
                  <a:pt x="107157" y="236888"/>
                </a:cubicBezTo>
                <a:close/>
                <a:moveTo>
                  <a:pt x="107157" y="166746"/>
                </a:moveTo>
                <a:lnTo>
                  <a:pt x="500483" y="166746"/>
                </a:lnTo>
                <a:cubicBezTo>
                  <a:pt x="507159" y="166746"/>
                  <a:pt x="512588" y="172158"/>
                  <a:pt x="512588" y="178813"/>
                </a:cubicBezTo>
                <a:cubicBezTo>
                  <a:pt x="512588" y="185467"/>
                  <a:pt x="507159" y="190879"/>
                  <a:pt x="500483" y="190879"/>
                </a:cubicBezTo>
                <a:lnTo>
                  <a:pt x="107157" y="190879"/>
                </a:lnTo>
                <a:cubicBezTo>
                  <a:pt x="100392" y="190879"/>
                  <a:pt x="95052" y="185467"/>
                  <a:pt x="95052" y="178813"/>
                </a:cubicBezTo>
                <a:cubicBezTo>
                  <a:pt x="95052" y="172158"/>
                  <a:pt x="100392" y="166746"/>
                  <a:pt x="107157" y="166746"/>
                </a:cubicBezTo>
                <a:close/>
                <a:moveTo>
                  <a:pt x="482927" y="96604"/>
                </a:moveTo>
                <a:lnTo>
                  <a:pt x="500474" y="96604"/>
                </a:lnTo>
                <a:cubicBezTo>
                  <a:pt x="507155" y="96604"/>
                  <a:pt x="512588" y="102032"/>
                  <a:pt x="512588" y="108706"/>
                </a:cubicBezTo>
                <a:cubicBezTo>
                  <a:pt x="512588" y="115469"/>
                  <a:pt x="507155" y="120808"/>
                  <a:pt x="500474" y="120808"/>
                </a:cubicBezTo>
                <a:lnTo>
                  <a:pt x="482927" y="120808"/>
                </a:lnTo>
                <a:cubicBezTo>
                  <a:pt x="476246" y="120808"/>
                  <a:pt x="470813" y="115469"/>
                  <a:pt x="470813" y="108706"/>
                </a:cubicBezTo>
                <a:cubicBezTo>
                  <a:pt x="470813" y="102032"/>
                  <a:pt x="476246" y="96604"/>
                  <a:pt x="482927" y="96604"/>
                </a:cubicBezTo>
                <a:close/>
                <a:moveTo>
                  <a:pt x="107156" y="96604"/>
                </a:moveTo>
                <a:lnTo>
                  <a:pt x="430836" y="96604"/>
                </a:lnTo>
                <a:cubicBezTo>
                  <a:pt x="437511" y="96604"/>
                  <a:pt x="442940" y="102032"/>
                  <a:pt x="442940" y="108706"/>
                </a:cubicBezTo>
                <a:cubicBezTo>
                  <a:pt x="442940" y="115469"/>
                  <a:pt x="437511" y="120808"/>
                  <a:pt x="430836" y="120808"/>
                </a:cubicBezTo>
                <a:lnTo>
                  <a:pt x="107156" y="120808"/>
                </a:lnTo>
                <a:cubicBezTo>
                  <a:pt x="100392" y="120808"/>
                  <a:pt x="95052" y="115469"/>
                  <a:pt x="95052" y="108706"/>
                </a:cubicBezTo>
                <a:cubicBezTo>
                  <a:pt x="95052" y="102032"/>
                  <a:pt x="100392" y="96604"/>
                  <a:pt x="107156" y="96604"/>
                </a:cubicBezTo>
                <a:close/>
                <a:moveTo>
                  <a:pt x="104136" y="24174"/>
                </a:moveTo>
                <a:cubicBezTo>
                  <a:pt x="60079" y="24174"/>
                  <a:pt x="24209" y="59901"/>
                  <a:pt x="24209" y="103894"/>
                </a:cubicBezTo>
                <a:lnTo>
                  <a:pt x="24209" y="412022"/>
                </a:lnTo>
                <a:lnTo>
                  <a:pt x="46372" y="389981"/>
                </a:lnTo>
                <a:cubicBezTo>
                  <a:pt x="83754" y="352832"/>
                  <a:pt x="133419" y="332302"/>
                  <a:pt x="186110" y="332302"/>
                </a:cubicBezTo>
                <a:lnTo>
                  <a:pt x="503503" y="332302"/>
                </a:lnTo>
                <a:cubicBezTo>
                  <a:pt x="547560" y="332302"/>
                  <a:pt x="583430" y="296574"/>
                  <a:pt x="583430" y="252581"/>
                </a:cubicBezTo>
                <a:lnTo>
                  <a:pt x="583430" y="103894"/>
                </a:lnTo>
                <a:cubicBezTo>
                  <a:pt x="583430" y="59901"/>
                  <a:pt x="547560" y="24174"/>
                  <a:pt x="503503" y="24174"/>
                </a:cubicBezTo>
                <a:close/>
                <a:moveTo>
                  <a:pt x="104136" y="0"/>
                </a:moveTo>
                <a:lnTo>
                  <a:pt x="503503" y="0"/>
                </a:lnTo>
                <a:cubicBezTo>
                  <a:pt x="560911" y="0"/>
                  <a:pt x="607639" y="46570"/>
                  <a:pt x="607639" y="103894"/>
                </a:cubicBezTo>
                <a:lnTo>
                  <a:pt x="607639" y="252581"/>
                </a:lnTo>
                <a:cubicBezTo>
                  <a:pt x="607639" y="309905"/>
                  <a:pt x="560911" y="356476"/>
                  <a:pt x="503503" y="356476"/>
                </a:cubicBezTo>
                <a:lnTo>
                  <a:pt x="186110" y="356476"/>
                </a:lnTo>
                <a:cubicBezTo>
                  <a:pt x="139827" y="356476"/>
                  <a:pt x="96304" y="374428"/>
                  <a:pt x="63461" y="407045"/>
                </a:cubicBezTo>
                <a:lnTo>
                  <a:pt x="20649" y="449705"/>
                </a:lnTo>
                <a:cubicBezTo>
                  <a:pt x="18335" y="451927"/>
                  <a:pt x="15220" y="453171"/>
                  <a:pt x="12105" y="453171"/>
                </a:cubicBezTo>
                <a:cubicBezTo>
                  <a:pt x="10503" y="453171"/>
                  <a:pt x="8990" y="452904"/>
                  <a:pt x="7476" y="452282"/>
                </a:cubicBezTo>
                <a:cubicBezTo>
                  <a:pt x="2937" y="450416"/>
                  <a:pt x="0" y="445972"/>
                  <a:pt x="0" y="441084"/>
                </a:cubicBezTo>
                <a:lnTo>
                  <a:pt x="0" y="103894"/>
                </a:lnTo>
                <a:cubicBezTo>
                  <a:pt x="0" y="46570"/>
                  <a:pt x="46728" y="0"/>
                  <a:pt x="104136" y="0"/>
                </a:cubicBezTo>
                <a:close/>
              </a:path>
            </a:pathLst>
          </a:custGeom>
          <a:solidFill>
            <a:schemeClr val="accent1"/>
          </a:solidFill>
          <a:ln>
            <a:noFill/>
          </a:ln>
        </p:spPr>
      </p:sp>
      <p:sp>
        <p:nvSpPr>
          <p:cNvPr id="107" name="usb-port_198176">
            <a:extLst>
              <a:ext uri="{FF2B5EF4-FFF2-40B4-BE49-F238E27FC236}">
                <a16:creationId xmlns="" xmlns:a16="http://schemas.microsoft.com/office/drawing/2014/main" id="{F12F303B-DB09-4E76-85D2-D648662B6FC9}"/>
              </a:ext>
            </a:extLst>
          </p:cNvPr>
          <p:cNvSpPr>
            <a:spLocks noChangeAspect="1"/>
          </p:cNvSpPr>
          <p:nvPr/>
        </p:nvSpPr>
        <p:spPr bwMode="auto">
          <a:xfrm>
            <a:off x="10311248" y="3682205"/>
            <a:ext cx="362374" cy="538583"/>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 name="T50" fmla="*/ 325000 h 606722"/>
              <a:gd name="T51" fmla="*/ 325000 h 606722"/>
              <a:gd name="T52" fmla="*/ 325000 h 606722"/>
              <a:gd name="T53" fmla="*/ 325000 h 606722"/>
              <a:gd name="T54" fmla="*/ 325000 h 606722"/>
              <a:gd name="T55" fmla="*/ 325000 h 606722"/>
              <a:gd name="T56" fmla="*/ 325000 h 606722"/>
              <a:gd name="T57" fmla="*/ 325000 h 606722"/>
              <a:gd name="T58" fmla="*/ 325000 h 606722"/>
              <a:gd name="T59" fmla="*/ 325000 h 606722"/>
              <a:gd name="T60" fmla="*/ 325000 h 606722"/>
              <a:gd name="T61" fmla="*/ 325000 h 606722"/>
              <a:gd name="T62" fmla="*/ 325000 h 606722"/>
              <a:gd name="T63" fmla="*/ 325000 h 606722"/>
              <a:gd name="T64" fmla="*/ 325000 h 606722"/>
              <a:gd name="T65" fmla="*/ 325000 h 606722"/>
              <a:gd name="T66" fmla="*/ 325000 h 606722"/>
              <a:gd name="T67" fmla="*/ 325000 h 606722"/>
              <a:gd name="T68" fmla="*/ 325000 h 606722"/>
              <a:gd name="T69" fmla="*/ 325000 h 606722"/>
              <a:gd name="T70" fmla="*/ 325000 h 606722"/>
              <a:gd name="T71" fmla="*/ 325000 h 606722"/>
              <a:gd name="T72" fmla="*/ 325000 h 606722"/>
              <a:gd name="T73" fmla="*/ 325000 h 606722"/>
              <a:gd name="T74" fmla="*/ 325000 h 606722"/>
              <a:gd name="T75" fmla="*/ 325000 h 606722"/>
              <a:gd name="T76" fmla="*/ 325000 h 606722"/>
              <a:gd name="T77" fmla="*/ 325000 h 606722"/>
              <a:gd name="T78" fmla="*/ 325000 h 606722"/>
              <a:gd name="T79" fmla="*/ 325000 h 606722"/>
              <a:gd name="T80" fmla="*/ 325000 h 606722"/>
              <a:gd name="T81" fmla="*/ 325000 h 606722"/>
              <a:gd name="T82" fmla="*/ 325000 h 606722"/>
              <a:gd name="T83" fmla="*/ 325000 h 606722"/>
              <a:gd name="T84" fmla="*/ 325000 h 606722"/>
              <a:gd name="T85" fmla="*/ 325000 h 606722"/>
              <a:gd name="T86" fmla="*/ 325000 h 606722"/>
              <a:gd name="T87" fmla="*/ 325000 h 606722"/>
              <a:gd name="T88" fmla="*/ 325000 h 606722"/>
              <a:gd name="T89" fmla="*/ 325000 h 606722"/>
              <a:gd name="T90" fmla="*/ 325000 h 606722"/>
              <a:gd name="T91" fmla="*/ 325000 h 606722"/>
              <a:gd name="T92" fmla="*/ 325000 h 606722"/>
              <a:gd name="T93" fmla="*/ 325000 h 606722"/>
              <a:gd name="T94" fmla="*/ 325000 h 606722"/>
              <a:gd name="T95" fmla="*/ 325000 h 606722"/>
              <a:gd name="T96" fmla="*/ 325000 h 606722"/>
              <a:gd name="T97" fmla="*/ 325000 h 606722"/>
              <a:gd name="T98" fmla="*/ 325000 h 606722"/>
              <a:gd name="T99" fmla="*/ 325000 h 606722"/>
              <a:gd name="T100" fmla="*/ 325000 h 606722"/>
              <a:gd name="T101" fmla="*/ 325000 h 606722"/>
              <a:gd name="T102" fmla="*/ 325000 h 606722"/>
              <a:gd name="T103" fmla="*/ 325000 h 606722"/>
              <a:gd name="T104" fmla="*/ 325000 h 606722"/>
              <a:gd name="T105" fmla="*/ 325000 h 606722"/>
              <a:gd name="T106" fmla="*/ 325000 h 606722"/>
              <a:gd name="T107" fmla="*/ 325000 h 606722"/>
              <a:gd name="T108" fmla="*/ 325000 h 606722"/>
              <a:gd name="T109" fmla="*/ 325000 h 606722"/>
              <a:gd name="T110" fmla="*/ 325000 h 606722"/>
              <a:gd name="T111" fmla="*/ 325000 h 606722"/>
              <a:gd name="T112" fmla="*/ 325000 h 606722"/>
              <a:gd name="T113"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87" h="6827">
                <a:moveTo>
                  <a:pt x="3738" y="1492"/>
                </a:moveTo>
                <a:lnTo>
                  <a:pt x="3738" y="2341"/>
                </a:lnTo>
                <a:lnTo>
                  <a:pt x="4059" y="2341"/>
                </a:lnTo>
                <a:lnTo>
                  <a:pt x="4059" y="2568"/>
                </a:lnTo>
                <a:cubicBezTo>
                  <a:pt x="4059" y="2811"/>
                  <a:pt x="3861" y="3009"/>
                  <a:pt x="3618" y="3009"/>
                </a:cubicBezTo>
                <a:lnTo>
                  <a:pt x="3073" y="3009"/>
                </a:lnTo>
                <a:cubicBezTo>
                  <a:pt x="2825" y="3009"/>
                  <a:pt x="2603" y="3118"/>
                  <a:pt x="2450" y="3291"/>
                </a:cubicBezTo>
                <a:lnTo>
                  <a:pt x="2450" y="1236"/>
                </a:lnTo>
                <a:lnTo>
                  <a:pt x="3060" y="1236"/>
                </a:lnTo>
                <a:lnTo>
                  <a:pt x="2347" y="0"/>
                </a:lnTo>
                <a:lnTo>
                  <a:pt x="1633" y="1236"/>
                </a:lnTo>
                <a:lnTo>
                  <a:pt x="2243" y="1236"/>
                </a:lnTo>
                <a:lnTo>
                  <a:pt x="2243" y="4145"/>
                </a:lnTo>
                <a:cubicBezTo>
                  <a:pt x="2091" y="3973"/>
                  <a:pt x="1868" y="3863"/>
                  <a:pt x="1620" y="3863"/>
                </a:cubicBezTo>
                <a:lnTo>
                  <a:pt x="1076" y="3863"/>
                </a:lnTo>
                <a:cubicBezTo>
                  <a:pt x="833" y="3863"/>
                  <a:pt x="635" y="3666"/>
                  <a:pt x="635" y="3422"/>
                </a:cubicBezTo>
                <a:lnTo>
                  <a:pt x="635" y="3078"/>
                </a:lnTo>
                <a:cubicBezTo>
                  <a:pt x="878" y="3030"/>
                  <a:pt x="1062" y="2815"/>
                  <a:pt x="1062" y="2557"/>
                </a:cubicBezTo>
                <a:cubicBezTo>
                  <a:pt x="1062" y="2265"/>
                  <a:pt x="824" y="2026"/>
                  <a:pt x="531" y="2026"/>
                </a:cubicBezTo>
                <a:cubicBezTo>
                  <a:pt x="238" y="2026"/>
                  <a:pt x="0" y="2264"/>
                  <a:pt x="0" y="2557"/>
                </a:cubicBezTo>
                <a:cubicBezTo>
                  <a:pt x="0" y="2815"/>
                  <a:pt x="184" y="3030"/>
                  <a:pt x="427" y="3078"/>
                </a:cubicBezTo>
                <a:lnTo>
                  <a:pt x="427" y="3422"/>
                </a:lnTo>
                <a:cubicBezTo>
                  <a:pt x="427" y="3780"/>
                  <a:pt x="718" y="4071"/>
                  <a:pt x="1076" y="4071"/>
                </a:cubicBezTo>
                <a:lnTo>
                  <a:pt x="1620" y="4071"/>
                </a:lnTo>
                <a:cubicBezTo>
                  <a:pt x="1964" y="4071"/>
                  <a:pt x="2243" y="4350"/>
                  <a:pt x="2243" y="4694"/>
                </a:cubicBezTo>
                <a:lnTo>
                  <a:pt x="2243" y="5560"/>
                </a:lnTo>
                <a:cubicBezTo>
                  <a:pt x="1941" y="5609"/>
                  <a:pt x="1709" y="5873"/>
                  <a:pt x="1709" y="6189"/>
                </a:cubicBezTo>
                <a:cubicBezTo>
                  <a:pt x="1709" y="6541"/>
                  <a:pt x="1995" y="6827"/>
                  <a:pt x="2347" y="6827"/>
                </a:cubicBezTo>
                <a:cubicBezTo>
                  <a:pt x="2698" y="6827"/>
                  <a:pt x="2985" y="6541"/>
                  <a:pt x="2985" y="6189"/>
                </a:cubicBezTo>
                <a:cubicBezTo>
                  <a:pt x="2985" y="5873"/>
                  <a:pt x="2753" y="5609"/>
                  <a:pt x="2450" y="5560"/>
                </a:cubicBezTo>
                <a:lnTo>
                  <a:pt x="2450" y="3839"/>
                </a:lnTo>
                <a:cubicBezTo>
                  <a:pt x="2450" y="3496"/>
                  <a:pt x="2730" y="3216"/>
                  <a:pt x="3073" y="3216"/>
                </a:cubicBezTo>
                <a:lnTo>
                  <a:pt x="3618" y="3216"/>
                </a:lnTo>
                <a:cubicBezTo>
                  <a:pt x="3975" y="3216"/>
                  <a:pt x="4266" y="2926"/>
                  <a:pt x="4266" y="2568"/>
                </a:cubicBezTo>
                <a:lnTo>
                  <a:pt x="4266" y="2341"/>
                </a:lnTo>
                <a:lnTo>
                  <a:pt x="4587" y="2341"/>
                </a:lnTo>
                <a:lnTo>
                  <a:pt x="4587" y="1492"/>
                </a:lnTo>
                <a:lnTo>
                  <a:pt x="3738" y="1492"/>
                </a:lnTo>
                <a:close/>
                <a:moveTo>
                  <a:pt x="531" y="2881"/>
                </a:moveTo>
                <a:cubicBezTo>
                  <a:pt x="353" y="2881"/>
                  <a:pt x="207" y="2736"/>
                  <a:pt x="207" y="2557"/>
                </a:cubicBezTo>
                <a:cubicBezTo>
                  <a:pt x="207" y="2379"/>
                  <a:pt x="353" y="2234"/>
                  <a:pt x="531" y="2234"/>
                </a:cubicBezTo>
                <a:cubicBezTo>
                  <a:pt x="709" y="2234"/>
                  <a:pt x="854" y="2379"/>
                  <a:pt x="854" y="2557"/>
                </a:cubicBezTo>
                <a:cubicBezTo>
                  <a:pt x="854" y="2736"/>
                  <a:pt x="709" y="2881"/>
                  <a:pt x="531" y="2881"/>
                </a:cubicBezTo>
                <a:close/>
                <a:moveTo>
                  <a:pt x="1992" y="1029"/>
                </a:moveTo>
                <a:lnTo>
                  <a:pt x="2347" y="415"/>
                </a:lnTo>
                <a:lnTo>
                  <a:pt x="2701" y="1029"/>
                </a:lnTo>
                <a:lnTo>
                  <a:pt x="1992" y="1029"/>
                </a:lnTo>
                <a:close/>
                <a:moveTo>
                  <a:pt x="2777" y="6189"/>
                </a:moveTo>
                <a:cubicBezTo>
                  <a:pt x="2777" y="6426"/>
                  <a:pt x="2584" y="6619"/>
                  <a:pt x="2347" y="6619"/>
                </a:cubicBezTo>
                <a:cubicBezTo>
                  <a:pt x="2109" y="6619"/>
                  <a:pt x="1916" y="6426"/>
                  <a:pt x="1916" y="6189"/>
                </a:cubicBezTo>
                <a:cubicBezTo>
                  <a:pt x="1916" y="5952"/>
                  <a:pt x="2109" y="5759"/>
                  <a:pt x="2347" y="5759"/>
                </a:cubicBezTo>
                <a:cubicBezTo>
                  <a:pt x="2584" y="5759"/>
                  <a:pt x="2777" y="5952"/>
                  <a:pt x="2777" y="6189"/>
                </a:cubicBezTo>
                <a:close/>
                <a:moveTo>
                  <a:pt x="4379" y="2133"/>
                </a:moveTo>
                <a:lnTo>
                  <a:pt x="3946" y="2133"/>
                </a:lnTo>
                <a:lnTo>
                  <a:pt x="3946" y="1700"/>
                </a:lnTo>
                <a:lnTo>
                  <a:pt x="4379" y="1700"/>
                </a:lnTo>
                <a:lnTo>
                  <a:pt x="4379" y="2133"/>
                </a:lnTo>
                <a:close/>
              </a:path>
            </a:pathLst>
          </a:custGeom>
          <a:solidFill>
            <a:schemeClr val="accent1"/>
          </a:solidFill>
          <a:ln>
            <a:noFill/>
          </a:ln>
        </p:spPr>
      </p:sp>
      <p:sp>
        <p:nvSpPr>
          <p:cNvPr id="109" name="whatsapp_88220">
            <a:extLst>
              <a:ext uri="{FF2B5EF4-FFF2-40B4-BE49-F238E27FC236}">
                <a16:creationId xmlns="" xmlns:a16="http://schemas.microsoft.com/office/drawing/2014/main" id="{DE5A241C-8C43-48EA-8384-7E28DB5BE566}"/>
              </a:ext>
            </a:extLst>
          </p:cNvPr>
          <p:cNvSpPr>
            <a:spLocks noChangeAspect="1"/>
          </p:cNvSpPr>
          <p:nvPr/>
        </p:nvSpPr>
        <p:spPr bwMode="auto">
          <a:xfrm>
            <a:off x="4946544" y="3682581"/>
            <a:ext cx="538583" cy="537830"/>
          </a:xfrm>
          <a:custGeom>
            <a:avLst/>
            <a:gdLst>
              <a:gd name="connsiteX0" fmla="*/ 175604 w 606157"/>
              <a:gd name="connsiteY0" fmla="*/ 117245 h 605310"/>
              <a:gd name="connsiteX1" fmla="*/ 222339 w 606157"/>
              <a:gd name="connsiteY1" fmla="*/ 158736 h 605310"/>
              <a:gd name="connsiteX2" fmla="*/ 263892 w 606157"/>
              <a:gd name="connsiteY2" fmla="*/ 205401 h 605310"/>
              <a:gd name="connsiteX3" fmla="*/ 263110 w 606157"/>
              <a:gd name="connsiteY3" fmla="*/ 218385 h 605310"/>
              <a:gd name="connsiteX4" fmla="*/ 235441 w 606157"/>
              <a:gd name="connsiteY4" fmla="*/ 245916 h 605310"/>
              <a:gd name="connsiteX5" fmla="*/ 258026 w 606157"/>
              <a:gd name="connsiteY5" fmla="*/ 268467 h 605310"/>
              <a:gd name="connsiteX6" fmla="*/ 258026 w 606157"/>
              <a:gd name="connsiteY6" fmla="*/ 282330 h 605310"/>
              <a:gd name="connsiteX7" fmla="*/ 244240 w 606157"/>
              <a:gd name="connsiteY7" fmla="*/ 282330 h 605310"/>
              <a:gd name="connsiteX8" fmla="*/ 214713 w 606157"/>
              <a:gd name="connsiteY8" fmla="*/ 252847 h 605310"/>
              <a:gd name="connsiteX9" fmla="*/ 211878 w 606157"/>
              <a:gd name="connsiteY9" fmla="*/ 245916 h 605310"/>
              <a:gd name="connsiteX10" fmla="*/ 214713 w 606157"/>
              <a:gd name="connsiteY10" fmla="*/ 239082 h 605310"/>
              <a:gd name="connsiteX11" fmla="*/ 243067 w 606157"/>
              <a:gd name="connsiteY11" fmla="*/ 210770 h 605310"/>
              <a:gd name="connsiteX12" fmla="*/ 208456 w 606157"/>
              <a:gd name="connsiteY12" fmla="*/ 172501 h 605310"/>
              <a:gd name="connsiteX13" fmla="*/ 170129 w 606157"/>
              <a:gd name="connsiteY13" fmla="*/ 137942 h 605310"/>
              <a:gd name="connsiteX14" fmla="*/ 135127 w 606157"/>
              <a:gd name="connsiteY14" fmla="*/ 193979 h 605310"/>
              <a:gd name="connsiteX15" fmla="*/ 238569 w 606157"/>
              <a:gd name="connsiteY15" fmla="*/ 367069 h 605310"/>
              <a:gd name="connsiteX16" fmla="*/ 411918 w 606157"/>
              <a:gd name="connsiteY16" fmla="*/ 470357 h 605310"/>
              <a:gd name="connsiteX17" fmla="*/ 468039 w 606157"/>
              <a:gd name="connsiteY17" fmla="*/ 435407 h 605310"/>
              <a:gd name="connsiteX18" fmla="*/ 433428 w 606157"/>
              <a:gd name="connsiteY18" fmla="*/ 397138 h 605310"/>
              <a:gd name="connsiteX19" fmla="*/ 395102 w 606157"/>
              <a:gd name="connsiteY19" fmla="*/ 362578 h 605310"/>
              <a:gd name="connsiteX20" fmla="*/ 366846 w 606157"/>
              <a:gd name="connsiteY20" fmla="*/ 390890 h 605310"/>
              <a:gd name="connsiteX21" fmla="*/ 352962 w 606157"/>
              <a:gd name="connsiteY21" fmla="*/ 390890 h 605310"/>
              <a:gd name="connsiteX22" fmla="*/ 271812 w 606157"/>
              <a:gd name="connsiteY22" fmla="*/ 309860 h 605310"/>
              <a:gd name="connsiteX23" fmla="*/ 271812 w 606157"/>
              <a:gd name="connsiteY23" fmla="*/ 296095 h 605310"/>
              <a:gd name="connsiteX24" fmla="*/ 285695 w 606157"/>
              <a:gd name="connsiteY24" fmla="*/ 296095 h 605310"/>
              <a:gd name="connsiteX25" fmla="*/ 359904 w 606157"/>
              <a:gd name="connsiteY25" fmla="*/ 370193 h 605310"/>
              <a:gd name="connsiteX26" fmla="*/ 387475 w 606157"/>
              <a:gd name="connsiteY26" fmla="*/ 342565 h 605310"/>
              <a:gd name="connsiteX27" fmla="*/ 400479 w 606157"/>
              <a:gd name="connsiteY27" fmla="*/ 341784 h 605310"/>
              <a:gd name="connsiteX28" fmla="*/ 447214 w 606157"/>
              <a:gd name="connsiteY28" fmla="*/ 383275 h 605310"/>
              <a:gd name="connsiteX29" fmla="*/ 488767 w 606157"/>
              <a:gd name="connsiteY29" fmla="*/ 429940 h 605310"/>
              <a:gd name="connsiteX30" fmla="*/ 488278 w 606157"/>
              <a:gd name="connsiteY30" fmla="*/ 442631 h 605310"/>
              <a:gd name="connsiteX31" fmla="*/ 413678 w 606157"/>
              <a:gd name="connsiteY31" fmla="*/ 489882 h 605310"/>
              <a:gd name="connsiteX32" fmla="*/ 407910 w 606157"/>
              <a:gd name="connsiteY32" fmla="*/ 490077 h 605310"/>
              <a:gd name="connsiteX33" fmla="*/ 224686 w 606157"/>
              <a:gd name="connsiteY33" fmla="*/ 380932 h 605310"/>
              <a:gd name="connsiteX34" fmla="*/ 115573 w 606157"/>
              <a:gd name="connsiteY34" fmla="*/ 192221 h 605310"/>
              <a:gd name="connsiteX35" fmla="*/ 162894 w 606157"/>
              <a:gd name="connsiteY35" fmla="*/ 117733 h 605310"/>
              <a:gd name="connsiteX36" fmla="*/ 175604 w 606157"/>
              <a:gd name="connsiteY36" fmla="*/ 117245 h 605310"/>
              <a:gd name="connsiteX37" fmla="*/ 303078 w 606157"/>
              <a:gd name="connsiteY37" fmla="*/ 19526 h 605310"/>
              <a:gd name="connsiteX38" fmla="*/ 19553 w 606157"/>
              <a:gd name="connsiteY38" fmla="*/ 302655 h 605310"/>
              <a:gd name="connsiteX39" fmla="*/ 68828 w 606157"/>
              <a:gd name="connsiteY39" fmla="*/ 462184 h 605310"/>
              <a:gd name="connsiteX40" fmla="*/ 70001 w 606157"/>
              <a:gd name="connsiteY40" fmla="*/ 470775 h 605310"/>
              <a:gd name="connsiteX41" fmla="*/ 37738 w 606157"/>
              <a:gd name="connsiteY41" fmla="*/ 567625 h 605310"/>
              <a:gd name="connsiteX42" fmla="*/ 134723 w 606157"/>
              <a:gd name="connsiteY42" fmla="*/ 535407 h 605310"/>
              <a:gd name="connsiteX43" fmla="*/ 137852 w 606157"/>
              <a:gd name="connsiteY43" fmla="*/ 534919 h 605310"/>
              <a:gd name="connsiteX44" fmla="*/ 143327 w 606157"/>
              <a:gd name="connsiteY44" fmla="*/ 536578 h 605310"/>
              <a:gd name="connsiteX45" fmla="*/ 303078 w 606157"/>
              <a:gd name="connsiteY45" fmla="*/ 585784 h 605310"/>
              <a:gd name="connsiteX46" fmla="*/ 586604 w 606157"/>
              <a:gd name="connsiteY46" fmla="*/ 302655 h 605310"/>
              <a:gd name="connsiteX47" fmla="*/ 303078 w 606157"/>
              <a:gd name="connsiteY47" fmla="*/ 19526 h 605310"/>
              <a:gd name="connsiteX48" fmla="*/ 303078 w 606157"/>
              <a:gd name="connsiteY48" fmla="*/ 0 h 605310"/>
              <a:gd name="connsiteX49" fmla="*/ 517384 w 606157"/>
              <a:gd name="connsiteY49" fmla="*/ 88649 h 605310"/>
              <a:gd name="connsiteX50" fmla="*/ 606157 w 606157"/>
              <a:gd name="connsiteY50" fmla="*/ 302655 h 605310"/>
              <a:gd name="connsiteX51" fmla="*/ 517384 w 606157"/>
              <a:gd name="connsiteY51" fmla="*/ 516662 h 605310"/>
              <a:gd name="connsiteX52" fmla="*/ 303078 w 606157"/>
              <a:gd name="connsiteY52" fmla="*/ 605310 h 605310"/>
              <a:gd name="connsiteX53" fmla="*/ 136385 w 606157"/>
              <a:gd name="connsiteY53" fmla="*/ 555421 h 605310"/>
              <a:gd name="connsiteX54" fmla="*/ 25322 w 606157"/>
              <a:gd name="connsiteY54" fmla="*/ 592325 h 605310"/>
              <a:gd name="connsiteX55" fmla="*/ 15349 w 606157"/>
              <a:gd name="connsiteY55" fmla="*/ 589982 h 605310"/>
              <a:gd name="connsiteX56" fmla="*/ 13003 w 606157"/>
              <a:gd name="connsiteY56" fmla="*/ 580024 h 605310"/>
              <a:gd name="connsiteX57" fmla="*/ 49959 w 606157"/>
              <a:gd name="connsiteY57" fmla="*/ 469115 h 605310"/>
              <a:gd name="connsiteX58" fmla="*/ 0 w 606157"/>
              <a:gd name="connsiteY58" fmla="*/ 302655 h 605310"/>
              <a:gd name="connsiteX59" fmla="*/ 88773 w 606157"/>
              <a:gd name="connsiteY59" fmla="*/ 88649 h 605310"/>
              <a:gd name="connsiteX60" fmla="*/ 303078 w 606157"/>
              <a:gd name="connsiteY60" fmla="*/ 0 h 60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157" h="605310">
                <a:moveTo>
                  <a:pt x="175604" y="117245"/>
                </a:moveTo>
                <a:cubicBezTo>
                  <a:pt x="176582" y="118026"/>
                  <a:pt x="200047" y="136477"/>
                  <a:pt x="222339" y="158736"/>
                </a:cubicBezTo>
                <a:cubicBezTo>
                  <a:pt x="244631" y="180995"/>
                  <a:pt x="263110" y="204425"/>
                  <a:pt x="263892" y="205401"/>
                </a:cubicBezTo>
                <a:cubicBezTo>
                  <a:pt x="266923" y="209306"/>
                  <a:pt x="266630" y="214871"/>
                  <a:pt x="263110" y="218385"/>
                </a:cubicBezTo>
                <a:lnTo>
                  <a:pt x="235441" y="245916"/>
                </a:lnTo>
                <a:lnTo>
                  <a:pt x="258026" y="268467"/>
                </a:lnTo>
                <a:cubicBezTo>
                  <a:pt x="261839" y="272274"/>
                  <a:pt x="261839" y="278523"/>
                  <a:pt x="258026" y="282330"/>
                </a:cubicBezTo>
                <a:cubicBezTo>
                  <a:pt x="254213" y="286137"/>
                  <a:pt x="248053" y="286137"/>
                  <a:pt x="244240" y="282330"/>
                </a:cubicBezTo>
                <a:lnTo>
                  <a:pt x="214713" y="252847"/>
                </a:lnTo>
                <a:cubicBezTo>
                  <a:pt x="212855" y="250992"/>
                  <a:pt x="211878" y="248551"/>
                  <a:pt x="211878" y="245916"/>
                </a:cubicBezTo>
                <a:cubicBezTo>
                  <a:pt x="211878" y="243377"/>
                  <a:pt x="212855" y="240839"/>
                  <a:pt x="214713" y="239082"/>
                </a:cubicBezTo>
                <a:lnTo>
                  <a:pt x="243067" y="210770"/>
                </a:lnTo>
                <a:cubicBezTo>
                  <a:pt x="236027" y="202277"/>
                  <a:pt x="222926" y="186950"/>
                  <a:pt x="208456" y="172501"/>
                </a:cubicBezTo>
                <a:cubicBezTo>
                  <a:pt x="193985" y="158053"/>
                  <a:pt x="178635" y="144971"/>
                  <a:pt x="170129" y="137942"/>
                </a:cubicBezTo>
                <a:cubicBezTo>
                  <a:pt x="157321" y="151121"/>
                  <a:pt x="136789" y="175723"/>
                  <a:pt x="135127" y="193979"/>
                </a:cubicBezTo>
                <a:cubicBezTo>
                  <a:pt x="131607" y="231662"/>
                  <a:pt x="174138" y="302831"/>
                  <a:pt x="238569" y="367069"/>
                </a:cubicBezTo>
                <a:cubicBezTo>
                  <a:pt x="302903" y="431404"/>
                  <a:pt x="374179" y="473871"/>
                  <a:pt x="411918" y="470357"/>
                </a:cubicBezTo>
                <a:cubicBezTo>
                  <a:pt x="430202" y="468697"/>
                  <a:pt x="454840" y="448196"/>
                  <a:pt x="468039" y="435407"/>
                </a:cubicBezTo>
                <a:cubicBezTo>
                  <a:pt x="461000" y="426913"/>
                  <a:pt x="447898" y="411586"/>
                  <a:pt x="433428" y="397138"/>
                </a:cubicBezTo>
                <a:cubicBezTo>
                  <a:pt x="418958" y="382689"/>
                  <a:pt x="403608" y="369607"/>
                  <a:pt x="395102" y="362578"/>
                </a:cubicBezTo>
                <a:lnTo>
                  <a:pt x="366846" y="390890"/>
                </a:lnTo>
                <a:cubicBezTo>
                  <a:pt x="362935" y="394697"/>
                  <a:pt x="356775" y="394697"/>
                  <a:pt x="352962" y="390890"/>
                </a:cubicBezTo>
                <a:lnTo>
                  <a:pt x="271812" y="309860"/>
                </a:lnTo>
                <a:cubicBezTo>
                  <a:pt x="267999" y="306053"/>
                  <a:pt x="267999" y="299903"/>
                  <a:pt x="271812" y="296095"/>
                </a:cubicBezTo>
                <a:cubicBezTo>
                  <a:pt x="275723" y="292288"/>
                  <a:pt x="281882" y="292288"/>
                  <a:pt x="285695" y="296095"/>
                </a:cubicBezTo>
                <a:lnTo>
                  <a:pt x="359904" y="370193"/>
                </a:lnTo>
                <a:lnTo>
                  <a:pt x="387475" y="342565"/>
                </a:lnTo>
                <a:cubicBezTo>
                  <a:pt x="390995" y="339050"/>
                  <a:pt x="396568" y="338758"/>
                  <a:pt x="400479" y="341784"/>
                </a:cubicBezTo>
                <a:cubicBezTo>
                  <a:pt x="401457" y="342565"/>
                  <a:pt x="424922" y="361016"/>
                  <a:pt x="447214" y="383275"/>
                </a:cubicBezTo>
                <a:cubicBezTo>
                  <a:pt x="469506" y="405533"/>
                  <a:pt x="487985" y="428964"/>
                  <a:pt x="488767" y="429940"/>
                </a:cubicBezTo>
                <a:cubicBezTo>
                  <a:pt x="491700" y="433747"/>
                  <a:pt x="491504" y="439117"/>
                  <a:pt x="488278" y="442631"/>
                </a:cubicBezTo>
                <a:cubicBezTo>
                  <a:pt x="484074" y="447122"/>
                  <a:pt x="446725" y="486856"/>
                  <a:pt x="413678" y="489882"/>
                </a:cubicBezTo>
                <a:cubicBezTo>
                  <a:pt x="411821" y="489980"/>
                  <a:pt x="409865" y="490077"/>
                  <a:pt x="407910" y="490077"/>
                </a:cubicBezTo>
                <a:cubicBezTo>
                  <a:pt x="363521" y="490077"/>
                  <a:pt x="291073" y="447122"/>
                  <a:pt x="224686" y="380932"/>
                </a:cubicBezTo>
                <a:cubicBezTo>
                  <a:pt x="155463" y="311715"/>
                  <a:pt x="111564" y="235860"/>
                  <a:pt x="115573" y="192221"/>
                </a:cubicBezTo>
                <a:cubicBezTo>
                  <a:pt x="118604" y="159224"/>
                  <a:pt x="158397" y="121931"/>
                  <a:pt x="162894" y="117733"/>
                </a:cubicBezTo>
                <a:cubicBezTo>
                  <a:pt x="166414" y="114512"/>
                  <a:pt x="171791" y="114316"/>
                  <a:pt x="175604" y="117245"/>
                </a:cubicBezTo>
                <a:close/>
                <a:moveTo>
                  <a:pt x="303078" y="19526"/>
                </a:moveTo>
                <a:cubicBezTo>
                  <a:pt x="146749" y="19526"/>
                  <a:pt x="19553" y="146544"/>
                  <a:pt x="19553" y="302655"/>
                </a:cubicBezTo>
                <a:cubicBezTo>
                  <a:pt x="19553" y="359867"/>
                  <a:pt x="36565" y="415126"/>
                  <a:pt x="68828" y="462184"/>
                </a:cubicBezTo>
                <a:cubicBezTo>
                  <a:pt x="70588" y="464722"/>
                  <a:pt x="70979" y="467846"/>
                  <a:pt x="70001" y="470775"/>
                </a:cubicBezTo>
                <a:lnTo>
                  <a:pt x="37738" y="567625"/>
                </a:lnTo>
                <a:lnTo>
                  <a:pt x="134723" y="535407"/>
                </a:lnTo>
                <a:cubicBezTo>
                  <a:pt x="135701" y="535016"/>
                  <a:pt x="136776" y="534919"/>
                  <a:pt x="137852" y="534919"/>
                </a:cubicBezTo>
                <a:cubicBezTo>
                  <a:pt x="139709" y="534919"/>
                  <a:pt x="141665" y="535407"/>
                  <a:pt x="143327" y="536578"/>
                </a:cubicBezTo>
                <a:cubicBezTo>
                  <a:pt x="190451" y="568796"/>
                  <a:pt x="245787" y="585784"/>
                  <a:pt x="303078" y="585784"/>
                </a:cubicBezTo>
                <a:cubicBezTo>
                  <a:pt x="459408" y="585784"/>
                  <a:pt x="586604" y="458767"/>
                  <a:pt x="586604" y="302655"/>
                </a:cubicBezTo>
                <a:cubicBezTo>
                  <a:pt x="586604" y="146544"/>
                  <a:pt x="459408" y="19526"/>
                  <a:pt x="303078" y="19526"/>
                </a:cubicBezTo>
                <a:close/>
                <a:moveTo>
                  <a:pt x="303078" y="0"/>
                </a:moveTo>
                <a:cubicBezTo>
                  <a:pt x="384030" y="0"/>
                  <a:pt x="460190" y="31437"/>
                  <a:pt x="517384" y="88649"/>
                </a:cubicBezTo>
                <a:cubicBezTo>
                  <a:pt x="574676" y="145763"/>
                  <a:pt x="606157" y="221817"/>
                  <a:pt x="606157" y="302655"/>
                </a:cubicBezTo>
                <a:cubicBezTo>
                  <a:pt x="606157" y="383493"/>
                  <a:pt x="574676" y="459548"/>
                  <a:pt x="517384" y="516662"/>
                </a:cubicBezTo>
                <a:cubicBezTo>
                  <a:pt x="460190" y="573873"/>
                  <a:pt x="384030" y="605310"/>
                  <a:pt x="303078" y="605310"/>
                </a:cubicBezTo>
                <a:cubicBezTo>
                  <a:pt x="243440" y="605310"/>
                  <a:pt x="185856" y="588030"/>
                  <a:pt x="136385" y="555421"/>
                </a:cubicBezTo>
                <a:lnTo>
                  <a:pt x="25322" y="592325"/>
                </a:lnTo>
                <a:cubicBezTo>
                  <a:pt x="21802" y="593497"/>
                  <a:pt x="17891" y="592618"/>
                  <a:pt x="15349" y="589982"/>
                </a:cubicBezTo>
                <a:cubicBezTo>
                  <a:pt x="12710" y="587444"/>
                  <a:pt x="11830" y="583539"/>
                  <a:pt x="13003" y="580024"/>
                </a:cubicBezTo>
                <a:lnTo>
                  <a:pt x="49959" y="469115"/>
                </a:lnTo>
                <a:cubicBezTo>
                  <a:pt x="17305" y="419714"/>
                  <a:pt x="0" y="362210"/>
                  <a:pt x="0" y="302655"/>
                </a:cubicBezTo>
                <a:cubicBezTo>
                  <a:pt x="0" y="221817"/>
                  <a:pt x="31481" y="145763"/>
                  <a:pt x="88773" y="88649"/>
                </a:cubicBezTo>
                <a:cubicBezTo>
                  <a:pt x="145967" y="31437"/>
                  <a:pt x="222127" y="0"/>
                  <a:pt x="303078" y="0"/>
                </a:cubicBezTo>
                <a:close/>
              </a:path>
            </a:pathLst>
          </a:custGeom>
          <a:solidFill>
            <a:schemeClr val="accent1"/>
          </a:solidFill>
          <a:ln>
            <a:noFill/>
          </a:ln>
        </p:spPr>
      </p:sp>
      <p:sp>
        <p:nvSpPr>
          <p:cNvPr id="110" name="voice-rercorder_75118">
            <a:extLst>
              <a:ext uri="{FF2B5EF4-FFF2-40B4-BE49-F238E27FC236}">
                <a16:creationId xmlns="" xmlns:a16="http://schemas.microsoft.com/office/drawing/2014/main" id="{08E3FF45-91CE-46B2-8AA7-52F999A7151E}"/>
              </a:ext>
            </a:extLst>
          </p:cNvPr>
          <p:cNvSpPr>
            <a:spLocks noChangeAspect="1"/>
          </p:cNvSpPr>
          <p:nvPr/>
        </p:nvSpPr>
        <p:spPr bwMode="auto">
          <a:xfrm>
            <a:off x="5810430" y="3683017"/>
            <a:ext cx="538583" cy="536958"/>
          </a:xfrm>
          <a:custGeom>
            <a:avLst/>
            <a:gdLst>
              <a:gd name="T0" fmla="*/ 5266 w 5610"/>
              <a:gd name="T1" fmla="*/ 345 h 5601"/>
              <a:gd name="T2" fmla="*/ 4434 w 5610"/>
              <a:gd name="T3" fmla="*/ 0 h 5601"/>
              <a:gd name="T4" fmla="*/ 3602 w 5610"/>
              <a:gd name="T5" fmla="*/ 345 h 5601"/>
              <a:gd name="T6" fmla="*/ 3239 w 5610"/>
              <a:gd name="T7" fmla="*/ 909 h 5601"/>
              <a:gd name="T8" fmla="*/ 2762 w 5610"/>
              <a:gd name="T9" fmla="*/ 1618 h 5601"/>
              <a:gd name="T10" fmla="*/ 2731 w 5610"/>
              <a:gd name="T11" fmla="*/ 1694 h 5601"/>
              <a:gd name="T12" fmla="*/ 2762 w 5610"/>
              <a:gd name="T13" fmla="*/ 1769 h 5601"/>
              <a:gd name="T14" fmla="*/ 2776 w 5610"/>
              <a:gd name="T15" fmla="*/ 1783 h 5601"/>
              <a:gd name="T16" fmla="*/ 159 w 5610"/>
              <a:gd name="T17" fmla="*/ 4674 h 5601"/>
              <a:gd name="T18" fmla="*/ 169 w 5610"/>
              <a:gd name="T19" fmla="*/ 5205 h 5601"/>
              <a:gd name="T20" fmla="*/ 212 w 5610"/>
              <a:gd name="T21" fmla="*/ 5248 h 5601"/>
              <a:gd name="T22" fmla="*/ 42 w 5610"/>
              <a:gd name="T23" fmla="*/ 5419 h 5601"/>
              <a:gd name="T24" fmla="*/ 42 w 5610"/>
              <a:gd name="T25" fmla="*/ 5570 h 5601"/>
              <a:gd name="T26" fmla="*/ 117 w 5610"/>
              <a:gd name="T27" fmla="*/ 5601 h 5601"/>
              <a:gd name="T28" fmla="*/ 193 w 5610"/>
              <a:gd name="T29" fmla="*/ 5570 h 5601"/>
              <a:gd name="T30" fmla="*/ 363 w 5610"/>
              <a:gd name="T31" fmla="*/ 5399 h 5601"/>
              <a:gd name="T32" fmla="*/ 399 w 5610"/>
              <a:gd name="T33" fmla="*/ 5435 h 5601"/>
              <a:gd name="T34" fmla="*/ 670 w 5610"/>
              <a:gd name="T35" fmla="*/ 5546 h 5601"/>
              <a:gd name="T36" fmla="*/ 930 w 5610"/>
              <a:gd name="T37" fmla="*/ 5445 h 5601"/>
              <a:gd name="T38" fmla="*/ 3827 w 5610"/>
              <a:gd name="T39" fmla="*/ 2834 h 5601"/>
              <a:gd name="T40" fmla="*/ 3841 w 5610"/>
              <a:gd name="T41" fmla="*/ 2848 h 5601"/>
              <a:gd name="T42" fmla="*/ 3917 w 5610"/>
              <a:gd name="T43" fmla="*/ 2879 h 5601"/>
              <a:gd name="T44" fmla="*/ 3992 w 5610"/>
              <a:gd name="T45" fmla="*/ 2848 h 5601"/>
              <a:gd name="T46" fmla="*/ 4701 w 5610"/>
              <a:gd name="T47" fmla="*/ 2371 h 5601"/>
              <a:gd name="T48" fmla="*/ 5266 w 5610"/>
              <a:gd name="T49" fmla="*/ 2008 h 5601"/>
              <a:gd name="T50" fmla="*/ 5610 w 5610"/>
              <a:gd name="T51" fmla="*/ 1176 h 5601"/>
              <a:gd name="T52" fmla="*/ 5266 w 5610"/>
              <a:gd name="T53" fmla="*/ 345 h 5601"/>
              <a:gd name="T54" fmla="*/ 787 w 5610"/>
              <a:gd name="T55" fmla="*/ 5287 h 5601"/>
              <a:gd name="T56" fmla="*/ 786 w 5610"/>
              <a:gd name="T57" fmla="*/ 5288 h 5601"/>
              <a:gd name="T58" fmla="*/ 550 w 5610"/>
              <a:gd name="T59" fmla="*/ 5284 h 5601"/>
              <a:gd name="T60" fmla="*/ 320 w 5610"/>
              <a:gd name="T61" fmla="*/ 5054 h 5601"/>
              <a:gd name="T62" fmla="*/ 316 w 5610"/>
              <a:gd name="T63" fmla="*/ 4819 h 5601"/>
              <a:gd name="T64" fmla="*/ 317 w 5610"/>
              <a:gd name="T65" fmla="*/ 4817 h 5601"/>
              <a:gd name="T66" fmla="*/ 2927 w 5610"/>
              <a:gd name="T67" fmla="*/ 1934 h 5601"/>
              <a:gd name="T68" fmla="*/ 3676 w 5610"/>
              <a:gd name="T69" fmla="*/ 2682 h 5601"/>
              <a:gd name="T70" fmla="*/ 787 w 5610"/>
              <a:gd name="T71" fmla="*/ 5287 h 5601"/>
              <a:gd name="T72" fmla="*/ 4616 w 5610"/>
              <a:gd name="T73" fmla="*/ 2176 h 5601"/>
              <a:gd name="T74" fmla="*/ 3918 w 5610"/>
              <a:gd name="T75" fmla="*/ 2623 h 5601"/>
              <a:gd name="T76" fmla="*/ 2988 w 5610"/>
              <a:gd name="T77" fmla="*/ 1692 h 5601"/>
              <a:gd name="T78" fmla="*/ 3435 w 5610"/>
              <a:gd name="T79" fmla="*/ 995 h 5601"/>
              <a:gd name="T80" fmla="*/ 3684 w 5610"/>
              <a:gd name="T81" fmla="*/ 569 h 5601"/>
              <a:gd name="T82" fmla="*/ 3786 w 5610"/>
              <a:gd name="T83" fmla="*/ 672 h 5601"/>
              <a:gd name="T84" fmla="*/ 3862 w 5610"/>
              <a:gd name="T85" fmla="*/ 703 h 5601"/>
              <a:gd name="T86" fmla="*/ 3937 w 5610"/>
              <a:gd name="T87" fmla="*/ 672 h 5601"/>
              <a:gd name="T88" fmla="*/ 3937 w 5610"/>
              <a:gd name="T89" fmla="*/ 521 h 5601"/>
              <a:gd name="T90" fmla="*/ 3837 w 5610"/>
              <a:gd name="T91" fmla="*/ 421 h 5601"/>
              <a:gd name="T92" fmla="*/ 4434 w 5610"/>
              <a:gd name="T93" fmla="*/ 213 h 5601"/>
              <a:gd name="T94" fmla="*/ 5115 w 5610"/>
              <a:gd name="T95" fmla="*/ 495 h 5601"/>
              <a:gd name="T96" fmla="*/ 5397 w 5610"/>
              <a:gd name="T97" fmla="*/ 1176 h 5601"/>
              <a:gd name="T98" fmla="*/ 5190 w 5610"/>
              <a:gd name="T99" fmla="*/ 1773 h 5601"/>
              <a:gd name="T100" fmla="*/ 4212 w 5610"/>
              <a:gd name="T101" fmla="*/ 795 h 5601"/>
              <a:gd name="T102" fmla="*/ 4061 w 5610"/>
              <a:gd name="T103" fmla="*/ 795 h 5601"/>
              <a:gd name="T104" fmla="*/ 4061 w 5610"/>
              <a:gd name="T105" fmla="*/ 946 h 5601"/>
              <a:gd name="T106" fmla="*/ 5041 w 5610"/>
              <a:gd name="T107" fmla="*/ 1926 h 5601"/>
              <a:gd name="T108" fmla="*/ 4616 w 5610"/>
              <a:gd name="T109" fmla="*/ 2176 h 5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10" h="5601">
                <a:moveTo>
                  <a:pt x="5266" y="345"/>
                </a:moveTo>
                <a:cubicBezTo>
                  <a:pt x="5044" y="122"/>
                  <a:pt x="4748" y="0"/>
                  <a:pt x="4434" y="0"/>
                </a:cubicBezTo>
                <a:cubicBezTo>
                  <a:pt x="4120" y="0"/>
                  <a:pt x="3825" y="122"/>
                  <a:pt x="3602" y="345"/>
                </a:cubicBezTo>
                <a:cubicBezTo>
                  <a:pt x="3396" y="551"/>
                  <a:pt x="3320" y="725"/>
                  <a:pt x="3239" y="909"/>
                </a:cubicBezTo>
                <a:cubicBezTo>
                  <a:pt x="3150" y="1112"/>
                  <a:pt x="3058" y="1322"/>
                  <a:pt x="2762" y="1618"/>
                </a:cubicBezTo>
                <a:cubicBezTo>
                  <a:pt x="2742" y="1638"/>
                  <a:pt x="2731" y="1665"/>
                  <a:pt x="2731" y="1694"/>
                </a:cubicBezTo>
                <a:cubicBezTo>
                  <a:pt x="2731" y="1722"/>
                  <a:pt x="2742" y="1749"/>
                  <a:pt x="2762" y="1769"/>
                </a:cubicBezTo>
                <a:lnTo>
                  <a:pt x="2776" y="1783"/>
                </a:lnTo>
                <a:lnTo>
                  <a:pt x="159" y="4674"/>
                </a:lnTo>
                <a:cubicBezTo>
                  <a:pt x="21" y="4823"/>
                  <a:pt x="25" y="5061"/>
                  <a:pt x="169" y="5205"/>
                </a:cubicBezTo>
                <a:lnTo>
                  <a:pt x="212" y="5248"/>
                </a:lnTo>
                <a:lnTo>
                  <a:pt x="42" y="5419"/>
                </a:lnTo>
                <a:cubicBezTo>
                  <a:pt x="0" y="5460"/>
                  <a:pt x="0" y="5528"/>
                  <a:pt x="42" y="5570"/>
                </a:cubicBezTo>
                <a:cubicBezTo>
                  <a:pt x="63" y="5590"/>
                  <a:pt x="90" y="5601"/>
                  <a:pt x="117" y="5601"/>
                </a:cubicBezTo>
                <a:cubicBezTo>
                  <a:pt x="144" y="5601"/>
                  <a:pt x="172" y="5590"/>
                  <a:pt x="193" y="5570"/>
                </a:cubicBezTo>
                <a:lnTo>
                  <a:pt x="363" y="5399"/>
                </a:lnTo>
                <a:lnTo>
                  <a:pt x="399" y="5435"/>
                </a:lnTo>
                <a:cubicBezTo>
                  <a:pt x="473" y="5508"/>
                  <a:pt x="571" y="5546"/>
                  <a:pt x="670" y="5546"/>
                </a:cubicBezTo>
                <a:cubicBezTo>
                  <a:pt x="764" y="5546"/>
                  <a:pt x="858" y="5512"/>
                  <a:pt x="930" y="5445"/>
                </a:cubicBezTo>
                <a:lnTo>
                  <a:pt x="3827" y="2834"/>
                </a:lnTo>
                <a:lnTo>
                  <a:pt x="3841" y="2848"/>
                </a:lnTo>
                <a:cubicBezTo>
                  <a:pt x="3861" y="2868"/>
                  <a:pt x="3889" y="2879"/>
                  <a:pt x="3917" y="2879"/>
                </a:cubicBezTo>
                <a:cubicBezTo>
                  <a:pt x="3945" y="2879"/>
                  <a:pt x="3972" y="2868"/>
                  <a:pt x="3992" y="2848"/>
                </a:cubicBezTo>
                <a:cubicBezTo>
                  <a:pt x="4288" y="2552"/>
                  <a:pt x="4498" y="2460"/>
                  <a:pt x="4701" y="2371"/>
                </a:cubicBezTo>
                <a:cubicBezTo>
                  <a:pt x="4885" y="2290"/>
                  <a:pt x="5059" y="2214"/>
                  <a:pt x="5266" y="2008"/>
                </a:cubicBezTo>
                <a:cubicBezTo>
                  <a:pt x="5488" y="1786"/>
                  <a:pt x="5610" y="1490"/>
                  <a:pt x="5610" y="1176"/>
                </a:cubicBezTo>
                <a:cubicBezTo>
                  <a:pt x="5610" y="862"/>
                  <a:pt x="5488" y="567"/>
                  <a:pt x="5266" y="345"/>
                </a:cubicBezTo>
                <a:close/>
                <a:moveTo>
                  <a:pt x="787" y="5287"/>
                </a:moveTo>
                <a:cubicBezTo>
                  <a:pt x="787" y="5288"/>
                  <a:pt x="786" y="5288"/>
                  <a:pt x="786" y="5288"/>
                </a:cubicBezTo>
                <a:cubicBezTo>
                  <a:pt x="721" y="5349"/>
                  <a:pt x="613" y="5347"/>
                  <a:pt x="550" y="5284"/>
                </a:cubicBezTo>
                <a:lnTo>
                  <a:pt x="320" y="5054"/>
                </a:lnTo>
                <a:cubicBezTo>
                  <a:pt x="257" y="4991"/>
                  <a:pt x="255" y="4884"/>
                  <a:pt x="316" y="4819"/>
                </a:cubicBezTo>
                <a:cubicBezTo>
                  <a:pt x="316" y="4818"/>
                  <a:pt x="316" y="4818"/>
                  <a:pt x="317" y="4817"/>
                </a:cubicBezTo>
                <a:lnTo>
                  <a:pt x="2927" y="1934"/>
                </a:lnTo>
                <a:lnTo>
                  <a:pt x="3676" y="2682"/>
                </a:lnTo>
                <a:lnTo>
                  <a:pt x="787" y="5287"/>
                </a:lnTo>
                <a:close/>
                <a:moveTo>
                  <a:pt x="4616" y="2176"/>
                </a:moveTo>
                <a:cubicBezTo>
                  <a:pt x="4422" y="2260"/>
                  <a:pt x="4204" y="2356"/>
                  <a:pt x="3918" y="2623"/>
                </a:cubicBezTo>
                <a:lnTo>
                  <a:pt x="2988" y="1692"/>
                </a:lnTo>
                <a:cubicBezTo>
                  <a:pt x="3255" y="1406"/>
                  <a:pt x="3350" y="1189"/>
                  <a:pt x="3435" y="995"/>
                </a:cubicBezTo>
                <a:cubicBezTo>
                  <a:pt x="3499" y="847"/>
                  <a:pt x="3557" y="716"/>
                  <a:pt x="3684" y="569"/>
                </a:cubicBezTo>
                <a:lnTo>
                  <a:pt x="3786" y="672"/>
                </a:lnTo>
                <a:cubicBezTo>
                  <a:pt x="3807" y="692"/>
                  <a:pt x="3834" y="703"/>
                  <a:pt x="3862" y="703"/>
                </a:cubicBezTo>
                <a:cubicBezTo>
                  <a:pt x="3889" y="703"/>
                  <a:pt x="3916" y="692"/>
                  <a:pt x="3937" y="672"/>
                </a:cubicBezTo>
                <a:cubicBezTo>
                  <a:pt x="3979" y="630"/>
                  <a:pt x="3979" y="562"/>
                  <a:pt x="3937" y="521"/>
                </a:cubicBezTo>
                <a:lnTo>
                  <a:pt x="3837" y="421"/>
                </a:lnTo>
                <a:cubicBezTo>
                  <a:pt x="4007" y="286"/>
                  <a:pt x="4215" y="213"/>
                  <a:pt x="4434" y="213"/>
                </a:cubicBezTo>
                <a:cubicBezTo>
                  <a:pt x="4691" y="213"/>
                  <a:pt x="4933" y="314"/>
                  <a:pt x="5115" y="495"/>
                </a:cubicBezTo>
                <a:cubicBezTo>
                  <a:pt x="5297" y="677"/>
                  <a:pt x="5397" y="919"/>
                  <a:pt x="5397" y="1176"/>
                </a:cubicBezTo>
                <a:cubicBezTo>
                  <a:pt x="5397" y="1396"/>
                  <a:pt x="5324" y="1604"/>
                  <a:pt x="5190" y="1773"/>
                </a:cubicBezTo>
                <a:lnTo>
                  <a:pt x="4212" y="795"/>
                </a:lnTo>
                <a:cubicBezTo>
                  <a:pt x="4170" y="754"/>
                  <a:pt x="4103" y="754"/>
                  <a:pt x="4061" y="795"/>
                </a:cubicBezTo>
                <a:cubicBezTo>
                  <a:pt x="4019" y="837"/>
                  <a:pt x="4019" y="905"/>
                  <a:pt x="4061" y="946"/>
                </a:cubicBezTo>
                <a:lnTo>
                  <a:pt x="5041" y="1926"/>
                </a:lnTo>
                <a:cubicBezTo>
                  <a:pt x="4894" y="2053"/>
                  <a:pt x="4764" y="2111"/>
                  <a:pt x="4616" y="2176"/>
                </a:cubicBezTo>
                <a:close/>
              </a:path>
            </a:pathLst>
          </a:custGeom>
          <a:solidFill>
            <a:schemeClr val="accent1"/>
          </a:solidFill>
          <a:ln>
            <a:noFill/>
          </a:ln>
        </p:spPr>
      </p:sp>
      <p:sp>
        <p:nvSpPr>
          <p:cNvPr id="111" name="mail-envelope_67168">
            <a:extLst>
              <a:ext uri="{FF2B5EF4-FFF2-40B4-BE49-F238E27FC236}">
                <a16:creationId xmlns="" xmlns:a16="http://schemas.microsoft.com/office/drawing/2014/main" id="{82FA4400-36D0-4289-8105-D8776A9BB49B}"/>
              </a:ext>
            </a:extLst>
          </p:cNvPr>
          <p:cNvSpPr>
            <a:spLocks noChangeAspect="1"/>
          </p:cNvSpPr>
          <p:nvPr/>
        </p:nvSpPr>
        <p:spPr bwMode="auto">
          <a:xfrm>
            <a:off x="10223144" y="4658414"/>
            <a:ext cx="538583" cy="377602"/>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99" h="4493">
                <a:moveTo>
                  <a:pt x="167" y="4493"/>
                </a:moveTo>
                <a:lnTo>
                  <a:pt x="6232" y="4493"/>
                </a:lnTo>
                <a:cubicBezTo>
                  <a:pt x="6324" y="4493"/>
                  <a:pt x="6399" y="4418"/>
                  <a:pt x="6399" y="4326"/>
                </a:cubicBezTo>
                <a:lnTo>
                  <a:pt x="6399" y="977"/>
                </a:lnTo>
                <a:lnTo>
                  <a:pt x="6399" y="873"/>
                </a:lnTo>
                <a:lnTo>
                  <a:pt x="6399" y="166"/>
                </a:lnTo>
                <a:cubicBezTo>
                  <a:pt x="6399" y="74"/>
                  <a:pt x="6324" y="0"/>
                  <a:pt x="6232" y="0"/>
                </a:cubicBezTo>
                <a:lnTo>
                  <a:pt x="167" y="0"/>
                </a:lnTo>
                <a:cubicBezTo>
                  <a:pt x="75" y="0"/>
                  <a:pt x="0" y="74"/>
                  <a:pt x="0" y="166"/>
                </a:cubicBezTo>
                <a:lnTo>
                  <a:pt x="0" y="873"/>
                </a:lnTo>
                <a:lnTo>
                  <a:pt x="0" y="977"/>
                </a:lnTo>
                <a:lnTo>
                  <a:pt x="0" y="4326"/>
                </a:lnTo>
                <a:cubicBezTo>
                  <a:pt x="0" y="4418"/>
                  <a:pt x="75" y="4493"/>
                  <a:pt x="167" y="4493"/>
                </a:cubicBezTo>
                <a:close/>
                <a:moveTo>
                  <a:pt x="6066" y="4160"/>
                </a:moveTo>
                <a:lnTo>
                  <a:pt x="333" y="4160"/>
                </a:lnTo>
                <a:lnTo>
                  <a:pt x="333" y="1141"/>
                </a:lnTo>
                <a:lnTo>
                  <a:pt x="3125" y="2525"/>
                </a:lnTo>
                <a:cubicBezTo>
                  <a:pt x="3172" y="2548"/>
                  <a:pt x="3227" y="2548"/>
                  <a:pt x="3273" y="2525"/>
                </a:cubicBezTo>
                <a:lnTo>
                  <a:pt x="6066" y="1141"/>
                </a:lnTo>
                <a:lnTo>
                  <a:pt x="6066" y="4160"/>
                </a:lnTo>
                <a:close/>
                <a:moveTo>
                  <a:pt x="6066" y="333"/>
                </a:moveTo>
                <a:lnTo>
                  <a:pt x="6066" y="769"/>
                </a:lnTo>
                <a:lnTo>
                  <a:pt x="3199" y="2189"/>
                </a:lnTo>
                <a:lnTo>
                  <a:pt x="333" y="769"/>
                </a:lnTo>
                <a:lnTo>
                  <a:pt x="333" y="333"/>
                </a:lnTo>
                <a:lnTo>
                  <a:pt x="6066" y="333"/>
                </a:lnTo>
                <a:close/>
              </a:path>
            </a:pathLst>
          </a:custGeom>
          <a:solidFill>
            <a:schemeClr val="accent1"/>
          </a:solidFill>
          <a:ln>
            <a:noFill/>
          </a:ln>
        </p:spPr>
      </p:sp>
      <p:sp>
        <p:nvSpPr>
          <p:cNvPr id="112" name="networking_218565">
            <a:extLst>
              <a:ext uri="{FF2B5EF4-FFF2-40B4-BE49-F238E27FC236}">
                <a16:creationId xmlns="" xmlns:a16="http://schemas.microsoft.com/office/drawing/2014/main" id="{7F9FDEC2-5A85-4519-9C04-06CDB8A18175}"/>
              </a:ext>
            </a:extLst>
          </p:cNvPr>
          <p:cNvSpPr>
            <a:spLocks noChangeAspect="1"/>
          </p:cNvSpPr>
          <p:nvPr/>
        </p:nvSpPr>
        <p:spPr bwMode="auto">
          <a:xfrm>
            <a:off x="8530248" y="3729459"/>
            <a:ext cx="538582" cy="44407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501015">
                <a:moveTo>
                  <a:pt x="53584" y="413374"/>
                </a:moveTo>
                <a:cubicBezTo>
                  <a:pt x="34536" y="413374"/>
                  <a:pt x="18959" y="428840"/>
                  <a:pt x="18959" y="447684"/>
                </a:cubicBezTo>
                <a:cubicBezTo>
                  <a:pt x="18959" y="466617"/>
                  <a:pt x="34536" y="482083"/>
                  <a:pt x="53584" y="482083"/>
                </a:cubicBezTo>
                <a:cubicBezTo>
                  <a:pt x="72721" y="482083"/>
                  <a:pt x="88209" y="466705"/>
                  <a:pt x="88209" y="447684"/>
                </a:cubicBezTo>
                <a:cubicBezTo>
                  <a:pt x="88209" y="428751"/>
                  <a:pt x="72721" y="413374"/>
                  <a:pt x="53584" y="413374"/>
                </a:cubicBezTo>
                <a:close/>
                <a:moveTo>
                  <a:pt x="554056" y="413366"/>
                </a:moveTo>
                <a:cubicBezTo>
                  <a:pt x="534919" y="413366"/>
                  <a:pt x="519431" y="428744"/>
                  <a:pt x="519431" y="447679"/>
                </a:cubicBezTo>
                <a:cubicBezTo>
                  <a:pt x="519431" y="466702"/>
                  <a:pt x="534919" y="482081"/>
                  <a:pt x="554056" y="482081"/>
                </a:cubicBezTo>
                <a:cubicBezTo>
                  <a:pt x="573104" y="482081"/>
                  <a:pt x="588591" y="466613"/>
                  <a:pt x="588591" y="447679"/>
                </a:cubicBezTo>
                <a:cubicBezTo>
                  <a:pt x="588591" y="428833"/>
                  <a:pt x="573104" y="413366"/>
                  <a:pt x="554056" y="413366"/>
                </a:cubicBezTo>
                <a:close/>
                <a:moveTo>
                  <a:pt x="461041" y="323049"/>
                </a:moveTo>
                <a:lnTo>
                  <a:pt x="533227" y="398609"/>
                </a:lnTo>
                <a:cubicBezTo>
                  <a:pt x="539636" y="395942"/>
                  <a:pt x="546668" y="394431"/>
                  <a:pt x="554056" y="394431"/>
                </a:cubicBezTo>
                <a:cubicBezTo>
                  <a:pt x="583607" y="394431"/>
                  <a:pt x="607639" y="418344"/>
                  <a:pt x="607639" y="447679"/>
                </a:cubicBezTo>
                <a:cubicBezTo>
                  <a:pt x="607639" y="477103"/>
                  <a:pt x="583518" y="501015"/>
                  <a:pt x="553967" y="501015"/>
                </a:cubicBezTo>
                <a:cubicBezTo>
                  <a:pt x="524415" y="501015"/>
                  <a:pt x="500383" y="477103"/>
                  <a:pt x="500383" y="447679"/>
                </a:cubicBezTo>
                <a:cubicBezTo>
                  <a:pt x="500383" y="432567"/>
                  <a:pt x="506881" y="418966"/>
                  <a:pt x="517117" y="409276"/>
                </a:cubicBezTo>
                <a:lnTo>
                  <a:pt x="447244" y="336117"/>
                </a:lnTo>
                <a:close/>
                <a:moveTo>
                  <a:pt x="146599" y="322978"/>
                </a:moveTo>
                <a:lnTo>
                  <a:pt x="160395" y="336044"/>
                </a:lnTo>
                <a:lnTo>
                  <a:pt x="90523" y="409197"/>
                </a:lnTo>
                <a:cubicBezTo>
                  <a:pt x="100759" y="418974"/>
                  <a:pt x="107168" y="432574"/>
                  <a:pt x="107168" y="447684"/>
                </a:cubicBezTo>
                <a:cubicBezTo>
                  <a:pt x="107168" y="477105"/>
                  <a:pt x="83135" y="501015"/>
                  <a:pt x="53584" y="501015"/>
                </a:cubicBezTo>
                <a:cubicBezTo>
                  <a:pt x="24033" y="501015"/>
                  <a:pt x="0" y="477105"/>
                  <a:pt x="0" y="447684"/>
                </a:cubicBezTo>
                <a:cubicBezTo>
                  <a:pt x="0" y="418352"/>
                  <a:pt x="24033" y="394442"/>
                  <a:pt x="53584" y="394442"/>
                </a:cubicBezTo>
                <a:cubicBezTo>
                  <a:pt x="60972" y="394442"/>
                  <a:pt x="68003" y="395864"/>
                  <a:pt x="74412" y="398619"/>
                </a:cubicBezTo>
                <a:close/>
                <a:moveTo>
                  <a:pt x="303784" y="162989"/>
                </a:moveTo>
                <a:cubicBezTo>
                  <a:pt x="246830" y="162989"/>
                  <a:pt x="199932" y="206536"/>
                  <a:pt x="195037" y="261903"/>
                </a:cubicBezTo>
                <a:lnTo>
                  <a:pt x="412620" y="261903"/>
                </a:lnTo>
                <a:cubicBezTo>
                  <a:pt x="407726" y="206536"/>
                  <a:pt x="360827" y="162989"/>
                  <a:pt x="303784" y="162989"/>
                </a:cubicBezTo>
                <a:close/>
                <a:moveTo>
                  <a:pt x="553967" y="18935"/>
                </a:moveTo>
                <a:cubicBezTo>
                  <a:pt x="534919" y="18935"/>
                  <a:pt x="519431" y="34313"/>
                  <a:pt x="519431" y="53248"/>
                </a:cubicBezTo>
                <a:cubicBezTo>
                  <a:pt x="519431" y="72182"/>
                  <a:pt x="534919" y="87650"/>
                  <a:pt x="553967" y="87650"/>
                </a:cubicBezTo>
                <a:cubicBezTo>
                  <a:pt x="573104" y="87650"/>
                  <a:pt x="588591" y="72182"/>
                  <a:pt x="588591" y="53248"/>
                </a:cubicBezTo>
                <a:cubicBezTo>
                  <a:pt x="588591" y="34313"/>
                  <a:pt x="573104" y="18935"/>
                  <a:pt x="553967" y="18935"/>
                </a:cubicBezTo>
                <a:close/>
                <a:moveTo>
                  <a:pt x="53584" y="18935"/>
                </a:moveTo>
                <a:cubicBezTo>
                  <a:pt x="34536" y="18935"/>
                  <a:pt x="18959" y="34313"/>
                  <a:pt x="18959" y="53248"/>
                </a:cubicBezTo>
                <a:cubicBezTo>
                  <a:pt x="18959" y="72182"/>
                  <a:pt x="34536" y="87650"/>
                  <a:pt x="53584" y="87650"/>
                </a:cubicBezTo>
                <a:cubicBezTo>
                  <a:pt x="72721" y="87650"/>
                  <a:pt x="88209" y="72182"/>
                  <a:pt x="88209" y="53248"/>
                </a:cubicBezTo>
                <a:cubicBezTo>
                  <a:pt x="88209" y="34313"/>
                  <a:pt x="72721" y="18935"/>
                  <a:pt x="53584" y="18935"/>
                </a:cubicBezTo>
                <a:close/>
                <a:moveTo>
                  <a:pt x="303873" y="18930"/>
                </a:moveTo>
                <a:cubicBezTo>
                  <a:pt x="271125" y="18930"/>
                  <a:pt x="244605" y="45324"/>
                  <a:pt x="244605" y="77673"/>
                </a:cubicBezTo>
                <a:cubicBezTo>
                  <a:pt x="244605" y="110111"/>
                  <a:pt x="271125" y="136506"/>
                  <a:pt x="303784" y="136506"/>
                </a:cubicBezTo>
                <a:cubicBezTo>
                  <a:pt x="336444" y="136506"/>
                  <a:pt x="363052" y="110111"/>
                  <a:pt x="363052" y="77673"/>
                </a:cubicBezTo>
                <a:cubicBezTo>
                  <a:pt x="363052" y="45324"/>
                  <a:pt x="336533" y="18930"/>
                  <a:pt x="303873" y="18930"/>
                </a:cubicBezTo>
                <a:close/>
                <a:moveTo>
                  <a:pt x="553967" y="0"/>
                </a:moveTo>
                <a:cubicBezTo>
                  <a:pt x="583607" y="0"/>
                  <a:pt x="607639" y="23913"/>
                  <a:pt x="607639" y="53248"/>
                </a:cubicBezTo>
                <a:cubicBezTo>
                  <a:pt x="607639" y="82672"/>
                  <a:pt x="583607" y="106584"/>
                  <a:pt x="554056" y="106584"/>
                </a:cubicBezTo>
                <a:cubicBezTo>
                  <a:pt x="546668" y="106584"/>
                  <a:pt x="539636" y="105073"/>
                  <a:pt x="533227" y="102406"/>
                </a:cubicBezTo>
                <a:lnTo>
                  <a:pt x="461041" y="177966"/>
                </a:lnTo>
                <a:lnTo>
                  <a:pt x="447244" y="164899"/>
                </a:lnTo>
                <a:lnTo>
                  <a:pt x="517117" y="91739"/>
                </a:lnTo>
                <a:cubicBezTo>
                  <a:pt x="506881" y="82049"/>
                  <a:pt x="500383" y="68449"/>
                  <a:pt x="500383" y="53248"/>
                </a:cubicBezTo>
                <a:cubicBezTo>
                  <a:pt x="500383" y="23913"/>
                  <a:pt x="524415" y="0"/>
                  <a:pt x="553967" y="0"/>
                </a:cubicBezTo>
                <a:close/>
                <a:moveTo>
                  <a:pt x="303784" y="0"/>
                </a:moveTo>
                <a:cubicBezTo>
                  <a:pt x="346945" y="0"/>
                  <a:pt x="382007" y="34838"/>
                  <a:pt x="382007" y="77673"/>
                </a:cubicBezTo>
                <a:cubicBezTo>
                  <a:pt x="382007" y="109134"/>
                  <a:pt x="363141" y="136062"/>
                  <a:pt x="336177" y="148326"/>
                </a:cubicBezTo>
                <a:cubicBezTo>
                  <a:pt x="391173" y="162634"/>
                  <a:pt x="431931" y="212313"/>
                  <a:pt x="431931" y="271412"/>
                </a:cubicBezTo>
                <a:lnTo>
                  <a:pt x="431931" y="280921"/>
                </a:lnTo>
                <a:lnTo>
                  <a:pt x="175637" y="280921"/>
                </a:lnTo>
                <a:lnTo>
                  <a:pt x="175637" y="271412"/>
                </a:lnTo>
                <a:cubicBezTo>
                  <a:pt x="175637" y="212313"/>
                  <a:pt x="216484" y="162634"/>
                  <a:pt x="271481" y="148326"/>
                </a:cubicBezTo>
                <a:cubicBezTo>
                  <a:pt x="244427" y="136062"/>
                  <a:pt x="225561" y="109134"/>
                  <a:pt x="225561" y="77673"/>
                </a:cubicBezTo>
                <a:cubicBezTo>
                  <a:pt x="225561" y="34838"/>
                  <a:pt x="260713" y="0"/>
                  <a:pt x="303784" y="0"/>
                </a:cubicBezTo>
                <a:close/>
                <a:moveTo>
                  <a:pt x="53584" y="0"/>
                </a:moveTo>
                <a:cubicBezTo>
                  <a:pt x="83135" y="0"/>
                  <a:pt x="107168" y="23913"/>
                  <a:pt x="107168" y="53248"/>
                </a:cubicBezTo>
                <a:cubicBezTo>
                  <a:pt x="107168" y="68449"/>
                  <a:pt x="100759" y="82049"/>
                  <a:pt x="90523" y="91739"/>
                </a:cubicBezTo>
                <a:lnTo>
                  <a:pt x="160395" y="164899"/>
                </a:lnTo>
                <a:lnTo>
                  <a:pt x="146599" y="177966"/>
                </a:lnTo>
                <a:lnTo>
                  <a:pt x="74412" y="102406"/>
                </a:lnTo>
                <a:cubicBezTo>
                  <a:pt x="68003" y="105073"/>
                  <a:pt x="60972" y="106584"/>
                  <a:pt x="53584" y="106584"/>
                </a:cubicBezTo>
                <a:cubicBezTo>
                  <a:pt x="24033" y="106584"/>
                  <a:pt x="0" y="82672"/>
                  <a:pt x="0" y="53248"/>
                </a:cubicBezTo>
                <a:cubicBezTo>
                  <a:pt x="0" y="23913"/>
                  <a:pt x="24033" y="0"/>
                  <a:pt x="53584" y="0"/>
                </a:cubicBezTo>
                <a:close/>
              </a:path>
            </a:pathLst>
          </a:custGeom>
          <a:solidFill>
            <a:schemeClr val="accent1"/>
          </a:solidFill>
          <a:ln>
            <a:noFill/>
          </a:ln>
        </p:spPr>
      </p:sp>
      <p:sp>
        <p:nvSpPr>
          <p:cNvPr id="113" name="connected-circles_19759">
            <a:extLst>
              <a:ext uri="{FF2B5EF4-FFF2-40B4-BE49-F238E27FC236}">
                <a16:creationId xmlns="" xmlns:a16="http://schemas.microsoft.com/office/drawing/2014/main" id="{AB2CDFD3-0E56-4C53-BDB0-D986086598EF}"/>
              </a:ext>
            </a:extLst>
          </p:cNvPr>
          <p:cNvSpPr>
            <a:spLocks noChangeAspect="1"/>
          </p:cNvSpPr>
          <p:nvPr/>
        </p:nvSpPr>
        <p:spPr bwMode="auto">
          <a:xfrm>
            <a:off x="11048655" y="3682205"/>
            <a:ext cx="524843" cy="538583"/>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54" h="4372">
                <a:moveTo>
                  <a:pt x="3493" y="0"/>
                </a:moveTo>
                <a:cubicBezTo>
                  <a:pt x="3127" y="0"/>
                  <a:pt x="2820" y="260"/>
                  <a:pt x="2748" y="605"/>
                </a:cubicBezTo>
                <a:lnTo>
                  <a:pt x="2049" y="605"/>
                </a:lnTo>
                <a:lnTo>
                  <a:pt x="2049" y="1419"/>
                </a:lnTo>
                <a:cubicBezTo>
                  <a:pt x="1666" y="1458"/>
                  <a:pt x="1366" y="1783"/>
                  <a:pt x="1366" y="2176"/>
                </a:cubicBezTo>
                <a:cubicBezTo>
                  <a:pt x="1366" y="2570"/>
                  <a:pt x="1666" y="2894"/>
                  <a:pt x="2049" y="2933"/>
                </a:cubicBezTo>
                <a:lnTo>
                  <a:pt x="2049" y="3591"/>
                </a:lnTo>
                <a:lnTo>
                  <a:pt x="1521" y="3591"/>
                </a:lnTo>
                <a:cubicBezTo>
                  <a:pt x="1510" y="3181"/>
                  <a:pt x="1174" y="2850"/>
                  <a:pt x="761" y="2850"/>
                </a:cubicBezTo>
                <a:cubicBezTo>
                  <a:pt x="341" y="2850"/>
                  <a:pt x="0" y="3191"/>
                  <a:pt x="0" y="3611"/>
                </a:cubicBezTo>
                <a:cubicBezTo>
                  <a:pt x="0" y="4030"/>
                  <a:pt x="341" y="4372"/>
                  <a:pt x="761" y="4372"/>
                </a:cubicBezTo>
                <a:cubicBezTo>
                  <a:pt x="1134" y="4372"/>
                  <a:pt x="1444" y="4102"/>
                  <a:pt x="1509" y="3747"/>
                </a:cubicBezTo>
                <a:lnTo>
                  <a:pt x="2205" y="3747"/>
                </a:lnTo>
                <a:lnTo>
                  <a:pt x="2205" y="2933"/>
                </a:lnTo>
                <a:cubicBezTo>
                  <a:pt x="2588" y="2894"/>
                  <a:pt x="2888" y="2570"/>
                  <a:pt x="2888" y="2176"/>
                </a:cubicBezTo>
                <a:cubicBezTo>
                  <a:pt x="2888" y="1783"/>
                  <a:pt x="2588" y="1458"/>
                  <a:pt x="2205" y="1419"/>
                </a:cubicBezTo>
                <a:lnTo>
                  <a:pt x="2205" y="761"/>
                </a:lnTo>
                <a:lnTo>
                  <a:pt x="2732" y="761"/>
                </a:lnTo>
                <a:cubicBezTo>
                  <a:pt x="2732" y="1181"/>
                  <a:pt x="3073" y="1522"/>
                  <a:pt x="3493" y="1522"/>
                </a:cubicBezTo>
                <a:cubicBezTo>
                  <a:pt x="3913" y="1522"/>
                  <a:pt x="4254" y="1181"/>
                  <a:pt x="4254" y="761"/>
                </a:cubicBezTo>
                <a:cubicBezTo>
                  <a:pt x="4254" y="341"/>
                  <a:pt x="3913" y="0"/>
                  <a:pt x="3493" y="0"/>
                </a:cubicBezTo>
                <a:close/>
                <a:moveTo>
                  <a:pt x="761" y="4216"/>
                </a:moveTo>
                <a:cubicBezTo>
                  <a:pt x="427" y="4216"/>
                  <a:pt x="156" y="3944"/>
                  <a:pt x="156" y="3611"/>
                </a:cubicBezTo>
                <a:cubicBezTo>
                  <a:pt x="156" y="3277"/>
                  <a:pt x="427" y="3006"/>
                  <a:pt x="761" y="3006"/>
                </a:cubicBezTo>
                <a:cubicBezTo>
                  <a:pt x="1094" y="3006"/>
                  <a:pt x="1366" y="3277"/>
                  <a:pt x="1366" y="3611"/>
                </a:cubicBezTo>
                <a:cubicBezTo>
                  <a:pt x="1366" y="3944"/>
                  <a:pt x="1094" y="4216"/>
                  <a:pt x="761" y="4216"/>
                </a:cubicBezTo>
                <a:close/>
                <a:moveTo>
                  <a:pt x="2732" y="2176"/>
                </a:moveTo>
                <a:cubicBezTo>
                  <a:pt x="2732" y="2510"/>
                  <a:pt x="2460" y="2781"/>
                  <a:pt x="2127" y="2781"/>
                </a:cubicBezTo>
                <a:cubicBezTo>
                  <a:pt x="1793" y="2781"/>
                  <a:pt x="1522" y="2510"/>
                  <a:pt x="1522" y="2176"/>
                </a:cubicBezTo>
                <a:cubicBezTo>
                  <a:pt x="1522" y="1843"/>
                  <a:pt x="1793" y="1571"/>
                  <a:pt x="2127" y="1571"/>
                </a:cubicBezTo>
                <a:cubicBezTo>
                  <a:pt x="2460" y="1571"/>
                  <a:pt x="2732" y="1843"/>
                  <a:pt x="2732" y="2176"/>
                </a:cubicBezTo>
                <a:close/>
                <a:moveTo>
                  <a:pt x="3493" y="1366"/>
                </a:moveTo>
                <a:cubicBezTo>
                  <a:pt x="3160" y="1366"/>
                  <a:pt x="2888" y="1095"/>
                  <a:pt x="2888" y="761"/>
                </a:cubicBezTo>
                <a:cubicBezTo>
                  <a:pt x="2888" y="428"/>
                  <a:pt x="3160" y="156"/>
                  <a:pt x="3493" y="156"/>
                </a:cubicBezTo>
                <a:cubicBezTo>
                  <a:pt x="3827" y="156"/>
                  <a:pt x="4098" y="428"/>
                  <a:pt x="4098" y="761"/>
                </a:cubicBezTo>
                <a:cubicBezTo>
                  <a:pt x="4098" y="1095"/>
                  <a:pt x="3827" y="1366"/>
                  <a:pt x="3493" y="1366"/>
                </a:cubicBezTo>
                <a:close/>
              </a:path>
            </a:pathLst>
          </a:custGeom>
          <a:solidFill>
            <a:schemeClr val="accent1"/>
          </a:solidFill>
          <a:ln>
            <a:noFill/>
          </a:ln>
        </p:spPr>
      </p:sp>
      <p:sp>
        <p:nvSpPr>
          <p:cNvPr id="115" name="shopping-cart_116600">
            <a:extLst>
              <a:ext uri="{FF2B5EF4-FFF2-40B4-BE49-F238E27FC236}">
                <a16:creationId xmlns="" xmlns:a16="http://schemas.microsoft.com/office/drawing/2014/main" id="{DA727275-3BDD-4D38-8167-D97D38FA9144}"/>
              </a:ext>
            </a:extLst>
          </p:cNvPr>
          <p:cNvSpPr>
            <a:spLocks noChangeAspect="1"/>
          </p:cNvSpPr>
          <p:nvPr/>
        </p:nvSpPr>
        <p:spPr bwMode="auto">
          <a:xfrm>
            <a:off x="9374276" y="4578363"/>
            <a:ext cx="538583" cy="537705"/>
          </a:xfrm>
          <a:custGeom>
            <a:avLst/>
            <a:gdLst>
              <a:gd name="connsiteX0" fmla="*/ 305544 w 581560"/>
              <a:gd name="connsiteY0" fmla="*/ 467562 h 580612"/>
              <a:gd name="connsiteX1" fmla="*/ 272785 w 581560"/>
              <a:gd name="connsiteY1" fmla="*/ 499913 h 580612"/>
              <a:gd name="connsiteX2" fmla="*/ 305544 w 581560"/>
              <a:gd name="connsiteY2" fmla="*/ 532264 h 580612"/>
              <a:gd name="connsiteX3" fmla="*/ 338214 w 581560"/>
              <a:gd name="connsiteY3" fmla="*/ 499913 h 580612"/>
              <a:gd name="connsiteX4" fmla="*/ 305544 w 581560"/>
              <a:gd name="connsiteY4" fmla="*/ 467562 h 580612"/>
              <a:gd name="connsiteX5" fmla="*/ 113182 w 581560"/>
              <a:gd name="connsiteY5" fmla="*/ 467562 h 580612"/>
              <a:gd name="connsiteX6" fmla="*/ 80423 w 581560"/>
              <a:gd name="connsiteY6" fmla="*/ 499913 h 580612"/>
              <a:gd name="connsiteX7" fmla="*/ 113182 w 581560"/>
              <a:gd name="connsiteY7" fmla="*/ 532264 h 580612"/>
              <a:gd name="connsiteX8" fmla="*/ 145763 w 581560"/>
              <a:gd name="connsiteY8" fmla="*/ 499913 h 580612"/>
              <a:gd name="connsiteX9" fmla="*/ 113182 w 581560"/>
              <a:gd name="connsiteY9" fmla="*/ 467562 h 580612"/>
              <a:gd name="connsiteX10" fmla="*/ 305544 w 581560"/>
              <a:gd name="connsiteY10" fmla="*/ 418947 h 580612"/>
              <a:gd name="connsiteX11" fmla="*/ 386729 w 581560"/>
              <a:gd name="connsiteY11" fmla="*/ 499824 h 580612"/>
              <a:gd name="connsiteX12" fmla="*/ 305544 w 581560"/>
              <a:gd name="connsiteY12" fmla="*/ 580612 h 580612"/>
              <a:gd name="connsiteX13" fmla="*/ 224358 w 581560"/>
              <a:gd name="connsiteY13" fmla="*/ 499824 h 580612"/>
              <a:gd name="connsiteX14" fmla="*/ 305544 w 581560"/>
              <a:gd name="connsiteY14" fmla="*/ 418947 h 580612"/>
              <a:gd name="connsiteX15" fmla="*/ 113182 w 581560"/>
              <a:gd name="connsiteY15" fmla="*/ 418947 h 580612"/>
              <a:gd name="connsiteX16" fmla="*/ 194368 w 581560"/>
              <a:gd name="connsiteY16" fmla="*/ 499824 h 580612"/>
              <a:gd name="connsiteX17" fmla="*/ 113182 w 581560"/>
              <a:gd name="connsiteY17" fmla="*/ 580612 h 580612"/>
              <a:gd name="connsiteX18" fmla="*/ 31997 w 581560"/>
              <a:gd name="connsiteY18" fmla="*/ 499824 h 580612"/>
              <a:gd name="connsiteX19" fmla="*/ 113182 w 581560"/>
              <a:gd name="connsiteY19" fmla="*/ 418947 h 580612"/>
              <a:gd name="connsiteX20" fmla="*/ 469764 w 581560"/>
              <a:gd name="connsiteY20" fmla="*/ 0 h 580612"/>
              <a:gd name="connsiteX21" fmla="*/ 557350 w 581560"/>
              <a:gd name="connsiteY21" fmla="*/ 0 h 580612"/>
              <a:gd name="connsiteX22" fmla="*/ 581560 w 581560"/>
              <a:gd name="connsiteY22" fmla="*/ 24174 h 580612"/>
              <a:gd name="connsiteX23" fmla="*/ 557350 w 581560"/>
              <a:gd name="connsiteY23" fmla="*/ 48348 h 580612"/>
              <a:gd name="connsiteX24" fmla="*/ 486498 w 581560"/>
              <a:gd name="connsiteY24" fmla="*/ 48348 h 580612"/>
              <a:gd name="connsiteX25" fmla="*/ 366869 w 581560"/>
              <a:gd name="connsiteY25" fmla="*/ 364564 h 580612"/>
              <a:gd name="connsiteX26" fmla="*/ 344260 w 581560"/>
              <a:gd name="connsiteY26" fmla="*/ 380206 h 580612"/>
              <a:gd name="connsiteX27" fmla="*/ 76340 w 581560"/>
              <a:gd name="connsiteY27" fmla="*/ 380206 h 580612"/>
              <a:gd name="connsiteX28" fmla="*/ 52664 w 581560"/>
              <a:gd name="connsiteY28" fmla="*/ 361187 h 580612"/>
              <a:gd name="connsiteX29" fmla="*/ 415 w 581560"/>
              <a:gd name="connsiteY29" fmla="*/ 120514 h 580612"/>
              <a:gd name="connsiteX30" fmla="*/ 24181 w 581560"/>
              <a:gd name="connsiteY30" fmla="*/ 91185 h 580612"/>
              <a:gd name="connsiteX31" fmla="*/ 286760 w 581560"/>
              <a:gd name="connsiteY31" fmla="*/ 91185 h 580612"/>
              <a:gd name="connsiteX32" fmla="*/ 310971 w 581560"/>
              <a:gd name="connsiteY32" fmla="*/ 115359 h 580612"/>
              <a:gd name="connsiteX33" fmla="*/ 286760 w 581560"/>
              <a:gd name="connsiteY33" fmla="*/ 139533 h 580612"/>
              <a:gd name="connsiteX34" fmla="*/ 54177 w 581560"/>
              <a:gd name="connsiteY34" fmla="*/ 139533 h 580612"/>
              <a:gd name="connsiteX35" fmla="*/ 95922 w 581560"/>
              <a:gd name="connsiteY35" fmla="*/ 331769 h 580612"/>
              <a:gd name="connsiteX36" fmla="*/ 327615 w 581560"/>
              <a:gd name="connsiteY36" fmla="*/ 331769 h 580612"/>
              <a:gd name="connsiteX37" fmla="*/ 447155 w 581560"/>
              <a:gd name="connsiteY37" fmla="*/ 15642 h 580612"/>
              <a:gd name="connsiteX38" fmla="*/ 469764 w 581560"/>
              <a:gd name="connsiteY38" fmla="*/ 0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81560" h="580612">
                <a:moveTo>
                  <a:pt x="305544" y="467562"/>
                </a:moveTo>
                <a:cubicBezTo>
                  <a:pt x="287473" y="467562"/>
                  <a:pt x="272785" y="482049"/>
                  <a:pt x="272785" y="499913"/>
                </a:cubicBezTo>
                <a:cubicBezTo>
                  <a:pt x="272785" y="517688"/>
                  <a:pt x="287473" y="532264"/>
                  <a:pt x="305544" y="532264"/>
                </a:cubicBezTo>
                <a:cubicBezTo>
                  <a:pt x="323615" y="532264"/>
                  <a:pt x="338214" y="517688"/>
                  <a:pt x="338214" y="499913"/>
                </a:cubicBezTo>
                <a:cubicBezTo>
                  <a:pt x="338214" y="482138"/>
                  <a:pt x="323615" y="467562"/>
                  <a:pt x="305544" y="467562"/>
                </a:cubicBezTo>
                <a:close/>
                <a:moveTo>
                  <a:pt x="113182" y="467562"/>
                </a:moveTo>
                <a:cubicBezTo>
                  <a:pt x="95111" y="467562"/>
                  <a:pt x="80423" y="482049"/>
                  <a:pt x="80423" y="499913"/>
                </a:cubicBezTo>
                <a:cubicBezTo>
                  <a:pt x="80423" y="517688"/>
                  <a:pt x="95111" y="532264"/>
                  <a:pt x="113182" y="532264"/>
                </a:cubicBezTo>
                <a:cubicBezTo>
                  <a:pt x="131164" y="532264"/>
                  <a:pt x="145763" y="517688"/>
                  <a:pt x="145763" y="499913"/>
                </a:cubicBezTo>
                <a:cubicBezTo>
                  <a:pt x="145763" y="482138"/>
                  <a:pt x="131164" y="467562"/>
                  <a:pt x="113182" y="467562"/>
                </a:cubicBezTo>
                <a:close/>
                <a:moveTo>
                  <a:pt x="305544" y="418947"/>
                </a:moveTo>
                <a:cubicBezTo>
                  <a:pt x="350320" y="418947"/>
                  <a:pt x="386729" y="455208"/>
                  <a:pt x="386729" y="499824"/>
                </a:cubicBezTo>
                <a:cubicBezTo>
                  <a:pt x="386729" y="544351"/>
                  <a:pt x="350320" y="580612"/>
                  <a:pt x="305544" y="580612"/>
                </a:cubicBezTo>
                <a:cubicBezTo>
                  <a:pt x="260767" y="580612"/>
                  <a:pt x="224358" y="544351"/>
                  <a:pt x="224358" y="499824"/>
                </a:cubicBezTo>
                <a:cubicBezTo>
                  <a:pt x="224358" y="455208"/>
                  <a:pt x="260767" y="418947"/>
                  <a:pt x="305544" y="418947"/>
                </a:cubicBezTo>
                <a:close/>
                <a:moveTo>
                  <a:pt x="113182" y="418947"/>
                </a:moveTo>
                <a:cubicBezTo>
                  <a:pt x="157870" y="418947"/>
                  <a:pt x="194368" y="455208"/>
                  <a:pt x="194368" y="499824"/>
                </a:cubicBezTo>
                <a:cubicBezTo>
                  <a:pt x="194368" y="544351"/>
                  <a:pt x="157870" y="580612"/>
                  <a:pt x="113182" y="580612"/>
                </a:cubicBezTo>
                <a:cubicBezTo>
                  <a:pt x="68406" y="580612"/>
                  <a:pt x="31997" y="544351"/>
                  <a:pt x="31997" y="499824"/>
                </a:cubicBezTo>
                <a:cubicBezTo>
                  <a:pt x="31997" y="455208"/>
                  <a:pt x="68406" y="418947"/>
                  <a:pt x="113182" y="418947"/>
                </a:cubicBezTo>
                <a:close/>
                <a:moveTo>
                  <a:pt x="469764" y="0"/>
                </a:moveTo>
                <a:lnTo>
                  <a:pt x="557350" y="0"/>
                </a:lnTo>
                <a:cubicBezTo>
                  <a:pt x="570701" y="0"/>
                  <a:pt x="581560" y="10754"/>
                  <a:pt x="581560" y="24174"/>
                </a:cubicBezTo>
                <a:cubicBezTo>
                  <a:pt x="581560" y="37505"/>
                  <a:pt x="570790" y="48348"/>
                  <a:pt x="557350" y="48348"/>
                </a:cubicBezTo>
                <a:lnTo>
                  <a:pt x="486498" y="48348"/>
                </a:lnTo>
                <a:lnTo>
                  <a:pt x="366869" y="364564"/>
                </a:lnTo>
                <a:cubicBezTo>
                  <a:pt x="363308" y="373985"/>
                  <a:pt x="354318" y="380206"/>
                  <a:pt x="344260" y="380206"/>
                </a:cubicBezTo>
                <a:lnTo>
                  <a:pt x="76340" y="380206"/>
                </a:lnTo>
                <a:cubicBezTo>
                  <a:pt x="64858" y="380206"/>
                  <a:pt x="54978" y="372296"/>
                  <a:pt x="52664" y="361187"/>
                </a:cubicBezTo>
                <a:lnTo>
                  <a:pt x="415" y="120514"/>
                </a:lnTo>
                <a:cubicBezTo>
                  <a:pt x="-1098" y="113404"/>
                  <a:pt x="415" y="91185"/>
                  <a:pt x="24181" y="91185"/>
                </a:cubicBezTo>
                <a:lnTo>
                  <a:pt x="286760" y="91185"/>
                </a:lnTo>
                <a:cubicBezTo>
                  <a:pt x="300200" y="91185"/>
                  <a:pt x="310971" y="102028"/>
                  <a:pt x="310971" y="115359"/>
                </a:cubicBezTo>
                <a:cubicBezTo>
                  <a:pt x="310971" y="128779"/>
                  <a:pt x="300200" y="139533"/>
                  <a:pt x="286760" y="139533"/>
                </a:cubicBezTo>
                <a:lnTo>
                  <a:pt x="54177" y="139533"/>
                </a:lnTo>
                <a:lnTo>
                  <a:pt x="95922" y="331769"/>
                </a:lnTo>
                <a:lnTo>
                  <a:pt x="327615" y="331769"/>
                </a:lnTo>
                <a:lnTo>
                  <a:pt x="447155" y="15642"/>
                </a:lnTo>
                <a:cubicBezTo>
                  <a:pt x="450716" y="6221"/>
                  <a:pt x="459706" y="0"/>
                  <a:pt x="469764" y="0"/>
                </a:cubicBezTo>
                <a:close/>
              </a:path>
            </a:pathLst>
          </a:custGeom>
          <a:solidFill>
            <a:schemeClr val="accent1"/>
          </a:solidFill>
          <a:ln>
            <a:noFill/>
          </a:ln>
        </p:spPr>
      </p:sp>
      <p:sp>
        <p:nvSpPr>
          <p:cNvPr id="116" name="verified-protection_57595">
            <a:extLst>
              <a:ext uri="{FF2B5EF4-FFF2-40B4-BE49-F238E27FC236}">
                <a16:creationId xmlns="" xmlns:a16="http://schemas.microsoft.com/office/drawing/2014/main" id="{B4C12F53-A2C8-41D9-849D-CD90D97EAF99}"/>
              </a:ext>
            </a:extLst>
          </p:cNvPr>
          <p:cNvSpPr>
            <a:spLocks noChangeAspect="1"/>
          </p:cNvSpPr>
          <p:nvPr/>
        </p:nvSpPr>
        <p:spPr bwMode="auto">
          <a:xfrm>
            <a:off x="11063233" y="4577924"/>
            <a:ext cx="495686" cy="538583"/>
          </a:xfrm>
          <a:custGeom>
            <a:avLst/>
            <a:gdLst>
              <a:gd name="connsiteX0" fmla="*/ 400482 w 560086"/>
              <a:gd name="connsiteY0" fmla="*/ 203934 h 608556"/>
              <a:gd name="connsiteX1" fmla="*/ 431714 w 560086"/>
              <a:gd name="connsiteY1" fmla="*/ 235122 h 608556"/>
              <a:gd name="connsiteX2" fmla="*/ 254767 w 560086"/>
              <a:gd name="connsiteY2" fmla="*/ 411820 h 608556"/>
              <a:gd name="connsiteX3" fmla="*/ 157356 w 560086"/>
              <a:gd name="connsiteY3" fmla="*/ 314596 h 608556"/>
              <a:gd name="connsiteX4" fmla="*/ 173022 w 560086"/>
              <a:gd name="connsiteY4" fmla="*/ 299002 h 608556"/>
              <a:gd name="connsiteX5" fmla="*/ 188638 w 560086"/>
              <a:gd name="connsiteY5" fmla="*/ 283408 h 608556"/>
              <a:gd name="connsiteX6" fmla="*/ 196521 w 560086"/>
              <a:gd name="connsiteY6" fmla="*/ 291280 h 608556"/>
              <a:gd name="connsiteX7" fmla="*/ 254767 w 560086"/>
              <a:gd name="connsiteY7" fmla="*/ 349444 h 608556"/>
              <a:gd name="connsiteX8" fmla="*/ 369652 w 560086"/>
              <a:gd name="connsiteY8" fmla="*/ 234721 h 608556"/>
              <a:gd name="connsiteX9" fmla="*/ 280059 w 560086"/>
              <a:gd name="connsiteY9" fmla="*/ 56759 h 608556"/>
              <a:gd name="connsiteX10" fmla="*/ 217645 w 560086"/>
              <a:gd name="connsiteY10" fmla="*/ 96069 h 608556"/>
              <a:gd name="connsiteX11" fmla="*/ 132685 w 560086"/>
              <a:gd name="connsiteY11" fmla="*/ 133675 h 608556"/>
              <a:gd name="connsiteX12" fmla="*/ 44412 w 560086"/>
              <a:gd name="connsiteY12" fmla="*/ 155486 h 608556"/>
              <a:gd name="connsiteX13" fmla="*/ 70874 w 560086"/>
              <a:gd name="connsiteY13" fmla="*/ 306259 h 608556"/>
              <a:gd name="connsiteX14" fmla="*/ 143330 w 560086"/>
              <a:gd name="connsiteY14" fmla="*/ 446752 h 608556"/>
              <a:gd name="connsiteX15" fmla="*/ 280059 w 560086"/>
              <a:gd name="connsiteY15" fmla="*/ 559519 h 608556"/>
              <a:gd name="connsiteX16" fmla="*/ 417290 w 560086"/>
              <a:gd name="connsiteY16" fmla="*/ 446101 h 608556"/>
              <a:gd name="connsiteX17" fmla="*/ 489646 w 560086"/>
              <a:gd name="connsiteY17" fmla="*/ 304855 h 608556"/>
              <a:gd name="connsiteX18" fmla="*/ 515656 w 560086"/>
              <a:gd name="connsiteY18" fmla="*/ 155486 h 608556"/>
              <a:gd name="connsiteX19" fmla="*/ 427383 w 560086"/>
              <a:gd name="connsiteY19" fmla="*/ 133675 h 608556"/>
              <a:gd name="connsiteX20" fmla="*/ 342423 w 560086"/>
              <a:gd name="connsiteY20" fmla="*/ 96069 h 608556"/>
              <a:gd name="connsiteX21" fmla="*/ 280059 w 560086"/>
              <a:gd name="connsiteY21" fmla="*/ 56759 h 608556"/>
              <a:gd name="connsiteX22" fmla="*/ 280059 w 560086"/>
              <a:gd name="connsiteY22" fmla="*/ 0 h 608556"/>
              <a:gd name="connsiteX23" fmla="*/ 294319 w 560086"/>
              <a:gd name="connsiteY23" fmla="*/ 12034 h 608556"/>
              <a:gd name="connsiteX24" fmla="*/ 364567 w 560086"/>
              <a:gd name="connsiteY24" fmla="*/ 57862 h 608556"/>
              <a:gd name="connsiteX25" fmla="*/ 540110 w 560086"/>
              <a:gd name="connsiteY25" fmla="*/ 114070 h 608556"/>
              <a:gd name="connsiteX26" fmla="*/ 559140 w 560086"/>
              <a:gd name="connsiteY26" fmla="*/ 116025 h 608556"/>
              <a:gd name="connsiteX27" fmla="*/ 559944 w 560086"/>
              <a:gd name="connsiteY27" fmla="*/ 135079 h 608556"/>
              <a:gd name="connsiteX28" fmla="*/ 531774 w 560086"/>
              <a:gd name="connsiteY28" fmla="*/ 318242 h 608556"/>
              <a:gd name="connsiteX29" fmla="*/ 452338 w 560086"/>
              <a:gd name="connsiteY29" fmla="*/ 472926 h 608556"/>
              <a:gd name="connsiteX30" fmla="*/ 289549 w 560086"/>
              <a:gd name="connsiteY30" fmla="*/ 604043 h 608556"/>
              <a:gd name="connsiteX31" fmla="*/ 280059 w 560086"/>
              <a:gd name="connsiteY31" fmla="*/ 608556 h 608556"/>
              <a:gd name="connsiteX32" fmla="*/ 270519 w 560086"/>
              <a:gd name="connsiteY32" fmla="*/ 604043 h 608556"/>
              <a:gd name="connsiteX33" fmla="*/ 107730 w 560086"/>
              <a:gd name="connsiteY33" fmla="*/ 472926 h 608556"/>
              <a:gd name="connsiteX34" fmla="*/ 28294 w 560086"/>
              <a:gd name="connsiteY34" fmla="*/ 318242 h 608556"/>
              <a:gd name="connsiteX35" fmla="*/ 124 w 560086"/>
              <a:gd name="connsiteY35" fmla="*/ 135079 h 608556"/>
              <a:gd name="connsiteX36" fmla="*/ 978 w 560086"/>
              <a:gd name="connsiteY36" fmla="*/ 116025 h 608556"/>
              <a:gd name="connsiteX37" fmla="*/ 19958 w 560086"/>
              <a:gd name="connsiteY37" fmla="*/ 114070 h 608556"/>
              <a:gd name="connsiteX38" fmla="*/ 195501 w 560086"/>
              <a:gd name="connsiteY38" fmla="*/ 57862 h 608556"/>
              <a:gd name="connsiteX39" fmla="*/ 265799 w 560086"/>
              <a:gd name="connsiteY39" fmla="*/ 12034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60086" h="608556">
                <a:moveTo>
                  <a:pt x="400482" y="203934"/>
                </a:moveTo>
                <a:lnTo>
                  <a:pt x="431714" y="235122"/>
                </a:lnTo>
                <a:lnTo>
                  <a:pt x="254767" y="411820"/>
                </a:lnTo>
                <a:lnTo>
                  <a:pt x="157356" y="314596"/>
                </a:lnTo>
                <a:lnTo>
                  <a:pt x="173022" y="299002"/>
                </a:lnTo>
                <a:lnTo>
                  <a:pt x="188638" y="283408"/>
                </a:lnTo>
                <a:lnTo>
                  <a:pt x="196521" y="291280"/>
                </a:lnTo>
                <a:lnTo>
                  <a:pt x="254767" y="349444"/>
                </a:lnTo>
                <a:lnTo>
                  <a:pt x="369652" y="234721"/>
                </a:lnTo>
                <a:close/>
                <a:moveTo>
                  <a:pt x="280059" y="56759"/>
                </a:moveTo>
                <a:cubicBezTo>
                  <a:pt x="267054" y="66286"/>
                  <a:pt x="245714" y="80827"/>
                  <a:pt x="217645" y="96069"/>
                </a:cubicBezTo>
                <a:cubicBezTo>
                  <a:pt x="189978" y="111111"/>
                  <a:pt x="161407" y="123747"/>
                  <a:pt x="132685" y="133675"/>
                </a:cubicBezTo>
                <a:cubicBezTo>
                  <a:pt x="103311" y="143803"/>
                  <a:pt x="73736" y="151124"/>
                  <a:pt x="44412" y="155486"/>
                </a:cubicBezTo>
                <a:cubicBezTo>
                  <a:pt x="45366" y="183815"/>
                  <a:pt x="50036" y="241527"/>
                  <a:pt x="70874" y="306259"/>
                </a:cubicBezTo>
                <a:cubicBezTo>
                  <a:pt x="87896" y="359207"/>
                  <a:pt x="112249" y="406490"/>
                  <a:pt x="143330" y="446752"/>
                </a:cubicBezTo>
                <a:cubicBezTo>
                  <a:pt x="179785" y="494085"/>
                  <a:pt x="225729" y="531991"/>
                  <a:pt x="280059" y="559519"/>
                </a:cubicBezTo>
                <a:cubicBezTo>
                  <a:pt x="334590" y="531841"/>
                  <a:pt x="380735" y="493734"/>
                  <a:pt x="417290" y="446101"/>
                </a:cubicBezTo>
                <a:cubicBezTo>
                  <a:pt x="448371" y="405587"/>
                  <a:pt x="472725" y="358054"/>
                  <a:pt x="489646" y="304855"/>
                </a:cubicBezTo>
                <a:cubicBezTo>
                  <a:pt x="510183" y="240424"/>
                  <a:pt x="514752" y="183514"/>
                  <a:pt x="515656" y="155486"/>
                </a:cubicBezTo>
                <a:cubicBezTo>
                  <a:pt x="486382" y="151124"/>
                  <a:pt x="456757" y="143803"/>
                  <a:pt x="427383" y="133675"/>
                </a:cubicBezTo>
                <a:cubicBezTo>
                  <a:pt x="398661" y="123747"/>
                  <a:pt x="370090" y="111111"/>
                  <a:pt x="342423" y="96069"/>
                </a:cubicBezTo>
                <a:cubicBezTo>
                  <a:pt x="314354" y="80827"/>
                  <a:pt x="293014" y="66286"/>
                  <a:pt x="280059" y="56759"/>
                </a:cubicBezTo>
                <a:close/>
                <a:moveTo>
                  <a:pt x="280059" y="0"/>
                </a:moveTo>
                <a:lnTo>
                  <a:pt x="294319" y="12034"/>
                </a:lnTo>
                <a:cubicBezTo>
                  <a:pt x="294571" y="12234"/>
                  <a:pt x="320982" y="34346"/>
                  <a:pt x="364567" y="57862"/>
                </a:cubicBezTo>
                <a:cubicBezTo>
                  <a:pt x="404335" y="79373"/>
                  <a:pt x="467101" y="106599"/>
                  <a:pt x="540110" y="114070"/>
                </a:cubicBezTo>
                <a:lnTo>
                  <a:pt x="559140" y="116025"/>
                </a:lnTo>
                <a:lnTo>
                  <a:pt x="559944" y="135079"/>
                </a:lnTo>
                <a:cubicBezTo>
                  <a:pt x="560094" y="138488"/>
                  <a:pt x="563107" y="219766"/>
                  <a:pt x="531774" y="318242"/>
                </a:cubicBezTo>
                <a:cubicBezTo>
                  <a:pt x="513246" y="376305"/>
                  <a:pt x="486533" y="428351"/>
                  <a:pt x="452338" y="472926"/>
                </a:cubicBezTo>
                <a:cubicBezTo>
                  <a:pt x="409407" y="528883"/>
                  <a:pt x="354625" y="573006"/>
                  <a:pt x="289549" y="604043"/>
                </a:cubicBezTo>
                <a:lnTo>
                  <a:pt x="280059" y="608556"/>
                </a:lnTo>
                <a:lnTo>
                  <a:pt x="270519" y="604043"/>
                </a:lnTo>
                <a:cubicBezTo>
                  <a:pt x="205443" y="573006"/>
                  <a:pt x="150661" y="528883"/>
                  <a:pt x="107730" y="472926"/>
                </a:cubicBezTo>
                <a:cubicBezTo>
                  <a:pt x="73535" y="428351"/>
                  <a:pt x="46822" y="376305"/>
                  <a:pt x="28294" y="318242"/>
                </a:cubicBezTo>
                <a:cubicBezTo>
                  <a:pt x="-3039" y="219766"/>
                  <a:pt x="24" y="138488"/>
                  <a:pt x="124" y="135079"/>
                </a:cubicBezTo>
                <a:lnTo>
                  <a:pt x="978" y="116025"/>
                </a:lnTo>
                <a:lnTo>
                  <a:pt x="19958" y="114070"/>
                </a:lnTo>
                <a:cubicBezTo>
                  <a:pt x="92967" y="106599"/>
                  <a:pt x="155733" y="79373"/>
                  <a:pt x="195501" y="57862"/>
                </a:cubicBezTo>
                <a:cubicBezTo>
                  <a:pt x="239086" y="34346"/>
                  <a:pt x="265497" y="12234"/>
                  <a:pt x="265799" y="12034"/>
                </a:cubicBezTo>
                <a:close/>
              </a:path>
            </a:pathLst>
          </a:custGeom>
          <a:solidFill>
            <a:schemeClr val="accent1"/>
          </a:solidFill>
          <a:ln>
            <a:noFill/>
          </a:ln>
        </p:spPr>
      </p:sp>
      <p:sp>
        <p:nvSpPr>
          <p:cNvPr id="117" name="online-purchase_84426">
            <a:extLst>
              <a:ext uri="{FF2B5EF4-FFF2-40B4-BE49-F238E27FC236}">
                <a16:creationId xmlns="" xmlns:a16="http://schemas.microsoft.com/office/drawing/2014/main" id="{92086F93-9A69-4E51-8F4A-81721712F514}"/>
              </a:ext>
            </a:extLst>
          </p:cNvPr>
          <p:cNvSpPr>
            <a:spLocks noChangeAspect="1"/>
          </p:cNvSpPr>
          <p:nvPr/>
        </p:nvSpPr>
        <p:spPr bwMode="auto">
          <a:xfrm>
            <a:off x="6769050" y="4624240"/>
            <a:ext cx="538583" cy="445950"/>
          </a:xfrm>
          <a:custGeom>
            <a:avLst/>
            <a:gdLst>
              <a:gd name="T0" fmla="*/ 5402 w 6540"/>
              <a:gd name="T1" fmla="*/ 3513 h 5424"/>
              <a:gd name="T2" fmla="*/ 6522 w 6540"/>
              <a:gd name="T3" fmla="*/ 1120 h 5424"/>
              <a:gd name="T4" fmla="*/ 6400 w 6540"/>
              <a:gd name="T5" fmla="*/ 934 h 5424"/>
              <a:gd name="T6" fmla="*/ 1450 w 6540"/>
              <a:gd name="T7" fmla="*/ 92 h 5424"/>
              <a:gd name="T8" fmla="*/ 133 w 6540"/>
              <a:gd name="T9" fmla="*/ 0 h 5424"/>
              <a:gd name="T10" fmla="*/ 133 w 6540"/>
              <a:gd name="T11" fmla="*/ 266 h 5424"/>
              <a:gd name="T12" fmla="*/ 2258 w 6540"/>
              <a:gd name="T13" fmla="*/ 3421 h 5424"/>
              <a:gd name="T14" fmla="*/ 2697 w 6540"/>
              <a:gd name="T15" fmla="*/ 3513 h 5424"/>
              <a:gd name="T16" fmla="*/ 2165 w 6540"/>
              <a:gd name="T17" fmla="*/ 4222 h 5424"/>
              <a:gd name="T18" fmla="*/ 2165 w 6540"/>
              <a:gd name="T19" fmla="*/ 5424 h 5424"/>
              <a:gd name="T20" fmla="*/ 5106 w 6540"/>
              <a:gd name="T21" fmla="*/ 4956 h 5424"/>
              <a:gd name="T22" fmla="*/ 6292 w 6540"/>
              <a:gd name="T23" fmla="*/ 4823 h 5424"/>
              <a:gd name="T24" fmla="*/ 5106 w 6540"/>
              <a:gd name="T25" fmla="*/ 4690 h 5424"/>
              <a:gd name="T26" fmla="*/ 2554 w 6540"/>
              <a:gd name="T27" fmla="*/ 4366 h 5424"/>
              <a:gd name="T28" fmla="*/ 2997 w 6540"/>
              <a:gd name="T29" fmla="*/ 3513 h 5424"/>
              <a:gd name="T30" fmla="*/ 4275 w 6540"/>
              <a:gd name="T31" fmla="*/ 1201 h 5424"/>
              <a:gd name="T32" fmla="*/ 3172 w 6540"/>
              <a:gd name="T33" fmla="*/ 2090 h 5424"/>
              <a:gd name="T34" fmla="*/ 2882 w 6540"/>
              <a:gd name="T35" fmla="*/ 2090 h 5424"/>
              <a:gd name="T36" fmla="*/ 2548 w 6540"/>
              <a:gd name="T37" fmla="*/ 1201 h 5424"/>
              <a:gd name="T38" fmla="*/ 2882 w 6540"/>
              <a:gd name="T39" fmla="*/ 2090 h 5424"/>
              <a:gd name="T40" fmla="*/ 4565 w 6540"/>
              <a:gd name="T41" fmla="*/ 1201 h 5424"/>
              <a:gd name="T42" fmla="*/ 4900 w 6540"/>
              <a:gd name="T43" fmla="*/ 2090 h 5424"/>
              <a:gd name="T44" fmla="*/ 4784 w 6540"/>
              <a:gd name="T45" fmla="*/ 2357 h 5424"/>
              <a:gd name="T46" fmla="*/ 3682 w 6540"/>
              <a:gd name="T47" fmla="*/ 3246 h 5424"/>
              <a:gd name="T48" fmla="*/ 4784 w 6540"/>
              <a:gd name="T49" fmla="*/ 2357 h 5424"/>
              <a:gd name="T50" fmla="*/ 3392 w 6540"/>
              <a:gd name="T51" fmla="*/ 3246 h 5424"/>
              <a:gd name="T52" fmla="*/ 3057 w 6540"/>
              <a:gd name="T53" fmla="*/ 2357 h 5424"/>
              <a:gd name="T54" fmla="*/ 5314 w 6540"/>
              <a:gd name="T55" fmla="*/ 3246 h 5424"/>
              <a:gd name="T56" fmla="*/ 5075 w 6540"/>
              <a:gd name="T57" fmla="*/ 2357 h 5424"/>
              <a:gd name="T58" fmla="*/ 5314 w 6540"/>
              <a:gd name="T59" fmla="*/ 3246 h 5424"/>
              <a:gd name="T60" fmla="*/ 5190 w 6540"/>
              <a:gd name="T61" fmla="*/ 2090 h 5424"/>
              <a:gd name="T62" fmla="*/ 6197 w 6540"/>
              <a:gd name="T63" fmla="*/ 1201 h 5424"/>
              <a:gd name="T64" fmla="*/ 2257 w 6540"/>
              <a:gd name="T65" fmla="*/ 1201 h 5424"/>
              <a:gd name="T66" fmla="*/ 1812 w 6540"/>
              <a:gd name="T67" fmla="*/ 1201 h 5424"/>
              <a:gd name="T68" fmla="*/ 2191 w 6540"/>
              <a:gd name="T69" fmla="*/ 2357 h 5424"/>
              <a:gd name="T70" fmla="*/ 2439 w 6540"/>
              <a:gd name="T71" fmla="*/ 3116 h 5424"/>
              <a:gd name="T72" fmla="*/ 2165 w 6540"/>
              <a:gd name="T73" fmla="*/ 5157 h 5424"/>
              <a:gd name="T74" fmla="*/ 2165 w 6540"/>
              <a:gd name="T75" fmla="*/ 4489 h 5424"/>
              <a:gd name="T76" fmla="*/ 2165 w 6540"/>
              <a:gd name="T77" fmla="*/ 5157 h 5424"/>
              <a:gd name="T78" fmla="*/ 6026 w 6540"/>
              <a:gd name="T79" fmla="*/ 4823 h 5424"/>
              <a:gd name="T80" fmla="*/ 5357 w 6540"/>
              <a:gd name="T81" fmla="*/ 4823 h 5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40" h="5424">
                <a:moveTo>
                  <a:pt x="2997" y="3513"/>
                </a:moveTo>
                <a:lnTo>
                  <a:pt x="5402" y="3513"/>
                </a:lnTo>
                <a:cubicBezTo>
                  <a:pt x="5455" y="3513"/>
                  <a:pt x="5503" y="3481"/>
                  <a:pt x="5524" y="3432"/>
                </a:cubicBezTo>
                <a:lnTo>
                  <a:pt x="6522" y="1120"/>
                </a:lnTo>
                <a:cubicBezTo>
                  <a:pt x="6540" y="1079"/>
                  <a:pt x="6536" y="1032"/>
                  <a:pt x="6511" y="994"/>
                </a:cubicBezTo>
                <a:cubicBezTo>
                  <a:pt x="6487" y="957"/>
                  <a:pt x="6445" y="934"/>
                  <a:pt x="6400" y="934"/>
                </a:cubicBezTo>
                <a:lnTo>
                  <a:pt x="1725" y="934"/>
                </a:lnTo>
                <a:lnTo>
                  <a:pt x="1450" y="92"/>
                </a:lnTo>
                <a:cubicBezTo>
                  <a:pt x="1432" y="37"/>
                  <a:pt x="1381" y="0"/>
                  <a:pt x="1323" y="0"/>
                </a:cubicBezTo>
                <a:lnTo>
                  <a:pt x="133" y="0"/>
                </a:lnTo>
                <a:cubicBezTo>
                  <a:pt x="60" y="0"/>
                  <a:pt x="0" y="59"/>
                  <a:pt x="0" y="133"/>
                </a:cubicBezTo>
                <a:cubicBezTo>
                  <a:pt x="0" y="207"/>
                  <a:pt x="60" y="266"/>
                  <a:pt x="133" y="266"/>
                </a:cubicBezTo>
                <a:lnTo>
                  <a:pt x="1226" y="266"/>
                </a:lnTo>
                <a:lnTo>
                  <a:pt x="2258" y="3421"/>
                </a:lnTo>
                <a:cubicBezTo>
                  <a:pt x="2276" y="3476"/>
                  <a:pt x="2327" y="3513"/>
                  <a:pt x="2385" y="3513"/>
                </a:cubicBezTo>
                <a:lnTo>
                  <a:pt x="2697" y="3513"/>
                </a:lnTo>
                <a:lnTo>
                  <a:pt x="2317" y="4242"/>
                </a:lnTo>
                <a:cubicBezTo>
                  <a:pt x="2269" y="4229"/>
                  <a:pt x="2218" y="4222"/>
                  <a:pt x="2165" y="4222"/>
                </a:cubicBezTo>
                <a:cubicBezTo>
                  <a:pt x="1834" y="4222"/>
                  <a:pt x="1564" y="4492"/>
                  <a:pt x="1564" y="4823"/>
                </a:cubicBezTo>
                <a:cubicBezTo>
                  <a:pt x="1564" y="5154"/>
                  <a:pt x="1834" y="5424"/>
                  <a:pt x="2165" y="5424"/>
                </a:cubicBezTo>
                <a:cubicBezTo>
                  <a:pt x="2450" y="5424"/>
                  <a:pt x="2690" y="5224"/>
                  <a:pt x="2751" y="4956"/>
                </a:cubicBezTo>
                <a:lnTo>
                  <a:pt x="5106" y="4956"/>
                </a:lnTo>
                <a:cubicBezTo>
                  <a:pt x="5167" y="5224"/>
                  <a:pt x="5406" y="5424"/>
                  <a:pt x="5691" y="5424"/>
                </a:cubicBezTo>
                <a:cubicBezTo>
                  <a:pt x="6023" y="5424"/>
                  <a:pt x="6292" y="5154"/>
                  <a:pt x="6292" y="4823"/>
                </a:cubicBezTo>
                <a:cubicBezTo>
                  <a:pt x="6292" y="4492"/>
                  <a:pt x="6023" y="4222"/>
                  <a:pt x="5691" y="4222"/>
                </a:cubicBezTo>
                <a:cubicBezTo>
                  <a:pt x="5406" y="4222"/>
                  <a:pt x="5167" y="4422"/>
                  <a:pt x="5106" y="4690"/>
                </a:cubicBezTo>
                <a:lnTo>
                  <a:pt x="2751" y="4690"/>
                </a:lnTo>
                <a:cubicBezTo>
                  <a:pt x="2721" y="4561"/>
                  <a:pt x="2651" y="4448"/>
                  <a:pt x="2554" y="4366"/>
                </a:cubicBezTo>
                <a:lnTo>
                  <a:pt x="2991" y="3525"/>
                </a:lnTo>
                <a:cubicBezTo>
                  <a:pt x="2994" y="3521"/>
                  <a:pt x="2995" y="3517"/>
                  <a:pt x="2997" y="3513"/>
                </a:cubicBezTo>
                <a:close/>
                <a:moveTo>
                  <a:pt x="3556" y="1201"/>
                </a:moveTo>
                <a:lnTo>
                  <a:pt x="4275" y="1201"/>
                </a:lnTo>
                <a:lnTo>
                  <a:pt x="3891" y="2090"/>
                </a:lnTo>
                <a:lnTo>
                  <a:pt x="3172" y="2090"/>
                </a:lnTo>
                <a:lnTo>
                  <a:pt x="3556" y="1201"/>
                </a:lnTo>
                <a:close/>
                <a:moveTo>
                  <a:pt x="2882" y="2090"/>
                </a:moveTo>
                <a:lnTo>
                  <a:pt x="2164" y="2090"/>
                </a:lnTo>
                <a:lnTo>
                  <a:pt x="2548" y="1201"/>
                </a:lnTo>
                <a:lnTo>
                  <a:pt x="3266" y="1201"/>
                </a:lnTo>
                <a:lnTo>
                  <a:pt x="2882" y="2090"/>
                </a:lnTo>
                <a:close/>
                <a:moveTo>
                  <a:pt x="4181" y="2090"/>
                </a:moveTo>
                <a:lnTo>
                  <a:pt x="4565" y="1201"/>
                </a:lnTo>
                <a:lnTo>
                  <a:pt x="5284" y="1201"/>
                </a:lnTo>
                <a:lnTo>
                  <a:pt x="4900" y="2090"/>
                </a:lnTo>
                <a:lnTo>
                  <a:pt x="4181" y="2090"/>
                </a:lnTo>
                <a:close/>
                <a:moveTo>
                  <a:pt x="4784" y="2357"/>
                </a:moveTo>
                <a:lnTo>
                  <a:pt x="4400" y="3246"/>
                </a:lnTo>
                <a:lnTo>
                  <a:pt x="3682" y="3246"/>
                </a:lnTo>
                <a:lnTo>
                  <a:pt x="4066" y="2357"/>
                </a:lnTo>
                <a:lnTo>
                  <a:pt x="4784" y="2357"/>
                </a:lnTo>
                <a:close/>
                <a:moveTo>
                  <a:pt x="3776" y="2357"/>
                </a:moveTo>
                <a:lnTo>
                  <a:pt x="3392" y="3246"/>
                </a:lnTo>
                <a:lnTo>
                  <a:pt x="2673" y="3246"/>
                </a:lnTo>
                <a:lnTo>
                  <a:pt x="3057" y="2357"/>
                </a:lnTo>
                <a:lnTo>
                  <a:pt x="3776" y="2357"/>
                </a:lnTo>
                <a:close/>
                <a:moveTo>
                  <a:pt x="5314" y="3246"/>
                </a:moveTo>
                <a:lnTo>
                  <a:pt x="4691" y="3246"/>
                </a:lnTo>
                <a:lnTo>
                  <a:pt x="5075" y="2357"/>
                </a:lnTo>
                <a:lnTo>
                  <a:pt x="5698" y="2357"/>
                </a:lnTo>
                <a:lnTo>
                  <a:pt x="5314" y="3246"/>
                </a:lnTo>
                <a:close/>
                <a:moveTo>
                  <a:pt x="5813" y="2090"/>
                </a:moveTo>
                <a:lnTo>
                  <a:pt x="5190" y="2090"/>
                </a:lnTo>
                <a:lnTo>
                  <a:pt x="5574" y="1201"/>
                </a:lnTo>
                <a:lnTo>
                  <a:pt x="6197" y="1201"/>
                </a:lnTo>
                <a:lnTo>
                  <a:pt x="5813" y="2090"/>
                </a:lnTo>
                <a:close/>
                <a:moveTo>
                  <a:pt x="2257" y="1201"/>
                </a:moveTo>
                <a:lnTo>
                  <a:pt x="2004" y="1787"/>
                </a:lnTo>
                <a:lnTo>
                  <a:pt x="1812" y="1201"/>
                </a:lnTo>
                <a:lnTo>
                  <a:pt x="2257" y="1201"/>
                </a:lnTo>
                <a:close/>
                <a:moveTo>
                  <a:pt x="2191" y="2357"/>
                </a:moveTo>
                <a:lnTo>
                  <a:pt x="2767" y="2357"/>
                </a:lnTo>
                <a:lnTo>
                  <a:pt x="2439" y="3116"/>
                </a:lnTo>
                <a:lnTo>
                  <a:pt x="2191" y="2357"/>
                </a:lnTo>
                <a:close/>
                <a:moveTo>
                  <a:pt x="2165" y="5157"/>
                </a:moveTo>
                <a:cubicBezTo>
                  <a:pt x="1981" y="5157"/>
                  <a:pt x="1831" y="5007"/>
                  <a:pt x="1831" y="4823"/>
                </a:cubicBezTo>
                <a:cubicBezTo>
                  <a:pt x="1831" y="4639"/>
                  <a:pt x="1981" y="4489"/>
                  <a:pt x="2165" y="4489"/>
                </a:cubicBezTo>
                <a:cubicBezTo>
                  <a:pt x="2349" y="4489"/>
                  <a:pt x="2499" y="4639"/>
                  <a:pt x="2499" y="4823"/>
                </a:cubicBezTo>
                <a:cubicBezTo>
                  <a:pt x="2499" y="5007"/>
                  <a:pt x="2349" y="5157"/>
                  <a:pt x="2165" y="5157"/>
                </a:cubicBezTo>
                <a:close/>
                <a:moveTo>
                  <a:pt x="5691" y="4489"/>
                </a:moveTo>
                <a:cubicBezTo>
                  <a:pt x="5876" y="4489"/>
                  <a:pt x="6026" y="4639"/>
                  <a:pt x="6026" y="4823"/>
                </a:cubicBezTo>
                <a:cubicBezTo>
                  <a:pt x="6026" y="5007"/>
                  <a:pt x="5876" y="5157"/>
                  <a:pt x="5691" y="5157"/>
                </a:cubicBezTo>
                <a:cubicBezTo>
                  <a:pt x="5507" y="5157"/>
                  <a:pt x="5357" y="5007"/>
                  <a:pt x="5357" y="4823"/>
                </a:cubicBezTo>
                <a:cubicBezTo>
                  <a:pt x="5357" y="4639"/>
                  <a:pt x="5507" y="4489"/>
                  <a:pt x="5691" y="4489"/>
                </a:cubicBezTo>
                <a:close/>
              </a:path>
            </a:pathLst>
          </a:custGeom>
          <a:solidFill>
            <a:schemeClr val="accent1"/>
          </a:solidFill>
          <a:ln>
            <a:noFill/>
          </a:ln>
        </p:spPr>
      </p:sp>
      <p:sp>
        <p:nvSpPr>
          <p:cNvPr id="118" name="wallet_157181">
            <a:extLst>
              <a:ext uri="{FF2B5EF4-FFF2-40B4-BE49-F238E27FC236}">
                <a16:creationId xmlns="" xmlns:a16="http://schemas.microsoft.com/office/drawing/2014/main" id="{28C86DD4-6850-4057-A464-9FBB983642C2}"/>
              </a:ext>
            </a:extLst>
          </p:cNvPr>
          <p:cNvSpPr>
            <a:spLocks noChangeAspect="1"/>
          </p:cNvSpPr>
          <p:nvPr/>
        </p:nvSpPr>
        <p:spPr bwMode="auto">
          <a:xfrm>
            <a:off x="6769050" y="3741282"/>
            <a:ext cx="538582" cy="420428"/>
          </a:xfrm>
          <a:custGeom>
            <a:avLst/>
            <a:gdLst>
              <a:gd name="connsiteX0" fmla="*/ 416569 w 579692"/>
              <a:gd name="connsiteY0" fmla="*/ 226539 h 452519"/>
              <a:gd name="connsiteX1" fmla="*/ 398892 w 579692"/>
              <a:gd name="connsiteY1" fmla="*/ 244189 h 452519"/>
              <a:gd name="connsiteX2" fmla="*/ 416569 w 579692"/>
              <a:gd name="connsiteY2" fmla="*/ 262519 h 452519"/>
              <a:gd name="connsiteX3" fmla="*/ 434926 w 579692"/>
              <a:gd name="connsiteY3" fmla="*/ 244189 h 452519"/>
              <a:gd name="connsiteX4" fmla="*/ 416569 w 579692"/>
              <a:gd name="connsiteY4" fmla="*/ 226539 h 452519"/>
              <a:gd name="connsiteX5" fmla="*/ 416569 w 579692"/>
              <a:gd name="connsiteY5" fmla="*/ 208209 h 452519"/>
              <a:gd name="connsiteX6" fmla="*/ 453283 w 579692"/>
              <a:gd name="connsiteY6" fmla="*/ 244189 h 452519"/>
              <a:gd name="connsiteX7" fmla="*/ 416569 w 579692"/>
              <a:gd name="connsiteY7" fmla="*/ 280848 h 452519"/>
              <a:gd name="connsiteX8" fmla="*/ 380535 w 579692"/>
              <a:gd name="connsiteY8" fmla="*/ 244189 h 452519"/>
              <a:gd name="connsiteX9" fmla="*/ 416569 w 579692"/>
              <a:gd name="connsiteY9" fmla="*/ 208209 h 452519"/>
              <a:gd name="connsiteX10" fmla="*/ 416590 w 579692"/>
              <a:gd name="connsiteY10" fmla="*/ 172323 h 452519"/>
              <a:gd name="connsiteX11" fmla="*/ 353388 w 579692"/>
              <a:gd name="connsiteY11" fmla="*/ 237454 h 452519"/>
              <a:gd name="connsiteX12" fmla="*/ 353388 w 579692"/>
              <a:gd name="connsiteY12" fmla="*/ 251701 h 452519"/>
              <a:gd name="connsiteX13" fmla="*/ 416590 w 579692"/>
              <a:gd name="connsiteY13" fmla="*/ 316831 h 452519"/>
              <a:gd name="connsiteX14" fmla="*/ 525325 w 579692"/>
              <a:gd name="connsiteY14" fmla="*/ 316831 h 452519"/>
              <a:gd name="connsiteX15" fmla="*/ 525325 w 579692"/>
              <a:gd name="connsiteY15" fmla="*/ 172323 h 452519"/>
              <a:gd name="connsiteX16" fmla="*/ 56406 w 579692"/>
              <a:gd name="connsiteY16" fmla="*/ 54275 h 452519"/>
              <a:gd name="connsiteX17" fmla="*/ 18349 w 579692"/>
              <a:gd name="connsiteY17" fmla="*/ 92268 h 452519"/>
              <a:gd name="connsiteX18" fmla="*/ 18349 w 579692"/>
              <a:gd name="connsiteY18" fmla="*/ 360251 h 452519"/>
              <a:gd name="connsiteX19" fmla="*/ 18349 w 579692"/>
              <a:gd name="connsiteY19" fmla="*/ 396209 h 452519"/>
              <a:gd name="connsiteX20" fmla="*/ 56406 w 579692"/>
              <a:gd name="connsiteY20" fmla="*/ 434201 h 452519"/>
              <a:gd name="connsiteX21" fmla="*/ 487267 w 579692"/>
              <a:gd name="connsiteY21" fmla="*/ 434201 h 452519"/>
              <a:gd name="connsiteX22" fmla="*/ 525325 w 579692"/>
              <a:gd name="connsiteY22" fmla="*/ 396209 h 452519"/>
              <a:gd name="connsiteX23" fmla="*/ 525325 w 579692"/>
              <a:gd name="connsiteY23" fmla="*/ 335149 h 452519"/>
              <a:gd name="connsiteX24" fmla="*/ 416590 w 579692"/>
              <a:gd name="connsiteY24" fmla="*/ 335149 h 452519"/>
              <a:gd name="connsiteX25" fmla="*/ 335039 w 579692"/>
              <a:gd name="connsiteY25" fmla="*/ 251701 h 452519"/>
              <a:gd name="connsiteX26" fmla="*/ 335039 w 579692"/>
              <a:gd name="connsiteY26" fmla="*/ 237454 h 452519"/>
              <a:gd name="connsiteX27" fmla="*/ 416590 w 579692"/>
              <a:gd name="connsiteY27" fmla="*/ 154006 h 452519"/>
              <a:gd name="connsiteX28" fmla="*/ 525325 w 579692"/>
              <a:gd name="connsiteY28" fmla="*/ 154006 h 452519"/>
              <a:gd name="connsiteX29" fmla="*/ 525325 w 579692"/>
              <a:gd name="connsiteY29" fmla="*/ 92268 h 452519"/>
              <a:gd name="connsiteX30" fmla="*/ 487267 w 579692"/>
              <a:gd name="connsiteY30" fmla="*/ 54275 h 452519"/>
              <a:gd name="connsiteX31" fmla="*/ 56406 w 579692"/>
              <a:gd name="connsiteY31" fmla="*/ 18318 h 452519"/>
              <a:gd name="connsiteX32" fmla="*/ 18349 w 579692"/>
              <a:gd name="connsiteY32" fmla="*/ 50883 h 452519"/>
              <a:gd name="connsiteX33" fmla="*/ 56406 w 579692"/>
              <a:gd name="connsiteY33" fmla="*/ 36636 h 452519"/>
              <a:gd name="connsiteX34" fmla="*/ 487267 w 579692"/>
              <a:gd name="connsiteY34" fmla="*/ 36636 h 452519"/>
              <a:gd name="connsiteX35" fmla="*/ 543674 w 579692"/>
              <a:gd name="connsiteY35" fmla="*/ 92268 h 452519"/>
              <a:gd name="connsiteX36" fmla="*/ 543674 w 579692"/>
              <a:gd name="connsiteY36" fmla="*/ 396209 h 452519"/>
              <a:gd name="connsiteX37" fmla="*/ 543674 w 579692"/>
              <a:gd name="connsiteY37" fmla="*/ 396887 h 452519"/>
              <a:gd name="connsiteX38" fmla="*/ 562023 w 579692"/>
              <a:gd name="connsiteY38" fmla="*/ 360251 h 452519"/>
              <a:gd name="connsiteX39" fmla="*/ 562023 w 579692"/>
              <a:gd name="connsiteY39" fmla="*/ 56310 h 452519"/>
              <a:gd name="connsiteX40" fmla="*/ 523965 w 579692"/>
              <a:gd name="connsiteY40" fmla="*/ 18318 h 452519"/>
              <a:gd name="connsiteX41" fmla="*/ 56406 w 579692"/>
              <a:gd name="connsiteY41" fmla="*/ 0 h 452519"/>
              <a:gd name="connsiteX42" fmla="*/ 523965 w 579692"/>
              <a:gd name="connsiteY42" fmla="*/ 0 h 452519"/>
              <a:gd name="connsiteX43" fmla="*/ 579692 w 579692"/>
              <a:gd name="connsiteY43" fmla="*/ 56310 h 452519"/>
              <a:gd name="connsiteX44" fmla="*/ 579692 w 579692"/>
              <a:gd name="connsiteY44" fmla="*/ 360251 h 452519"/>
              <a:gd name="connsiteX45" fmla="*/ 540276 w 579692"/>
              <a:gd name="connsiteY45" fmla="*/ 415883 h 452519"/>
              <a:gd name="connsiteX46" fmla="*/ 487267 w 579692"/>
              <a:gd name="connsiteY46" fmla="*/ 452519 h 452519"/>
              <a:gd name="connsiteX47" fmla="*/ 56406 w 579692"/>
              <a:gd name="connsiteY47" fmla="*/ 452519 h 452519"/>
              <a:gd name="connsiteX48" fmla="*/ 0 w 579692"/>
              <a:gd name="connsiteY48" fmla="*/ 396209 h 452519"/>
              <a:gd name="connsiteX49" fmla="*/ 0 w 579692"/>
              <a:gd name="connsiteY49" fmla="*/ 360251 h 452519"/>
              <a:gd name="connsiteX50" fmla="*/ 0 w 579692"/>
              <a:gd name="connsiteY50" fmla="*/ 92268 h 452519"/>
              <a:gd name="connsiteX51" fmla="*/ 0 w 579692"/>
              <a:gd name="connsiteY51" fmla="*/ 56310 h 452519"/>
              <a:gd name="connsiteX52" fmla="*/ 56406 w 579692"/>
              <a:gd name="connsiteY52" fmla="*/ 0 h 45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79692" h="452519">
                <a:moveTo>
                  <a:pt x="416569" y="226539"/>
                </a:moveTo>
                <a:cubicBezTo>
                  <a:pt x="407051" y="226539"/>
                  <a:pt x="398892" y="234685"/>
                  <a:pt x="398892" y="244189"/>
                </a:cubicBezTo>
                <a:cubicBezTo>
                  <a:pt x="398892" y="254372"/>
                  <a:pt x="407051" y="262519"/>
                  <a:pt x="416569" y="262519"/>
                </a:cubicBezTo>
                <a:cubicBezTo>
                  <a:pt x="426767" y="262519"/>
                  <a:pt x="434926" y="254372"/>
                  <a:pt x="434926" y="244189"/>
                </a:cubicBezTo>
                <a:cubicBezTo>
                  <a:pt x="434926" y="234685"/>
                  <a:pt x="426767" y="226539"/>
                  <a:pt x="416569" y="226539"/>
                </a:cubicBezTo>
                <a:close/>
                <a:moveTo>
                  <a:pt x="416569" y="208209"/>
                </a:moveTo>
                <a:cubicBezTo>
                  <a:pt x="436966" y="208209"/>
                  <a:pt x="453283" y="224502"/>
                  <a:pt x="453283" y="244189"/>
                </a:cubicBezTo>
                <a:cubicBezTo>
                  <a:pt x="453283" y="264555"/>
                  <a:pt x="436966" y="280848"/>
                  <a:pt x="416569" y="280848"/>
                </a:cubicBezTo>
                <a:cubicBezTo>
                  <a:pt x="396852" y="280848"/>
                  <a:pt x="380535" y="264555"/>
                  <a:pt x="380535" y="244189"/>
                </a:cubicBezTo>
                <a:cubicBezTo>
                  <a:pt x="380535" y="224502"/>
                  <a:pt x="396852" y="208209"/>
                  <a:pt x="416569" y="208209"/>
                </a:cubicBezTo>
                <a:close/>
                <a:moveTo>
                  <a:pt x="416590" y="172323"/>
                </a:moveTo>
                <a:cubicBezTo>
                  <a:pt x="381931" y="172323"/>
                  <a:pt x="353388" y="201496"/>
                  <a:pt x="353388" y="237454"/>
                </a:cubicBezTo>
                <a:lnTo>
                  <a:pt x="353388" y="251701"/>
                </a:lnTo>
                <a:cubicBezTo>
                  <a:pt x="353388" y="287658"/>
                  <a:pt x="381931" y="316831"/>
                  <a:pt x="416590" y="316831"/>
                </a:cubicBezTo>
                <a:lnTo>
                  <a:pt x="525325" y="316831"/>
                </a:lnTo>
                <a:lnTo>
                  <a:pt x="525325" y="172323"/>
                </a:lnTo>
                <a:close/>
                <a:moveTo>
                  <a:pt x="56406" y="54275"/>
                </a:moveTo>
                <a:cubicBezTo>
                  <a:pt x="35339" y="54275"/>
                  <a:pt x="18349" y="71914"/>
                  <a:pt x="18349" y="92268"/>
                </a:cubicBezTo>
                <a:lnTo>
                  <a:pt x="18349" y="360251"/>
                </a:lnTo>
                <a:lnTo>
                  <a:pt x="18349" y="396209"/>
                </a:lnTo>
                <a:cubicBezTo>
                  <a:pt x="18349" y="417240"/>
                  <a:pt x="35339" y="434201"/>
                  <a:pt x="56406" y="434201"/>
                </a:cubicBezTo>
                <a:lnTo>
                  <a:pt x="487267" y="434201"/>
                </a:lnTo>
                <a:cubicBezTo>
                  <a:pt x="508335" y="434201"/>
                  <a:pt x="525325" y="417240"/>
                  <a:pt x="525325" y="396209"/>
                </a:cubicBezTo>
                <a:lnTo>
                  <a:pt x="525325" y="335149"/>
                </a:lnTo>
                <a:lnTo>
                  <a:pt x="416590" y="335149"/>
                </a:lnTo>
                <a:cubicBezTo>
                  <a:pt x="371737" y="335149"/>
                  <a:pt x="335039" y="297835"/>
                  <a:pt x="335039" y="251701"/>
                </a:cubicBezTo>
                <a:lnTo>
                  <a:pt x="335039" y="237454"/>
                </a:lnTo>
                <a:cubicBezTo>
                  <a:pt x="335039" y="191320"/>
                  <a:pt x="371737" y="154006"/>
                  <a:pt x="416590" y="154006"/>
                </a:cubicBezTo>
                <a:lnTo>
                  <a:pt x="525325" y="154006"/>
                </a:lnTo>
                <a:lnTo>
                  <a:pt x="525325" y="92268"/>
                </a:lnTo>
                <a:cubicBezTo>
                  <a:pt x="525325" y="71914"/>
                  <a:pt x="508335" y="54275"/>
                  <a:pt x="487267" y="54275"/>
                </a:cubicBezTo>
                <a:close/>
                <a:moveTo>
                  <a:pt x="56406" y="18318"/>
                </a:moveTo>
                <a:cubicBezTo>
                  <a:pt x="37378" y="18318"/>
                  <a:pt x="21747" y="32565"/>
                  <a:pt x="18349" y="50883"/>
                </a:cubicBezTo>
                <a:cubicBezTo>
                  <a:pt x="28543" y="42063"/>
                  <a:pt x="42135" y="36636"/>
                  <a:pt x="56406" y="36636"/>
                </a:cubicBezTo>
                <a:lnTo>
                  <a:pt x="487267" y="36636"/>
                </a:lnTo>
                <a:cubicBezTo>
                  <a:pt x="518529" y="36636"/>
                  <a:pt x="543674" y="61738"/>
                  <a:pt x="543674" y="92268"/>
                </a:cubicBezTo>
                <a:lnTo>
                  <a:pt x="543674" y="396209"/>
                </a:lnTo>
                <a:cubicBezTo>
                  <a:pt x="543674" y="396887"/>
                  <a:pt x="543674" y="396887"/>
                  <a:pt x="543674" y="396887"/>
                </a:cubicBezTo>
                <a:cubicBezTo>
                  <a:pt x="551829" y="394852"/>
                  <a:pt x="562023" y="386711"/>
                  <a:pt x="562023" y="360251"/>
                </a:cubicBezTo>
                <a:lnTo>
                  <a:pt x="562023" y="56310"/>
                </a:lnTo>
                <a:cubicBezTo>
                  <a:pt x="562023" y="35279"/>
                  <a:pt x="544353" y="18318"/>
                  <a:pt x="523965" y="18318"/>
                </a:cubicBezTo>
                <a:close/>
                <a:moveTo>
                  <a:pt x="56406" y="0"/>
                </a:moveTo>
                <a:lnTo>
                  <a:pt x="523965" y="0"/>
                </a:lnTo>
                <a:cubicBezTo>
                  <a:pt x="554547" y="0"/>
                  <a:pt x="579692" y="25781"/>
                  <a:pt x="579692" y="56310"/>
                </a:cubicBezTo>
                <a:lnTo>
                  <a:pt x="579692" y="360251"/>
                </a:lnTo>
                <a:cubicBezTo>
                  <a:pt x="579692" y="393495"/>
                  <a:pt x="565421" y="413170"/>
                  <a:pt x="540276" y="415883"/>
                </a:cubicBezTo>
                <a:cubicBezTo>
                  <a:pt x="532121" y="436915"/>
                  <a:pt x="511733" y="452519"/>
                  <a:pt x="487267" y="452519"/>
                </a:cubicBezTo>
                <a:lnTo>
                  <a:pt x="56406" y="452519"/>
                </a:lnTo>
                <a:cubicBezTo>
                  <a:pt x="25145" y="452519"/>
                  <a:pt x="0" y="427417"/>
                  <a:pt x="0" y="396209"/>
                </a:cubicBezTo>
                <a:lnTo>
                  <a:pt x="0" y="360251"/>
                </a:lnTo>
                <a:lnTo>
                  <a:pt x="0" y="92268"/>
                </a:lnTo>
                <a:lnTo>
                  <a:pt x="0" y="56310"/>
                </a:lnTo>
                <a:cubicBezTo>
                  <a:pt x="0" y="25781"/>
                  <a:pt x="25145" y="0"/>
                  <a:pt x="56406" y="0"/>
                </a:cubicBezTo>
                <a:close/>
              </a:path>
            </a:pathLst>
          </a:custGeom>
          <a:solidFill>
            <a:schemeClr val="accent1"/>
          </a:solidFill>
          <a:ln>
            <a:noFill/>
          </a:ln>
        </p:spPr>
      </p:sp>
      <p:sp>
        <p:nvSpPr>
          <p:cNvPr id="119" name="tag_97146">
            <a:extLst>
              <a:ext uri="{FF2B5EF4-FFF2-40B4-BE49-F238E27FC236}">
                <a16:creationId xmlns="" xmlns:a16="http://schemas.microsoft.com/office/drawing/2014/main" id="{33355C79-389C-49C5-91B6-8F01E3910CEF}"/>
              </a:ext>
            </a:extLst>
          </p:cNvPr>
          <p:cNvSpPr>
            <a:spLocks noChangeAspect="1"/>
          </p:cNvSpPr>
          <p:nvPr/>
        </p:nvSpPr>
        <p:spPr bwMode="auto">
          <a:xfrm>
            <a:off x="8530248" y="4578019"/>
            <a:ext cx="538583" cy="538392"/>
          </a:xfrm>
          <a:custGeom>
            <a:avLst/>
            <a:gdLst>
              <a:gd name="T0" fmla="*/ 744 w 3304"/>
              <a:gd name="T1" fmla="*/ 410 h 3308"/>
              <a:gd name="T2" fmla="*/ 505 w 3304"/>
              <a:gd name="T3" fmla="*/ 509 h 3308"/>
              <a:gd name="T4" fmla="*/ 406 w 3304"/>
              <a:gd name="T5" fmla="*/ 748 h 3308"/>
              <a:gd name="T6" fmla="*/ 505 w 3304"/>
              <a:gd name="T7" fmla="*/ 988 h 3308"/>
              <a:gd name="T8" fmla="*/ 744 w 3304"/>
              <a:gd name="T9" fmla="*/ 1087 h 3308"/>
              <a:gd name="T10" fmla="*/ 984 w 3304"/>
              <a:gd name="T11" fmla="*/ 988 h 3308"/>
              <a:gd name="T12" fmla="*/ 1083 w 3304"/>
              <a:gd name="T13" fmla="*/ 748 h 3308"/>
              <a:gd name="T14" fmla="*/ 984 w 3304"/>
              <a:gd name="T15" fmla="*/ 509 h 3308"/>
              <a:gd name="T16" fmla="*/ 744 w 3304"/>
              <a:gd name="T17" fmla="*/ 410 h 3308"/>
              <a:gd name="T18" fmla="*/ 842 w 3304"/>
              <a:gd name="T19" fmla="*/ 846 h 3308"/>
              <a:gd name="T20" fmla="*/ 744 w 3304"/>
              <a:gd name="T21" fmla="*/ 887 h 3308"/>
              <a:gd name="T22" fmla="*/ 646 w 3304"/>
              <a:gd name="T23" fmla="*/ 846 h 3308"/>
              <a:gd name="T24" fmla="*/ 606 w 3304"/>
              <a:gd name="T25" fmla="*/ 748 h 3308"/>
              <a:gd name="T26" fmla="*/ 646 w 3304"/>
              <a:gd name="T27" fmla="*/ 650 h 3308"/>
              <a:gd name="T28" fmla="*/ 744 w 3304"/>
              <a:gd name="T29" fmla="*/ 610 h 3308"/>
              <a:gd name="T30" fmla="*/ 842 w 3304"/>
              <a:gd name="T31" fmla="*/ 650 h 3308"/>
              <a:gd name="T32" fmla="*/ 883 w 3304"/>
              <a:gd name="T33" fmla="*/ 748 h 3308"/>
              <a:gd name="T34" fmla="*/ 842 w 3304"/>
              <a:gd name="T35" fmla="*/ 846 h 3308"/>
              <a:gd name="T36" fmla="*/ 3304 w 3304"/>
              <a:gd name="T37" fmla="*/ 1897 h 3308"/>
              <a:gd name="T38" fmla="*/ 1407 w 3304"/>
              <a:gd name="T39" fmla="*/ 0 h 3308"/>
              <a:gd name="T40" fmla="*/ 0 w 3304"/>
              <a:gd name="T41" fmla="*/ 0 h 3308"/>
              <a:gd name="T42" fmla="*/ 0 w 3304"/>
              <a:gd name="T43" fmla="*/ 1414 h 3308"/>
              <a:gd name="T44" fmla="*/ 1893 w 3304"/>
              <a:gd name="T45" fmla="*/ 3308 h 3308"/>
              <a:gd name="T46" fmla="*/ 3304 w 3304"/>
              <a:gd name="T47" fmla="*/ 1897 h 3308"/>
              <a:gd name="T48" fmla="*/ 200 w 3304"/>
              <a:gd name="T49" fmla="*/ 200 h 3308"/>
              <a:gd name="T50" fmla="*/ 1324 w 3304"/>
              <a:gd name="T51" fmla="*/ 200 h 3308"/>
              <a:gd name="T52" fmla="*/ 3022 w 3304"/>
              <a:gd name="T53" fmla="*/ 1897 h 3308"/>
              <a:gd name="T54" fmla="*/ 1893 w 3304"/>
              <a:gd name="T55" fmla="*/ 3025 h 3308"/>
              <a:gd name="T56" fmla="*/ 200 w 3304"/>
              <a:gd name="T57" fmla="*/ 1332 h 3308"/>
              <a:gd name="T58" fmla="*/ 200 w 3304"/>
              <a:gd name="T59" fmla="*/ 200 h 3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04" h="3308">
                <a:moveTo>
                  <a:pt x="744" y="410"/>
                </a:moveTo>
                <a:cubicBezTo>
                  <a:pt x="654" y="410"/>
                  <a:pt x="569" y="445"/>
                  <a:pt x="505" y="509"/>
                </a:cubicBezTo>
                <a:cubicBezTo>
                  <a:pt x="441" y="573"/>
                  <a:pt x="406" y="658"/>
                  <a:pt x="406" y="748"/>
                </a:cubicBezTo>
                <a:cubicBezTo>
                  <a:pt x="406" y="839"/>
                  <a:pt x="441" y="924"/>
                  <a:pt x="505" y="988"/>
                </a:cubicBezTo>
                <a:cubicBezTo>
                  <a:pt x="569" y="1052"/>
                  <a:pt x="654" y="1087"/>
                  <a:pt x="744" y="1087"/>
                </a:cubicBezTo>
                <a:cubicBezTo>
                  <a:pt x="835" y="1087"/>
                  <a:pt x="920" y="1052"/>
                  <a:pt x="984" y="988"/>
                </a:cubicBezTo>
                <a:cubicBezTo>
                  <a:pt x="1048" y="924"/>
                  <a:pt x="1083" y="839"/>
                  <a:pt x="1083" y="748"/>
                </a:cubicBezTo>
                <a:cubicBezTo>
                  <a:pt x="1083" y="658"/>
                  <a:pt x="1048" y="573"/>
                  <a:pt x="984" y="509"/>
                </a:cubicBezTo>
                <a:cubicBezTo>
                  <a:pt x="920" y="445"/>
                  <a:pt x="835" y="410"/>
                  <a:pt x="744" y="410"/>
                </a:cubicBezTo>
                <a:close/>
                <a:moveTo>
                  <a:pt x="842" y="846"/>
                </a:moveTo>
                <a:cubicBezTo>
                  <a:pt x="816" y="872"/>
                  <a:pt x="781" y="887"/>
                  <a:pt x="744" y="887"/>
                </a:cubicBezTo>
                <a:cubicBezTo>
                  <a:pt x="707" y="887"/>
                  <a:pt x="673" y="872"/>
                  <a:pt x="646" y="846"/>
                </a:cubicBezTo>
                <a:cubicBezTo>
                  <a:pt x="620" y="820"/>
                  <a:pt x="606" y="785"/>
                  <a:pt x="606" y="748"/>
                </a:cubicBezTo>
                <a:cubicBezTo>
                  <a:pt x="606" y="711"/>
                  <a:pt x="620" y="676"/>
                  <a:pt x="646" y="650"/>
                </a:cubicBezTo>
                <a:cubicBezTo>
                  <a:pt x="673" y="624"/>
                  <a:pt x="707" y="610"/>
                  <a:pt x="744" y="610"/>
                </a:cubicBezTo>
                <a:cubicBezTo>
                  <a:pt x="781" y="610"/>
                  <a:pt x="816" y="624"/>
                  <a:pt x="842" y="650"/>
                </a:cubicBezTo>
                <a:cubicBezTo>
                  <a:pt x="869" y="676"/>
                  <a:pt x="883" y="711"/>
                  <a:pt x="883" y="748"/>
                </a:cubicBezTo>
                <a:cubicBezTo>
                  <a:pt x="883" y="785"/>
                  <a:pt x="869" y="820"/>
                  <a:pt x="842" y="846"/>
                </a:cubicBezTo>
                <a:close/>
                <a:moveTo>
                  <a:pt x="3304" y="1897"/>
                </a:moveTo>
                <a:lnTo>
                  <a:pt x="1407" y="0"/>
                </a:lnTo>
                <a:lnTo>
                  <a:pt x="0" y="0"/>
                </a:lnTo>
                <a:lnTo>
                  <a:pt x="0" y="1414"/>
                </a:lnTo>
                <a:lnTo>
                  <a:pt x="1893" y="3308"/>
                </a:lnTo>
                <a:lnTo>
                  <a:pt x="3304" y="1897"/>
                </a:lnTo>
                <a:close/>
                <a:moveTo>
                  <a:pt x="200" y="200"/>
                </a:moveTo>
                <a:lnTo>
                  <a:pt x="1324" y="200"/>
                </a:lnTo>
                <a:lnTo>
                  <a:pt x="3022" y="1897"/>
                </a:lnTo>
                <a:lnTo>
                  <a:pt x="1893" y="3025"/>
                </a:lnTo>
                <a:lnTo>
                  <a:pt x="200" y="1332"/>
                </a:lnTo>
                <a:lnTo>
                  <a:pt x="200" y="200"/>
                </a:lnTo>
                <a:close/>
              </a:path>
            </a:pathLst>
          </a:custGeom>
          <a:solidFill>
            <a:schemeClr val="accent1"/>
          </a:solidFill>
          <a:ln>
            <a:noFill/>
          </a:ln>
        </p:spPr>
      </p:sp>
      <p:sp>
        <p:nvSpPr>
          <p:cNvPr id="120" name="temple_157126">
            <a:extLst>
              <a:ext uri="{FF2B5EF4-FFF2-40B4-BE49-F238E27FC236}">
                <a16:creationId xmlns="" xmlns:a16="http://schemas.microsoft.com/office/drawing/2014/main" id="{007678AC-7F36-405B-9DA8-E86A49826FFE}"/>
              </a:ext>
            </a:extLst>
          </p:cNvPr>
          <p:cNvSpPr>
            <a:spLocks noChangeAspect="1"/>
          </p:cNvSpPr>
          <p:nvPr/>
        </p:nvSpPr>
        <p:spPr bwMode="auto">
          <a:xfrm>
            <a:off x="4955013" y="1168574"/>
            <a:ext cx="521644" cy="520760"/>
          </a:xfrm>
          <a:custGeom>
            <a:avLst/>
            <a:gdLst>
              <a:gd name="T0" fmla="*/ 787 w 853"/>
              <a:gd name="T1" fmla="*/ 747 h 853"/>
              <a:gd name="T2" fmla="*/ 787 w 853"/>
              <a:gd name="T3" fmla="*/ 667 h 853"/>
              <a:gd name="T4" fmla="*/ 720 w 853"/>
              <a:gd name="T5" fmla="*/ 667 h 853"/>
              <a:gd name="T6" fmla="*/ 720 w 853"/>
              <a:gd name="T7" fmla="*/ 320 h 853"/>
              <a:gd name="T8" fmla="*/ 813 w 853"/>
              <a:gd name="T9" fmla="*/ 320 h 853"/>
              <a:gd name="T10" fmla="*/ 427 w 853"/>
              <a:gd name="T11" fmla="*/ 0 h 853"/>
              <a:gd name="T12" fmla="*/ 40 w 853"/>
              <a:gd name="T13" fmla="*/ 320 h 853"/>
              <a:gd name="T14" fmla="*/ 133 w 853"/>
              <a:gd name="T15" fmla="*/ 320 h 853"/>
              <a:gd name="T16" fmla="*/ 133 w 853"/>
              <a:gd name="T17" fmla="*/ 667 h 853"/>
              <a:gd name="T18" fmla="*/ 67 w 853"/>
              <a:gd name="T19" fmla="*/ 667 h 853"/>
              <a:gd name="T20" fmla="*/ 67 w 853"/>
              <a:gd name="T21" fmla="*/ 747 h 853"/>
              <a:gd name="T22" fmla="*/ 0 w 853"/>
              <a:gd name="T23" fmla="*/ 747 h 853"/>
              <a:gd name="T24" fmla="*/ 0 w 853"/>
              <a:gd name="T25" fmla="*/ 853 h 853"/>
              <a:gd name="T26" fmla="*/ 853 w 853"/>
              <a:gd name="T27" fmla="*/ 853 h 853"/>
              <a:gd name="T28" fmla="*/ 853 w 853"/>
              <a:gd name="T29" fmla="*/ 747 h 853"/>
              <a:gd name="T30" fmla="*/ 787 w 853"/>
              <a:gd name="T31" fmla="*/ 747 h 853"/>
              <a:gd name="T32" fmla="*/ 219 w 853"/>
              <a:gd name="T33" fmla="*/ 293 h 853"/>
              <a:gd name="T34" fmla="*/ 427 w 853"/>
              <a:gd name="T35" fmla="*/ 115 h 853"/>
              <a:gd name="T36" fmla="*/ 635 w 853"/>
              <a:gd name="T37" fmla="*/ 293 h 853"/>
              <a:gd name="T38" fmla="*/ 219 w 853"/>
              <a:gd name="T39" fmla="*/ 293 h 853"/>
              <a:gd name="T40" fmla="*/ 373 w 853"/>
              <a:gd name="T41" fmla="*/ 320 h 853"/>
              <a:gd name="T42" fmla="*/ 373 w 853"/>
              <a:gd name="T43" fmla="*/ 667 h 853"/>
              <a:gd name="T44" fmla="*/ 240 w 853"/>
              <a:gd name="T45" fmla="*/ 667 h 853"/>
              <a:gd name="T46" fmla="*/ 240 w 853"/>
              <a:gd name="T47" fmla="*/ 320 h 853"/>
              <a:gd name="T48" fmla="*/ 373 w 853"/>
              <a:gd name="T49" fmla="*/ 320 h 853"/>
              <a:gd name="T50" fmla="*/ 400 w 853"/>
              <a:gd name="T51" fmla="*/ 320 h 853"/>
              <a:gd name="T52" fmla="*/ 453 w 853"/>
              <a:gd name="T53" fmla="*/ 320 h 853"/>
              <a:gd name="T54" fmla="*/ 453 w 853"/>
              <a:gd name="T55" fmla="*/ 667 h 853"/>
              <a:gd name="T56" fmla="*/ 400 w 853"/>
              <a:gd name="T57" fmla="*/ 667 h 853"/>
              <a:gd name="T58" fmla="*/ 400 w 853"/>
              <a:gd name="T59" fmla="*/ 320 h 853"/>
              <a:gd name="T60" fmla="*/ 480 w 853"/>
              <a:gd name="T61" fmla="*/ 320 h 853"/>
              <a:gd name="T62" fmla="*/ 613 w 853"/>
              <a:gd name="T63" fmla="*/ 320 h 853"/>
              <a:gd name="T64" fmla="*/ 613 w 853"/>
              <a:gd name="T65" fmla="*/ 667 h 853"/>
              <a:gd name="T66" fmla="*/ 480 w 853"/>
              <a:gd name="T67" fmla="*/ 667 h 853"/>
              <a:gd name="T68" fmla="*/ 480 w 853"/>
              <a:gd name="T69" fmla="*/ 320 h 853"/>
              <a:gd name="T70" fmla="*/ 640 w 853"/>
              <a:gd name="T71" fmla="*/ 320 h 853"/>
              <a:gd name="T72" fmla="*/ 693 w 853"/>
              <a:gd name="T73" fmla="*/ 320 h 853"/>
              <a:gd name="T74" fmla="*/ 693 w 853"/>
              <a:gd name="T75" fmla="*/ 667 h 853"/>
              <a:gd name="T76" fmla="*/ 640 w 853"/>
              <a:gd name="T77" fmla="*/ 667 h 853"/>
              <a:gd name="T78" fmla="*/ 640 w 853"/>
              <a:gd name="T79" fmla="*/ 320 h 853"/>
              <a:gd name="T80" fmla="*/ 114 w 853"/>
              <a:gd name="T81" fmla="*/ 293 h 853"/>
              <a:gd name="T82" fmla="*/ 427 w 853"/>
              <a:gd name="T83" fmla="*/ 35 h 853"/>
              <a:gd name="T84" fmla="*/ 739 w 853"/>
              <a:gd name="T85" fmla="*/ 293 h 853"/>
              <a:gd name="T86" fmla="*/ 676 w 853"/>
              <a:gd name="T87" fmla="*/ 293 h 853"/>
              <a:gd name="T88" fmla="*/ 427 w 853"/>
              <a:gd name="T89" fmla="*/ 80 h 853"/>
              <a:gd name="T90" fmla="*/ 178 w 853"/>
              <a:gd name="T91" fmla="*/ 293 h 853"/>
              <a:gd name="T92" fmla="*/ 114 w 853"/>
              <a:gd name="T93" fmla="*/ 293 h 853"/>
              <a:gd name="T94" fmla="*/ 160 w 853"/>
              <a:gd name="T95" fmla="*/ 320 h 853"/>
              <a:gd name="T96" fmla="*/ 213 w 853"/>
              <a:gd name="T97" fmla="*/ 320 h 853"/>
              <a:gd name="T98" fmla="*/ 213 w 853"/>
              <a:gd name="T99" fmla="*/ 667 h 853"/>
              <a:gd name="T100" fmla="*/ 160 w 853"/>
              <a:gd name="T101" fmla="*/ 667 h 853"/>
              <a:gd name="T102" fmla="*/ 160 w 853"/>
              <a:gd name="T103" fmla="*/ 320 h 853"/>
              <a:gd name="T104" fmla="*/ 93 w 853"/>
              <a:gd name="T105" fmla="*/ 693 h 853"/>
              <a:gd name="T106" fmla="*/ 760 w 853"/>
              <a:gd name="T107" fmla="*/ 693 h 853"/>
              <a:gd name="T108" fmla="*/ 760 w 853"/>
              <a:gd name="T109" fmla="*/ 747 h 853"/>
              <a:gd name="T110" fmla="*/ 93 w 853"/>
              <a:gd name="T111" fmla="*/ 747 h 853"/>
              <a:gd name="T112" fmla="*/ 93 w 853"/>
              <a:gd name="T113" fmla="*/ 693 h 853"/>
              <a:gd name="T114" fmla="*/ 827 w 853"/>
              <a:gd name="T115" fmla="*/ 827 h 853"/>
              <a:gd name="T116" fmla="*/ 27 w 853"/>
              <a:gd name="T117" fmla="*/ 827 h 853"/>
              <a:gd name="T118" fmla="*/ 27 w 853"/>
              <a:gd name="T119" fmla="*/ 773 h 853"/>
              <a:gd name="T120" fmla="*/ 827 w 853"/>
              <a:gd name="T121" fmla="*/ 773 h 853"/>
              <a:gd name="T122" fmla="*/ 827 w 853"/>
              <a:gd name="T123" fmla="*/ 827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3" h="853">
                <a:moveTo>
                  <a:pt x="787" y="747"/>
                </a:moveTo>
                <a:lnTo>
                  <a:pt x="787" y="667"/>
                </a:lnTo>
                <a:lnTo>
                  <a:pt x="720" y="667"/>
                </a:lnTo>
                <a:lnTo>
                  <a:pt x="720" y="320"/>
                </a:lnTo>
                <a:lnTo>
                  <a:pt x="813" y="320"/>
                </a:lnTo>
                <a:lnTo>
                  <a:pt x="427" y="0"/>
                </a:lnTo>
                <a:lnTo>
                  <a:pt x="40" y="320"/>
                </a:lnTo>
                <a:lnTo>
                  <a:pt x="133" y="320"/>
                </a:lnTo>
                <a:lnTo>
                  <a:pt x="133" y="667"/>
                </a:lnTo>
                <a:lnTo>
                  <a:pt x="67" y="667"/>
                </a:lnTo>
                <a:lnTo>
                  <a:pt x="67" y="747"/>
                </a:lnTo>
                <a:lnTo>
                  <a:pt x="0" y="747"/>
                </a:lnTo>
                <a:lnTo>
                  <a:pt x="0" y="853"/>
                </a:lnTo>
                <a:lnTo>
                  <a:pt x="853" y="853"/>
                </a:lnTo>
                <a:lnTo>
                  <a:pt x="853" y="747"/>
                </a:lnTo>
                <a:lnTo>
                  <a:pt x="787" y="747"/>
                </a:lnTo>
                <a:close/>
                <a:moveTo>
                  <a:pt x="219" y="293"/>
                </a:moveTo>
                <a:lnTo>
                  <a:pt x="427" y="115"/>
                </a:lnTo>
                <a:lnTo>
                  <a:pt x="635" y="293"/>
                </a:lnTo>
                <a:lnTo>
                  <a:pt x="219" y="293"/>
                </a:lnTo>
                <a:close/>
                <a:moveTo>
                  <a:pt x="373" y="320"/>
                </a:moveTo>
                <a:lnTo>
                  <a:pt x="373" y="667"/>
                </a:lnTo>
                <a:lnTo>
                  <a:pt x="240" y="667"/>
                </a:lnTo>
                <a:lnTo>
                  <a:pt x="240" y="320"/>
                </a:lnTo>
                <a:lnTo>
                  <a:pt x="373" y="320"/>
                </a:lnTo>
                <a:close/>
                <a:moveTo>
                  <a:pt x="400" y="320"/>
                </a:moveTo>
                <a:lnTo>
                  <a:pt x="453" y="320"/>
                </a:lnTo>
                <a:lnTo>
                  <a:pt x="453" y="667"/>
                </a:lnTo>
                <a:lnTo>
                  <a:pt x="400" y="667"/>
                </a:lnTo>
                <a:lnTo>
                  <a:pt x="400" y="320"/>
                </a:lnTo>
                <a:close/>
                <a:moveTo>
                  <a:pt x="480" y="320"/>
                </a:moveTo>
                <a:lnTo>
                  <a:pt x="613" y="320"/>
                </a:lnTo>
                <a:lnTo>
                  <a:pt x="613" y="667"/>
                </a:lnTo>
                <a:lnTo>
                  <a:pt x="480" y="667"/>
                </a:lnTo>
                <a:lnTo>
                  <a:pt x="480" y="320"/>
                </a:lnTo>
                <a:close/>
                <a:moveTo>
                  <a:pt x="640" y="320"/>
                </a:moveTo>
                <a:lnTo>
                  <a:pt x="693" y="320"/>
                </a:lnTo>
                <a:lnTo>
                  <a:pt x="693" y="667"/>
                </a:lnTo>
                <a:lnTo>
                  <a:pt x="640" y="667"/>
                </a:lnTo>
                <a:lnTo>
                  <a:pt x="640" y="320"/>
                </a:lnTo>
                <a:close/>
                <a:moveTo>
                  <a:pt x="114" y="293"/>
                </a:moveTo>
                <a:lnTo>
                  <a:pt x="427" y="35"/>
                </a:lnTo>
                <a:lnTo>
                  <a:pt x="739" y="293"/>
                </a:lnTo>
                <a:lnTo>
                  <a:pt x="676" y="293"/>
                </a:lnTo>
                <a:lnTo>
                  <a:pt x="427" y="80"/>
                </a:lnTo>
                <a:lnTo>
                  <a:pt x="178" y="293"/>
                </a:lnTo>
                <a:lnTo>
                  <a:pt x="114" y="293"/>
                </a:lnTo>
                <a:close/>
                <a:moveTo>
                  <a:pt x="160" y="320"/>
                </a:moveTo>
                <a:lnTo>
                  <a:pt x="213" y="320"/>
                </a:lnTo>
                <a:lnTo>
                  <a:pt x="213" y="667"/>
                </a:lnTo>
                <a:lnTo>
                  <a:pt x="160" y="667"/>
                </a:lnTo>
                <a:lnTo>
                  <a:pt x="160" y="320"/>
                </a:lnTo>
                <a:close/>
                <a:moveTo>
                  <a:pt x="93" y="693"/>
                </a:moveTo>
                <a:lnTo>
                  <a:pt x="760" y="693"/>
                </a:lnTo>
                <a:lnTo>
                  <a:pt x="760" y="747"/>
                </a:lnTo>
                <a:lnTo>
                  <a:pt x="93" y="747"/>
                </a:lnTo>
                <a:lnTo>
                  <a:pt x="93" y="693"/>
                </a:lnTo>
                <a:close/>
                <a:moveTo>
                  <a:pt x="827" y="827"/>
                </a:moveTo>
                <a:lnTo>
                  <a:pt x="27" y="827"/>
                </a:lnTo>
                <a:lnTo>
                  <a:pt x="27" y="773"/>
                </a:lnTo>
                <a:lnTo>
                  <a:pt x="827" y="773"/>
                </a:lnTo>
                <a:lnTo>
                  <a:pt x="827" y="827"/>
                </a:lnTo>
                <a:close/>
              </a:path>
            </a:pathLst>
          </a:custGeom>
          <a:solidFill>
            <a:schemeClr val="accent1"/>
          </a:solidFill>
          <a:ln>
            <a:noFill/>
          </a:ln>
        </p:spPr>
      </p:sp>
      <p:sp>
        <p:nvSpPr>
          <p:cNvPr id="121" name="warehouse_117515">
            <a:extLst>
              <a:ext uri="{FF2B5EF4-FFF2-40B4-BE49-F238E27FC236}">
                <a16:creationId xmlns="" xmlns:a16="http://schemas.microsoft.com/office/drawing/2014/main" id="{A56C57F9-EE85-4D47-A5E9-1011D7813D89}"/>
              </a:ext>
            </a:extLst>
          </p:cNvPr>
          <p:cNvSpPr>
            <a:spLocks noChangeAspect="1"/>
          </p:cNvSpPr>
          <p:nvPr/>
        </p:nvSpPr>
        <p:spPr bwMode="auto">
          <a:xfrm>
            <a:off x="5818899" y="1168394"/>
            <a:ext cx="521644" cy="521120"/>
          </a:xfrm>
          <a:custGeom>
            <a:avLst/>
            <a:gdLst>
              <a:gd name="connsiteX0" fmla="*/ 196532 w 606258"/>
              <a:gd name="connsiteY0" fmla="*/ 431595 h 605649"/>
              <a:gd name="connsiteX1" fmla="*/ 196532 w 606258"/>
              <a:gd name="connsiteY1" fmla="*/ 579884 h 605649"/>
              <a:gd name="connsiteX2" fmla="*/ 407389 w 606258"/>
              <a:gd name="connsiteY2" fmla="*/ 579884 h 605649"/>
              <a:gd name="connsiteX3" fmla="*/ 407389 w 606258"/>
              <a:gd name="connsiteY3" fmla="*/ 431595 h 605649"/>
              <a:gd name="connsiteX4" fmla="*/ 315470 w 606258"/>
              <a:gd name="connsiteY4" fmla="*/ 431595 h 605649"/>
              <a:gd name="connsiteX5" fmla="*/ 315470 w 606258"/>
              <a:gd name="connsiteY5" fmla="*/ 478028 h 605649"/>
              <a:gd name="connsiteX6" fmla="*/ 289658 w 606258"/>
              <a:gd name="connsiteY6" fmla="*/ 478028 h 605649"/>
              <a:gd name="connsiteX7" fmla="*/ 289658 w 606258"/>
              <a:gd name="connsiteY7" fmla="*/ 431595 h 605649"/>
              <a:gd name="connsiteX8" fmla="*/ 170627 w 606258"/>
              <a:gd name="connsiteY8" fmla="*/ 405737 h 605649"/>
              <a:gd name="connsiteX9" fmla="*/ 433201 w 606258"/>
              <a:gd name="connsiteY9" fmla="*/ 405737 h 605649"/>
              <a:gd name="connsiteX10" fmla="*/ 433201 w 606258"/>
              <a:gd name="connsiteY10" fmla="*/ 605649 h 605649"/>
              <a:gd name="connsiteX11" fmla="*/ 170627 w 606258"/>
              <a:gd name="connsiteY11" fmla="*/ 605649 h 605649"/>
              <a:gd name="connsiteX12" fmla="*/ 24602 w 606258"/>
              <a:gd name="connsiteY12" fmla="*/ 230347 h 605649"/>
              <a:gd name="connsiteX13" fmla="*/ 24602 w 606258"/>
              <a:gd name="connsiteY13" fmla="*/ 579902 h 605649"/>
              <a:gd name="connsiteX14" fmla="*/ 102214 w 606258"/>
              <a:gd name="connsiteY14" fmla="*/ 579902 h 605649"/>
              <a:gd name="connsiteX15" fmla="*/ 102214 w 606258"/>
              <a:gd name="connsiteY15" fmla="*/ 345197 h 605649"/>
              <a:gd name="connsiteX16" fmla="*/ 115119 w 606258"/>
              <a:gd name="connsiteY16" fmla="*/ 332312 h 605649"/>
              <a:gd name="connsiteX17" fmla="*/ 488885 w 606258"/>
              <a:gd name="connsiteY17" fmla="*/ 332312 h 605649"/>
              <a:gd name="connsiteX18" fmla="*/ 501789 w 606258"/>
              <a:gd name="connsiteY18" fmla="*/ 345197 h 605649"/>
              <a:gd name="connsiteX19" fmla="*/ 501789 w 606258"/>
              <a:gd name="connsiteY19" fmla="*/ 579902 h 605649"/>
              <a:gd name="connsiteX20" fmla="*/ 579401 w 606258"/>
              <a:gd name="connsiteY20" fmla="*/ 579902 h 605649"/>
              <a:gd name="connsiteX21" fmla="*/ 579401 w 606258"/>
              <a:gd name="connsiteY21" fmla="*/ 230347 h 605649"/>
              <a:gd name="connsiteX22" fmla="*/ 302652 w 606258"/>
              <a:gd name="connsiteY22" fmla="*/ 27808 h 605649"/>
              <a:gd name="connsiteX23" fmla="*/ 51711 w 606258"/>
              <a:gd name="connsiteY23" fmla="*/ 204485 h 605649"/>
              <a:gd name="connsiteX24" fmla="*/ 552200 w 606258"/>
              <a:gd name="connsiteY24" fmla="*/ 204485 h 605649"/>
              <a:gd name="connsiteX25" fmla="*/ 294853 w 606258"/>
              <a:gd name="connsiteY25" fmla="*/ 1946 h 605649"/>
              <a:gd name="connsiteX26" fmla="*/ 310264 w 606258"/>
              <a:gd name="connsiteY26" fmla="*/ 1946 h 605649"/>
              <a:gd name="connsiteX27" fmla="*/ 601218 w 606258"/>
              <a:gd name="connsiteY27" fmla="*/ 206617 h 605649"/>
              <a:gd name="connsiteX28" fmla="*/ 606232 w 606258"/>
              <a:gd name="connsiteY28" fmla="*/ 217463 h 605649"/>
              <a:gd name="connsiteX29" fmla="*/ 606232 w 606258"/>
              <a:gd name="connsiteY29" fmla="*/ 592694 h 605649"/>
              <a:gd name="connsiteX30" fmla="*/ 593420 w 606258"/>
              <a:gd name="connsiteY30" fmla="*/ 605578 h 605649"/>
              <a:gd name="connsiteX31" fmla="*/ 489906 w 606258"/>
              <a:gd name="connsiteY31" fmla="*/ 605578 h 605649"/>
              <a:gd name="connsiteX32" fmla="*/ 477001 w 606258"/>
              <a:gd name="connsiteY32" fmla="*/ 592694 h 605649"/>
              <a:gd name="connsiteX33" fmla="*/ 477001 w 606258"/>
              <a:gd name="connsiteY33" fmla="*/ 357989 h 605649"/>
              <a:gd name="connsiteX34" fmla="*/ 129230 w 606258"/>
              <a:gd name="connsiteY34" fmla="*/ 357989 h 605649"/>
              <a:gd name="connsiteX35" fmla="*/ 129230 w 606258"/>
              <a:gd name="connsiteY35" fmla="*/ 592694 h 605649"/>
              <a:gd name="connsiteX36" fmla="*/ 116326 w 606258"/>
              <a:gd name="connsiteY36" fmla="*/ 605578 h 605649"/>
              <a:gd name="connsiteX37" fmla="*/ 12812 w 606258"/>
              <a:gd name="connsiteY37" fmla="*/ 605578 h 605649"/>
              <a:gd name="connsiteX38" fmla="*/ 0 w 606258"/>
              <a:gd name="connsiteY38" fmla="*/ 592694 h 605649"/>
              <a:gd name="connsiteX39" fmla="*/ 0 w 606258"/>
              <a:gd name="connsiteY39" fmla="*/ 217370 h 605649"/>
              <a:gd name="connsiteX40" fmla="*/ 4827 w 606258"/>
              <a:gd name="connsiteY40" fmla="*/ 206988 h 60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6258" h="605649">
                <a:moveTo>
                  <a:pt x="196532" y="431595"/>
                </a:moveTo>
                <a:lnTo>
                  <a:pt x="196532" y="579884"/>
                </a:lnTo>
                <a:lnTo>
                  <a:pt x="407389" y="579884"/>
                </a:lnTo>
                <a:lnTo>
                  <a:pt x="407389" y="431595"/>
                </a:lnTo>
                <a:lnTo>
                  <a:pt x="315470" y="431595"/>
                </a:lnTo>
                <a:lnTo>
                  <a:pt x="315470" y="478028"/>
                </a:lnTo>
                <a:lnTo>
                  <a:pt x="289658" y="478028"/>
                </a:lnTo>
                <a:lnTo>
                  <a:pt x="289658" y="431595"/>
                </a:lnTo>
                <a:close/>
                <a:moveTo>
                  <a:pt x="170627" y="405737"/>
                </a:moveTo>
                <a:lnTo>
                  <a:pt x="433201" y="405737"/>
                </a:lnTo>
                <a:lnTo>
                  <a:pt x="433201" y="605649"/>
                </a:lnTo>
                <a:lnTo>
                  <a:pt x="170627" y="605649"/>
                </a:lnTo>
                <a:close/>
                <a:moveTo>
                  <a:pt x="24602" y="230347"/>
                </a:moveTo>
                <a:lnTo>
                  <a:pt x="24602" y="579902"/>
                </a:lnTo>
                <a:lnTo>
                  <a:pt x="102214" y="579902"/>
                </a:lnTo>
                <a:lnTo>
                  <a:pt x="102214" y="345197"/>
                </a:lnTo>
                <a:cubicBezTo>
                  <a:pt x="102214" y="337503"/>
                  <a:pt x="107320" y="332312"/>
                  <a:pt x="115119" y="332312"/>
                </a:cubicBezTo>
                <a:lnTo>
                  <a:pt x="488885" y="332312"/>
                </a:lnTo>
                <a:cubicBezTo>
                  <a:pt x="496590" y="332312"/>
                  <a:pt x="501789" y="337410"/>
                  <a:pt x="501789" y="345197"/>
                </a:cubicBezTo>
                <a:lnTo>
                  <a:pt x="501789" y="579902"/>
                </a:lnTo>
                <a:lnTo>
                  <a:pt x="579401" y="579902"/>
                </a:lnTo>
                <a:lnTo>
                  <a:pt x="579401" y="230347"/>
                </a:lnTo>
                <a:close/>
                <a:moveTo>
                  <a:pt x="302652" y="27808"/>
                </a:moveTo>
                <a:lnTo>
                  <a:pt x="51711" y="204485"/>
                </a:lnTo>
                <a:lnTo>
                  <a:pt x="552200" y="204485"/>
                </a:lnTo>
                <a:close/>
                <a:moveTo>
                  <a:pt x="294853" y="1946"/>
                </a:moveTo>
                <a:cubicBezTo>
                  <a:pt x="298660" y="-649"/>
                  <a:pt x="305065" y="-649"/>
                  <a:pt x="310264" y="1946"/>
                </a:cubicBezTo>
                <a:lnTo>
                  <a:pt x="601218" y="206617"/>
                </a:lnTo>
                <a:cubicBezTo>
                  <a:pt x="604561" y="208842"/>
                  <a:pt x="606510" y="212643"/>
                  <a:pt x="606232" y="217463"/>
                </a:cubicBezTo>
                <a:lnTo>
                  <a:pt x="606232" y="592694"/>
                </a:lnTo>
                <a:cubicBezTo>
                  <a:pt x="606232" y="600387"/>
                  <a:pt x="599826" y="605578"/>
                  <a:pt x="593420" y="605578"/>
                </a:cubicBezTo>
                <a:lnTo>
                  <a:pt x="489906" y="605578"/>
                </a:lnTo>
                <a:cubicBezTo>
                  <a:pt x="482200" y="605578"/>
                  <a:pt x="477001" y="600480"/>
                  <a:pt x="477001" y="592694"/>
                </a:cubicBezTo>
                <a:lnTo>
                  <a:pt x="477001" y="357989"/>
                </a:lnTo>
                <a:lnTo>
                  <a:pt x="129230" y="357989"/>
                </a:lnTo>
                <a:lnTo>
                  <a:pt x="129230" y="592694"/>
                </a:lnTo>
                <a:cubicBezTo>
                  <a:pt x="129230" y="600387"/>
                  <a:pt x="124124" y="605578"/>
                  <a:pt x="116326" y="605578"/>
                </a:cubicBezTo>
                <a:lnTo>
                  <a:pt x="12812" y="605578"/>
                </a:lnTo>
                <a:cubicBezTo>
                  <a:pt x="5199" y="605578"/>
                  <a:pt x="0" y="600480"/>
                  <a:pt x="0" y="592694"/>
                </a:cubicBezTo>
                <a:lnTo>
                  <a:pt x="0" y="217370"/>
                </a:lnTo>
                <a:cubicBezTo>
                  <a:pt x="0" y="212921"/>
                  <a:pt x="1857" y="209213"/>
                  <a:pt x="4827" y="206988"/>
                </a:cubicBezTo>
                <a:close/>
              </a:path>
            </a:pathLst>
          </a:custGeom>
          <a:solidFill>
            <a:schemeClr val="accent1"/>
          </a:solidFill>
          <a:ln>
            <a:noFill/>
          </a:ln>
        </p:spPr>
      </p:sp>
      <p:sp>
        <p:nvSpPr>
          <p:cNvPr id="122" name="turned-off_386611">
            <a:extLst>
              <a:ext uri="{FF2B5EF4-FFF2-40B4-BE49-F238E27FC236}">
                <a16:creationId xmlns="" xmlns:a16="http://schemas.microsoft.com/office/drawing/2014/main" id="{23B9A5A8-D124-45CE-923E-1AADC10D6232}"/>
              </a:ext>
            </a:extLst>
          </p:cNvPr>
          <p:cNvSpPr>
            <a:spLocks noChangeAspect="1"/>
          </p:cNvSpPr>
          <p:nvPr/>
        </p:nvSpPr>
        <p:spPr bwMode="auto">
          <a:xfrm>
            <a:off x="3393314" y="4586393"/>
            <a:ext cx="311985" cy="521644"/>
          </a:xfrm>
          <a:custGeom>
            <a:avLst/>
            <a:gdLst>
              <a:gd name="T0" fmla="*/ 1861 w 4156"/>
              <a:gd name="T1" fmla="*/ 146 h 6958"/>
              <a:gd name="T2" fmla="*/ 308 w 4156"/>
              <a:gd name="T3" fmla="*/ 3191 h 6958"/>
              <a:gd name="T4" fmla="*/ 515 w 4156"/>
              <a:gd name="T5" fmla="*/ 4455 h 6958"/>
              <a:gd name="T6" fmla="*/ 743 w 4156"/>
              <a:gd name="T7" fmla="*/ 5365 h 6958"/>
              <a:gd name="T8" fmla="*/ 2108 w 4156"/>
              <a:gd name="T9" fmla="*/ 6958 h 6958"/>
              <a:gd name="T10" fmla="*/ 3473 w 4156"/>
              <a:gd name="T11" fmla="*/ 5365 h 6958"/>
              <a:gd name="T12" fmla="*/ 3701 w 4156"/>
              <a:gd name="T13" fmla="*/ 4455 h 6958"/>
              <a:gd name="T14" fmla="*/ 3927 w 4156"/>
              <a:gd name="T15" fmla="*/ 3140 h 6958"/>
              <a:gd name="T16" fmla="*/ 2108 w 4156"/>
              <a:gd name="T17" fmla="*/ 6503 h 6958"/>
              <a:gd name="T18" fmla="*/ 2563 w 4156"/>
              <a:gd name="T19" fmla="*/ 6047 h 6958"/>
              <a:gd name="T20" fmla="*/ 2791 w 4156"/>
              <a:gd name="T21" fmla="*/ 5592 h 6958"/>
              <a:gd name="T22" fmla="*/ 1198 w 4156"/>
              <a:gd name="T23" fmla="*/ 5365 h 6958"/>
              <a:gd name="T24" fmla="*/ 2791 w 4156"/>
              <a:gd name="T25" fmla="*/ 5137 h 6958"/>
              <a:gd name="T26" fmla="*/ 2791 w 4156"/>
              <a:gd name="T27" fmla="*/ 5592 h 6958"/>
              <a:gd name="T28" fmla="*/ 1198 w 4156"/>
              <a:gd name="T29" fmla="*/ 4682 h 6958"/>
              <a:gd name="T30" fmla="*/ 1198 w 4156"/>
              <a:gd name="T31" fmla="*/ 4227 h 6958"/>
              <a:gd name="T32" fmla="*/ 3246 w 4156"/>
              <a:gd name="T33" fmla="*/ 4455 h 6958"/>
              <a:gd name="T34" fmla="*/ 1876 w 4156"/>
              <a:gd name="T35" fmla="*/ 3772 h 6958"/>
              <a:gd name="T36" fmla="*/ 2333 w 4156"/>
              <a:gd name="T37" fmla="*/ 3317 h 6958"/>
              <a:gd name="T38" fmla="*/ 1876 w 4156"/>
              <a:gd name="T39" fmla="*/ 3772 h 6958"/>
              <a:gd name="T40" fmla="*/ 3198 w 4156"/>
              <a:gd name="T41" fmla="*/ 3796 h 6958"/>
              <a:gd name="T42" fmla="*/ 2786 w 4156"/>
              <a:gd name="T43" fmla="*/ 3772 h 6958"/>
              <a:gd name="T44" fmla="*/ 3046 w 4156"/>
              <a:gd name="T45" fmla="*/ 2473 h 6958"/>
              <a:gd name="T46" fmla="*/ 3179 w 4156"/>
              <a:gd name="T47" fmla="*/ 2018 h 6958"/>
              <a:gd name="T48" fmla="*/ 2724 w 4156"/>
              <a:gd name="T49" fmla="*/ 2151 h 6958"/>
              <a:gd name="T50" fmla="*/ 1861 w 4156"/>
              <a:gd name="T51" fmla="*/ 2862 h 6958"/>
              <a:gd name="T52" fmla="*/ 1359 w 4156"/>
              <a:gd name="T53" fmla="*/ 2018 h 6958"/>
              <a:gd name="T54" fmla="*/ 1037 w 4156"/>
              <a:gd name="T55" fmla="*/ 2340 h 6958"/>
              <a:gd name="T56" fmla="*/ 1425 w 4156"/>
              <a:gd name="T57" fmla="*/ 3059 h 6958"/>
              <a:gd name="T58" fmla="*/ 1198 w 4156"/>
              <a:gd name="T59" fmla="*/ 3772 h 6958"/>
              <a:gd name="T60" fmla="*/ 732 w 4156"/>
              <a:gd name="T61" fmla="*/ 3024 h 6958"/>
              <a:gd name="T62" fmla="*/ 1914 w 4156"/>
              <a:gd name="T63" fmla="*/ 598 h 6958"/>
              <a:gd name="T64" fmla="*/ 3505 w 4156"/>
              <a:gd name="T65" fmla="*/ 2969 h 6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56" h="6958">
                <a:moveTo>
                  <a:pt x="4156" y="2179"/>
                </a:moveTo>
                <a:cubicBezTo>
                  <a:pt x="4156" y="962"/>
                  <a:pt x="3095" y="0"/>
                  <a:pt x="1861" y="146"/>
                </a:cubicBezTo>
                <a:cubicBezTo>
                  <a:pt x="968" y="250"/>
                  <a:pt x="223" y="963"/>
                  <a:pt x="85" y="1855"/>
                </a:cubicBezTo>
                <a:cubicBezTo>
                  <a:pt x="0" y="2408"/>
                  <a:pt x="116" y="2702"/>
                  <a:pt x="308" y="3191"/>
                </a:cubicBezTo>
                <a:cubicBezTo>
                  <a:pt x="398" y="3418"/>
                  <a:pt x="508" y="3696"/>
                  <a:pt x="629" y="4077"/>
                </a:cubicBezTo>
                <a:cubicBezTo>
                  <a:pt x="557" y="4185"/>
                  <a:pt x="515" y="4315"/>
                  <a:pt x="515" y="4455"/>
                </a:cubicBezTo>
                <a:cubicBezTo>
                  <a:pt x="515" y="4696"/>
                  <a:pt x="641" y="4908"/>
                  <a:pt x="831" y="5030"/>
                </a:cubicBezTo>
                <a:cubicBezTo>
                  <a:pt x="775" y="5129"/>
                  <a:pt x="743" y="5243"/>
                  <a:pt x="743" y="5365"/>
                </a:cubicBezTo>
                <a:cubicBezTo>
                  <a:pt x="743" y="5661"/>
                  <a:pt x="933" y="5914"/>
                  <a:pt x="1198" y="6008"/>
                </a:cubicBezTo>
                <a:cubicBezTo>
                  <a:pt x="1198" y="6593"/>
                  <a:pt x="1637" y="6958"/>
                  <a:pt x="2108" y="6958"/>
                </a:cubicBezTo>
                <a:cubicBezTo>
                  <a:pt x="2577" y="6958"/>
                  <a:pt x="3018" y="6596"/>
                  <a:pt x="3018" y="6008"/>
                </a:cubicBezTo>
                <a:cubicBezTo>
                  <a:pt x="3283" y="5914"/>
                  <a:pt x="3473" y="5661"/>
                  <a:pt x="3473" y="5365"/>
                </a:cubicBezTo>
                <a:cubicBezTo>
                  <a:pt x="3473" y="5243"/>
                  <a:pt x="3441" y="5129"/>
                  <a:pt x="3385" y="5030"/>
                </a:cubicBezTo>
                <a:cubicBezTo>
                  <a:pt x="3575" y="4908"/>
                  <a:pt x="3701" y="4696"/>
                  <a:pt x="3701" y="4455"/>
                </a:cubicBezTo>
                <a:cubicBezTo>
                  <a:pt x="3701" y="4315"/>
                  <a:pt x="3659" y="4184"/>
                  <a:pt x="3586" y="4076"/>
                </a:cubicBezTo>
                <a:cubicBezTo>
                  <a:pt x="3725" y="3640"/>
                  <a:pt x="3841" y="3354"/>
                  <a:pt x="3927" y="3140"/>
                </a:cubicBezTo>
                <a:cubicBezTo>
                  <a:pt x="4070" y="2788"/>
                  <a:pt x="4156" y="2576"/>
                  <a:pt x="4156" y="2179"/>
                </a:cubicBezTo>
                <a:close/>
                <a:moveTo>
                  <a:pt x="2108" y="6503"/>
                </a:moveTo>
                <a:cubicBezTo>
                  <a:pt x="1857" y="6503"/>
                  <a:pt x="1653" y="6298"/>
                  <a:pt x="1653" y="6047"/>
                </a:cubicBezTo>
                <a:lnTo>
                  <a:pt x="2563" y="6047"/>
                </a:lnTo>
                <a:cubicBezTo>
                  <a:pt x="2563" y="6298"/>
                  <a:pt x="2359" y="6503"/>
                  <a:pt x="2108" y="6503"/>
                </a:cubicBezTo>
                <a:close/>
                <a:moveTo>
                  <a:pt x="2791" y="5592"/>
                </a:moveTo>
                <a:lnTo>
                  <a:pt x="1425" y="5592"/>
                </a:lnTo>
                <a:cubicBezTo>
                  <a:pt x="1300" y="5592"/>
                  <a:pt x="1198" y="5490"/>
                  <a:pt x="1198" y="5365"/>
                </a:cubicBezTo>
                <a:cubicBezTo>
                  <a:pt x="1198" y="5239"/>
                  <a:pt x="1300" y="5137"/>
                  <a:pt x="1425" y="5137"/>
                </a:cubicBezTo>
                <a:lnTo>
                  <a:pt x="2791" y="5137"/>
                </a:lnTo>
                <a:cubicBezTo>
                  <a:pt x="2916" y="5137"/>
                  <a:pt x="3018" y="5239"/>
                  <a:pt x="3018" y="5365"/>
                </a:cubicBezTo>
                <a:cubicBezTo>
                  <a:pt x="3018" y="5490"/>
                  <a:pt x="2916" y="5592"/>
                  <a:pt x="2791" y="5592"/>
                </a:cubicBezTo>
                <a:close/>
                <a:moveTo>
                  <a:pt x="3018" y="4682"/>
                </a:moveTo>
                <a:lnTo>
                  <a:pt x="1198" y="4682"/>
                </a:lnTo>
                <a:cubicBezTo>
                  <a:pt x="1072" y="4682"/>
                  <a:pt x="970" y="4580"/>
                  <a:pt x="970" y="4455"/>
                </a:cubicBezTo>
                <a:cubicBezTo>
                  <a:pt x="970" y="4329"/>
                  <a:pt x="1072" y="4227"/>
                  <a:pt x="1198" y="4227"/>
                </a:cubicBezTo>
                <a:lnTo>
                  <a:pt x="3018" y="4227"/>
                </a:lnTo>
                <a:cubicBezTo>
                  <a:pt x="3144" y="4227"/>
                  <a:pt x="3246" y="4329"/>
                  <a:pt x="3246" y="4455"/>
                </a:cubicBezTo>
                <a:cubicBezTo>
                  <a:pt x="3246" y="4580"/>
                  <a:pt x="3144" y="4682"/>
                  <a:pt x="3018" y="4682"/>
                </a:cubicBezTo>
                <a:close/>
                <a:moveTo>
                  <a:pt x="1876" y="3772"/>
                </a:moveTo>
                <a:lnTo>
                  <a:pt x="1876" y="3317"/>
                </a:lnTo>
                <a:lnTo>
                  <a:pt x="2333" y="3317"/>
                </a:lnTo>
                <a:lnTo>
                  <a:pt x="2333" y="3772"/>
                </a:lnTo>
                <a:lnTo>
                  <a:pt x="1876" y="3772"/>
                </a:lnTo>
                <a:close/>
                <a:moveTo>
                  <a:pt x="3505" y="2969"/>
                </a:moveTo>
                <a:cubicBezTo>
                  <a:pt x="3426" y="3166"/>
                  <a:pt x="3322" y="3422"/>
                  <a:pt x="3198" y="3796"/>
                </a:cubicBezTo>
                <a:cubicBezTo>
                  <a:pt x="3141" y="3780"/>
                  <a:pt x="3081" y="3772"/>
                  <a:pt x="3018" y="3772"/>
                </a:cubicBezTo>
                <a:lnTo>
                  <a:pt x="2786" y="3772"/>
                </a:lnTo>
                <a:cubicBezTo>
                  <a:pt x="2786" y="3047"/>
                  <a:pt x="2788" y="3089"/>
                  <a:pt x="2788" y="3089"/>
                </a:cubicBezTo>
                <a:cubicBezTo>
                  <a:pt x="2788" y="2857"/>
                  <a:pt x="2881" y="2638"/>
                  <a:pt x="3046" y="2473"/>
                </a:cubicBezTo>
                <a:lnTo>
                  <a:pt x="3179" y="2340"/>
                </a:lnTo>
                <a:cubicBezTo>
                  <a:pt x="3268" y="2251"/>
                  <a:pt x="3268" y="2107"/>
                  <a:pt x="3179" y="2018"/>
                </a:cubicBezTo>
                <a:cubicBezTo>
                  <a:pt x="3090" y="1929"/>
                  <a:pt x="2946" y="1929"/>
                  <a:pt x="2857" y="2018"/>
                </a:cubicBezTo>
                <a:lnTo>
                  <a:pt x="2724" y="2151"/>
                </a:lnTo>
                <a:cubicBezTo>
                  <a:pt x="2528" y="2347"/>
                  <a:pt x="2401" y="2594"/>
                  <a:pt x="2355" y="2862"/>
                </a:cubicBezTo>
                <a:lnTo>
                  <a:pt x="1861" y="2862"/>
                </a:lnTo>
                <a:cubicBezTo>
                  <a:pt x="1815" y="2594"/>
                  <a:pt x="1688" y="2347"/>
                  <a:pt x="1492" y="2151"/>
                </a:cubicBezTo>
                <a:lnTo>
                  <a:pt x="1359" y="2018"/>
                </a:lnTo>
                <a:cubicBezTo>
                  <a:pt x="1270" y="1929"/>
                  <a:pt x="1126" y="1929"/>
                  <a:pt x="1037" y="2018"/>
                </a:cubicBezTo>
                <a:cubicBezTo>
                  <a:pt x="948" y="2107"/>
                  <a:pt x="948" y="2251"/>
                  <a:pt x="1037" y="2340"/>
                </a:cubicBezTo>
                <a:lnTo>
                  <a:pt x="1170" y="2473"/>
                </a:lnTo>
                <a:cubicBezTo>
                  <a:pt x="1328" y="2631"/>
                  <a:pt x="1417" y="2837"/>
                  <a:pt x="1425" y="3059"/>
                </a:cubicBezTo>
                <a:cubicBezTo>
                  <a:pt x="1421" y="3083"/>
                  <a:pt x="1422" y="3029"/>
                  <a:pt x="1422" y="3772"/>
                </a:cubicBezTo>
                <a:lnTo>
                  <a:pt x="1198" y="3772"/>
                </a:lnTo>
                <a:cubicBezTo>
                  <a:pt x="1135" y="3772"/>
                  <a:pt x="1074" y="3781"/>
                  <a:pt x="1017" y="3797"/>
                </a:cubicBezTo>
                <a:cubicBezTo>
                  <a:pt x="909" y="3473"/>
                  <a:pt x="813" y="3228"/>
                  <a:pt x="732" y="3024"/>
                </a:cubicBezTo>
                <a:cubicBezTo>
                  <a:pt x="545" y="2551"/>
                  <a:pt x="468" y="2355"/>
                  <a:pt x="535" y="1924"/>
                </a:cubicBezTo>
                <a:cubicBezTo>
                  <a:pt x="641" y="1237"/>
                  <a:pt x="1221" y="679"/>
                  <a:pt x="1914" y="598"/>
                </a:cubicBezTo>
                <a:cubicBezTo>
                  <a:pt x="2901" y="482"/>
                  <a:pt x="3701" y="1255"/>
                  <a:pt x="3701" y="2179"/>
                </a:cubicBezTo>
                <a:cubicBezTo>
                  <a:pt x="3701" y="2487"/>
                  <a:pt x="3640" y="2638"/>
                  <a:pt x="3505" y="2969"/>
                </a:cubicBezTo>
                <a:close/>
              </a:path>
            </a:pathLst>
          </a:custGeom>
          <a:solidFill>
            <a:schemeClr val="accent1"/>
          </a:solidFill>
          <a:ln>
            <a:noFill/>
          </a:ln>
        </p:spPr>
      </p:sp>
      <p:sp>
        <p:nvSpPr>
          <p:cNvPr id="123" name="simple-house_13364">
            <a:extLst>
              <a:ext uri="{FF2B5EF4-FFF2-40B4-BE49-F238E27FC236}">
                <a16:creationId xmlns="" xmlns:a16="http://schemas.microsoft.com/office/drawing/2014/main" id="{F12A9229-A690-4F60-B615-5F2392EAFF51}"/>
              </a:ext>
            </a:extLst>
          </p:cNvPr>
          <p:cNvSpPr>
            <a:spLocks noChangeAspect="1"/>
          </p:cNvSpPr>
          <p:nvPr/>
        </p:nvSpPr>
        <p:spPr bwMode="auto">
          <a:xfrm>
            <a:off x="4084882" y="1210126"/>
            <a:ext cx="521644" cy="437656"/>
          </a:xfrm>
          <a:custGeom>
            <a:avLst/>
            <a:gdLst>
              <a:gd name="connsiteX0" fmla="*/ 312521 w 609058"/>
              <a:gd name="connsiteY0" fmla="*/ 95860 h 510996"/>
              <a:gd name="connsiteX1" fmla="*/ 305939 w 609058"/>
              <a:gd name="connsiteY1" fmla="*/ 97348 h 510996"/>
              <a:gd name="connsiteX2" fmla="*/ 115205 w 609058"/>
              <a:gd name="connsiteY2" fmla="*/ 216383 h 510996"/>
              <a:gd name="connsiteX3" fmla="*/ 107258 w 609058"/>
              <a:gd name="connsiteY3" fmla="*/ 230271 h 510996"/>
              <a:gd name="connsiteX4" fmla="*/ 107258 w 609058"/>
              <a:gd name="connsiteY4" fmla="*/ 481237 h 510996"/>
              <a:gd name="connsiteX5" fmla="*/ 110238 w 609058"/>
              <a:gd name="connsiteY5" fmla="*/ 484213 h 510996"/>
              <a:gd name="connsiteX6" fmla="*/ 208586 w 609058"/>
              <a:gd name="connsiteY6" fmla="*/ 484213 h 510996"/>
              <a:gd name="connsiteX7" fmla="*/ 208586 w 609058"/>
              <a:gd name="connsiteY7" fmla="*/ 481237 h 510996"/>
              <a:gd name="connsiteX8" fmla="*/ 208586 w 609058"/>
              <a:gd name="connsiteY8" fmla="*/ 243166 h 510996"/>
              <a:gd name="connsiteX9" fmla="*/ 238388 w 609058"/>
              <a:gd name="connsiteY9" fmla="*/ 213407 h 510996"/>
              <a:gd name="connsiteX10" fmla="*/ 373491 w 609058"/>
              <a:gd name="connsiteY10" fmla="*/ 213407 h 510996"/>
              <a:gd name="connsiteX11" fmla="*/ 403293 w 609058"/>
              <a:gd name="connsiteY11" fmla="*/ 243166 h 510996"/>
              <a:gd name="connsiteX12" fmla="*/ 403293 w 609058"/>
              <a:gd name="connsiteY12" fmla="*/ 481237 h 510996"/>
              <a:gd name="connsiteX13" fmla="*/ 403293 w 609058"/>
              <a:gd name="connsiteY13" fmla="*/ 484213 h 510996"/>
              <a:gd name="connsiteX14" fmla="*/ 498660 w 609058"/>
              <a:gd name="connsiteY14" fmla="*/ 484213 h 510996"/>
              <a:gd name="connsiteX15" fmla="*/ 501640 w 609058"/>
              <a:gd name="connsiteY15" fmla="*/ 481237 h 510996"/>
              <a:gd name="connsiteX16" fmla="*/ 501640 w 609058"/>
              <a:gd name="connsiteY16" fmla="*/ 219359 h 510996"/>
              <a:gd name="connsiteX17" fmla="*/ 493693 w 609058"/>
              <a:gd name="connsiteY17" fmla="*/ 205472 h 510996"/>
              <a:gd name="connsiteX18" fmla="*/ 319847 w 609058"/>
              <a:gd name="connsiteY18" fmla="*/ 97348 h 510996"/>
              <a:gd name="connsiteX19" fmla="*/ 312521 w 609058"/>
              <a:gd name="connsiteY19" fmla="*/ 95860 h 510996"/>
              <a:gd name="connsiteX20" fmla="*/ 312521 w 609058"/>
              <a:gd name="connsiteY20" fmla="*/ 69325 h 510996"/>
              <a:gd name="connsiteX21" fmla="*/ 333755 w 609058"/>
              <a:gd name="connsiteY21" fmla="*/ 74533 h 510996"/>
              <a:gd name="connsiteX22" fmla="*/ 507601 w 609058"/>
              <a:gd name="connsiteY22" fmla="*/ 183649 h 510996"/>
              <a:gd name="connsiteX23" fmla="*/ 528462 w 609058"/>
              <a:gd name="connsiteY23" fmla="*/ 219359 h 510996"/>
              <a:gd name="connsiteX24" fmla="*/ 528462 w 609058"/>
              <a:gd name="connsiteY24" fmla="*/ 481237 h 510996"/>
              <a:gd name="connsiteX25" fmla="*/ 498660 w 609058"/>
              <a:gd name="connsiteY25" fmla="*/ 510996 h 510996"/>
              <a:gd name="connsiteX26" fmla="*/ 376471 w 609058"/>
              <a:gd name="connsiteY26" fmla="*/ 510996 h 510996"/>
              <a:gd name="connsiteX27" fmla="*/ 376471 w 609058"/>
              <a:gd name="connsiteY27" fmla="*/ 243166 h 510996"/>
              <a:gd name="connsiteX28" fmla="*/ 373491 w 609058"/>
              <a:gd name="connsiteY28" fmla="*/ 240190 h 510996"/>
              <a:gd name="connsiteX29" fmla="*/ 238388 w 609058"/>
              <a:gd name="connsiteY29" fmla="*/ 240190 h 510996"/>
              <a:gd name="connsiteX30" fmla="*/ 235408 w 609058"/>
              <a:gd name="connsiteY30" fmla="*/ 243166 h 510996"/>
              <a:gd name="connsiteX31" fmla="*/ 235408 w 609058"/>
              <a:gd name="connsiteY31" fmla="*/ 481237 h 510996"/>
              <a:gd name="connsiteX32" fmla="*/ 235408 w 609058"/>
              <a:gd name="connsiteY32" fmla="*/ 510996 h 510996"/>
              <a:gd name="connsiteX33" fmla="*/ 110238 w 609058"/>
              <a:gd name="connsiteY33" fmla="*/ 510996 h 510996"/>
              <a:gd name="connsiteX34" fmla="*/ 80436 w 609058"/>
              <a:gd name="connsiteY34" fmla="*/ 481237 h 510996"/>
              <a:gd name="connsiteX35" fmla="*/ 80436 w 609058"/>
              <a:gd name="connsiteY35" fmla="*/ 230271 h 510996"/>
              <a:gd name="connsiteX36" fmla="*/ 100304 w 609058"/>
              <a:gd name="connsiteY36" fmla="*/ 194560 h 510996"/>
              <a:gd name="connsiteX37" fmla="*/ 292032 w 609058"/>
              <a:gd name="connsiteY37" fmla="*/ 74533 h 510996"/>
              <a:gd name="connsiteX38" fmla="*/ 312521 w 609058"/>
              <a:gd name="connsiteY38" fmla="*/ 69325 h 510996"/>
              <a:gd name="connsiteX39" fmla="*/ 312972 w 609058"/>
              <a:gd name="connsiteY39" fmla="*/ 6 h 510996"/>
              <a:gd name="connsiteX40" fmla="*/ 333832 w 609058"/>
              <a:gd name="connsiteY40" fmla="*/ 5088 h 510996"/>
              <a:gd name="connsiteX41" fmla="*/ 603018 w 609058"/>
              <a:gd name="connsiteY41" fmla="*/ 176644 h 510996"/>
              <a:gd name="connsiteX42" fmla="*/ 606991 w 609058"/>
              <a:gd name="connsiteY42" fmla="*/ 195486 h 510996"/>
              <a:gd name="connsiteX43" fmla="*/ 588118 w 609058"/>
              <a:gd name="connsiteY43" fmla="*/ 199452 h 510996"/>
              <a:gd name="connsiteX44" fmla="*/ 318932 w 609058"/>
              <a:gd name="connsiteY44" fmla="*/ 27896 h 510996"/>
              <a:gd name="connsiteX45" fmla="*/ 306019 w 609058"/>
              <a:gd name="connsiteY45" fmla="*/ 27896 h 510996"/>
              <a:gd name="connsiteX46" fmla="*/ 20940 w 609058"/>
              <a:gd name="connsiteY46" fmla="*/ 215319 h 510996"/>
              <a:gd name="connsiteX47" fmla="*/ 12993 w 609058"/>
              <a:gd name="connsiteY47" fmla="*/ 217302 h 510996"/>
              <a:gd name="connsiteX48" fmla="*/ 2067 w 609058"/>
              <a:gd name="connsiteY48" fmla="*/ 211352 h 510996"/>
              <a:gd name="connsiteX49" fmla="*/ 6040 w 609058"/>
              <a:gd name="connsiteY49" fmla="*/ 193502 h 510996"/>
              <a:gd name="connsiteX50" fmla="*/ 292113 w 609058"/>
              <a:gd name="connsiteY50" fmla="*/ 6080 h 510996"/>
              <a:gd name="connsiteX51" fmla="*/ 312972 w 609058"/>
              <a:gd name="connsiteY51" fmla="*/ 6 h 51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058" h="510996">
                <a:moveTo>
                  <a:pt x="312521" y="95860"/>
                </a:moveTo>
                <a:cubicBezTo>
                  <a:pt x="309665" y="95860"/>
                  <a:pt x="306933" y="96356"/>
                  <a:pt x="305939" y="97348"/>
                </a:cubicBezTo>
                <a:lnTo>
                  <a:pt x="115205" y="216383"/>
                </a:lnTo>
                <a:cubicBezTo>
                  <a:pt x="111232" y="219359"/>
                  <a:pt x="107258" y="226303"/>
                  <a:pt x="107258" y="230271"/>
                </a:cubicBezTo>
                <a:lnTo>
                  <a:pt x="107258" y="481237"/>
                </a:lnTo>
                <a:cubicBezTo>
                  <a:pt x="107258" y="483221"/>
                  <a:pt x="108252" y="484213"/>
                  <a:pt x="110238" y="484213"/>
                </a:cubicBezTo>
                <a:lnTo>
                  <a:pt x="208586" y="484213"/>
                </a:lnTo>
                <a:cubicBezTo>
                  <a:pt x="208586" y="483221"/>
                  <a:pt x="208586" y="482229"/>
                  <a:pt x="208586" y="481237"/>
                </a:cubicBezTo>
                <a:lnTo>
                  <a:pt x="208586" y="243166"/>
                </a:lnTo>
                <a:cubicBezTo>
                  <a:pt x="208586" y="227295"/>
                  <a:pt x="222493" y="213407"/>
                  <a:pt x="238388" y="213407"/>
                </a:cubicBezTo>
                <a:lnTo>
                  <a:pt x="373491" y="213407"/>
                </a:lnTo>
                <a:cubicBezTo>
                  <a:pt x="390379" y="213407"/>
                  <a:pt x="403293" y="227295"/>
                  <a:pt x="403293" y="243166"/>
                </a:cubicBezTo>
                <a:lnTo>
                  <a:pt x="403293" y="481237"/>
                </a:lnTo>
                <a:cubicBezTo>
                  <a:pt x="403293" y="482229"/>
                  <a:pt x="403293" y="483221"/>
                  <a:pt x="403293" y="484213"/>
                </a:cubicBezTo>
                <a:lnTo>
                  <a:pt x="498660" y="484213"/>
                </a:lnTo>
                <a:cubicBezTo>
                  <a:pt x="500647" y="484213"/>
                  <a:pt x="501640" y="483221"/>
                  <a:pt x="501640" y="481237"/>
                </a:cubicBezTo>
                <a:lnTo>
                  <a:pt x="501640" y="219359"/>
                </a:lnTo>
                <a:cubicBezTo>
                  <a:pt x="501640" y="215391"/>
                  <a:pt x="497667" y="208448"/>
                  <a:pt x="493693" y="205472"/>
                </a:cubicBezTo>
                <a:lnTo>
                  <a:pt x="319847" y="97348"/>
                </a:lnTo>
                <a:cubicBezTo>
                  <a:pt x="318357" y="96356"/>
                  <a:pt x="315377" y="95860"/>
                  <a:pt x="312521" y="95860"/>
                </a:cubicBezTo>
                <a:close/>
                <a:moveTo>
                  <a:pt x="312521" y="69325"/>
                </a:moveTo>
                <a:cubicBezTo>
                  <a:pt x="320095" y="69325"/>
                  <a:pt x="327794" y="71061"/>
                  <a:pt x="333755" y="74533"/>
                </a:cubicBezTo>
                <a:lnTo>
                  <a:pt x="507601" y="183649"/>
                </a:lnTo>
                <a:cubicBezTo>
                  <a:pt x="519522" y="190592"/>
                  <a:pt x="528462" y="205472"/>
                  <a:pt x="528462" y="219359"/>
                </a:cubicBezTo>
                <a:lnTo>
                  <a:pt x="528462" y="481237"/>
                </a:lnTo>
                <a:cubicBezTo>
                  <a:pt x="528462" y="498101"/>
                  <a:pt x="514555" y="510996"/>
                  <a:pt x="498660" y="510996"/>
                </a:cubicBezTo>
                <a:lnTo>
                  <a:pt x="376471" y="510996"/>
                </a:lnTo>
                <a:lnTo>
                  <a:pt x="376471" y="243166"/>
                </a:lnTo>
                <a:cubicBezTo>
                  <a:pt x="376471" y="241182"/>
                  <a:pt x="375478" y="240190"/>
                  <a:pt x="373491" y="240190"/>
                </a:cubicBezTo>
                <a:lnTo>
                  <a:pt x="238388" y="240190"/>
                </a:lnTo>
                <a:cubicBezTo>
                  <a:pt x="236401" y="240190"/>
                  <a:pt x="235408" y="241182"/>
                  <a:pt x="235408" y="243166"/>
                </a:cubicBezTo>
                <a:lnTo>
                  <a:pt x="235408" y="481237"/>
                </a:lnTo>
                <a:lnTo>
                  <a:pt x="235408" y="510996"/>
                </a:lnTo>
                <a:lnTo>
                  <a:pt x="110238" y="510996"/>
                </a:lnTo>
                <a:cubicBezTo>
                  <a:pt x="94344" y="510996"/>
                  <a:pt x="80436" y="498101"/>
                  <a:pt x="80436" y="481237"/>
                </a:cubicBezTo>
                <a:lnTo>
                  <a:pt x="80436" y="230271"/>
                </a:lnTo>
                <a:cubicBezTo>
                  <a:pt x="80436" y="216383"/>
                  <a:pt x="89377" y="201504"/>
                  <a:pt x="100304" y="194560"/>
                </a:cubicBezTo>
                <a:lnTo>
                  <a:pt x="292032" y="74533"/>
                </a:lnTo>
                <a:cubicBezTo>
                  <a:pt x="297496" y="71061"/>
                  <a:pt x="304946" y="69325"/>
                  <a:pt x="312521" y="69325"/>
                </a:cubicBezTo>
                <a:close/>
                <a:moveTo>
                  <a:pt x="312972" y="6"/>
                </a:moveTo>
                <a:cubicBezTo>
                  <a:pt x="320422" y="-118"/>
                  <a:pt x="327872" y="1618"/>
                  <a:pt x="333832" y="5088"/>
                </a:cubicBezTo>
                <a:lnTo>
                  <a:pt x="603018" y="176644"/>
                </a:lnTo>
                <a:cubicBezTo>
                  <a:pt x="608978" y="180611"/>
                  <a:pt x="610964" y="188544"/>
                  <a:pt x="606991" y="195486"/>
                </a:cubicBezTo>
                <a:cubicBezTo>
                  <a:pt x="603018" y="201436"/>
                  <a:pt x="595071" y="203419"/>
                  <a:pt x="588118" y="199452"/>
                </a:cubicBezTo>
                <a:lnTo>
                  <a:pt x="318932" y="27896"/>
                </a:lnTo>
                <a:cubicBezTo>
                  <a:pt x="315952" y="25913"/>
                  <a:pt x="308999" y="25913"/>
                  <a:pt x="306019" y="27896"/>
                </a:cubicBezTo>
                <a:lnTo>
                  <a:pt x="20940" y="215319"/>
                </a:lnTo>
                <a:cubicBezTo>
                  <a:pt x="17960" y="217302"/>
                  <a:pt x="15973" y="217302"/>
                  <a:pt x="12993" y="217302"/>
                </a:cubicBezTo>
                <a:cubicBezTo>
                  <a:pt x="9020" y="217302"/>
                  <a:pt x="5047" y="215319"/>
                  <a:pt x="2067" y="211352"/>
                </a:cubicBezTo>
                <a:cubicBezTo>
                  <a:pt x="-1906" y="205402"/>
                  <a:pt x="80" y="197469"/>
                  <a:pt x="6040" y="193502"/>
                </a:cubicBezTo>
                <a:lnTo>
                  <a:pt x="292113" y="6080"/>
                </a:lnTo>
                <a:cubicBezTo>
                  <a:pt x="298073" y="2114"/>
                  <a:pt x="305523" y="130"/>
                  <a:pt x="312972" y="6"/>
                </a:cubicBezTo>
                <a:close/>
              </a:path>
            </a:pathLst>
          </a:custGeom>
          <a:solidFill>
            <a:schemeClr val="accent1"/>
          </a:solidFill>
          <a:ln>
            <a:noFill/>
          </a:ln>
        </p:spPr>
      </p:sp>
      <p:sp>
        <p:nvSpPr>
          <p:cNvPr id="124" name="video-camera_173450">
            <a:extLst>
              <a:ext uri="{FF2B5EF4-FFF2-40B4-BE49-F238E27FC236}">
                <a16:creationId xmlns="" xmlns:a16="http://schemas.microsoft.com/office/drawing/2014/main" id="{04F6F82A-8DAA-4581-929E-381C6732C933}"/>
              </a:ext>
            </a:extLst>
          </p:cNvPr>
          <p:cNvSpPr>
            <a:spLocks noChangeAspect="1"/>
          </p:cNvSpPr>
          <p:nvPr/>
        </p:nvSpPr>
        <p:spPr bwMode="auto">
          <a:xfrm>
            <a:off x="5818899" y="2895761"/>
            <a:ext cx="521644" cy="452112"/>
          </a:xfrm>
          <a:custGeom>
            <a:avLst/>
            <a:gdLst>
              <a:gd name="connsiteX0" fmla="*/ 56792 w 602981"/>
              <a:gd name="connsiteY0" fmla="*/ 215905 h 522608"/>
              <a:gd name="connsiteX1" fmla="*/ 22803 w 602981"/>
              <a:gd name="connsiteY1" fmla="*/ 250055 h 522608"/>
              <a:gd name="connsiteX2" fmla="*/ 22803 w 602981"/>
              <a:gd name="connsiteY2" fmla="*/ 465907 h 522608"/>
              <a:gd name="connsiteX3" fmla="*/ 56792 w 602981"/>
              <a:gd name="connsiteY3" fmla="*/ 499842 h 522608"/>
              <a:gd name="connsiteX4" fmla="*/ 409803 w 602981"/>
              <a:gd name="connsiteY4" fmla="*/ 499842 h 522608"/>
              <a:gd name="connsiteX5" fmla="*/ 443792 w 602981"/>
              <a:gd name="connsiteY5" fmla="*/ 465907 h 522608"/>
              <a:gd name="connsiteX6" fmla="*/ 443792 w 602981"/>
              <a:gd name="connsiteY6" fmla="*/ 408990 h 522608"/>
              <a:gd name="connsiteX7" fmla="*/ 449170 w 602981"/>
              <a:gd name="connsiteY7" fmla="*/ 399325 h 522608"/>
              <a:gd name="connsiteX8" fmla="*/ 460141 w 602981"/>
              <a:gd name="connsiteY8" fmla="*/ 398896 h 522608"/>
              <a:gd name="connsiteX9" fmla="*/ 580178 w 602981"/>
              <a:gd name="connsiteY9" fmla="*/ 458819 h 522608"/>
              <a:gd name="connsiteX10" fmla="*/ 580178 w 602981"/>
              <a:gd name="connsiteY10" fmla="*/ 268311 h 522608"/>
              <a:gd name="connsiteX11" fmla="*/ 460141 w 602981"/>
              <a:gd name="connsiteY11" fmla="*/ 328234 h 522608"/>
              <a:gd name="connsiteX12" fmla="*/ 449170 w 602981"/>
              <a:gd name="connsiteY12" fmla="*/ 327804 h 522608"/>
              <a:gd name="connsiteX13" fmla="*/ 443792 w 602981"/>
              <a:gd name="connsiteY13" fmla="*/ 318139 h 522608"/>
              <a:gd name="connsiteX14" fmla="*/ 443792 w 602981"/>
              <a:gd name="connsiteY14" fmla="*/ 250055 h 522608"/>
              <a:gd name="connsiteX15" fmla="*/ 409803 w 602981"/>
              <a:gd name="connsiteY15" fmla="*/ 215905 h 522608"/>
              <a:gd name="connsiteX16" fmla="*/ 56792 w 602981"/>
              <a:gd name="connsiteY16" fmla="*/ 193138 h 522608"/>
              <a:gd name="connsiteX17" fmla="*/ 409803 w 602981"/>
              <a:gd name="connsiteY17" fmla="*/ 193138 h 522608"/>
              <a:gd name="connsiteX18" fmla="*/ 466380 w 602981"/>
              <a:gd name="connsiteY18" fmla="*/ 250055 h 522608"/>
              <a:gd name="connsiteX19" fmla="*/ 466380 w 602981"/>
              <a:gd name="connsiteY19" fmla="*/ 299668 h 522608"/>
              <a:gd name="connsiteX20" fmla="*/ 586632 w 602981"/>
              <a:gd name="connsiteY20" fmla="*/ 239745 h 522608"/>
              <a:gd name="connsiteX21" fmla="*/ 597603 w 602981"/>
              <a:gd name="connsiteY21" fmla="*/ 240389 h 522608"/>
              <a:gd name="connsiteX22" fmla="*/ 602981 w 602981"/>
              <a:gd name="connsiteY22" fmla="*/ 250055 h 522608"/>
              <a:gd name="connsiteX23" fmla="*/ 602981 w 602981"/>
              <a:gd name="connsiteY23" fmla="*/ 477075 h 522608"/>
              <a:gd name="connsiteX24" fmla="*/ 597603 w 602981"/>
              <a:gd name="connsiteY24" fmla="*/ 486740 h 522608"/>
              <a:gd name="connsiteX25" fmla="*/ 586632 w 602981"/>
              <a:gd name="connsiteY25" fmla="*/ 487385 h 522608"/>
              <a:gd name="connsiteX26" fmla="*/ 466380 w 602981"/>
              <a:gd name="connsiteY26" fmla="*/ 427461 h 522608"/>
              <a:gd name="connsiteX27" fmla="*/ 466380 w 602981"/>
              <a:gd name="connsiteY27" fmla="*/ 465907 h 522608"/>
              <a:gd name="connsiteX28" fmla="*/ 409803 w 602981"/>
              <a:gd name="connsiteY28" fmla="*/ 522608 h 522608"/>
              <a:gd name="connsiteX29" fmla="*/ 56792 w 602981"/>
              <a:gd name="connsiteY29" fmla="*/ 522608 h 522608"/>
              <a:gd name="connsiteX30" fmla="*/ 0 w 602981"/>
              <a:gd name="connsiteY30" fmla="*/ 465907 h 522608"/>
              <a:gd name="connsiteX31" fmla="*/ 0 w 602981"/>
              <a:gd name="connsiteY31" fmla="*/ 250055 h 522608"/>
              <a:gd name="connsiteX32" fmla="*/ 56792 w 602981"/>
              <a:gd name="connsiteY32" fmla="*/ 193138 h 522608"/>
              <a:gd name="connsiteX33" fmla="*/ 142190 w 602981"/>
              <a:gd name="connsiteY33" fmla="*/ 68075 h 522608"/>
              <a:gd name="connsiteX34" fmla="*/ 102398 w 602981"/>
              <a:gd name="connsiteY34" fmla="*/ 108038 h 522608"/>
              <a:gd name="connsiteX35" fmla="*/ 142190 w 602981"/>
              <a:gd name="connsiteY35" fmla="*/ 147786 h 522608"/>
              <a:gd name="connsiteX36" fmla="*/ 181981 w 602981"/>
              <a:gd name="connsiteY36" fmla="*/ 108038 h 522608"/>
              <a:gd name="connsiteX37" fmla="*/ 142190 w 602981"/>
              <a:gd name="connsiteY37" fmla="*/ 68075 h 522608"/>
              <a:gd name="connsiteX38" fmla="*/ 142190 w 602981"/>
              <a:gd name="connsiteY38" fmla="*/ 45515 h 522608"/>
              <a:gd name="connsiteX39" fmla="*/ 204781 w 602981"/>
              <a:gd name="connsiteY39" fmla="*/ 108038 h 522608"/>
              <a:gd name="connsiteX40" fmla="*/ 142190 w 602981"/>
              <a:gd name="connsiteY40" fmla="*/ 170345 h 522608"/>
              <a:gd name="connsiteX41" fmla="*/ 79598 w 602981"/>
              <a:gd name="connsiteY41" fmla="*/ 108038 h 522608"/>
              <a:gd name="connsiteX42" fmla="*/ 142190 w 602981"/>
              <a:gd name="connsiteY42" fmla="*/ 45515 h 522608"/>
              <a:gd name="connsiteX43" fmla="*/ 301598 w 602981"/>
              <a:gd name="connsiteY43" fmla="*/ 22770 h 522608"/>
              <a:gd name="connsiteX44" fmla="*/ 239010 w 602981"/>
              <a:gd name="connsiteY44" fmla="*/ 85280 h 522608"/>
              <a:gd name="connsiteX45" fmla="*/ 301598 w 602981"/>
              <a:gd name="connsiteY45" fmla="*/ 147790 h 522608"/>
              <a:gd name="connsiteX46" fmla="*/ 363970 w 602981"/>
              <a:gd name="connsiteY46" fmla="*/ 85280 h 522608"/>
              <a:gd name="connsiteX47" fmla="*/ 301598 w 602981"/>
              <a:gd name="connsiteY47" fmla="*/ 22770 h 522608"/>
              <a:gd name="connsiteX48" fmla="*/ 301598 w 602981"/>
              <a:gd name="connsiteY48" fmla="*/ 0 h 522608"/>
              <a:gd name="connsiteX49" fmla="*/ 386768 w 602981"/>
              <a:gd name="connsiteY49" fmla="*/ 85280 h 522608"/>
              <a:gd name="connsiteX50" fmla="*/ 301598 w 602981"/>
              <a:gd name="connsiteY50" fmla="*/ 170345 h 522608"/>
              <a:gd name="connsiteX51" fmla="*/ 216212 w 602981"/>
              <a:gd name="connsiteY51" fmla="*/ 85280 h 522608"/>
              <a:gd name="connsiteX52" fmla="*/ 301598 w 602981"/>
              <a:gd name="connsiteY52" fmla="*/ 0 h 5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2981" h="522608">
                <a:moveTo>
                  <a:pt x="56792" y="215905"/>
                </a:moveTo>
                <a:cubicBezTo>
                  <a:pt x="38076" y="215905"/>
                  <a:pt x="22803" y="231154"/>
                  <a:pt x="22803" y="250055"/>
                </a:cubicBezTo>
                <a:lnTo>
                  <a:pt x="22803" y="465907"/>
                </a:lnTo>
                <a:cubicBezTo>
                  <a:pt x="22803" y="484592"/>
                  <a:pt x="38076" y="499842"/>
                  <a:pt x="56792" y="499842"/>
                </a:cubicBezTo>
                <a:lnTo>
                  <a:pt x="409803" y="499842"/>
                </a:lnTo>
                <a:cubicBezTo>
                  <a:pt x="428519" y="499842"/>
                  <a:pt x="443792" y="484592"/>
                  <a:pt x="443792" y="465907"/>
                </a:cubicBezTo>
                <a:lnTo>
                  <a:pt x="443792" y="408990"/>
                </a:lnTo>
                <a:cubicBezTo>
                  <a:pt x="443792" y="405124"/>
                  <a:pt x="445728" y="401473"/>
                  <a:pt x="449170" y="399325"/>
                </a:cubicBezTo>
                <a:cubicBezTo>
                  <a:pt x="452397" y="397178"/>
                  <a:pt x="456700" y="397178"/>
                  <a:pt x="460141" y="398896"/>
                </a:cubicBezTo>
                <a:lnTo>
                  <a:pt x="580178" y="458819"/>
                </a:lnTo>
                <a:lnTo>
                  <a:pt x="580178" y="268311"/>
                </a:lnTo>
                <a:lnTo>
                  <a:pt x="460141" y="328234"/>
                </a:lnTo>
                <a:cubicBezTo>
                  <a:pt x="456700" y="329952"/>
                  <a:pt x="452397" y="329952"/>
                  <a:pt x="449170" y="327804"/>
                </a:cubicBezTo>
                <a:cubicBezTo>
                  <a:pt x="445728" y="325656"/>
                  <a:pt x="443792" y="322005"/>
                  <a:pt x="443792" y="318139"/>
                </a:cubicBezTo>
                <a:lnTo>
                  <a:pt x="443792" y="250055"/>
                </a:lnTo>
                <a:cubicBezTo>
                  <a:pt x="443792" y="231154"/>
                  <a:pt x="428519" y="215905"/>
                  <a:pt x="409803" y="215905"/>
                </a:cubicBezTo>
                <a:close/>
                <a:moveTo>
                  <a:pt x="56792" y="193138"/>
                </a:moveTo>
                <a:lnTo>
                  <a:pt x="409803" y="193138"/>
                </a:lnTo>
                <a:cubicBezTo>
                  <a:pt x="440996" y="193138"/>
                  <a:pt x="466380" y="218697"/>
                  <a:pt x="466380" y="250055"/>
                </a:cubicBezTo>
                <a:lnTo>
                  <a:pt x="466380" y="299668"/>
                </a:lnTo>
                <a:lnTo>
                  <a:pt x="586632" y="239745"/>
                </a:lnTo>
                <a:cubicBezTo>
                  <a:pt x="590074" y="238027"/>
                  <a:pt x="594161" y="238242"/>
                  <a:pt x="597603" y="240389"/>
                </a:cubicBezTo>
                <a:cubicBezTo>
                  <a:pt x="601045" y="242322"/>
                  <a:pt x="602981" y="245974"/>
                  <a:pt x="602981" y="250055"/>
                </a:cubicBezTo>
                <a:lnTo>
                  <a:pt x="602981" y="477075"/>
                </a:lnTo>
                <a:cubicBezTo>
                  <a:pt x="602981" y="481156"/>
                  <a:pt x="601045" y="484807"/>
                  <a:pt x="597603" y="486740"/>
                </a:cubicBezTo>
                <a:cubicBezTo>
                  <a:pt x="594161" y="488888"/>
                  <a:pt x="590074" y="489103"/>
                  <a:pt x="586632" y="487385"/>
                </a:cubicBezTo>
                <a:lnTo>
                  <a:pt x="466380" y="427461"/>
                </a:lnTo>
                <a:lnTo>
                  <a:pt x="466380" y="465907"/>
                </a:lnTo>
                <a:cubicBezTo>
                  <a:pt x="466380" y="497050"/>
                  <a:pt x="440996" y="522608"/>
                  <a:pt x="409803" y="522608"/>
                </a:cubicBezTo>
                <a:lnTo>
                  <a:pt x="56792" y="522608"/>
                </a:lnTo>
                <a:cubicBezTo>
                  <a:pt x="25384" y="522608"/>
                  <a:pt x="0" y="497050"/>
                  <a:pt x="0" y="465907"/>
                </a:cubicBezTo>
                <a:lnTo>
                  <a:pt x="0" y="250055"/>
                </a:lnTo>
                <a:cubicBezTo>
                  <a:pt x="0" y="218697"/>
                  <a:pt x="25384" y="193138"/>
                  <a:pt x="56792" y="193138"/>
                </a:cubicBezTo>
                <a:close/>
                <a:moveTo>
                  <a:pt x="142190" y="68075"/>
                </a:moveTo>
                <a:cubicBezTo>
                  <a:pt x="120250" y="68075"/>
                  <a:pt x="102398" y="86123"/>
                  <a:pt x="102398" y="108038"/>
                </a:cubicBezTo>
                <a:cubicBezTo>
                  <a:pt x="102398" y="129953"/>
                  <a:pt x="120250" y="147786"/>
                  <a:pt x="142190" y="147786"/>
                </a:cubicBezTo>
                <a:cubicBezTo>
                  <a:pt x="164129" y="147786"/>
                  <a:pt x="181981" y="129953"/>
                  <a:pt x="181981" y="108038"/>
                </a:cubicBezTo>
                <a:cubicBezTo>
                  <a:pt x="181981" y="85908"/>
                  <a:pt x="164129" y="68075"/>
                  <a:pt x="142190" y="68075"/>
                </a:cubicBezTo>
                <a:close/>
                <a:moveTo>
                  <a:pt x="142190" y="45515"/>
                </a:moveTo>
                <a:cubicBezTo>
                  <a:pt x="176604" y="45515"/>
                  <a:pt x="204781" y="73446"/>
                  <a:pt x="204781" y="108038"/>
                </a:cubicBezTo>
                <a:cubicBezTo>
                  <a:pt x="204781" y="142414"/>
                  <a:pt x="176604" y="170345"/>
                  <a:pt x="142190" y="170345"/>
                </a:cubicBezTo>
                <a:cubicBezTo>
                  <a:pt x="107775" y="170345"/>
                  <a:pt x="79598" y="142414"/>
                  <a:pt x="79598" y="108038"/>
                </a:cubicBezTo>
                <a:cubicBezTo>
                  <a:pt x="79598" y="73446"/>
                  <a:pt x="107775" y="45515"/>
                  <a:pt x="142190" y="45515"/>
                </a:cubicBezTo>
                <a:close/>
                <a:moveTo>
                  <a:pt x="301598" y="22770"/>
                </a:moveTo>
                <a:cubicBezTo>
                  <a:pt x="266970" y="22770"/>
                  <a:pt x="239010" y="50696"/>
                  <a:pt x="239010" y="85280"/>
                </a:cubicBezTo>
                <a:cubicBezTo>
                  <a:pt x="239010" y="119650"/>
                  <a:pt x="266970" y="147790"/>
                  <a:pt x="301598" y="147790"/>
                </a:cubicBezTo>
                <a:cubicBezTo>
                  <a:pt x="336010" y="147790"/>
                  <a:pt x="363970" y="119650"/>
                  <a:pt x="363970" y="85280"/>
                </a:cubicBezTo>
                <a:cubicBezTo>
                  <a:pt x="363970" y="50696"/>
                  <a:pt x="336010" y="22770"/>
                  <a:pt x="301598" y="22770"/>
                </a:cubicBezTo>
                <a:close/>
                <a:moveTo>
                  <a:pt x="301598" y="0"/>
                </a:moveTo>
                <a:cubicBezTo>
                  <a:pt x="348484" y="0"/>
                  <a:pt x="386768" y="38236"/>
                  <a:pt x="386768" y="85280"/>
                </a:cubicBezTo>
                <a:cubicBezTo>
                  <a:pt x="386768" y="132324"/>
                  <a:pt x="348484" y="170345"/>
                  <a:pt x="301598" y="170345"/>
                </a:cubicBezTo>
                <a:cubicBezTo>
                  <a:pt x="254496" y="170345"/>
                  <a:pt x="216212" y="132324"/>
                  <a:pt x="216212" y="85280"/>
                </a:cubicBezTo>
                <a:cubicBezTo>
                  <a:pt x="216212" y="38236"/>
                  <a:pt x="254496" y="0"/>
                  <a:pt x="301598" y="0"/>
                </a:cubicBezTo>
                <a:close/>
              </a:path>
            </a:pathLst>
          </a:custGeom>
          <a:solidFill>
            <a:schemeClr val="accent1"/>
          </a:solidFill>
          <a:ln>
            <a:noFill/>
          </a:ln>
        </p:spPr>
      </p:sp>
      <p:sp>
        <p:nvSpPr>
          <p:cNvPr id="125" name="video-camera_238854">
            <a:extLst>
              <a:ext uri="{FF2B5EF4-FFF2-40B4-BE49-F238E27FC236}">
                <a16:creationId xmlns="" xmlns:a16="http://schemas.microsoft.com/office/drawing/2014/main" id="{BA8140A4-75F4-4EDA-8EE5-9C279240E761}"/>
              </a:ext>
            </a:extLst>
          </p:cNvPr>
          <p:cNvSpPr>
            <a:spLocks noChangeAspect="1"/>
          </p:cNvSpPr>
          <p:nvPr/>
        </p:nvSpPr>
        <p:spPr bwMode="auto">
          <a:xfrm>
            <a:off x="4084882" y="4625769"/>
            <a:ext cx="521645" cy="442892"/>
          </a:xfrm>
          <a:custGeom>
            <a:avLst/>
            <a:gdLst>
              <a:gd name="connsiteX0" fmla="*/ 122456 w 607639"/>
              <a:gd name="connsiteY0" fmla="*/ 261374 h 515904"/>
              <a:gd name="connsiteX1" fmla="*/ 161640 w 607639"/>
              <a:gd name="connsiteY1" fmla="*/ 261374 h 515904"/>
              <a:gd name="connsiteX2" fmla="*/ 182835 w 607639"/>
              <a:gd name="connsiteY2" fmla="*/ 282499 h 515904"/>
              <a:gd name="connsiteX3" fmla="*/ 161640 w 607639"/>
              <a:gd name="connsiteY3" fmla="*/ 303713 h 515904"/>
              <a:gd name="connsiteX4" fmla="*/ 122456 w 607639"/>
              <a:gd name="connsiteY4" fmla="*/ 303713 h 515904"/>
              <a:gd name="connsiteX5" fmla="*/ 101261 w 607639"/>
              <a:gd name="connsiteY5" fmla="*/ 282499 h 515904"/>
              <a:gd name="connsiteX6" fmla="*/ 122456 w 607639"/>
              <a:gd name="connsiteY6" fmla="*/ 261374 h 515904"/>
              <a:gd name="connsiteX7" fmla="*/ 565184 w 607639"/>
              <a:gd name="connsiteY7" fmla="*/ 235334 h 515904"/>
              <a:gd name="connsiteX8" fmla="*/ 439419 w 607639"/>
              <a:gd name="connsiteY8" fmla="*/ 295501 h 515904"/>
              <a:gd name="connsiteX9" fmla="*/ 439419 w 607639"/>
              <a:gd name="connsiteY9" fmla="*/ 380551 h 515904"/>
              <a:gd name="connsiteX10" fmla="*/ 565184 w 607639"/>
              <a:gd name="connsiteY10" fmla="*/ 440718 h 515904"/>
              <a:gd name="connsiteX11" fmla="*/ 42366 w 607639"/>
              <a:gd name="connsiteY11" fmla="*/ 202540 h 515904"/>
              <a:gd name="connsiteX12" fmla="*/ 42366 w 607639"/>
              <a:gd name="connsiteY12" fmla="*/ 473512 h 515904"/>
              <a:gd name="connsiteX13" fmla="*/ 397053 w 607639"/>
              <a:gd name="connsiteY13" fmla="*/ 473512 h 515904"/>
              <a:gd name="connsiteX14" fmla="*/ 397053 w 607639"/>
              <a:gd name="connsiteY14" fmla="*/ 202540 h 515904"/>
              <a:gd name="connsiteX15" fmla="*/ 219754 w 607639"/>
              <a:gd name="connsiteY15" fmla="*/ 42303 h 515904"/>
              <a:gd name="connsiteX16" fmla="*/ 160655 w 607639"/>
              <a:gd name="connsiteY16" fmla="*/ 101314 h 515904"/>
              <a:gd name="connsiteX17" fmla="*/ 219754 w 607639"/>
              <a:gd name="connsiteY17" fmla="*/ 160237 h 515904"/>
              <a:gd name="connsiteX18" fmla="*/ 278765 w 607639"/>
              <a:gd name="connsiteY18" fmla="*/ 101314 h 515904"/>
              <a:gd name="connsiteX19" fmla="*/ 219754 w 607639"/>
              <a:gd name="connsiteY19" fmla="*/ 42303 h 515904"/>
              <a:gd name="connsiteX20" fmla="*/ 219754 w 607639"/>
              <a:gd name="connsiteY20" fmla="*/ 0 h 515904"/>
              <a:gd name="connsiteX21" fmla="*/ 302084 w 607639"/>
              <a:gd name="connsiteY21" fmla="*/ 160237 h 515904"/>
              <a:gd name="connsiteX22" fmla="*/ 418236 w 607639"/>
              <a:gd name="connsiteY22" fmla="*/ 160237 h 515904"/>
              <a:gd name="connsiteX23" fmla="*/ 439419 w 607639"/>
              <a:gd name="connsiteY23" fmla="*/ 181388 h 515904"/>
              <a:gd name="connsiteX24" fmla="*/ 439419 w 607639"/>
              <a:gd name="connsiteY24" fmla="*/ 248576 h 515904"/>
              <a:gd name="connsiteX25" fmla="*/ 577288 w 607639"/>
              <a:gd name="connsiteY25" fmla="*/ 182633 h 515904"/>
              <a:gd name="connsiteX26" fmla="*/ 607639 w 607639"/>
              <a:gd name="connsiteY26" fmla="*/ 201740 h 515904"/>
              <a:gd name="connsiteX27" fmla="*/ 607639 w 607639"/>
              <a:gd name="connsiteY27" fmla="*/ 474312 h 515904"/>
              <a:gd name="connsiteX28" fmla="*/ 577288 w 607639"/>
              <a:gd name="connsiteY28" fmla="*/ 493419 h 515904"/>
              <a:gd name="connsiteX29" fmla="*/ 439419 w 607639"/>
              <a:gd name="connsiteY29" fmla="*/ 427476 h 515904"/>
              <a:gd name="connsiteX30" fmla="*/ 439419 w 607639"/>
              <a:gd name="connsiteY30" fmla="*/ 494663 h 515904"/>
              <a:gd name="connsiteX31" fmla="*/ 418236 w 607639"/>
              <a:gd name="connsiteY31" fmla="*/ 515904 h 515904"/>
              <a:gd name="connsiteX32" fmla="*/ 21183 w 607639"/>
              <a:gd name="connsiteY32" fmla="*/ 515904 h 515904"/>
              <a:gd name="connsiteX33" fmla="*/ 0 w 607639"/>
              <a:gd name="connsiteY33" fmla="*/ 494663 h 515904"/>
              <a:gd name="connsiteX34" fmla="*/ 0 w 607639"/>
              <a:gd name="connsiteY34" fmla="*/ 181388 h 515904"/>
              <a:gd name="connsiteX35" fmla="*/ 21183 w 607639"/>
              <a:gd name="connsiteY35" fmla="*/ 160237 h 515904"/>
              <a:gd name="connsiteX36" fmla="*/ 137335 w 607639"/>
              <a:gd name="connsiteY36" fmla="*/ 160237 h 515904"/>
              <a:gd name="connsiteX37" fmla="*/ 219754 w 607639"/>
              <a:gd name="connsiteY37" fmla="*/ 0 h 51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7639" h="515904">
                <a:moveTo>
                  <a:pt x="122456" y="261374"/>
                </a:moveTo>
                <a:lnTo>
                  <a:pt x="161640" y="261374"/>
                </a:lnTo>
                <a:cubicBezTo>
                  <a:pt x="173306" y="261374"/>
                  <a:pt x="182835" y="270871"/>
                  <a:pt x="182835" y="282499"/>
                </a:cubicBezTo>
                <a:cubicBezTo>
                  <a:pt x="182835" y="294216"/>
                  <a:pt x="173306" y="303713"/>
                  <a:pt x="161640" y="303713"/>
                </a:cubicBezTo>
                <a:lnTo>
                  <a:pt x="122456" y="303713"/>
                </a:lnTo>
                <a:cubicBezTo>
                  <a:pt x="110790" y="303713"/>
                  <a:pt x="101261" y="294216"/>
                  <a:pt x="101261" y="282499"/>
                </a:cubicBezTo>
                <a:cubicBezTo>
                  <a:pt x="101261" y="270871"/>
                  <a:pt x="110790" y="261374"/>
                  <a:pt x="122456" y="261374"/>
                </a:cubicBezTo>
                <a:close/>
                <a:moveTo>
                  <a:pt x="565184" y="235334"/>
                </a:moveTo>
                <a:lnTo>
                  <a:pt x="439419" y="295501"/>
                </a:lnTo>
                <a:lnTo>
                  <a:pt x="439419" y="380551"/>
                </a:lnTo>
                <a:lnTo>
                  <a:pt x="565184" y="440718"/>
                </a:lnTo>
                <a:close/>
                <a:moveTo>
                  <a:pt x="42366" y="202540"/>
                </a:moveTo>
                <a:lnTo>
                  <a:pt x="42366" y="473512"/>
                </a:lnTo>
                <a:lnTo>
                  <a:pt x="397053" y="473512"/>
                </a:lnTo>
                <a:lnTo>
                  <a:pt x="397053" y="202540"/>
                </a:lnTo>
                <a:close/>
                <a:moveTo>
                  <a:pt x="219754" y="42303"/>
                </a:moveTo>
                <a:cubicBezTo>
                  <a:pt x="187178" y="42303"/>
                  <a:pt x="160655" y="68787"/>
                  <a:pt x="160655" y="101314"/>
                </a:cubicBezTo>
                <a:cubicBezTo>
                  <a:pt x="160655" y="133753"/>
                  <a:pt x="187178" y="160237"/>
                  <a:pt x="219754" y="160237"/>
                </a:cubicBezTo>
                <a:cubicBezTo>
                  <a:pt x="252241" y="160237"/>
                  <a:pt x="278765" y="133753"/>
                  <a:pt x="278765" y="101314"/>
                </a:cubicBezTo>
                <a:cubicBezTo>
                  <a:pt x="278765" y="68787"/>
                  <a:pt x="252241" y="42303"/>
                  <a:pt x="219754" y="42303"/>
                </a:cubicBezTo>
                <a:close/>
                <a:moveTo>
                  <a:pt x="219754" y="0"/>
                </a:moveTo>
                <a:cubicBezTo>
                  <a:pt x="301995" y="0"/>
                  <a:pt x="350236" y="93405"/>
                  <a:pt x="302084" y="160237"/>
                </a:cubicBezTo>
                <a:lnTo>
                  <a:pt x="418236" y="160237"/>
                </a:lnTo>
                <a:cubicBezTo>
                  <a:pt x="429896" y="160237"/>
                  <a:pt x="439419" y="169746"/>
                  <a:pt x="439419" y="181388"/>
                </a:cubicBezTo>
                <a:lnTo>
                  <a:pt x="439419" y="248576"/>
                </a:lnTo>
                <a:lnTo>
                  <a:pt x="577288" y="182633"/>
                </a:lnTo>
                <a:cubicBezTo>
                  <a:pt x="591351" y="175967"/>
                  <a:pt x="607639" y="186188"/>
                  <a:pt x="607639" y="201740"/>
                </a:cubicBezTo>
                <a:lnTo>
                  <a:pt x="607639" y="474312"/>
                </a:lnTo>
                <a:cubicBezTo>
                  <a:pt x="607639" y="489953"/>
                  <a:pt x="591262" y="500174"/>
                  <a:pt x="577288" y="493419"/>
                </a:cubicBezTo>
                <a:lnTo>
                  <a:pt x="439419" y="427476"/>
                </a:lnTo>
                <a:lnTo>
                  <a:pt x="439419" y="494663"/>
                </a:lnTo>
                <a:cubicBezTo>
                  <a:pt x="439419" y="506395"/>
                  <a:pt x="429896" y="515904"/>
                  <a:pt x="418236" y="515904"/>
                </a:cubicBezTo>
                <a:lnTo>
                  <a:pt x="21183" y="515904"/>
                </a:lnTo>
                <a:cubicBezTo>
                  <a:pt x="9523" y="515904"/>
                  <a:pt x="0" y="506395"/>
                  <a:pt x="0" y="494663"/>
                </a:cubicBezTo>
                <a:lnTo>
                  <a:pt x="0" y="181388"/>
                </a:lnTo>
                <a:cubicBezTo>
                  <a:pt x="0" y="169746"/>
                  <a:pt x="9523" y="160237"/>
                  <a:pt x="21183" y="160237"/>
                </a:cubicBezTo>
                <a:lnTo>
                  <a:pt x="137335" y="160237"/>
                </a:lnTo>
                <a:cubicBezTo>
                  <a:pt x="89272" y="93494"/>
                  <a:pt x="137335" y="0"/>
                  <a:pt x="219754" y="0"/>
                </a:cubicBezTo>
                <a:close/>
              </a:path>
            </a:pathLst>
          </a:custGeom>
          <a:solidFill>
            <a:schemeClr val="accent1"/>
          </a:solidFill>
          <a:ln>
            <a:noFill/>
          </a:ln>
        </p:spPr>
      </p:sp>
      <p:sp>
        <p:nvSpPr>
          <p:cNvPr id="127" name="user_285092">
            <a:extLst>
              <a:ext uri="{FF2B5EF4-FFF2-40B4-BE49-F238E27FC236}">
                <a16:creationId xmlns="" xmlns:a16="http://schemas.microsoft.com/office/drawing/2014/main" id="{7D55F742-529E-431E-A8DF-C20807DA03E2}"/>
              </a:ext>
            </a:extLst>
          </p:cNvPr>
          <p:cNvSpPr>
            <a:spLocks noChangeAspect="1"/>
          </p:cNvSpPr>
          <p:nvPr/>
        </p:nvSpPr>
        <p:spPr bwMode="auto">
          <a:xfrm>
            <a:off x="6834155" y="2860995"/>
            <a:ext cx="408372" cy="521644"/>
          </a:xfrm>
          <a:custGeom>
            <a:avLst/>
            <a:gdLst>
              <a:gd name="connsiteX0" fmla="*/ 252405 w 474976"/>
              <a:gd name="connsiteY0" fmla="*/ 160395 h 606722"/>
              <a:gd name="connsiteX1" fmla="*/ 271897 w 474976"/>
              <a:gd name="connsiteY1" fmla="*/ 160395 h 606722"/>
              <a:gd name="connsiteX2" fmla="*/ 271897 w 474976"/>
              <a:gd name="connsiteY2" fmla="*/ 202873 h 606722"/>
              <a:gd name="connsiteX3" fmla="*/ 314440 w 474976"/>
              <a:gd name="connsiteY3" fmla="*/ 202873 h 606722"/>
              <a:gd name="connsiteX4" fmla="*/ 314440 w 474976"/>
              <a:gd name="connsiteY4" fmla="*/ 222335 h 606722"/>
              <a:gd name="connsiteX5" fmla="*/ 271897 w 474976"/>
              <a:gd name="connsiteY5" fmla="*/ 222335 h 606722"/>
              <a:gd name="connsiteX6" fmla="*/ 271897 w 474976"/>
              <a:gd name="connsiteY6" fmla="*/ 264902 h 606722"/>
              <a:gd name="connsiteX7" fmla="*/ 252405 w 474976"/>
              <a:gd name="connsiteY7" fmla="*/ 264902 h 606722"/>
              <a:gd name="connsiteX8" fmla="*/ 252405 w 474976"/>
              <a:gd name="connsiteY8" fmla="*/ 222335 h 606722"/>
              <a:gd name="connsiteX9" fmla="*/ 209862 w 474976"/>
              <a:gd name="connsiteY9" fmla="*/ 222335 h 606722"/>
              <a:gd name="connsiteX10" fmla="*/ 209862 w 474976"/>
              <a:gd name="connsiteY10" fmla="*/ 202873 h 606722"/>
              <a:gd name="connsiteX11" fmla="*/ 252405 w 474976"/>
              <a:gd name="connsiteY11" fmla="*/ 202873 h 606722"/>
              <a:gd name="connsiteX12" fmla="*/ 262195 w 474976"/>
              <a:gd name="connsiteY12" fmla="*/ 103366 h 606722"/>
              <a:gd name="connsiteX13" fmla="*/ 152646 w 474976"/>
              <a:gd name="connsiteY13" fmla="*/ 212684 h 606722"/>
              <a:gd name="connsiteX14" fmla="*/ 262195 w 474976"/>
              <a:gd name="connsiteY14" fmla="*/ 322002 h 606722"/>
              <a:gd name="connsiteX15" fmla="*/ 371655 w 474976"/>
              <a:gd name="connsiteY15" fmla="*/ 212684 h 606722"/>
              <a:gd name="connsiteX16" fmla="*/ 262195 w 474976"/>
              <a:gd name="connsiteY16" fmla="*/ 103366 h 606722"/>
              <a:gd name="connsiteX17" fmla="*/ 262195 w 474976"/>
              <a:gd name="connsiteY17" fmla="*/ 83902 h 606722"/>
              <a:gd name="connsiteX18" fmla="*/ 391144 w 474976"/>
              <a:gd name="connsiteY18" fmla="*/ 212684 h 606722"/>
              <a:gd name="connsiteX19" fmla="*/ 262195 w 474976"/>
              <a:gd name="connsiteY19" fmla="*/ 341466 h 606722"/>
              <a:gd name="connsiteX20" fmla="*/ 133157 w 474976"/>
              <a:gd name="connsiteY20" fmla="*/ 212684 h 606722"/>
              <a:gd name="connsiteX21" fmla="*/ 262195 w 474976"/>
              <a:gd name="connsiteY21" fmla="*/ 83902 h 606722"/>
              <a:gd name="connsiteX22" fmla="*/ 262007 w 474976"/>
              <a:gd name="connsiteY22" fmla="*/ 19463 h 606722"/>
              <a:gd name="connsiteX23" fmla="*/ 68617 w 474976"/>
              <a:gd name="connsiteY23" fmla="*/ 212668 h 606722"/>
              <a:gd name="connsiteX24" fmla="*/ 68439 w 474976"/>
              <a:gd name="connsiteY24" fmla="*/ 238619 h 606722"/>
              <a:gd name="connsiteX25" fmla="*/ 27233 w 474976"/>
              <a:gd name="connsiteY25" fmla="*/ 359039 h 606722"/>
              <a:gd name="connsiteX26" fmla="*/ 75558 w 474976"/>
              <a:gd name="connsiteY26" fmla="*/ 359039 h 606722"/>
              <a:gd name="connsiteX27" fmla="*/ 85704 w 474976"/>
              <a:gd name="connsiteY27" fmla="*/ 486213 h 606722"/>
              <a:gd name="connsiteX28" fmla="*/ 196861 w 474976"/>
              <a:gd name="connsiteY28" fmla="*/ 472616 h 606722"/>
              <a:gd name="connsiteX29" fmla="*/ 213592 w 474976"/>
              <a:gd name="connsiteY29" fmla="*/ 581749 h 606722"/>
              <a:gd name="connsiteX30" fmla="*/ 427185 w 474976"/>
              <a:gd name="connsiteY30" fmla="*/ 519095 h 606722"/>
              <a:gd name="connsiteX31" fmla="*/ 403334 w 474976"/>
              <a:gd name="connsiteY31" fmla="*/ 395831 h 606722"/>
              <a:gd name="connsiteX32" fmla="*/ 445073 w 474976"/>
              <a:gd name="connsiteY32" fmla="*/ 275144 h 606722"/>
              <a:gd name="connsiteX33" fmla="*/ 455486 w 474976"/>
              <a:gd name="connsiteY33" fmla="*/ 212668 h 606722"/>
              <a:gd name="connsiteX34" fmla="*/ 262007 w 474976"/>
              <a:gd name="connsiteY34" fmla="*/ 19463 h 606722"/>
              <a:gd name="connsiteX35" fmla="*/ 262007 w 474976"/>
              <a:gd name="connsiteY35" fmla="*/ 0 h 606722"/>
              <a:gd name="connsiteX36" fmla="*/ 474976 w 474976"/>
              <a:gd name="connsiteY36" fmla="*/ 212668 h 606722"/>
              <a:gd name="connsiteX37" fmla="*/ 463495 w 474976"/>
              <a:gd name="connsiteY37" fmla="*/ 281543 h 606722"/>
              <a:gd name="connsiteX38" fmla="*/ 423447 w 474976"/>
              <a:gd name="connsiteY38" fmla="*/ 397253 h 606722"/>
              <a:gd name="connsiteX39" fmla="*/ 449701 w 474976"/>
              <a:gd name="connsiteY39" fmla="*/ 532781 h 606722"/>
              <a:gd name="connsiteX40" fmla="*/ 197662 w 474976"/>
              <a:gd name="connsiteY40" fmla="*/ 606722 h 606722"/>
              <a:gd name="connsiteX41" fmla="*/ 180397 w 474976"/>
              <a:gd name="connsiteY41" fmla="*/ 494300 h 606722"/>
              <a:gd name="connsiteX42" fmla="*/ 67816 w 474976"/>
              <a:gd name="connsiteY42" fmla="*/ 508075 h 606722"/>
              <a:gd name="connsiteX43" fmla="*/ 57581 w 474976"/>
              <a:gd name="connsiteY43" fmla="*/ 378501 h 606722"/>
              <a:gd name="connsiteX44" fmla="*/ 0 w 474976"/>
              <a:gd name="connsiteY44" fmla="*/ 378501 h 606722"/>
              <a:gd name="connsiteX45" fmla="*/ 48948 w 474976"/>
              <a:gd name="connsiteY45" fmla="*/ 235419 h 606722"/>
              <a:gd name="connsiteX46" fmla="*/ 48948 w 474976"/>
              <a:gd name="connsiteY46" fmla="*/ 202892 h 606722"/>
              <a:gd name="connsiteX47" fmla="*/ 49304 w 474976"/>
              <a:gd name="connsiteY47" fmla="*/ 202892 h 606722"/>
              <a:gd name="connsiteX48" fmla="*/ 262007 w 474976"/>
              <a:gd name="connsiteY4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74976" h="606722">
                <a:moveTo>
                  <a:pt x="252405" y="160395"/>
                </a:moveTo>
                <a:lnTo>
                  <a:pt x="271897" y="160395"/>
                </a:lnTo>
                <a:lnTo>
                  <a:pt x="271897" y="202873"/>
                </a:lnTo>
                <a:lnTo>
                  <a:pt x="314440" y="202873"/>
                </a:lnTo>
                <a:lnTo>
                  <a:pt x="314440" y="222335"/>
                </a:lnTo>
                <a:lnTo>
                  <a:pt x="271897" y="222335"/>
                </a:lnTo>
                <a:lnTo>
                  <a:pt x="271897" y="264902"/>
                </a:lnTo>
                <a:lnTo>
                  <a:pt x="252405" y="264902"/>
                </a:lnTo>
                <a:lnTo>
                  <a:pt x="252405" y="222335"/>
                </a:lnTo>
                <a:lnTo>
                  <a:pt x="209862" y="222335"/>
                </a:lnTo>
                <a:lnTo>
                  <a:pt x="209862" y="202873"/>
                </a:lnTo>
                <a:lnTo>
                  <a:pt x="252405" y="202873"/>
                </a:lnTo>
                <a:close/>
                <a:moveTo>
                  <a:pt x="262195" y="103366"/>
                </a:moveTo>
                <a:cubicBezTo>
                  <a:pt x="201859" y="103366"/>
                  <a:pt x="152646" y="152426"/>
                  <a:pt x="152646" y="212684"/>
                </a:cubicBezTo>
                <a:cubicBezTo>
                  <a:pt x="152646" y="272942"/>
                  <a:pt x="201859" y="322002"/>
                  <a:pt x="262195" y="322002"/>
                </a:cubicBezTo>
                <a:cubicBezTo>
                  <a:pt x="322531" y="322002"/>
                  <a:pt x="371655" y="272942"/>
                  <a:pt x="371655" y="212684"/>
                </a:cubicBezTo>
                <a:cubicBezTo>
                  <a:pt x="371655" y="152426"/>
                  <a:pt x="322531" y="103366"/>
                  <a:pt x="262195" y="103366"/>
                </a:cubicBezTo>
                <a:close/>
                <a:moveTo>
                  <a:pt x="262195" y="83902"/>
                </a:moveTo>
                <a:cubicBezTo>
                  <a:pt x="333299" y="83902"/>
                  <a:pt x="391144" y="141672"/>
                  <a:pt x="391144" y="212684"/>
                </a:cubicBezTo>
                <a:cubicBezTo>
                  <a:pt x="391144" y="283696"/>
                  <a:pt x="333299" y="341466"/>
                  <a:pt x="262195" y="341466"/>
                </a:cubicBezTo>
                <a:cubicBezTo>
                  <a:pt x="191091" y="341466"/>
                  <a:pt x="133157" y="283696"/>
                  <a:pt x="133157" y="212684"/>
                </a:cubicBezTo>
                <a:cubicBezTo>
                  <a:pt x="133157" y="141672"/>
                  <a:pt x="191091" y="83902"/>
                  <a:pt x="262195" y="83902"/>
                </a:cubicBezTo>
                <a:close/>
                <a:moveTo>
                  <a:pt x="262007" y="19463"/>
                </a:moveTo>
                <a:cubicBezTo>
                  <a:pt x="155388" y="19463"/>
                  <a:pt x="68617" y="106112"/>
                  <a:pt x="68617" y="212668"/>
                </a:cubicBezTo>
                <a:lnTo>
                  <a:pt x="68439" y="238619"/>
                </a:lnTo>
                <a:lnTo>
                  <a:pt x="27233" y="359039"/>
                </a:lnTo>
                <a:lnTo>
                  <a:pt x="75558" y="359039"/>
                </a:lnTo>
                <a:lnTo>
                  <a:pt x="85704" y="486213"/>
                </a:lnTo>
                <a:lnTo>
                  <a:pt x="196861" y="472616"/>
                </a:lnTo>
                <a:lnTo>
                  <a:pt x="213592" y="581749"/>
                </a:lnTo>
                <a:lnTo>
                  <a:pt x="427185" y="519095"/>
                </a:lnTo>
                <a:lnTo>
                  <a:pt x="403334" y="395831"/>
                </a:lnTo>
                <a:lnTo>
                  <a:pt x="445073" y="275144"/>
                </a:lnTo>
                <a:cubicBezTo>
                  <a:pt x="452015" y="255060"/>
                  <a:pt x="455486" y="234086"/>
                  <a:pt x="455486" y="212668"/>
                </a:cubicBezTo>
                <a:cubicBezTo>
                  <a:pt x="455486" y="106112"/>
                  <a:pt x="368714" y="19463"/>
                  <a:pt x="262007" y="19463"/>
                </a:cubicBezTo>
                <a:close/>
                <a:moveTo>
                  <a:pt x="262007" y="0"/>
                </a:moveTo>
                <a:cubicBezTo>
                  <a:pt x="379482" y="0"/>
                  <a:pt x="474976" y="95359"/>
                  <a:pt x="474976" y="212668"/>
                </a:cubicBezTo>
                <a:cubicBezTo>
                  <a:pt x="474976" y="236219"/>
                  <a:pt x="471149" y="259414"/>
                  <a:pt x="463495" y="281543"/>
                </a:cubicBezTo>
                <a:lnTo>
                  <a:pt x="423447" y="397253"/>
                </a:lnTo>
                <a:lnTo>
                  <a:pt x="449701" y="532781"/>
                </a:lnTo>
                <a:lnTo>
                  <a:pt x="197662" y="606722"/>
                </a:lnTo>
                <a:lnTo>
                  <a:pt x="180397" y="494300"/>
                </a:lnTo>
                <a:lnTo>
                  <a:pt x="67816" y="508075"/>
                </a:lnTo>
                <a:lnTo>
                  <a:pt x="57581" y="378501"/>
                </a:lnTo>
                <a:lnTo>
                  <a:pt x="0" y="378501"/>
                </a:lnTo>
                <a:lnTo>
                  <a:pt x="48948" y="235419"/>
                </a:lnTo>
                <a:lnTo>
                  <a:pt x="48948" y="202892"/>
                </a:lnTo>
                <a:lnTo>
                  <a:pt x="49304" y="202892"/>
                </a:lnTo>
                <a:cubicBezTo>
                  <a:pt x="54377" y="90115"/>
                  <a:pt x="147913" y="0"/>
                  <a:pt x="262007" y="0"/>
                </a:cubicBezTo>
                <a:close/>
              </a:path>
            </a:pathLst>
          </a:custGeom>
          <a:solidFill>
            <a:schemeClr val="accent1"/>
          </a:solidFill>
          <a:ln>
            <a:noFill/>
          </a:ln>
        </p:spPr>
      </p:sp>
      <p:sp>
        <p:nvSpPr>
          <p:cNvPr id="128" name="teamwork_348593">
            <a:extLst>
              <a:ext uri="{FF2B5EF4-FFF2-40B4-BE49-F238E27FC236}">
                <a16:creationId xmlns="" xmlns:a16="http://schemas.microsoft.com/office/drawing/2014/main" id="{ACD7F719-5BB4-4CE2-9F24-BF69ED82EF88}"/>
              </a:ext>
            </a:extLst>
          </p:cNvPr>
          <p:cNvSpPr>
            <a:spLocks noChangeAspect="1"/>
          </p:cNvSpPr>
          <p:nvPr/>
        </p:nvSpPr>
        <p:spPr bwMode="auto">
          <a:xfrm>
            <a:off x="9382745" y="1233648"/>
            <a:ext cx="521644" cy="390613"/>
          </a:xfrm>
          <a:custGeom>
            <a:avLst/>
            <a:gdLst>
              <a:gd name="connsiteX0" fmla="*/ 203416 w 608485"/>
              <a:gd name="connsiteY0" fmla="*/ 248259 h 455641"/>
              <a:gd name="connsiteX1" fmla="*/ 196546 w 608485"/>
              <a:gd name="connsiteY1" fmla="*/ 250298 h 455641"/>
              <a:gd name="connsiteX2" fmla="*/ 122551 w 608485"/>
              <a:gd name="connsiteY2" fmla="*/ 349679 h 455641"/>
              <a:gd name="connsiteX3" fmla="*/ 122551 w 608485"/>
              <a:gd name="connsiteY3" fmla="*/ 430333 h 455641"/>
              <a:gd name="connsiteX4" fmla="*/ 485934 w 608485"/>
              <a:gd name="connsiteY4" fmla="*/ 430333 h 455641"/>
              <a:gd name="connsiteX5" fmla="*/ 485934 w 608485"/>
              <a:gd name="connsiteY5" fmla="*/ 349679 h 455641"/>
              <a:gd name="connsiteX6" fmla="*/ 411846 w 608485"/>
              <a:gd name="connsiteY6" fmla="*/ 250298 h 455641"/>
              <a:gd name="connsiteX7" fmla="*/ 405069 w 608485"/>
              <a:gd name="connsiteY7" fmla="*/ 248259 h 455641"/>
              <a:gd name="connsiteX8" fmla="*/ 304243 w 608485"/>
              <a:gd name="connsiteY8" fmla="*/ 348937 h 455641"/>
              <a:gd name="connsiteX9" fmla="*/ 507102 w 608485"/>
              <a:gd name="connsiteY9" fmla="*/ 220633 h 455641"/>
              <a:gd name="connsiteX10" fmla="*/ 471358 w 608485"/>
              <a:gd name="connsiteY10" fmla="*/ 256232 h 455641"/>
              <a:gd name="connsiteX11" fmla="*/ 511280 w 608485"/>
              <a:gd name="connsiteY11" fmla="*/ 349679 h 455641"/>
              <a:gd name="connsiteX12" fmla="*/ 511280 w 608485"/>
              <a:gd name="connsiteY12" fmla="*/ 392416 h 455641"/>
              <a:gd name="connsiteX13" fmla="*/ 583139 w 608485"/>
              <a:gd name="connsiteY13" fmla="*/ 392416 h 455641"/>
              <a:gd name="connsiteX14" fmla="*/ 583139 w 608485"/>
              <a:gd name="connsiteY14" fmla="*/ 316212 h 455641"/>
              <a:gd name="connsiteX15" fmla="*/ 513137 w 608485"/>
              <a:gd name="connsiteY15" fmla="*/ 222394 h 455641"/>
              <a:gd name="connsiteX16" fmla="*/ 101383 w 608485"/>
              <a:gd name="connsiteY16" fmla="*/ 220633 h 455641"/>
              <a:gd name="connsiteX17" fmla="*/ 95256 w 608485"/>
              <a:gd name="connsiteY17" fmla="*/ 222394 h 455641"/>
              <a:gd name="connsiteX18" fmla="*/ 25346 w 608485"/>
              <a:gd name="connsiteY18" fmla="*/ 316212 h 455641"/>
              <a:gd name="connsiteX19" fmla="*/ 25346 w 608485"/>
              <a:gd name="connsiteY19" fmla="*/ 392416 h 455641"/>
              <a:gd name="connsiteX20" fmla="*/ 97205 w 608485"/>
              <a:gd name="connsiteY20" fmla="*/ 392416 h 455641"/>
              <a:gd name="connsiteX21" fmla="*/ 97205 w 608485"/>
              <a:gd name="connsiteY21" fmla="*/ 349679 h 455641"/>
              <a:gd name="connsiteX22" fmla="*/ 137035 w 608485"/>
              <a:gd name="connsiteY22" fmla="*/ 256232 h 455641"/>
              <a:gd name="connsiteX23" fmla="*/ 108625 w 608485"/>
              <a:gd name="connsiteY23" fmla="*/ 192079 h 455641"/>
              <a:gd name="connsiteX24" fmla="*/ 157274 w 608485"/>
              <a:gd name="connsiteY24" fmla="*/ 240657 h 455641"/>
              <a:gd name="connsiteX25" fmla="*/ 189304 w 608485"/>
              <a:gd name="connsiteY25" fmla="*/ 226009 h 455641"/>
              <a:gd name="connsiteX26" fmla="*/ 210658 w 608485"/>
              <a:gd name="connsiteY26" fmla="*/ 219706 h 455641"/>
              <a:gd name="connsiteX27" fmla="*/ 304243 w 608485"/>
              <a:gd name="connsiteY27" fmla="*/ 313153 h 455641"/>
              <a:gd name="connsiteX28" fmla="*/ 397734 w 608485"/>
              <a:gd name="connsiteY28" fmla="*/ 219706 h 455641"/>
              <a:gd name="connsiteX29" fmla="*/ 419088 w 608485"/>
              <a:gd name="connsiteY29" fmla="*/ 226009 h 455641"/>
              <a:gd name="connsiteX30" fmla="*/ 451211 w 608485"/>
              <a:gd name="connsiteY30" fmla="*/ 240657 h 455641"/>
              <a:gd name="connsiteX31" fmla="*/ 499860 w 608485"/>
              <a:gd name="connsiteY31" fmla="*/ 192079 h 455641"/>
              <a:gd name="connsiteX32" fmla="*/ 520378 w 608485"/>
              <a:gd name="connsiteY32" fmla="*/ 198105 h 455641"/>
              <a:gd name="connsiteX33" fmla="*/ 608485 w 608485"/>
              <a:gd name="connsiteY33" fmla="*/ 316212 h 455641"/>
              <a:gd name="connsiteX34" fmla="*/ 608485 w 608485"/>
              <a:gd name="connsiteY34" fmla="*/ 417725 h 455641"/>
              <a:gd name="connsiteX35" fmla="*/ 511280 w 608485"/>
              <a:gd name="connsiteY35" fmla="*/ 417725 h 455641"/>
              <a:gd name="connsiteX36" fmla="*/ 511280 w 608485"/>
              <a:gd name="connsiteY36" fmla="*/ 455641 h 455641"/>
              <a:gd name="connsiteX37" fmla="*/ 97205 w 608485"/>
              <a:gd name="connsiteY37" fmla="*/ 455641 h 455641"/>
              <a:gd name="connsiteX38" fmla="*/ 97205 w 608485"/>
              <a:gd name="connsiteY38" fmla="*/ 417725 h 455641"/>
              <a:gd name="connsiteX39" fmla="*/ 0 w 608485"/>
              <a:gd name="connsiteY39" fmla="*/ 417725 h 455641"/>
              <a:gd name="connsiteX40" fmla="*/ 0 w 608485"/>
              <a:gd name="connsiteY40" fmla="*/ 316212 h 455641"/>
              <a:gd name="connsiteX41" fmla="*/ 88014 w 608485"/>
              <a:gd name="connsiteY41" fmla="*/ 198105 h 455641"/>
              <a:gd name="connsiteX42" fmla="*/ 304254 w 608485"/>
              <a:gd name="connsiteY42" fmla="*/ 42828 h 455641"/>
              <a:gd name="connsiteX43" fmla="*/ 239177 w 608485"/>
              <a:gd name="connsiteY43" fmla="*/ 107810 h 455641"/>
              <a:gd name="connsiteX44" fmla="*/ 304254 w 608485"/>
              <a:gd name="connsiteY44" fmla="*/ 172700 h 455641"/>
              <a:gd name="connsiteX45" fmla="*/ 369331 w 608485"/>
              <a:gd name="connsiteY45" fmla="*/ 107810 h 455641"/>
              <a:gd name="connsiteX46" fmla="*/ 304254 w 608485"/>
              <a:gd name="connsiteY46" fmla="*/ 42828 h 455641"/>
              <a:gd name="connsiteX47" fmla="*/ 411106 w 608485"/>
              <a:gd name="connsiteY47" fmla="*/ 25307 h 455641"/>
              <a:gd name="connsiteX48" fmla="*/ 367660 w 608485"/>
              <a:gd name="connsiteY48" fmla="*/ 43569 h 455641"/>
              <a:gd name="connsiteX49" fmla="*/ 394674 w 608485"/>
              <a:gd name="connsiteY49" fmla="*/ 107810 h 455641"/>
              <a:gd name="connsiteX50" fmla="*/ 387619 w 608485"/>
              <a:gd name="connsiteY50" fmla="*/ 142665 h 455641"/>
              <a:gd name="connsiteX51" fmla="*/ 411106 w 608485"/>
              <a:gd name="connsiteY51" fmla="*/ 147486 h 455641"/>
              <a:gd name="connsiteX52" fmla="*/ 472283 w 608485"/>
              <a:gd name="connsiteY52" fmla="*/ 86397 h 455641"/>
              <a:gd name="connsiteX53" fmla="*/ 411106 w 608485"/>
              <a:gd name="connsiteY53" fmla="*/ 25307 h 455641"/>
              <a:gd name="connsiteX54" fmla="*/ 197309 w 608485"/>
              <a:gd name="connsiteY54" fmla="*/ 25307 h 455641"/>
              <a:gd name="connsiteX55" fmla="*/ 136132 w 608485"/>
              <a:gd name="connsiteY55" fmla="*/ 86397 h 455641"/>
              <a:gd name="connsiteX56" fmla="*/ 197309 w 608485"/>
              <a:gd name="connsiteY56" fmla="*/ 147486 h 455641"/>
              <a:gd name="connsiteX57" fmla="*/ 220889 w 608485"/>
              <a:gd name="connsiteY57" fmla="*/ 142665 h 455641"/>
              <a:gd name="connsiteX58" fmla="*/ 213834 w 608485"/>
              <a:gd name="connsiteY58" fmla="*/ 107810 h 455641"/>
              <a:gd name="connsiteX59" fmla="*/ 240756 w 608485"/>
              <a:gd name="connsiteY59" fmla="*/ 43569 h 455641"/>
              <a:gd name="connsiteX60" fmla="*/ 197309 w 608485"/>
              <a:gd name="connsiteY60" fmla="*/ 25307 h 455641"/>
              <a:gd name="connsiteX61" fmla="*/ 197309 w 608485"/>
              <a:gd name="connsiteY61" fmla="*/ 0 h 455641"/>
              <a:gd name="connsiteX62" fmla="*/ 261272 w 608485"/>
              <a:gd name="connsiteY62" fmla="*/ 28366 h 455641"/>
              <a:gd name="connsiteX63" fmla="*/ 304254 w 608485"/>
              <a:gd name="connsiteY63" fmla="*/ 17521 h 455641"/>
              <a:gd name="connsiteX64" fmla="*/ 347143 w 608485"/>
              <a:gd name="connsiteY64" fmla="*/ 28366 h 455641"/>
              <a:gd name="connsiteX65" fmla="*/ 411106 w 608485"/>
              <a:gd name="connsiteY65" fmla="*/ 0 h 455641"/>
              <a:gd name="connsiteX66" fmla="*/ 497627 w 608485"/>
              <a:gd name="connsiteY66" fmla="*/ 86397 h 455641"/>
              <a:gd name="connsiteX67" fmla="*/ 411106 w 608485"/>
              <a:gd name="connsiteY67" fmla="*/ 172793 h 455641"/>
              <a:gd name="connsiteX68" fmla="*/ 374344 w 608485"/>
              <a:gd name="connsiteY68" fmla="*/ 164635 h 455641"/>
              <a:gd name="connsiteX69" fmla="*/ 304254 w 608485"/>
              <a:gd name="connsiteY69" fmla="*/ 198007 h 455641"/>
              <a:gd name="connsiteX70" fmla="*/ 234072 w 608485"/>
              <a:gd name="connsiteY70" fmla="*/ 164635 h 455641"/>
              <a:gd name="connsiteX71" fmla="*/ 197309 w 608485"/>
              <a:gd name="connsiteY71" fmla="*/ 172793 h 455641"/>
              <a:gd name="connsiteX72" fmla="*/ 110788 w 608485"/>
              <a:gd name="connsiteY72" fmla="*/ 86397 h 455641"/>
              <a:gd name="connsiteX73" fmla="*/ 197309 w 608485"/>
              <a:gd name="connsiteY73" fmla="*/ 0 h 45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08485" h="455641">
                <a:moveTo>
                  <a:pt x="203416" y="248259"/>
                </a:moveTo>
                <a:lnTo>
                  <a:pt x="196546" y="250298"/>
                </a:lnTo>
                <a:cubicBezTo>
                  <a:pt x="152353" y="263555"/>
                  <a:pt x="122551" y="303511"/>
                  <a:pt x="122551" y="349679"/>
                </a:cubicBezTo>
                <a:lnTo>
                  <a:pt x="122551" y="430333"/>
                </a:lnTo>
                <a:lnTo>
                  <a:pt x="485934" y="430333"/>
                </a:lnTo>
                <a:lnTo>
                  <a:pt x="485934" y="349679"/>
                </a:lnTo>
                <a:cubicBezTo>
                  <a:pt x="485934" y="303511"/>
                  <a:pt x="456132" y="263555"/>
                  <a:pt x="411846" y="250298"/>
                </a:cubicBezTo>
                <a:lnTo>
                  <a:pt x="405069" y="248259"/>
                </a:lnTo>
                <a:lnTo>
                  <a:pt x="304243" y="348937"/>
                </a:lnTo>
                <a:close/>
                <a:moveTo>
                  <a:pt x="507102" y="220633"/>
                </a:moveTo>
                <a:lnTo>
                  <a:pt x="471358" y="256232"/>
                </a:lnTo>
                <a:cubicBezTo>
                  <a:pt x="496332" y="279964"/>
                  <a:pt x="511280" y="313245"/>
                  <a:pt x="511280" y="349679"/>
                </a:cubicBezTo>
                <a:lnTo>
                  <a:pt x="511280" y="392416"/>
                </a:lnTo>
                <a:lnTo>
                  <a:pt x="583139" y="392416"/>
                </a:lnTo>
                <a:lnTo>
                  <a:pt x="583139" y="316212"/>
                </a:lnTo>
                <a:cubicBezTo>
                  <a:pt x="583139" y="272640"/>
                  <a:pt x="555008" y="234909"/>
                  <a:pt x="513137" y="222394"/>
                </a:cubicBezTo>
                <a:close/>
                <a:moveTo>
                  <a:pt x="101383" y="220633"/>
                </a:moveTo>
                <a:lnTo>
                  <a:pt x="95256" y="222394"/>
                </a:lnTo>
                <a:cubicBezTo>
                  <a:pt x="53477" y="234909"/>
                  <a:pt x="25346" y="272640"/>
                  <a:pt x="25346" y="316212"/>
                </a:cubicBezTo>
                <a:lnTo>
                  <a:pt x="25346" y="392416"/>
                </a:lnTo>
                <a:lnTo>
                  <a:pt x="97205" y="392416"/>
                </a:lnTo>
                <a:lnTo>
                  <a:pt x="97205" y="349679"/>
                </a:lnTo>
                <a:cubicBezTo>
                  <a:pt x="97205" y="313245"/>
                  <a:pt x="112153" y="279964"/>
                  <a:pt x="137035" y="256232"/>
                </a:cubicBezTo>
                <a:close/>
                <a:moveTo>
                  <a:pt x="108625" y="192079"/>
                </a:moveTo>
                <a:lnTo>
                  <a:pt x="157274" y="240657"/>
                </a:lnTo>
                <a:cubicBezTo>
                  <a:pt x="167115" y="234446"/>
                  <a:pt x="177792" y="229440"/>
                  <a:pt x="189304" y="226009"/>
                </a:cubicBezTo>
                <a:lnTo>
                  <a:pt x="210658" y="219706"/>
                </a:lnTo>
                <a:lnTo>
                  <a:pt x="304243" y="313153"/>
                </a:lnTo>
                <a:lnTo>
                  <a:pt x="397734" y="219706"/>
                </a:lnTo>
                <a:lnTo>
                  <a:pt x="419088" y="226009"/>
                </a:lnTo>
                <a:cubicBezTo>
                  <a:pt x="430693" y="229440"/>
                  <a:pt x="441370" y="234446"/>
                  <a:pt x="451211" y="240657"/>
                </a:cubicBezTo>
                <a:lnTo>
                  <a:pt x="499860" y="192079"/>
                </a:lnTo>
                <a:lnTo>
                  <a:pt x="520378" y="198105"/>
                </a:lnTo>
                <a:cubicBezTo>
                  <a:pt x="573112" y="213958"/>
                  <a:pt x="608485" y="261330"/>
                  <a:pt x="608485" y="316212"/>
                </a:cubicBezTo>
                <a:lnTo>
                  <a:pt x="608485" y="417725"/>
                </a:lnTo>
                <a:lnTo>
                  <a:pt x="511280" y="417725"/>
                </a:lnTo>
                <a:lnTo>
                  <a:pt x="511280" y="455641"/>
                </a:lnTo>
                <a:lnTo>
                  <a:pt x="97205" y="455641"/>
                </a:lnTo>
                <a:lnTo>
                  <a:pt x="97205" y="417725"/>
                </a:lnTo>
                <a:lnTo>
                  <a:pt x="0" y="417725"/>
                </a:lnTo>
                <a:lnTo>
                  <a:pt x="0" y="316212"/>
                </a:lnTo>
                <a:cubicBezTo>
                  <a:pt x="0" y="261330"/>
                  <a:pt x="35373" y="213958"/>
                  <a:pt x="88014" y="198105"/>
                </a:cubicBezTo>
                <a:close/>
                <a:moveTo>
                  <a:pt x="304254" y="42828"/>
                </a:moveTo>
                <a:cubicBezTo>
                  <a:pt x="268327" y="42828"/>
                  <a:pt x="239177" y="71935"/>
                  <a:pt x="239177" y="107810"/>
                </a:cubicBezTo>
                <a:cubicBezTo>
                  <a:pt x="239177" y="143592"/>
                  <a:pt x="268327" y="172700"/>
                  <a:pt x="304254" y="172700"/>
                </a:cubicBezTo>
                <a:cubicBezTo>
                  <a:pt x="340088" y="172700"/>
                  <a:pt x="369331" y="143592"/>
                  <a:pt x="369331" y="107810"/>
                </a:cubicBezTo>
                <a:cubicBezTo>
                  <a:pt x="369331" y="71935"/>
                  <a:pt x="340088" y="42828"/>
                  <a:pt x="304254" y="42828"/>
                </a:cubicBezTo>
                <a:close/>
                <a:moveTo>
                  <a:pt x="411106" y="25307"/>
                </a:moveTo>
                <a:cubicBezTo>
                  <a:pt x="394581" y="25307"/>
                  <a:pt x="379078" y="32074"/>
                  <a:pt x="367660" y="43569"/>
                </a:cubicBezTo>
                <a:cubicBezTo>
                  <a:pt x="384277" y="59977"/>
                  <a:pt x="394674" y="82689"/>
                  <a:pt x="394674" y="107810"/>
                </a:cubicBezTo>
                <a:cubicBezTo>
                  <a:pt x="394674" y="120139"/>
                  <a:pt x="392168" y="131912"/>
                  <a:pt x="387619" y="142665"/>
                </a:cubicBezTo>
                <a:cubicBezTo>
                  <a:pt x="395046" y="145817"/>
                  <a:pt x="402936" y="147486"/>
                  <a:pt x="411106" y="147486"/>
                </a:cubicBezTo>
                <a:cubicBezTo>
                  <a:pt x="444897" y="147486"/>
                  <a:pt x="472283" y="120139"/>
                  <a:pt x="472283" y="86397"/>
                </a:cubicBezTo>
                <a:cubicBezTo>
                  <a:pt x="472283" y="52746"/>
                  <a:pt x="444897" y="25307"/>
                  <a:pt x="411106" y="25307"/>
                </a:cubicBezTo>
                <a:close/>
                <a:moveTo>
                  <a:pt x="197309" y="25307"/>
                </a:moveTo>
                <a:cubicBezTo>
                  <a:pt x="163611" y="25307"/>
                  <a:pt x="136132" y="52746"/>
                  <a:pt x="136132" y="86397"/>
                </a:cubicBezTo>
                <a:cubicBezTo>
                  <a:pt x="136132" y="120139"/>
                  <a:pt x="163611" y="147486"/>
                  <a:pt x="197309" y="147486"/>
                </a:cubicBezTo>
                <a:cubicBezTo>
                  <a:pt x="205479" y="147486"/>
                  <a:pt x="213462" y="145817"/>
                  <a:pt x="220889" y="142665"/>
                </a:cubicBezTo>
                <a:cubicBezTo>
                  <a:pt x="216340" y="131912"/>
                  <a:pt x="213834" y="120139"/>
                  <a:pt x="213834" y="107810"/>
                </a:cubicBezTo>
                <a:cubicBezTo>
                  <a:pt x="213834" y="82689"/>
                  <a:pt x="224138" y="59977"/>
                  <a:pt x="240756" y="43569"/>
                </a:cubicBezTo>
                <a:cubicBezTo>
                  <a:pt x="229430" y="32074"/>
                  <a:pt x="213834" y="25307"/>
                  <a:pt x="197309" y="25307"/>
                </a:cubicBezTo>
                <a:close/>
                <a:moveTo>
                  <a:pt x="197309" y="0"/>
                </a:moveTo>
                <a:cubicBezTo>
                  <a:pt x="221910" y="0"/>
                  <a:pt x="245026" y="10475"/>
                  <a:pt x="261272" y="28366"/>
                </a:cubicBezTo>
                <a:cubicBezTo>
                  <a:pt x="274083" y="21414"/>
                  <a:pt x="288751" y="17521"/>
                  <a:pt x="304254" y="17521"/>
                </a:cubicBezTo>
                <a:cubicBezTo>
                  <a:pt x="319757" y="17521"/>
                  <a:pt x="334425" y="21414"/>
                  <a:pt x="347143" y="28366"/>
                </a:cubicBezTo>
                <a:cubicBezTo>
                  <a:pt x="363482" y="10475"/>
                  <a:pt x="386598" y="0"/>
                  <a:pt x="411106" y="0"/>
                </a:cubicBezTo>
                <a:cubicBezTo>
                  <a:pt x="458822" y="0"/>
                  <a:pt x="497627" y="38749"/>
                  <a:pt x="497627" y="86397"/>
                </a:cubicBezTo>
                <a:cubicBezTo>
                  <a:pt x="497627" y="134044"/>
                  <a:pt x="458822" y="172793"/>
                  <a:pt x="411106" y="172793"/>
                </a:cubicBezTo>
                <a:cubicBezTo>
                  <a:pt x="398295" y="172793"/>
                  <a:pt x="385855" y="170012"/>
                  <a:pt x="374344" y="164635"/>
                </a:cubicBezTo>
                <a:cubicBezTo>
                  <a:pt x="357819" y="185029"/>
                  <a:pt x="332476" y="198007"/>
                  <a:pt x="304254" y="198007"/>
                </a:cubicBezTo>
                <a:cubicBezTo>
                  <a:pt x="275940" y="198007"/>
                  <a:pt x="250689" y="185029"/>
                  <a:pt x="234072" y="164635"/>
                </a:cubicBezTo>
                <a:cubicBezTo>
                  <a:pt x="222653" y="170012"/>
                  <a:pt x="210120" y="172793"/>
                  <a:pt x="197309" y="172793"/>
                </a:cubicBezTo>
                <a:cubicBezTo>
                  <a:pt x="149593" y="172793"/>
                  <a:pt x="110788" y="134044"/>
                  <a:pt x="110788" y="86397"/>
                </a:cubicBezTo>
                <a:cubicBezTo>
                  <a:pt x="110788" y="38749"/>
                  <a:pt x="149593" y="0"/>
                  <a:pt x="197309" y="0"/>
                </a:cubicBezTo>
                <a:close/>
              </a:path>
            </a:pathLst>
          </a:custGeom>
          <a:solidFill>
            <a:schemeClr val="accent1"/>
          </a:solidFill>
          <a:ln>
            <a:noFill/>
          </a:ln>
        </p:spPr>
      </p:sp>
      <p:sp>
        <p:nvSpPr>
          <p:cNvPr id="131" name="settings_259427">
            <a:extLst>
              <a:ext uri="{FF2B5EF4-FFF2-40B4-BE49-F238E27FC236}">
                <a16:creationId xmlns="" xmlns:a16="http://schemas.microsoft.com/office/drawing/2014/main" id="{AF2D50E9-AB68-4D57-A930-6810EA558616}"/>
              </a:ext>
            </a:extLst>
          </p:cNvPr>
          <p:cNvSpPr>
            <a:spLocks noChangeAspect="1"/>
          </p:cNvSpPr>
          <p:nvPr/>
        </p:nvSpPr>
        <p:spPr bwMode="auto">
          <a:xfrm>
            <a:off x="2449529" y="4603989"/>
            <a:ext cx="487187" cy="486453"/>
          </a:xfrm>
          <a:custGeom>
            <a:avLst/>
            <a:gdLst>
              <a:gd name="T0" fmla="*/ 5476 w 6416"/>
              <a:gd name="T1" fmla="*/ 940 h 6416"/>
              <a:gd name="T2" fmla="*/ 3208 w 6416"/>
              <a:gd name="T3" fmla="*/ 0 h 6416"/>
              <a:gd name="T4" fmla="*/ 940 w 6416"/>
              <a:gd name="T5" fmla="*/ 940 h 6416"/>
              <a:gd name="T6" fmla="*/ 0 w 6416"/>
              <a:gd name="T7" fmla="*/ 3208 h 6416"/>
              <a:gd name="T8" fmla="*/ 940 w 6416"/>
              <a:gd name="T9" fmla="*/ 5476 h 6416"/>
              <a:gd name="T10" fmla="*/ 3208 w 6416"/>
              <a:gd name="T11" fmla="*/ 6416 h 6416"/>
              <a:gd name="T12" fmla="*/ 5476 w 6416"/>
              <a:gd name="T13" fmla="*/ 5476 h 6416"/>
              <a:gd name="T14" fmla="*/ 6416 w 6416"/>
              <a:gd name="T15" fmla="*/ 3208 h 6416"/>
              <a:gd name="T16" fmla="*/ 5476 w 6416"/>
              <a:gd name="T17" fmla="*/ 940 h 6416"/>
              <a:gd name="T18" fmla="*/ 5489 w 6416"/>
              <a:gd name="T19" fmla="*/ 1505 h 6416"/>
              <a:gd name="T20" fmla="*/ 4701 w 6416"/>
              <a:gd name="T21" fmla="*/ 2856 h 6416"/>
              <a:gd name="T22" fmla="*/ 3261 w 6416"/>
              <a:gd name="T23" fmla="*/ 360 h 6416"/>
              <a:gd name="T24" fmla="*/ 5489 w 6416"/>
              <a:gd name="T25" fmla="*/ 1505 h 6416"/>
              <a:gd name="T26" fmla="*/ 4492 w 6416"/>
              <a:gd name="T27" fmla="*/ 3215 h 6416"/>
              <a:gd name="T28" fmla="*/ 3848 w 6416"/>
              <a:gd name="T29" fmla="*/ 4317 h 6416"/>
              <a:gd name="T30" fmla="*/ 2573 w 6416"/>
              <a:gd name="T31" fmla="*/ 4317 h 6416"/>
              <a:gd name="T32" fmla="*/ 1927 w 6416"/>
              <a:gd name="T33" fmla="*/ 3207 h 6416"/>
              <a:gd name="T34" fmla="*/ 2567 w 6416"/>
              <a:gd name="T35" fmla="*/ 2099 h 6416"/>
              <a:gd name="T36" fmla="*/ 3848 w 6416"/>
              <a:gd name="T37" fmla="*/ 2099 h 6416"/>
              <a:gd name="T38" fmla="*/ 4492 w 6416"/>
              <a:gd name="T39" fmla="*/ 3215 h 6416"/>
              <a:gd name="T40" fmla="*/ 2857 w 6416"/>
              <a:gd name="T41" fmla="*/ 381 h 6416"/>
              <a:gd name="T42" fmla="*/ 3640 w 6416"/>
              <a:gd name="T43" fmla="*/ 1739 h 6416"/>
              <a:gd name="T44" fmla="*/ 769 w 6416"/>
              <a:gd name="T45" fmla="*/ 1739 h 6416"/>
              <a:gd name="T46" fmla="*/ 2857 w 6416"/>
              <a:gd name="T47" fmla="*/ 381 h 6416"/>
              <a:gd name="T48" fmla="*/ 360 w 6416"/>
              <a:gd name="T49" fmla="*/ 3208 h 6416"/>
              <a:gd name="T50" fmla="*/ 585 w 6416"/>
              <a:gd name="T51" fmla="*/ 2099 h 6416"/>
              <a:gd name="T52" fmla="*/ 2152 w 6416"/>
              <a:gd name="T53" fmla="*/ 2099 h 6416"/>
              <a:gd name="T54" fmla="*/ 716 w 6416"/>
              <a:gd name="T55" fmla="*/ 4584 h 6416"/>
              <a:gd name="T56" fmla="*/ 360 w 6416"/>
              <a:gd name="T57" fmla="*/ 3208 h 6416"/>
              <a:gd name="T58" fmla="*/ 936 w 6416"/>
              <a:gd name="T59" fmla="*/ 4923 h 6416"/>
              <a:gd name="T60" fmla="*/ 1720 w 6416"/>
              <a:gd name="T61" fmla="*/ 3565 h 6416"/>
              <a:gd name="T62" fmla="*/ 3171 w 6416"/>
              <a:gd name="T63" fmla="*/ 6055 h 6416"/>
              <a:gd name="T64" fmla="*/ 936 w 6416"/>
              <a:gd name="T65" fmla="*/ 4923 h 6416"/>
              <a:gd name="T66" fmla="*/ 3573 w 6416"/>
              <a:gd name="T67" fmla="*/ 6032 h 6416"/>
              <a:gd name="T68" fmla="*/ 2784 w 6416"/>
              <a:gd name="T69" fmla="*/ 4676 h 6416"/>
              <a:gd name="T70" fmla="*/ 3952 w 6416"/>
              <a:gd name="T71" fmla="*/ 4676 h 6416"/>
              <a:gd name="T72" fmla="*/ 3953 w 6416"/>
              <a:gd name="T73" fmla="*/ 4676 h 6416"/>
              <a:gd name="T74" fmla="*/ 3953 w 6416"/>
              <a:gd name="T75" fmla="*/ 4676 h 6416"/>
              <a:gd name="T76" fmla="*/ 5648 w 6416"/>
              <a:gd name="T77" fmla="*/ 4676 h 6416"/>
              <a:gd name="T78" fmla="*/ 3573 w 6416"/>
              <a:gd name="T79" fmla="*/ 6032 h 6416"/>
              <a:gd name="T80" fmla="*/ 4265 w 6416"/>
              <a:gd name="T81" fmla="*/ 4317 h 6416"/>
              <a:gd name="T82" fmla="*/ 5708 w 6416"/>
              <a:gd name="T83" fmla="*/ 1845 h 6416"/>
              <a:gd name="T84" fmla="*/ 6056 w 6416"/>
              <a:gd name="T85" fmla="*/ 3208 h 6416"/>
              <a:gd name="T86" fmla="*/ 5831 w 6416"/>
              <a:gd name="T87" fmla="*/ 4317 h 6416"/>
              <a:gd name="T88" fmla="*/ 4265 w 6416"/>
              <a:gd name="T89" fmla="*/ 4317 h 6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416" h="6416">
                <a:moveTo>
                  <a:pt x="5476" y="940"/>
                </a:moveTo>
                <a:cubicBezTo>
                  <a:pt x="4871" y="333"/>
                  <a:pt x="4065" y="0"/>
                  <a:pt x="3208" y="0"/>
                </a:cubicBezTo>
                <a:cubicBezTo>
                  <a:pt x="2351" y="0"/>
                  <a:pt x="1545" y="333"/>
                  <a:pt x="940" y="940"/>
                </a:cubicBezTo>
                <a:cubicBezTo>
                  <a:pt x="333" y="1545"/>
                  <a:pt x="0" y="2351"/>
                  <a:pt x="0" y="3208"/>
                </a:cubicBezTo>
                <a:cubicBezTo>
                  <a:pt x="0" y="4065"/>
                  <a:pt x="333" y="4871"/>
                  <a:pt x="940" y="5476"/>
                </a:cubicBezTo>
                <a:cubicBezTo>
                  <a:pt x="1545" y="6081"/>
                  <a:pt x="2352" y="6416"/>
                  <a:pt x="3208" y="6416"/>
                </a:cubicBezTo>
                <a:cubicBezTo>
                  <a:pt x="4064" y="6416"/>
                  <a:pt x="4871" y="6083"/>
                  <a:pt x="5476" y="5476"/>
                </a:cubicBezTo>
                <a:cubicBezTo>
                  <a:pt x="6081" y="4871"/>
                  <a:pt x="6416" y="4064"/>
                  <a:pt x="6416" y="3208"/>
                </a:cubicBezTo>
                <a:cubicBezTo>
                  <a:pt x="6416" y="2352"/>
                  <a:pt x="6083" y="1545"/>
                  <a:pt x="5476" y="940"/>
                </a:cubicBezTo>
                <a:close/>
                <a:moveTo>
                  <a:pt x="5489" y="1505"/>
                </a:moveTo>
                <a:lnTo>
                  <a:pt x="4701" y="2856"/>
                </a:lnTo>
                <a:lnTo>
                  <a:pt x="3261" y="360"/>
                </a:lnTo>
                <a:cubicBezTo>
                  <a:pt x="4172" y="377"/>
                  <a:pt x="4980" y="824"/>
                  <a:pt x="5489" y="1505"/>
                </a:cubicBezTo>
                <a:close/>
                <a:moveTo>
                  <a:pt x="4492" y="3215"/>
                </a:moveTo>
                <a:lnTo>
                  <a:pt x="3848" y="4317"/>
                </a:lnTo>
                <a:lnTo>
                  <a:pt x="2573" y="4317"/>
                </a:lnTo>
                <a:lnTo>
                  <a:pt x="1927" y="3207"/>
                </a:lnTo>
                <a:lnTo>
                  <a:pt x="2567" y="2099"/>
                </a:lnTo>
                <a:lnTo>
                  <a:pt x="3848" y="2099"/>
                </a:lnTo>
                <a:lnTo>
                  <a:pt x="4492" y="3215"/>
                </a:lnTo>
                <a:close/>
                <a:moveTo>
                  <a:pt x="2857" y="381"/>
                </a:moveTo>
                <a:lnTo>
                  <a:pt x="3640" y="1739"/>
                </a:lnTo>
                <a:lnTo>
                  <a:pt x="769" y="1739"/>
                </a:lnTo>
                <a:cubicBezTo>
                  <a:pt x="1211" y="1008"/>
                  <a:pt x="1972" y="491"/>
                  <a:pt x="2857" y="381"/>
                </a:cubicBezTo>
                <a:close/>
                <a:moveTo>
                  <a:pt x="360" y="3208"/>
                </a:moveTo>
                <a:cubicBezTo>
                  <a:pt x="360" y="2815"/>
                  <a:pt x="440" y="2440"/>
                  <a:pt x="585" y="2099"/>
                </a:cubicBezTo>
                <a:lnTo>
                  <a:pt x="2152" y="2099"/>
                </a:lnTo>
                <a:lnTo>
                  <a:pt x="716" y="4584"/>
                </a:lnTo>
                <a:cubicBezTo>
                  <a:pt x="489" y="4176"/>
                  <a:pt x="360" y="3707"/>
                  <a:pt x="360" y="3208"/>
                </a:cubicBezTo>
                <a:close/>
                <a:moveTo>
                  <a:pt x="936" y="4923"/>
                </a:moveTo>
                <a:lnTo>
                  <a:pt x="1720" y="3565"/>
                </a:lnTo>
                <a:lnTo>
                  <a:pt x="3171" y="6055"/>
                </a:lnTo>
                <a:cubicBezTo>
                  <a:pt x="2259" y="6044"/>
                  <a:pt x="1449" y="5601"/>
                  <a:pt x="936" y="4923"/>
                </a:cubicBezTo>
                <a:close/>
                <a:moveTo>
                  <a:pt x="3573" y="6032"/>
                </a:moveTo>
                <a:lnTo>
                  <a:pt x="2784" y="4676"/>
                </a:lnTo>
                <a:lnTo>
                  <a:pt x="3952" y="4676"/>
                </a:lnTo>
                <a:lnTo>
                  <a:pt x="3953" y="4676"/>
                </a:lnTo>
                <a:lnTo>
                  <a:pt x="3953" y="4676"/>
                </a:lnTo>
                <a:lnTo>
                  <a:pt x="5648" y="4676"/>
                </a:lnTo>
                <a:cubicBezTo>
                  <a:pt x="5208" y="5404"/>
                  <a:pt x="4453" y="5920"/>
                  <a:pt x="3573" y="6032"/>
                </a:cubicBezTo>
                <a:close/>
                <a:moveTo>
                  <a:pt x="4265" y="4317"/>
                </a:moveTo>
                <a:lnTo>
                  <a:pt x="5708" y="1845"/>
                </a:lnTo>
                <a:cubicBezTo>
                  <a:pt x="5929" y="2251"/>
                  <a:pt x="6056" y="2715"/>
                  <a:pt x="6056" y="3208"/>
                </a:cubicBezTo>
                <a:cubicBezTo>
                  <a:pt x="6056" y="3601"/>
                  <a:pt x="5976" y="3976"/>
                  <a:pt x="5831" y="4317"/>
                </a:cubicBezTo>
                <a:lnTo>
                  <a:pt x="4265" y="4317"/>
                </a:lnTo>
                <a:close/>
              </a:path>
            </a:pathLst>
          </a:custGeom>
          <a:solidFill>
            <a:schemeClr val="accent1"/>
          </a:solidFill>
          <a:ln>
            <a:noFill/>
          </a:ln>
        </p:spPr>
        <p:txBody>
          <a:bodyPr/>
          <a:lstStyle/>
          <a:p>
            <a:endParaRPr lang="zh-CN" altLang="en-US"/>
          </a:p>
        </p:txBody>
      </p:sp>
      <p:sp>
        <p:nvSpPr>
          <p:cNvPr id="132" name="speedometer_246960">
            <a:extLst>
              <a:ext uri="{FF2B5EF4-FFF2-40B4-BE49-F238E27FC236}">
                <a16:creationId xmlns="" xmlns:a16="http://schemas.microsoft.com/office/drawing/2014/main" id="{66DF66E6-1C53-47FA-99D8-44DC4CB33A6F}"/>
              </a:ext>
            </a:extLst>
          </p:cNvPr>
          <p:cNvSpPr>
            <a:spLocks noChangeAspect="1"/>
          </p:cNvSpPr>
          <p:nvPr/>
        </p:nvSpPr>
        <p:spPr bwMode="auto">
          <a:xfrm>
            <a:off x="1610988" y="4603990"/>
            <a:ext cx="487187" cy="486451"/>
          </a:xfrm>
          <a:custGeom>
            <a:avLst/>
            <a:gdLst>
              <a:gd name="connsiteX0" fmla="*/ 227856 w 607639"/>
              <a:gd name="connsiteY0" fmla="*/ 485349 h 606722"/>
              <a:gd name="connsiteX1" fmla="*/ 379783 w 607639"/>
              <a:gd name="connsiteY1" fmla="*/ 485349 h 606722"/>
              <a:gd name="connsiteX2" fmla="*/ 379783 w 607639"/>
              <a:gd name="connsiteY2" fmla="*/ 515763 h 606722"/>
              <a:gd name="connsiteX3" fmla="*/ 227856 w 607639"/>
              <a:gd name="connsiteY3" fmla="*/ 515763 h 606722"/>
              <a:gd name="connsiteX4" fmla="*/ 303785 w 607639"/>
              <a:gd name="connsiteY4" fmla="*/ 348846 h 606722"/>
              <a:gd name="connsiteX5" fmla="*/ 288649 w 607639"/>
              <a:gd name="connsiteY5" fmla="*/ 364047 h 606722"/>
              <a:gd name="connsiteX6" fmla="*/ 303785 w 607639"/>
              <a:gd name="connsiteY6" fmla="*/ 379248 h 606722"/>
              <a:gd name="connsiteX7" fmla="*/ 319010 w 607639"/>
              <a:gd name="connsiteY7" fmla="*/ 364047 h 606722"/>
              <a:gd name="connsiteX8" fmla="*/ 303785 w 607639"/>
              <a:gd name="connsiteY8" fmla="*/ 348846 h 606722"/>
              <a:gd name="connsiteX9" fmla="*/ 288649 w 607639"/>
              <a:gd name="connsiteY9" fmla="*/ 181988 h 606722"/>
              <a:gd name="connsiteX10" fmla="*/ 319010 w 607639"/>
              <a:gd name="connsiteY10" fmla="*/ 181988 h 606722"/>
              <a:gd name="connsiteX11" fmla="*/ 319010 w 607639"/>
              <a:gd name="connsiteY11" fmla="*/ 321288 h 606722"/>
              <a:gd name="connsiteX12" fmla="*/ 349370 w 607639"/>
              <a:gd name="connsiteY12" fmla="*/ 364047 h 606722"/>
              <a:gd name="connsiteX13" fmla="*/ 303785 w 607639"/>
              <a:gd name="connsiteY13" fmla="*/ 409562 h 606722"/>
              <a:gd name="connsiteX14" fmla="*/ 258199 w 607639"/>
              <a:gd name="connsiteY14" fmla="*/ 364047 h 606722"/>
              <a:gd name="connsiteX15" fmla="*/ 288649 w 607639"/>
              <a:gd name="connsiteY15" fmla="*/ 321288 h 606722"/>
              <a:gd name="connsiteX16" fmla="*/ 288644 w 607639"/>
              <a:gd name="connsiteY16" fmla="*/ 31105 h 606722"/>
              <a:gd name="connsiteX17" fmla="*/ 121759 w 607639"/>
              <a:gd name="connsiteY17" fmla="*/ 100068 h 606722"/>
              <a:gd name="connsiteX18" fmla="*/ 164214 w 607639"/>
              <a:gd name="connsiteY18" fmla="*/ 142460 h 606722"/>
              <a:gd name="connsiteX19" fmla="*/ 142675 w 607639"/>
              <a:gd name="connsiteY19" fmla="*/ 163878 h 606722"/>
              <a:gd name="connsiteX20" fmla="*/ 100220 w 607639"/>
              <a:gd name="connsiteY20" fmla="*/ 121486 h 606722"/>
              <a:gd name="connsiteX21" fmla="*/ 31152 w 607639"/>
              <a:gd name="connsiteY21" fmla="*/ 288208 h 606722"/>
              <a:gd name="connsiteX22" fmla="*/ 91141 w 607639"/>
              <a:gd name="connsiteY22" fmla="*/ 288208 h 606722"/>
              <a:gd name="connsiteX23" fmla="*/ 91141 w 607639"/>
              <a:gd name="connsiteY23" fmla="*/ 318513 h 606722"/>
              <a:gd name="connsiteX24" fmla="*/ 31152 w 607639"/>
              <a:gd name="connsiteY24" fmla="*/ 318513 h 606722"/>
              <a:gd name="connsiteX25" fmla="*/ 100220 w 607639"/>
              <a:gd name="connsiteY25" fmla="*/ 485146 h 606722"/>
              <a:gd name="connsiteX26" fmla="*/ 142675 w 607639"/>
              <a:gd name="connsiteY26" fmla="*/ 442755 h 606722"/>
              <a:gd name="connsiteX27" fmla="*/ 164125 w 607639"/>
              <a:gd name="connsiteY27" fmla="*/ 464262 h 606722"/>
              <a:gd name="connsiteX28" fmla="*/ 121670 w 607639"/>
              <a:gd name="connsiteY28" fmla="*/ 506565 h 606722"/>
              <a:gd name="connsiteX29" fmla="*/ 303775 w 607639"/>
              <a:gd name="connsiteY29" fmla="*/ 576328 h 606722"/>
              <a:gd name="connsiteX30" fmla="*/ 485880 w 607639"/>
              <a:gd name="connsiteY30" fmla="*/ 506565 h 606722"/>
              <a:gd name="connsiteX31" fmla="*/ 443425 w 607639"/>
              <a:gd name="connsiteY31" fmla="*/ 464173 h 606722"/>
              <a:gd name="connsiteX32" fmla="*/ 464964 w 607639"/>
              <a:gd name="connsiteY32" fmla="*/ 442755 h 606722"/>
              <a:gd name="connsiteX33" fmla="*/ 507330 w 607639"/>
              <a:gd name="connsiteY33" fmla="*/ 485146 h 606722"/>
              <a:gd name="connsiteX34" fmla="*/ 576487 w 607639"/>
              <a:gd name="connsiteY34" fmla="*/ 318513 h 606722"/>
              <a:gd name="connsiteX35" fmla="*/ 516498 w 607639"/>
              <a:gd name="connsiteY35" fmla="*/ 318513 h 606722"/>
              <a:gd name="connsiteX36" fmla="*/ 516498 w 607639"/>
              <a:gd name="connsiteY36" fmla="*/ 288208 h 606722"/>
              <a:gd name="connsiteX37" fmla="*/ 576487 w 607639"/>
              <a:gd name="connsiteY37" fmla="*/ 288208 h 606722"/>
              <a:gd name="connsiteX38" fmla="*/ 507330 w 607639"/>
              <a:gd name="connsiteY38" fmla="*/ 121575 h 606722"/>
              <a:gd name="connsiteX39" fmla="*/ 464964 w 607639"/>
              <a:gd name="connsiteY39" fmla="*/ 163967 h 606722"/>
              <a:gd name="connsiteX40" fmla="*/ 443425 w 607639"/>
              <a:gd name="connsiteY40" fmla="*/ 142460 h 606722"/>
              <a:gd name="connsiteX41" fmla="*/ 485880 w 607639"/>
              <a:gd name="connsiteY41" fmla="*/ 100068 h 606722"/>
              <a:gd name="connsiteX42" fmla="*/ 318995 w 607639"/>
              <a:gd name="connsiteY42" fmla="*/ 31105 h 606722"/>
              <a:gd name="connsiteX43" fmla="*/ 318995 w 607639"/>
              <a:gd name="connsiteY43" fmla="*/ 91004 h 606722"/>
              <a:gd name="connsiteX44" fmla="*/ 288644 w 607639"/>
              <a:gd name="connsiteY44" fmla="*/ 91004 h 606722"/>
              <a:gd name="connsiteX45" fmla="*/ 303775 w 607639"/>
              <a:gd name="connsiteY45" fmla="*/ 0 h 606722"/>
              <a:gd name="connsiteX46" fmla="*/ 607639 w 607639"/>
              <a:gd name="connsiteY46" fmla="*/ 303316 h 606722"/>
              <a:gd name="connsiteX47" fmla="*/ 303775 w 607639"/>
              <a:gd name="connsiteY47" fmla="*/ 606722 h 606722"/>
              <a:gd name="connsiteX48" fmla="*/ 0 w 607639"/>
              <a:gd name="connsiteY48" fmla="*/ 303316 h 606722"/>
              <a:gd name="connsiteX49" fmla="*/ 303775 w 607639"/>
              <a:gd name="connsiteY4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7639" h="606722">
                <a:moveTo>
                  <a:pt x="227856" y="485349"/>
                </a:moveTo>
                <a:lnTo>
                  <a:pt x="379783" y="485349"/>
                </a:lnTo>
                <a:lnTo>
                  <a:pt x="379783" y="515763"/>
                </a:lnTo>
                <a:lnTo>
                  <a:pt x="227856" y="515763"/>
                </a:lnTo>
                <a:close/>
                <a:moveTo>
                  <a:pt x="303785" y="348846"/>
                </a:moveTo>
                <a:cubicBezTo>
                  <a:pt x="295416" y="348846"/>
                  <a:pt x="288649" y="355691"/>
                  <a:pt x="288649" y="364047"/>
                </a:cubicBezTo>
                <a:cubicBezTo>
                  <a:pt x="288649" y="372403"/>
                  <a:pt x="295416" y="379248"/>
                  <a:pt x="303785" y="379248"/>
                </a:cubicBezTo>
                <a:cubicBezTo>
                  <a:pt x="312243" y="379248"/>
                  <a:pt x="319010" y="372403"/>
                  <a:pt x="319010" y="364047"/>
                </a:cubicBezTo>
                <a:cubicBezTo>
                  <a:pt x="319010" y="355691"/>
                  <a:pt x="312243" y="348846"/>
                  <a:pt x="303785" y="348846"/>
                </a:cubicBezTo>
                <a:close/>
                <a:moveTo>
                  <a:pt x="288649" y="181988"/>
                </a:moveTo>
                <a:lnTo>
                  <a:pt x="319010" y="181988"/>
                </a:lnTo>
                <a:lnTo>
                  <a:pt x="319010" y="321288"/>
                </a:lnTo>
                <a:cubicBezTo>
                  <a:pt x="336638" y="327600"/>
                  <a:pt x="349370" y="344312"/>
                  <a:pt x="349370" y="364047"/>
                </a:cubicBezTo>
                <a:cubicBezTo>
                  <a:pt x="349370" y="389116"/>
                  <a:pt x="328981" y="409562"/>
                  <a:pt x="303785" y="409562"/>
                </a:cubicBezTo>
                <a:cubicBezTo>
                  <a:pt x="278677" y="409562"/>
                  <a:pt x="258199" y="389116"/>
                  <a:pt x="258199" y="364047"/>
                </a:cubicBezTo>
                <a:cubicBezTo>
                  <a:pt x="258199" y="344312"/>
                  <a:pt x="270931" y="327600"/>
                  <a:pt x="288649" y="321288"/>
                </a:cubicBezTo>
                <a:close/>
                <a:moveTo>
                  <a:pt x="288644" y="31105"/>
                </a:moveTo>
                <a:cubicBezTo>
                  <a:pt x="224560" y="34659"/>
                  <a:pt x="166529" y="59988"/>
                  <a:pt x="121759" y="100068"/>
                </a:cubicBezTo>
                <a:lnTo>
                  <a:pt x="164214" y="142460"/>
                </a:lnTo>
                <a:lnTo>
                  <a:pt x="142675" y="163878"/>
                </a:lnTo>
                <a:lnTo>
                  <a:pt x="100220" y="121486"/>
                </a:lnTo>
                <a:cubicBezTo>
                  <a:pt x="60078" y="166277"/>
                  <a:pt x="34712" y="224221"/>
                  <a:pt x="31152" y="288208"/>
                </a:cubicBezTo>
                <a:lnTo>
                  <a:pt x="91141" y="288208"/>
                </a:lnTo>
                <a:lnTo>
                  <a:pt x="91141" y="318513"/>
                </a:lnTo>
                <a:lnTo>
                  <a:pt x="31152" y="318513"/>
                </a:lnTo>
                <a:cubicBezTo>
                  <a:pt x="34712" y="382411"/>
                  <a:pt x="60078" y="440355"/>
                  <a:pt x="100220" y="485146"/>
                </a:cubicBezTo>
                <a:lnTo>
                  <a:pt x="142675" y="442755"/>
                </a:lnTo>
                <a:lnTo>
                  <a:pt x="164125" y="464262"/>
                </a:lnTo>
                <a:lnTo>
                  <a:pt x="121670" y="506565"/>
                </a:lnTo>
                <a:cubicBezTo>
                  <a:pt x="170089" y="549845"/>
                  <a:pt x="233728" y="576328"/>
                  <a:pt x="303775" y="576328"/>
                </a:cubicBezTo>
                <a:cubicBezTo>
                  <a:pt x="373822" y="576328"/>
                  <a:pt x="437550" y="549845"/>
                  <a:pt x="485880" y="506565"/>
                </a:cubicBezTo>
                <a:lnTo>
                  <a:pt x="443425" y="464173"/>
                </a:lnTo>
                <a:lnTo>
                  <a:pt x="464964" y="442755"/>
                </a:lnTo>
                <a:lnTo>
                  <a:pt x="507330" y="485146"/>
                </a:lnTo>
                <a:cubicBezTo>
                  <a:pt x="547472" y="440355"/>
                  <a:pt x="572927" y="382411"/>
                  <a:pt x="576487" y="318513"/>
                </a:cubicBezTo>
                <a:lnTo>
                  <a:pt x="516498" y="318513"/>
                </a:lnTo>
                <a:lnTo>
                  <a:pt x="516498" y="288208"/>
                </a:lnTo>
                <a:lnTo>
                  <a:pt x="576487" y="288208"/>
                </a:lnTo>
                <a:cubicBezTo>
                  <a:pt x="572927" y="224221"/>
                  <a:pt x="547472" y="166277"/>
                  <a:pt x="507330" y="121575"/>
                </a:cubicBezTo>
                <a:lnTo>
                  <a:pt x="464964" y="163967"/>
                </a:lnTo>
                <a:lnTo>
                  <a:pt x="443425" y="142460"/>
                </a:lnTo>
                <a:lnTo>
                  <a:pt x="485880" y="100068"/>
                </a:lnTo>
                <a:cubicBezTo>
                  <a:pt x="441021" y="59988"/>
                  <a:pt x="382990" y="34659"/>
                  <a:pt x="318995" y="31105"/>
                </a:cubicBezTo>
                <a:lnTo>
                  <a:pt x="318995" y="91004"/>
                </a:lnTo>
                <a:lnTo>
                  <a:pt x="288644" y="91004"/>
                </a:lnTo>
                <a:close/>
                <a:moveTo>
                  <a:pt x="303775" y="0"/>
                </a:moveTo>
                <a:cubicBezTo>
                  <a:pt x="471283" y="0"/>
                  <a:pt x="607639" y="136061"/>
                  <a:pt x="607639" y="303316"/>
                </a:cubicBezTo>
                <a:cubicBezTo>
                  <a:pt x="607639" y="470571"/>
                  <a:pt x="471283" y="606722"/>
                  <a:pt x="303775" y="606722"/>
                </a:cubicBezTo>
                <a:cubicBezTo>
                  <a:pt x="136267" y="606722"/>
                  <a:pt x="0" y="470571"/>
                  <a:pt x="0" y="303316"/>
                </a:cubicBezTo>
                <a:cubicBezTo>
                  <a:pt x="0" y="136061"/>
                  <a:pt x="136267" y="0"/>
                  <a:pt x="303775" y="0"/>
                </a:cubicBezTo>
                <a:close/>
              </a:path>
            </a:pathLst>
          </a:custGeom>
          <a:solidFill>
            <a:schemeClr val="accent1"/>
          </a:solidFill>
          <a:ln>
            <a:noFill/>
          </a:ln>
        </p:spPr>
      </p:sp>
      <p:sp>
        <p:nvSpPr>
          <p:cNvPr id="135" name="settings_384621">
            <a:extLst>
              <a:ext uri="{FF2B5EF4-FFF2-40B4-BE49-F238E27FC236}">
                <a16:creationId xmlns="" xmlns:a16="http://schemas.microsoft.com/office/drawing/2014/main" id="{AB2B35F5-6922-412D-AEBC-F06008DFCA5E}"/>
              </a:ext>
            </a:extLst>
          </p:cNvPr>
          <p:cNvSpPr>
            <a:spLocks noChangeAspect="1"/>
          </p:cNvSpPr>
          <p:nvPr/>
        </p:nvSpPr>
        <p:spPr bwMode="auto">
          <a:xfrm>
            <a:off x="745878" y="4603892"/>
            <a:ext cx="487187" cy="486647"/>
          </a:xfrm>
          <a:custGeom>
            <a:avLst/>
            <a:gdLst>
              <a:gd name="connsiteX0" fmla="*/ 303572 w 606970"/>
              <a:gd name="connsiteY0" fmla="*/ 190814 h 606298"/>
              <a:gd name="connsiteX1" fmla="*/ 191082 w 606970"/>
              <a:gd name="connsiteY1" fmla="*/ 303114 h 606298"/>
              <a:gd name="connsiteX2" fmla="*/ 303572 w 606970"/>
              <a:gd name="connsiteY2" fmla="*/ 415325 h 606298"/>
              <a:gd name="connsiteX3" fmla="*/ 416062 w 606970"/>
              <a:gd name="connsiteY3" fmla="*/ 303114 h 606298"/>
              <a:gd name="connsiteX4" fmla="*/ 303572 w 606970"/>
              <a:gd name="connsiteY4" fmla="*/ 190814 h 606298"/>
              <a:gd name="connsiteX5" fmla="*/ 303572 w 606970"/>
              <a:gd name="connsiteY5" fmla="*/ 157079 h 606298"/>
              <a:gd name="connsiteX6" fmla="*/ 449854 w 606970"/>
              <a:gd name="connsiteY6" fmla="*/ 303114 h 606298"/>
              <a:gd name="connsiteX7" fmla="*/ 303572 w 606970"/>
              <a:gd name="connsiteY7" fmla="*/ 449149 h 606298"/>
              <a:gd name="connsiteX8" fmla="*/ 157290 w 606970"/>
              <a:gd name="connsiteY8" fmla="*/ 303114 h 606298"/>
              <a:gd name="connsiteX9" fmla="*/ 303572 w 606970"/>
              <a:gd name="connsiteY9" fmla="*/ 157079 h 606298"/>
              <a:gd name="connsiteX10" fmla="*/ 287529 w 606970"/>
              <a:gd name="connsiteY10" fmla="*/ 33648 h 606298"/>
              <a:gd name="connsiteX11" fmla="*/ 270948 w 606970"/>
              <a:gd name="connsiteY11" fmla="*/ 88685 h 606298"/>
              <a:gd name="connsiteX12" fmla="*/ 258400 w 606970"/>
              <a:gd name="connsiteY12" fmla="*/ 100229 h 606298"/>
              <a:gd name="connsiteX13" fmla="*/ 191805 w 606970"/>
              <a:gd name="connsiteY13" fmla="*/ 127792 h 606298"/>
              <a:gd name="connsiteX14" fmla="*/ 174776 w 606970"/>
              <a:gd name="connsiteY14" fmla="*/ 128419 h 606298"/>
              <a:gd name="connsiteX15" fmla="*/ 123957 w 606970"/>
              <a:gd name="connsiteY15" fmla="*/ 101213 h 606298"/>
              <a:gd name="connsiteX16" fmla="*/ 101370 w 606970"/>
              <a:gd name="connsiteY16" fmla="*/ 123765 h 606298"/>
              <a:gd name="connsiteX17" fmla="*/ 128617 w 606970"/>
              <a:gd name="connsiteY17" fmla="*/ 174417 h 606298"/>
              <a:gd name="connsiteX18" fmla="*/ 127990 w 606970"/>
              <a:gd name="connsiteY18" fmla="*/ 191510 h 606298"/>
              <a:gd name="connsiteX19" fmla="*/ 100384 w 606970"/>
              <a:gd name="connsiteY19" fmla="*/ 258001 h 606298"/>
              <a:gd name="connsiteX20" fmla="*/ 88822 w 606970"/>
              <a:gd name="connsiteY20" fmla="*/ 270530 h 606298"/>
              <a:gd name="connsiteX21" fmla="*/ 33700 w 606970"/>
              <a:gd name="connsiteY21" fmla="*/ 287086 h 606298"/>
              <a:gd name="connsiteX22" fmla="*/ 33700 w 606970"/>
              <a:gd name="connsiteY22" fmla="*/ 319034 h 606298"/>
              <a:gd name="connsiteX23" fmla="*/ 88822 w 606970"/>
              <a:gd name="connsiteY23" fmla="*/ 335679 h 606298"/>
              <a:gd name="connsiteX24" fmla="*/ 100384 w 606970"/>
              <a:gd name="connsiteY24" fmla="*/ 348208 h 606298"/>
              <a:gd name="connsiteX25" fmla="*/ 127990 w 606970"/>
              <a:gd name="connsiteY25" fmla="*/ 414610 h 606298"/>
              <a:gd name="connsiteX26" fmla="*/ 128617 w 606970"/>
              <a:gd name="connsiteY26" fmla="*/ 431702 h 606298"/>
              <a:gd name="connsiteX27" fmla="*/ 101370 w 606970"/>
              <a:gd name="connsiteY27" fmla="*/ 482443 h 606298"/>
              <a:gd name="connsiteX28" fmla="*/ 123957 w 606970"/>
              <a:gd name="connsiteY28" fmla="*/ 504995 h 606298"/>
              <a:gd name="connsiteX29" fmla="*/ 174776 w 606970"/>
              <a:gd name="connsiteY29" fmla="*/ 477790 h 606298"/>
              <a:gd name="connsiteX30" fmla="*/ 191805 w 606970"/>
              <a:gd name="connsiteY30" fmla="*/ 478327 h 606298"/>
              <a:gd name="connsiteX31" fmla="*/ 258400 w 606970"/>
              <a:gd name="connsiteY31" fmla="*/ 505890 h 606298"/>
              <a:gd name="connsiteX32" fmla="*/ 270948 w 606970"/>
              <a:gd name="connsiteY32" fmla="*/ 517524 h 606298"/>
              <a:gd name="connsiteX33" fmla="*/ 287529 w 606970"/>
              <a:gd name="connsiteY33" fmla="*/ 572471 h 606298"/>
              <a:gd name="connsiteX34" fmla="*/ 319616 w 606970"/>
              <a:gd name="connsiteY34" fmla="*/ 572471 h 606298"/>
              <a:gd name="connsiteX35" fmla="*/ 336197 w 606970"/>
              <a:gd name="connsiteY35" fmla="*/ 517524 h 606298"/>
              <a:gd name="connsiteX36" fmla="*/ 348745 w 606970"/>
              <a:gd name="connsiteY36" fmla="*/ 505890 h 606298"/>
              <a:gd name="connsiteX37" fmla="*/ 415340 w 606970"/>
              <a:gd name="connsiteY37" fmla="*/ 478327 h 606298"/>
              <a:gd name="connsiteX38" fmla="*/ 432369 w 606970"/>
              <a:gd name="connsiteY38" fmla="*/ 477790 h 606298"/>
              <a:gd name="connsiteX39" fmla="*/ 483188 w 606970"/>
              <a:gd name="connsiteY39" fmla="*/ 504995 h 606298"/>
              <a:gd name="connsiteX40" fmla="*/ 505775 w 606970"/>
              <a:gd name="connsiteY40" fmla="*/ 482443 h 606298"/>
              <a:gd name="connsiteX41" fmla="*/ 478528 w 606970"/>
              <a:gd name="connsiteY41" fmla="*/ 431702 h 606298"/>
              <a:gd name="connsiteX42" fmla="*/ 479155 w 606970"/>
              <a:gd name="connsiteY42" fmla="*/ 414610 h 606298"/>
              <a:gd name="connsiteX43" fmla="*/ 506761 w 606970"/>
              <a:gd name="connsiteY43" fmla="*/ 348208 h 606298"/>
              <a:gd name="connsiteX44" fmla="*/ 518323 w 606970"/>
              <a:gd name="connsiteY44" fmla="*/ 335679 h 606298"/>
              <a:gd name="connsiteX45" fmla="*/ 573445 w 606970"/>
              <a:gd name="connsiteY45" fmla="*/ 319034 h 606298"/>
              <a:gd name="connsiteX46" fmla="*/ 573445 w 606970"/>
              <a:gd name="connsiteY46" fmla="*/ 287086 h 606298"/>
              <a:gd name="connsiteX47" fmla="*/ 518323 w 606970"/>
              <a:gd name="connsiteY47" fmla="*/ 270530 h 606298"/>
              <a:gd name="connsiteX48" fmla="*/ 506761 w 606970"/>
              <a:gd name="connsiteY48" fmla="*/ 258001 h 606298"/>
              <a:gd name="connsiteX49" fmla="*/ 479155 w 606970"/>
              <a:gd name="connsiteY49" fmla="*/ 191510 h 606298"/>
              <a:gd name="connsiteX50" fmla="*/ 478528 w 606970"/>
              <a:gd name="connsiteY50" fmla="*/ 174417 h 606298"/>
              <a:gd name="connsiteX51" fmla="*/ 505775 w 606970"/>
              <a:gd name="connsiteY51" fmla="*/ 123765 h 606298"/>
              <a:gd name="connsiteX52" fmla="*/ 483188 w 606970"/>
              <a:gd name="connsiteY52" fmla="*/ 101213 h 606298"/>
              <a:gd name="connsiteX53" fmla="*/ 432369 w 606970"/>
              <a:gd name="connsiteY53" fmla="*/ 128419 h 606298"/>
              <a:gd name="connsiteX54" fmla="*/ 415340 w 606970"/>
              <a:gd name="connsiteY54" fmla="*/ 127792 h 606298"/>
              <a:gd name="connsiteX55" fmla="*/ 348745 w 606970"/>
              <a:gd name="connsiteY55" fmla="*/ 100229 h 606298"/>
              <a:gd name="connsiteX56" fmla="*/ 336197 w 606970"/>
              <a:gd name="connsiteY56" fmla="*/ 88685 h 606298"/>
              <a:gd name="connsiteX57" fmla="*/ 319616 w 606970"/>
              <a:gd name="connsiteY57" fmla="*/ 33648 h 606298"/>
              <a:gd name="connsiteX58" fmla="*/ 274981 w 606970"/>
              <a:gd name="connsiteY58" fmla="*/ 0 h 606298"/>
              <a:gd name="connsiteX59" fmla="*/ 332164 w 606970"/>
              <a:gd name="connsiteY59" fmla="*/ 0 h 606298"/>
              <a:gd name="connsiteX60" fmla="*/ 348297 w 606970"/>
              <a:gd name="connsiteY60" fmla="*/ 11902 h 606298"/>
              <a:gd name="connsiteX61" fmla="*/ 365685 w 606970"/>
              <a:gd name="connsiteY61" fmla="*/ 69802 h 606298"/>
              <a:gd name="connsiteX62" fmla="*/ 424840 w 606970"/>
              <a:gd name="connsiteY62" fmla="*/ 94233 h 606298"/>
              <a:gd name="connsiteX63" fmla="*/ 477900 w 606970"/>
              <a:gd name="connsiteY63" fmla="*/ 65507 h 606298"/>
              <a:gd name="connsiteX64" fmla="*/ 497888 w 606970"/>
              <a:gd name="connsiteY64" fmla="*/ 68460 h 606298"/>
              <a:gd name="connsiteX65" fmla="*/ 538310 w 606970"/>
              <a:gd name="connsiteY65" fmla="*/ 108820 h 606298"/>
              <a:gd name="connsiteX66" fmla="*/ 541268 w 606970"/>
              <a:gd name="connsiteY66" fmla="*/ 128777 h 606298"/>
              <a:gd name="connsiteX67" fmla="*/ 512676 w 606970"/>
              <a:gd name="connsiteY67" fmla="*/ 181934 h 606298"/>
              <a:gd name="connsiteX68" fmla="*/ 537235 w 606970"/>
              <a:gd name="connsiteY68" fmla="*/ 240998 h 606298"/>
              <a:gd name="connsiteX69" fmla="*/ 595135 w 606970"/>
              <a:gd name="connsiteY69" fmla="*/ 258449 h 606298"/>
              <a:gd name="connsiteX70" fmla="*/ 606966 w 606970"/>
              <a:gd name="connsiteY70" fmla="*/ 274557 h 606298"/>
              <a:gd name="connsiteX71" fmla="*/ 606966 w 606970"/>
              <a:gd name="connsiteY71" fmla="*/ 331562 h 606298"/>
              <a:gd name="connsiteX72" fmla="*/ 595045 w 606970"/>
              <a:gd name="connsiteY72" fmla="*/ 347671 h 606298"/>
              <a:gd name="connsiteX73" fmla="*/ 537235 w 606970"/>
              <a:gd name="connsiteY73" fmla="*/ 365121 h 606298"/>
              <a:gd name="connsiteX74" fmla="*/ 512676 w 606970"/>
              <a:gd name="connsiteY74" fmla="*/ 424185 h 606298"/>
              <a:gd name="connsiteX75" fmla="*/ 541626 w 606970"/>
              <a:gd name="connsiteY75" fmla="*/ 477432 h 606298"/>
              <a:gd name="connsiteX76" fmla="*/ 538669 w 606970"/>
              <a:gd name="connsiteY76" fmla="*/ 497299 h 606298"/>
              <a:gd name="connsiteX77" fmla="*/ 498246 w 606970"/>
              <a:gd name="connsiteY77" fmla="*/ 537659 h 606298"/>
              <a:gd name="connsiteX78" fmla="*/ 478259 w 606970"/>
              <a:gd name="connsiteY78" fmla="*/ 540612 h 606298"/>
              <a:gd name="connsiteX79" fmla="*/ 425019 w 606970"/>
              <a:gd name="connsiteY79" fmla="*/ 512154 h 606298"/>
              <a:gd name="connsiteX80" fmla="*/ 365864 w 606970"/>
              <a:gd name="connsiteY80" fmla="*/ 536585 h 606298"/>
              <a:gd name="connsiteX81" fmla="*/ 348387 w 606970"/>
              <a:gd name="connsiteY81" fmla="*/ 594306 h 606298"/>
              <a:gd name="connsiteX82" fmla="*/ 332254 w 606970"/>
              <a:gd name="connsiteY82" fmla="*/ 606298 h 606298"/>
              <a:gd name="connsiteX83" fmla="*/ 275160 w 606970"/>
              <a:gd name="connsiteY83" fmla="*/ 606298 h 606298"/>
              <a:gd name="connsiteX84" fmla="*/ 259027 w 606970"/>
              <a:gd name="connsiteY84" fmla="*/ 594306 h 606298"/>
              <a:gd name="connsiteX85" fmla="*/ 241549 w 606970"/>
              <a:gd name="connsiteY85" fmla="*/ 536585 h 606298"/>
              <a:gd name="connsiteX86" fmla="*/ 182394 w 606970"/>
              <a:gd name="connsiteY86" fmla="*/ 512154 h 606298"/>
              <a:gd name="connsiteX87" fmla="*/ 129065 w 606970"/>
              <a:gd name="connsiteY87" fmla="*/ 540612 h 606298"/>
              <a:gd name="connsiteX88" fmla="*/ 109257 w 606970"/>
              <a:gd name="connsiteY88" fmla="*/ 537659 h 606298"/>
              <a:gd name="connsiteX89" fmla="*/ 68835 w 606970"/>
              <a:gd name="connsiteY89" fmla="*/ 497299 h 606298"/>
              <a:gd name="connsiteX90" fmla="*/ 65877 w 606970"/>
              <a:gd name="connsiteY90" fmla="*/ 477432 h 606298"/>
              <a:gd name="connsiteX91" fmla="*/ 94469 w 606970"/>
              <a:gd name="connsiteY91" fmla="*/ 424185 h 606298"/>
              <a:gd name="connsiteX92" fmla="*/ 69910 w 606970"/>
              <a:gd name="connsiteY92" fmla="*/ 365121 h 606298"/>
              <a:gd name="connsiteX93" fmla="*/ 12010 w 606970"/>
              <a:gd name="connsiteY93" fmla="*/ 347671 h 606298"/>
              <a:gd name="connsiteX94" fmla="*/ 0 w 606970"/>
              <a:gd name="connsiteY94" fmla="*/ 331562 h 606298"/>
              <a:gd name="connsiteX95" fmla="*/ 0 w 606970"/>
              <a:gd name="connsiteY95" fmla="*/ 274557 h 606298"/>
              <a:gd name="connsiteX96" fmla="*/ 12010 w 606970"/>
              <a:gd name="connsiteY96" fmla="*/ 258449 h 606298"/>
              <a:gd name="connsiteX97" fmla="*/ 69910 w 606970"/>
              <a:gd name="connsiteY97" fmla="*/ 240998 h 606298"/>
              <a:gd name="connsiteX98" fmla="*/ 94469 w 606970"/>
              <a:gd name="connsiteY98" fmla="*/ 181934 h 606298"/>
              <a:gd name="connsiteX99" fmla="*/ 65787 w 606970"/>
              <a:gd name="connsiteY99" fmla="*/ 128866 h 606298"/>
              <a:gd name="connsiteX100" fmla="*/ 68745 w 606970"/>
              <a:gd name="connsiteY100" fmla="*/ 108910 h 606298"/>
              <a:gd name="connsiteX101" fmla="*/ 109168 w 606970"/>
              <a:gd name="connsiteY101" fmla="*/ 68728 h 606298"/>
              <a:gd name="connsiteX102" fmla="*/ 128976 w 606970"/>
              <a:gd name="connsiteY102" fmla="*/ 65775 h 606298"/>
              <a:gd name="connsiteX103" fmla="*/ 182305 w 606970"/>
              <a:gd name="connsiteY103" fmla="*/ 94233 h 606298"/>
              <a:gd name="connsiteX104" fmla="*/ 241460 w 606970"/>
              <a:gd name="connsiteY104" fmla="*/ 69802 h 606298"/>
              <a:gd name="connsiteX105" fmla="*/ 258848 w 606970"/>
              <a:gd name="connsiteY105" fmla="*/ 11902 h 606298"/>
              <a:gd name="connsiteX106" fmla="*/ 274981 w 606970"/>
              <a:gd name="connsiteY106" fmla="*/ 0 h 606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6970" h="606298">
                <a:moveTo>
                  <a:pt x="303572" y="190814"/>
                </a:moveTo>
                <a:cubicBezTo>
                  <a:pt x="241546" y="190814"/>
                  <a:pt x="191082" y="241193"/>
                  <a:pt x="191082" y="303114"/>
                </a:cubicBezTo>
                <a:cubicBezTo>
                  <a:pt x="191082" y="365036"/>
                  <a:pt x="241546" y="415325"/>
                  <a:pt x="303572" y="415325"/>
                </a:cubicBezTo>
                <a:cubicBezTo>
                  <a:pt x="365598" y="415325"/>
                  <a:pt x="416062" y="365036"/>
                  <a:pt x="416062" y="303114"/>
                </a:cubicBezTo>
                <a:cubicBezTo>
                  <a:pt x="416062" y="241193"/>
                  <a:pt x="365598" y="190814"/>
                  <a:pt x="303572" y="190814"/>
                </a:cubicBezTo>
                <a:close/>
                <a:moveTo>
                  <a:pt x="303572" y="157079"/>
                </a:moveTo>
                <a:cubicBezTo>
                  <a:pt x="384242" y="157079"/>
                  <a:pt x="449854" y="222580"/>
                  <a:pt x="449854" y="303114"/>
                </a:cubicBezTo>
                <a:cubicBezTo>
                  <a:pt x="449854" y="383648"/>
                  <a:pt x="384242" y="449149"/>
                  <a:pt x="303572" y="449149"/>
                </a:cubicBezTo>
                <a:cubicBezTo>
                  <a:pt x="222902" y="449149"/>
                  <a:pt x="157290" y="383648"/>
                  <a:pt x="157290" y="303114"/>
                </a:cubicBezTo>
                <a:cubicBezTo>
                  <a:pt x="157290" y="222580"/>
                  <a:pt x="222902" y="157079"/>
                  <a:pt x="303572" y="157079"/>
                </a:cubicBezTo>
                <a:close/>
                <a:moveTo>
                  <a:pt x="287529" y="33648"/>
                </a:moveTo>
                <a:lnTo>
                  <a:pt x="270948" y="88685"/>
                </a:lnTo>
                <a:cubicBezTo>
                  <a:pt x="269155" y="94502"/>
                  <a:pt x="264405" y="98887"/>
                  <a:pt x="258400" y="100229"/>
                </a:cubicBezTo>
                <a:cubicBezTo>
                  <a:pt x="234738" y="105509"/>
                  <a:pt x="212420" y="114816"/>
                  <a:pt x="191805" y="127792"/>
                </a:cubicBezTo>
                <a:cubicBezTo>
                  <a:pt x="186697" y="131014"/>
                  <a:pt x="180154" y="131282"/>
                  <a:pt x="174776" y="128419"/>
                </a:cubicBezTo>
                <a:lnTo>
                  <a:pt x="123957" y="101213"/>
                </a:lnTo>
                <a:lnTo>
                  <a:pt x="101370" y="123765"/>
                </a:lnTo>
                <a:lnTo>
                  <a:pt x="128617" y="174417"/>
                </a:lnTo>
                <a:cubicBezTo>
                  <a:pt x="131575" y="179787"/>
                  <a:pt x="131216" y="186409"/>
                  <a:pt x="127990" y="191510"/>
                </a:cubicBezTo>
                <a:cubicBezTo>
                  <a:pt x="114904" y="212003"/>
                  <a:pt x="105672" y="234376"/>
                  <a:pt x="100384" y="258001"/>
                </a:cubicBezTo>
                <a:cubicBezTo>
                  <a:pt x="99129" y="263908"/>
                  <a:pt x="94648" y="268740"/>
                  <a:pt x="88822" y="270530"/>
                </a:cubicBezTo>
                <a:lnTo>
                  <a:pt x="33700" y="287086"/>
                </a:lnTo>
                <a:lnTo>
                  <a:pt x="33700" y="319034"/>
                </a:lnTo>
                <a:lnTo>
                  <a:pt x="88822" y="335679"/>
                </a:lnTo>
                <a:cubicBezTo>
                  <a:pt x="94648" y="337469"/>
                  <a:pt x="99129" y="342212"/>
                  <a:pt x="100384" y="348208"/>
                </a:cubicBezTo>
                <a:cubicBezTo>
                  <a:pt x="105672" y="371833"/>
                  <a:pt x="114994" y="394206"/>
                  <a:pt x="127990" y="414610"/>
                </a:cubicBezTo>
                <a:cubicBezTo>
                  <a:pt x="131216" y="419800"/>
                  <a:pt x="131485" y="426333"/>
                  <a:pt x="128617" y="431702"/>
                </a:cubicBezTo>
                <a:lnTo>
                  <a:pt x="101370" y="482443"/>
                </a:lnTo>
                <a:lnTo>
                  <a:pt x="123957" y="504995"/>
                </a:lnTo>
                <a:lnTo>
                  <a:pt x="174776" y="477790"/>
                </a:lnTo>
                <a:cubicBezTo>
                  <a:pt x="180154" y="474926"/>
                  <a:pt x="186697" y="475105"/>
                  <a:pt x="191805" y="478327"/>
                </a:cubicBezTo>
                <a:cubicBezTo>
                  <a:pt x="212420" y="491482"/>
                  <a:pt x="234738" y="500699"/>
                  <a:pt x="258400" y="505890"/>
                </a:cubicBezTo>
                <a:cubicBezTo>
                  <a:pt x="264405" y="507232"/>
                  <a:pt x="269155" y="511617"/>
                  <a:pt x="270948" y="517524"/>
                </a:cubicBezTo>
                <a:lnTo>
                  <a:pt x="287529" y="572471"/>
                </a:lnTo>
                <a:lnTo>
                  <a:pt x="319616" y="572471"/>
                </a:lnTo>
                <a:lnTo>
                  <a:pt x="336197" y="517524"/>
                </a:lnTo>
                <a:cubicBezTo>
                  <a:pt x="337990" y="511617"/>
                  <a:pt x="342740" y="507232"/>
                  <a:pt x="348745" y="505890"/>
                </a:cubicBezTo>
                <a:cubicBezTo>
                  <a:pt x="372407" y="500699"/>
                  <a:pt x="394904" y="491392"/>
                  <a:pt x="415340" y="478327"/>
                </a:cubicBezTo>
                <a:cubicBezTo>
                  <a:pt x="420448" y="475105"/>
                  <a:pt x="426991" y="474926"/>
                  <a:pt x="432369" y="477790"/>
                </a:cubicBezTo>
                <a:lnTo>
                  <a:pt x="483188" y="504995"/>
                </a:lnTo>
                <a:lnTo>
                  <a:pt x="505775" y="482443"/>
                </a:lnTo>
                <a:lnTo>
                  <a:pt x="478528" y="431702"/>
                </a:lnTo>
                <a:cubicBezTo>
                  <a:pt x="475660" y="426333"/>
                  <a:pt x="475929" y="419800"/>
                  <a:pt x="479155" y="414610"/>
                </a:cubicBezTo>
                <a:cubicBezTo>
                  <a:pt x="492241" y="394116"/>
                  <a:pt x="501473" y="371833"/>
                  <a:pt x="506761" y="348208"/>
                </a:cubicBezTo>
                <a:cubicBezTo>
                  <a:pt x="508016" y="342212"/>
                  <a:pt x="512497" y="337469"/>
                  <a:pt x="518323" y="335679"/>
                </a:cubicBezTo>
                <a:lnTo>
                  <a:pt x="573445" y="319034"/>
                </a:lnTo>
                <a:lnTo>
                  <a:pt x="573445" y="287086"/>
                </a:lnTo>
                <a:lnTo>
                  <a:pt x="518323" y="270530"/>
                </a:lnTo>
                <a:cubicBezTo>
                  <a:pt x="512497" y="268740"/>
                  <a:pt x="508016" y="263908"/>
                  <a:pt x="506761" y="258001"/>
                </a:cubicBezTo>
                <a:cubicBezTo>
                  <a:pt x="501473" y="234376"/>
                  <a:pt x="492151" y="211914"/>
                  <a:pt x="479155" y="191510"/>
                </a:cubicBezTo>
                <a:cubicBezTo>
                  <a:pt x="475929" y="186409"/>
                  <a:pt x="475660" y="179787"/>
                  <a:pt x="478528" y="174417"/>
                </a:cubicBezTo>
                <a:lnTo>
                  <a:pt x="505775" y="123765"/>
                </a:lnTo>
                <a:lnTo>
                  <a:pt x="483188" y="101213"/>
                </a:lnTo>
                <a:lnTo>
                  <a:pt x="432369" y="128419"/>
                </a:lnTo>
                <a:cubicBezTo>
                  <a:pt x="426902" y="131282"/>
                  <a:pt x="420448" y="131014"/>
                  <a:pt x="415340" y="127792"/>
                </a:cubicBezTo>
                <a:cubicBezTo>
                  <a:pt x="394725" y="114637"/>
                  <a:pt x="372407" y="105509"/>
                  <a:pt x="348745" y="100229"/>
                </a:cubicBezTo>
                <a:cubicBezTo>
                  <a:pt x="342740" y="98887"/>
                  <a:pt x="337990" y="94502"/>
                  <a:pt x="336197" y="88685"/>
                </a:cubicBezTo>
                <a:lnTo>
                  <a:pt x="319616" y="33648"/>
                </a:lnTo>
                <a:close/>
                <a:moveTo>
                  <a:pt x="274981" y="0"/>
                </a:moveTo>
                <a:lnTo>
                  <a:pt x="332164" y="0"/>
                </a:lnTo>
                <a:cubicBezTo>
                  <a:pt x="339514" y="0"/>
                  <a:pt x="346146" y="4743"/>
                  <a:pt x="348297" y="11902"/>
                </a:cubicBezTo>
                <a:lnTo>
                  <a:pt x="365685" y="69802"/>
                </a:lnTo>
                <a:cubicBezTo>
                  <a:pt x="386479" y="75261"/>
                  <a:pt x="406197" y="83494"/>
                  <a:pt x="424840" y="94233"/>
                </a:cubicBezTo>
                <a:lnTo>
                  <a:pt x="477900" y="65507"/>
                </a:lnTo>
                <a:cubicBezTo>
                  <a:pt x="484533" y="62017"/>
                  <a:pt x="492600" y="63270"/>
                  <a:pt x="497888" y="68460"/>
                </a:cubicBezTo>
                <a:lnTo>
                  <a:pt x="538310" y="108820"/>
                </a:lnTo>
                <a:cubicBezTo>
                  <a:pt x="543509" y="114100"/>
                  <a:pt x="544763" y="122154"/>
                  <a:pt x="541268" y="128777"/>
                </a:cubicBezTo>
                <a:lnTo>
                  <a:pt x="512676" y="181934"/>
                </a:lnTo>
                <a:cubicBezTo>
                  <a:pt x="523432" y="200548"/>
                  <a:pt x="531678" y="220415"/>
                  <a:pt x="537235" y="240998"/>
                </a:cubicBezTo>
                <a:lnTo>
                  <a:pt x="595135" y="258449"/>
                </a:lnTo>
                <a:cubicBezTo>
                  <a:pt x="602215" y="260597"/>
                  <a:pt x="607145" y="267129"/>
                  <a:pt x="606966" y="274557"/>
                </a:cubicBezTo>
                <a:lnTo>
                  <a:pt x="606966" y="331562"/>
                </a:lnTo>
                <a:cubicBezTo>
                  <a:pt x="606966" y="338990"/>
                  <a:pt x="602215" y="345523"/>
                  <a:pt x="595045" y="347671"/>
                </a:cubicBezTo>
                <a:lnTo>
                  <a:pt x="537235" y="365121"/>
                </a:lnTo>
                <a:cubicBezTo>
                  <a:pt x="531678" y="385883"/>
                  <a:pt x="523432" y="405661"/>
                  <a:pt x="512676" y="424185"/>
                </a:cubicBezTo>
                <a:lnTo>
                  <a:pt x="541626" y="477432"/>
                </a:lnTo>
                <a:cubicBezTo>
                  <a:pt x="545122" y="483965"/>
                  <a:pt x="543867" y="492108"/>
                  <a:pt x="538669" y="497299"/>
                </a:cubicBezTo>
                <a:lnTo>
                  <a:pt x="498246" y="537659"/>
                </a:lnTo>
                <a:cubicBezTo>
                  <a:pt x="492958" y="542939"/>
                  <a:pt x="484891" y="544102"/>
                  <a:pt x="478259" y="540612"/>
                </a:cubicBezTo>
                <a:lnTo>
                  <a:pt x="425019" y="512154"/>
                </a:lnTo>
                <a:cubicBezTo>
                  <a:pt x="406377" y="522893"/>
                  <a:pt x="386479" y="531126"/>
                  <a:pt x="365864" y="536585"/>
                </a:cubicBezTo>
                <a:lnTo>
                  <a:pt x="348387" y="594306"/>
                </a:lnTo>
                <a:cubicBezTo>
                  <a:pt x="346236" y="601376"/>
                  <a:pt x="339693" y="606298"/>
                  <a:pt x="332254" y="606298"/>
                </a:cubicBezTo>
                <a:lnTo>
                  <a:pt x="275160" y="606298"/>
                </a:lnTo>
                <a:cubicBezTo>
                  <a:pt x="267721" y="606298"/>
                  <a:pt x="261178" y="601466"/>
                  <a:pt x="259027" y="594306"/>
                </a:cubicBezTo>
                <a:lnTo>
                  <a:pt x="241549" y="536585"/>
                </a:lnTo>
                <a:cubicBezTo>
                  <a:pt x="220756" y="531126"/>
                  <a:pt x="201037" y="522893"/>
                  <a:pt x="182394" y="512154"/>
                </a:cubicBezTo>
                <a:lnTo>
                  <a:pt x="129065" y="540612"/>
                </a:lnTo>
                <a:cubicBezTo>
                  <a:pt x="122612" y="544102"/>
                  <a:pt x="114546" y="542939"/>
                  <a:pt x="109257" y="537659"/>
                </a:cubicBezTo>
                <a:lnTo>
                  <a:pt x="68835" y="497299"/>
                </a:lnTo>
                <a:cubicBezTo>
                  <a:pt x="63636" y="492108"/>
                  <a:pt x="62382" y="483965"/>
                  <a:pt x="65877" y="477432"/>
                </a:cubicBezTo>
                <a:lnTo>
                  <a:pt x="94469" y="424185"/>
                </a:lnTo>
                <a:cubicBezTo>
                  <a:pt x="83713" y="405571"/>
                  <a:pt x="75467" y="385794"/>
                  <a:pt x="69910" y="365121"/>
                </a:cubicBezTo>
                <a:lnTo>
                  <a:pt x="12010" y="347671"/>
                </a:lnTo>
                <a:cubicBezTo>
                  <a:pt x="4930" y="345523"/>
                  <a:pt x="0" y="338990"/>
                  <a:pt x="0" y="331562"/>
                </a:cubicBezTo>
                <a:lnTo>
                  <a:pt x="0" y="274557"/>
                </a:lnTo>
                <a:cubicBezTo>
                  <a:pt x="0" y="267129"/>
                  <a:pt x="4840" y="260597"/>
                  <a:pt x="12010" y="258449"/>
                </a:cubicBezTo>
                <a:lnTo>
                  <a:pt x="69910" y="240998"/>
                </a:lnTo>
                <a:cubicBezTo>
                  <a:pt x="75467" y="220236"/>
                  <a:pt x="83713" y="200548"/>
                  <a:pt x="94469" y="181934"/>
                </a:cubicBezTo>
                <a:lnTo>
                  <a:pt x="65787" y="128866"/>
                </a:lnTo>
                <a:cubicBezTo>
                  <a:pt x="62292" y="122333"/>
                  <a:pt x="63457" y="114190"/>
                  <a:pt x="68745" y="108910"/>
                </a:cubicBezTo>
                <a:lnTo>
                  <a:pt x="109168" y="68728"/>
                </a:lnTo>
                <a:cubicBezTo>
                  <a:pt x="114366" y="63359"/>
                  <a:pt x="122433" y="62285"/>
                  <a:pt x="128976" y="65775"/>
                </a:cubicBezTo>
                <a:lnTo>
                  <a:pt x="182305" y="94233"/>
                </a:lnTo>
                <a:cubicBezTo>
                  <a:pt x="200948" y="83494"/>
                  <a:pt x="220666" y="75261"/>
                  <a:pt x="241460" y="69802"/>
                </a:cubicBezTo>
                <a:lnTo>
                  <a:pt x="258848" y="11902"/>
                </a:lnTo>
                <a:cubicBezTo>
                  <a:pt x="260999" y="4922"/>
                  <a:pt x="267631" y="0"/>
                  <a:pt x="274981" y="0"/>
                </a:cubicBezTo>
                <a:close/>
              </a:path>
            </a:pathLst>
          </a:custGeom>
          <a:solidFill>
            <a:schemeClr val="accent1"/>
          </a:solidFill>
          <a:ln>
            <a:noFill/>
          </a:ln>
        </p:spPr>
      </p:sp>
      <p:sp>
        <p:nvSpPr>
          <p:cNvPr id="126" name="文本框 125">
            <a:extLst>
              <a:ext uri="{FF2B5EF4-FFF2-40B4-BE49-F238E27FC236}">
                <a16:creationId xmlns="" xmlns:a16="http://schemas.microsoft.com/office/drawing/2014/main" id="{0547CA10-5E5A-4313-A21F-10BDB53E8FFB}"/>
              </a:ext>
            </a:extLst>
          </p:cNvPr>
          <p:cNvSpPr txBox="1"/>
          <p:nvPr/>
        </p:nvSpPr>
        <p:spPr>
          <a:xfrm>
            <a:off x="2107353" y="6112112"/>
            <a:ext cx="7977294" cy="338554"/>
          </a:xfrm>
          <a:prstGeom prst="rect">
            <a:avLst/>
          </a:prstGeom>
          <a:noFill/>
        </p:spPr>
        <p:txBody>
          <a:bodyPr wrap="square" rtlCol="0">
            <a:spAutoFit/>
          </a:bodyPr>
          <a:lstStyle/>
          <a:p>
            <a:pPr algn="ctr"/>
            <a:r>
              <a:rPr lang="zh-CN" altLang="en-US" sz="1600" dirty="0"/>
              <a:t>更多图标，请链接阿里巴巴图标网</a:t>
            </a:r>
            <a:r>
              <a:rPr lang="en-US" altLang="zh-CN" sz="1600" dirty="0">
                <a:hlinkClick r:id="rId2"/>
              </a:rPr>
              <a:t>https://www.iconfont.cn/</a:t>
            </a:r>
            <a:endParaRPr lang="zh-CN" altLang="en-US" sz="1600" dirty="0"/>
          </a:p>
        </p:txBody>
      </p:sp>
      <p:sp>
        <p:nvSpPr>
          <p:cNvPr id="65" name="文本占位符 64">
            <a:extLst>
              <a:ext uri="{FF2B5EF4-FFF2-40B4-BE49-F238E27FC236}">
                <a16:creationId xmlns="" xmlns:a16="http://schemas.microsoft.com/office/drawing/2014/main" id="{D930FF78-B270-44F0-B23F-716F1798C0FA}"/>
              </a:ext>
            </a:extLst>
          </p:cNvPr>
          <p:cNvSpPr>
            <a:spLocks noGrp="1"/>
          </p:cNvSpPr>
          <p:nvPr>
            <p:ph type="body" idx="13"/>
          </p:nvPr>
        </p:nvSpPr>
        <p:spPr>
          <a:xfrm>
            <a:off x="1097899" y="253874"/>
            <a:ext cx="1934002" cy="605909"/>
          </a:xfrm>
        </p:spPr>
        <p:txBody>
          <a:bodyPr/>
          <a:lstStyle/>
          <a:p>
            <a:r>
              <a:rPr lang="zh-CN" altLang="en-US" dirty="0"/>
              <a:t>线性图标</a:t>
            </a:r>
          </a:p>
        </p:txBody>
      </p:sp>
    </p:spTree>
    <p:extLst>
      <p:ext uri="{BB962C8B-B14F-4D97-AF65-F5344CB8AC3E}">
        <p14:creationId xmlns:p14="http://schemas.microsoft.com/office/powerpoint/2010/main" val="188053851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a:extLst>
              <a:ext uri="{FF2B5EF4-FFF2-40B4-BE49-F238E27FC236}">
                <a16:creationId xmlns="" xmlns:a16="http://schemas.microsoft.com/office/drawing/2014/main" id="{3ED5F9E0-2713-4B20-AD05-95B2DA4890F7}"/>
              </a:ext>
            </a:extLst>
          </p:cNvPr>
          <p:cNvSpPr txBox="1"/>
          <p:nvPr/>
        </p:nvSpPr>
        <p:spPr>
          <a:xfrm>
            <a:off x="1480045" y="1893570"/>
            <a:ext cx="5286515" cy="3251275"/>
          </a:xfrm>
          <a:prstGeom prst="rect">
            <a:avLst/>
          </a:prstGeom>
          <a:noFill/>
        </p:spPr>
        <p:txBody>
          <a:bodyPr wrap="square" rtlCol="0">
            <a:spAutoFit/>
          </a:bodyPr>
          <a:lstStyle/>
          <a:p>
            <a:pPr algn="just">
              <a:lnSpc>
                <a:spcPct val="130000"/>
              </a:lnSpc>
            </a:pPr>
            <a:r>
              <a:rPr lang="zh-CN" altLang="en-US" sz="2000" dirty="0">
                <a:latin typeface="+mn-ea"/>
              </a:rPr>
              <a:t>本模板所有图片来自西南大学 </a:t>
            </a:r>
            <a:r>
              <a:rPr lang="en-US" altLang="zh-CN" sz="2000" dirty="0">
                <a:latin typeface="+mn-ea"/>
              </a:rPr>
              <a:t>@c2y </a:t>
            </a:r>
            <a:r>
              <a:rPr lang="zh-CN" altLang="en-US" sz="2000" dirty="0">
                <a:latin typeface="+mn-ea"/>
              </a:rPr>
              <a:t>老师个人摄影作品，感谢老师数年如一日的坚持，为西大留下了无数珍贵的影像！也衷心感谢老师对该模板制作的无条件素材支持！</a:t>
            </a:r>
            <a:endParaRPr lang="en-US" altLang="zh-CN" sz="2000" dirty="0">
              <a:latin typeface="+mn-ea"/>
            </a:endParaRPr>
          </a:p>
          <a:p>
            <a:pPr>
              <a:lnSpc>
                <a:spcPct val="130000"/>
              </a:lnSpc>
            </a:pPr>
            <a:r>
              <a:rPr lang="zh-CN" altLang="en-US" sz="2000" dirty="0">
                <a:latin typeface="+mn-ea"/>
              </a:rPr>
              <a:t>更多西大美照，请移步→无忌热贴：有你的四季无需远行（西南大学校园风景</a:t>
            </a:r>
            <a:r>
              <a:rPr lang="en-US" altLang="zh-CN" sz="2000" dirty="0">
                <a:latin typeface="+mn-ea"/>
              </a:rPr>
              <a:t>)</a:t>
            </a:r>
            <a:r>
              <a:rPr lang="zh-CN" altLang="en-US" sz="2000" dirty="0">
                <a:latin typeface="+mn-ea"/>
                <a:hlinkClick r:id="rId2"/>
              </a:rPr>
              <a:t> </a:t>
            </a:r>
            <a:r>
              <a:rPr lang="zh-CN" altLang="en-US" sz="2000" dirty="0">
                <a:hlinkClick r:id="rId2"/>
              </a:rPr>
              <a:t>http://forum.xitek.com/forum.php?mod=viewthread&amp;tid=818502</a:t>
            </a:r>
            <a:endParaRPr lang="zh-CN" altLang="en-US" sz="2000" dirty="0"/>
          </a:p>
        </p:txBody>
      </p:sp>
      <p:pic>
        <p:nvPicPr>
          <p:cNvPr id="52" name="图片 51" descr="图片包含 纵横字谜, 文字&#10;&#10;自动生成的说明">
            <a:extLst>
              <a:ext uri="{FF2B5EF4-FFF2-40B4-BE49-F238E27FC236}">
                <a16:creationId xmlns="" xmlns:a16="http://schemas.microsoft.com/office/drawing/2014/main" id="{1EBC6A47-D271-4663-87B4-D25215DE40C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15132" y="1913964"/>
            <a:ext cx="3230881" cy="3230881"/>
          </a:xfrm>
          <a:prstGeom prst="rect">
            <a:avLst/>
          </a:prstGeom>
        </p:spPr>
      </p:pic>
      <p:sp>
        <p:nvSpPr>
          <p:cNvPr id="48" name="文本占位符 47">
            <a:extLst>
              <a:ext uri="{FF2B5EF4-FFF2-40B4-BE49-F238E27FC236}">
                <a16:creationId xmlns="" xmlns:a16="http://schemas.microsoft.com/office/drawing/2014/main" id="{6CCAB1C7-18A4-4338-8054-52A089F0BDC8}"/>
              </a:ext>
            </a:extLst>
          </p:cNvPr>
          <p:cNvSpPr>
            <a:spLocks noGrp="1"/>
          </p:cNvSpPr>
          <p:nvPr>
            <p:ph type="body" idx="13"/>
          </p:nvPr>
        </p:nvSpPr>
        <p:spPr>
          <a:xfrm>
            <a:off x="1097899" y="253874"/>
            <a:ext cx="1934002" cy="605909"/>
          </a:xfrm>
        </p:spPr>
        <p:txBody>
          <a:bodyPr/>
          <a:lstStyle/>
          <a:p>
            <a:r>
              <a:rPr lang="zh-CN" altLang="en-US" dirty="0"/>
              <a:t>校园图片</a:t>
            </a:r>
          </a:p>
        </p:txBody>
      </p:sp>
    </p:spTree>
    <p:extLst>
      <p:ext uri="{BB962C8B-B14F-4D97-AF65-F5344CB8AC3E}">
        <p14:creationId xmlns:p14="http://schemas.microsoft.com/office/powerpoint/2010/main" val="340955345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 xmlns:a16="http://schemas.microsoft.com/office/drawing/2014/main" id="{4C6B900D-DAA0-49F6-A9F2-DA8ABE35377B}"/>
              </a:ext>
            </a:extLst>
          </p:cNvPr>
          <p:cNvSpPr>
            <a:spLocks noGrp="1"/>
          </p:cNvSpPr>
          <p:nvPr>
            <p:ph type="body" idx="13"/>
          </p:nvPr>
        </p:nvSpPr>
        <p:spPr>
          <a:xfrm>
            <a:off x="1097899" y="253874"/>
            <a:ext cx="1934002" cy="605909"/>
          </a:xfrm>
        </p:spPr>
        <p:txBody>
          <a:bodyPr/>
          <a:lstStyle/>
          <a:p>
            <a:r>
              <a:rPr lang="zh-CN" altLang="en-US" dirty="0"/>
              <a:t>校园图片</a:t>
            </a:r>
          </a:p>
        </p:txBody>
      </p:sp>
      <p:pic>
        <p:nvPicPr>
          <p:cNvPr id="7" name="图片 6" descr="图片包含 树, 户外, 天空, 水&#10;&#10;描述已自动生成">
            <a:extLst>
              <a:ext uri="{FF2B5EF4-FFF2-40B4-BE49-F238E27FC236}">
                <a16:creationId xmlns="" xmlns:a16="http://schemas.microsoft.com/office/drawing/2014/main" id="{FBB10609-45FB-4C06-BDA5-CB216349BAA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4073" y="1128954"/>
            <a:ext cx="3552038" cy="5014284"/>
          </a:xfrm>
          <a:prstGeom prst="rect">
            <a:avLst/>
          </a:prstGeom>
        </p:spPr>
      </p:pic>
      <p:pic>
        <p:nvPicPr>
          <p:cNvPr id="9" name="图片 8" descr="图片包含 草, 天空, 户外, 树&#10;&#10;描述已自动生成">
            <a:extLst>
              <a:ext uri="{FF2B5EF4-FFF2-40B4-BE49-F238E27FC236}">
                <a16:creationId xmlns="" xmlns:a16="http://schemas.microsoft.com/office/drawing/2014/main" id="{0FADE209-DF47-40CD-A22E-E0688FE9D1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557" y="1128954"/>
            <a:ext cx="3552038" cy="5014284"/>
          </a:xfrm>
          <a:prstGeom prst="rect">
            <a:avLst/>
          </a:prstGeom>
        </p:spPr>
      </p:pic>
      <p:pic>
        <p:nvPicPr>
          <p:cNvPr id="11" name="图片 10" descr="图片包含 户外, 地面, 树, 天空&#10;&#10;描述已自动生成">
            <a:extLst>
              <a:ext uri="{FF2B5EF4-FFF2-40B4-BE49-F238E27FC236}">
                <a16:creationId xmlns="" xmlns:a16="http://schemas.microsoft.com/office/drawing/2014/main" id="{D26F84D1-8017-4953-BF49-ED7A460E74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46066" y="1128954"/>
            <a:ext cx="3472833" cy="5014284"/>
          </a:xfrm>
          <a:prstGeom prst="rect">
            <a:avLst/>
          </a:prstGeom>
        </p:spPr>
      </p:pic>
    </p:spTree>
    <p:extLst>
      <p:ext uri="{BB962C8B-B14F-4D97-AF65-F5344CB8AC3E}">
        <p14:creationId xmlns:p14="http://schemas.microsoft.com/office/powerpoint/2010/main" val="415398012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树, 草, 户外, 植物&#10;&#10;描述已自动生成">
            <a:extLst>
              <a:ext uri="{FF2B5EF4-FFF2-40B4-BE49-F238E27FC236}">
                <a16:creationId xmlns="" xmlns:a16="http://schemas.microsoft.com/office/drawing/2014/main" id="{B48B1AE6-3E59-4509-8676-5ED0F292193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0400" y="3556354"/>
            <a:ext cx="3555145" cy="2465469"/>
          </a:xfrm>
          <a:prstGeom prst="rect">
            <a:avLst/>
          </a:prstGeom>
        </p:spPr>
      </p:pic>
      <p:pic>
        <p:nvPicPr>
          <p:cNvPr id="6" name="图片 5" descr="图片包含 树, 天空, 户外, 道路&#10;&#10;描述已自动生成">
            <a:extLst>
              <a:ext uri="{FF2B5EF4-FFF2-40B4-BE49-F238E27FC236}">
                <a16:creationId xmlns="" xmlns:a16="http://schemas.microsoft.com/office/drawing/2014/main" id="{FF22E85D-2FDE-425B-A1A2-9C258F6F7DE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94462" y="3556355"/>
            <a:ext cx="3638232" cy="2468147"/>
          </a:xfrm>
          <a:prstGeom prst="rect">
            <a:avLst/>
          </a:prstGeom>
        </p:spPr>
      </p:pic>
      <p:pic>
        <p:nvPicPr>
          <p:cNvPr id="4" name="图片 3" descr="图片包含 草, 树, 户外, 天空&#10;&#10;描述已自动生成">
            <a:extLst>
              <a:ext uri="{FF2B5EF4-FFF2-40B4-BE49-F238E27FC236}">
                <a16:creationId xmlns="" xmlns:a16="http://schemas.microsoft.com/office/drawing/2014/main" id="{7A86CB31-0E5C-45E0-8B09-6ADC3A948D8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28996" y="3556356"/>
            <a:ext cx="3467593" cy="2468146"/>
          </a:xfrm>
          <a:prstGeom prst="rect">
            <a:avLst/>
          </a:prstGeom>
        </p:spPr>
      </p:pic>
      <p:pic>
        <p:nvPicPr>
          <p:cNvPr id="2" name="图片 1" descr="图片包含 树, 户外, 地面, 建筑物&#10;&#10;自动生成的说明">
            <a:extLst>
              <a:ext uri="{FF2B5EF4-FFF2-40B4-BE49-F238E27FC236}">
                <a16:creationId xmlns="" xmlns:a16="http://schemas.microsoft.com/office/drawing/2014/main" id="{0237C73E-6339-4657-A88C-1FE287702D98}"/>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a:ext>
            </a:extLst>
          </a:blip>
          <a:srcRect/>
          <a:stretch/>
        </p:blipFill>
        <p:spPr>
          <a:xfrm>
            <a:off x="660401" y="1130061"/>
            <a:ext cx="3555145" cy="2298939"/>
          </a:xfrm>
          <a:prstGeom prst="rect">
            <a:avLst/>
          </a:prstGeom>
        </p:spPr>
      </p:pic>
      <p:pic>
        <p:nvPicPr>
          <p:cNvPr id="53" name="图片 52" descr="图片包含 树, 户外, 街道, 道路&#10;&#10;自动生成的说明">
            <a:extLst>
              <a:ext uri="{FF2B5EF4-FFF2-40B4-BE49-F238E27FC236}">
                <a16:creationId xmlns="" xmlns:a16="http://schemas.microsoft.com/office/drawing/2014/main" id="{C04BEEA8-856A-46BF-A97A-610D5EE6AFD6}"/>
              </a:ext>
            </a:extLst>
          </p:cNvPr>
          <p:cNvPicPr>
            <a:picLocks noChangeAspect="1"/>
          </p:cNvPicPr>
          <p:nvPr/>
        </p:nvPicPr>
        <p:blipFill rotWithShape="1">
          <a:blip r:embed="rId7" cstate="email">
            <a:extLst>
              <a:ext uri="{BEBA8EAE-BF5A-486C-A8C5-ECC9F3942E4B}">
                <a14:imgProps xmlns:a14="http://schemas.microsoft.com/office/drawing/2010/main">
                  <a14:imgLayer r:embed="rId8">
                    <a14:imgEffect>
                      <a14:colorTemperature colorTemp="5900"/>
                    </a14:imgEffect>
                    <a14:imgEffect>
                      <a14:brightnessContrast bright="20000"/>
                    </a14:imgEffect>
                  </a14:imgLayer>
                </a14:imgProps>
              </a:ext>
              <a:ext uri="{28A0092B-C50C-407E-A947-70E740481C1C}">
                <a14:useLocalDpi xmlns:a14="http://schemas.microsoft.com/office/drawing/2010/main"/>
              </a:ext>
            </a:extLst>
          </a:blip>
          <a:srcRect/>
          <a:stretch/>
        </p:blipFill>
        <p:spPr>
          <a:xfrm>
            <a:off x="4328996" y="1130301"/>
            <a:ext cx="3467593" cy="2298700"/>
          </a:xfrm>
          <a:prstGeom prst="rect">
            <a:avLst/>
          </a:prstGeom>
        </p:spPr>
      </p:pic>
      <p:pic>
        <p:nvPicPr>
          <p:cNvPr id="49" name="图片 48" descr="图片包含 树, 户外, 植物, 公园&#10;&#10;自动生成的说明">
            <a:extLst>
              <a:ext uri="{FF2B5EF4-FFF2-40B4-BE49-F238E27FC236}">
                <a16:creationId xmlns="" xmlns:a16="http://schemas.microsoft.com/office/drawing/2014/main" id="{E6D8AECE-F9CB-4040-9F90-E8E49D08F966}"/>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7894462" y="1125538"/>
            <a:ext cx="3621560" cy="2298700"/>
          </a:xfrm>
          <a:prstGeom prst="rect">
            <a:avLst/>
          </a:prstGeom>
        </p:spPr>
      </p:pic>
      <p:sp>
        <p:nvSpPr>
          <p:cNvPr id="48" name="文本占位符 47">
            <a:extLst>
              <a:ext uri="{FF2B5EF4-FFF2-40B4-BE49-F238E27FC236}">
                <a16:creationId xmlns="" xmlns:a16="http://schemas.microsoft.com/office/drawing/2014/main" id="{38723040-428E-476E-8DC4-5A9DABEC88B0}"/>
              </a:ext>
            </a:extLst>
          </p:cNvPr>
          <p:cNvSpPr>
            <a:spLocks noGrp="1"/>
          </p:cNvSpPr>
          <p:nvPr>
            <p:ph type="body" idx="13"/>
          </p:nvPr>
        </p:nvSpPr>
        <p:spPr>
          <a:xfrm>
            <a:off x="1097899" y="253874"/>
            <a:ext cx="1934002" cy="605909"/>
          </a:xfrm>
        </p:spPr>
        <p:txBody>
          <a:bodyPr/>
          <a:lstStyle/>
          <a:p>
            <a:r>
              <a:rPr lang="zh-CN" altLang="en-US" dirty="0"/>
              <a:t>校园图片</a:t>
            </a:r>
          </a:p>
        </p:txBody>
      </p:sp>
    </p:spTree>
    <p:extLst>
      <p:ext uri="{BB962C8B-B14F-4D97-AF65-F5344CB8AC3E}">
        <p14:creationId xmlns:p14="http://schemas.microsoft.com/office/powerpoint/2010/main" val="82519153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鲜花, 植物, 小, 室内&#10;&#10;自动生成的说明">
            <a:extLst>
              <a:ext uri="{FF2B5EF4-FFF2-40B4-BE49-F238E27FC236}">
                <a16:creationId xmlns="" xmlns:a16="http://schemas.microsoft.com/office/drawing/2014/main" id="{2EBD5C8A-7E88-436F-B22F-57E1ADC9C28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979973" y="1130300"/>
            <a:ext cx="6538927" cy="4999038"/>
          </a:xfrm>
          <a:prstGeom prst="rect">
            <a:avLst/>
          </a:prstGeom>
        </p:spPr>
      </p:pic>
      <p:pic>
        <p:nvPicPr>
          <p:cNvPr id="3" name="图片 2" descr="图片包含 植物, 鲜花&#10;&#10;自动生成的说明">
            <a:extLst>
              <a:ext uri="{FF2B5EF4-FFF2-40B4-BE49-F238E27FC236}">
                <a16:creationId xmlns="" xmlns:a16="http://schemas.microsoft.com/office/drawing/2014/main" id="{B32D7C9A-0CE1-4CB0-989D-24AD02F8F45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60400" y="4003040"/>
            <a:ext cx="2528026" cy="2138984"/>
          </a:xfrm>
          <a:prstGeom prst="rect">
            <a:avLst/>
          </a:prstGeom>
        </p:spPr>
      </p:pic>
      <p:pic>
        <p:nvPicPr>
          <p:cNvPr id="4" name="图片 3" descr="图片包含 植物, 鲜花, 小&#10;&#10;自动生成的说明">
            <a:extLst>
              <a:ext uri="{FF2B5EF4-FFF2-40B4-BE49-F238E27FC236}">
                <a16:creationId xmlns="" xmlns:a16="http://schemas.microsoft.com/office/drawing/2014/main" id="{1191D30F-5D71-459D-89F8-24D5DED76C8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60400" y="1130300"/>
            <a:ext cx="4211638" cy="2791460"/>
          </a:xfrm>
          <a:prstGeom prst="rect">
            <a:avLst/>
          </a:prstGeom>
        </p:spPr>
      </p:pic>
      <p:pic>
        <p:nvPicPr>
          <p:cNvPr id="6" name="图片 5" descr="图片包含 植物, 鲜花, 小&#10;&#10;自动生成的说明">
            <a:extLst>
              <a:ext uri="{FF2B5EF4-FFF2-40B4-BE49-F238E27FC236}">
                <a16:creationId xmlns="" xmlns:a16="http://schemas.microsoft.com/office/drawing/2014/main" id="{0E5EDDE8-FCBD-4B93-9363-FC431C741CE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296361" y="4003040"/>
            <a:ext cx="1575677" cy="2126298"/>
          </a:xfrm>
          <a:prstGeom prst="rect">
            <a:avLst/>
          </a:prstGeom>
        </p:spPr>
      </p:pic>
      <p:sp>
        <p:nvSpPr>
          <p:cNvPr id="5" name="文本占位符 4">
            <a:extLst>
              <a:ext uri="{FF2B5EF4-FFF2-40B4-BE49-F238E27FC236}">
                <a16:creationId xmlns="" xmlns:a16="http://schemas.microsoft.com/office/drawing/2014/main" id="{76912E59-0654-4FF6-8E31-04CB878733A1}"/>
              </a:ext>
            </a:extLst>
          </p:cNvPr>
          <p:cNvSpPr>
            <a:spLocks noGrp="1"/>
          </p:cNvSpPr>
          <p:nvPr>
            <p:ph type="body" idx="13"/>
          </p:nvPr>
        </p:nvSpPr>
        <p:spPr>
          <a:xfrm>
            <a:off x="1097899" y="253874"/>
            <a:ext cx="1934002" cy="605909"/>
          </a:xfrm>
        </p:spPr>
        <p:txBody>
          <a:bodyPr/>
          <a:lstStyle/>
          <a:p>
            <a:r>
              <a:rPr lang="zh-CN" altLang="en-US" dirty="0"/>
              <a:t>校园图片</a:t>
            </a:r>
          </a:p>
        </p:txBody>
      </p:sp>
    </p:spTree>
    <p:extLst>
      <p:ext uri="{BB962C8B-B14F-4D97-AF65-F5344CB8AC3E}">
        <p14:creationId xmlns:p14="http://schemas.microsoft.com/office/powerpoint/2010/main" val="378224114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A9DC65B-489E-4D4D-AE76-7F3D8217114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53579" y="2788908"/>
            <a:ext cx="3365321" cy="1121774"/>
          </a:xfrm>
          <a:prstGeom prst="rect">
            <a:avLst/>
          </a:prstGeom>
        </p:spPr>
      </p:pic>
      <p:pic>
        <p:nvPicPr>
          <p:cNvPr id="4" name="图片 3">
            <a:extLst>
              <a:ext uri="{FF2B5EF4-FFF2-40B4-BE49-F238E27FC236}">
                <a16:creationId xmlns="" xmlns:a16="http://schemas.microsoft.com/office/drawing/2014/main" id="{36ED3E06-BD9A-424B-BD30-DF07670BBB5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6143" y="1148934"/>
            <a:ext cx="10877046" cy="1305246"/>
          </a:xfrm>
          <a:prstGeom prst="rect">
            <a:avLst/>
          </a:prstGeom>
        </p:spPr>
      </p:pic>
      <p:grpSp>
        <p:nvGrpSpPr>
          <p:cNvPr id="5" name="组合 4">
            <a:extLst>
              <a:ext uri="{FF2B5EF4-FFF2-40B4-BE49-F238E27FC236}">
                <a16:creationId xmlns="" xmlns:a16="http://schemas.microsoft.com/office/drawing/2014/main" id="{8AA42A81-678E-491D-A304-F3BA0997595C}"/>
              </a:ext>
            </a:extLst>
          </p:cNvPr>
          <p:cNvGrpSpPr/>
          <p:nvPr/>
        </p:nvGrpSpPr>
        <p:grpSpPr>
          <a:xfrm rot="19204460">
            <a:off x="5304601" y="4478083"/>
            <a:ext cx="3029651" cy="369332"/>
            <a:chOff x="2663939" y="5889248"/>
            <a:chExt cx="8567058" cy="794500"/>
          </a:xfrm>
          <a:solidFill>
            <a:schemeClr val="accent1"/>
          </a:solidFill>
        </p:grpSpPr>
        <p:sp>
          <p:nvSpPr>
            <p:cNvPr id="6" name="等腰三角形 5">
              <a:extLst>
                <a:ext uri="{FF2B5EF4-FFF2-40B4-BE49-F238E27FC236}">
                  <a16:creationId xmlns="" xmlns:a16="http://schemas.microsoft.com/office/drawing/2014/main" id="{4C12A527-6466-4627-A718-9BC156DE32FC}"/>
                </a:ext>
              </a:extLst>
            </p:cNvPr>
            <p:cNvSpPr/>
            <p:nvPr/>
          </p:nvSpPr>
          <p:spPr>
            <a:xfrm rot="16200000">
              <a:off x="6359641" y="2443840"/>
              <a:ext cx="293914" cy="768531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a:extLst>
                <a:ext uri="{FF2B5EF4-FFF2-40B4-BE49-F238E27FC236}">
                  <a16:creationId xmlns="" xmlns:a16="http://schemas.microsoft.com/office/drawing/2014/main" id="{01A48551-B00C-4A72-9293-9244CCCCA66A}"/>
                </a:ext>
              </a:extLst>
            </p:cNvPr>
            <p:cNvSpPr/>
            <p:nvPr/>
          </p:nvSpPr>
          <p:spPr>
            <a:xfrm rot="5400000">
              <a:off x="10392877" y="5845627"/>
              <a:ext cx="794500" cy="88174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3" name="文本框 52">
            <a:extLst>
              <a:ext uri="{FF2B5EF4-FFF2-40B4-BE49-F238E27FC236}">
                <a16:creationId xmlns="" xmlns:a16="http://schemas.microsoft.com/office/drawing/2014/main" id="{9AA5749D-2F04-4B7B-ACFB-53916BF189FA}"/>
              </a:ext>
            </a:extLst>
          </p:cNvPr>
          <p:cNvSpPr txBox="1"/>
          <p:nvPr/>
        </p:nvSpPr>
        <p:spPr>
          <a:xfrm>
            <a:off x="7996104" y="4602089"/>
            <a:ext cx="3522796" cy="858055"/>
          </a:xfrm>
          <a:prstGeom prst="rect">
            <a:avLst/>
          </a:prstGeom>
          <a:noFill/>
        </p:spPr>
        <p:txBody>
          <a:bodyPr wrap="square" rtlCol="0">
            <a:spAutoFit/>
          </a:bodyPr>
          <a:lstStyle/>
          <a:p>
            <a:pPr algn="just">
              <a:lnSpc>
                <a:spcPct val="130000"/>
              </a:lnSpc>
            </a:pPr>
            <a:r>
              <a:rPr lang="zh-CN" altLang="en-US" sz="2000" dirty="0">
                <a:latin typeface="+mn-ea"/>
              </a:rPr>
              <a:t>重要场合请在国家测绘地理信息局官网下载标准地图</a:t>
            </a:r>
          </a:p>
        </p:txBody>
      </p:sp>
      <p:sp>
        <p:nvSpPr>
          <p:cNvPr id="54" name="矩形 53">
            <a:extLst>
              <a:ext uri="{FF2B5EF4-FFF2-40B4-BE49-F238E27FC236}">
                <a16:creationId xmlns="" xmlns:a16="http://schemas.microsoft.com/office/drawing/2014/main" id="{D4D9CEBC-01AA-4D81-8A9F-7BC3EF819D7F}"/>
              </a:ext>
            </a:extLst>
          </p:cNvPr>
          <p:cNvSpPr/>
          <p:nvPr/>
        </p:nvSpPr>
        <p:spPr>
          <a:xfrm>
            <a:off x="7996104" y="5419775"/>
            <a:ext cx="2496453" cy="369332"/>
          </a:xfrm>
          <a:prstGeom prst="rect">
            <a:avLst/>
          </a:prstGeom>
        </p:spPr>
        <p:txBody>
          <a:bodyPr wrap="none">
            <a:spAutoFit/>
          </a:bodyPr>
          <a:lstStyle/>
          <a:p>
            <a:r>
              <a:rPr lang="zh-CN" altLang="en-US" dirty="0">
                <a:hlinkClick r:id="rId4"/>
              </a:rPr>
              <a:t>http://bzdt.nasg.gov.cn/</a:t>
            </a:r>
            <a:endParaRPr lang="zh-CN" altLang="en-US" dirty="0"/>
          </a:p>
        </p:txBody>
      </p:sp>
      <p:pic>
        <p:nvPicPr>
          <p:cNvPr id="55" name="图片 54">
            <a:extLst>
              <a:ext uri="{FF2B5EF4-FFF2-40B4-BE49-F238E27FC236}">
                <a16:creationId xmlns="" xmlns:a16="http://schemas.microsoft.com/office/drawing/2014/main" id="{2A6A5175-081D-42A7-92D5-609F22F0CE1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2719" y="2617422"/>
            <a:ext cx="4951331" cy="3520404"/>
          </a:xfrm>
          <a:prstGeom prst="rect">
            <a:avLst/>
          </a:prstGeom>
        </p:spPr>
      </p:pic>
      <p:sp>
        <p:nvSpPr>
          <p:cNvPr id="56" name="椭圆 55">
            <a:extLst>
              <a:ext uri="{FF2B5EF4-FFF2-40B4-BE49-F238E27FC236}">
                <a16:creationId xmlns="" xmlns:a16="http://schemas.microsoft.com/office/drawing/2014/main" id="{CB13D49A-AE45-460D-8D4B-EE6E87B32898}"/>
              </a:ext>
            </a:extLst>
          </p:cNvPr>
          <p:cNvSpPr/>
          <p:nvPr/>
        </p:nvSpPr>
        <p:spPr>
          <a:xfrm>
            <a:off x="2592328" y="5812072"/>
            <a:ext cx="503643" cy="262742"/>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 xmlns:a16="http://schemas.microsoft.com/office/drawing/2014/main" id="{C769B4F3-0460-443F-935B-A7A43B899A80}"/>
              </a:ext>
            </a:extLst>
          </p:cNvPr>
          <p:cNvSpPr/>
          <p:nvPr/>
        </p:nvSpPr>
        <p:spPr>
          <a:xfrm>
            <a:off x="5035580" y="5812072"/>
            <a:ext cx="503643" cy="262742"/>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 xmlns:a16="http://schemas.microsoft.com/office/drawing/2014/main" id="{384271BC-B222-45CF-A62B-6A0AB59A5B51}"/>
              </a:ext>
            </a:extLst>
          </p:cNvPr>
          <p:cNvSpPr>
            <a:spLocks noGrp="1"/>
          </p:cNvSpPr>
          <p:nvPr>
            <p:ph type="body" idx="13"/>
          </p:nvPr>
        </p:nvSpPr>
        <p:spPr>
          <a:xfrm>
            <a:off x="1097899" y="253874"/>
            <a:ext cx="1934002" cy="605909"/>
          </a:xfrm>
        </p:spPr>
        <p:txBody>
          <a:bodyPr/>
          <a:lstStyle/>
          <a:p>
            <a:r>
              <a:rPr lang="zh-CN" altLang="en-US" dirty="0"/>
              <a:t>地图下载</a:t>
            </a:r>
          </a:p>
        </p:txBody>
      </p:sp>
    </p:spTree>
    <p:extLst>
      <p:ext uri="{BB962C8B-B14F-4D97-AF65-F5344CB8AC3E}">
        <p14:creationId xmlns:p14="http://schemas.microsoft.com/office/powerpoint/2010/main" val="72014379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圆角 94">
            <a:extLst>
              <a:ext uri="{FF2B5EF4-FFF2-40B4-BE49-F238E27FC236}">
                <a16:creationId xmlns="" xmlns:a16="http://schemas.microsoft.com/office/drawing/2014/main" id="{9C724E61-8088-4804-83CE-3ECEB5C1A5C5}"/>
              </a:ext>
            </a:extLst>
          </p:cNvPr>
          <p:cNvSpPr/>
          <p:nvPr/>
        </p:nvSpPr>
        <p:spPr>
          <a:xfrm>
            <a:off x="646397" y="2762030"/>
            <a:ext cx="10886792" cy="3359966"/>
          </a:xfrm>
          <a:prstGeom prst="roundRect">
            <a:avLst>
              <a:gd name="adj" fmla="val 4056"/>
            </a:avLst>
          </a:prstGeom>
          <a:solidFill>
            <a:schemeClr val="bg1"/>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4" name="矩形: 圆角 93">
            <a:extLst>
              <a:ext uri="{FF2B5EF4-FFF2-40B4-BE49-F238E27FC236}">
                <a16:creationId xmlns="" xmlns:a16="http://schemas.microsoft.com/office/drawing/2014/main" id="{57F65533-17B9-476D-A707-E697B8BE78D1}"/>
              </a:ext>
            </a:extLst>
          </p:cNvPr>
          <p:cNvSpPr/>
          <p:nvPr/>
        </p:nvSpPr>
        <p:spPr>
          <a:xfrm>
            <a:off x="660400" y="1148466"/>
            <a:ext cx="10858500" cy="1507202"/>
          </a:xfrm>
          <a:prstGeom prst="roundRect">
            <a:avLst>
              <a:gd name="adj" fmla="val 7451"/>
            </a:avLst>
          </a:prstGeom>
          <a:solidFill>
            <a:schemeClr val="bg1"/>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46" name="图片 45">
            <a:extLst>
              <a:ext uri="{FF2B5EF4-FFF2-40B4-BE49-F238E27FC236}">
                <a16:creationId xmlns="" xmlns:a16="http://schemas.microsoft.com/office/drawing/2014/main" id="{D7E27C16-F3B0-4815-A579-E03DBC7C76D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424577" y="2874743"/>
            <a:ext cx="4730998" cy="3200060"/>
          </a:xfrm>
          <a:prstGeom prst="rect">
            <a:avLst/>
          </a:prstGeom>
        </p:spPr>
      </p:pic>
      <p:grpSp>
        <p:nvGrpSpPr>
          <p:cNvPr id="2" name="组合 1">
            <a:extLst>
              <a:ext uri="{FF2B5EF4-FFF2-40B4-BE49-F238E27FC236}">
                <a16:creationId xmlns="" xmlns:a16="http://schemas.microsoft.com/office/drawing/2014/main" id="{714397F3-4270-40A0-83A4-206CFAD500DF}"/>
              </a:ext>
            </a:extLst>
          </p:cNvPr>
          <p:cNvGrpSpPr/>
          <p:nvPr/>
        </p:nvGrpSpPr>
        <p:grpSpPr>
          <a:xfrm>
            <a:off x="4536189" y="1393849"/>
            <a:ext cx="4200904" cy="958850"/>
            <a:chOff x="4536189" y="1393849"/>
            <a:chExt cx="4200904" cy="958850"/>
          </a:xfrm>
        </p:grpSpPr>
        <p:grpSp>
          <p:nvGrpSpPr>
            <p:cNvPr id="86" name="组合 85">
              <a:extLst>
                <a:ext uri="{FF2B5EF4-FFF2-40B4-BE49-F238E27FC236}">
                  <a16:creationId xmlns="" xmlns:a16="http://schemas.microsoft.com/office/drawing/2014/main" id="{81B8C255-7DF9-4634-934E-A0BE4B1CCFF0}"/>
                </a:ext>
              </a:extLst>
            </p:cNvPr>
            <p:cNvGrpSpPr/>
            <p:nvPr/>
          </p:nvGrpSpPr>
          <p:grpSpPr>
            <a:xfrm>
              <a:off x="5677980" y="1433145"/>
              <a:ext cx="3059113" cy="835761"/>
              <a:chOff x="5402262" y="5211762"/>
              <a:chExt cx="3059113" cy="835761"/>
            </a:xfrm>
          </p:grpSpPr>
          <p:sp>
            <p:nvSpPr>
              <p:cNvPr id="76" name="Freeform 32">
                <a:extLst>
                  <a:ext uri="{FF2B5EF4-FFF2-40B4-BE49-F238E27FC236}">
                    <a16:creationId xmlns="" xmlns:a16="http://schemas.microsoft.com/office/drawing/2014/main" id="{52CE2742-BDBF-4B93-AB4F-BD526B590B72}"/>
                  </a:ext>
                </a:extLst>
              </p:cNvPr>
              <p:cNvSpPr>
                <a:spLocks noEditPoints="1"/>
              </p:cNvSpPr>
              <p:nvPr/>
            </p:nvSpPr>
            <p:spPr bwMode="auto">
              <a:xfrm>
                <a:off x="5402262" y="5347186"/>
                <a:ext cx="814480" cy="570716"/>
              </a:xfrm>
              <a:custGeom>
                <a:avLst/>
                <a:gdLst>
                  <a:gd name="T0" fmla="*/ 1607 w 2875"/>
                  <a:gd name="T1" fmla="*/ 1769 h 2008"/>
                  <a:gd name="T2" fmla="*/ 1683 w 2875"/>
                  <a:gd name="T3" fmla="*/ 1769 h 2008"/>
                  <a:gd name="T4" fmla="*/ 1494 w 2875"/>
                  <a:gd name="T5" fmla="*/ 1579 h 2008"/>
                  <a:gd name="T6" fmla="*/ 1223 w 2875"/>
                  <a:gd name="T7" fmla="*/ 1628 h 2008"/>
                  <a:gd name="T8" fmla="*/ 1178 w 2875"/>
                  <a:gd name="T9" fmla="*/ 1615 h 2008"/>
                  <a:gd name="T10" fmla="*/ 1065 w 2875"/>
                  <a:gd name="T11" fmla="*/ 1371 h 2008"/>
                  <a:gd name="T12" fmla="*/ 1454 w 2875"/>
                  <a:gd name="T13" fmla="*/ 1219 h 2008"/>
                  <a:gd name="T14" fmla="*/ 1537 w 2875"/>
                  <a:gd name="T15" fmla="*/ 1242 h 2008"/>
                  <a:gd name="T16" fmla="*/ 1480 w 2875"/>
                  <a:gd name="T17" fmla="*/ 1524 h 2008"/>
                  <a:gd name="T18" fmla="*/ 1734 w 2875"/>
                  <a:gd name="T19" fmla="*/ 1515 h 2008"/>
                  <a:gd name="T20" fmla="*/ 1824 w 2875"/>
                  <a:gd name="T21" fmla="*/ 1300 h 2008"/>
                  <a:gd name="T22" fmla="*/ 2079 w 2875"/>
                  <a:gd name="T23" fmla="*/ 946 h 2008"/>
                  <a:gd name="T24" fmla="*/ 2340 w 2875"/>
                  <a:gd name="T25" fmla="*/ 1258 h 2008"/>
                  <a:gd name="T26" fmla="*/ 2055 w 2875"/>
                  <a:gd name="T27" fmla="*/ 1396 h 2008"/>
                  <a:gd name="T28" fmla="*/ 1497 w 2875"/>
                  <a:gd name="T29" fmla="*/ 643 h 2008"/>
                  <a:gd name="T30" fmla="*/ 1494 w 2875"/>
                  <a:gd name="T31" fmla="*/ 722 h 2008"/>
                  <a:gd name="T32" fmla="*/ 1336 w 2875"/>
                  <a:gd name="T33" fmla="*/ 279 h 2008"/>
                  <a:gd name="T34" fmla="*/ 844 w 2875"/>
                  <a:gd name="T35" fmla="*/ 337 h 2008"/>
                  <a:gd name="T36" fmla="*/ 752 w 2875"/>
                  <a:gd name="T37" fmla="*/ 499 h 2008"/>
                  <a:gd name="T38" fmla="*/ 1074 w 2875"/>
                  <a:gd name="T39" fmla="*/ 559 h 2008"/>
                  <a:gd name="T40" fmla="*/ 1074 w 2875"/>
                  <a:gd name="T41" fmla="*/ 855 h 2008"/>
                  <a:gd name="T42" fmla="*/ 625 w 2875"/>
                  <a:gd name="T43" fmla="*/ 1219 h 2008"/>
                  <a:gd name="T44" fmla="*/ 447 w 2875"/>
                  <a:gd name="T45" fmla="*/ 1058 h 2008"/>
                  <a:gd name="T46" fmla="*/ 532 w 2875"/>
                  <a:gd name="T47" fmla="*/ 830 h 2008"/>
                  <a:gd name="T48" fmla="*/ 107 w 2875"/>
                  <a:gd name="T49" fmla="*/ 1057 h 2008"/>
                  <a:gd name="T50" fmla="*/ 455 w 2875"/>
                  <a:gd name="T51" fmla="*/ 1786 h 2008"/>
                  <a:gd name="T52" fmla="*/ 665 w 2875"/>
                  <a:gd name="T53" fmla="*/ 1941 h 2008"/>
                  <a:gd name="T54" fmla="*/ 988 w 2875"/>
                  <a:gd name="T55" fmla="*/ 1988 h 2008"/>
                  <a:gd name="T56" fmla="*/ 1124 w 2875"/>
                  <a:gd name="T57" fmla="*/ 1963 h 2008"/>
                  <a:gd name="T58" fmla="*/ 1162 w 2875"/>
                  <a:gd name="T59" fmla="*/ 1951 h 2008"/>
                  <a:gd name="T60" fmla="*/ 1404 w 2875"/>
                  <a:gd name="T61" fmla="*/ 1914 h 2008"/>
                  <a:gd name="T62" fmla="*/ 1672 w 2875"/>
                  <a:gd name="T63" fmla="*/ 1902 h 2008"/>
                  <a:gd name="T64" fmla="*/ 2014 w 2875"/>
                  <a:gd name="T65" fmla="*/ 1888 h 2008"/>
                  <a:gd name="T66" fmla="*/ 1987 w 2875"/>
                  <a:gd name="T67" fmla="*/ 1668 h 2008"/>
                  <a:gd name="T68" fmla="*/ 1986 w 2875"/>
                  <a:gd name="T69" fmla="*/ 1607 h 2008"/>
                  <a:gd name="T70" fmla="*/ 2307 w 2875"/>
                  <a:gd name="T71" fmla="*/ 1488 h 2008"/>
                  <a:gd name="T72" fmla="*/ 2774 w 2875"/>
                  <a:gd name="T73" fmla="*/ 1000 h 2008"/>
                  <a:gd name="T74" fmla="*/ 2594 w 2875"/>
                  <a:gd name="T75" fmla="*/ 833 h 2008"/>
                  <a:gd name="T76" fmla="*/ 2394 w 2875"/>
                  <a:gd name="T77" fmla="*/ 728 h 2008"/>
                  <a:gd name="T78" fmla="*/ 2038 w 2875"/>
                  <a:gd name="T79" fmla="*/ 737 h 2008"/>
                  <a:gd name="T80" fmla="*/ 2116 w 2875"/>
                  <a:gd name="T81" fmla="*/ 560 h 2008"/>
                  <a:gd name="T82" fmla="*/ 2380 w 2875"/>
                  <a:gd name="T83" fmla="*/ 358 h 2008"/>
                  <a:gd name="T84" fmla="*/ 2359 w 2875"/>
                  <a:gd name="T85" fmla="*/ 103 h 2008"/>
                  <a:gd name="T86" fmla="*/ 1756 w 2875"/>
                  <a:gd name="T87" fmla="*/ 166 h 2008"/>
                  <a:gd name="T88" fmla="*/ 1403 w 2875"/>
                  <a:gd name="T89" fmla="*/ 290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5" h="2008">
                    <a:moveTo>
                      <a:pt x="1683" y="1769"/>
                    </a:moveTo>
                    <a:lnTo>
                      <a:pt x="1607" y="1769"/>
                    </a:lnTo>
                    <a:cubicBezTo>
                      <a:pt x="1613" y="1747"/>
                      <a:pt x="1619" y="1739"/>
                      <a:pt x="1642" y="1737"/>
                    </a:cubicBezTo>
                    <a:cubicBezTo>
                      <a:pt x="1670" y="1735"/>
                      <a:pt x="1673" y="1751"/>
                      <a:pt x="1683" y="1769"/>
                    </a:cubicBezTo>
                    <a:close/>
                    <a:moveTo>
                      <a:pt x="1480" y="1524"/>
                    </a:moveTo>
                    <a:cubicBezTo>
                      <a:pt x="1480" y="1558"/>
                      <a:pt x="1482" y="1552"/>
                      <a:pt x="1494" y="1579"/>
                    </a:cubicBezTo>
                    <a:cubicBezTo>
                      <a:pt x="1507" y="1611"/>
                      <a:pt x="1537" y="1644"/>
                      <a:pt x="1426" y="1656"/>
                    </a:cubicBezTo>
                    <a:cubicBezTo>
                      <a:pt x="1391" y="1660"/>
                      <a:pt x="1255" y="1641"/>
                      <a:pt x="1223" y="1628"/>
                    </a:cubicBezTo>
                    <a:cubicBezTo>
                      <a:pt x="1221" y="1627"/>
                      <a:pt x="1219" y="1626"/>
                      <a:pt x="1218" y="1626"/>
                    </a:cubicBezTo>
                    <a:lnTo>
                      <a:pt x="1178" y="1615"/>
                    </a:lnTo>
                    <a:cubicBezTo>
                      <a:pt x="1146" y="1606"/>
                      <a:pt x="939" y="1503"/>
                      <a:pt x="985" y="1419"/>
                    </a:cubicBezTo>
                    <a:cubicBezTo>
                      <a:pt x="1003" y="1386"/>
                      <a:pt x="1023" y="1375"/>
                      <a:pt x="1065" y="1371"/>
                    </a:cubicBezTo>
                    <a:cubicBezTo>
                      <a:pt x="1070" y="1389"/>
                      <a:pt x="1133" y="1549"/>
                      <a:pt x="1209" y="1549"/>
                    </a:cubicBezTo>
                    <a:cubicBezTo>
                      <a:pt x="1343" y="1549"/>
                      <a:pt x="1431" y="1255"/>
                      <a:pt x="1454" y="1219"/>
                    </a:cubicBezTo>
                    <a:cubicBezTo>
                      <a:pt x="1478" y="1182"/>
                      <a:pt x="1506" y="1136"/>
                      <a:pt x="1565" y="1134"/>
                    </a:cubicBezTo>
                    <a:cubicBezTo>
                      <a:pt x="1565" y="1223"/>
                      <a:pt x="1557" y="1194"/>
                      <a:pt x="1537" y="1242"/>
                    </a:cubicBezTo>
                    <a:lnTo>
                      <a:pt x="1514" y="1329"/>
                    </a:lnTo>
                    <a:cubicBezTo>
                      <a:pt x="1506" y="1444"/>
                      <a:pt x="1480" y="1483"/>
                      <a:pt x="1480" y="1524"/>
                    </a:cubicBezTo>
                    <a:close/>
                    <a:moveTo>
                      <a:pt x="1768" y="1541"/>
                    </a:moveTo>
                    <a:cubicBezTo>
                      <a:pt x="1760" y="1510"/>
                      <a:pt x="1767" y="1518"/>
                      <a:pt x="1734" y="1515"/>
                    </a:cubicBezTo>
                    <a:cubicBezTo>
                      <a:pt x="1736" y="1450"/>
                      <a:pt x="1756" y="1449"/>
                      <a:pt x="1779" y="1408"/>
                    </a:cubicBezTo>
                    <a:cubicBezTo>
                      <a:pt x="1800" y="1371"/>
                      <a:pt x="1800" y="1336"/>
                      <a:pt x="1824" y="1300"/>
                    </a:cubicBezTo>
                    <a:cubicBezTo>
                      <a:pt x="1910" y="1168"/>
                      <a:pt x="1857" y="1222"/>
                      <a:pt x="1920" y="1092"/>
                    </a:cubicBezTo>
                    <a:cubicBezTo>
                      <a:pt x="1959" y="1013"/>
                      <a:pt x="1998" y="965"/>
                      <a:pt x="2079" y="946"/>
                    </a:cubicBezTo>
                    <a:cubicBezTo>
                      <a:pt x="2213" y="915"/>
                      <a:pt x="2535" y="852"/>
                      <a:pt x="2582" y="1031"/>
                    </a:cubicBezTo>
                    <a:cubicBezTo>
                      <a:pt x="2615" y="1155"/>
                      <a:pt x="2436" y="1229"/>
                      <a:pt x="2340" y="1258"/>
                    </a:cubicBezTo>
                    <a:cubicBezTo>
                      <a:pt x="2296" y="1271"/>
                      <a:pt x="2250" y="1314"/>
                      <a:pt x="2203" y="1333"/>
                    </a:cubicBezTo>
                    <a:cubicBezTo>
                      <a:pt x="2136" y="1360"/>
                      <a:pt x="2187" y="1351"/>
                      <a:pt x="2055" y="1396"/>
                    </a:cubicBezTo>
                    <a:cubicBezTo>
                      <a:pt x="1823" y="1474"/>
                      <a:pt x="1945" y="1422"/>
                      <a:pt x="1768" y="1541"/>
                    </a:cubicBezTo>
                    <a:close/>
                    <a:moveTo>
                      <a:pt x="1497" y="643"/>
                    </a:moveTo>
                    <a:cubicBezTo>
                      <a:pt x="1581" y="643"/>
                      <a:pt x="1701" y="635"/>
                      <a:pt x="1654" y="800"/>
                    </a:cubicBezTo>
                    <a:cubicBezTo>
                      <a:pt x="1625" y="904"/>
                      <a:pt x="1529" y="865"/>
                      <a:pt x="1494" y="722"/>
                    </a:cubicBezTo>
                    <a:cubicBezTo>
                      <a:pt x="1486" y="686"/>
                      <a:pt x="1496" y="684"/>
                      <a:pt x="1497" y="643"/>
                    </a:cubicBezTo>
                    <a:close/>
                    <a:moveTo>
                      <a:pt x="1336" y="279"/>
                    </a:moveTo>
                    <a:cubicBezTo>
                      <a:pt x="1171" y="279"/>
                      <a:pt x="1108" y="288"/>
                      <a:pt x="955" y="296"/>
                    </a:cubicBezTo>
                    <a:cubicBezTo>
                      <a:pt x="904" y="299"/>
                      <a:pt x="875" y="313"/>
                      <a:pt x="844" y="337"/>
                    </a:cubicBezTo>
                    <a:cubicBezTo>
                      <a:pt x="821" y="355"/>
                      <a:pt x="779" y="391"/>
                      <a:pt x="752" y="398"/>
                    </a:cubicBezTo>
                    <a:lnTo>
                      <a:pt x="752" y="499"/>
                    </a:lnTo>
                    <a:lnTo>
                      <a:pt x="870" y="508"/>
                    </a:lnTo>
                    <a:cubicBezTo>
                      <a:pt x="933" y="511"/>
                      <a:pt x="1023" y="527"/>
                      <a:pt x="1074" y="559"/>
                    </a:cubicBezTo>
                    <a:cubicBezTo>
                      <a:pt x="1093" y="571"/>
                      <a:pt x="1124" y="606"/>
                      <a:pt x="1124" y="635"/>
                    </a:cubicBezTo>
                    <a:cubicBezTo>
                      <a:pt x="1124" y="663"/>
                      <a:pt x="1073" y="719"/>
                      <a:pt x="1074" y="855"/>
                    </a:cubicBezTo>
                    <a:cubicBezTo>
                      <a:pt x="1074" y="992"/>
                      <a:pt x="1087" y="994"/>
                      <a:pt x="992" y="1044"/>
                    </a:cubicBezTo>
                    <a:cubicBezTo>
                      <a:pt x="916" y="1084"/>
                      <a:pt x="685" y="1219"/>
                      <a:pt x="625" y="1219"/>
                    </a:cubicBezTo>
                    <a:cubicBezTo>
                      <a:pt x="550" y="1219"/>
                      <a:pt x="606" y="1220"/>
                      <a:pt x="526" y="1141"/>
                    </a:cubicBezTo>
                    <a:cubicBezTo>
                      <a:pt x="497" y="1113"/>
                      <a:pt x="468" y="1090"/>
                      <a:pt x="447" y="1058"/>
                    </a:cubicBezTo>
                    <a:cubicBezTo>
                      <a:pt x="497" y="954"/>
                      <a:pt x="540" y="981"/>
                      <a:pt x="540" y="906"/>
                    </a:cubicBezTo>
                    <a:cubicBezTo>
                      <a:pt x="540" y="863"/>
                      <a:pt x="533" y="868"/>
                      <a:pt x="532" y="830"/>
                    </a:cubicBezTo>
                    <a:cubicBezTo>
                      <a:pt x="337" y="830"/>
                      <a:pt x="355" y="820"/>
                      <a:pt x="184" y="956"/>
                    </a:cubicBezTo>
                    <a:lnTo>
                      <a:pt x="107" y="1057"/>
                    </a:lnTo>
                    <a:cubicBezTo>
                      <a:pt x="0" y="1252"/>
                      <a:pt x="145" y="1411"/>
                      <a:pt x="268" y="1576"/>
                    </a:cubicBezTo>
                    <a:cubicBezTo>
                      <a:pt x="303" y="1623"/>
                      <a:pt x="418" y="1759"/>
                      <a:pt x="455" y="1786"/>
                    </a:cubicBezTo>
                    <a:cubicBezTo>
                      <a:pt x="495" y="1816"/>
                      <a:pt x="529" y="1843"/>
                      <a:pt x="571" y="1875"/>
                    </a:cubicBezTo>
                    <a:lnTo>
                      <a:pt x="665" y="1941"/>
                    </a:lnTo>
                    <a:cubicBezTo>
                      <a:pt x="709" y="1971"/>
                      <a:pt x="734" y="1969"/>
                      <a:pt x="764" y="1978"/>
                    </a:cubicBezTo>
                    <a:cubicBezTo>
                      <a:pt x="843" y="2001"/>
                      <a:pt x="879" y="2008"/>
                      <a:pt x="988" y="1988"/>
                    </a:cubicBezTo>
                    <a:cubicBezTo>
                      <a:pt x="1024" y="1981"/>
                      <a:pt x="997" y="1977"/>
                      <a:pt x="1040" y="1973"/>
                    </a:cubicBezTo>
                    <a:cubicBezTo>
                      <a:pt x="1087" y="1968"/>
                      <a:pt x="1074" y="1982"/>
                      <a:pt x="1124" y="1963"/>
                    </a:cubicBezTo>
                    <a:cubicBezTo>
                      <a:pt x="1126" y="1962"/>
                      <a:pt x="1124" y="1962"/>
                      <a:pt x="1142" y="1956"/>
                    </a:cubicBezTo>
                    <a:cubicBezTo>
                      <a:pt x="1143" y="1956"/>
                      <a:pt x="1162" y="1951"/>
                      <a:pt x="1162" y="1951"/>
                    </a:cubicBezTo>
                    <a:lnTo>
                      <a:pt x="1263" y="1925"/>
                    </a:lnTo>
                    <a:cubicBezTo>
                      <a:pt x="1339" y="1903"/>
                      <a:pt x="1309" y="1915"/>
                      <a:pt x="1404" y="1914"/>
                    </a:cubicBezTo>
                    <a:cubicBezTo>
                      <a:pt x="1448" y="1913"/>
                      <a:pt x="1451" y="1907"/>
                      <a:pt x="1489" y="1905"/>
                    </a:cubicBezTo>
                    <a:cubicBezTo>
                      <a:pt x="1549" y="1902"/>
                      <a:pt x="1613" y="1911"/>
                      <a:pt x="1672" y="1902"/>
                    </a:cubicBezTo>
                    <a:cubicBezTo>
                      <a:pt x="1839" y="1874"/>
                      <a:pt x="1760" y="1874"/>
                      <a:pt x="1921" y="1887"/>
                    </a:cubicBezTo>
                    <a:cubicBezTo>
                      <a:pt x="1951" y="1890"/>
                      <a:pt x="1984" y="1886"/>
                      <a:pt x="2014" y="1888"/>
                    </a:cubicBezTo>
                    <a:cubicBezTo>
                      <a:pt x="2181" y="1897"/>
                      <a:pt x="2334" y="1970"/>
                      <a:pt x="2267" y="1685"/>
                    </a:cubicBezTo>
                    <a:cubicBezTo>
                      <a:pt x="2134" y="1685"/>
                      <a:pt x="2220" y="1648"/>
                      <a:pt x="1987" y="1668"/>
                    </a:cubicBezTo>
                    <a:cubicBezTo>
                      <a:pt x="1935" y="1672"/>
                      <a:pt x="1932" y="1663"/>
                      <a:pt x="1912" y="1634"/>
                    </a:cubicBezTo>
                    <a:cubicBezTo>
                      <a:pt x="1948" y="1617"/>
                      <a:pt x="1934" y="1639"/>
                      <a:pt x="1986" y="1607"/>
                    </a:cubicBezTo>
                    <a:cubicBezTo>
                      <a:pt x="1992" y="1603"/>
                      <a:pt x="2001" y="1598"/>
                      <a:pt x="2008" y="1594"/>
                    </a:cubicBezTo>
                    <a:cubicBezTo>
                      <a:pt x="2048" y="1573"/>
                      <a:pt x="2216" y="1527"/>
                      <a:pt x="2307" y="1488"/>
                    </a:cubicBezTo>
                    <a:cubicBezTo>
                      <a:pt x="2384" y="1455"/>
                      <a:pt x="2600" y="1349"/>
                      <a:pt x="2659" y="1289"/>
                    </a:cubicBezTo>
                    <a:cubicBezTo>
                      <a:pt x="2716" y="1230"/>
                      <a:pt x="2875" y="1156"/>
                      <a:pt x="2774" y="1000"/>
                    </a:cubicBezTo>
                    <a:cubicBezTo>
                      <a:pt x="2730" y="932"/>
                      <a:pt x="2781" y="926"/>
                      <a:pt x="2667" y="895"/>
                    </a:cubicBezTo>
                    <a:cubicBezTo>
                      <a:pt x="2627" y="884"/>
                      <a:pt x="2620" y="864"/>
                      <a:pt x="2594" y="833"/>
                    </a:cubicBezTo>
                    <a:cubicBezTo>
                      <a:pt x="2566" y="798"/>
                      <a:pt x="2540" y="805"/>
                      <a:pt x="2512" y="780"/>
                    </a:cubicBezTo>
                    <a:cubicBezTo>
                      <a:pt x="2467" y="742"/>
                      <a:pt x="2503" y="728"/>
                      <a:pt x="2394" y="728"/>
                    </a:cubicBezTo>
                    <a:cubicBezTo>
                      <a:pt x="2319" y="728"/>
                      <a:pt x="2223" y="729"/>
                      <a:pt x="2153" y="740"/>
                    </a:cubicBezTo>
                    <a:cubicBezTo>
                      <a:pt x="2117" y="745"/>
                      <a:pt x="2066" y="751"/>
                      <a:pt x="2038" y="737"/>
                    </a:cubicBezTo>
                    <a:cubicBezTo>
                      <a:pt x="2015" y="725"/>
                      <a:pt x="1988" y="682"/>
                      <a:pt x="1988" y="635"/>
                    </a:cubicBezTo>
                    <a:cubicBezTo>
                      <a:pt x="1988" y="602"/>
                      <a:pt x="2089" y="571"/>
                      <a:pt x="2116" y="560"/>
                    </a:cubicBezTo>
                    <a:cubicBezTo>
                      <a:pt x="2173" y="537"/>
                      <a:pt x="2210" y="519"/>
                      <a:pt x="2259" y="491"/>
                    </a:cubicBezTo>
                    <a:cubicBezTo>
                      <a:pt x="2310" y="460"/>
                      <a:pt x="2356" y="413"/>
                      <a:pt x="2380" y="358"/>
                    </a:cubicBezTo>
                    <a:lnTo>
                      <a:pt x="2394" y="321"/>
                    </a:lnTo>
                    <a:cubicBezTo>
                      <a:pt x="2428" y="246"/>
                      <a:pt x="2439" y="184"/>
                      <a:pt x="2359" y="103"/>
                    </a:cubicBezTo>
                    <a:cubicBezTo>
                      <a:pt x="2257" y="0"/>
                      <a:pt x="2097" y="47"/>
                      <a:pt x="1968" y="90"/>
                    </a:cubicBezTo>
                    <a:cubicBezTo>
                      <a:pt x="1881" y="119"/>
                      <a:pt x="1887" y="128"/>
                      <a:pt x="1756" y="166"/>
                    </a:cubicBezTo>
                    <a:cubicBezTo>
                      <a:pt x="1626" y="205"/>
                      <a:pt x="1575" y="246"/>
                      <a:pt x="1452" y="294"/>
                    </a:cubicBezTo>
                    <a:cubicBezTo>
                      <a:pt x="1422" y="306"/>
                      <a:pt x="1436" y="301"/>
                      <a:pt x="1403" y="290"/>
                    </a:cubicBezTo>
                    <a:cubicBezTo>
                      <a:pt x="1377" y="282"/>
                      <a:pt x="1367" y="279"/>
                      <a:pt x="1336" y="279"/>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 name="Freeform 33">
                <a:extLst>
                  <a:ext uri="{FF2B5EF4-FFF2-40B4-BE49-F238E27FC236}">
                    <a16:creationId xmlns="" xmlns:a16="http://schemas.microsoft.com/office/drawing/2014/main" id="{EE3CE251-79B6-4ECC-8940-E02B6BCB8806}"/>
                  </a:ext>
                </a:extLst>
              </p:cNvPr>
              <p:cNvSpPr>
                <a:spLocks noEditPoints="1"/>
              </p:cNvSpPr>
              <p:nvPr/>
            </p:nvSpPr>
            <p:spPr bwMode="auto">
              <a:xfrm>
                <a:off x="6270909" y="5256259"/>
                <a:ext cx="650035" cy="791264"/>
              </a:xfrm>
              <a:custGeom>
                <a:avLst/>
                <a:gdLst>
                  <a:gd name="T0" fmla="*/ 943 w 2302"/>
                  <a:gd name="T1" fmla="*/ 2093 h 2775"/>
                  <a:gd name="T2" fmla="*/ 935 w 2302"/>
                  <a:gd name="T3" fmla="*/ 1957 h 2775"/>
                  <a:gd name="T4" fmla="*/ 1214 w 2302"/>
                  <a:gd name="T5" fmla="*/ 1898 h 2775"/>
                  <a:gd name="T6" fmla="*/ 1250 w 2302"/>
                  <a:gd name="T7" fmla="*/ 1993 h 2775"/>
                  <a:gd name="T8" fmla="*/ 923 w 2302"/>
                  <a:gd name="T9" fmla="*/ 1327 h 2775"/>
                  <a:gd name="T10" fmla="*/ 1019 w 2302"/>
                  <a:gd name="T11" fmla="*/ 1246 h 2775"/>
                  <a:gd name="T12" fmla="*/ 1517 w 2302"/>
                  <a:gd name="T13" fmla="*/ 1067 h 2775"/>
                  <a:gd name="T14" fmla="*/ 2022 w 2302"/>
                  <a:gd name="T15" fmla="*/ 1529 h 2775"/>
                  <a:gd name="T16" fmla="*/ 1975 w 2302"/>
                  <a:gd name="T17" fmla="*/ 1651 h 2775"/>
                  <a:gd name="T18" fmla="*/ 1638 w 2302"/>
                  <a:gd name="T19" fmla="*/ 2178 h 2775"/>
                  <a:gd name="T20" fmla="*/ 1392 w 2302"/>
                  <a:gd name="T21" fmla="*/ 1830 h 2775"/>
                  <a:gd name="T22" fmla="*/ 1392 w 2302"/>
                  <a:gd name="T23" fmla="*/ 1551 h 2775"/>
                  <a:gd name="T24" fmla="*/ 1534 w 2302"/>
                  <a:gd name="T25" fmla="*/ 1282 h 2775"/>
                  <a:gd name="T26" fmla="*/ 1211 w 2302"/>
                  <a:gd name="T27" fmla="*/ 1293 h 2775"/>
                  <a:gd name="T28" fmla="*/ 893 w 2302"/>
                  <a:gd name="T29" fmla="*/ 1466 h 2775"/>
                  <a:gd name="T30" fmla="*/ 1488 w 2302"/>
                  <a:gd name="T31" fmla="*/ 301 h 2775"/>
                  <a:gd name="T32" fmla="*/ 1307 w 2302"/>
                  <a:gd name="T33" fmla="*/ 391 h 2775"/>
                  <a:gd name="T34" fmla="*/ 1198 w 2302"/>
                  <a:gd name="T35" fmla="*/ 53 h 2775"/>
                  <a:gd name="T36" fmla="*/ 1169 w 2302"/>
                  <a:gd name="T37" fmla="*/ 75 h 2775"/>
                  <a:gd name="T38" fmla="*/ 989 w 2302"/>
                  <a:gd name="T39" fmla="*/ 420 h 2775"/>
                  <a:gd name="T40" fmla="*/ 571 w 2302"/>
                  <a:gd name="T41" fmla="*/ 603 h 2775"/>
                  <a:gd name="T42" fmla="*/ 696 w 2302"/>
                  <a:gd name="T43" fmla="*/ 800 h 2775"/>
                  <a:gd name="T44" fmla="*/ 901 w 2302"/>
                  <a:gd name="T45" fmla="*/ 1043 h 2775"/>
                  <a:gd name="T46" fmla="*/ 359 w 2302"/>
                  <a:gd name="T47" fmla="*/ 1111 h 2775"/>
                  <a:gd name="T48" fmla="*/ 80 w 2302"/>
                  <a:gd name="T49" fmla="*/ 1381 h 2775"/>
                  <a:gd name="T50" fmla="*/ 26 w 2302"/>
                  <a:gd name="T51" fmla="*/ 1834 h 2775"/>
                  <a:gd name="T52" fmla="*/ 317 w 2302"/>
                  <a:gd name="T53" fmla="*/ 2203 h 2775"/>
                  <a:gd name="T54" fmla="*/ 545 w 2302"/>
                  <a:gd name="T55" fmla="*/ 1839 h 2775"/>
                  <a:gd name="T56" fmla="*/ 684 w 2302"/>
                  <a:gd name="T57" fmla="*/ 1452 h 2775"/>
                  <a:gd name="T58" fmla="*/ 740 w 2302"/>
                  <a:gd name="T59" fmla="*/ 1754 h 2775"/>
                  <a:gd name="T60" fmla="*/ 930 w 2302"/>
                  <a:gd name="T61" fmla="*/ 1656 h 2775"/>
                  <a:gd name="T62" fmla="*/ 1265 w 2302"/>
                  <a:gd name="T63" fmla="*/ 1458 h 2775"/>
                  <a:gd name="T64" fmla="*/ 1049 w 2302"/>
                  <a:gd name="T65" fmla="*/ 1665 h 2775"/>
                  <a:gd name="T66" fmla="*/ 918 w 2302"/>
                  <a:gd name="T67" fmla="*/ 1746 h 2775"/>
                  <a:gd name="T68" fmla="*/ 579 w 2302"/>
                  <a:gd name="T69" fmla="*/ 1898 h 2775"/>
                  <a:gd name="T70" fmla="*/ 664 w 2302"/>
                  <a:gd name="T71" fmla="*/ 2237 h 2775"/>
                  <a:gd name="T72" fmla="*/ 848 w 2302"/>
                  <a:gd name="T73" fmla="*/ 2374 h 2775"/>
                  <a:gd name="T74" fmla="*/ 893 w 2302"/>
                  <a:gd name="T75" fmla="*/ 2677 h 2775"/>
                  <a:gd name="T76" fmla="*/ 1183 w 2302"/>
                  <a:gd name="T77" fmla="*/ 2604 h 2775"/>
                  <a:gd name="T78" fmla="*/ 1612 w 2302"/>
                  <a:gd name="T79" fmla="*/ 2482 h 2775"/>
                  <a:gd name="T80" fmla="*/ 2056 w 2302"/>
                  <a:gd name="T81" fmla="*/ 1894 h 2775"/>
                  <a:gd name="T82" fmla="*/ 2175 w 2302"/>
                  <a:gd name="T83" fmla="*/ 1529 h 2775"/>
                  <a:gd name="T84" fmla="*/ 2227 w 2302"/>
                  <a:gd name="T85" fmla="*/ 1277 h 2775"/>
                  <a:gd name="T86" fmla="*/ 2024 w 2302"/>
                  <a:gd name="T87" fmla="*/ 945 h 2775"/>
                  <a:gd name="T88" fmla="*/ 1731 w 2302"/>
                  <a:gd name="T89" fmla="*/ 899 h 2775"/>
                  <a:gd name="T90" fmla="*/ 1282 w 2302"/>
                  <a:gd name="T91" fmla="*/ 933 h 2775"/>
                  <a:gd name="T92" fmla="*/ 1553 w 2302"/>
                  <a:gd name="T93" fmla="*/ 636 h 2775"/>
                  <a:gd name="T94" fmla="*/ 1683 w 2302"/>
                  <a:gd name="T95" fmla="*/ 563 h 2775"/>
                  <a:gd name="T96" fmla="*/ 1633 w 2302"/>
                  <a:gd name="T97" fmla="*/ 40 h 2775"/>
                  <a:gd name="T98" fmla="*/ 1502 w 2302"/>
                  <a:gd name="T99" fmla="*/ 78 h 2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02" h="2775">
                    <a:moveTo>
                      <a:pt x="935" y="1957"/>
                    </a:moveTo>
                    <a:cubicBezTo>
                      <a:pt x="1034" y="2024"/>
                      <a:pt x="961" y="2093"/>
                      <a:pt x="943" y="2093"/>
                    </a:cubicBezTo>
                    <a:cubicBezTo>
                      <a:pt x="884" y="2093"/>
                      <a:pt x="897" y="2096"/>
                      <a:pt x="876" y="2067"/>
                    </a:cubicBezTo>
                    <a:cubicBezTo>
                      <a:pt x="838" y="2013"/>
                      <a:pt x="877" y="1971"/>
                      <a:pt x="935" y="1957"/>
                    </a:cubicBezTo>
                    <a:close/>
                    <a:moveTo>
                      <a:pt x="1250" y="1993"/>
                    </a:moveTo>
                    <a:cubicBezTo>
                      <a:pt x="1158" y="1970"/>
                      <a:pt x="1189" y="1946"/>
                      <a:pt x="1214" y="1898"/>
                    </a:cubicBezTo>
                    <a:cubicBezTo>
                      <a:pt x="1252" y="1907"/>
                      <a:pt x="1272" y="1930"/>
                      <a:pt x="1290" y="1957"/>
                    </a:cubicBezTo>
                    <a:lnTo>
                      <a:pt x="1250" y="1993"/>
                    </a:lnTo>
                    <a:close/>
                    <a:moveTo>
                      <a:pt x="893" y="1466"/>
                    </a:moveTo>
                    <a:lnTo>
                      <a:pt x="923" y="1327"/>
                    </a:lnTo>
                    <a:cubicBezTo>
                      <a:pt x="931" y="1299"/>
                      <a:pt x="934" y="1330"/>
                      <a:pt x="935" y="1280"/>
                    </a:cubicBezTo>
                    <a:cubicBezTo>
                      <a:pt x="998" y="1280"/>
                      <a:pt x="970" y="1269"/>
                      <a:pt x="1019" y="1246"/>
                    </a:cubicBezTo>
                    <a:cubicBezTo>
                      <a:pt x="1040" y="1236"/>
                      <a:pt x="1067" y="1229"/>
                      <a:pt x="1088" y="1222"/>
                    </a:cubicBezTo>
                    <a:cubicBezTo>
                      <a:pt x="1209" y="1179"/>
                      <a:pt x="1402" y="1081"/>
                      <a:pt x="1517" y="1067"/>
                    </a:cubicBezTo>
                    <a:cubicBezTo>
                      <a:pt x="1653" y="1050"/>
                      <a:pt x="1887" y="1045"/>
                      <a:pt x="2002" y="1127"/>
                    </a:cubicBezTo>
                    <a:cubicBezTo>
                      <a:pt x="2130" y="1220"/>
                      <a:pt x="2068" y="1347"/>
                      <a:pt x="2022" y="1529"/>
                    </a:cubicBezTo>
                    <a:cubicBezTo>
                      <a:pt x="2015" y="1556"/>
                      <a:pt x="2011" y="1575"/>
                      <a:pt x="2003" y="1595"/>
                    </a:cubicBezTo>
                    <a:cubicBezTo>
                      <a:pt x="1991" y="1626"/>
                      <a:pt x="1985" y="1625"/>
                      <a:pt x="1975" y="1651"/>
                    </a:cubicBezTo>
                    <a:cubicBezTo>
                      <a:pt x="1964" y="1681"/>
                      <a:pt x="1962" y="1716"/>
                      <a:pt x="1934" y="1788"/>
                    </a:cubicBezTo>
                    <a:cubicBezTo>
                      <a:pt x="1898" y="1880"/>
                      <a:pt x="1725" y="2178"/>
                      <a:pt x="1638" y="2178"/>
                    </a:cubicBezTo>
                    <a:cubicBezTo>
                      <a:pt x="1506" y="2178"/>
                      <a:pt x="1485" y="2185"/>
                      <a:pt x="1417" y="2084"/>
                    </a:cubicBezTo>
                    <a:cubicBezTo>
                      <a:pt x="1527" y="2011"/>
                      <a:pt x="1551" y="1867"/>
                      <a:pt x="1392" y="1830"/>
                    </a:cubicBezTo>
                    <a:cubicBezTo>
                      <a:pt x="1414" y="1735"/>
                      <a:pt x="1468" y="1850"/>
                      <a:pt x="1468" y="1678"/>
                    </a:cubicBezTo>
                    <a:cubicBezTo>
                      <a:pt x="1468" y="1651"/>
                      <a:pt x="1408" y="1618"/>
                      <a:pt x="1392" y="1551"/>
                    </a:cubicBezTo>
                    <a:cubicBezTo>
                      <a:pt x="1465" y="1502"/>
                      <a:pt x="1467" y="1491"/>
                      <a:pt x="1556" y="1444"/>
                    </a:cubicBezTo>
                    <a:cubicBezTo>
                      <a:pt x="1666" y="1385"/>
                      <a:pt x="1571" y="1315"/>
                      <a:pt x="1534" y="1282"/>
                    </a:cubicBezTo>
                    <a:cubicBezTo>
                      <a:pt x="1448" y="1206"/>
                      <a:pt x="1434" y="1221"/>
                      <a:pt x="1299" y="1221"/>
                    </a:cubicBezTo>
                    <a:cubicBezTo>
                      <a:pt x="1270" y="1221"/>
                      <a:pt x="1236" y="1276"/>
                      <a:pt x="1211" y="1293"/>
                    </a:cubicBezTo>
                    <a:cubicBezTo>
                      <a:pt x="1158" y="1330"/>
                      <a:pt x="1104" y="1349"/>
                      <a:pt x="1011" y="1416"/>
                    </a:cubicBezTo>
                    <a:cubicBezTo>
                      <a:pt x="978" y="1439"/>
                      <a:pt x="944" y="1462"/>
                      <a:pt x="893" y="1466"/>
                    </a:cubicBezTo>
                    <a:close/>
                    <a:moveTo>
                      <a:pt x="1502" y="78"/>
                    </a:moveTo>
                    <a:cubicBezTo>
                      <a:pt x="1502" y="179"/>
                      <a:pt x="1543" y="206"/>
                      <a:pt x="1488" y="301"/>
                    </a:cubicBezTo>
                    <a:cubicBezTo>
                      <a:pt x="1474" y="325"/>
                      <a:pt x="1462" y="338"/>
                      <a:pt x="1439" y="354"/>
                    </a:cubicBezTo>
                    <a:cubicBezTo>
                      <a:pt x="1395" y="384"/>
                      <a:pt x="1363" y="418"/>
                      <a:pt x="1307" y="391"/>
                    </a:cubicBezTo>
                    <a:cubicBezTo>
                      <a:pt x="1327" y="306"/>
                      <a:pt x="1350" y="200"/>
                      <a:pt x="1350" y="112"/>
                    </a:cubicBezTo>
                    <a:cubicBezTo>
                      <a:pt x="1350" y="14"/>
                      <a:pt x="1261" y="17"/>
                      <a:pt x="1198" y="53"/>
                    </a:cubicBezTo>
                    <a:lnTo>
                      <a:pt x="1187" y="59"/>
                    </a:lnTo>
                    <a:cubicBezTo>
                      <a:pt x="1173" y="69"/>
                      <a:pt x="1180" y="62"/>
                      <a:pt x="1169" y="75"/>
                    </a:cubicBezTo>
                    <a:cubicBezTo>
                      <a:pt x="1162" y="85"/>
                      <a:pt x="1164" y="85"/>
                      <a:pt x="1157" y="97"/>
                    </a:cubicBezTo>
                    <a:lnTo>
                      <a:pt x="989" y="420"/>
                    </a:lnTo>
                    <a:cubicBezTo>
                      <a:pt x="932" y="571"/>
                      <a:pt x="876" y="450"/>
                      <a:pt x="698" y="450"/>
                    </a:cubicBezTo>
                    <a:cubicBezTo>
                      <a:pt x="577" y="450"/>
                      <a:pt x="571" y="457"/>
                      <a:pt x="571" y="603"/>
                    </a:cubicBezTo>
                    <a:cubicBezTo>
                      <a:pt x="571" y="613"/>
                      <a:pt x="618" y="689"/>
                      <a:pt x="627" y="707"/>
                    </a:cubicBezTo>
                    <a:cubicBezTo>
                      <a:pt x="647" y="743"/>
                      <a:pt x="668" y="772"/>
                      <a:pt x="696" y="800"/>
                    </a:cubicBezTo>
                    <a:cubicBezTo>
                      <a:pt x="749" y="853"/>
                      <a:pt x="825" y="898"/>
                      <a:pt x="901" y="916"/>
                    </a:cubicBezTo>
                    <a:lnTo>
                      <a:pt x="901" y="1043"/>
                    </a:lnTo>
                    <a:cubicBezTo>
                      <a:pt x="825" y="1083"/>
                      <a:pt x="633" y="1238"/>
                      <a:pt x="571" y="1238"/>
                    </a:cubicBezTo>
                    <a:cubicBezTo>
                      <a:pt x="497" y="1238"/>
                      <a:pt x="453" y="1111"/>
                      <a:pt x="359" y="1111"/>
                    </a:cubicBezTo>
                    <a:cubicBezTo>
                      <a:pt x="257" y="1111"/>
                      <a:pt x="166" y="1245"/>
                      <a:pt x="115" y="1307"/>
                    </a:cubicBezTo>
                    <a:cubicBezTo>
                      <a:pt x="90" y="1338"/>
                      <a:pt x="95" y="1346"/>
                      <a:pt x="80" y="1381"/>
                    </a:cubicBezTo>
                    <a:cubicBezTo>
                      <a:pt x="35" y="1484"/>
                      <a:pt x="49" y="1554"/>
                      <a:pt x="25" y="1658"/>
                    </a:cubicBezTo>
                    <a:cubicBezTo>
                      <a:pt x="3" y="1755"/>
                      <a:pt x="0" y="1733"/>
                      <a:pt x="26" y="1834"/>
                    </a:cubicBezTo>
                    <a:cubicBezTo>
                      <a:pt x="49" y="1925"/>
                      <a:pt x="47" y="1918"/>
                      <a:pt x="89" y="1991"/>
                    </a:cubicBezTo>
                    <a:cubicBezTo>
                      <a:pt x="124" y="2053"/>
                      <a:pt x="229" y="2203"/>
                      <a:pt x="317" y="2203"/>
                    </a:cubicBezTo>
                    <a:cubicBezTo>
                      <a:pt x="436" y="2203"/>
                      <a:pt x="477" y="2208"/>
                      <a:pt x="507" y="2088"/>
                    </a:cubicBezTo>
                    <a:cubicBezTo>
                      <a:pt x="526" y="2011"/>
                      <a:pt x="545" y="1926"/>
                      <a:pt x="545" y="1839"/>
                    </a:cubicBezTo>
                    <a:cubicBezTo>
                      <a:pt x="545" y="1720"/>
                      <a:pt x="477" y="1710"/>
                      <a:pt x="551" y="1599"/>
                    </a:cubicBezTo>
                    <a:lnTo>
                      <a:pt x="684" y="1452"/>
                    </a:lnTo>
                    <a:cubicBezTo>
                      <a:pt x="784" y="1375"/>
                      <a:pt x="689" y="1568"/>
                      <a:pt x="689" y="1653"/>
                    </a:cubicBezTo>
                    <a:cubicBezTo>
                      <a:pt x="689" y="1702"/>
                      <a:pt x="727" y="1706"/>
                      <a:pt x="740" y="1754"/>
                    </a:cubicBezTo>
                    <a:lnTo>
                      <a:pt x="850" y="1754"/>
                    </a:lnTo>
                    <a:cubicBezTo>
                      <a:pt x="880" y="1709"/>
                      <a:pt x="883" y="1692"/>
                      <a:pt x="930" y="1656"/>
                    </a:cubicBezTo>
                    <a:cubicBezTo>
                      <a:pt x="1000" y="1602"/>
                      <a:pt x="1081" y="1572"/>
                      <a:pt x="1150" y="1521"/>
                    </a:cubicBezTo>
                    <a:cubicBezTo>
                      <a:pt x="1181" y="1498"/>
                      <a:pt x="1226" y="1467"/>
                      <a:pt x="1265" y="1458"/>
                    </a:cubicBezTo>
                    <a:cubicBezTo>
                      <a:pt x="1214" y="1554"/>
                      <a:pt x="1214" y="1572"/>
                      <a:pt x="1122" y="1628"/>
                    </a:cubicBezTo>
                    <a:lnTo>
                      <a:pt x="1049" y="1665"/>
                    </a:lnTo>
                    <a:cubicBezTo>
                      <a:pt x="1027" y="1678"/>
                      <a:pt x="1014" y="1691"/>
                      <a:pt x="988" y="1706"/>
                    </a:cubicBezTo>
                    <a:cubicBezTo>
                      <a:pt x="962" y="1722"/>
                      <a:pt x="943" y="1732"/>
                      <a:pt x="918" y="1746"/>
                    </a:cubicBezTo>
                    <a:cubicBezTo>
                      <a:pt x="744" y="1848"/>
                      <a:pt x="769" y="1780"/>
                      <a:pt x="658" y="1798"/>
                    </a:cubicBezTo>
                    <a:cubicBezTo>
                      <a:pt x="583" y="1810"/>
                      <a:pt x="579" y="1836"/>
                      <a:pt x="579" y="1898"/>
                    </a:cubicBezTo>
                    <a:cubicBezTo>
                      <a:pt x="579" y="1928"/>
                      <a:pt x="671" y="1995"/>
                      <a:pt x="692" y="2023"/>
                    </a:cubicBezTo>
                    <a:cubicBezTo>
                      <a:pt x="718" y="2059"/>
                      <a:pt x="664" y="2123"/>
                      <a:pt x="664" y="2237"/>
                    </a:cubicBezTo>
                    <a:cubicBezTo>
                      <a:pt x="664" y="2262"/>
                      <a:pt x="739" y="2337"/>
                      <a:pt x="762" y="2350"/>
                    </a:cubicBezTo>
                    <a:cubicBezTo>
                      <a:pt x="795" y="2368"/>
                      <a:pt x="812" y="2364"/>
                      <a:pt x="848" y="2374"/>
                    </a:cubicBezTo>
                    <a:cubicBezTo>
                      <a:pt x="895" y="2387"/>
                      <a:pt x="877" y="2404"/>
                      <a:pt x="918" y="2415"/>
                    </a:cubicBezTo>
                    <a:cubicBezTo>
                      <a:pt x="918" y="2482"/>
                      <a:pt x="893" y="2510"/>
                      <a:pt x="893" y="2677"/>
                    </a:cubicBezTo>
                    <a:cubicBezTo>
                      <a:pt x="893" y="2707"/>
                      <a:pt x="963" y="2775"/>
                      <a:pt x="1103" y="2684"/>
                    </a:cubicBezTo>
                    <a:cubicBezTo>
                      <a:pt x="1126" y="2669"/>
                      <a:pt x="1171" y="2629"/>
                      <a:pt x="1183" y="2604"/>
                    </a:cubicBezTo>
                    <a:cubicBezTo>
                      <a:pt x="1212" y="2540"/>
                      <a:pt x="1174" y="2425"/>
                      <a:pt x="1207" y="2339"/>
                    </a:cubicBezTo>
                    <a:cubicBezTo>
                      <a:pt x="1276" y="2153"/>
                      <a:pt x="1454" y="2482"/>
                      <a:pt x="1612" y="2482"/>
                    </a:cubicBezTo>
                    <a:cubicBezTo>
                      <a:pt x="1720" y="2482"/>
                      <a:pt x="1833" y="2340"/>
                      <a:pt x="1877" y="2265"/>
                    </a:cubicBezTo>
                    <a:cubicBezTo>
                      <a:pt x="1929" y="2179"/>
                      <a:pt x="2023" y="1992"/>
                      <a:pt x="2056" y="1894"/>
                    </a:cubicBezTo>
                    <a:cubicBezTo>
                      <a:pt x="2086" y="1807"/>
                      <a:pt x="2115" y="1781"/>
                      <a:pt x="2149" y="1630"/>
                    </a:cubicBezTo>
                    <a:lnTo>
                      <a:pt x="2175" y="1529"/>
                    </a:lnTo>
                    <a:cubicBezTo>
                      <a:pt x="2179" y="1510"/>
                      <a:pt x="2184" y="1501"/>
                      <a:pt x="2189" y="1484"/>
                    </a:cubicBezTo>
                    <a:cubicBezTo>
                      <a:pt x="2208" y="1426"/>
                      <a:pt x="2202" y="1341"/>
                      <a:pt x="2227" y="1277"/>
                    </a:cubicBezTo>
                    <a:cubicBezTo>
                      <a:pt x="2260" y="1189"/>
                      <a:pt x="2302" y="1157"/>
                      <a:pt x="2199" y="1058"/>
                    </a:cubicBezTo>
                    <a:cubicBezTo>
                      <a:pt x="2177" y="1036"/>
                      <a:pt x="2048" y="950"/>
                      <a:pt x="2024" y="945"/>
                    </a:cubicBezTo>
                    <a:cubicBezTo>
                      <a:pt x="1993" y="938"/>
                      <a:pt x="1965" y="939"/>
                      <a:pt x="1934" y="932"/>
                    </a:cubicBezTo>
                    <a:cubicBezTo>
                      <a:pt x="1873" y="919"/>
                      <a:pt x="1805" y="899"/>
                      <a:pt x="1731" y="899"/>
                    </a:cubicBezTo>
                    <a:cubicBezTo>
                      <a:pt x="1626" y="899"/>
                      <a:pt x="1547" y="941"/>
                      <a:pt x="1358" y="941"/>
                    </a:cubicBezTo>
                    <a:cubicBezTo>
                      <a:pt x="1316" y="941"/>
                      <a:pt x="1320" y="934"/>
                      <a:pt x="1282" y="933"/>
                    </a:cubicBezTo>
                    <a:cubicBezTo>
                      <a:pt x="1282" y="859"/>
                      <a:pt x="1262" y="813"/>
                      <a:pt x="1351" y="757"/>
                    </a:cubicBezTo>
                    <a:lnTo>
                      <a:pt x="1553" y="636"/>
                    </a:lnTo>
                    <a:cubicBezTo>
                      <a:pt x="1593" y="610"/>
                      <a:pt x="1589" y="605"/>
                      <a:pt x="1637" y="586"/>
                    </a:cubicBezTo>
                    <a:cubicBezTo>
                      <a:pt x="1650" y="580"/>
                      <a:pt x="1668" y="571"/>
                      <a:pt x="1683" y="563"/>
                    </a:cubicBezTo>
                    <a:cubicBezTo>
                      <a:pt x="1786" y="506"/>
                      <a:pt x="1790" y="441"/>
                      <a:pt x="1790" y="332"/>
                    </a:cubicBezTo>
                    <a:cubicBezTo>
                      <a:pt x="1790" y="213"/>
                      <a:pt x="1724" y="96"/>
                      <a:pt x="1633" y="40"/>
                    </a:cubicBezTo>
                    <a:lnTo>
                      <a:pt x="1617" y="30"/>
                    </a:lnTo>
                    <a:cubicBezTo>
                      <a:pt x="1567" y="0"/>
                      <a:pt x="1502" y="18"/>
                      <a:pt x="1502" y="78"/>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84" name="组合 83">
                <a:extLst>
                  <a:ext uri="{FF2B5EF4-FFF2-40B4-BE49-F238E27FC236}">
                    <a16:creationId xmlns="" xmlns:a16="http://schemas.microsoft.com/office/drawing/2014/main" id="{8BCF8D9D-8BFB-40EF-9D2D-CDE339E4FAD6}"/>
                  </a:ext>
                </a:extLst>
              </p:cNvPr>
              <p:cNvGrpSpPr/>
              <p:nvPr/>
            </p:nvGrpSpPr>
            <p:grpSpPr>
              <a:xfrm>
                <a:off x="7683654" y="5211762"/>
                <a:ext cx="777721" cy="795133"/>
                <a:chOff x="8128154" y="5211762"/>
                <a:chExt cx="777721" cy="795133"/>
              </a:xfrm>
            </p:grpSpPr>
            <p:sp>
              <p:nvSpPr>
                <p:cNvPr id="78" name="Freeform 34">
                  <a:extLst>
                    <a:ext uri="{FF2B5EF4-FFF2-40B4-BE49-F238E27FC236}">
                      <a16:creationId xmlns="" xmlns:a16="http://schemas.microsoft.com/office/drawing/2014/main" id="{90895C7E-2800-42F5-BC4E-841725E8D33A}"/>
                    </a:ext>
                  </a:extLst>
                </p:cNvPr>
                <p:cNvSpPr>
                  <a:spLocks noEditPoints="1"/>
                </p:cNvSpPr>
                <p:nvPr/>
              </p:nvSpPr>
              <p:spPr bwMode="auto">
                <a:xfrm>
                  <a:off x="8128154" y="5211762"/>
                  <a:ext cx="777721" cy="644232"/>
                </a:xfrm>
                <a:custGeom>
                  <a:avLst/>
                  <a:gdLst>
                    <a:gd name="T0" fmla="*/ 1651 w 2752"/>
                    <a:gd name="T1" fmla="*/ 1193 h 2259"/>
                    <a:gd name="T2" fmla="*/ 1795 w 2752"/>
                    <a:gd name="T3" fmla="*/ 939 h 2259"/>
                    <a:gd name="T4" fmla="*/ 1758 w 2752"/>
                    <a:gd name="T5" fmla="*/ 1045 h 2259"/>
                    <a:gd name="T6" fmla="*/ 1728 w 2752"/>
                    <a:gd name="T7" fmla="*/ 1184 h 2259"/>
                    <a:gd name="T8" fmla="*/ 2752 w 2752"/>
                    <a:gd name="T9" fmla="*/ 1370 h 2259"/>
                    <a:gd name="T10" fmla="*/ 2252 w 2752"/>
                    <a:gd name="T11" fmla="*/ 1498 h 2259"/>
                    <a:gd name="T12" fmla="*/ 1965 w 2752"/>
                    <a:gd name="T13" fmla="*/ 1396 h 2259"/>
                    <a:gd name="T14" fmla="*/ 2405 w 2752"/>
                    <a:gd name="T15" fmla="*/ 1303 h 2259"/>
                    <a:gd name="T16" fmla="*/ 1880 w 2752"/>
                    <a:gd name="T17" fmla="*/ 1286 h 2259"/>
                    <a:gd name="T18" fmla="*/ 1753 w 2752"/>
                    <a:gd name="T19" fmla="*/ 1430 h 2259"/>
                    <a:gd name="T20" fmla="*/ 1448 w 2752"/>
                    <a:gd name="T21" fmla="*/ 1429 h 2259"/>
                    <a:gd name="T22" fmla="*/ 1169 w 2752"/>
                    <a:gd name="T23" fmla="*/ 1480 h 2259"/>
                    <a:gd name="T24" fmla="*/ 911 w 2752"/>
                    <a:gd name="T25" fmla="*/ 1646 h 2259"/>
                    <a:gd name="T26" fmla="*/ 780 w 2752"/>
                    <a:gd name="T27" fmla="*/ 1726 h 2259"/>
                    <a:gd name="T28" fmla="*/ 518 w 2752"/>
                    <a:gd name="T29" fmla="*/ 1998 h 2259"/>
                    <a:gd name="T30" fmla="*/ 263 w 2752"/>
                    <a:gd name="T31" fmla="*/ 2259 h 2259"/>
                    <a:gd name="T32" fmla="*/ 0 w 2752"/>
                    <a:gd name="T33" fmla="*/ 2031 h 2259"/>
                    <a:gd name="T34" fmla="*/ 81 w 2752"/>
                    <a:gd name="T35" fmla="*/ 1781 h 2259"/>
                    <a:gd name="T36" fmla="*/ 314 w 2752"/>
                    <a:gd name="T37" fmla="*/ 1599 h 2259"/>
                    <a:gd name="T38" fmla="*/ 544 w 2752"/>
                    <a:gd name="T39" fmla="*/ 1685 h 2259"/>
                    <a:gd name="T40" fmla="*/ 763 w 2752"/>
                    <a:gd name="T41" fmla="*/ 1548 h 2259"/>
                    <a:gd name="T42" fmla="*/ 931 w 2752"/>
                    <a:gd name="T43" fmla="*/ 1480 h 2259"/>
                    <a:gd name="T44" fmla="*/ 1135 w 2752"/>
                    <a:gd name="T45" fmla="*/ 1447 h 2259"/>
                    <a:gd name="T46" fmla="*/ 1262 w 2752"/>
                    <a:gd name="T47" fmla="*/ 1396 h 2259"/>
                    <a:gd name="T48" fmla="*/ 1381 w 2752"/>
                    <a:gd name="T49" fmla="*/ 1345 h 2259"/>
                    <a:gd name="T50" fmla="*/ 1482 w 2752"/>
                    <a:gd name="T51" fmla="*/ 1133 h 2259"/>
                    <a:gd name="T52" fmla="*/ 1423 w 2752"/>
                    <a:gd name="T53" fmla="*/ 1226 h 2259"/>
                    <a:gd name="T54" fmla="*/ 1326 w 2752"/>
                    <a:gd name="T55" fmla="*/ 1151 h 2259"/>
                    <a:gd name="T56" fmla="*/ 1351 w 2752"/>
                    <a:gd name="T57" fmla="*/ 866 h 2259"/>
                    <a:gd name="T58" fmla="*/ 1541 w 2752"/>
                    <a:gd name="T59" fmla="*/ 845 h 2259"/>
                    <a:gd name="T60" fmla="*/ 1635 w 2752"/>
                    <a:gd name="T61" fmla="*/ 727 h 2259"/>
                    <a:gd name="T62" fmla="*/ 1582 w 2752"/>
                    <a:gd name="T63" fmla="*/ 538 h 2259"/>
                    <a:gd name="T64" fmla="*/ 1406 w 2752"/>
                    <a:gd name="T65" fmla="*/ 685 h 2259"/>
                    <a:gd name="T66" fmla="*/ 1262 w 2752"/>
                    <a:gd name="T67" fmla="*/ 1134 h 2259"/>
                    <a:gd name="T68" fmla="*/ 1177 w 2752"/>
                    <a:gd name="T69" fmla="*/ 1311 h 2259"/>
                    <a:gd name="T70" fmla="*/ 1135 w 2752"/>
                    <a:gd name="T71" fmla="*/ 1133 h 2259"/>
                    <a:gd name="T72" fmla="*/ 1008 w 2752"/>
                    <a:gd name="T73" fmla="*/ 1387 h 2259"/>
                    <a:gd name="T74" fmla="*/ 788 w 2752"/>
                    <a:gd name="T75" fmla="*/ 1218 h 2259"/>
                    <a:gd name="T76" fmla="*/ 915 w 2752"/>
                    <a:gd name="T77" fmla="*/ 888 h 2259"/>
                    <a:gd name="T78" fmla="*/ 1101 w 2752"/>
                    <a:gd name="T79" fmla="*/ 659 h 2259"/>
                    <a:gd name="T80" fmla="*/ 1067 w 2752"/>
                    <a:gd name="T81" fmla="*/ 337 h 2259"/>
                    <a:gd name="T82" fmla="*/ 1389 w 2752"/>
                    <a:gd name="T83" fmla="*/ 617 h 2259"/>
                    <a:gd name="T84" fmla="*/ 1618 w 2752"/>
                    <a:gd name="T85" fmla="*/ 337 h 2259"/>
                    <a:gd name="T86" fmla="*/ 1767 w 2752"/>
                    <a:gd name="T87" fmla="*/ 21 h 2259"/>
                    <a:gd name="T88" fmla="*/ 1814 w 2752"/>
                    <a:gd name="T89" fmla="*/ 331 h 2259"/>
                    <a:gd name="T90" fmla="*/ 1849 w 2752"/>
                    <a:gd name="T91" fmla="*/ 552 h 2259"/>
                    <a:gd name="T92" fmla="*/ 1990 w 2752"/>
                    <a:gd name="T93" fmla="*/ 329 h 2259"/>
                    <a:gd name="T94" fmla="*/ 2192 w 2752"/>
                    <a:gd name="T95" fmla="*/ 211 h 2259"/>
                    <a:gd name="T96" fmla="*/ 2021 w 2752"/>
                    <a:gd name="T97" fmla="*/ 783 h 2259"/>
                    <a:gd name="T98" fmla="*/ 1922 w 2752"/>
                    <a:gd name="T99" fmla="*/ 1057 h 2259"/>
                    <a:gd name="T100" fmla="*/ 2372 w 2752"/>
                    <a:gd name="T101" fmla="*/ 1115 h 2259"/>
                    <a:gd name="T102" fmla="*/ 2491 w 2752"/>
                    <a:gd name="T103" fmla="*/ 1152 h 2259"/>
                    <a:gd name="T104" fmla="*/ 2615 w 2752"/>
                    <a:gd name="T105" fmla="*/ 1178 h 2259"/>
                    <a:gd name="T106" fmla="*/ 2752 w 2752"/>
                    <a:gd name="T107" fmla="*/ 1349 h 2259"/>
                    <a:gd name="T108" fmla="*/ 1592 w 2752"/>
                    <a:gd name="T109" fmla="*/ 1049 h 2259"/>
                    <a:gd name="T110" fmla="*/ 1540 w 2752"/>
                    <a:gd name="T111" fmla="*/ 954 h 2259"/>
                    <a:gd name="T112" fmla="*/ 1609 w 2752"/>
                    <a:gd name="T113" fmla="*/ 922 h 2259"/>
                    <a:gd name="T114" fmla="*/ 1863 w 2752"/>
                    <a:gd name="T115" fmla="*/ 820 h 2259"/>
                    <a:gd name="T116" fmla="*/ 1838 w 2752"/>
                    <a:gd name="T117" fmla="*/ 693 h 2259"/>
                    <a:gd name="T118" fmla="*/ 1863 w 2752"/>
                    <a:gd name="T119" fmla="*/ 820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2" h="2259">
                      <a:moveTo>
                        <a:pt x="1728" y="1184"/>
                      </a:moveTo>
                      <a:cubicBezTo>
                        <a:pt x="1690" y="1184"/>
                        <a:pt x="1678" y="1180"/>
                        <a:pt x="1651" y="1193"/>
                      </a:cubicBezTo>
                      <a:cubicBezTo>
                        <a:pt x="1651" y="1141"/>
                        <a:pt x="1646" y="1151"/>
                        <a:pt x="1674" y="1122"/>
                      </a:cubicBezTo>
                      <a:cubicBezTo>
                        <a:pt x="1794" y="1002"/>
                        <a:pt x="1745" y="952"/>
                        <a:pt x="1795" y="939"/>
                      </a:cubicBezTo>
                      <a:cubicBezTo>
                        <a:pt x="1796" y="972"/>
                        <a:pt x="1809" y="981"/>
                        <a:pt x="1799" y="1002"/>
                      </a:cubicBezTo>
                      <a:cubicBezTo>
                        <a:pt x="1788" y="1025"/>
                        <a:pt x="1773" y="1009"/>
                        <a:pt x="1758" y="1045"/>
                      </a:cubicBezTo>
                      <a:cubicBezTo>
                        <a:pt x="1747" y="1073"/>
                        <a:pt x="1756" y="1095"/>
                        <a:pt x="1753" y="1125"/>
                      </a:cubicBezTo>
                      <a:cubicBezTo>
                        <a:pt x="1748" y="1177"/>
                        <a:pt x="1740" y="1139"/>
                        <a:pt x="1728" y="1184"/>
                      </a:cubicBezTo>
                      <a:close/>
                      <a:moveTo>
                        <a:pt x="2752" y="1349"/>
                      </a:moveTo>
                      <a:lnTo>
                        <a:pt x="2752" y="1370"/>
                      </a:lnTo>
                      <a:cubicBezTo>
                        <a:pt x="2749" y="1398"/>
                        <a:pt x="2729" y="1424"/>
                        <a:pt x="2686" y="1448"/>
                      </a:cubicBezTo>
                      <a:cubicBezTo>
                        <a:pt x="2529" y="1535"/>
                        <a:pt x="2421" y="1512"/>
                        <a:pt x="2252" y="1498"/>
                      </a:cubicBezTo>
                      <a:cubicBezTo>
                        <a:pt x="2153" y="1489"/>
                        <a:pt x="2076" y="1534"/>
                        <a:pt x="1965" y="1480"/>
                      </a:cubicBezTo>
                      <a:lnTo>
                        <a:pt x="1965" y="1396"/>
                      </a:lnTo>
                      <a:cubicBezTo>
                        <a:pt x="2044" y="1389"/>
                        <a:pt x="2121" y="1370"/>
                        <a:pt x="2210" y="1370"/>
                      </a:cubicBezTo>
                      <a:cubicBezTo>
                        <a:pt x="2286" y="1371"/>
                        <a:pt x="2369" y="1371"/>
                        <a:pt x="2405" y="1303"/>
                      </a:cubicBezTo>
                      <a:cubicBezTo>
                        <a:pt x="2343" y="1210"/>
                        <a:pt x="2133" y="1231"/>
                        <a:pt x="2029" y="1248"/>
                      </a:cubicBezTo>
                      <a:cubicBezTo>
                        <a:pt x="1977" y="1256"/>
                        <a:pt x="1916" y="1283"/>
                        <a:pt x="1880" y="1286"/>
                      </a:cubicBezTo>
                      <a:cubicBezTo>
                        <a:pt x="1874" y="1364"/>
                        <a:pt x="1860" y="1372"/>
                        <a:pt x="1829" y="1430"/>
                      </a:cubicBezTo>
                      <a:lnTo>
                        <a:pt x="1753" y="1430"/>
                      </a:lnTo>
                      <a:cubicBezTo>
                        <a:pt x="1740" y="1380"/>
                        <a:pt x="1634" y="1350"/>
                        <a:pt x="1561" y="1398"/>
                      </a:cubicBezTo>
                      <a:cubicBezTo>
                        <a:pt x="1532" y="1417"/>
                        <a:pt x="1512" y="1410"/>
                        <a:pt x="1448" y="1429"/>
                      </a:cubicBezTo>
                      <a:cubicBezTo>
                        <a:pt x="1402" y="1442"/>
                        <a:pt x="1359" y="1438"/>
                        <a:pt x="1313" y="1438"/>
                      </a:cubicBezTo>
                      <a:cubicBezTo>
                        <a:pt x="1298" y="1495"/>
                        <a:pt x="1239" y="1480"/>
                        <a:pt x="1169" y="1480"/>
                      </a:cubicBezTo>
                      <a:cubicBezTo>
                        <a:pt x="1150" y="1562"/>
                        <a:pt x="1109" y="1526"/>
                        <a:pt x="1042" y="1565"/>
                      </a:cubicBezTo>
                      <a:cubicBezTo>
                        <a:pt x="998" y="1591"/>
                        <a:pt x="957" y="1618"/>
                        <a:pt x="911" y="1646"/>
                      </a:cubicBezTo>
                      <a:cubicBezTo>
                        <a:pt x="885" y="1662"/>
                        <a:pt x="869" y="1671"/>
                        <a:pt x="842" y="1687"/>
                      </a:cubicBezTo>
                      <a:cubicBezTo>
                        <a:pt x="817" y="1703"/>
                        <a:pt x="805" y="1713"/>
                        <a:pt x="780" y="1726"/>
                      </a:cubicBezTo>
                      <a:cubicBezTo>
                        <a:pt x="727" y="1753"/>
                        <a:pt x="696" y="1770"/>
                        <a:pt x="648" y="1807"/>
                      </a:cubicBezTo>
                      <a:cubicBezTo>
                        <a:pt x="586" y="1854"/>
                        <a:pt x="564" y="1937"/>
                        <a:pt x="518" y="1998"/>
                      </a:cubicBezTo>
                      <a:cubicBezTo>
                        <a:pt x="463" y="2072"/>
                        <a:pt x="490" y="2060"/>
                        <a:pt x="464" y="2105"/>
                      </a:cubicBezTo>
                      <a:cubicBezTo>
                        <a:pt x="418" y="2185"/>
                        <a:pt x="374" y="2259"/>
                        <a:pt x="263" y="2259"/>
                      </a:cubicBezTo>
                      <a:cubicBezTo>
                        <a:pt x="171" y="2259"/>
                        <a:pt x="130" y="2237"/>
                        <a:pt x="90" y="2170"/>
                      </a:cubicBezTo>
                      <a:cubicBezTo>
                        <a:pt x="66" y="2129"/>
                        <a:pt x="0" y="2071"/>
                        <a:pt x="0" y="2031"/>
                      </a:cubicBezTo>
                      <a:cubicBezTo>
                        <a:pt x="0" y="1981"/>
                        <a:pt x="7" y="1918"/>
                        <a:pt x="23" y="1876"/>
                      </a:cubicBezTo>
                      <a:cubicBezTo>
                        <a:pt x="37" y="1839"/>
                        <a:pt x="61" y="1811"/>
                        <a:pt x="81" y="1781"/>
                      </a:cubicBezTo>
                      <a:lnTo>
                        <a:pt x="195" y="1599"/>
                      </a:lnTo>
                      <a:lnTo>
                        <a:pt x="314" y="1599"/>
                      </a:lnTo>
                      <a:cubicBezTo>
                        <a:pt x="320" y="1622"/>
                        <a:pt x="344" y="1660"/>
                        <a:pt x="359" y="1680"/>
                      </a:cubicBezTo>
                      <a:cubicBezTo>
                        <a:pt x="404" y="1740"/>
                        <a:pt x="493" y="1742"/>
                        <a:pt x="544" y="1685"/>
                      </a:cubicBezTo>
                      <a:cubicBezTo>
                        <a:pt x="568" y="1658"/>
                        <a:pt x="563" y="1644"/>
                        <a:pt x="607" y="1629"/>
                      </a:cubicBezTo>
                      <a:cubicBezTo>
                        <a:pt x="666" y="1610"/>
                        <a:pt x="710" y="1576"/>
                        <a:pt x="763" y="1548"/>
                      </a:cubicBezTo>
                      <a:cubicBezTo>
                        <a:pt x="795" y="1531"/>
                        <a:pt x="820" y="1536"/>
                        <a:pt x="853" y="1520"/>
                      </a:cubicBezTo>
                      <a:cubicBezTo>
                        <a:pt x="886" y="1505"/>
                        <a:pt x="890" y="1491"/>
                        <a:pt x="931" y="1480"/>
                      </a:cubicBezTo>
                      <a:cubicBezTo>
                        <a:pt x="951" y="1474"/>
                        <a:pt x="958" y="1475"/>
                        <a:pt x="983" y="1472"/>
                      </a:cubicBezTo>
                      <a:cubicBezTo>
                        <a:pt x="1057" y="1464"/>
                        <a:pt x="1021" y="1447"/>
                        <a:pt x="1135" y="1447"/>
                      </a:cubicBezTo>
                      <a:cubicBezTo>
                        <a:pt x="1137" y="1418"/>
                        <a:pt x="1141" y="1416"/>
                        <a:pt x="1152" y="1396"/>
                      </a:cubicBezTo>
                      <a:lnTo>
                        <a:pt x="1262" y="1396"/>
                      </a:lnTo>
                      <a:cubicBezTo>
                        <a:pt x="1264" y="1367"/>
                        <a:pt x="1268" y="1365"/>
                        <a:pt x="1279" y="1345"/>
                      </a:cubicBezTo>
                      <a:lnTo>
                        <a:pt x="1381" y="1345"/>
                      </a:lnTo>
                      <a:cubicBezTo>
                        <a:pt x="1414" y="1282"/>
                        <a:pt x="1429" y="1260"/>
                        <a:pt x="1524" y="1260"/>
                      </a:cubicBezTo>
                      <a:cubicBezTo>
                        <a:pt x="1498" y="1210"/>
                        <a:pt x="1496" y="1195"/>
                        <a:pt x="1482" y="1133"/>
                      </a:cubicBezTo>
                      <a:lnTo>
                        <a:pt x="1423" y="1133"/>
                      </a:lnTo>
                      <a:lnTo>
                        <a:pt x="1423" y="1226"/>
                      </a:lnTo>
                      <a:lnTo>
                        <a:pt x="1338" y="1226"/>
                      </a:lnTo>
                      <a:cubicBezTo>
                        <a:pt x="1336" y="1201"/>
                        <a:pt x="1324" y="1169"/>
                        <a:pt x="1326" y="1151"/>
                      </a:cubicBezTo>
                      <a:cubicBezTo>
                        <a:pt x="1333" y="1083"/>
                        <a:pt x="1345" y="1194"/>
                        <a:pt x="1346" y="913"/>
                      </a:cubicBezTo>
                      <a:cubicBezTo>
                        <a:pt x="1346" y="892"/>
                        <a:pt x="1345" y="885"/>
                        <a:pt x="1351" y="866"/>
                      </a:cubicBezTo>
                      <a:lnTo>
                        <a:pt x="1364" y="838"/>
                      </a:lnTo>
                      <a:cubicBezTo>
                        <a:pt x="1414" y="762"/>
                        <a:pt x="1489" y="841"/>
                        <a:pt x="1541" y="845"/>
                      </a:cubicBezTo>
                      <a:cubicBezTo>
                        <a:pt x="1543" y="795"/>
                        <a:pt x="1565" y="773"/>
                        <a:pt x="1575" y="727"/>
                      </a:cubicBezTo>
                      <a:lnTo>
                        <a:pt x="1635" y="727"/>
                      </a:lnTo>
                      <a:lnTo>
                        <a:pt x="1636" y="618"/>
                      </a:lnTo>
                      <a:cubicBezTo>
                        <a:pt x="1642" y="566"/>
                        <a:pt x="1666" y="484"/>
                        <a:pt x="1582" y="538"/>
                      </a:cubicBezTo>
                      <a:cubicBezTo>
                        <a:pt x="1512" y="584"/>
                        <a:pt x="1495" y="651"/>
                        <a:pt x="1406" y="651"/>
                      </a:cubicBezTo>
                      <a:lnTo>
                        <a:pt x="1406" y="685"/>
                      </a:lnTo>
                      <a:cubicBezTo>
                        <a:pt x="1406" y="754"/>
                        <a:pt x="1270" y="828"/>
                        <a:pt x="1262" y="939"/>
                      </a:cubicBezTo>
                      <a:cubicBezTo>
                        <a:pt x="1258" y="1000"/>
                        <a:pt x="1264" y="1071"/>
                        <a:pt x="1262" y="1134"/>
                      </a:cubicBezTo>
                      <a:cubicBezTo>
                        <a:pt x="1261" y="1186"/>
                        <a:pt x="1246" y="1261"/>
                        <a:pt x="1245" y="1311"/>
                      </a:cubicBezTo>
                      <a:lnTo>
                        <a:pt x="1177" y="1311"/>
                      </a:lnTo>
                      <a:cubicBezTo>
                        <a:pt x="1169" y="1274"/>
                        <a:pt x="1159" y="1265"/>
                        <a:pt x="1152" y="1227"/>
                      </a:cubicBezTo>
                      <a:cubicBezTo>
                        <a:pt x="1146" y="1194"/>
                        <a:pt x="1142" y="1164"/>
                        <a:pt x="1135" y="1133"/>
                      </a:cubicBezTo>
                      <a:cubicBezTo>
                        <a:pt x="1097" y="1154"/>
                        <a:pt x="1106" y="1143"/>
                        <a:pt x="1089" y="1189"/>
                      </a:cubicBezTo>
                      <a:cubicBezTo>
                        <a:pt x="1064" y="1254"/>
                        <a:pt x="1023" y="1321"/>
                        <a:pt x="1008" y="1387"/>
                      </a:cubicBezTo>
                      <a:cubicBezTo>
                        <a:pt x="946" y="1387"/>
                        <a:pt x="897" y="1393"/>
                        <a:pt x="857" y="1344"/>
                      </a:cubicBezTo>
                      <a:cubicBezTo>
                        <a:pt x="838" y="1321"/>
                        <a:pt x="788" y="1254"/>
                        <a:pt x="788" y="1218"/>
                      </a:cubicBezTo>
                      <a:cubicBezTo>
                        <a:pt x="788" y="1082"/>
                        <a:pt x="852" y="1144"/>
                        <a:pt x="863" y="1039"/>
                      </a:cubicBezTo>
                      <a:cubicBezTo>
                        <a:pt x="870" y="984"/>
                        <a:pt x="855" y="888"/>
                        <a:pt x="915" y="888"/>
                      </a:cubicBezTo>
                      <a:cubicBezTo>
                        <a:pt x="970" y="888"/>
                        <a:pt x="998" y="911"/>
                        <a:pt x="1042" y="922"/>
                      </a:cubicBezTo>
                      <a:cubicBezTo>
                        <a:pt x="1151" y="849"/>
                        <a:pt x="1110" y="799"/>
                        <a:pt x="1101" y="659"/>
                      </a:cubicBezTo>
                      <a:cubicBezTo>
                        <a:pt x="1098" y="606"/>
                        <a:pt x="1089" y="550"/>
                        <a:pt x="1084" y="498"/>
                      </a:cubicBezTo>
                      <a:cubicBezTo>
                        <a:pt x="1080" y="449"/>
                        <a:pt x="1068" y="383"/>
                        <a:pt x="1067" y="337"/>
                      </a:cubicBezTo>
                      <a:cubicBezTo>
                        <a:pt x="1105" y="317"/>
                        <a:pt x="1264" y="143"/>
                        <a:pt x="1313" y="430"/>
                      </a:cubicBezTo>
                      <a:cubicBezTo>
                        <a:pt x="1326" y="509"/>
                        <a:pt x="1307" y="615"/>
                        <a:pt x="1389" y="617"/>
                      </a:cubicBezTo>
                      <a:cubicBezTo>
                        <a:pt x="1394" y="555"/>
                        <a:pt x="1433" y="500"/>
                        <a:pt x="1499" y="498"/>
                      </a:cubicBezTo>
                      <a:cubicBezTo>
                        <a:pt x="1516" y="426"/>
                        <a:pt x="1540" y="356"/>
                        <a:pt x="1618" y="337"/>
                      </a:cubicBezTo>
                      <a:cubicBezTo>
                        <a:pt x="1618" y="193"/>
                        <a:pt x="1655" y="196"/>
                        <a:pt x="1722" y="111"/>
                      </a:cubicBezTo>
                      <a:cubicBezTo>
                        <a:pt x="1750" y="75"/>
                        <a:pt x="1714" y="35"/>
                        <a:pt x="1767" y="21"/>
                      </a:cubicBezTo>
                      <a:cubicBezTo>
                        <a:pt x="1843" y="0"/>
                        <a:pt x="1885" y="50"/>
                        <a:pt x="1948" y="83"/>
                      </a:cubicBezTo>
                      <a:cubicBezTo>
                        <a:pt x="1944" y="240"/>
                        <a:pt x="1908" y="245"/>
                        <a:pt x="1814" y="331"/>
                      </a:cubicBezTo>
                      <a:cubicBezTo>
                        <a:pt x="1697" y="439"/>
                        <a:pt x="1770" y="464"/>
                        <a:pt x="1770" y="617"/>
                      </a:cubicBezTo>
                      <a:lnTo>
                        <a:pt x="1849" y="552"/>
                      </a:lnTo>
                      <a:cubicBezTo>
                        <a:pt x="1878" y="516"/>
                        <a:pt x="1907" y="498"/>
                        <a:pt x="1956" y="498"/>
                      </a:cubicBezTo>
                      <a:cubicBezTo>
                        <a:pt x="1956" y="393"/>
                        <a:pt x="1944" y="418"/>
                        <a:pt x="1990" y="329"/>
                      </a:cubicBezTo>
                      <a:cubicBezTo>
                        <a:pt x="2025" y="262"/>
                        <a:pt x="2031" y="206"/>
                        <a:pt x="2123" y="190"/>
                      </a:cubicBezTo>
                      <a:cubicBezTo>
                        <a:pt x="2162" y="183"/>
                        <a:pt x="2171" y="190"/>
                        <a:pt x="2192" y="211"/>
                      </a:cubicBezTo>
                      <a:cubicBezTo>
                        <a:pt x="2251" y="271"/>
                        <a:pt x="2325" y="422"/>
                        <a:pt x="2216" y="479"/>
                      </a:cubicBezTo>
                      <a:cubicBezTo>
                        <a:pt x="1964" y="611"/>
                        <a:pt x="2076" y="697"/>
                        <a:pt x="2021" y="783"/>
                      </a:cubicBezTo>
                      <a:cubicBezTo>
                        <a:pt x="1988" y="835"/>
                        <a:pt x="1988" y="782"/>
                        <a:pt x="1981" y="870"/>
                      </a:cubicBezTo>
                      <a:cubicBezTo>
                        <a:pt x="1975" y="942"/>
                        <a:pt x="1922" y="981"/>
                        <a:pt x="1922" y="1057"/>
                      </a:cubicBezTo>
                      <a:cubicBezTo>
                        <a:pt x="1922" y="1133"/>
                        <a:pt x="2037" y="1099"/>
                        <a:pt x="2109" y="1099"/>
                      </a:cubicBezTo>
                      <a:cubicBezTo>
                        <a:pt x="2195" y="1099"/>
                        <a:pt x="2292" y="1102"/>
                        <a:pt x="2372" y="1115"/>
                      </a:cubicBezTo>
                      <a:cubicBezTo>
                        <a:pt x="2401" y="1120"/>
                        <a:pt x="2417" y="1121"/>
                        <a:pt x="2441" y="1131"/>
                      </a:cubicBezTo>
                      <a:cubicBezTo>
                        <a:pt x="2459" y="1138"/>
                        <a:pt x="2474" y="1150"/>
                        <a:pt x="2491" y="1152"/>
                      </a:cubicBezTo>
                      <a:cubicBezTo>
                        <a:pt x="2518" y="1156"/>
                        <a:pt x="2511" y="1144"/>
                        <a:pt x="2555" y="1161"/>
                      </a:cubicBezTo>
                      <a:cubicBezTo>
                        <a:pt x="2583" y="1171"/>
                        <a:pt x="2583" y="1170"/>
                        <a:pt x="2615" y="1178"/>
                      </a:cubicBezTo>
                      <a:cubicBezTo>
                        <a:pt x="2657" y="1189"/>
                        <a:pt x="2675" y="1211"/>
                        <a:pt x="2700" y="1244"/>
                      </a:cubicBezTo>
                      <a:cubicBezTo>
                        <a:pt x="2728" y="1281"/>
                        <a:pt x="2748" y="1317"/>
                        <a:pt x="2752" y="1349"/>
                      </a:cubicBezTo>
                      <a:close/>
                      <a:moveTo>
                        <a:pt x="1592" y="998"/>
                      </a:moveTo>
                      <a:lnTo>
                        <a:pt x="1592" y="1049"/>
                      </a:lnTo>
                      <a:cubicBezTo>
                        <a:pt x="1548" y="1048"/>
                        <a:pt x="1508" y="1033"/>
                        <a:pt x="1508" y="989"/>
                      </a:cubicBezTo>
                      <a:cubicBezTo>
                        <a:pt x="1508" y="962"/>
                        <a:pt x="1526" y="969"/>
                        <a:pt x="1540" y="954"/>
                      </a:cubicBezTo>
                      <a:cubicBezTo>
                        <a:pt x="1554" y="939"/>
                        <a:pt x="1552" y="932"/>
                        <a:pt x="1558" y="905"/>
                      </a:cubicBezTo>
                      <a:cubicBezTo>
                        <a:pt x="1575" y="913"/>
                        <a:pt x="1589" y="917"/>
                        <a:pt x="1609" y="922"/>
                      </a:cubicBezTo>
                      <a:cubicBezTo>
                        <a:pt x="1602" y="952"/>
                        <a:pt x="1592" y="961"/>
                        <a:pt x="1592" y="998"/>
                      </a:cubicBezTo>
                      <a:close/>
                      <a:moveTo>
                        <a:pt x="1863" y="820"/>
                      </a:moveTo>
                      <a:cubicBezTo>
                        <a:pt x="1814" y="820"/>
                        <a:pt x="1798" y="815"/>
                        <a:pt x="1762" y="812"/>
                      </a:cubicBezTo>
                      <a:cubicBezTo>
                        <a:pt x="1764" y="719"/>
                        <a:pt x="1836" y="782"/>
                        <a:pt x="1838" y="693"/>
                      </a:cubicBezTo>
                      <a:cubicBezTo>
                        <a:pt x="1854" y="701"/>
                        <a:pt x="1883" y="708"/>
                        <a:pt x="1905" y="710"/>
                      </a:cubicBezTo>
                      <a:cubicBezTo>
                        <a:pt x="1902" y="756"/>
                        <a:pt x="1874" y="775"/>
                        <a:pt x="1863" y="820"/>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 name="Freeform 36">
                  <a:extLst>
                    <a:ext uri="{FF2B5EF4-FFF2-40B4-BE49-F238E27FC236}">
                      <a16:creationId xmlns="" xmlns:a16="http://schemas.microsoft.com/office/drawing/2014/main" id="{36ED5299-A166-45E4-8C23-18E20122FD2D}"/>
                    </a:ext>
                  </a:extLst>
                </p:cNvPr>
                <p:cNvSpPr>
                  <a:spLocks/>
                </p:cNvSpPr>
                <p:nvPr/>
              </p:nvSpPr>
              <p:spPr bwMode="auto">
                <a:xfrm>
                  <a:off x="8364179" y="5627708"/>
                  <a:ext cx="381123" cy="379187"/>
                </a:xfrm>
                <a:custGeom>
                  <a:avLst/>
                  <a:gdLst>
                    <a:gd name="T0" fmla="*/ 224 w 1353"/>
                    <a:gd name="T1" fmla="*/ 424 h 1330"/>
                    <a:gd name="T2" fmla="*/ 406 w 1353"/>
                    <a:gd name="T3" fmla="*/ 335 h 1330"/>
                    <a:gd name="T4" fmla="*/ 491 w 1353"/>
                    <a:gd name="T5" fmla="*/ 285 h 1330"/>
                    <a:gd name="T6" fmla="*/ 656 w 1353"/>
                    <a:gd name="T7" fmla="*/ 254 h 1330"/>
                    <a:gd name="T8" fmla="*/ 552 w 1353"/>
                    <a:gd name="T9" fmla="*/ 320 h 1330"/>
                    <a:gd name="T10" fmla="*/ 497 w 1353"/>
                    <a:gd name="T11" fmla="*/ 383 h 1330"/>
                    <a:gd name="T12" fmla="*/ 496 w 1353"/>
                    <a:gd name="T13" fmla="*/ 542 h 1330"/>
                    <a:gd name="T14" fmla="*/ 313 w 1353"/>
                    <a:gd name="T15" fmla="*/ 597 h 1330"/>
                    <a:gd name="T16" fmla="*/ 97 w 1353"/>
                    <a:gd name="T17" fmla="*/ 551 h 1330"/>
                    <a:gd name="T18" fmla="*/ 78 w 1353"/>
                    <a:gd name="T19" fmla="*/ 747 h 1330"/>
                    <a:gd name="T20" fmla="*/ 266 w 1353"/>
                    <a:gd name="T21" fmla="*/ 898 h 1330"/>
                    <a:gd name="T22" fmla="*/ 586 w 1353"/>
                    <a:gd name="T23" fmla="*/ 860 h 1330"/>
                    <a:gd name="T24" fmla="*/ 527 w 1353"/>
                    <a:gd name="T25" fmla="*/ 1006 h 1330"/>
                    <a:gd name="T26" fmla="*/ 269 w 1353"/>
                    <a:gd name="T27" fmla="*/ 1133 h 1330"/>
                    <a:gd name="T28" fmla="*/ 4 w 1353"/>
                    <a:gd name="T29" fmla="*/ 1127 h 1330"/>
                    <a:gd name="T30" fmla="*/ 92 w 1353"/>
                    <a:gd name="T31" fmla="*/ 1216 h 1330"/>
                    <a:gd name="T32" fmla="*/ 162 w 1353"/>
                    <a:gd name="T33" fmla="*/ 1239 h 1330"/>
                    <a:gd name="T34" fmla="*/ 191 w 1353"/>
                    <a:gd name="T35" fmla="*/ 1253 h 1330"/>
                    <a:gd name="T36" fmla="*/ 272 w 1353"/>
                    <a:gd name="T37" fmla="*/ 1273 h 1330"/>
                    <a:gd name="T38" fmla="*/ 373 w 1353"/>
                    <a:gd name="T39" fmla="*/ 1298 h 1330"/>
                    <a:gd name="T40" fmla="*/ 588 w 1353"/>
                    <a:gd name="T41" fmla="*/ 1330 h 1330"/>
                    <a:gd name="T42" fmla="*/ 701 w 1353"/>
                    <a:gd name="T43" fmla="*/ 1282 h 1330"/>
                    <a:gd name="T44" fmla="*/ 771 w 1353"/>
                    <a:gd name="T45" fmla="*/ 1175 h 1330"/>
                    <a:gd name="T46" fmla="*/ 848 w 1353"/>
                    <a:gd name="T47" fmla="*/ 980 h 1330"/>
                    <a:gd name="T48" fmla="*/ 867 w 1353"/>
                    <a:gd name="T49" fmla="*/ 906 h 1330"/>
                    <a:gd name="T50" fmla="*/ 1104 w 1353"/>
                    <a:gd name="T51" fmla="*/ 635 h 1330"/>
                    <a:gd name="T52" fmla="*/ 1236 w 1353"/>
                    <a:gd name="T53" fmla="*/ 650 h 1330"/>
                    <a:gd name="T54" fmla="*/ 1301 w 1353"/>
                    <a:gd name="T55" fmla="*/ 464 h 1330"/>
                    <a:gd name="T56" fmla="*/ 1045 w 1353"/>
                    <a:gd name="T57" fmla="*/ 348 h 1330"/>
                    <a:gd name="T58" fmla="*/ 801 w 1353"/>
                    <a:gd name="T59" fmla="*/ 426 h 1330"/>
                    <a:gd name="T60" fmla="*/ 789 w 1353"/>
                    <a:gd name="T61" fmla="*/ 328 h 1330"/>
                    <a:gd name="T62" fmla="*/ 865 w 1353"/>
                    <a:gd name="T63" fmla="*/ 278 h 1330"/>
                    <a:gd name="T64" fmla="*/ 928 w 1353"/>
                    <a:gd name="T65" fmla="*/ 222 h 1330"/>
                    <a:gd name="T66" fmla="*/ 910 w 1353"/>
                    <a:gd name="T67" fmla="*/ 51 h 1330"/>
                    <a:gd name="T68" fmla="*/ 791 w 1353"/>
                    <a:gd name="T69" fmla="*/ 0 h 1330"/>
                    <a:gd name="T70" fmla="*/ 537 w 1353"/>
                    <a:gd name="T71" fmla="*/ 51 h 1330"/>
                    <a:gd name="T72" fmla="*/ 290 w 1353"/>
                    <a:gd name="T73" fmla="*/ 177 h 1330"/>
                    <a:gd name="T74" fmla="*/ 192 w 1353"/>
                    <a:gd name="T75" fmla="*/ 332 h 1330"/>
                    <a:gd name="T76" fmla="*/ 224 w 1353"/>
                    <a:gd name="T77" fmla="*/ 424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3" h="1330">
                      <a:moveTo>
                        <a:pt x="224" y="424"/>
                      </a:moveTo>
                      <a:cubicBezTo>
                        <a:pt x="314" y="416"/>
                        <a:pt x="324" y="385"/>
                        <a:pt x="406" y="335"/>
                      </a:cubicBezTo>
                      <a:cubicBezTo>
                        <a:pt x="438" y="317"/>
                        <a:pt x="459" y="304"/>
                        <a:pt x="491" y="285"/>
                      </a:cubicBezTo>
                      <a:cubicBezTo>
                        <a:pt x="588" y="225"/>
                        <a:pt x="614" y="254"/>
                        <a:pt x="656" y="254"/>
                      </a:cubicBezTo>
                      <a:cubicBezTo>
                        <a:pt x="654" y="323"/>
                        <a:pt x="646" y="286"/>
                        <a:pt x="552" y="320"/>
                      </a:cubicBezTo>
                      <a:cubicBezTo>
                        <a:pt x="516" y="333"/>
                        <a:pt x="506" y="337"/>
                        <a:pt x="497" y="383"/>
                      </a:cubicBezTo>
                      <a:cubicBezTo>
                        <a:pt x="480" y="466"/>
                        <a:pt x="485" y="467"/>
                        <a:pt x="496" y="542"/>
                      </a:cubicBezTo>
                      <a:cubicBezTo>
                        <a:pt x="428" y="558"/>
                        <a:pt x="395" y="589"/>
                        <a:pt x="313" y="597"/>
                      </a:cubicBezTo>
                      <a:cubicBezTo>
                        <a:pt x="220" y="605"/>
                        <a:pt x="234" y="551"/>
                        <a:pt x="97" y="551"/>
                      </a:cubicBezTo>
                      <a:cubicBezTo>
                        <a:pt x="10" y="551"/>
                        <a:pt x="0" y="649"/>
                        <a:pt x="78" y="747"/>
                      </a:cubicBezTo>
                      <a:cubicBezTo>
                        <a:pt x="103" y="778"/>
                        <a:pt x="226" y="898"/>
                        <a:pt x="266" y="898"/>
                      </a:cubicBezTo>
                      <a:cubicBezTo>
                        <a:pt x="408" y="898"/>
                        <a:pt x="597" y="749"/>
                        <a:pt x="586" y="860"/>
                      </a:cubicBezTo>
                      <a:cubicBezTo>
                        <a:pt x="575" y="968"/>
                        <a:pt x="564" y="969"/>
                        <a:pt x="527" y="1006"/>
                      </a:cubicBezTo>
                      <a:cubicBezTo>
                        <a:pt x="470" y="1062"/>
                        <a:pt x="381" y="1175"/>
                        <a:pt x="269" y="1133"/>
                      </a:cubicBezTo>
                      <a:cubicBezTo>
                        <a:pt x="243" y="1123"/>
                        <a:pt x="4" y="963"/>
                        <a:pt x="4" y="1127"/>
                      </a:cubicBezTo>
                      <a:cubicBezTo>
                        <a:pt x="4" y="1179"/>
                        <a:pt x="51" y="1201"/>
                        <a:pt x="92" y="1216"/>
                      </a:cubicBezTo>
                      <a:cubicBezTo>
                        <a:pt x="120" y="1227"/>
                        <a:pt x="136" y="1227"/>
                        <a:pt x="162" y="1239"/>
                      </a:cubicBezTo>
                      <a:lnTo>
                        <a:pt x="191" y="1253"/>
                      </a:lnTo>
                      <a:cubicBezTo>
                        <a:pt x="223" y="1263"/>
                        <a:pt x="218" y="1253"/>
                        <a:pt x="272" y="1273"/>
                      </a:cubicBezTo>
                      <a:lnTo>
                        <a:pt x="373" y="1298"/>
                      </a:lnTo>
                      <a:cubicBezTo>
                        <a:pt x="489" y="1319"/>
                        <a:pt x="418" y="1330"/>
                        <a:pt x="588" y="1330"/>
                      </a:cubicBezTo>
                      <a:cubicBezTo>
                        <a:pt x="604" y="1330"/>
                        <a:pt x="684" y="1300"/>
                        <a:pt x="701" y="1282"/>
                      </a:cubicBezTo>
                      <a:cubicBezTo>
                        <a:pt x="743" y="1238"/>
                        <a:pt x="743" y="1231"/>
                        <a:pt x="771" y="1175"/>
                      </a:cubicBezTo>
                      <a:cubicBezTo>
                        <a:pt x="802" y="1114"/>
                        <a:pt x="832" y="1048"/>
                        <a:pt x="848" y="980"/>
                      </a:cubicBezTo>
                      <a:cubicBezTo>
                        <a:pt x="858" y="939"/>
                        <a:pt x="867" y="930"/>
                        <a:pt x="867" y="906"/>
                      </a:cubicBezTo>
                      <a:cubicBezTo>
                        <a:pt x="867" y="706"/>
                        <a:pt x="786" y="635"/>
                        <a:pt x="1104" y="635"/>
                      </a:cubicBezTo>
                      <a:cubicBezTo>
                        <a:pt x="1156" y="635"/>
                        <a:pt x="1200" y="656"/>
                        <a:pt x="1236" y="650"/>
                      </a:cubicBezTo>
                      <a:cubicBezTo>
                        <a:pt x="1353" y="628"/>
                        <a:pt x="1334" y="509"/>
                        <a:pt x="1301" y="464"/>
                      </a:cubicBezTo>
                      <a:cubicBezTo>
                        <a:pt x="1262" y="410"/>
                        <a:pt x="1126" y="348"/>
                        <a:pt x="1045" y="348"/>
                      </a:cubicBezTo>
                      <a:cubicBezTo>
                        <a:pt x="796" y="348"/>
                        <a:pt x="865" y="402"/>
                        <a:pt x="801" y="426"/>
                      </a:cubicBezTo>
                      <a:cubicBezTo>
                        <a:pt x="745" y="447"/>
                        <a:pt x="723" y="391"/>
                        <a:pt x="789" y="328"/>
                      </a:cubicBezTo>
                      <a:cubicBezTo>
                        <a:pt x="820" y="298"/>
                        <a:pt x="836" y="302"/>
                        <a:pt x="865" y="278"/>
                      </a:cubicBezTo>
                      <a:cubicBezTo>
                        <a:pt x="890" y="257"/>
                        <a:pt x="900" y="244"/>
                        <a:pt x="928" y="222"/>
                      </a:cubicBezTo>
                      <a:cubicBezTo>
                        <a:pt x="1010" y="158"/>
                        <a:pt x="975" y="91"/>
                        <a:pt x="910" y="51"/>
                      </a:cubicBezTo>
                      <a:lnTo>
                        <a:pt x="791" y="0"/>
                      </a:lnTo>
                      <a:lnTo>
                        <a:pt x="537" y="51"/>
                      </a:lnTo>
                      <a:cubicBezTo>
                        <a:pt x="477" y="68"/>
                        <a:pt x="325" y="151"/>
                        <a:pt x="290" y="177"/>
                      </a:cubicBezTo>
                      <a:cubicBezTo>
                        <a:pt x="241" y="214"/>
                        <a:pt x="196" y="269"/>
                        <a:pt x="192" y="332"/>
                      </a:cubicBezTo>
                      <a:cubicBezTo>
                        <a:pt x="190" y="364"/>
                        <a:pt x="212" y="401"/>
                        <a:pt x="224" y="424"/>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85" name="组合 84">
                <a:extLst>
                  <a:ext uri="{FF2B5EF4-FFF2-40B4-BE49-F238E27FC236}">
                    <a16:creationId xmlns="" xmlns:a16="http://schemas.microsoft.com/office/drawing/2014/main" id="{D63E3FAB-6925-4D57-B05A-B8B9066E94ED}"/>
                  </a:ext>
                </a:extLst>
              </p:cNvPr>
              <p:cNvGrpSpPr/>
              <p:nvPr/>
            </p:nvGrpSpPr>
            <p:grpSpPr>
              <a:xfrm>
                <a:off x="7088496" y="5329775"/>
                <a:ext cx="487527" cy="574585"/>
                <a:chOff x="7333022" y="5329775"/>
                <a:chExt cx="487527" cy="574585"/>
              </a:xfrm>
            </p:grpSpPr>
            <p:sp>
              <p:nvSpPr>
                <p:cNvPr id="79" name="Freeform 35">
                  <a:extLst>
                    <a:ext uri="{FF2B5EF4-FFF2-40B4-BE49-F238E27FC236}">
                      <a16:creationId xmlns="" xmlns:a16="http://schemas.microsoft.com/office/drawing/2014/main" id="{718C78B1-516D-419B-8D7E-A9631417CCAD}"/>
                    </a:ext>
                  </a:extLst>
                </p:cNvPr>
                <p:cNvSpPr>
                  <a:spLocks/>
                </p:cNvSpPr>
                <p:nvPr/>
              </p:nvSpPr>
              <p:spPr bwMode="auto">
                <a:xfrm>
                  <a:off x="7333022" y="5329775"/>
                  <a:ext cx="487527" cy="574585"/>
                </a:xfrm>
                <a:custGeom>
                  <a:avLst/>
                  <a:gdLst>
                    <a:gd name="T0" fmla="*/ 730 w 1729"/>
                    <a:gd name="T1" fmla="*/ 127 h 2015"/>
                    <a:gd name="T2" fmla="*/ 750 w 1729"/>
                    <a:gd name="T3" fmla="*/ 200 h 2015"/>
                    <a:gd name="T4" fmla="*/ 772 w 1729"/>
                    <a:gd name="T5" fmla="*/ 627 h 2015"/>
                    <a:gd name="T6" fmla="*/ 771 w 1729"/>
                    <a:gd name="T7" fmla="*/ 718 h 2015"/>
                    <a:gd name="T8" fmla="*/ 341 w 1729"/>
                    <a:gd name="T9" fmla="*/ 914 h 2015"/>
                    <a:gd name="T10" fmla="*/ 162 w 1729"/>
                    <a:gd name="T11" fmla="*/ 813 h 2015"/>
                    <a:gd name="T12" fmla="*/ 80 w 1729"/>
                    <a:gd name="T13" fmla="*/ 806 h 2015"/>
                    <a:gd name="T14" fmla="*/ 10 w 1729"/>
                    <a:gd name="T15" fmla="*/ 1024 h 2015"/>
                    <a:gd name="T16" fmla="*/ 122 w 1729"/>
                    <a:gd name="T17" fmla="*/ 1208 h 2015"/>
                    <a:gd name="T18" fmla="*/ 569 w 1729"/>
                    <a:gd name="T19" fmla="*/ 1227 h 2015"/>
                    <a:gd name="T20" fmla="*/ 637 w 1729"/>
                    <a:gd name="T21" fmla="*/ 1193 h 2015"/>
                    <a:gd name="T22" fmla="*/ 395 w 1729"/>
                    <a:gd name="T23" fmla="*/ 1536 h 2015"/>
                    <a:gd name="T24" fmla="*/ 312 w 1729"/>
                    <a:gd name="T25" fmla="*/ 1597 h 2015"/>
                    <a:gd name="T26" fmla="*/ 263 w 1729"/>
                    <a:gd name="T27" fmla="*/ 1624 h 2015"/>
                    <a:gd name="T28" fmla="*/ 61 w 1729"/>
                    <a:gd name="T29" fmla="*/ 1795 h 2015"/>
                    <a:gd name="T30" fmla="*/ 256 w 1729"/>
                    <a:gd name="T31" fmla="*/ 2015 h 2015"/>
                    <a:gd name="T32" fmla="*/ 438 w 1729"/>
                    <a:gd name="T33" fmla="*/ 1986 h 2015"/>
                    <a:gd name="T34" fmla="*/ 560 w 1729"/>
                    <a:gd name="T35" fmla="*/ 1938 h 2015"/>
                    <a:gd name="T36" fmla="*/ 609 w 1729"/>
                    <a:gd name="T37" fmla="*/ 1903 h 2015"/>
                    <a:gd name="T38" fmla="*/ 667 w 1729"/>
                    <a:gd name="T39" fmla="*/ 1876 h 2015"/>
                    <a:gd name="T40" fmla="*/ 822 w 1729"/>
                    <a:gd name="T41" fmla="*/ 1692 h 2015"/>
                    <a:gd name="T42" fmla="*/ 891 w 1729"/>
                    <a:gd name="T43" fmla="*/ 1591 h 2015"/>
                    <a:gd name="T44" fmla="*/ 1006 w 1729"/>
                    <a:gd name="T45" fmla="*/ 1360 h 2015"/>
                    <a:gd name="T46" fmla="*/ 1037 w 1729"/>
                    <a:gd name="T47" fmla="*/ 1306 h 2015"/>
                    <a:gd name="T48" fmla="*/ 1132 w 1729"/>
                    <a:gd name="T49" fmla="*/ 1063 h 2015"/>
                    <a:gd name="T50" fmla="*/ 1155 w 1729"/>
                    <a:gd name="T51" fmla="*/ 1001 h 2015"/>
                    <a:gd name="T52" fmla="*/ 1236 w 1729"/>
                    <a:gd name="T53" fmla="*/ 912 h 2015"/>
                    <a:gd name="T54" fmla="*/ 1729 w 1729"/>
                    <a:gd name="T55" fmla="*/ 694 h 2015"/>
                    <a:gd name="T56" fmla="*/ 1378 w 1729"/>
                    <a:gd name="T57" fmla="*/ 564 h 2015"/>
                    <a:gd name="T58" fmla="*/ 1187 w 1729"/>
                    <a:gd name="T59" fmla="*/ 575 h 2015"/>
                    <a:gd name="T60" fmla="*/ 1151 w 1729"/>
                    <a:gd name="T61" fmla="*/ 247 h 2015"/>
                    <a:gd name="T62" fmla="*/ 978 w 1729"/>
                    <a:gd name="T63" fmla="*/ 65 h 2015"/>
                    <a:gd name="T64" fmla="*/ 857 w 1729"/>
                    <a:gd name="T65" fmla="*/ 0 h 2015"/>
                    <a:gd name="T66" fmla="*/ 767 w 1729"/>
                    <a:gd name="T67" fmla="*/ 36 h 2015"/>
                    <a:gd name="T68" fmla="*/ 730 w 1729"/>
                    <a:gd name="T69" fmla="*/ 127 h 2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9" h="2015">
                      <a:moveTo>
                        <a:pt x="730" y="127"/>
                      </a:moveTo>
                      <a:cubicBezTo>
                        <a:pt x="730" y="151"/>
                        <a:pt x="742" y="175"/>
                        <a:pt x="750" y="200"/>
                      </a:cubicBezTo>
                      <a:cubicBezTo>
                        <a:pt x="790" y="330"/>
                        <a:pt x="783" y="495"/>
                        <a:pt x="772" y="627"/>
                      </a:cubicBezTo>
                      <a:cubicBezTo>
                        <a:pt x="770" y="654"/>
                        <a:pt x="775" y="693"/>
                        <a:pt x="771" y="718"/>
                      </a:cubicBezTo>
                      <a:cubicBezTo>
                        <a:pt x="751" y="835"/>
                        <a:pt x="454" y="939"/>
                        <a:pt x="341" y="914"/>
                      </a:cubicBezTo>
                      <a:cubicBezTo>
                        <a:pt x="234" y="890"/>
                        <a:pt x="244" y="821"/>
                        <a:pt x="162" y="813"/>
                      </a:cubicBezTo>
                      <a:cubicBezTo>
                        <a:pt x="144" y="811"/>
                        <a:pt x="86" y="804"/>
                        <a:pt x="80" y="806"/>
                      </a:cubicBezTo>
                      <a:cubicBezTo>
                        <a:pt x="0" y="824"/>
                        <a:pt x="10" y="958"/>
                        <a:pt x="10" y="1024"/>
                      </a:cubicBezTo>
                      <a:cubicBezTo>
                        <a:pt x="10" y="1052"/>
                        <a:pt x="72" y="1166"/>
                        <a:pt x="122" y="1208"/>
                      </a:cubicBezTo>
                      <a:cubicBezTo>
                        <a:pt x="256" y="1320"/>
                        <a:pt x="426" y="1342"/>
                        <a:pt x="569" y="1227"/>
                      </a:cubicBezTo>
                      <a:cubicBezTo>
                        <a:pt x="598" y="1204"/>
                        <a:pt x="591" y="1194"/>
                        <a:pt x="637" y="1193"/>
                      </a:cubicBezTo>
                      <a:cubicBezTo>
                        <a:pt x="630" y="1276"/>
                        <a:pt x="466" y="1480"/>
                        <a:pt x="395" y="1536"/>
                      </a:cubicBezTo>
                      <a:cubicBezTo>
                        <a:pt x="361" y="1562"/>
                        <a:pt x="354" y="1575"/>
                        <a:pt x="312" y="1597"/>
                      </a:cubicBezTo>
                      <a:cubicBezTo>
                        <a:pt x="291" y="1608"/>
                        <a:pt x="281" y="1612"/>
                        <a:pt x="263" y="1624"/>
                      </a:cubicBezTo>
                      <a:cubicBezTo>
                        <a:pt x="164" y="1684"/>
                        <a:pt x="61" y="1608"/>
                        <a:pt x="61" y="1795"/>
                      </a:cubicBezTo>
                      <a:cubicBezTo>
                        <a:pt x="61" y="1902"/>
                        <a:pt x="158" y="2015"/>
                        <a:pt x="256" y="2015"/>
                      </a:cubicBezTo>
                      <a:cubicBezTo>
                        <a:pt x="397" y="2015"/>
                        <a:pt x="317" y="2003"/>
                        <a:pt x="438" y="1986"/>
                      </a:cubicBezTo>
                      <a:lnTo>
                        <a:pt x="560" y="1938"/>
                      </a:lnTo>
                      <a:cubicBezTo>
                        <a:pt x="578" y="1927"/>
                        <a:pt x="588" y="1915"/>
                        <a:pt x="609" y="1903"/>
                      </a:cubicBezTo>
                      <a:cubicBezTo>
                        <a:pt x="633" y="1888"/>
                        <a:pt x="645" y="1890"/>
                        <a:pt x="667" y="1876"/>
                      </a:cubicBezTo>
                      <a:cubicBezTo>
                        <a:pt x="738" y="1831"/>
                        <a:pt x="790" y="1735"/>
                        <a:pt x="822" y="1692"/>
                      </a:cubicBezTo>
                      <a:cubicBezTo>
                        <a:pt x="851" y="1652"/>
                        <a:pt x="867" y="1640"/>
                        <a:pt x="891" y="1591"/>
                      </a:cubicBezTo>
                      <a:cubicBezTo>
                        <a:pt x="929" y="1514"/>
                        <a:pt x="966" y="1439"/>
                        <a:pt x="1006" y="1360"/>
                      </a:cubicBezTo>
                      <a:cubicBezTo>
                        <a:pt x="1019" y="1335"/>
                        <a:pt x="1026" y="1328"/>
                        <a:pt x="1037" y="1306"/>
                      </a:cubicBezTo>
                      <a:cubicBezTo>
                        <a:pt x="1073" y="1230"/>
                        <a:pt x="1111" y="1145"/>
                        <a:pt x="1132" y="1063"/>
                      </a:cubicBezTo>
                      <a:cubicBezTo>
                        <a:pt x="1144" y="1016"/>
                        <a:pt x="1135" y="1039"/>
                        <a:pt x="1155" y="1001"/>
                      </a:cubicBezTo>
                      <a:cubicBezTo>
                        <a:pt x="1178" y="959"/>
                        <a:pt x="1194" y="935"/>
                        <a:pt x="1236" y="912"/>
                      </a:cubicBezTo>
                      <a:cubicBezTo>
                        <a:pt x="1404" y="823"/>
                        <a:pt x="1729" y="909"/>
                        <a:pt x="1729" y="694"/>
                      </a:cubicBezTo>
                      <a:cubicBezTo>
                        <a:pt x="1729" y="591"/>
                        <a:pt x="1501" y="532"/>
                        <a:pt x="1378" y="564"/>
                      </a:cubicBezTo>
                      <a:cubicBezTo>
                        <a:pt x="1356" y="570"/>
                        <a:pt x="1187" y="640"/>
                        <a:pt x="1187" y="575"/>
                      </a:cubicBezTo>
                      <a:cubicBezTo>
                        <a:pt x="1187" y="414"/>
                        <a:pt x="1289" y="383"/>
                        <a:pt x="1151" y="247"/>
                      </a:cubicBezTo>
                      <a:cubicBezTo>
                        <a:pt x="1090" y="188"/>
                        <a:pt x="1075" y="147"/>
                        <a:pt x="978" y="65"/>
                      </a:cubicBezTo>
                      <a:cubicBezTo>
                        <a:pt x="941" y="34"/>
                        <a:pt x="921" y="0"/>
                        <a:pt x="857" y="0"/>
                      </a:cubicBezTo>
                      <a:cubicBezTo>
                        <a:pt x="817" y="0"/>
                        <a:pt x="786" y="12"/>
                        <a:pt x="767" y="36"/>
                      </a:cubicBezTo>
                      <a:cubicBezTo>
                        <a:pt x="751" y="56"/>
                        <a:pt x="730" y="95"/>
                        <a:pt x="730" y="127"/>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 name="Freeform 37">
                  <a:extLst>
                    <a:ext uri="{FF2B5EF4-FFF2-40B4-BE49-F238E27FC236}">
                      <a16:creationId xmlns="" xmlns:a16="http://schemas.microsoft.com/office/drawing/2014/main" id="{61CC5621-6173-4596-ABC2-B92EE3B0D7D1}"/>
                    </a:ext>
                  </a:extLst>
                </p:cNvPr>
                <p:cNvSpPr>
                  <a:spLocks/>
                </p:cNvSpPr>
                <p:nvPr/>
              </p:nvSpPr>
              <p:spPr bwMode="auto">
                <a:xfrm>
                  <a:off x="7654170" y="5739916"/>
                  <a:ext cx="154770" cy="147032"/>
                </a:xfrm>
                <a:custGeom>
                  <a:avLst/>
                  <a:gdLst>
                    <a:gd name="T0" fmla="*/ 363 w 550"/>
                    <a:gd name="T1" fmla="*/ 516 h 516"/>
                    <a:gd name="T2" fmla="*/ 524 w 550"/>
                    <a:gd name="T3" fmla="*/ 262 h 516"/>
                    <a:gd name="T4" fmla="*/ 450 w 550"/>
                    <a:gd name="T5" fmla="*/ 176 h 516"/>
                    <a:gd name="T6" fmla="*/ 67 w 550"/>
                    <a:gd name="T7" fmla="*/ 0 h 516"/>
                    <a:gd name="T8" fmla="*/ 20 w 550"/>
                    <a:gd name="T9" fmla="*/ 157 h 516"/>
                    <a:gd name="T10" fmla="*/ 63 w 550"/>
                    <a:gd name="T11" fmla="*/ 233 h 516"/>
                    <a:gd name="T12" fmla="*/ 99 w 550"/>
                    <a:gd name="T13" fmla="*/ 315 h 516"/>
                    <a:gd name="T14" fmla="*/ 363 w 550"/>
                    <a:gd name="T15" fmla="*/ 516 h 5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516">
                      <a:moveTo>
                        <a:pt x="363" y="516"/>
                      </a:moveTo>
                      <a:cubicBezTo>
                        <a:pt x="550" y="516"/>
                        <a:pt x="524" y="376"/>
                        <a:pt x="524" y="262"/>
                      </a:cubicBezTo>
                      <a:cubicBezTo>
                        <a:pt x="524" y="246"/>
                        <a:pt x="491" y="223"/>
                        <a:pt x="450" y="176"/>
                      </a:cubicBezTo>
                      <a:cubicBezTo>
                        <a:pt x="343" y="53"/>
                        <a:pt x="249" y="0"/>
                        <a:pt x="67" y="0"/>
                      </a:cubicBezTo>
                      <a:cubicBezTo>
                        <a:pt x="9" y="0"/>
                        <a:pt x="0" y="107"/>
                        <a:pt x="20" y="157"/>
                      </a:cubicBezTo>
                      <a:cubicBezTo>
                        <a:pt x="30" y="183"/>
                        <a:pt x="49" y="206"/>
                        <a:pt x="63" y="233"/>
                      </a:cubicBezTo>
                      <a:cubicBezTo>
                        <a:pt x="78" y="263"/>
                        <a:pt x="82" y="288"/>
                        <a:pt x="99" y="315"/>
                      </a:cubicBezTo>
                      <a:cubicBezTo>
                        <a:pt x="138" y="380"/>
                        <a:pt x="276" y="516"/>
                        <a:pt x="363" y="516"/>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grpSp>
          <p:nvGrpSpPr>
            <p:cNvPr id="88" name="组合 87">
              <a:extLst>
                <a:ext uri="{FF2B5EF4-FFF2-40B4-BE49-F238E27FC236}">
                  <a16:creationId xmlns="" xmlns:a16="http://schemas.microsoft.com/office/drawing/2014/main" id="{3C89CE69-C0B0-4DA0-B494-9C48C755F6DD}"/>
                </a:ext>
              </a:extLst>
            </p:cNvPr>
            <p:cNvGrpSpPr/>
            <p:nvPr/>
          </p:nvGrpSpPr>
          <p:grpSpPr>
            <a:xfrm>
              <a:off x="4536189" y="1393849"/>
              <a:ext cx="969963" cy="958850"/>
              <a:chOff x="4065588" y="1646238"/>
              <a:chExt cx="969963" cy="958850"/>
            </a:xfrm>
            <a:solidFill>
              <a:schemeClr val="tx1">
                <a:lumMod val="95000"/>
                <a:lumOff val="5000"/>
              </a:schemeClr>
            </a:solidFill>
          </p:grpSpPr>
          <p:sp>
            <p:nvSpPr>
              <p:cNvPr id="49" name="Freeform 5">
                <a:extLst>
                  <a:ext uri="{FF2B5EF4-FFF2-40B4-BE49-F238E27FC236}">
                    <a16:creationId xmlns="" xmlns:a16="http://schemas.microsoft.com/office/drawing/2014/main" id="{3081D656-5866-4E2A-B52E-0026830577CA}"/>
                  </a:ext>
                </a:extLst>
              </p:cNvPr>
              <p:cNvSpPr>
                <a:spLocks/>
              </p:cNvSpPr>
              <p:nvPr/>
            </p:nvSpPr>
            <p:spPr bwMode="auto">
              <a:xfrm>
                <a:off x="4478338" y="1900238"/>
                <a:ext cx="134938" cy="63500"/>
              </a:xfrm>
              <a:custGeom>
                <a:avLst/>
                <a:gdLst>
                  <a:gd name="T0" fmla="*/ 0 w 584"/>
                  <a:gd name="T1" fmla="*/ 272 h 272"/>
                  <a:gd name="T2" fmla="*/ 122 w 584"/>
                  <a:gd name="T3" fmla="*/ 233 h 272"/>
                  <a:gd name="T4" fmla="*/ 584 w 584"/>
                  <a:gd name="T5" fmla="*/ 272 h 272"/>
                  <a:gd name="T6" fmla="*/ 471 w 584"/>
                  <a:gd name="T7" fmla="*/ 123 h 272"/>
                  <a:gd name="T8" fmla="*/ 116 w 584"/>
                  <a:gd name="T9" fmla="*/ 134 h 272"/>
                  <a:gd name="T10" fmla="*/ 0 w 584"/>
                  <a:gd name="T11" fmla="*/ 272 h 272"/>
                </a:gdLst>
                <a:ahLst/>
                <a:cxnLst>
                  <a:cxn ang="0">
                    <a:pos x="T0" y="T1"/>
                  </a:cxn>
                  <a:cxn ang="0">
                    <a:pos x="T2" y="T3"/>
                  </a:cxn>
                  <a:cxn ang="0">
                    <a:pos x="T4" y="T5"/>
                  </a:cxn>
                  <a:cxn ang="0">
                    <a:pos x="T6" y="T7"/>
                  </a:cxn>
                  <a:cxn ang="0">
                    <a:pos x="T8" y="T9"/>
                  </a:cxn>
                  <a:cxn ang="0">
                    <a:pos x="T10" y="T11"/>
                  </a:cxn>
                </a:cxnLst>
                <a:rect l="0" t="0" r="r" b="b"/>
                <a:pathLst>
                  <a:path w="584" h="272">
                    <a:moveTo>
                      <a:pt x="0" y="272"/>
                    </a:moveTo>
                    <a:lnTo>
                      <a:pt x="122" y="233"/>
                    </a:lnTo>
                    <a:cubicBezTo>
                      <a:pt x="349" y="156"/>
                      <a:pt x="436" y="269"/>
                      <a:pt x="584" y="272"/>
                    </a:cubicBezTo>
                    <a:cubicBezTo>
                      <a:pt x="584" y="179"/>
                      <a:pt x="535" y="154"/>
                      <a:pt x="471" y="123"/>
                    </a:cubicBezTo>
                    <a:cubicBezTo>
                      <a:pt x="224" y="0"/>
                      <a:pt x="315" y="35"/>
                      <a:pt x="116" y="134"/>
                    </a:cubicBezTo>
                    <a:cubicBezTo>
                      <a:pt x="51" y="166"/>
                      <a:pt x="7" y="183"/>
                      <a:pt x="0"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 name="Freeform 6">
                <a:extLst>
                  <a:ext uri="{FF2B5EF4-FFF2-40B4-BE49-F238E27FC236}">
                    <a16:creationId xmlns="" xmlns:a16="http://schemas.microsoft.com/office/drawing/2014/main" id="{E4C84FAD-6583-45D0-89AB-F848CC3042F6}"/>
                  </a:ext>
                </a:extLst>
              </p:cNvPr>
              <p:cNvSpPr>
                <a:spLocks/>
              </p:cNvSpPr>
              <p:nvPr/>
            </p:nvSpPr>
            <p:spPr bwMode="auto">
              <a:xfrm>
                <a:off x="4413250" y="2001838"/>
                <a:ext cx="39688" cy="90488"/>
              </a:xfrm>
              <a:custGeom>
                <a:avLst/>
                <a:gdLst>
                  <a:gd name="T0" fmla="*/ 0 w 169"/>
                  <a:gd name="T1" fmla="*/ 389 h 389"/>
                  <a:gd name="T2" fmla="*/ 76 w 169"/>
                  <a:gd name="T3" fmla="*/ 330 h 389"/>
                  <a:gd name="T4" fmla="*/ 169 w 169"/>
                  <a:gd name="T5" fmla="*/ 279 h 389"/>
                  <a:gd name="T6" fmla="*/ 169 w 169"/>
                  <a:gd name="T7" fmla="*/ 0 h 389"/>
                  <a:gd name="T8" fmla="*/ 34 w 169"/>
                  <a:gd name="T9" fmla="*/ 145 h 389"/>
                  <a:gd name="T10" fmla="*/ 0 w 169"/>
                  <a:gd name="T11" fmla="*/ 389 h 389"/>
                </a:gdLst>
                <a:ahLst/>
                <a:cxnLst>
                  <a:cxn ang="0">
                    <a:pos x="T0" y="T1"/>
                  </a:cxn>
                  <a:cxn ang="0">
                    <a:pos x="T2" y="T3"/>
                  </a:cxn>
                  <a:cxn ang="0">
                    <a:pos x="T4" y="T5"/>
                  </a:cxn>
                  <a:cxn ang="0">
                    <a:pos x="T6" y="T7"/>
                  </a:cxn>
                  <a:cxn ang="0">
                    <a:pos x="T8" y="T9"/>
                  </a:cxn>
                  <a:cxn ang="0">
                    <a:pos x="T10" y="T11"/>
                  </a:cxn>
                </a:cxnLst>
                <a:rect l="0" t="0" r="r" b="b"/>
                <a:pathLst>
                  <a:path w="169" h="389">
                    <a:moveTo>
                      <a:pt x="0" y="389"/>
                    </a:moveTo>
                    <a:cubicBezTo>
                      <a:pt x="36" y="380"/>
                      <a:pt x="47" y="348"/>
                      <a:pt x="76" y="330"/>
                    </a:cubicBezTo>
                    <a:cubicBezTo>
                      <a:pt x="107" y="311"/>
                      <a:pt x="137" y="301"/>
                      <a:pt x="169" y="279"/>
                    </a:cubicBezTo>
                    <a:lnTo>
                      <a:pt x="169" y="0"/>
                    </a:lnTo>
                    <a:cubicBezTo>
                      <a:pt x="103" y="5"/>
                      <a:pt x="54" y="92"/>
                      <a:pt x="34" y="145"/>
                    </a:cubicBezTo>
                    <a:cubicBezTo>
                      <a:pt x="9" y="216"/>
                      <a:pt x="0" y="294"/>
                      <a:pt x="0" y="3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 name="Freeform 7">
                <a:extLst>
                  <a:ext uri="{FF2B5EF4-FFF2-40B4-BE49-F238E27FC236}">
                    <a16:creationId xmlns="" xmlns:a16="http://schemas.microsoft.com/office/drawing/2014/main" id="{9DD750B6-FE2D-40A9-9F5C-9DF6BF5443F9}"/>
                  </a:ext>
                </a:extLst>
              </p:cNvPr>
              <p:cNvSpPr>
                <a:spLocks/>
              </p:cNvSpPr>
              <p:nvPr/>
            </p:nvSpPr>
            <p:spPr bwMode="auto">
              <a:xfrm>
                <a:off x="4637088" y="2001838"/>
                <a:ext cx="41275" cy="88900"/>
              </a:xfrm>
              <a:custGeom>
                <a:avLst/>
                <a:gdLst>
                  <a:gd name="T0" fmla="*/ 0 w 178"/>
                  <a:gd name="T1" fmla="*/ 279 h 381"/>
                  <a:gd name="T2" fmla="*/ 178 w 178"/>
                  <a:gd name="T3" fmla="*/ 381 h 381"/>
                  <a:gd name="T4" fmla="*/ 17 w 178"/>
                  <a:gd name="T5" fmla="*/ 0 h 381"/>
                  <a:gd name="T6" fmla="*/ 0 w 178"/>
                  <a:gd name="T7" fmla="*/ 279 h 381"/>
                </a:gdLst>
                <a:ahLst/>
                <a:cxnLst>
                  <a:cxn ang="0">
                    <a:pos x="T0" y="T1"/>
                  </a:cxn>
                  <a:cxn ang="0">
                    <a:pos x="T2" y="T3"/>
                  </a:cxn>
                  <a:cxn ang="0">
                    <a:pos x="T4" y="T5"/>
                  </a:cxn>
                  <a:cxn ang="0">
                    <a:pos x="T6" y="T7"/>
                  </a:cxn>
                </a:cxnLst>
                <a:rect l="0" t="0" r="r" b="b"/>
                <a:pathLst>
                  <a:path w="178" h="381">
                    <a:moveTo>
                      <a:pt x="0" y="279"/>
                    </a:moveTo>
                    <a:cubicBezTo>
                      <a:pt x="51" y="306"/>
                      <a:pt x="127" y="369"/>
                      <a:pt x="178" y="381"/>
                    </a:cubicBezTo>
                    <a:cubicBezTo>
                      <a:pt x="178" y="237"/>
                      <a:pt x="125" y="25"/>
                      <a:pt x="17" y="0"/>
                    </a:cubicBezTo>
                    <a:lnTo>
                      <a:pt x="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 name="Freeform 8">
                <a:extLst>
                  <a:ext uri="{FF2B5EF4-FFF2-40B4-BE49-F238E27FC236}">
                    <a16:creationId xmlns="" xmlns:a16="http://schemas.microsoft.com/office/drawing/2014/main" id="{4B3D4FBE-BA4E-438C-816D-DA10D0F0A822}"/>
                  </a:ext>
                </a:extLst>
              </p:cNvPr>
              <p:cNvSpPr>
                <a:spLocks/>
              </p:cNvSpPr>
              <p:nvPr/>
            </p:nvSpPr>
            <p:spPr bwMode="auto">
              <a:xfrm>
                <a:off x="4557713" y="2289176"/>
                <a:ext cx="12700" cy="46038"/>
              </a:xfrm>
              <a:custGeom>
                <a:avLst/>
                <a:gdLst>
                  <a:gd name="T0" fmla="*/ 0 w 54"/>
                  <a:gd name="T1" fmla="*/ 192 h 192"/>
                  <a:gd name="T2" fmla="*/ 47 w 54"/>
                  <a:gd name="T3" fmla="*/ 116 h 192"/>
                  <a:gd name="T4" fmla="*/ 53 w 54"/>
                  <a:gd name="T5" fmla="*/ 0 h 192"/>
                  <a:gd name="T6" fmla="*/ 2 w 54"/>
                  <a:gd name="T7" fmla="*/ 22 h 192"/>
                  <a:gd name="T8" fmla="*/ 0 w 54"/>
                  <a:gd name="T9" fmla="*/ 192 h 192"/>
                </a:gdLst>
                <a:ahLst/>
                <a:cxnLst>
                  <a:cxn ang="0">
                    <a:pos x="T0" y="T1"/>
                  </a:cxn>
                  <a:cxn ang="0">
                    <a:pos x="T2" y="T3"/>
                  </a:cxn>
                  <a:cxn ang="0">
                    <a:pos x="T4" y="T5"/>
                  </a:cxn>
                  <a:cxn ang="0">
                    <a:pos x="T6" y="T7"/>
                  </a:cxn>
                  <a:cxn ang="0">
                    <a:pos x="T8" y="T9"/>
                  </a:cxn>
                </a:cxnLst>
                <a:rect l="0" t="0" r="r" b="b"/>
                <a:pathLst>
                  <a:path w="54" h="192">
                    <a:moveTo>
                      <a:pt x="0" y="192"/>
                    </a:moveTo>
                    <a:cubicBezTo>
                      <a:pt x="37" y="174"/>
                      <a:pt x="40" y="164"/>
                      <a:pt x="47" y="116"/>
                    </a:cubicBezTo>
                    <a:cubicBezTo>
                      <a:pt x="53" y="75"/>
                      <a:pt x="54" y="46"/>
                      <a:pt x="53" y="0"/>
                    </a:cubicBezTo>
                    <a:lnTo>
                      <a:pt x="2" y="22"/>
                    </a:lnTo>
                    <a:lnTo>
                      <a:pt x="0"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9">
                <a:extLst>
                  <a:ext uri="{FF2B5EF4-FFF2-40B4-BE49-F238E27FC236}">
                    <a16:creationId xmlns="" xmlns:a16="http://schemas.microsoft.com/office/drawing/2014/main" id="{D7F86671-D955-4B8B-80EF-247AF2ED04AB}"/>
                  </a:ext>
                </a:extLst>
              </p:cNvPr>
              <p:cNvSpPr>
                <a:spLocks/>
              </p:cNvSpPr>
              <p:nvPr/>
            </p:nvSpPr>
            <p:spPr bwMode="auto">
              <a:xfrm>
                <a:off x="4551363" y="2193926"/>
                <a:ext cx="20638" cy="17463"/>
              </a:xfrm>
              <a:custGeom>
                <a:avLst/>
                <a:gdLst>
                  <a:gd name="T0" fmla="*/ 0 w 84"/>
                  <a:gd name="T1" fmla="*/ 75 h 75"/>
                  <a:gd name="T2" fmla="*/ 84 w 84"/>
                  <a:gd name="T3" fmla="*/ 69 h 75"/>
                  <a:gd name="T4" fmla="*/ 0 w 84"/>
                  <a:gd name="T5" fmla="*/ 75 h 75"/>
                </a:gdLst>
                <a:ahLst/>
                <a:cxnLst>
                  <a:cxn ang="0">
                    <a:pos x="T0" y="T1"/>
                  </a:cxn>
                  <a:cxn ang="0">
                    <a:pos x="T2" y="T3"/>
                  </a:cxn>
                  <a:cxn ang="0">
                    <a:pos x="T4" y="T5"/>
                  </a:cxn>
                </a:cxnLst>
                <a:rect l="0" t="0" r="r" b="b"/>
                <a:pathLst>
                  <a:path w="84" h="75">
                    <a:moveTo>
                      <a:pt x="0" y="75"/>
                    </a:moveTo>
                    <a:lnTo>
                      <a:pt x="84" y="69"/>
                    </a:lnTo>
                    <a:cubicBezTo>
                      <a:pt x="56" y="13"/>
                      <a:pt x="15" y="0"/>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 name="Freeform 10">
                <a:extLst>
                  <a:ext uri="{FF2B5EF4-FFF2-40B4-BE49-F238E27FC236}">
                    <a16:creationId xmlns="" xmlns:a16="http://schemas.microsoft.com/office/drawing/2014/main" id="{DD6339DD-1276-42B5-9AFF-E4F1FCD38123}"/>
                  </a:ext>
                </a:extLst>
              </p:cNvPr>
              <p:cNvSpPr>
                <a:spLocks/>
              </p:cNvSpPr>
              <p:nvPr/>
            </p:nvSpPr>
            <p:spPr bwMode="auto">
              <a:xfrm>
                <a:off x="4476750" y="1973263"/>
                <a:ext cx="146050" cy="93663"/>
              </a:xfrm>
              <a:custGeom>
                <a:avLst/>
                <a:gdLst>
                  <a:gd name="T0" fmla="*/ 0 w 631"/>
                  <a:gd name="T1" fmla="*/ 75 h 403"/>
                  <a:gd name="T2" fmla="*/ 0 w 631"/>
                  <a:gd name="T3" fmla="*/ 372 h 403"/>
                  <a:gd name="T4" fmla="*/ 330 w 631"/>
                  <a:gd name="T5" fmla="*/ 329 h 403"/>
                  <a:gd name="T6" fmla="*/ 592 w 631"/>
                  <a:gd name="T7" fmla="*/ 338 h 403"/>
                  <a:gd name="T8" fmla="*/ 469 w 631"/>
                  <a:gd name="T9" fmla="*/ 29 h 403"/>
                  <a:gd name="T10" fmla="*/ 65 w 631"/>
                  <a:gd name="T11" fmla="*/ 47 h 403"/>
                  <a:gd name="T12" fmla="*/ 0 w 631"/>
                  <a:gd name="T13" fmla="*/ 75 h 403"/>
                </a:gdLst>
                <a:ahLst/>
                <a:cxnLst>
                  <a:cxn ang="0">
                    <a:pos x="T0" y="T1"/>
                  </a:cxn>
                  <a:cxn ang="0">
                    <a:pos x="T2" y="T3"/>
                  </a:cxn>
                  <a:cxn ang="0">
                    <a:pos x="T4" y="T5"/>
                  </a:cxn>
                  <a:cxn ang="0">
                    <a:pos x="T6" y="T7"/>
                  </a:cxn>
                  <a:cxn ang="0">
                    <a:pos x="T8" y="T9"/>
                  </a:cxn>
                  <a:cxn ang="0">
                    <a:pos x="T10" y="T11"/>
                  </a:cxn>
                  <a:cxn ang="0">
                    <a:pos x="T12" y="T13"/>
                  </a:cxn>
                </a:cxnLst>
                <a:rect l="0" t="0" r="r" b="b"/>
                <a:pathLst>
                  <a:path w="631" h="403">
                    <a:moveTo>
                      <a:pt x="0" y="75"/>
                    </a:moveTo>
                    <a:lnTo>
                      <a:pt x="0" y="372"/>
                    </a:lnTo>
                    <a:cubicBezTo>
                      <a:pt x="68" y="372"/>
                      <a:pt x="180" y="329"/>
                      <a:pt x="330" y="329"/>
                    </a:cubicBezTo>
                    <a:cubicBezTo>
                      <a:pt x="435" y="329"/>
                      <a:pt x="592" y="403"/>
                      <a:pt x="592" y="338"/>
                    </a:cubicBezTo>
                    <a:cubicBezTo>
                      <a:pt x="592" y="31"/>
                      <a:pt x="631" y="64"/>
                      <a:pt x="469" y="29"/>
                    </a:cubicBezTo>
                    <a:cubicBezTo>
                      <a:pt x="360" y="6"/>
                      <a:pt x="174" y="0"/>
                      <a:pt x="65" y="47"/>
                    </a:cubicBezTo>
                    <a:cubicBezTo>
                      <a:pt x="37" y="59"/>
                      <a:pt x="29" y="68"/>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 name="Freeform 11">
                <a:extLst>
                  <a:ext uri="{FF2B5EF4-FFF2-40B4-BE49-F238E27FC236}">
                    <a16:creationId xmlns="" xmlns:a16="http://schemas.microsoft.com/office/drawing/2014/main" id="{D9533ACD-1D0B-4EFA-83EF-C78FF738813B}"/>
                  </a:ext>
                </a:extLst>
              </p:cNvPr>
              <p:cNvSpPr>
                <a:spLocks/>
              </p:cNvSpPr>
              <p:nvPr/>
            </p:nvSpPr>
            <p:spPr bwMode="auto">
              <a:xfrm>
                <a:off x="4486275" y="2066926"/>
                <a:ext cx="120650" cy="60325"/>
              </a:xfrm>
              <a:custGeom>
                <a:avLst/>
                <a:gdLst>
                  <a:gd name="T0" fmla="*/ 0 w 525"/>
                  <a:gd name="T1" fmla="*/ 80 h 257"/>
                  <a:gd name="T2" fmla="*/ 262 w 525"/>
                  <a:gd name="T3" fmla="*/ 257 h 257"/>
                  <a:gd name="T4" fmla="*/ 525 w 525"/>
                  <a:gd name="T5" fmla="*/ 54 h 257"/>
                  <a:gd name="T6" fmla="*/ 120 w 525"/>
                  <a:gd name="T7" fmla="*/ 30 h 257"/>
                  <a:gd name="T8" fmla="*/ 0 w 525"/>
                  <a:gd name="T9" fmla="*/ 80 h 257"/>
                </a:gdLst>
                <a:ahLst/>
                <a:cxnLst>
                  <a:cxn ang="0">
                    <a:pos x="T0" y="T1"/>
                  </a:cxn>
                  <a:cxn ang="0">
                    <a:pos x="T2" y="T3"/>
                  </a:cxn>
                  <a:cxn ang="0">
                    <a:pos x="T4" y="T5"/>
                  </a:cxn>
                  <a:cxn ang="0">
                    <a:pos x="T6" y="T7"/>
                  </a:cxn>
                  <a:cxn ang="0">
                    <a:pos x="T8" y="T9"/>
                  </a:cxn>
                </a:cxnLst>
                <a:rect l="0" t="0" r="r" b="b"/>
                <a:pathLst>
                  <a:path w="525" h="257">
                    <a:moveTo>
                      <a:pt x="0" y="80"/>
                    </a:moveTo>
                    <a:cubicBezTo>
                      <a:pt x="12" y="126"/>
                      <a:pt x="165" y="257"/>
                      <a:pt x="262" y="257"/>
                    </a:cubicBezTo>
                    <a:cubicBezTo>
                      <a:pt x="350" y="257"/>
                      <a:pt x="482" y="136"/>
                      <a:pt x="525" y="54"/>
                    </a:cubicBezTo>
                    <a:cubicBezTo>
                      <a:pt x="440" y="13"/>
                      <a:pt x="241" y="0"/>
                      <a:pt x="120" y="30"/>
                    </a:cubicBezTo>
                    <a:cubicBezTo>
                      <a:pt x="69" y="43"/>
                      <a:pt x="42" y="57"/>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 name="Freeform 12">
                <a:extLst>
                  <a:ext uri="{FF2B5EF4-FFF2-40B4-BE49-F238E27FC236}">
                    <a16:creationId xmlns="" xmlns:a16="http://schemas.microsoft.com/office/drawing/2014/main" id="{E9587BDA-F037-4F3F-ACA1-D68AE49A2AE2}"/>
                  </a:ext>
                </a:extLst>
              </p:cNvPr>
              <p:cNvSpPr>
                <a:spLocks/>
              </p:cNvSpPr>
              <p:nvPr/>
            </p:nvSpPr>
            <p:spPr bwMode="auto">
              <a:xfrm>
                <a:off x="4229100" y="1758951"/>
                <a:ext cx="622300" cy="609600"/>
              </a:xfrm>
              <a:custGeom>
                <a:avLst/>
                <a:gdLst>
                  <a:gd name="T0" fmla="*/ 532 w 2683"/>
                  <a:gd name="T1" fmla="*/ 2604 h 2604"/>
                  <a:gd name="T2" fmla="*/ 693 w 2683"/>
                  <a:gd name="T3" fmla="*/ 2071 h 2604"/>
                  <a:gd name="T4" fmla="*/ 775 w 2683"/>
                  <a:gd name="T5" fmla="*/ 1111 h 2604"/>
                  <a:gd name="T6" fmla="*/ 945 w 2683"/>
                  <a:gd name="T7" fmla="*/ 935 h 2604"/>
                  <a:gd name="T8" fmla="*/ 1062 w 2683"/>
                  <a:gd name="T9" fmla="*/ 704 h 2604"/>
                  <a:gd name="T10" fmla="*/ 1320 w 2683"/>
                  <a:gd name="T11" fmla="*/ 606 h 2604"/>
                  <a:gd name="T12" fmla="*/ 1320 w 2683"/>
                  <a:gd name="T13" fmla="*/ 589 h 2604"/>
                  <a:gd name="T14" fmla="*/ 1131 w 2683"/>
                  <a:gd name="T15" fmla="*/ 523 h 2604"/>
                  <a:gd name="T16" fmla="*/ 1015 w 2683"/>
                  <a:gd name="T17" fmla="*/ 344 h 2604"/>
                  <a:gd name="T18" fmla="*/ 1286 w 2683"/>
                  <a:gd name="T19" fmla="*/ 513 h 2604"/>
                  <a:gd name="T20" fmla="*/ 1316 w 2683"/>
                  <a:gd name="T21" fmla="*/ 408 h 2604"/>
                  <a:gd name="T22" fmla="*/ 1320 w 2683"/>
                  <a:gd name="T23" fmla="*/ 268 h 2604"/>
                  <a:gd name="T24" fmla="*/ 1362 w 2683"/>
                  <a:gd name="T25" fmla="*/ 259 h 2604"/>
                  <a:gd name="T26" fmla="*/ 1413 w 2683"/>
                  <a:gd name="T27" fmla="*/ 276 h 2604"/>
                  <a:gd name="T28" fmla="*/ 1420 w 2683"/>
                  <a:gd name="T29" fmla="*/ 430 h 2604"/>
                  <a:gd name="T30" fmla="*/ 1490 w 2683"/>
                  <a:gd name="T31" fmla="*/ 498 h 2604"/>
                  <a:gd name="T32" fmla="*/ 1675 w 2683"/>
                  <a:gd name="T33" fmla="*/ 344 h 2604"/>
                  <a:gd name="T34" fmla="*/ 1717 w 2683"/>
                  <a:gd name="T35" fmla="*/ 352 h 2604"/>
                  <a:gd name="T36" fmla="*/ 1631 w 2683"/>
                  <a:gd name="T37" fmla="*/ 503 h 2604"/>
                  <a:gd name="T38" fmla="*/ 1500 w 2683"/>
                  <a:gd name="T39" fmla="*/ 558 h 2604"/>
                  <a:gd name="T40" fmla="*/ 1447 w 2683"/>
                  <a:gd name="T41" fmla="*/ 572 h 2604"/>
                  <a:gd name="T42" fmla="*/ 1734 w 2683"/>
                  <a:gd name="T43" fmla="*/ 793 h 2604"/>
                  <a:gd name="T44" fmla="*/ 1788 w 2683"/>
                  <a:gd name="T45" fmla="*/ 916 h 2604"/>
                  <a:gd name="T46" fmla="*/ 1958 w 2683"/>
                  <a:gd name="T47" fmla="*/ 1094 h 2604"/>
                  <a:gd name="T48" fmla="*/ 2022 w 2683"/>
                  <a:gd name="T49" fmla="*/ 1377 h 2604"/>
                  <a:gd name="T50" fmla="*/ 2031 w 2683"/>
                  <a:gd name="T51" fmla="*/ 1538 h 2604"/>
                  <a:gd name="T52" fmla="*/ 2031 w 2683"/>
                  <a:gd name="T53" fmla="*/ 1969 h 2604"/>
                  <a:gd name="T54" fmla="*/ 2200 w 2683"/>
                  <a:gd name="T55" fmla="*/ 2587 h 2604"/>
                  <a:gd name="T56" fmla="*/ 2683 w 2683"/>
                  <a:gd name="T57" fmla="*/ 1597 h 2604"/>
                  <a:gd name="T58" fmla="*/ 2559 w 2683"/>
                  <a:gd name="T59" fmla="*/ 1018 h 2604"/>
                  <a:gd name="T60" fmla="*/ 2439 w 2683"/>
                  <a:gd name="T61" fmla="*/ 816 h 2604"/>
                  <a:gd name="T62" fmla="*/ 2329 w 2683"/>
                  <a:gd name="T63" fmla="*/ 680 h 2604"/>
                  <a:gd name="T64" fmla="*/ 2291 w 2683"/>
                  <a:gd name="T65" fmla="*/ 634 h 2604"/>
                  <a:gd name="T66" fmla="*/ 1909 w 2683"/>
                  <a:gd name="T67" fmla="*/ 363 h 2604"/>
                  <a:gd name="T68" fmla="*/ 51 w 2683"/>
                  <a:gd name="T69" fmla="*/ 1318 h 2604"/>
                  <a:gd name="T70" fmla="*/ 34 w 2683"/>
                  <a:gd name="T71" fmla="*/ 1429 h 2604"/>
                  <a:gd name="T72" fmla="*/ 273 w 2683"/>
                  <a:gd name="T73" fmla="*/ 2339 h 2604"/>
                  <a:gd name="T74" fmla="*/ 359 w 2683"/>
                  <a:gd name="T75" fmla="*/ 2447 h 2604"/>
                  <a:gd name="T76" fmla="*/ 532 w 2683"/>
                  <a:gd name="T77" fmla="*/ 2604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3" h="2604">
                    <a:moveTo>
                      <a:pt x="532" y="2604"/>
                    </a:moveTo>
                    <a:cubicBezTo>
                      <a:pt x="596" y="2558"/>
                      <a:pt x="692" y="2200"/>
                      <a:pt x="693" y="2071"/>
                    </a:cubicBezTo>
                    <a:cubicBezTo>
                      <a:pt x="696" y="1808"/>
                      <a:pt x="665" y="1336"/>
                      <a:pt x="775" y="1111"/>
                    </a:cubicBezTo>
                    <a:cubicBezTo>
                      <a:pt x="824" y="1010"/>
                      <a:pt x="891" y="987"/>
                      <a:pt x="945" y="935"/>
                    </a:cubicBezTo>
                    <a:cubicBezTo>
                      <a:pt x="1017" y="866"/>
                      <a:pt x="924" y="808"/>
                      <a:pt x="1062" y="704"/>
                    </a:cubicBezTo>
                    <a:cubicBezTo>
                      <a:pt x="1131" y="652"/>
                      <a:pt x="1203" y="606"/>
                      <a:pt x="1320" y="606"/>
                    </a:cubicBezTo>
                    <a:lnTo>
                      <a:pt x="1320" y="589"/>
                    </a:lnTo>
                    <a:cubicBezTo>
                      <a:pt x="1241" y="571"/>
                      <a:pt x="1192" y="564"/>
                      <a:pt x="1131" y="523"/>
                    </a:cubicBezTo>
                    <a:cubicBezTo>
                      <a:pt x="1049" y="468"/>
                      <a:pt x="1015" y="428"/>
                      <a:pt x="1015" y="344"/>
                    </a:cubicBezTo>
                    <a:cubicBezTo>
                      <a:pt x="1144" y="344"/>
                      <a:pt x="1115" y="513"/>
                      <a:pt x="1286" y="513"/>
                    </a:cubicBezTo>
                    <a:cubicBezTo>
                      <a:pt x="1324" y="513"/>
                      <a:pt x="1310" y="452"/>
                      <a:pt x="1316" y="408"/>
                    </a:cubicBezTo>
                    <a:cubicBezTo>
                      <a:pt x="1323" y="363"/>
                      <a:pt x="1320" y="314"/>
                      <a:pt x="1320" y="268"/>
                    </a:cubicBezTo>
                    <a:cubicBezTo>
                      <a:pt x="1353" y="265"/>
                      <a:pt x="1340" y="259"/>
                      <a:pt x="1362" y="259"/>
                    </a:cubicBezTo>
                    <a:cubicBezTo>
                      <a:pt x="1378" y="259"/>
                      <a:pt x="1389" y="271"/>
                      <a:pt x="1413" y="276"/>
                    </a:cubicBezTo>
                    <a:cubicBezTo>
                      <a:pt x="1413" y="336"/>
                      <a:pt x="1415" y="382"/>
                      <a:pt x="1420" y="430"/>
                    </a:cubicBezTo>
                    <a:cubicBezTo>
                      <a:pt x="1428" y="513"/>
                      <a:pt x="1410" y="526"/>
                      <a:pt x="1490" y="498"/>
                    </a:cubicBezTo>
                    <a:cubicBezTo>
                      <a:pt x="1608" y="456"/>
                      <a:pt x="1641" y="344"/>
                      <a:pt x="1675" y="344"/>
                    </a:cubicBezTo>
                    <a:cubicBezTo>
                      <a:pt x="1698" y="344"/>
                      <a:pt x="1699" y="348"/>
                      <a:pt x="1717" y="352"/>
                    </a:cubicBezTo>
                    <a:cubicBezTo>
                      <a:pt x="1733" y="417"/>
                      <a:pt x="1694" y="444"/>
                      <a:pt x="1631" y="503"/>
                    </a:cubicBezTo>
                    <a:cubicBezTo>
                      <a:pt x="1568" y="562"/>
                      <a:pt x="1544" y="551"/>
                      <a:pt x="1500" y="558"/>
                    </a:cubicBezTo>
                    <a:cubicBezTo>
                      <a:pt x="1483" y="560"/>
                      <a:pt x="1467" y="568"/>
                      <a:pt x="1447" y="572"/>
                    </a:cubicBezTo>
                    <a:cubicBezTo>
                      <a:pt x="1482" y="621"/>
                      <a:pt x="1689" y="653"/>
                      <a:pt x="1734" y="793"/>
                    </a:cubicBezTo>
                    <a:cubicBezTo>
                      <a:pt x="1750" y="846"/>
                      <a:pt x="1747" y="883"/>
                      <a:pt x="1788" y="916"/>
                    </a:cubicBezTo>
                    <a:cubicBezTo>
                      <a:pt x="1855" y="969"/>
                      <a:pt x="1897" y="974"/>
                      <a:pt x="1958" y="1094"/>
                    </a:cubicBezTo>
                    <a:cubicBezTo>
                      <a:pt x="1999" y="1177"/>
                      <a:pt x="2023" y="1255"/>
                      <a:pt x="2022" y="1377"/>
                    </a:cubicBezTo>
                    <a:cubicBezTo>
                      <a:pt x="2022" y="1434"/>
                      <a:pt x="2031" y="1471"/>
                      <a:pt x="2031" y="1538"/>
                    </a:cubicBezTo>
                    <a:lnTo>
                      <a:pt x="2031" y="1969"/>
                    </a:lnTo>
                    <a:cubicBezTo>
                      <a:pt x="2040" y="2142"/>
                      <a:pt x="2064" y="2496"/>
                      <a:pt x="2200" y="2587"/>
                    </a:cubicBezTo>
                    <a:cubicBezTo>
                      <a:pt x="2428" y="2435"/>
                      <a:pt x="2683" y="1983"/>
                      <a:pt x="2683" y="1597"/>
                    </a:cubicBezTo>
                    <a:cubicBezTo>
                      <a:pt x="2683" y="1366"/>
                      <a:pt x="2642" y="1192"/>
                      <a:pt x="2559" y="1018"/>
                    </a:cubicBezTo>
                    <a:cubicBezTo>
                      <a:pt x="2523" y="943"/>
                      <a:pt x="2483" y="882"/>
                      <a:pt x="2439" y="816"/>
                    </a:cubicBezTo>
                    <a:lnTo>
                      <a:pt x="2329" y="680"/>
                    </a:lnTo>
                    <a:cubicBezTo>
                      <a:pt x="2311" y="661"/>
                      <a:pt x="2309" y="653"/>
                      <a:pt x="2291" y="634"/>
                    </a:cubicBezTo>
                    <a:cubicBezTo>
                      <a:pt x="2202" y="536"/>
                      <a:pt x="2028" y="419"/>
                      <a:pt x="1909" y="363"/>
                    </a:cubicBezTo>
                    <a:cubicBezTo>
                      <a:pt x="1129" y="0"/>
                      <a:pt x="199" y="480"/>
                      <a:pt x="51" y="1318"/>
                    </a:cubicBezTo>
                    <a:cubicBezTo>
                      <a:pt x="44" y="1353"/>
                      <a:pt x="37" y="1398"/>
                      <a:pt x="34" y="1429"/>
                    </a:cubicBezTo>
                    <a:cubicBezTo>
                      <a:pt x="0" y="1758"/>
                      <a:pt x="90" y="2062"/>
                      <a:pt x="273" y="2339"/>
                    </a:cubicBezTo>
                    <a:cubicBezTo>
                      <a:pt x="309" y="2393"/>
                      <a:pt x="328" y="2407"/>
                      <a:pt x="359" y="2447"/>
                    </a:cubicBezTo>
                    <a:cubicBezTo>
                      <a:pt x="401" y="2501"/>
                      <a:pt x="474" y="2574"/>
                      <a:pt x="532" y="26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 name="Freeform 13">
                <a:extLst>
                  <a:ext uri="{FF2B5EF4-FFF2-40B4-BE49-F238E27FC236}">
                    <a16:creationId xmlns="" xmlns:a16="http://schemas.microsoft.com/office/drawing/2014/main" id="{13361E9D-F657-4649-990E-672C7246CBCE}"/>
                  </a:ext>
                </a:extLst>
              </p:cNvPr>
              <p:cNvSpPr>
                <a:spLocks noEditPoints="1"/>
              </p:cNvSpPr>
              <p:nvPr/>
            </p:nvSpPr>
            <p:spPr bwMode="auto">
              <a:xfrm>
                <a:off x="4208463" y="1784351"/>
                <a:ext cx="668338" cy="698500"/>
              </a:xfrm>
              <a:custGeom>
                <a:avLst/>
                <a:gdLst>
                  <a:gd name="T0" fmla="*/ 1575 w 2879"/>
                  <a:gd name="T1" fmla="*/ 2823 h 2992"/>
                  <a:gd name="T2" fmla="*/ 1761 w 2879"/>
                  <a:gd name="T3" fmla="*/ 2882 h 2992"/>
                  <a:gd name="T4" fmla="*/ 1321 w 2879"/>
                  <a:gd name="T5" fmla="*/ 2857 h 2992"/>
                  <a:gd name="T6" fmla="*/ 1355 w 2879"/>
                  <a:gd name="T7" fmla="*/ 2848 h 2992"/>
                  <a:gd name="T8" fmla="*/ 1524 w 2879"/>
                  <a:gd name="T9" fmla="*/ 2798 h 2992"/>
                  <a:gd name="T10" fmla="*/ 1363 w 2879"/>
                  <a:gd name="T11" fmla="*/ 2798 h 2992"/>
                  <a:gd name="T12" fmla="*/ 1316 w 2879"/>
                  <a:gd name="T13" fmla="*/ 2911 h 2992"/>
                  <a:gd name="T14" fmla="*/ 1160 w 2879"/>
                  <a:gd name="T15" fmla="*/ 2772 h 2992"/>
                  <a:gd name="T16" fmla="*/ 1084 w 2879"/>
                  <a:gd name="T17" fmla="*/ 2874 h 2992"/>
                  <a:gd name="T18" fmla="*/ 1143 w 2879"/>
                  <a:gd name="T19" fmla="*/ 2755 h 2992"/>
                  <a:gd name="T20" fmla="*/ 1084 w 2879"/>
                  <a:gd name="T21" fmla="*/ 2874 h 2992"/>
                  <a:gd name="T22" fmla="*/ 1599 w 2879"/>
                  <a:gd name="T23" fmla="*/ 2806 h 2992"/>
                  <a:gd name="T24" fmla="*/ 1837 w 2879"/>
                  <a:gd name="T25" fmla="*/ 2730 h 2992"/>
                  <a:gd name="T26" fmla="*/ 1803 w 2879"/>
                  <a:gd name="T27" fmla="*/ 2815 h 2992"/>
                  <a:gd name="T28" fmla="*/ 1710 w 2879"/>
                  <a:gd name="T29" fmla="*/ 2815 h 2992"/>
                  <a:gd name="T30" fmla="*/ 1427 w 2879"/>
                  <a:gd name="T31" fmla="*/ 2339 h 2992"/>
                  <a:gd name="T32" fmla="*/ 1311 w 2879"/>
                  <a:gd name="T33" fmla="*/ 1892 h 2992"/>
                  <a:gd name="T34" fmla="*/ 1346 w 2879"/>
                  <a:gd name="T35" fmla="*/ 1665 h 2992"/>
                  <a:gd name="T36" fmla="*/ 1457 w 2879"/>
                  <a:gd name="T37" fmla="*/ 1886 h 2992"/>
                  <a:gd name="T38" fmla="*/ 1511 w 2879"/>
                  <a:gd name="T39" fmla="*/ 2100 h 2992"/>
                  <a:gd name="T40" fmla="*/ 1627 w 2879"/>
                  <a:gd name="T41" fmla="*/ 2196 h 2992"/>
                  <a:gd name="T42" fmla="*/ 1479 w 2879"/>
                  <a:gd name="T43" fmla="*/ 2701 h 2992"/>
                  <a:gd name="T44" fmla="*/ 1353 w 2879"/>
                  <a:gd name="T45" fmla="*/ 2165 h 2992"/>
                  <a:gd name="T46" fmla="*/ 965 w 2879"/>
                  <a:gd name="T47" fmla="*/ 2696 h 2992"/>
                  <a:gd name="T48" fmla="*/ 329 w 2879"/>
                  <a:gd name="T49" fmla="*/ 2283 h 2992"/>
                  <a:gd name="T50" fmla="*/ 442 w 2879"/>
                  <a:gd name="T51" fmla="*/ 514 h 2992"/>
                  <a:gd name="T52" fmla="*/ 2390 w 2879"/>
                  <a:gd name="T53" fmla="*/ 467 h 2992"/>
                  <a:gd name="T54" fmla="*/ 2537 w 2879"/>
                  <a:gd name="T55" fmla="*/ 2304 h 2992"/>
                  <a:gd name="T56" fmla="*/ 1914 w 2879"/>
                  <a:gd name="T57" fmla="*/ 2696 h 2992"/>
                  <a:gd name="T58" fmla="*/ 2068 w 2879"/>
                  <a:gd name="T59" fmla="*/ 2270 h 2992"/>
                  <a:gd name="T60" fmla="*/ 1812 w 2879"/>
                  <a:gd name="T61" fmla="*/ 1308 h 2992"/>
                  <a:gd name="T62" fmla="*/ 1679 w 2879"/>
                  <a:gd name="T63" fmla="*/ 1601 h 2992"/>
                  <a:gd name="T64" fmla="*/ 1770 w 2879"/>
                  <a:gd name="T65" fmla="*/ 2095 h 2992"/>
                  <a:gd name="T66" fmla="*/ 1685 w 2879"/>
                  <a:gd name="T67" fmla="*/ 2493 h 2992"/>
                  <a:gd name="T68" fmla="*/ 1383 w 2879"/>
                  <a:gd name="T69" fmla="*/ 1607 h 2992"/>
                  <a:gd name="T70" fmla="*/ 1228 w 2879"/>
                  <a:gd name="T71" fmla="*/ 2442 h 2992"/>
                  <a:gd name="T72" fmla="*/ 1135 w 2879"/>
                  <a:gd name="T73" fmla="*/ 1849 h 2992"/>
                  <a:gd name="T74" fmla="*/ 958 w 2879"/>
                  <a:gd name="T75" fmla="*/ 1385 h 2992"/>
                  <a:gd name="T76" fmla="*/ 677 w 2879"/>
                  <a:gd name="T77" fmla="*/ 2535 h 2992"/>
                  <a:gd name="T78" fmla="*/ 914 w 2879"/>
                  <a:gd name="T79" fmla="*/ 2806 h 2992"/>
                  <a:gd name="T80" fmla="*/ 1934 w 2879"/>
                  <a:gd name="T81" fmla="*/ 2911 h 2992"/>
                  <a:gd name="T82" fmla="*/ 2320 w 2879"/>
                  <a:gd name="T83" fmla="*/ 2603 h 2992"/>
                  <a:gd name="T84" fmla="*/ 2523 w 2879"/>
                  <a:gd name="T85" fmla="*/ 520 h 2992"/>
                  <a:gd name="T86" fmla="*/ 1516 w 2879"/>
                  <a:gd name="T87" fmla="*/ 29 h 2992"/>
                  <a:gd name="T88" fmla="*/ 408 w 2879"/>
                  <a:gd name="T89" fmla="*/ 463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9" h="2992">
                    <a:moveTo>
                      <a:pt x="1549" y="2908"/>
                    </a:moveTo>
                    <a:lnTo>
                      <a:pt x="1549" y="2823"/>
                    </a:lnTo>
                    <a:lnTo>
                      <a:pt x="1575" y="2823"/>
                    </a:lnTo>
                    <a:cubicBezTo>
                      <a:pt x="1577" y="2850"/>
                      <a:pt x="1583" y="2853"/>
                      <a:pt x="1583" y="2882"/>
                    </a:cubicBezTo>
                    <a:cubicBezTo>
                      <a:pt x="1583" y="2908"/>
                      <a:pt x="1573" y="2905"/>
                      <a:pt x="1549" y="2908"/>
                    </a:cubicBezTo>
                    <a:close/>
                    <a:moveTo>
                      <a:pt x="1761" y="2882"/>
                    </a:moveTo>
                    <a:cubicBezTo>
                      <a:pt x="1750" y="2860"/>
                      <a:pt x="1753" y="2873"/>
                      <a:pt x="1753" y="2840"/>
                    </a:cubicBezTo>
                    <a:cubicBezTo>
                      <a:pt x="1813" y="2845"/>
                      <a:pt x="1781" y="2880"/>
                      <a:pt x="1761" y="2882"/>
                    </a:cubicBezTo>
                    <a:close/>
                    <a:moveTo>
                      <a:pt x="1321" y="2857"/>
                    </a:moveTo>
                    <a:lnTo>
                      <a:pt x="1321" y="2806"/>
                    </a:lnTo>
                    <a:lnTo>
                      <a:pt x="1346" y="2806"/>
                    </a:lnTo>
                    <a:cubicBezTo>
                      <a:pt x="1348" y="2829"/>
                      <a:pt x="1350" y="2829"/>
                      <a:pt x="1355" y="2848"/>
                    </a:cubicBezTo>
                    <a:cubicBezTo>
                      <a:pt x="1341" y="2850"/>
                      <a:pt x="1328" y="2848"/>
                      <a:pt x="1321" y="2857"/>
                    </a:cubicBezTo>
                    <a:close/>
                    <a:moveTo>
                      <a:pt x="1363" y="2798"/>
                    </a:moveTo>
                    <a:lnTo>
                      <a:pt x="1524" y="2798"/>
                    </a:lnTo>
                    <a:cubicBezTo>
                      <a:pt x="1504" y="2840"/>
                      <a:pt x="1521" y="2884"/>
                      <a:pt x="1524" y="2925"/>
                    </a:cubicBezTo>
                    <a:lnTo>
                      <a:pt x="1338" y="2925"/>
                    </a:lnTo>
                    <a:cubicBezTo>
                      <a:pt x="1376" y="2868"/>
                      <a:pt x="1399" y="2865"/>
                      <a:pt x="1363" y="2798"/>
                    </a:cubicBezTo>
                    <a:close/>
                    <a:moveTo>
                      <a:pt x="1287" y="2874"/>
                    </a:moveTo>
                    <a:cubicBezTo>
                      <a:pt x="1307" y="2879"/>
                      <a:pt x="1312" y="2882"/>
                      <a:pt x="1338" y="2882"/>
                    </a:cubicBezTo>
                    <a:cubicBezTo>
                      <a:pt x="1331" y="2906"/>
                      <a:pt x="1340" y="2897"/>
                      <a:pt x="1316" y="2911"/>
                    </a:cubicBezTo>
                    <a:cubicBezTo>
                      <a:pt x="1275" y="2934"/>
                      <a:pt x="1165" y="2927"/>
                      <a:pt x="1143" y="2882"/>
                    </a:cubicBezTo>
                    <a:cubicBezTo>
                      <a:pt x="1135" y="2866"/>
                      <a:pt x="1139" y="2855"/>
                      <a:pt x="1145" y="2835"/>
                    </a:cubicBezTo>
                    <a:cubicBezTo>
                      <a:pt x="1153" y="2811"/>
                      <a:pt x="1158" y="2797"/>
                      <a:pt x="1160" y="2772"/>
                    </a:cubicBezTo>
                    <a:lnTo>
                      <a:pt x="1312" y="2783"/>
                    </a:lnTo>
                    <a:cubicBezTo>
                      <a:pt x="1289" y="2816"/>
                      <a:pt x="1287" y="2814"/>
                      <a:pt x="1287" y="2874"/>
                    </a:cubicBezTo>
                    <a:close/>
                    <a:moveTo>
                      <a:pt x="1084" y="2874"/>
                    </a:moveTo>
                    <a:cubicBezTo>
                      <a:pt x="1021" y="2874"/>
                      <a:pt x="1025" y="2869"/>
                      <a:pt x="974" y="2857"/>
                    </a:cubicBezTo>
                    <a:lnTo>
                      <a:pt x="1036" y="2731"/>
                    </a:lnTo>
                    <a:cubicBezTo>
                      <a:pt x="1070" y="2739"/>
                      <a:pt x="1099" y="2754"/>
                      <a:pt x="1143" y="2755"/>
                    </a:cubicBezTo>
                    <a:cubicBezTo>
                      <a:pt x="1125" y="2800"/>
                      <a:pt x="1149" y="2744"/>
                      <a:pt x="1122" y="2776"/>
                    </a:cubicBezTo>
                    <a:cubicBezTo>
                      <a:pt x="1104" y="2798"/>
                      <a:pt x="1114" y="2769"/>
                      <a:pt x="1116" y="2807"/>
                    </a:cubicBezTo>
                    <a:cubicBezTo>
                      <a:pt x="1118" y="2844"/>
                      <a:pt x="1120" y="2874"/>
                      <a:pt x="1084" y="2874"/>
                    </a:cubicBezTo>
                    <a:close/>
                    <a:moveTo>
                      <a:pt x="1736" y="2899"/>
                    </a:moveTo>
                    <a:cubicBezTo>
                      <a:pt x="1699" y="2908"/>
                      <a:pt x="1632" y="2924"/>
                      <a:pt x="1592" y="2925"/>
                    </a:cubicBezTo>
                    <a:cubicBezTo>
                      <a:pt x="1607" y="2859"/>
                      <a:pt x="1616" y="2924"/>
                      <a:pt x="1599" y="2806"/>
                    </a:cubicBezTo>
                    <a:cubicBezTo>
                      <a:pt x="1592" y="2802"/>
                      <a:pt x="1584" y="2800"/>
                      <a:pt x="1581" y="2800"/>
                    </a:cubicBezTo>
                    <a:lnTo>
                      <a:pt x="1558" y="2789"/>
                    </a:lnTo>
                    <a:cubicBezTo>
                      <a:pt x="1664" y="2765"/>
                      <a:pt x="1744" y="2775"/>
                      <a:pt x="1837" y="2730"/>
                    </a:cubicBezTo>
                    <a:lnTo>
                      <a:pt x="1888" y="2857"/>
                    </a:lnTo>
                    <a:cubicBezTo>
                      <a:pt x="1864" y="2869"/>
                      <a:pt x="1833" y="2876"/>
                      <a:pt x="1803" y="2882"/>
                    </a:cubicBezTo>
                    <a:lnTo>
                      <a:pt x="1803" y="2815"/>
                    </a:lnTo>
                    <a:cubicBezTo>
                      <a:pt x="1759" y="2811"/>
                      <a:pt x="1788" y="2804"/>
                      <a:pt x="1744" y="2815"/>
                    </a:cubicBezTo>
                    <a:cubicBezTo>
                      <a:pt x="1756" y="2797"/>
                      <a:pt x="1767" y="2781"/>
                      <a:pt x="1778" y="2764"/>
                    </a:cubicBezTo>
                    <a:cubicBezTo>
                      <a:pt x="1738" y="2773"/>
                      <a:pt x="1722" y="2778"/>
                      <a:pt x="1710" y="2815"/>
                    </a:cubicBezTo>
                    <a:cubicBezTo>
                      <a:pt x="1701" y="2846"/>
                      <a:pt x="1719" y="2868"/>
                      <a:pt x="1736" y="2899"/>
                    </a:cubicBezTo>
                    <a:close/>
                    <a:moveTo>
                      <a:pt x="1353" y="2165"/>
                    </a:moveTo>
                    <a:cubicBezTo>
                      <a:pt x="1390" y="2221"/>
                      <a:pt x="1360" y="2325"/>
                      <a:pt x="1427" y="2339"/>
                    </a:cubicBezTo>
                    <a:cubicBezTo>
                      <a:pt x="1434" y="2077"/>
                      <a:pt x="1373" y="2191"/>
                      <a:pt x="1342" y="2121"/>
                    </a:cubicBezTo>
                    <a:cubicBezTo>
                      <a:pt x="1327" y="2045"/>
                      <a:pt x="1349" y="2044"/>
                      <a:pt x="1358" y="1989"/>
                    </a:cubicBezTo>
                    <a:cubicBezTo>
                      <a:pt x="1365" y="1942"/>
                      <a:pt x="1321" y="1950"/>
                      <a:pt x="1311" y="1892"/>
                    </a:cubicBezTo>
                    <a:cubicBezTo>
                      <a:pt x="1357" y="1820"/>
                      <a:pt x="1435" y="1869"/>
                      <a:pt x="1428" y="1793"/>
                    </a:cubicBezTo>
                    <a:cubicBezTo>
                      <a:pt x="1395" y="1772"/>
                      <a:pt x="1337" y="1792"/>
                      <a:pt x="1316" y="1759"/>
                    </a:cubicBezTo>
                    <a:cubicBezTo>
                      <a:pt x="1296" y="1727"/>
                      <a:pt x="1329" y="1682"/>
                      <a:pt x="1346" y="1665"/>
                    </a:cubicBezTo>
                    <a:cubicBezTo>
                      <a:pt x="1395" y="1679"/>
                      <a:pt x="1376" y="1680"/>
                      <a:pt x="1400" y="1719"/>
                    </a:cubicBezTo>
                    <a:cubicBezTo>
                      <a:pt x="1515" y="1731"/>
                      <a:pt x="1523" y="1715"/>
                      <a:pt x="1625" y="1757"/>
                    </a:cubicBezTo>
                    <a:cubicBezTo>
                      <a:pt x="1634" y="1916"/>
                      <a:pt x="1547" y="1882"/>
                      <a:pt x="1457" y="1886"/>
                    </a:cubicBezTo>
                    <a:cubicBezTo>
                      <a:pt x="1427" y="1888"/>
                      <a:pt x="1405" y="1892"/>
                      <a:pt x="1385" y="1909"/>
                    </a:cubicBezTo>
                    <a:cubicBezTo>
                      <a:pt x="1409" y="1929"/>
                      <a:pt x="1409" y="1927"/>
                      <a:pt x="1448" y="1935"/>
                    </a:cubicBezTo>
                    <a:cubicBezTo>
                      <a:pt x="1533" y="1952"/>
                      <a:pt x="1492" y="2005"/>
                      <a:pt x="1511" y="2100"/>
                    </a:cubicBezTo>
                    <a:cubicBezTo>
                      <a:pt x="1550" y="2041"/>
                      <a:pt x="1523" y="1991"/>
                      <a:pt x="1577" y="1967"/>
                    </a:cubicBezTo>
                    <a:cubicBezTo>
                      <a:pt x="1610" y="2042"/>
                      <a:pt x="1601" y="2076"/>
                      <a:pt x="1577" y="2149"/>
                    </a:cubicBezTo>
                    <a:cubicBezTo>
                      <a:pt x="1617" y="2174"/>
                      <a:pt x="1618" y="2137"/>
                      <a:pt x="1627" y="2196"/>
                    </a:cubicBezTo>
                    <a:cubicBezTo>
                      <a:pt x="1638" y="2274"/>
                      <a:pt x="1612" y="2358"/>
                      <a:pt x="1557" y="2407"/>
                    </a:cubicBezTo>
                    <a:cubicBezTo>
                      <a:pt x="1497" y="2459"/>
                      <a:pt x="1503" y="2425"/>
                      <a:pt x="1502" y="2535"/>
                    </a:cubicBezTo>
                    <a:cubicBezTo>
                      <a:pt x="1502" y="2594"/>
                      <a:pt x="1503" y="2655"/>
                      <a:pt x="1479" y="2701"/>
                    </a:cubicBezTo>
                    <a:cubicBezTo>
                      <a:pt x="1383" y="2681"/>
                      <a:pt x="1423" y="2605"/>
                      <a:pt x="1425" y="2434"/>
                    </a:cubicBezTo>
                    <a:cubicBezTo>
                      <a:pt x="1366" y="2389"/>
                      <a:pt x="1294" y="2369"/>
                      <a:pt x="1302" y="2221"/>
                    </a:cubicBezTo>
                    <a:cubicBezTo>
                      <a:pt x="1305" y="2178"/>
                      <a:pt x="1313" y="2169"/>
                      <a:pt x="1353" y="2165"/>
                    </a:cubicBezTo>
                    <a:close/>
                    <a:moveTo>
                      <a:pt x="677" y="2535"/>
                    </a:moveTo>
                    <a:cubicBezTo>
                      <a:pt x="685" y="2563"/>
                      <a:pt x="678" y="2547"/>
                      <a:pt x="699" y="2565"/>
                    </a:cubicBezTo>
                    <a:cubicBezTo>
                      <a:pt x="752" y="2611"/>
                      <a:pt x="903" y="2695"/>
                      <a:pt x="965" y="2696"/>
                    </a:cubicBezTo>
                    <a:cubicBezTo>
                      <a:pt x="959" y="2722"/>
                      <a:pt x="954" y="2721"/>
                      <a:pt x="948" y="2747"/>
                    </a:cubicBezTo>
                    <a:cubicBezTo>
                      <a:pt x="896" y="2746"/>
                      <a:pt x="791" y="2693"/>
                      <a:pt x="755" y="2669"/>
                    </a:cubicBezTo>
                    <a:cubicBezTo>
                      <a:pt x="589" y="2561"/>
                      <a:pt x="451" y="2449"/>
                      <a:pt x="329" y="2283"/>
                    </a:cubicBezTo>
                    <a:cubicBezTo>
                      <a:pt x="91" y="1958"/>
                      <a:pt x="5" y="1570"/>
                      <a:pt x="97" y="1150"/>
                    </a:cubicBezTo>
                    <a:cubicBezTo>
                      <a:pt x="143" y="940"/>
                      <a:pt x="268" y="687"/>
                      <a:pt x="421" y="535"/>
                    </a:cubicBezTo>
                    <a:cubicBezTo>
                      <a:pt x="430" y="526"/>
                      <a:pt x="434" y="523"/>
                      <a:pt x="442" y="514"/>
                    </a:cubicBezTo>
                    <a:cubicBezTo>
                      <a:pt x="504" y="446"/>
                      <a:pt x="576" y="385"/>
                      <a:pt x="652" y="334"/>
                    </a:cubicBezTo>
                    <a:cubicBezTo>
                      <a:pt x="1121" y="23"/>
                      <a:pt x="1735" y="0"/>
                      <a:pt x="2203" y="315"/>
                    </a:cubicBezTo>
                    <a:lnTo>
                      <a:pt x="2390" y="467"/>
                    </a:lnTo>
                    <a:cubicBezTo>
                      <a:pt x="2613" y="693"/>
                      <a:pt x="2811" y="1034"/>
                      <a:pt x="2811" y="1375"/>
                    </a:cubicBezTo>
                    <a:lnTo>
                      <a:pt x="2811" y="1528"/>
                    </a:lnTo>
                    <a:cubicBezTo>
                      <a:pt x="2811" y="1813"/>
                      <a:pt x="2667" y="2145"/>
                      <a:pt x="2537" y="2304"/>
                    </a:cubicBezTo>
                    <a:cubicBezTo>
                      <a:pt x="2493" y="2358"/>
                      <a:pt x="2460" y="2391"/>
                      <a:pt x="2411" y="2440"/>
                    </a:cubicBezTo>
                    <a:cubicBezTo>
                      <a:pt x="2306" y="2545"/>
                      <a:pt x="2055" y="2744"/>
                      <a:pt x="1922" y="2747"/>
                    </a:cubicBezTo>
                    <a:cubicBezTo>
                      <a:pt x="1917" y="2727"/>
                      <a:pt x="1914" y="2722"/>
                      <a:pt x="1914" y="2696"/>
                    </a:cubicBezTo>
                    <a:cubicBezTo>
                      <a:pt x="1995" y="2694"/>
                      <a:pt x="2114" y="2602"/>
                      <a:pt x="2176" y="2569"/>
                    </a:cubicBezTo>
                    <a:cubicBezTo>
                      <a:pt x="2169" y="2539"/>
                      <a:pt x="2155" y="2526"/>
                      <a:pt x="2142" y="2501"/>
                    </a:cubicBezTo>
                    <a:cubicBezTo>
                      <a:pt x="2102" y="2424"/>
                      <a:pt x="2080" y="2361"/>
                      <a:pt x="2068" y="2270"/>
                    </a:cubicBezTo>
                    <a:cubicBezTo>
                      <a:pt x="2051" y="2134"/>
                      <a:pt x="2024" y="1600"/>
                      <a:pt x="2024" y="1502"/>
                    </a:cubicBezTo>
                    <a:cubicBezTo>
                      <a:pt x="2024" y="1424"/>
                      <a:pt x="1992" y="1413"/>
                      <a:pt x="1945" y="1378"/>
                    </a:cubicBezTo>
                    <a:cubicBezTo>
                      <a:pt x="1914" y="1354"/>
                      <a:pt x="1853" y="1317"/>
                      <a:pt x="1812" y="1308"/>
                    </a:cubicBezTo>
                    <a:cubicBezTo>
                      <a:pt x="1769" y="1389"/>
                      <a:pt x="1656" y="1489"/>
                      <a:pt x="1575" y="1511"/>
                    </a:cubicBezTo>
                    <a:cubicBezTo>
                      <a:pt x="1583" y="1540"/>
                      <a:pt x="1596" y="1544"/>
                      <a:pt x="1621" y="1558"/>
                    </a:cubicBezTo>
                    <a:cubicBezTo>
                      <a:pt x="1654" y="1577"/>
                      <a:pt x="1652" y="1575"/>
                      <a:pt x="1679" y="1601"/>
                    </a:cubicBezTo>
                    <a:cubicBezTo>
                      <a:pt x="1722" y="1645"/>
                      <a:pt x="1728" y="1668"/>
                      <a:pt x="1742" y="1733"/>
                    </a:cubicBezTo>
                    <a:cubicBezTo>
                      <a:pt x="1753" y="1781"/>
                      <a:pt x="1762" y="1854"/>
                      <a:pt x="1761" y="1908"/>
                    </a:cubicBezTo>
                    <a:cubicBezTo>
                      <a:pt x="1761" y="1979"/>
                      <a:pt x="1770" y="2024"/>
                      <a:pt x="1770" y="2095"/>
                    </a:cubicBezTo>
                    <a:cubicBezTo>
                      <a:pt x="1770" y="2175"/>
                      <a:pt x="1761" y="2221"/>
                      <a:pt x="1761" y="2298"/>
                    </a:cubicBezTo>
                    <a:cubicBezTo>
                      <a:pt x="1762" y="2375"/>
                      <a:pt x="1746" y="2429"/>
                      <a:pt x="1744" y="2493"/>
                    </a:cubicBezTo>
                    <a:lnTo>
                      <a:pt x="1685" y="2493"/>
                    </a:lnTo>
                    <a:cubicBezTo>
                      <a:pt x="1681" y="2447"/>
                      <a:pt x="1668" y="2400"/>
                      <a:pt x="1668" y="2349"/>
                    </a:cubicBezTo>
                    <a:cubicBezTo>
                      <a:pt x="1668" y="2091"/>
                      <a:pt x="1708" y="1881"/>
                      <a:pt x="1609" y="1688"/>
                    </a:cubicBezTo>
                    <a:cubicBezTo>
                      <a:pt x="1566" y="1604"/>
                      <a:pt x="1470" y="1541"/>
                      <a:pt x="1383" y="1607"/>
                    </a:cubicBezTo>
                    <a:cubicBezTo>
                      <a:pt x="1200" y="1748"/>
                      <a:pt x="1245" y="1884"/>
                      <a:pt x="1223" y="2031"/>
                    </a:cubicBezTo>
                    <a:cubicBezTo>
                      <a:pt x="1217" y="2072"/>
                      <a:pt x="1218" y="2102"/>
                      <a:pt x="1224" y="2141"/>
                    </a:cubicBezTo>
                    <a:lnTo>
                      <a:pt x="1228" y="2442"/>
                    </a:lnTo>
                    <a:cubicBezTo>
                      <a:pt x="1228" y="2487"/>
                      <a:pt x="1205" y="2500"/>
                      <a:pt x="1160" y="2501"/>
                    </a:cubicBezTo>
                    <a:cubicBezTo>
                      <a:pt x="1159" y="2465"/>
                      <a:pt x="1152" y="2467"/>
                      <a:pt x="1151" y="2425"/>
                    </a:cubicBezTo>
                    <a:lnTo>
                      <a:pt x="1135" y="1849"/>
                    </a:lnTo>
                    <a:cubicBezTo>
                      <a:pt x="1135" y="1673"/>
                      <a:pt x="1215" y="1607"/>
                      <a:pt x="1321" y="1536"/>
                    </a:cubicBezTo>
                    <a:cubicBezTo>
                      <a:pt x="1259" y="1444"/>
                      <a:pt x="1243" y="1545"/>
                      <a:pt x="1084" y="1308"/>
                    </a:cubicBezTo>
                    <a:cubicBezTo>
                      <a:pt x="1032" y="1335"/>
                      <a:pt x="1004" y="1350"/>
                      <a:pt x="958" y="1385"/>
                    </a:cubicBezTo>
                    <a:cubicBezTo>
                      <a:pt x="891" y="1434"/>
                      <a:pt x="881" y="1445"/>
                      <a:pt x="880" y="1511"/>
                    </a:cubicBezTo>
                    <a:cubicBezTo>
                      <a:pt x="878" y="1674"/>
                      <a:pt x="851" y="2123"/>
                      <a:pt x="824" y="2266"/>
                    </a:cubicBezTo>
                    <a:cubicBezTo>
                      <a:pt x="805" y="2361"/>
                      <a:pt x="772" y="2527"/>
                      <a:pt x="677" y="2535"/>
                    </a:cubicBezTo>
                    <a:close/>
                    <a:moveTo>
                      <a:pt x="0" y="1426"/>
                    </a:moveTo>
                    <a:cubicBezTo>
                      <a:pt x="0" y="1915"/>
                      <a:pt x="185" y="2298"/>
                      <a:pt x="549" y="2596"/>
                    </a:cubicBezTo>
                    <a:cubicBezTo>
                      <a:pt x="716" y="2732"/>
                      <a:pt x="761" y="2732"/>
                      <a:pt x="914" y="2806"/>
                    </a:cubicBezTo>
                    <a:cubicBezTo>
                      <a:pt x="902" y="2825"/>
                      <a:pt x="889" y="2842"/>
                      <a:pt x="889" y="2874"/>
                    </a:cubicBezTo>
                    <a:cubicBezTo>
                      <a:pt x="889" y="2941"/>
                      <a:pt x="1344" y="2992"/>
                      <a:pt x="1482" y="2992"/>
                    </a:cubicBezTo>
                    <a:cubicBezTo>
                      <a:pt x="1595" y="2992"/>
                      <a:pt x="1822" y="2950"/>
                      <a:pt x="1934" y="2911"/>
                    </a:cubicBezTo>
                    <a:cubicBezTo>
                      <a:pt x="1961" y="2902"/>
                      <a:pt x="1965" y="2897"/>
                      <a:pt x="1990" y="2891"/>
                    </a:cubicBezTo>
                    <a:cubicBezTo>
                      <a:pt x="1987" y="2857"/>
                      <a:pt x="1972" y="2841"/>
                      <a:pt x="1964" y="2806"/>
                    </a:cubicBezTo>
                    <a:cubicBezTo>
                      <a:pt x="2149" y="2709"/>
                      <a:pt x="2126" y="2751"/>
                      <a:pt x="2320" y="2603"/>
                    </a:cubicBezTo>
                    <a:cubicBezTo>
                      <a:pt x="2642" y="2357"/>
                      <a:pt x="2879" y="1923"/>
                      <a:pt x="2879" y="1477"/>
                    </a:cubicBezTo>
                    <a:cubicBezTo>
                      <a:pt x="2879" y="1164"/>
                      <a:pt x="2759" y="794"/>
                      <a:pt x="2563" y="565"/>
                    </a:cubicBezTo>
                    <a:cubicBezTo>
                      <a:pt x="2547" y="546"/>
                      <a:pt x="2538" y="540"/>
                      <a:pt x="2523" y="520"/>
                    </a:cubicBezTo>
                    <a:cubicBezTo>
                      <a:pt x="2507" y="499"/>
                      <a:pt x="2498" y="491"/>
                      <a:pt x="2479" y="471"/>
                    </a:cubicBezTo>
                    <a:cubicBezTo>
                      <a:pt x="2361" y="355"/>
                      <a:pt x="2228" y="254"/>
                      <a:pt x="2072" y="176"/>
                    </a:cubicBezTo>
                    <a:cubicBezTo>
                      <a:pt x="1922" y="101"/>
                      <a:pt x="1735" y="29"/>
                      <a:pt x="1516" y="29"/>
                    </a:cubicBezTo>
                    <a:cubicBezTo>
                      <a:pt x="1101" y="29"/>
                      <a:pt x="857" y="107"/>
                      <a:pt x="552" y="335"/>
                    </a:cubicBezTo>
                    <a:cubicBezTo>
                      <a:pt x="527" y="353"/>
                      <a:pt x="523" y="359"/>
                      <a:pt x="502" y="378"/>
                    </a:cubicBezTo>
                    <a:lnTo>
                      <a:pt x="408" y="463"/>
                    </a:lnTo>
                    <a:cubicBezTo>
                      <a:pt x="388" y="484"/>
                      <a:pt x="384" y="493"/>
                      <a:pt x="366" y="514"/>
                    </a:cubicBezTo>
                    <a:cubicBezTo>
                      <a:pt x="152" y="755"/>
                      <a:pt x="0" y="1086"/>
                      <a:pt x="0" y="1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 name="Freeform 14">
                <a:extLst>
                  <a:ext uri="{FF2B5EF4-FFF2-40B4-BE49-F238E27FC236}">
                    <a16:creationId xmlns="" xmlns:a16="http://schemas.microsoft.com/office/drawing/2014/main" id="{DDFE4E79-7092-4D69-A6EE-A9F771188543}"/>
                  </a:ext>
                </a:extLst>
              </p:cNvPr>
              <p:cNvSpPr>
                <a:spLocks noEditPoints="1"/>
              </p:cNvSpPr>
              <p:nvPr/>
            </p:nvSpPr>
            <p:spPr bwMode="auto">
              <a:xfrm>
                <a:off x="4065588" y="1646238"/>
                <a:ext cx="969963" cy="958850"/>
              </a:xfrm>
              <a:custGeom>
                <a:avLst/>
                <a:gdLst>
                  <a:gd name="T0" fmla="*/ 2152 w 4182"/>
                  <a:gd name="T1" fmla="*/ 4022 h 4106"/>
                  <a:gd name="T2" fmla="*/ 1282 w 4182"/>
                  <a:gd name="T3" fmla="*/ 3867 h 4106"/>
                  <a:gd name="T4" fmla="*/ 834 w 4182"/>
                  <a:gd name="T5" fmla="*/ 3603 h 4106"/>
                  <a:gd name="T6" fmla="*/ 773 w 4182"/>
                  <a:gd name="T7" fmla="*/ 3546 h 4106"/>
                  <a:gd name="T8" fmla="*/ 646 w 4182"/>
                  <a:gd name="T9" fmla="*/ 3427 h 4106"/>
                  <a:gd name="T10" fmla="*/ 382 w 4182"/>
                  <a:gd name="T11" fmla="*/ 3098 h 4106"/>
                  <a:gd name="T12" fmla="*/ 94 w 4182"/>
                  <a:gd name="T13" fmla="*/ 2184 h 4106"/>
                  <a:gd name="T14" fmla="*/ 280 w 4182"/>
                  <a:gd name="T15" fmla="*/ 1211 h 4106"/>
                  <a:gd name="T16" fmla="*/ 567 w 4182"/>
                  <a:gd name="T17" fmla="*/ 769 h 4106"/>
                  <a:gd name="T18" fmla="*/ 630 w 4182"/>
                  <a:gd name="T19" fmla="*/ 713 h 4106"/>
                  <a:gd name="T20" fmla="*/ 953 w 4182"/>
                  <a:gd name="T21" fmla="*/ 427 h 4106"/>
                  <a:gd name="T22" fmla="*/ 2075 w 4182"/>
                  <a:gd name="T23" fmla="*/ 85 h 4106"/>
                  <a:gd name="T24" fmla="*/ 2939 w 4182"/>
                  <a:gd name="T25" fmla="*/ 288 h 4106"/>
                  <a:gd name="T26" fmla="*/ 3360 w 4182"/>
                  <a:gd name="T27" fmla="*/ 578 h 4106"/>
                  <a:gd name="T28" fmla="*/ 3483 w 4182"/>
                  <a:gd name="T29" fmla="*/ 700 h 4106"/>
                  <a:gd name="T30" fmla="*/ 3647 w 4182"/>
                  <a:gd name="T31" fmla="*/ 893 h 4106"/>
                  <a:gd name="T32" fmla="*/ 4023 w 4182"/>
                  <a:gd name="T33" fmla="*/ 1947 h 4106"/>
                  <a:gd name="T34" fmla="*/ 3777 w 4182"/>
                  <a:gd name="T35" fmla="*/ 3014 h 4106"/>
                  <a:gd name="T36" fmla="*/ 3473 w 4182"/>
                  <a:gd name="T37" fmla="*/ 3429 h 4106"/>
                  <a:gd name="T38" fmla="*/ 3077 w 4182"/>
                  <a:gd name="T39" fmla="*/ 3745 h 4106"/>
                  <a:gd name="T40" fmla="*/ 2914 w 4182"/>
                  <a:gd name="T41" fmla="*/ 3827 h 4106"/>
                  <a:gd name="T42" fmla="*/ 2567 w 4182"/>
                  <a:gd name="T43" fmla="*/ 3955 h 4106"/>
                  <a:gd name="T44" fmla="*/ 2152 w 4182"/>
                  <a:gd name="T45" fmla="*/ 4022 h 4106"/>
                  <a:gd name="T46" fmla="*/ 9 w 4182"/>
                  <a:gd name="T47" fmla="*/ 1880 h 4106"/>
                  <a:gd name="T48" fmla="*/ 62 w 4182"/>
                  <a:gd name="T49" fmla="*/ 2563 h 4106"/>
                  <a:gd name="T50" fmla="*/ 122 w 4182"/>
                  <a:gd name="T51" fmla="*/ 2749 h 4106"/>
                  <a:gd name="T52" fmla="*/ 480 w 4182"/>
                  <a:gd name="T53" fmla="*/ 3373 h 4106"/>
                  <a:gd name="T54" fmla="*/ 730 w 4182"/>
                  <a:gd name="T55" fmla="*/ 3623 h 4106"/>
                  <a:gd name="T56" fmla="*/ 868 w 4182"/>
                  <a:gd name="T57" fmla="*/ 3730 h 4106"/>
                  <a:gd name="T58" fmla="*/ 939 w 4182"/>
                  <a:gd name="T59" fmla="*/ 3778 h 4106"/>
                  <a:gd name="T60" fmla="*/ 1017 w 4182"/>
                  <a:gd name="T61" fmla="*/ 3827 h 4106"/>
                  <a:gd name="T62" fmla="*/ 1982 w 4182"/>
                  <a:gd name="T63" fmla="*/ 4106 h 4106"/>
                  <a:gd name="T64" fmla="*/ 2935 w 4182"/>
                  <a:gd name="T65" fmla="*/ 3917 h 4106"/>
                  <a:gd name="T66" fmla="*/ 3094 w 4182"/>
                  <a:gd name="T67" fmla="*/ 3830 h 4106"/>
                  <a:gd name="T68" fmla="*/ 3243 w 4182"/>
                  <a:gd name="T69" fmla="*/ 3733 h 4106"/>
                  <a:gd name="T70" fmla="*/ 3379 w 4182"/>
                  <a:gd name="T71" fmla="*/ 3624 h 4106"/>
                  <a:gd name="T72" fmla="*/ 3445 w 4182"/>
                  <a:gd name="T73" fmla="*/ 3571 h 4106"/>
                  <a:gd name="T74" fmla="*/ 3624 w 4182"/>
                  <a:gd name="T75" fmla="*/ 3377 h 4106"/>
                  <a:gd name="T76" fmla="*/ 3915 w 4182"/>
                  <a:gd name="T77" fmla="*/ 2932 h 4106"/>
                  <a:gd name="T78" fmla="*/ 3944 w 4182"/>
                  <a:gd name="T79" fmla="*/ 1247 h 4106"/>
                  <a:gd name="T80" fmla="*/ 3813 w 4182"/>
                  <a:gd name="T81" fmla="*/ 1006 h 4106"/>
                  <a:gd name="T82" fmla="*/ 3718 w 4182"/>
                  <a:gd name="T83" fmla="*/ 847 h 4106"/>
                  <a:gd name="T84" fmla="*/ 3470 w 4182"/>
                  <a:gd name="T85" fmla="*/ 595 h 4106"/>
                  <a:gd name="T86" fmla="*/ 3139 w 4182"/>
                  <a:gd name="T87" fmla="*/ 308 h 4106"/>
                  <a:gd name="T88" fmla="*/ 2067 w 4182"/>
                  <a:gd name="T89" fmla="*/ 0 h 4106"/>
                  <a:gd name="T90" fmla="*/ 787 w 4182"/>
                  <a:gd name="T91" fmla="*/ 439 h 4106"/>
                  <a:gd name="T92" fmla="*/ 89 w 4182"/>
                  <a:gd name="T93" fmla="*/ 1459 h 4106"/>
                  <a:gd name="T94" fmla="*/ 9 w 4182"/>
                  <a:gd name="T95" fmla="*/ 1880 h 4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2" h="4106">
                    <a:moveTo>
                      <a:pt x="2152" y="4022"/>
                    </a:moveTo>
                    <a:cubicBezTo>
                      <a:pt x="1818" y="4022"/>
                      <a:pt x="1527" y="3989"/>
                      <a:pt x="1282" y="3867"/>
                    </a:cubicBezTo>
                    <a:cubicBezTo>
                      <a:pt x="1123" y="3787"/>
                      <a:pt x="973" y="3712"/>
                      <a:pt x="834" y="3603"/>
                    </a:cubicBezTo>
                    <a:cubicBezTo>
                      <a:pt x="808" y="3583"/>
                      <a:pt x="797" y="3565"/>
                      <a:pt x="773" y="3546"/>
                    </a:cubicBezTo>
                    <a:cubicBezTo>
                      <a:pt x="711" y="3497"/>
                      <a:pt x="693" y="3468"/>
                      <a:pt x="646" y="3427"/>
                    </a:cubicBezTo>
                    <a:cubicBezTo>
                      <a:pt x="560" y="3351"/>
                      <a:pt x="442" y="3197"/>
                      <a:pt x="382" y="3098"/>
                    </a:cubicBezTo>
                    <a:cubicBezTo>
                      <a:pt x="250" y="2879"/>
                      <a:pt x="94" y="2473"/>
                      <a:pt x="94" y="2184"/>
                    </a:cubicBezTo>
                    <a:cubicBezTo>
                      <a:pt x="94" y="1799"/>
                      <a:pt x="106" y="1560"/>
                      <a:pt x="280" y="1211"/>
                    </a:cubicBezTo>
                    <a:cubicBezTo>
                      <a:pt x="334" y="1105"/>
                      <a:pt x="478" y="840"/>
                      <a:pt x="567" y="769"/>
                    </a:cubicBezTo>
                    <a:cubicBezTo>
                      <a:pt x="595" y="747"/>
                      <a:pt x="604" y="739"/>
                      <a:pt x="630" y="713"/>
                    </a:cubicBezTo>
                    <a:lnTo>
                      <a:pt x="953" y="427"/>
                    </a:lnTo>
                    <a:cubicBezTo>
                      <a:pt x="1277" y="213"/>
                      <a:pt x="1674" y="85"/>
                      <a:pt x="2075" y="85"/>
                    </a:cubicBezTo>
                    <a:cubicBezTo>
                      <a:pt x="2385" y="85"/>
                      <a:pt x="2717" y="174"/>
                      <a:pt x="2939" y="288"/>
                    </a:cubicBezTo>
                    <a:lnTo>
                      <a:pt x="3360" y="578"/>
                    </a:lnTo>
                    <a:cubicBezTo>
                      <a:pt x="3430" y="647"/>
                      <a:pt x="3408" y="610"/>
                      <a:pt x="3483" y="700"/>
                    </a:cubicBezTo>
                    <a:cubicBezTo>
                      <a:pt x="3541" y="769"/>
                      <a:pt x="3569" y="789"/>
                      <a:pt x="3647" y="893"/>
                    </a:cubicBezTo>
                    <a:cubicBezTo>
                      <a:pt x="3850" y="1164"/>
                      <a:pt x="4023" y="1591"/>
                      <a:pt x="4023" y="1947"/>
                    </a:cubicBezTo>
                    <a:cubicBezTo>
                      <a:pt x="4023" y="2470"/>
                      <a:pt x="3975" y="2614"/>
                      <a:pt x="3777" y="3014"/>
                    </a:cubicBezTo>
                    <a:cubicBezTo>
                      <a:pt x="3733" y="3103"/>
                      <a:pt x="3548" y="3369"/>
                      <a:pt x="3473" y="3429"/>
                    </a:cubicBezTo>
                    <a:cubicBezTo>
                      <a:pt x="3340" y="3534"/>
                      <a:pt x="3274" y="3636"/>
                      <a:pt x="3077" y="3745"/>
                    </a:cubicBezTo>
                    <a:cubicBezTo>
                      <a:pt x="3019" y="3777"/>
                      <a:pt x="2974" y="3800"/>
                      <a:pt x="2914" y="3827"/>
                    </a:cubicBezTo>
                    <a:cubicBezTo>
                      <a:pt x="2776" y="3889"/>
                      <a:pt x="2714" y="3912"/>
                      <a:pt x="2567" y="3955"/>
                    </a:cubicBezTo>
                    <a:cubicBezTo>
                      <a:pt x="2455" y="3988"/>
                      <a:pt x="2297" y="4022"/>
                      <a:pt x="2152" y="4022"/>
                    </a:cubicBezTo>
                    <a:close/>
                    <a:moveTo>
                      <a:pt x="9" y="1880"/>
                    </a:moveTo>
                    <a:cubicBezTo>
                      <a:pt x="9" y="2149"/>
                      <a:pt x="0" y="2296"/>
                      <a:pt x="62" y="2563"/>
                    </a:cubicBezTo>
                    <a:cubicBezTo>
                      <a:pt x="76" y="2621"/>
                      <a:pt x="99" y="2693"/>
                      <a:pt x="122" y="2749"/>
                    </a:cubicBezTo>
                    <a:cubicBezTo>
                      <a:pt x="207" y="2959"/>
                      <a:pt x="341" y="3194"/>
                      <a:pt x="480" y="3373"/>
                    </a:cubicBezTo>
                    <a:cubicBezTo>
                      <a:pt x="543" y="3455"/>
                      <a:pt x="651" y="3558"/>
                      <a:pt x="730" y="3623"/>
                    </a:cubicBezTo>
                    <a:lnTo>
                      <a:pt x="868" y="3730"/>
                    </a:lnTo>
                    <a:cubicBezTo>
                      <a:pt x="893" y="3748"/>
                      <a:pt x="914" y="3762"/>
                      <a:pt x="939" y="3778"/>
                    </a:cubicBezTo>
                    <a:cubicBezTo>
                      <a:pt x="966" y="3795"/>
                      <a:pt x="993" y="3812"/>
                      <a:pt x="1017" y="3827"/>
                    </a:cubicBezTo>
                    <a:cubicBezTo>
                      <a:pt x="1283" y="3980"/>
                      <a:pt x="1622" y="4106"/>
                      <a:pt x="1982" y="4106"/>
                    </a:cubicBezTo>
                    <a:cubicBezTo>
                      <a:pt x="2426" y="4106"/>
                      <a:pt x="2563" y="4069"/>
                      <a:pt x="2935" y="3917"/>
                    </a:cubicBezTo>
                    <a:lnTo>
                      <a:pt x="3094" y="3830"/>
                    </a:lnTo>
                    <a:cubicBezTo>
                      <a:pt x="3147" y="3801"/>
                      <a:pt x="3197" y="3767"/>
                      <a:pt x="3243" y="3733"/>
                    </a:cubicBezTo>
                    <a:lnTo>
                      <a:pt x="3379" y="3624"/>
                    </a:lnTo>
                    <a:cubicBezTo>
                      <a:pt x="3403" y="3605"/>
                      <a:pt x="3422" y="3594"/>
                      <a:pt x="3445" y="3571"/>
                    </a:cubicBezTo>
                    <a:lnTo>
                      <a:pt x="3624" y="3377"/>
                    </a:lnTo>
                    <a:cubicBezTo>
                      <a:pt x="3763" y="3205"/>
                      <a:pt x="3800" y="3163"/>
                      <a:pt x="3915" y="2932"/>
                    </a:cubicBezTo>
                    <a:cubicBezTo>
                      <a:pt x="4155" y="2453"/>
                      <a:pt x="4182" y="1744"/>
                      <a:pt x="3944" y="1247"/>
                    </a:cubicBezTo>
                    <a:lnTo>
                      <a:pt x="3813" y="1006"/>
                    </a:lnTo>
                    <a:cubicBezTo>
                      <a:pt x="3780" y="952"/>
                      <a:pt x="3753" y="896"/>
                      <a:pt x="3718" y="847"/>
                    </a:cubicBezTo>
                    <a:lnTo>
                      <a:pt x="3470" y="595"/>
                    </a:lnTo>
                    <a:cubicBezTo>
                      <a:pt x="3363" y="487"/>
                      <a:pt x="3265" y="393"/>
                      <a:pt x="3139" y="308"/>
                    </a:cubicBezTo>
                    <a:cubicBezTo>
                      <a:pt x="2870" y="127"/>
                      <a:pt x="2419" y="0"/>
                      <a:pt x="2067" y="0"/>
                    </a:cubicBezTo>
                    <a:cubicBezTo>
                      <a:pt x="1608" y="0"/>
                      <a:pt x="1130" y="165"/>
                      <a:pt x="787" y="439"/>
                    </a:cubicBezTo>
                    <a:cubicBezTo>
                      <a:pt x="457" y="703"/>
                      <a:pt x="223" y="1059"/>
                      <a:pt x="89" y="1459"/>
                    </a:cubicBezTo>
                    <a:cubicBezTo>
                      <a:pt x="52" y="1570"/>
                      <a:pt x="9" y="1739"/>
                      <a:pt x="9" y="18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 name="Freeform 15">
                <a:extLst>
                  <a:ext uri="{FF2B5EF4-FFF2-40B4-BE49-F238E27FC236}">
                    <a16:creationId xmlns="" xmlns:a16="http://schemas.microsoft.com/office/drawing/2014/main" id="{484B2F41-658D-4782-90CA-A84715F7D3BD}"/>
                  </a:ext>
                </a:extLst>
              </p:cNvPr>
              <p:cNvSpPr>
                <a:spLocks noEditPoints="1"/>
              </p:cNvSpPr>
              <p:nvPr/>
            </p:nvSpPr>
            <p:spPr bwMode="auto">
              <a:xfrm>
                <a:off x="4570413" y="2382838"/>
                <a:ext cx="298450" cy="184150"/>
              </a:xfrm>
              <a:custGeom>
                <a:avLst/>
                <a:gdLst>
                  <a:gd name="T0" fmla="*/ 781 w 1287"/>
                  <a:gd name="T1" fmla="*/ 444 h 788"/>
                  <a:gd name="T2" fmla="*/ 1067 w 1287"/>
                  <a:gd name="T3" fmla="*/ 69 h 788"/>
                  <a:gd name="T4" fmla="*/ 1118 w 1287"/>
                  <a:gd name="T5" fmla="*/ 128 h 788"/>
                  <a:gd name="T6" fmla="*/ 1228 w 1287"/>
                  <a:gd name="T7" fmla="*/ 204 h 788"/>
                  <a:gd name="T8" fmla="*/ 1236 w 1287"/>
                  <a:gd name="T9" fmla="*/ 187 h 788"/>
                  <a:gd name="T10" fmla="*/ 1278 w 1287"/>
                  <a:gd name="T11" fmla="*/ 86 h 788"/>
                  <a:gd name="T12" fmla="*/ 1168 w 1287"/>
                  <a:gd name="T13" fmla="*/ 103 h 788"/>
                  <a:gd name="T14" fmla="*/ 997 w 1287"/>
                  <a:gd name="T15" fmla="*/ 101 h 788"/>
                  <a:gd name="T16" fmla="*/ 728 w 1287"/>
                  <a:gd name="T17" fmla="*/ 306 h 788"/>
                  <a:gd name="T18" fmla="*/ 779 w 1287"/>
                  <a:gd name="T19" fmla="*/ 433 h 788"/>
                  <a:gd name="T20" fmla="*/ 711 w 1287"/>
                  <a:gd name="T21" fmla="*/ 314 h 788"/>
                  <a:gd name="T22" fmla="*/ 398 w 1287"/>
                  <a:gd name="T23" fmla="*/ 450 h 788"/>
                  <a:gd name="T24" fmla="*/ 329 w 1287"/>
                  <a:gd name="T25" fmla="*/ 484 h 788"/>
                  <a:gd name="T26" fmla="*/ 152 w 1287"/>
                  <a:gd name="T27" fmla="*/ 534 h 788"/>
                  <a:gd name="T28" fmla="*/ 203 w 1287"/>
                  <a:gd name="T29" fmla="*/ 721 h 788"/>
                  <a:gd name="T30" fmla="*/ 102 w 1287"/>
                  <a:gd name="T31" fmla="*/ 543 h 788"/>
                  <a:gd name="T32" fmla="*/ 0 w 1287"/>
                  <a:gd name="T33" fmla="*/ 534 h 788"/>
                  <a:gd name="T34" fmla="*/ 42 w 1287"/>
                  <a:gd name="T35" fmla="*/ 560 h 788"/>
                  <a:gd name="T36" fmla="*/ 220 w 1287"/>
                  <a:gd name="T37" fmla="*/ 534 h 788"/>
                  <a:gd name="T38" fmla="*/ 313 w 1287"/>
                  <a:gd name="T39" fmla="*/ 729 h 788"/>
                  <a:gd name="T40" fmla="*/ 406 w 1287"/>
                  <a:gd name="T41" fmla="*/ 678 h 788"/>
                  <a:gd name="T42" fmla="*/ 421 w 1287"/>
                  <a:gd name="T43" fmla="*/ 630 h 788"/>
                  <a:gd name="T44" fmla="*/ 474 w 1287"/>
                  <a:gd name="T45" fmla="*/ 458 h 788"/>
                  <a:gd name="T46" fmla="*/ 584 w 1287"/>
                  <a:gd name="T47" fmla="*/ 628 h 788"/>
                  <a:gd name="T48" fmla="*/ 686 w 1287"/>
                  <a:gd name="T49" fmla="*/ 619 h 788"/>
                  <a:gd name="T50" fmla="*/ 609 w 1287"/>
                  <a:gd name="T51" fmla="*/ 501 h 788"/>
                  <a:gd name="T52" fmla="*/ 821 w 1287"/>
                  <a:gd name="T53" fmla="*/ 534 h 788"/>
                  <a:gd name="T54" fmla="*/ 838 w 1287"/>
                  <a:gd name="T55" fmla="*/ 271 h 788"/>
                  <a:gd name="T56" fmla="*/ 940 w 1287"/>
                  <a:gd name="T57" fmla="*/ 450 h 788"/>
                  <a:gd name="T58" fmla="*/ 1049 w 1287"/>
                  <a:gd name="T59" fmla="*/ 264 h 788"/>
                  <a:gd name="T60" fmla="*/ 957 w 1287"/>
                  <a:gd name="T61" fmla="*/ 297 h 788"/>
                  <a:gd name="T62" fmla="*/ 948 w 1287"/>
                  <a:gd name="T63" fmla="*/ 221 h 788"/>
                  <a:gd name="T64" fmla="*/ 897 w 1287"/>
                  <a:gd name="T65" fmla="*/ 213 h 788"/>
                  <a:gd name="T66" fmla="*/ 982 w 1287"/>
                  <a:gd name="T67" fmla="*/ 145 h 788"/>
                  <a:gd name="T68" fmla="*/ 1228 w 1287"/>
                  <a:gd name="T69" fmla="*/ 20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7" h="788">
                    <a:moveTo>
                      <a:pt x="779" y="441"/>
                    </a:moveTo>
                    <a:lnTo>
                      <a:pt x="781" y="444"/>
                    </a:lnTo>
                    <a:cubicBezTo>
                      <a:pt x="781" y="444"/>
                      <a:pt x="778" y="442"/>
                      <a:pt x="779" y="441"/>
                    </a:cubicBezTo>
                    <a:close/>
                    <a:moveTo>
                      <a:pt x="1067" y="69"/>
                    </a:moveTo>
                    <a:cubicBezTo>
                      <a:pt x="1103" y="70"/>
                      <a:pt x="1119" y="73"/>
                      <a:pt x="1134" y="94"/>
                    </a:cubicBezTo>
                    <a:cubicBezTo>
                      <a:pt x="1128" y="119"/>
                      <a:pt x="1131" y="108"/>
                      <a:pt x="1118" y="128"/>
                    </a:cubicBezTo>
                    <a:cubicBezTo>
                      <a:pt x="1087" y="120"/>
                      <a:pt x="1071" y="104"/>
                      <a:pt x="1067" y="69"/>
                    </a:cubicBezTo>
                    <a:close/>
                    <a:moveTo>
                      <a:pt x="1228" y="204"/>
                    </a:moveTo>
                    <a:cubicBezTo>
                      <a:pt x="1197" y="204"/>
                      <a:pt x="1151" y="208"/>
                      <a:pt x="1134" y="145"/>
                    </a:cubicBezTo>
                    <a:lnTo>
                      <a:pt x="1236" y="187"/>
                    </a:lnTo>
                    <a:cubicBezTo>
                      <a:pt x="1285" y="186"/>
                      <a:pt x="1287" y="147"/>
                      <a:pt x="1287" y="94"/>
                    </a:cubicBezTo>
                    <a:lnTo>
                      <a:pt x="1278" y="86"/>
                    </a:lnTo>
                    <a:cubicBezTo>
                      <a:pt x="1254" y="104"/>
                      <a:pt x="1262" y="85"/>
                      <a:pt x="1261" y="128"/>
                    </a:cubicBezTo>
                    <a:cubicBezTo>
                      <a:pt x="1227" y="110"/>
                      <a:pt x="1223" y="103"/>
                      <a:pt x="1168" y="103"/>
                    </a:cubicBezTo>
                    <a:cubicBezTo>
                      <a:pt x="1185" y="67"/>
                      <a:pt x="1186" y="58"/>
                      <a:pt x="1177" y="18"/>
                    </a:cubicBezTo>
                    <a:cubicBezTo>
                      <a:pt x="1101" y="0"/>
                      <a:pt x="1032" y="42"/>
                      <a:pt x="997" y="101"/>
                    </a:cubicBezTo>
                    <a:cubicBezTo>
                      <a:pt x="973" y="143"/>
                      <a:pt x="994" y="128"/>
                      <a:pt x="952" y="149"/>
                    </a:cubicBezTo>
                    <a:cubicBezTo>
                      <a:pt x="891" y="179"/>
                      <a:pt x="764" y="296"/>
                      <a:pt x="728" y="306"/>
                    </a:cubicBezTo>
                    <a:lnTo>
                      <a:pt x="762" y="323"/>
                    </a:lnTo>
                    <a:cubicBezTo>
                      <a:pt x="765" y="356"/>
                      <a:pt x="776" y="400"/>
                      <a:pt x="779" y="433"/>
                    </a:cubicBezTo>
                    <a:cubicBezTo>
                      <a:pt x="741" y="413"/>
                      <a:pt x="721" y="392"/>
                      <a:pt x="686" y="374"/>
                    </a:cubicBezTo>
                    <a:cubicBezTo>
                      <a:pt x="696" y="354"/>
                      <a:pt x="705" y="339"/>
                      <a:pt x="711" y="314"/>
                    </a:cubicBezTo>
                    <a:cubicBezTo>
                      <a:pt x="687" y="327"/>
                      <a:pt x="665" y="337"/>
                      <a:pt x="638" y="351"/>
                    </a:cubicBezTo>
                    <a:cubicBezTo>
                      <a:pt x="545" y="401"/>
                      <a:pt x="522" y="421"/>
                      <a:pt x="398" y="450"/>
                    </a:cubicBezTo>
                    <a:cubicBezTo>
                      <a:pt x="405" y="534"/>
                      <a:pt x="425" y="404"/>
                      <a:pt x="466" y="577"/>
                    </a:cubicBezTo>
                    <a:cubicBezTo>
                      <a:pt x="379" y="531"/>
                      <a:pt x="382" y="491"/>
                      <a:pt x="329" y="484"/>
                    </a:cubicBezTo>
                    <a:cubicBezTo>
                      <a:pt x="287" y="478"/>
                      <a:pt x="268" y="491"/>
                      <a:pt x="233" y="497"/>
                    </a:cubicBezTo>
                    <a:cubicBezTo>
                      <a:pt x="181" y="506"/>
                      <a:pt x="165" y="486"/>
                      <a:pt x="152" y="534"/>
                    </a:cubicBezTo>
                    <a:cubicBezTo>
                      <a:pt x="181" y="537"/>
                      <a:pt x="183" y="541"/>
                      <a:pt x="203" y="551"/>
                    </a:cubicBezTo>
                    <a:cubicBezTo>
                      <a:pt x="203" y="623"/>
                      <a:pt x="216" y="664"/>
                      <a:pt x="203" y="721"/>
                    </a:cubicBezTo>
                    <a:cubicBezTo>
                      <a:pt x="173" y="728"/>
                      <a:pt x="175" y="729"/>
                      <a:pt x="135" y="729"/>
                    </a:cubicBezTo>
                    <a:cubicBezTo>
                      <a:pt x="121" y="700"/>
                      <a:pt x="102" y="589"/>
                      <a:pt x="102" y="543"/>
                    </a:cubicBezTo>
                    <a:cubicBezTo>
                      <a:pt x="142" y="539"/>
                      <a:pt x="116" y="555"/>
                      <a:pt x="135" y="518"/>
                    </a:cubicBezTo>
                    <a:cubicBezTo>
                      <a:pt x="103" y="518"/>
                      <a:pt x="28" y="528"/>
                      <a:pt x="0" y="534"/>
                    </a:cubicBezTo>
                    <a:lnTo>
                      <a:pt x="0" y="560"/>
                    </a:lnTo>
                    <a:lnTo>
                      <a:pt x="42" y="560"/>
                    </a:lnTo>
                    <a:cubicBezTo>
                      <a:pt x="42" y="675"/>
                      <a:pt x="45" y="788"/>
                      <a:pt x="166" y="760"/>
                    </a:cubicBezTo>
                    <a:cubicBezTo>
                      <a:pt x="291" y="731"/>
                      <a:pt x="222" y="614"/>
                      <a:pt x="220" y="534"/>
                    </a:cubicBezTo>
                    <a:cubicBezTo>
                      <a:pt x="250" y="528"/>
                      <a:pt x="248" y="526"/>
                      <a:pt x="288" y="526"/>
                    </a:cubicBezTo>
                    <a:cubicBezTo>
                      <a:pt x="318" y="657"/>
                      <a:pt x="328" y="555"/>
                      <a:pt x="313" y="729"/>
                    </a:cubicBezTo>
                    <a:cubicBezTo>
                      <a:pt x="354" y="720"/>
                      <a:pt x="351" y="712"/>
                      <a:pt x="406" y="712"/>
                    </a:cubicBezTo>
                    <a:lnTo>
                      <a:pt x="406" y="678"/>
                    </a:lnTo>
                    <a:cubicBezTo>
                      <a:pt x="354" y="677"/>
                      <a:pt x="338" y="656"/>
                      <a:pt x="330" y="560"/>
                    </a:cubicBezTo>
                    <a:cubicBezTo>
                      <a:pt x="364" y="578"/>
                      <a:pt x="392" y="604"/>
                      <a:pt x="421" y="630"/>
                    </a:cubicBezTo>
                    <a:cubicBezTo>
                      <a:pt x="494" y="693"/>
                      <a:pt x="484" y="673"/>
                      <a:pt x="525" y="670"/>
                    </a:cubicBezTo>
                    <a:cubicBezTo>
                      <a:pt x="518" y="589"/>
                      <a:pt x="474" y="546"/>
                      <a:pt x="474" y="458"/>
                    </a:cubicBezTo>
                    <a:cubicBezTo>
                      <a:pt x="491" y="450"/>
                      <a:pt x="504" y="446"/>
                      <a:pt x="525" y="441"/>
                    </a:cubicBezTo>
                    <a:cubicBezTo>
                      <a:pt x="531" y="514"/>
                      <a:pt x="584" y="547"/>
                      <a:pt x="584" y="628"/>
                    </a:cubicBezTo>
                    <a:cubicBezTo>
                      <a:pt x="556" y="638"/>
                      <a:pt x="578" y="617"/>
                      <a:pt x="559" y="653"/>
                    </a:cubicBezTo>
                    <a:cubicBezTo>
                      <a:pt x="621" y="648"/>
                      <a:pt x="618" y="619"/>
                      <a:pt x="686" y="619"/>
                    </a:cubicBezTo>
                    <a:lnTo>
                      <a:pt x="686" y="585"/>
                    </a:lnTo>
                    <a:cubicBezTo>
                      <a:pt x="641" y="584"/>
                      <a:pt x="647" y="581"/>
                      <a:pt x="609" y="501"/>
                    </a:cubicBezTo>
                    <a:cubicBezTo>
                      <a:pt x="599" y="478"/>
                      <a:pt x="564" y="384"/>
                      <a:pt x="628" y="403"/>
                    </a:cubicBezTo>
                    <a:cubicBezTo>
                      <a:pt x="686" y="420"/>
                      <a:pt x="739" y="533"/>
                      <a:pt x="821" y="534"/>
                    </a:cubicBezTo>
                    <a:cubicBezTo>
                      <a:pt x="821" y="435"/>
                      <a:pt x="782" y="377"/>
                      <a:pt x="804" y="280"/>
                    </a:cubicBezTo>
                    <a:lnTo>
                      <a:pt x="838" y="271"/>
                    </a:lnTo>
                    <a:lnTo>
                      <a:pt x="938" y="393"/>
                    </a:lnTo>
                    <a:cubicBezTo>
                      <a:pt x="955" y="421"/>
                      <a:pt x="941" y="401"/>
                      <a:pt x="940" y="450"/>
                    </a:cubicBezTo>
                    <a:cubicBezTo>
                      <a:pt x="1024" y="405"/>
                      <a:pt x="1066" y="358"/>
                      <a:pt x="1118" y="323"/>
                    </a:cubicBezTo>
                    <a:cubicBezTo>
                      <a:pt x="1114" y="316"/>
                      <a:pt x="1049" y="209"/>
                      <a:pt x="1049" y="264"/>
                    </a:cubicBezTo>
                    <a:cubicBezTo>
                      <a:pt x="1048" y="315"/>
                      <a:pt x="1063" y="359"/>
                      <a:pt x="991" y="365"/>
                    </a:cubicBezTo>
                    <a:cubicBezTo>
                      <a:pt x="979" y="317"/>
                      <a:pt x="967" y="336"/>
                      <a:pt x="957" y="297"/>
                    </a:cubicBezTo>
                    <a:cubicBezTo>
                      <a:pt x="990" y="297"/>
                      <a:pt x="991" y="300"/>
                      <a:pt x="1016" y="306"/>
                    </a:cubicBezTo>
                    <a:cubicBezTo>
                      <a:pt x="1015" y="253"/>
                      <a:pt x="991" y="231"/>
                      <a:pt x="948" y="221"/>
                    </a:cubicBezTo>
                    <a:lnTo>
                      <a:pt x="948" y="272"/>
                    </a:lnTo>
                    <a:cubicBezTo>
                      <a:pt x="909" y="263"/>
                      <a:pt x="898" y="258"/>
                      <a:pt x="897" y="213"/>
                    </a:cubicBezTo>
                    <a:cubicBezTo>
                      <a:pt x="962" y="198"/>
                      <a:pt x="958" y="208"/>
                      <a:pt x="1016" y="213"/>
                    </a:cubicBezTo>
                    <a:cubicBezTo>
                      <a:pt x="1015" y="161"/>
                      <a:pt x="1005" y="179"/>
                      <a:pt x="982" y="145"/>
                    </a:cubicBezTo>
                    <a:cubicBezTo>
                      <a:pt x="1051" y="112"/>
                      <a:pt x="1133" y="224"/>
                      <a:pt x="1134" y="289"/>
                    </a:cubicBezTo>
                    <a:cubicBezTo>
                      <a:pt x="1164" y="281"/>
                      <a:pt x="1211" y="229"/>
                      <a:pt x="1228"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 name="Freeform 16">
                <a:extLst>
                  <a:ext uri="{FF2B5EF4-FFF2-40B4-BE49-F238E27FC236}">
                    <a16:creationId xmlns="" xmlns:a16="http://schemas.microsoft.com/office/drawing/2014/main" id="{18CFF048-F771-4D82-814D-F143C73EBE1D}"/>
                  </a:ext>
                </a:extLst>
              </p:cNvPr>
              <p:cNvSpPr>
                <a:spLocks noEditPoints="1"/>
              </p:cNvSpPr>
              <p:nvPr/>
            </p:nvSpPr>
            <p:spPr bwMode="auto">
              <a:xfrm>
                <a:off x="4165600" y="2305051"/>
                <a:ext cx="212725" cy="219075"/>
              </a:xfrm>
              <a:custGeom>
                <a:avLst/>
                <a:gdLst>
                  <a:gd name="T0" fmla="*/ 770 w 914"/>
                  <a:gd name="T1" fmla="*/ 779 h 937"/>
                  <a:gd name="T2" fmla="*/ 796 w 914"/>
                  <a:gd name="T3" fmla="*/ 686 h 937"/>
                  <a:gd name="T4" fmla="*/ 855 w 914"/>
                  <a:gd name="T5" fmla="*/ 720 h 937"/>
                  <a:gd name="T6" fmla="*/ 770 w 914"/>
                  <a:gd name="T7" fmla="*/ 779 h 937"/>
                  <a:gd name="T8" fmla="*/ 677 w 914"/>
                  <a:gd name="T9" fmla="*/ 712 h 937"/>
                  <a:gd name="T10" fmla="*/ 728 w 914"/>
                  <a:gd name="T11" fmla="*/ 618 h 937"/>
                  <a:gd name="T12" fmla="*/ 677 w 914"/>
                  <a:gd name="T13" fmla="*/ 712 h 937"/>
                  <a:gd name="T14" fmla="*/ 421 w 914"/>
                  <a:gd name="T15" fmla="*/ 642 h 937"/>
                  <a:gd name="T16" fmla="*/ 381 w 914"/>
                  <a:gd name="T17" fmla="*/ 618 h 937"/>
                  <a:gd name="T18" fmla="*/ 388 w 914"/>
                  <a:gd name="T19" fmla="*/ 600 h 937"/>
                  <a:gd name="T20" fmla="*/ 415 w 914"/>
                  <a:gd name="T21" fmla="*/ 542 h 937"/>
                  <a:gd name="T22" fmla="*/ 482 w 914"/>
                  <a:gd name="T23" fmla="*/ 576 h 937"/>
                  <a:gd name="T24" fmla="*/ 421 w 914"/>
                  <a:gd name="T25" fmla="*/ 642 h 937"/>
                  <a:gd name="T26" fmla="*/ 447 w 914"/>
                  <a:gd name="T27" fmla="*/ 510 h 937"/>
                  <a:gd name="T28" fmla="*/ 533 w 914"/>
                  <a:gd name="T29" fmla="*/ 500 h 937"/>
                  <a:gd name="T30" fmla="*/ 499 w 914"/>
                  <a:gd name="T31" fmla="*/ 559 h 937"/>
                  <a:gd name="T32" fmla="*/ 447 w 914"/>
                  <a:gd name="T33" fmla="*/ 510 h 937"/>
                  <a:gd name="T34" fmla="*/ 0 w 914"/>
                  <a:gd name="T35" fmla="*/ 136 h 937"/>
                  <a:gd name="T36" fmla="*/ 180 w 914"/>
                  <a:gd name="T37" fmla="*/ 231 h 937"/>
                  <a:gd name="T38" fmla="*/ 279 w 914"/>
                  <a:gd name="T39" fmla="*/ 212 h 937"/>
                  <a:gd name="T40" fmla="*/ 228 w 914"/>
                  <a:gd name="T41" fmla="*/ 280 h 937"/>
                  <a:gd name="T42" fmla="*/ 322 w 914"/>
                  <a:gd name="T43" fmla="*/ 271 h 937"/>
                  <a:gd name="T44" fmla="*/ 247 w 914"/>
                  <a:gd name="T45" fmla="*/ 350 h 937"/>
                  <a:gd name="T46" fmla="*/ 152 w 914"/>
                  <a:gd name="T47" fmla="*/ 390 h 937"/>
                  <a:gd name="T48" fmla="*/ 245 w 914"/>
                  <a:gd name="T49" fmla="*/ 491 h 937"/>
                  <a:gd name="T50" fmla="*/ 290 w 914"/>
                  <a:gd name="T51" fmla="*/ 409 h 937"/>
                  <a:gd name="T52" fmla="*/ 372 w 914"/>
                  <a:gd name="T53" fmla="*/ 339 h 937"/>
                  <a:gd name="T54" fmla="*/ 364 w 914"/>
                  <a:gd name="T55" fmla="*/ 432 h 937"/>
                  <a:gd name="T56" fmla="*/ 440 w 914"/>
                  <a:gd name="T57" fmla="*/ 398 h 937"/>
                  <a:gd name="T58" fmla="*/ 346 w 914"/>
                  <a:gd name="T59" fmla="*/ 532 h 937"/>
                  <a:gd name="T60" fmla="*/ 288 w 914"/>
                  <a:gd name="T61" fmla="*/ 551 h 937"/>
                  <a:gd name="T62" fmla="*/ 491 w 914"/>
                  <a:gd name="T63" fmla="*/ 720 h 937"/>
                  <a:gd name="T64" fmla="*/ 474 w 914"/>
                  <a:gd name="T65" fmla="*/ 678 h 937"/>
                  <a:gd name="T66" fmla="*/ 584 w 914"/>
                  <a:gd name="T67" fmla="*/ 551 h 937"/>
                  <a:gd name="T68" fmla="*/ 643 w 914"/>
                  <a:gd name="T69" fmla="*/ 576 h 937"/>
                  <a:gd name="T70" fmla="*/ 601 w 914"/>
                  <a:gd name="T71" fmla="*/ 813 h 937"/>
                  <a:gd name="T72" fmla="*/ 711 w 914"/>
                  <a:gd name="T73" fmla="*/ 745 h 937"/>
                  <a:gd name="T74" fmla="*/ 688 w 914"/>
                  <a:gd name="T75" fmla="*/ 850 h 937"/>
                  <a:gd name="T76" fmla="*/ 914 w 914"/>
                  <a:gd name="T77" fmla="*/ 737 h 937"/>
                  <a:gd name="T78" fmla="*/ 830 w 914"/>
                  <a:gd name="T79" fmla="*/ 678 h 937"/>
                  <a:gd name="T80" fmla="*/ 747 w 914"/>
                  <a:gd name="T81" fmla="*/ 617 h 937"/>
                  <a:gd name="T82" fmla="*/ 661 w 914"/>
                  <a:gd name="T83" fmla="*/ 559 h 937"/>
                  <a:gd name="T84" fmla="*/ 539 w 914"/>
                  <a:gd name="T85" fmla="*/ 468 h 937"/>
                  <a:gd name="T86" fmla="*/ 505 w 914"/>
                  <a:gd name="T87" fmla="*/ 427 h 937"/>
                  <a:gd name="T88" fmla="*/ 464 w 914"/>
                  <a:gd name="T89" fmla="*/ 400 h 937"/>
                  <a:gd name="T90" fmla="*/ 332 w 914"/>
                  <a:gd name="T91" fmla="*/ 244 h 937"/>
                  <a:gd name="T92" fmla="*/ 291 w 914"/>
                  <a:gd name="T93" fmla="*/ 208 h 937"/>
                  <a:gd name="T94" fmla="*/ 228 w 914"/>
                  <a:gd name="T95" fmla="*/ 119 h 937"/>
                  <a:gd name="T96" fmla="*/ 175 w 914"/>
                  <a:gd name="T97" fmla="*/ 201 h 937"/>
                  <a:gd name="T98" fmla="*/ 76 w 914"/>
                  <a:gd name="T99" fmla="*/ 237 h 937"/>
                  <a:gd name="T100" fmla="*/ 39 w 914"/>
                  <a:gd name="T101" fmla="*/ 191 h 937"/>
                  <a:gd name="T102" fmla="*/ 228 w 914"/>
                  <a:gd name="T103" fmla="*/ 110 h 937"/>
                  <a:gd name="T104" fmla="*/ 169 w 914"/>
                  <a:gd name="T105" fmla="*/ 0 h 937"/>
                  <a:gd name="T106" fmla="*/ 134 w 914"/>
                  <a:gd name="T107" fmla="*/ 41 h 937"/>
                  <a:gd name="T108" fmla="*/ 117 w 914"/>
                  <a:gd name="T109" fmla="*/ 58 h 937"/>
                  <a:gd name="T110" fmla="*/ 0 w 914"/>
                  <a:gd name="T111" fmla="*/ 136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4" h="937">
                    <a:moveTo>
                      <a:pt x="770" y="779"/>
                    </a:moveTo>
                    <a:cubicBezTo>
                      <a:pt x="781" y="756"/>
                      <a:pt x="795" y="719"/>
                      <a:pt x="796" y="686"/>
                    </a:cubicBezTo>
                    <a:cubicBezTo>
                      <a:pt x="852" y="686"/>
                      <a:pt x="838" y="687"/>
                      <a:pt x="855" y="720"/>
                    </a:cubicBezTo>
                    <a:lnTo>
                      <a:pt x="770" y="779"/>
                    </a:lnTo>
                    <a:close/>
                    <a:moveTo>
                      <a:pt x="677" y="712"/>
                    </a:moveTo>
                    <a:cubicBezTo>
                      <a:pt x="684" y="634"/>
                      <a:pt x="696" y="626"/>
                      <a:pt x="728" y="618"/>
                    </a:cubicBezTo>
                    <a:cubicBezTo>
                      <a:pt x="734" y="646"/>
                      <a:pt x="758" y="693"/>
                      <a:pt x="677" y="712"/>
                    </a:cubicBezTo>
                    <a:close/>
                    <a:moveTo>
                      <a:pt x="421" y="642"/>
                    </a:moveTo>
                    <a:cubicBezTo>
                      <a:pt x="399" y="627"/>
                      <a:pt x="412" y="627"/>
                      <a:pt x="381" y="618"/>
                    </a:cubicBezTo>
                    <a:cubicBezTo>
                      <a:pt x="383" y="614"/>
                      <a:pt x="387" y="603"/>
                      <a:pt x="388" y="600"/>
                    </a:cubicBezTo>
                    <a:cubicBezTo>
                      <a:pt x="416" y="544"/>
                      <a:pt x="411" y="591"/>
                      <a:pt x="415" y="542"/>
                    </a:cubicBezTo>
                    <a:cubicBezTo>
                      <a:pt x="466" y="543"/>
                      <a:pt x="448" y="553"/>
                      <a:pt x="482" y="576"/>
                    </a:cubicBezTo>
                    <a:lnTo>
                      <a:pt x="421" y="642"/>
                    </a:lnTo>
                    <a:close/>
                    <a:moveTo>
                      <a:pt x="447" y="510"/>
                    </a:moveTo>
                    <a:cubicBezTo>
                      <a:pt x="449" y="508"/>
                      <a:pt x="533" y="433"/>
                      <a:pt x="533" y="500"/>
                    </a:cubicBezTo>
                    <a:cubicBezTo>
                      <a:pt x="533" y="515"/>
                      <a:pt x="508" y="547"/>
                      <a:pt x="499" y="559"/>
                    </a:cubicBezTo>
                    <a:lnTo>
                      <a:pt x="447" y="510"/>
                    </a:lnTo>
                    <a:close/>
                    <a:moveTo>
                      <a:pt x="0" y="136"/>
                    </a:moveTo>
                    <a:cubicBezTo>
                      <a:pt x="0" y="253"/>
                      <a:pt x="70" y="313"/>
                      <a:pt x="180" y="231"/>
                    </a:cubicBezTo>
                    <a:cubicBezTo>
                      <a:pt x="215" y="204"/>
                      <a:pt x="223" y="212"/>
                      <a:pt x="279" y="212"/>
                    </a:cubicBezTo>
                    <a:cubicBezTo>
                      <a:pt x="255" y="246"/>
                      <a:pt x="242" y="223"/>
                      <a:pt x="228" y="280"/>
                    </a:cubicBezTo>
                    <a:cubicBezTo>
                      <a:pt x="265" y="279"/>
                      <a:pt x="275" y="271"/>
                      <a:pt x="322" y="271"/>
                    </a:cubicBezTo>
                    <a:cubicBezTo>
                      <a:pt x="310" y="321"/>
                      <a:pt x="280" y="319"/>
                      <a:pt x="247" y="350"/>
                    </a:cubicBezTo>
                    <a:cubicBezTo>
                      <a:pt x="174" y="419"/>
                      <a:pt x="221" y="391"/>
                      <a:pt x="152" y="390"/>
                    </a:cubicBezTo>
                    <a:cubicBezTo>
                      <a:pt x="156" y="432"/>
                      <a:pt x="224" y="486"/>
                      <a:pt x="245" y="491"/>
                    </a:cubicBezTo>
                    <a:cubicBezTo>
                      <a:pt x="232" y="433"/>
                      <a:pt x="252" y="442"/>
                      <a:pt x="290" y="409"/>
                    </a:cubicBezTo>
                    <a:cubicBezTo>
                      <a:pt x="326" y="378"/>
                      <a:pt x="327" y="363"/>
                      <a:pt x="372" y="339"/>
                    </a:cubicBezTo>
                    <a:cubicBezTo>
                      <a:pt x="372" y="386"/>
                      <a:pt x="367" y="397"/>
                      <a:pt x="364" y="432"/>
                    </a:cubicBezTo>
                    <a:cubicBezTo>
                      <a:pt x="438" y="397"/>
                      <a:pt x="398" y="402"/>
                      <a:pt x="440" y="398"/>
                    </a:cubicBezTo>
                    <a:cubicBezTo>
                      <a:pt x="436" y="449"/>
                      <a:pt x="387" y="495"/>
                      <a:pt x="346" y="532"/>
                    </a:cubicBezTo>
                    <a:cubicBezTo>
                      <a:pt x="322" y="554"/>
                      <a:pt x="330" y="551"/>
                      <a:pt x="288" y="551"/>
                    </a:cubicBezTo>
                    <a:cubicBezTo>
                      <a:pt x="316" y="593"/>
                      <a:pt x="445" y="709"/>
                      <a:pt x="491" y="720"/>
                    </a:cubicBezTo>
                    <a:cubicBezTo>
                      <a:pt x="488" y="684"/>
                      <a:pt x="492" y="705"/>
                      <a:pt x="474" y="678"/>
                    </a:cubicBezTo>
                    <a:cubicBezTo>
                      <a:pt x="513" y="667"/>
                      <a:pt x="565" y="586"/>
                      <a:pt x="584" y="551"/>
                    </a:cubicBezTo>
                    <a:cubicBezTo>
                      <a:pt x="604" y="561"/>
                      <a:pt x="623" y="565"/>
                      <a:pt x="643" y="576"/>
                    </a:cubicBezTo>
                    <a:cubicBezTo>
                      <a:pt x="615" y="696"/>
                      <a:pt x="591" y="697"/>
                      <a:pt x="601" y="813"/>
                    </a:cubicBezTo>
                    <a:cubicBezTo>
                      <a:pt x="655" y="800"/>
                      <a:pt x="658" y="760"/>
                      <a:pt x="711" y="745"/>
                    </a:cubicBezTo>
                    <a:cubicBezTo>
                      <a:pt x="707" y="763"/>
                      <a:pt x="687" y="838"/>
                      <a:pt x="688" y="850"/>
                    </a:cubicBezTo>
                    <a:cubicBezTo>
                      <a:pt x="695" y="937"/>
                      <a:pt x="793" y="765"/>
                      <a:pt x="914" y="737"/>
                    </a:cubicBezTo>
                    <a:cubicBezTo>
                      <a:pt x="910" y="689"/>
                      <a:pt x="877" y="682"/>
                      <a:pt x="830" y="678"/>
                    </a:cubicBezTo>
                    <a:cubicBezTo>
                      <a:pt x="826" y="643"/>
                      <a:pt x="828" y="647"/>
                      <a:pt x="747" y="617"/>
                    </a:cubicBezTo>
                    <a:cubicBezTo>
                      <a:pt x="696" y="598"/>
                      <a:pt x="754" y="617"/>
                      <a:pt x="661" y="559"/>
                    </a:cubicBezTo>
                    <a:lnTo>
                      <a:pt x="539" y="468"/>
                    </a:lnTo>
                    <a:cubicBezTo>
                      <a:pt x="518" y="450"/>
                      <a:pt x="528" y="447"/>
                      <a:pt x="505" y="427"/>
                    </a:cubicBezTo>
                    <a:cubicBezTo>
                      <a:pt x="493" y="418"/>
                      <a:pt x="474" y="409"/>
                      <a:pt x="464" y="400"/>
                    </a:cubicBezTo>
                    <a:cubicBezTo>
                      <a:pt x="442" y="380"/>
                      <a:pt x="389" y="297"/>
                      <a:pt x="332" y="244"/>
                    </a:cubicBezTo>
                    <a:cubicBezTo>
                      <a:pt x="319" y="231"/>
                      <a:pt x="300" y="219"/>
                      <a:pt x="291" y="208"/>
                    </a:cubicBezTo>
                    <a:cubicBezTo>
                      <a:pt x="261" y="168"/>
                      <a:pt x="287" y="158"/>
                      <a:pt x="228" y="119"/>
                    </a:cubicBezTo>
                    <a:cubicBezTo>
                      <a:pt x="228" y="186"/>
                      <a:pt x="225" y="176"/>
                      <a:pt x="175" y="201"/>
                    </a:cubicBezTo>
                    <a:cubicBezTo>
                      <a:pt x="140" y="218"/>
                      <a:pt x="125" y="237"/>
                      <a:pt x="76" y="237"/>
                    </a:cubicBezTo>
                    <a:cubicBezTo>
                      <a:pt x="50" y="237"/>
                      <a:pt x="35" y="210"/>
                      <a:pt x="39" y="191"/>
                    </a:cubicBezTo>
                    <a:cubicBezTo>
                      <a:pt x="48" y="156"/>
                      <a:pt x="162" y="79"/>
                      <a:pt x="228" y="110"/>
                    </a:cubicBezTo>
                    <a:cubicBezTo>
                      <a:pt x="223" y="86"/>
                      <a:pt x="185" y="12"/>
                      <a:pt x="169" y="0"/>
                    </a:cubicBezTo>
                    <a:cubicBezTo>
                      <a:pt x="125" y="12"/>
                      <a:pt x="158" y="6"/>
                      <a:pt x="134" y="41"/>
                    </a:cubicBezTo>
                    <a:cubicBezTo>
                      <a:pt x="126" y="54"/>
                      <a:pt x="133" y="47"/>
                      <a:pt x="117" y="58"/>
                    </a:cubicBezTo>
                    <a:cubicBezTo>
                      <a:pt x="84" y="84"/>
                      <a:pt x="0" y="102"/>
                      <a:pt x="0"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 name="Freeform 17">
                <a:extLst>
                  <a:ext uri="{FF2B5EF4-FFF2-40B4-BE49-F238E27FC236}">
                    <a16:creationId xmlns="" xmlns:a16="http://schemas.microsoft.com/office/drawing/2014/main" id="{C6D13DD6-F204-4E13-8520-36681C343801}"/>
                  </a:ext>
                </a:extLst>
              </p:cNvPr>
              <p:cNvSpPr>
                <a:spLocks noEditPoints="1"/>
              </p:cNvSpPr>
              <p:nvPr/>
            </p:nvSpPr>
            <p:spPr bwMode="auto">
              <a:xfrm>
                <a:off x="4154488" y="1903413"/>
                <a:ext cx="77788" cy="103188"/>
              </a:xfrm>
              <a:custGeom>
                <a:avLst/>
                <a:gdLst>
                  <a:gd name="T0" fmla="*/ 169 w 339"/>
                  <a:gd name="T1" fmla="*/ 304 h 445"/>
                  <a:gd name="T2" fmla="*/ 172 w 339"/>
                  <a:gd name="T3" fmla="*/ 307 h 445"/>
                  <a:gd name="T4" fmla="*/ 169 w 339"/>
                  <a:gd name="T5" fmla="*/ 304 h 445"/>
                  <a:gd name="T6" fmla="*/ 195 w 339"/>
                  <a:gd name="T7" fmla="*/ 228 h 445"/>
                  <a:gd name="T8" fmla="*/ 254 w 339"/>
                  <a:gd name="T9" fmla="*/ 245 h 445"/>
                  <a:gd name="T10" fmla="*/ 195 w 339"/>
                  <a:gd name="T11" fmla="*/ 304 h 445"/>
                  <a:gd name="T12" fmla="*/ 222 w 339"/>
                  <a:gd name="T13" fmla="*/ 272 h 445"/>
                  <a:gd name="T14" fmla="*/ 195 w 339"/>
                  <a:gd name="T15" fmla="*/ 228 h 445"/>
                  <a:gd name="T16" fmla="*/ 119 w 339"/>
                  <a:gd name="T17" fmla="*/ 144 h 445"/>
                  <a:gd name="T18" fmla="*/ 152 w 339"/>
                  <a:gd name="T19" fmla="*/ 177 h 445"/>
                  <a:gd name="T20" fmla="*/ 119 w 339"/>
                  <a:gd name="T21" fmla="*/ 144 h 445"/>
                  <a:gd name="T22" fmla="*/ 271 w 339"/>
                  <a:gd name="T23" fmla="*/ 203 h 445"/>
                  <a:gd name="T24" fmla="*/ 246 w 339"/>
                  <a:gd name="T25" fmla="*/ 203 h 445"/>
                  <a:gd name="T26" fmla="*/ 262 w 339"/>
                  <a:gd name="T27" fmla="*/ 59 h 445"/>
                  <a:gd name="T28" fmla="*/ 271 w 339"/>
                  <a:gd name="T29" fmla="*/ 203 h 445"/>
                  <a:gd name="T30" fmla="*/ 0 w 339"/>
                  <a:gd name="T31" fmla="*/ 220 h 445"/>
                  <a:gd name="T32" fmla="*/ 59 w 339"/>
                  <a:gd name="T33" fmla="*/ 211 h 445"/>
                  <a:gd name="T34" fmla="*/ 117 w 339"/>
                  <a:gd name="T35" fmla="*/ 264 h 445"/>
                  <a:gd name="T36" fmla="*/ 93 w 339"/>
                  <a:gd name="T37" fmla="*/ 338 h 445"/>
                  <a:gd name="T38" fmla="*/ 25 w 339"/>
                  <a:gd name="T39" fmla="*/ 313 h 445"/>
                  <a:gd name="T40" fmla="*/ 19 w 339"/>
                  <a:gd name="T41" fmla="*/ 386 h 445"/>
                  <a:gd name="T42" fmla="*/ 263 w 339"/>
                  <a:gd name="T43" fmla="*/ 339 h 445"/>
                  <a:gd name="T44" fmla="*/ 300 w 339"/>
                  <a:gd name="T45" fmla="*/ 266 h 445"/>
                  <a:gd name="T46" fmla="*/ 339 w 339"/>
                  <a:gd name="T47" fmla="*/ 194 h 445"/>
                  <a:gd name="T48" fmla="*/ 296 w 339"/>
                  <a:gd name="T49" fmla="*/ 194 h 445"/>
                  <a:gd name="T50" fmla="*/ 322 w 339"/>
                  <a:gd name="T51" fmla="*/ 67 h 445"/>
                  <a:gd name="T52" fmla="*/ 296 w 339"/>
                  <a:gd name="T53" fmla="*/ 25 h 445"/>
                  <a:gd name="T54" fmla="*/ 161 w 339"/>
                  <a:gd name="T55" fmla="*/ 93 h 445"/>
                  <a:gd name="T56" fmla="*/ 161 w 339"/>
                  <a:gd name="T57" fmla="*/ 0 h 445"/>
                  <a:gd name="T58" fmla="*/ 54 w 339"/>
                  <a:gd name="T59" fmla="*/ 104 h 445"/>
                  <a:gd name="T60" fmla="*/ 0 w 339"/>
                  <a:gd name="T61" fmla="*/ 2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9" h="445">
                    <a:moveTo>
                      <a:pt x="169" y="304"/>
                    </a:moveTo>
                    <a:lnTo>
                      <a:pt x="172" y="307"/>
                    </a:lnTo>
                    <a:cubicBezTo>
                      <a:pt x="172" y="307"/>
                      <a:pt x="169" y="305"/>
                      <a:pt x="169" y="304"/>
                    </a:cubicBezTo>
                    <a:close/>
                    <a:moveTo>
                      <a:pt x="195" y="228"/>
                    </a:moveTo>
                    <a:cubicBezTo>
                      <a:pt x="220" y="245"/>
                      <a:pt x="212" y="245"/>
                      <a:pt x="254" y="245"/>
                    </a:cubicBezTo>
                    <a:cubicBezTo>
                      <a:pt x="236" y="279"/>
                      <a:pt x="240" y="301"/>
                      <a:pt x="195" y="304"/>
                    </a:cubicBezTo>
                    <a:lnTo>
                      <a:pt x="222" y="272"/>
                    </a:lnTo>
                    <a:cubicBezTo>
                      <a:pt x="194" y="242"/>
                      <a:pt x="201" y="241"/>
                      <a:pt x="195" y="228"/>
                    </a:cubicBezTo>
                    <a:close/>
                    <a:moveTo>
                      <a:pt x="119" y="144"/>
                    </a:moveTo>
                    <a:cubicBezTo>
                      <a:pt x="148" y="151"/>
                      <a:pt x="145" y="148"/>
                      <a:pt x="152" y="177"/>
                    </a:cubicBezTo>
                    <a:cubicBezTo>
                      <a:pt x="110" y="167"/>
                      <a:pt x="124" y="175"/>
                      <a:pt x="119" y="144"/>
                    </a:cubicBezTo>
                    <a:close/>
                    <a:moveTo>
                      <a:pt x="271" y="203"/>
                    </a:moveTo>
                    <a:lnTo>
                      <a:pt x="246" y="203"/>
                    </a:lnTo>
                    <a:cubicBezTo>
                      <a:pt x="245" y="200"/>
                      <a:pt x="159" y="87"/>
                      <a:pt x="262" y="59"/>
                    </a:cubicBezTo>
                    <a:cubicBezTo>
                      <a:pt x="304" y="90"/>
                      <a:pt x="271" y="129"/>
                      <a:pt x="271" y="203"/>
                    </a:cubicBezTo>
                    <a:close/>
                    <a:moveTo>
                      <a:pt x="0" y="220"/>
                    </a:moveTo>
                    <a:cubicBezTo>
                      <a:pt x="0" y="273"/>
                      <a:pt x="21" y="221"/>
                      <a:pt x="59" y="211"/>
                    </a:cubicBezTo>
                    <a:lnTo>
                      <a:pt x="117" y="264"/>
                    </a:lnTo>
                    <a:cubicBezTo>
                      <a:pt x="113" y="286"/>
                      <a:pt x="103" y="318"/>
                      <a:pt x="93" y="338"/>
                    </a:cubicBezTo>
                    <a:cubicBezTo>
                      <a:pt x="77" y="331"/>
                      <a:pt x="44" y="317"/>
                      <a:pt x="25" y="313"/>
                    </a:cubicBezTo>
                    <a:cubicBezTo>
                      <a:pt x="14" y="338"/>
                      <a:pt x="3" y="359"/>
                      <a:pt x="19" y="386"/>
                    </a:cubicBezTo>
                    <a:cubicBezTo>
                      <a:pt x="55" y="445"/>
                      <a:pt x="210" y="443"/>
                      <a:pt x="263" y="339"/>
                    </a:cubicBezTo>
                    <a:cubicBezTo>
                      <a:pt x="273" y="318"/>
                      <a:pt x="286" y="286"/>
                      <a:pt x="300" y="266"/>
                    </a:cubicBezTo>
                    <a:cubicBezTo>
                      <a:pt x="325" y="229"/>
                      <a:pt x="338" y="248"/>
                      <a:pt x="339" y="194"/>
                    </a:cubicBezTo>
                    <a:lnTo>
                      <a:pt x="296" y="194"/>
                    </a:lnTo>
                    <a:lnTo>
                      <a:pt x="322" y="67"/>
                    </a:lnTo>
                    <a:cubicBezTo>
                      <a:pt x="322" y="47"/>
                      <a:pt x="308" y="43"/>
                      <a:pt x="296" y="25"/>
                    </a:cubicBezTo>
                    <a:cubicBezTo>
                      <a:pt x="194" y="27"/>
                      <a:pt x="219" y="77"/>
                      <a:pt x="161" y="93"/>
                    </a:cubicBezTo>
                    <a:lnTo>
                      <a:pt x="161" y="0"/>
                    </a:lnTo>
                    <a:cubicBezTo>
                      <a:pt x="62" y="0"/>
                      <a:pt x="96" y="14"/>
                      <a:pt x="54" y="104"/>
                    </a:cubicBezTo>
                    <a:cubicBezTo>
                      <a:pt x="38" y="138"/>
                      <a:pt x="0" y="185"/>
                      <a:pt x="0" y="2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 name="Freeform 18">
                <a:extLst>
                  <a:ext uri="{FF2B5EF4-FFF2-40B4-BE49-F238E27FC236}">
                    <a16:creationId xmlns="" xmlns:a16="http://schemas.microsoft.com/office/drawing/2014/main" id="{94CEC779-6772-4ADE-B239-C8E7BFDC5CD4}"/>
                  </a:ext>
                </a:extLst>
              </p:cNvPr>
              <p:cNvSpPr>
                <a:spLocks noEditPoints="1"/>
              </p:cNvSpPr>
              <p:nvPr/>
            </p:nvSpPr>
            <p:spPr bwMode="auto">
              <a:xfrm>
                <a:off x="4343400" y="1709738"/>
                <a:ext cx="93663" cy="111125"/>
              </a:xfrm>
              <a:custGeom>
                <a:avLst/>
                <a:gdLst>
                  <a:gd name="T0" fmla="*/ 182 w 401"/>
                  <a:gd name="T1" fmla="*/ 347 h 474"/>
                  <a:gd name="T2" fmla="*/ 185 w 401"/>
                  <a:gd name="T3" fmla="*/ 350 h 474"/>
                  <a:gd name="T4" fmla="*/ 182 w 401"/>
                  <a:gd name="T5" fmla="*/ 347 h 474"/>
                  <a:gd name="T6" fmla="*/ 114 w 401"/>
                  <a:gd name="T7" fmla="*/ 305 h 474"/>
                  <a:gd name="T8" fmla="*/ 140 w 401"/>
                  <a:gd name="T9" fmla="*/ 339 h 474"/>
                  <a:gd name="T10" fmla="*/ 114 w 401"/>
                  <a:gd name="T11" fmla="*/ 339 h 474"/>
                  <a:gd name="T12" fmla="*/ 114 w 401"/>
                  <a:gd name="T13" fmla="*/ 305 h 474"/>
                  <a:gd name="T14" fmla="*/ 165 w 401"/>
                  <a:gd name="T15" fmla="*/ 305 h 474"/>
                  <a:gd name="T16" fmla="*/ 173 w 401"/>
                  <a:gd name="T17" fmla="*/ 306 h 474"/>
                  <a:gd name="T18" fmla="*/ 165 w 401"/>
                  <a:gd name="T19" fmla="*/ 305 h 474"/>
                  <a:gd name="T20" fmla="*/ 182 w 401"/>
                  <a:gd name="T21" fmla="*/ 203 h 474"/>
                  <a:gd name="T22" fmla="*/ 148 w 401"/>
                  <a:gd name="T23" fmla="*/ 254 h 474"/>
                  <a:gd name="T24" fmla="*/ 182 w 401"/>
                  <a:gd name="T25" fmla="*/ 203 h 474"/>
                  <a:gd name="T26" fmla="*/ 182 w 401"/>
                  <a:gd name="T27" fmla="*/ 203 h 474"/>
                  <a:gd name="T28" fmla="*/ 228 w 401"/>
                  <a:gd name="T29" fmla="*/ 165 h 474"/>
                  <a:gd name="T30" fmla="*/ 259 w 401"/>
                  <a:gd name="T31" fmla="*/ 152 h 474"/>
                  <a:gd name="T32" fmla="*/ 277 w 401"/>
                  <a:gd name="T33" fmla="*/ 149 h 474"/>
                  <a:gd name="T34" fmla="*/ 323 w 401"/>
                  <a:gd name="T35" fmla="*/ 189 h 474"/>
                  <a:gd name="T36" fmla="*/ 318 w 401"/>
                  <a:gd name="T37" fmla="*/ 313 h 474"/>
                  <a:gd name="T38" fmla="*/ 275 w 401"/>
                  <a:gd name="T39" fmla="*/ 347 h 474"/>
                  <a:gd name="T40" fmla="*/ 241 w 401"/>
                  <a:gd name="T41" fmla="*/ 203 h 474"/>
                  <a:gd name="T42" fmla="*/ 182 w 401"/>
                  <a:gd name="T43" fmla="*/ 203 h 474"/>
                  <a:gd name="T44" fmla="*/ 89 w 401"/>
                  <a:gd name="T45" fmla="*/ 17 h 474"/>
                  <a:gd name="T46" fmla="*/ 80 w 401"/>
                  <a:gd name="T47" fmla="*/ 68 h 474"/>
                  <a:gd name="T48" fmla="*/ 30 w 401"/>
                  <a:gd name="T49" fmla="*/ 118 h 474"/>
                  <a:gd name="T50" fmla="*/ 114 w 401"/>
                  <a:gd name="T51" fmla="*/ 195 h 474"/>
                  <a:gd name="T52" fmla="*/ 97 w 401"/>
                  <a:gd name="T53" fmla="*/ 254 h 474"/>
                  <a:gd name="T54" fmla="*/ 21 w 401"/>
                  <a:gd name="T55" fmla="*/ 254 h 474"/>
                  <a:gd name="T56" fmla="*/ 123 w 401"/>
                  <a:gd name="T57" fmla="*/ 423 h 474"/>
                  <a:gd name="T58" fmla="*/ 123 w 401"/>
                  <a:gd name="T59" fmla="*/ 372 h 474"/>
                  <a:gd name="T60" fmla="*/ 157 w 401"/>
                  <a:gd name="T61" fmla="*/ 372 h 474"/>
                  <a:gd name="T62" fmla="*/ 216 w 401"/>
                  <a:gd name="T63" fmla="*/ 423 h 474"/>
                  <a:gd name="T64" fmla="*/ 224 w 401"/>
                  <a:gd name="T65" fmla="*/ 474 h 474"/>
                  <a:gd name="T66" fmla="*/ 275 w 401"/>
                  <a:gd name="T67" fmla="*/ 389 h 474"/>
                  <a:gd name="T68" fmla="*/ 351 w 401"/>
                  <a:gd name="T69" fmla="*/ 135 h 474"/>
                  <a:gd name="T70" fmla="*/ 213 w 401"/>
                  <a:gd name="T71" fmla="*/ 141 h 474"/>
                  <a:gd name="T72" fmla="*/ 165 w 401"/>
                  <a:gd name="T73" fmla="*/ 161 h 474"/>
                  <a:gd name="T74" fmla="*/ 148 w 401"/>
                  <a:gd name="T75" fmla="*/ 0 h 474"/>
                  <a:gd name="T76" fmla="*/ 140 w 401"/>
                  <a:gd name="T77" fmla="*/ 63 h 474"/>
                  <a:gd name="T78" fmla="*/ 89 w 401"/>
                  <a:gd name="T79" fmla="*/ 1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1" h="474">
                    <a:moveTo>
                      <a:pt x="182" y="347"/>
                    </a:moveTo>
                    <a:lnTo>
                      <a:pt x="185" y="350"/>
                    </a:lnTo>
                    <a:cubicBezTo>
                      <a:pt x="184" y="349"/>
                      <a:pt x="181" y="348"/>
                      <a:pt x="182" y="347"/>
                    </a:cubicBezTo>
                    <a:close/>
                    <a:moveTo>
                      <a:pt x="114" y="305"/>
                    </a:moveTo>
                    <a:cubicBezTo>
                      <a:pt x="139" y="323"/>
                      <a:pt x="125" y="310"/>
                      <a:pt x="140" y="339"/>
                    </a:cubicBezTo>
                    <a:lnTo>
                      <a:pt x="114" y="339"/>
                    </a:lnTo>
                    <a:lnTo>
                      <a:pt x="114" y="305"/>
                    </a:lnTo>
                    <a:close/>
                    <a:moveTo>
                      <a:pt x="165" y="305"/>
                    </a:moveTo>
                    <a:cubicBezTo>
                      <a:pt x="167" y="287"/>
                      <a:pt x="210" y="307"/>
                      <a:pt x="173" y="306"/>
                    </a:cubicBezTo>
                    <a:cubicBezTo>
                      <a:pt x="170" y="305"/>
                      <a:pt x="163" y="324"/>
                      <a:pt x="165" y="305"/>
                    </a:cubicBezTo>
                    <a:close/>
                    <a:moveTo>
                      <a:pt x="182" y="203"/>
                    </a:moveTo>
                    <a:cubicBezTo>
                      <a:pt x="181" y="244"/>
                      <a:pt x="183" y="250"/>
                      <a:pt x="148" y="254"/>
                    </a:cubicBezTo>
                    <a:cubicBezTo>
                      <a:pt x="162" y="228"/>
                      <a:pt x="159" y="220"/>
                      <a:pt x="182" y="203"/>
                    </a:cubicBezTo>
                    <a:close/>
                    <a:moveTo>
                      <a:pt x="182" y="203"/>
                    </a:moveTo>
                    <a:cubicBezTo>
                      <a:pt x="194" y="185"/>
                      <a:pt x="206" y="176"/>
                      <a:pt x="228" y="165"/>
                    </a:cubicBezTo>
                    <a:cubicBezTo>
                      <a:pt x="233" y="163"/>
                      <a:pt x="259" y="152"/>
                      <a:pt x="259" y="152"/>
                    </a:cubicBezTo>
                    <a:cubicBezTo>
                      <a:pt x="262" y="152"/>
                      <a:pt x="277" y="149"/>
                      <a:pt x="277" y="149"/>
                    </a:cubicBezTo>
                    <a:cubicBezTo>
                      <a:pt x="303" y="149"/>
                      <a:pt x="316" y="164"/>
                      <a:pt x="323" y="189"/>
                    </a:cubicBezTo>
                    <a:cubicBezTo>
                      <a:pt x="331" y="219"/>
                      <a:pt x="326" y="285"/>
                      <a:pt x="318" y="313"/>
                    </a:cubicBezTo>
                    <a:cubicBezTo>
                      <a:pt x="309" y="343"/>
                      <a:pt x="309" y="344"/>
                      <a:pt x="275" y="347"/>
                    </a:cubicBezTo>
                    <a:cubicBezTo>
                      <a:pt x="260" y="283"/>
                      <a:pt x="241" y="296"/>
                      <a:pt x="241" y="203"/>
                    </a:cubicBezTo>
                    <a:lnTo>
                      <a:pt x="182" y="203"/>
                    </a:lnTo>
                    <a:close/>
                    <a:moveTo>
                      <a:pt x="89" y="17"/>
                    </a:moveTo>
                    <a:cubicBezTo>
                      <a:pt x="86" y="52"/>
                      <a:pt x="80" y="36"/>
                      <a:pt x="80" y="68"/>
                    </a:cubicBezTo>
                    <a:cubicBezTo>
                      <a:pt x="80" y="112"/>
                      <a:pt x="114" y="118"/>
                      <a:pt x="30" y="118"/>
                    </a:cubicBezTo>
                    <a:cubicBezTo>
                      <a:pt x="31" y="187"/>
                      <a:pt x="62" y="167"/>
                      <a:pt x="114" y="195"/>
                    </a:cubicBezTo>
                    <a:cubicBezTo>
                      <a:pt x="107" y="226"/>
                      <a:pt x="100" y="218"/>
                      <a:pt x="97" y="254"/>
                    </a:cubicBezTo>
                    <a:cubicBezTo>
                      <a:pt x="45" y="253"/>
                      <a:pt x="74" y="242"/>
                      <a:pt x="21" y="254"/>
                    </a:cubicBezTo>
                    <a:cubicBezTo>
                      <a:pt x="0" y="345"/>
                      <a:pt x="9" y="414"/>
                      <a:pt x="123" y="423"/>
                    </a:cubicBezTo>
                    <a:lnTo>
                      <a:pt x="123" y="372"/>
                    </a:lnTo>
                    <a:lnTo>
                      <a:pt x="157" y="372"/>
                    </a:lnTo>
                    <a:cubicBezTo>
                      <a:pt x="157" y="429"/>
                      <a:pt x="157" y="423"/>
                      <a:pt x="216" y="423"/>
                    </a:cubicBezTo>
                    <a:cubicBezTo>
                      <a:pt x="221" y="443"/>
                      <a:pt x="224" y="448"/>
                      <a:pt x="224" y="474"/>
                    </a:cubicBezTo>
                    <a:cubicBezTo>
                      <a:pt x="265" y="453"/>
                      <a:pt x="271" y="445"/>
                      <a:pt x="275" y="389"/>
                    </a:cubicBezTo>
                    <a:cubicBezTo>
                      <a:pt x="401" y="389"/>
                      <a:pt x="351" y="263"/>
                      <a:pt x="351" y="135"/>
                    </a:cubicBezTo>
                    <a:cubicBezTo>
                      <a:pt x="231" y="107"/>
                      <a:pt x="263" y="115"/>
                      <a:pt x="213" y="141"/>
                    </a:cubicBezTo>
                    <a:cubicBezTo>
                      <a:pt x="194" y="152"/>
                      <a:pt x="187" y="156"/>
                      <a:pt x="165" y="161"/>
                    </a:cubicBezTo>
                    <a:cubicBezTo>
                      <a:pt x="191" y="50"/>
                      <a:pt x="280" y="70"/>
                      <a:pt x="148" y="0"/>
                    </a:cubicBezTo>
                    <a:cubicBezTo>
                      <a:pt x="150" y="27"/>
                      <a:pt x="173" y="61"/>
                      <a:pt x="140" y="63"/>
                    </a:cubicBezTo>
                    <a:cubicBezTo>
                      <a:pt x="106" y="65"/>
                      <a:pt x="142" y="53"/>
                      <a:pt x="8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 name="Freeform 19">
                <a:extLst>
                  <a:ext uri="{FF2B5EF4-FFF2-40B4-BE49-F238E27FC236}">
                    <a16:creationId xmlns="" xmlns:a16="http://schemas.microsoft.com/office/drawing/2014/main" id="{A95A1F56-960E-4BF5-AFB7-8C26097BD28C}"/>
                  </a:ext>
                </a:extLst>
              </p:cNvPr>
              <p:cNvSpPr>
                <a:spLocks noEditPoints="1"/>
              </p:cNvSpPr>
              <p:nvPr/>
            </p:nvSpPr>
            <p:spPr bwMode="auto">
              <a:xfrm>
                <a:off x="4846638" y="1912938"/>
                <a:ext cx="114300" cy="84138"/>
              </a:xfrm>
              <a:custGeom>
                <a:avLst/>
                <a:gdLst>
                  <a:gd name="T0" fmla="*/ 279 w 491"/>
                  <a:gd name="T1" fmla="*/ 240 h 360"/>
                  <a:gd name="T2" fmla="*/ 313 w 491"/>
                  <a:gd name="T3" fmla="*/ 282 h 360"/>
                  <a:gd name="T4" fmla="*/ 294 w 491"/>
                  <a:gd name="T5" fmla="*/ 268 h 360"/>
                  <a:gd name="T6" fmla="*/ 279 w 491"/>
                  <a:gd name="T7" fmla="*/ 240 h 360"/>
                  <a:gd name="T8" fmla="*/ 279 w 491"/>
                  <a:gd name="T9" fmla="*/ 181 h 360"/>
                  <a:gd name="T10" fmla="*/ 282 w 491"/>
                  <a:gd name="T11" fmla="*/ 183 h 360"/>
                  <a:gd name="T12" fmla="*/ 279 w 491"/>
                  <a:gd name="T13" fmla="*/ 181 h 360"/>
                  <a:gd name="T14" fmla="*/ 237 w 491"/>
                  <a:gd name="T15" fmla="*/ 130 h 360"/>
                  <a:gd name="T16" fmla="*/ 247 w 491"/>
                  <a:gd name="T17" fmla="*/ 138 h 360"/>
                  <a:gd name="T18" fmla="*/ 237 w 491"/>
                  <a:gd name="T19" fmla="*/ 130 h 360"/>
                  <a:gd name="T20" fmla="*/ 321 w 491"/>
                  <a:gd name="T21" fmla="*/ 113 h 360"/>
                  <a:gd name="T22" fmla="*/ 372 w 491"/>
                  <a:gd name="T23" fmla="*/ 113 h 360"/>
                  <a:gd name="T24" fmla="*/ 372 w 491"/>
                  <a:gd name="T25" fmla="*/ 122 h 360"/>
                  <a:gd name="T26" fmla="*/ 321 w 491"/>
                  <a:gd name="T27" fmla="*/ 122 h 360"/>
                  <a:gd name="T28" fmla="*/ 321 w 491"/>
                  <a:gd name="T29" fmla="*/ 113 h 360"/>
                  <a:gd name="T30" fmla="*/ 279 w 491"/>
                  <a:gd name="T31" fmla="*/ 113 h 360"/>
                  <a:gd name="T32" fmla="*/ 293 w 491"/>
                  <a:gd name="T33" fmla="*/ 117 h 360"/>
                  <a:gd name="T34" fmla="*/ 279 w 491"/>
                  <a:gd name="T35" fmla="*/ 113 h 360"/>
                  <a:gd name="T36" fmla="*/ 0 w 491"/>
                  <a:gd name="T37" fmla="*/ 54 h 360"/>
                  <a:gd name="T38" fmla="*/ 243 w 491"/>
                  <a:gd name="T39" fmla="*/ 184 h 360"/>
                  <a:gd name="T40" fmla="*/ 299 w 491"/>
                  <a:gd name="T41" fmla="*/ 339 h 360"/>
                  <a:gd name="T42" fmla="*/ 333 w 491"/>
                  <a:gd name="T43" fmla="*/ 355 h 360"/>
                  <a:gd name="T44" fmla="*/ 330 w 491"/>
                  <a:gd name="T45" fmla="*/ 215 h 360"/>
                  <a:gd name="T46" fmla="*/ 491 w 491"/>
                  <a:gd name="T47" fmla="*/ 147 h 360"/>
                  <a:gd name="T48" fmla="*/ 398 w 491"/>
                  <a:gd name="T49" fmla="*/ 155 h 360"/>
                  <a:gd name="T50" fmla="*/ 398 w 491"/>
                  <a:gd name="T51" fmla="*/ 138 h 360"/>
                  <a:gd name="T52" fmla="*/ 465 w 491"/>
                  <a:gd name="T53" fmla="*/ 96 h 360"/>
                  <a:gd name="T54" fmla="*/ 355 w 491"/>
                  <a:gd name="T55" fmla="*/ 88 h 360"/>
                  <a:gd name="T56" fmla="*/ 389 w 491"/>
                  <a:gd name="T57" fmla="*/ 20 h 360"/>
                  <a:gd name="T58" fmla="*/ 296 w 491"/>
                  <a:gd name="T59" fmla="*/ 62 h 360"/>
                  <a:gd name="T60" fmla="*/ 279 w 491"/>
                  <a:gd name="T61" fmla="*/ 71 h 360"/>
                  <a:gd name="T62" fmla="*/ 262 w 491"/>
                  <a:gd name="T63" fmla="*/ 45 h 360"/>
                  <a:gd name="T64" fmla="*/ 194 w 491"/>
                  <a:gd name="T65" fmla="*/ 79 h 360"/>
                  <a:gd name="T66" fmla="*/ 220 w 491"/>
                  <a:gd name="T67" fmla="*/ 122 h 360"/>
                  <a:gd name="T68" fmla="*/ 101 w 491"/>
                  <a:gd name="T69" fmla="*/ 62 h 360"/>
                  <a:gd name="T70" fmla="*/ 110 w 491"/>
                  <a:gd name="T71" fmla="*/ 3 h 360"/>
                  <a:gd name="T72" fmla="*/ 39 w 491"/>
                  <a:gd name="T73" fmla="*/ 8 h 360"/>
                  <a:gd name="T74" fmla="*/ 0 w 491"/>
                  <a:gd name="T75" fmla="*/ 5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360">
                    <a:moveTo>
                      <a:pt x="279" y="240"/>
                    </a:moveTo>
                    <a:cubicBezTo>
                      <a:pt x="309" y="248"/>
                      <a:pt x="310" y="248"/>
                      <a:pt x="313" y="282"/>
                    </a:cubicBezTo>
                    <a:cubicBezTo>
                      <a:pt x="306" y="278"/>
                      <a:pt x="302" y="277"/>
                      <a:pt x="294" y="268"/>
                    </a:cubicBezTo>
                    <a:cubicBezTo>
                      <a:pt x="272" y="243"/>
                      <a:pt x="287" y="255"/>
                      <a:pt x="279" y="240"/>
                    </a:cubicBezTo>
                    <a:close/>
                    <a:moveTo>
                      <a:pt x="279" y="181"/>
                    </a:moveTo>
                    <a:lnTo>
                      <a:pt x="282" y="183"/>
                    </a:lnTo>
                    <a:cubicBezTo>
                      <a:pt x="282" y="183"/>
                      <a:pt x="278" y="182"/>
                      <a:pt x="279" y="181"/>
                    </a:cubicBezTo>
                    <a:close/>
                    <a:moveTo>
                      <a:pt x="237" y="130"/>
                    </a:moveTo>
                    <a:cubicBezTo>
                      <a:pt x="251" y="116"/>
                      <a:pt x="264" y="151"/>
                      <a:pt x="247" y="138"/>
                    </a:cubicBezTo>
                    <a:cubicBezTo>
                      <a:pt x="241" y="134"/>
                      <a:pt x="225" y="142"/>
                      <a:pt x="237" y="130"/>
                    </a:cubicBezTo>
                    <a:close/>
                    <a:moveTo>
                      <a:pt x="321" y="113"/>
                    </a:moveTo>
                    <a:lnTo>
                      <a:pt x="372" y="113"/>
                    </a:lnTo>
                    <a:lnTo>
                      <a:pt x="372" y="122"/>
                    </a:lnTo>
                    <a:lnTo>
                      <a:pt x="321" y="122"/>
                    </a:lnTo>
                    <a:lnTo>
                      <a:pt x="321" y="113"/>
                    </a:lnTo>
                    <a:close/>
                    <a:moveTo>
                      <a:pt x="279" y="113"/>
                    </a:moveTo>
                    <a:cubicBezTo>
                      <a:pt x="288" y="104"/>
                      <a:pt x="325" y="126"/>
                      <a:pt x="293" y="117"/>
                    </a:cubicBezTo>
                    <a:cubicBezTo>
                      <a:pt x="286" y="116"/>
                      <a:pt x="265" y="127"/>
                      <a:pt x="279" y="113"/>
                    </a:cubicBezTo>
                    <a:close/>
                    <a:moveTo>
                      <a:pt x="0" y="54"/>
                    </a:moveTo>
                    <a:cubicBezTo>
                      <a:pt x="0" y="153"/>
                      <a:pt x="138" y="47"/>
                      <a:pt x="243" y="184"/>
                    </a:cubicBezTo>
                    <a:cubicBezTo>
                      <a:pt x="285" y="239"/>
                      <a:pt x="216" y="280"/>
                      <a:pt x="299" y="339"/>
                    </a:cubicBezTo>
                    <a:cubicBezTo>
                      <a:pt x="303" y="341"/>
                      <a:pt x="331" y="355"/>
                      <a:pt x="333" y="355"/>
                    </a:cubicBezTo>
                    <a:cubicBezTo>
                      <a:pt x="402" y="360"/>
                      <a:pt x="333" y="255"/>
                      <a:pt x="330" y="215"/>
                    </a:cubicBezTo>
                    <a:cubicBezTo>
                      <a:pt x="466" y="183"/>
                      <a:pt x="489" y="225"/>
                      <a:pt x="491" y="147"/>
                    </a:cubicBezTo>
                    <a:cubicBezTo>
                      <a:pt x="446" y="151"/>
                      <a:pt x="438" y="164"/>
                      <a:pt x="398" y="155"/>
                    </a:cubicBezTo>
                    <a:lnTo>
                      <a:pt x="398" y="138"/>
                    </a:lnTo>
                    <a:cubicBezTo>
                      <a:pt x="445" y="140"/>
                      <a:pt x="464" y="159"/>
                      <a:pt x="465" y="96"/>
                    </a:cubicBezTo>
                    <a:cubicBezTo>
                      <a:pt x="398" y="96"/>
                      <a:pt x="412" y="101"/>
                      <a:pt x="355" y="88"/>
                    </a:cubicBezTo>
                    <a:cubicBezTo>
                      <a:pt x="374" y="59"/>
                      <a:pt x="385" y="65"/>
                      <a:pt x="389" y="20"/>
                    </a:cubicBezTo>
                    <a:cubicBezTo>
                      <a:pt x="351" y="23"/>
                      <a:pt x="337" y="40"/>
                      <a:pt x="296" y="62"/>
                    </a:cubicBezTo>
                    <a:lnTo>
                      <a:pt x="279" y="71"/>
                    </a:lnTo>
                    <a:cubicBezTo>
                      <a:pt x="260" y="58"/>
                      <a:pt x="269" y="69"/>
                      <a:pt x="262" y="45"/>
                    </a:cubicBezTo>
                    <a:cubicBezTo>
                      <a:pt x="233" y="48"/>
                      <a:pt x="194" y="49"/>
                      <a:pt x="194" y="79"/>
                    </a:cubicBezTo>
                    <a:cubicBezTo>
                      <a:pt x="194" y="115"/>
                      <a:pt x="203" y="75"/>
                      <a:pt x="220" y="122"/>
                    </a:cubicBezTo>
                    <a:lnTo>
                      <a:pt x="101" y="62"/>
                    </a:lnTo>
                    <a:cubicBezTo>
                      <a:pt x="102" y="25"/>
                      <a:pt x="107" y="36"/>
                      <a:pt x="110" y="3"/>
                    </a:cubicBezTo>
                    <a:cubicBezTo>
                      <a:pt x="83" y="3"/>
                      <a:pt x="62" y="0"/>
                      <a:pt x="39" y="8"/>
                    </a:cubicBezTo>
                    <a:cubicBezTo>
                      <a:pt x="22" y="15"/>
                      <a:pt x="0" y="34"/>
                      <a:pt x="0"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 name="Freeform 20">
                <a:extLst>
                  <a:ext uri="{FF2B5EF4-FFF2-40B4-BE49-F238E27FC236}">
                    <a16:creationId xmlns="" xmlns:a16="http://schemas.microsoft.com/office/drawing/2014/main" id="{5F62F43A-796B-47FF-A586-75B0F781E494}"/>
                  </a:ext>
                </a:extLst>
              </p:cNvPr>
              <p:cNvSpPr>
                <a:spLocks noEditPoints="1"/>
              </p:cNvSpPr>
              <p:nvPr/>
            </p:nvSpPr>
            <p:spPr bwMode="auto">
              <a:xfrm>
                <a:off x="4837113" y="2320926"/>
                <a:ext cx="80963" cy="87313"/>
              </a:xfrm>
              <a:custGeom>
                <a:avLst/>
                <a:gdLst>
                  <a:gd name="T0" fmla="*/ 153 w 348"/>
                  <a:gd name="T1" fmla="*/ 178 h 373"/>
                  <a:gd name="T2" fmla="*/ 45 w 348"/>
                  <a:gd name="T3" fmla="*/ 212 h 373"/>
                  <a:gd name="T4" fmla="*/ 68 w 348"/>
                  <a:gd name="T5" fmla="*/ 169 h 373"/>
                  <a:gd name="T6" fmla="*/ 153 w 348"/>
                  <a:gd name="T7" fmla="*/ 178 h 373"/>
                  <a:gd name="T8" fmla="*/ 127 w 348"/>
                  <a:gd name="T9" fmla="*/ 356 h 373"/>
                  <a:gd name="T10" fmla="*/ 136 w 348"/>
                  <a:gd name="T11" fmla="*/ 364 h 373"/>
                  <a:gd name="T12" fmla="*/ 195 w 348"/>
                  <a:gd name="T13" fmla="*/ 373 h 373"/>
                  <a:gd name="T14" fmla="*/ 221 w 348"/>
                  <a:gd name="T15" fmla="*/ 186 h 373"/>
                  <a:gd name="T16" fmla="*/ 153 w 348"/>
                  <a:gd name="T17" fmla="*/ 178 h 373"/>
                  <a:gd name="T18" fmla="*/ 153 w 348"/>
                  <a:gd name="T19" fmla="*/ 144 h 373"/>
                  <a:gd name="T20" fmla="*/ 94 w 348"/>
                  <a:gd name="T21" fmla="*/ 126 h 373"/>
                  <a:gd name="T22" fmla="*/ 94 w 348"/>
                  <a:gd name="T23" fmla="*/ 102 h 373"/>
                  <a:gd name="T24" fmla="*/ 204 w 348"/>
                  <a:gd name="T25" fmla="*/ 135 h 373"/>
                  <a:gd name="T26" fmla="*/ 280 w 348"/>
                  <a:gd name="T27" fmla="*/ 212 h 373"/>
                  <a:gd name="T28" fmla="*/ 324 w 348"/>
                  <a:gd name="T29" fmla="*/ 172 h 373"/>
                  <a:gd name="T30" fmla="*/ 348 w 348"/>
                  <a:gd name="T31" fmla="*/ 102 h 373"/>
                  <a:gd name="T32" fmla="*/ 194 w 348"/>
                  <a:gd name="T33" fmla="*/ 52 h 373"/>
                  <a:gd name="T34" fmla="*/ 170 w 348"/>
                  <a:gd name="T35" fmla="*/ 0 h 373"/>
                  <a:gd name="T36" fmla="*/ 127 w 348"/>
                  <a:gd name="T37" fmla="*/ 0 h 373"/>
                  <a:gd name="T38" fmla="*/ 0 w 348"/>
                  <a:gd name="T39" fmla="*/ 229 h 373"/>
                  <a:gd name="T40" fmla="*/ 68 w 348"/>
                  <a:gd name="T41" fmla="*/ 305 h 373"/>
                  <a:gd name="T42" fmla="*/ 212 w 348"/>
                  <a:gd name="T43" fmla="*/ 246 h 373"/>
                  <a:gd name="T44" fmla="*/ 110 w 348"/>
                  <a:gd name="T45" fmla="*/ 305 h 373"/>
                  <a:gd name="T46" fmla="*/ 127 w 348"/>
                  <a:gd name="T47" fmla="*/ 35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8" h="373">
                    <a:moveTo>
                      <a:pt x="153" y="178"/>
                    </a:moveTo>
                    <a:cubicBezTo>
                      <a:pt x="137" y="192"/>
                      <a:pt x="55" y="260"/>
                      <a:pt x="45" y="212"/>
                    </a:cubicBezTo>
                    <a:cubicBezTo>
                      <a:pt x="41" y="191"/>
                      <a:pt x="56" y="188"/>
                      <a:pt x="68" y="169"/>
                    </a:cubicBezTo>
                    <a:cubicBezTo>
                      <a:pt x="113" y="169"/>
                      <a:pt x="118" y="170"/>
                      <a:pt x="153" y="178"/>
                    </a:cubicBezTo>
                    <a:close/>
                    <a:moveTo>
                      <a:pt x="127" y="356"/>
                    </a:moveTo>
                    <a:lnTo>
                      <a:pt x="136" y="364"/>
                    </a:lnTo>
                    <a:cubicBezTo>
                      <a:pt x="169" y="367"/>
                      <a:pt x="158" y="372"/>
                      <a:pt x="195" y="373"/>
                    </a:cubicBezTo>
                    <a:cubicBezTo>
                      <a:pt x="206" y="325"/>
                      <a:pt x="307" y="240"/>
                      <a:pt x="221" y="186"/>
                    </a:cubicBezTo>
                    <a:cubicBezTo>
                      <a:pt x="190" y="166"/>
                      <a:pt x="191" y="175"/>
                      <a:pt x="153" y="178"/>
                    </a:cubicBezTo>
                    <a:lnTo>
                      <a:pt x="153" y="144"/>
                    </a:lnTo>
                    <a:lnTo>
                      <a:pt x="94" y="126"/>
                    </a:lnTo>
                    <a:lnTo>
                      <a:pt x="94" y="102"/>
                    </a:lnTo>
                    <a:cubicBezTo>
                      <a:pt x="178" y="102"/>
                      <a:pt x="152" y="105"/>
                      <a:pt x="204" y="135"/>
                    </a:cubicBezTo>
                    <a:cubicBezTo>
                      <a:pt x="244" y="159"/>
                      <a:pt x="267" y="158"/>
                      <a:pt x="280" y="212"/>
                    </a:cubicBezTo>
                    <a:cubicBezTo>
                      <a:pt x="308" y="204"/>
                      <a:pt x="310" y="195"/>
                      <a:pt x="324" y="172"/>
                    </a:cubicBezTo>
                    <a:cubicBezTo>
                      <a:pt x="339" y="148"/>
                      <a:pt x="347" y="137"/>
                      <a:pt x="348" y="102"/>
                    </a:cubicBezTo>
                    <a:cubicBezTo>
                      <a:pt x="289" y="115"/>
                      <a:pt x="240" y="87"/>
                      <a:pt x="194" y="52"/>
                    </a:cubicBezTo>
                    <a:cubicBezTo>
                      <a:pt x="171" y="33"/>
                      <a:pt x="171" y="39"/>
                      <a:pt x="170" y="0"/>
                    </a:cubicBezTo>
                    <a:lnTo>
                      <a:pt x="127" y="0"/>
                    </a:lnTo>
                    <a:cubicBezTo>
                      <a:pt x="125" y="87"/>
                      <a:pt x="18" y="154"/>
                      <a:pt x="0" y="229"/>
                    </a:cubicBezTo>
                    <a:cubicBezTo>
                      <a:pt x="14" y="249"/>
                      <a:pt x="48" y="291"/>
                      <a:pt x="68" y="305"/>
                    </a:cubicBezTo>
                    <a:cubicBezTo>
                      <a:pt x="177" y="280"/>
                      <a:pt x="137" y="247"/>
                      <a:pt x="212" y="246"/>
                    </a:cubicBezTo>
                    <a:cubicBezTo>
                      <a:pt x="210" y="327"/>
                      <a:pt x="171" y="334"/>
                      <a:pt x="110" y="305"/>
                    </a:cubicBezTo>
                    <a:cubicBezTo>
                      <a:pt x="113" y="334"/>
                      <a:pt x="117" y="336"/>
                      <a:pt x="127" y="3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 name="Freeform 21">
                <a:extLst>
                  <a:ext uri="{FF2B5EF4-FFF2-40B4-BE49-F238E27FC236}">
                    <a16:creationId xmlns="" xmlns:a16="http://schemas.microsoft.com/office/drawing/2014/main" id="{7DA4E3ED-EF7E-47D6-96D5-DE76D85C1F55}"/>
                  </a:ext>
                </a:extLst>
              </p:cNvPr>
              <p:cNvSpPr>
                <a:spLocks/>
              </p:cNvSpPr>
              <p:nvPr/>
            </p:nvSpPr>
            <p:spPr bwMode="auto">
              <a:xfrm>
                <a:off x="4656138" y="1728788"/>
                <a:ext cx="77788" cy="79375"/>
              </a:xfrm>
              <a:custGeom>
                <a:avLst/>
                <a:gdLst>
                  <a:gd name="T0" fmla="*/ 161 w 331"/>
                  <a:gd name="T1" fmla="*/ 127 h 339"/>
                  <a:gd name="T2" fmla="*/ 43 w 331"/>
                  <a:gd name="T3" fmla="*/ 144 h 339"/>
                  <a:gd name="T4" fmla="*/ 136 w 331"/>
                  <a:gd name="T5" fmla="*/ 186 h 339"/>
                  <a:gd name="T6" fmla="*/ 0 w 331"/>
                  <a:gd name="T7" fmla="*/ 279 h 339"/>
                  <a:gd name="T8" fmla="*/ 181 w 331"/>
                  <a:gd name="T9" fmla="*/ 231 h 339"/>
                  <a:gd name="T10" fmla="*/ 331 w 331"/>
                  <a:gd name="T11" fmla="*/ 186 h 339"/>
                  <a:gd name="T12" fmla="*/ 263 w 331"/>
                  <a:gd name="T13" fmla="*/ 127 h 339"/>
                  <a:gd name="T14" fmla="*/ 212 w 331"/>
                  <a:gd name="T15" fmla="*/ 0 h 339"/>
                  <a:gd name="T16" fmla="*/ 195 w 331"/>
                  <a:gd name="T17" fmla="*/ 67 h 339"/>
                  <a:gd name="T18" fmla="*/ 161 w 331"/>
                  <a:gd name="T19" fmla="*/ 12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39">
                    <a:moveTo>
                      <a:pt x="161" y="127"/>
                    </a:moveTo>
                    <a:cubicBezTo>
                      <a:pt x="68" y="127"/>
                      <a:pt x="43" y="51"/>
                      <a:pt x="43" y="144"/>
                    </a:cubicBezTo>
                    <a:cubicBezTo>
                      <a:pt x="43" y="189"/>
                      <a:pt x="91" y="186"/>
                      <a:pt x="136" y="186"/>
                    </a:cubicBezTo>
                    <a:cubicBezTo>
                      <a:pt x="73" y="280"/>
                      <a:pt x="0" y="206"/>
                      <a:pt x="0" y="279"/>
                    </a:cubicBezTo>
                    <a:cubicBezTo>
                      <a:pt x="0" y="321"/>
                      <a:pt x="93" y="339"/>
                      <a:pt x="181" y="231"/>
                    </a:cubicBezTo>
                    <a:cubicBezTo>
                      <a:pt x="233" y="167"/>
                      <a:pt x="252" y="186"/>
                      <a:pt x="331" y="186"/>
                    </a:cubicBezTo>
                    <a:cubicBezTo>
                      <a:pt x="320" y="140"/>
                      <a:pt x="319" y="128"/>
                      <a:pt x="263" y="127"/>
                    </a:cubicBezTo>
                    <a:cubicBezTo>
                      <a:pt x="264" y="75"/>
                      <a:pt x="301" y="20"/>
                      <a:pt x="212" y="0"/>
                    </a:cubicBezTo>
                    <a:cubicBezTo>
                      <a:pt x="210" y="29"/>
                      <a:pt x="202" y="41"/>
                      <a:pt x="195" y="67"/>
                    </a:cubicBezTo>
                    <a:cubicBezTo>
                      <a:pt x="188" y="96"/>
                      <a:pt x="192" y="127"/>
                      <a:pt x="161"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 name="Freeform 22">
                <a:extLst>
                  <a:ext uri="{FF2B5EF4-FFF2-40B4-BE49-F238E27FC236}">
                    <a16:creationId xmlns="" xmlns:a16="http://schemas.microsoft.com/office/drawing/2014/main" id="{C67789DC-8B83-4281-8AB3-C702A2AE0FC8}"/>
                  </a:ext>
                </a:extLst>
              </p:cNvPr>
              <p:cNvSpPr>
                <a:spLocks/>
              </p:cNvSpPr>
              <p:nvPr/>
            </p:nvSpPr>
            <p:spPr bwMode="auto">
              <a:xfrm>
                <a:off x="4362450" y="2473326"/>
                <a:ext cx="66675" cy="68263"/>
              </a:xfrm>
              <a:custGeom>
                <a:avLst/>
                <a:gdLst>
                  <a:gd name="T0" fmla="*/ 0 w 293"/>
                  <a:gd name="T1" fmla="*/ 203 h 296"/>
                  <a:gd name="T2" fmla="*/ 0 w 293"/>
                  <a:gd name="T3" fmla="*/ 237 h 296"/>
                  <a:gd name="T4" fmla="*/ 212 w 293"/>
                  <a:gd name="T5" fmla="*/ 296 h 296"/>
                  <a:gd name="T6" fmla="*/ 237 w 293"/>
                  <a:gd name="T7" fmla="*/ 237 h 296"/>
                  <a:gd name="T8" fmla="*/ 224 w 293"/>
                  <a:gd name="T9" fmla="*/ 219 h 296"/>
                  <a:gd name="T10" fmla="*/ 208 w 293"/>
                  <a:gd name="T11" fmla="*/ 223 h 296"/>
                  <a:gd name="T12" fmla="*/ 173 w 293"/>
                  <a:gd name="T13" fmla="*/ 242 h 296"/>
                  <a:gd name="T14" fmla="*/ 102 w 293"/>
                  <a:gd name="T15" fmla="*/ 229 h 296"/>
                  <a:gd name="T16" fmla="*/ 119 w 293"/>
                  <a:gd name="T17" fmla="*/ 169 h 296"/>
                  <a:gd name="T18" fmla="*/ 161 w 293"/>
                  <a:gd name="T19" fmla="*/ 220 h 296"/>
                  <a:gd name="T20" fmla="*/ 212 w 293"/>
                  <a:gd name="T21" fmla="*/ 119 h 296"/>
                  <a:gd name="T22" fmla="*/ 144 w 293"/>
                  <a:gd name="T23" fmla="*/ 136 h 296"/>
                  <a:gd name="T24" fmla="*/ 229 w 293"/>
                  <a:gd name="T25" fmla="*/ 161 h 296"/>
                  <a:gd name="T26" fmla="*/ 288 w 293"/>
                  <a:gd name="T27" fmla="*/ 85 h 296"/>
                  <a:gd name="T28" fmla="*/ 85 w 293"/>
                  <a:gd name="T29" fmla="*/ 0 h 296"/>
                  <a:gd name="T30" fmla="*/ 97 w 293"/>
                  <a:gd name="T31" fmla="*/ 58 h 296"/>
                  <a:gd name="T32" fmla="*/ 55 w 293"/>
                  <a:gd name="T33" fmla="*/ 173 h 296"/>
                  <a:gd name="T34" fmla="*/ 0 w 293"/>
                  <a:gd name="T35" fmla="*/ 20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3" h="296">
                    <a:moveTo>
                      <a:pt x="0" y="203"/>
                    </a:moveTo>
                    <a:lnTo>
                      <a:pt x="0" y="237"/>
                    </a:lnTo>
                    <a:cubicBezTo>
                      <a:pt x="83" y="244"/>
                      <a:pt x="103" y="296"/>
                      <a:pt x="212" y="296"/>
                    </a:cubicBezTo>
                    <a:cubicBezTo>
                      <a:pt x="220" y="263"/>
                      <a:pt x="231" y="258"/>
                      <a:pt x="237" y="237"/>
                    </a:cubicBezTo>
                    <a:cubicBezTo>
                      <a:pt x="240" y="227"/>
                      <a:pt x="250" y="215"/>
                      <a:pt x="224" y="219"/>
                    </a:cubicBezTo>
                    <a:cubicBezTo>
                      <a:pt x="217" y="220"/>
                      <a:pt x="214" y="220"/>
                      <a:pt x="208" y="223"/>
                    </a:cubicBezTo>
                    <a:cubicBezTo>
                      <a:pt x="192" y="229"/>
                      <a:pt x="188" y="234"/>
                      <a:pt x="173" y="242"/>
                    </a:cubicBezTo>
                    <a:cubicBezTo>
                      <a:pt x="135" y="263"/>
                      <a:pt x="135" y="251"/>
                      <a:pt x="102" y="229"/>
                    </a:cubicBezTo>
                    <a:cubicBezTo>
                      <a:pt x="109" y="197"/>
                      <a:pt x="116" y="205"/>
                      <a:pt x="119" y="169"/>
                    </a:cubicBezTo>
                    <a:cubicBezTo>
                      <a:pt x="167" y="170"/>
                      <a:pt x="161" y="173"/>
                      <a:pt x="161" y="220"/>
                    </a:cubicBezTo>
                    <a:cubicBezTo>
                      <a:pt x="191" y="201"/>
                      <a:pt x="208" y="163"/>
                      <a:pt x="212" y="119"/>
                    </a:cubicBezTo>
                    <a:cubicBezTo>
                      <a:pt x="195" y="127"/>
                      <a:pt x="166" y="131"/>
                      <a:pt x="144" y="136"/>
                    </a:cubicBezTo>
                    <a:cubicBezTo>
                      <a:pt x="152" y="42"/>
                      <a:pt x="229" y="60"/>
                      <a:pt x="229" y="161"/>
                    </a:cubicBezTo>
                    <a:cubicBezTo>
                      <a:pt x="293" y="156"/>
                      <a:pt x="266" y="132"/>
                      <a:pt x="288" y="85"/>
                    </a:cubicBezTo>
                    <a:cubicBezTo>
                      <a:pt x="186" y="31"/>
                      <a:pt x="142" y="28"/>
                      <a:pt x="85" y="0"/>
                    </a:cubicBezTo>
                    <a:cubicBezTo>
                      <a:pt x="88" y="29"/>
                      <a:pt x="98" y="39"/>
                      <a:pt x="97" y="58"/>
                    </a:cubicBezTo>
                    <a:lnTo>
                      <a:pt x="55" y="173"/>
                    </a:lnTo>
                    <a:cubicBezTo>
                      <a:pt x="39" y="206"/>
                      <a:pt x="44" y="203"/>
                      <a:pt x="0"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 name="Freeform 23">
                <a:extLst>
                  <a:ext uri="{FF2B5EF4-FFF2-40B4-BE49-F238E27FC236}">
                    <a16:creationId xmlns="" xmlns:a16="http://schemas.microsoft.com/office/drawing/2014/main" id="{3F3D0722-7B20-4D71-A1A2-FDE66E5E52F2}"/>
                  </a:ext>
                </a:extLst>
              </p:cNvPr>
              <p:cNvSpPr>
                <a:spLocks noEditPoints="1"/>
              </p:cNvSpPr>
              <p:nvPr/>
            </p:nvSpPr>
            <p:spPr bwMode="auto">
              <a:xfrm>
                <a:off x="4141788" y="2263776"/>
                <a:ext cx="57150" cy="57150"/>
              </a:xfrm>
              <a:custGeom>
                <a:avLst/>
                <a:gdLst>
                  <a:gd name="T0" fmla="*/ 36 w 248"/>
                  <a:gd name="T1" fmla="*/ 186 h 245"/>
                  <a:gd name="T2" fmla="*/ 28 w 248"/>
                  <a:gd name="T3" fmla="*/ 152 h 245"/>
                  <a:gd name="T4" fmla="*/ 211 w 248"/>
                  <a:gd name="T5" fmla="*/ 106 h 245"/>
                  <a:gd name="T6" fmla="*/ 173 w 248"/>
                  <a:gd name="T7" fmla="*/ 154 h 245"/>
                  <a:gd name="T8" fmla="*/ 36 w 248"/>
                  <a:gd name="T9" fmla="*/ 186 h 245"/>
                  <a:gd name="T10" fmla="*/ 2 w 248"/>
                  <a:gd name="T11" fmla="*/ 101 h 245"/>
                  <a:gd name="T12" fmla="*/ 104 w 248"/>
                  <a:gd name="T13" fmla="*/ 245 h 245"/>
                  <a:gd name="T14" fmla="*/ 248 w 248"/>
                  <a:gd name="T15" fmla="*/ 110 h 245"/>
                  <a:gd name="T16" fmla="*/ 121 w 248"/>
                  <a:gd name="T17" fmla="*/ 0 h 245"/>
                  <a:gd name="T18" fmla="*/ 2 w 248"/>
                  <a:gd name="T19" fmla="*/ 10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5">
                    <a:moveTo>
                      <a:pt x="36" y="186"/>
                    </a:moveTo>
                    <a:cubicBezTo>
                      <a:pt x="31" y="163"/>
                      <a:pt x="28" y="170"/>
                      <a:pt x="28" y="152"/>
                    </a:cubicBezTo>
                    <a:cubicBezTo>
                      <a:pt x="28" y="83"/>
                      <a:pt x="227" y="25"/>
                      <a:pt x="211" y="106"/>
                    </a:cubicBezTo>
                    <a:cubicBezTo>
                      <a:pt x="208" y="123"/>
                      <a:pt x="185" y="145"/>
                      <a:pt x="173" y="154"/>
                    </a:cubicBezTo>
                    <a:cubicBezTo>
                      <a:pt x="134" y="183"/>
                      <a:pt x="102" y="186"/>
                      <a:pt x="36" y="186"/>
                    </a:cubicBezTo>
                    <a:close/>
                    <a:moveTo>
                      <a:pt x="2" y="101"/>
                    </a:moveTo>
                    <a:cubicBezTo>
                      <a:pt x="2" y="165"/>
                      <a:pt x="0" y="245"/>
                      <a:pt x="104" y="245"/>
                    </a:cubicBezTo>
                    <a:cubicBezTo>
                      <a:pt x="171" y="245"/>
                      <a:pt x="248" y="201"/>
                      <a:pt x="248" y="110"/>
                    </a:cubicBezTo>
                    <a:cubicBezTo>
                      <a:pt x="248" y="57"/>
                      <a:pt x="168" y="0"/>
                      <a:pt x="121" y="0"/>
                    </a:cubicBezTo>
                    <a:cubicBezTo>
                      <a:pt x="68" y="0"/>
                      <a:pt x="2" y="49"/>
                      <a:pt x="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 name="Freeform 24">
                <a:extLst>
                  <a:ext uri="{FF2B5EF4-FFF2-40B4-BE49-F238E27FC236}">
                    <a16:creationId xmlns="" xmlns:a16="http://schemas.microsoft.com/office/drawing/2014/main" id="{A86505B1-77ED-4C5F-AFC3-596FC34488F8}"/>
                  </a:ext>
                </a:extLst>
              </p:cNvPr>
              <p:cNvSpPr>
                <a:spLocks/>
              </p:cNvSpPr>
              <p:nvPr/>
            </p:nvSpPr>
            <p:spPr bwMode="auto">
              <a:xfrm>
                <a:off x="4416425" y="2482851"/>
                <a:ext cx="52388" cy="73025"/>
              </a:xfrm>
              <a:custGeom>
                <a:avLst/>
                <a:gdLst>
                  <a:gd name="T0" fmla="*/ 33 w 220"/>
                  <a:gd name="T1" fmla="*/ 132 h 310"/>
                  <a:gd name="T2" fmla="*/ 128 w 220"/>
                  <a:gd name="T3" fmla="*/ 242 h 310"/>
                  <a:gd name="T4" fmla="*/ 50 w 220"/>
                  <a:gd name="T5" fmla="*/ 183 h 310"/>
                  <a:gd name="T6" fmla="*/ 16 w 220"/>
                  <a:gd name="T7" fmla="*/ 183 h 310"/>
                  <a:gd name="T8" fmla="*/ 0 w 220"/>
                  <a:gd name="T9" fmla="*/ 267 h 310"/>
                  <a:gd name="T10" fmla="*/ 110 w 220"/>
                  <a:gd name="T11" fmla="*/ 310 h 310"/>
                  <a:gd name="T12" fmla="*/ 194 w 220"/>
                  <a:gd name="T13" fmla="*/ 250 h 310"/>
                  <a:gd name="T14" fmla="*/ 127 w 220"/>
                  <a:gd name="T15" fmla="*/ 81 h 310"/>
                  <a:gd name="T16" fmla="*/ 177 w 220"/>
                  <a:gd name="T17" fmla="*/ 174 h 310"/>
                  <a:gd name="T18" fmla="*/ 211 w 220"/>
                  <a:gd name="T19" fmla="*/ 174 h 310"/>
                  <a:gd name="T20" fmla="*/ 220 w 220"/>
                  <a:gd name="T21" fmla="*/ 73 h 310"/>
                  <a:gd name="T22" fmla="*/ 66 w 220"/>
                  <a:gd name="T23" fmla="*/ 72 h 310"/>
                  <a:gd name="T24" fmla="*/ 33 w 220"/>
                  <a:gd name="T25" fmla="*/ 13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310">
                    <a:moveTo>
                      <a:pt x="33" y="132"/>
                    </a:moveTo>
                    <a:cubicBezTo>
                      <a:pt x="33" y="182"/>
                      <a:pt x="114" y="205"/>
                      <a:pt x="128" y="242"/>
                    </a:cubicBezTo>
                    <a:cubicBezTo>
                      <a:pt x="149" y="292"/>
                      <a:pt x="50" y="309"/>
                      <a:pt x="50" y="183"/>
                    </a:cubicBezTo>
                    <a:lnTo>
                      <a:pt x="16" y="183"/>
                    </a:lnTo>
                    <a:cubicBezTo>
                      <a:pt x="11" y="207"/>
                      <a:pt x="2" y="240"/>
                      <a:pt x="0" y="267"/>
                    </a:cubicBezTo>
                    <a:cubicBezTo>
                      <a:pt x="27" y="274"/>
                      <a:pt x="96" y="310"/>
                      <a:pt x="110" y="310"/>
                    </a:cubicBezTo>
                    <a:cubicBezTo>
                      <a:pt x="130" y="310"/>
                      <a:pt x="194" y="278"/>
                      <a:pt x="194" y="250"/>
                    </a:cubicBezTo>
                    <a:cubicBezTo>
                      <a:pt x="194" y="125"/>
                      <a:pt x="35" y="142"/>
                      <a:pt x="127" y="81"/>
                    </a:cubicBezTo>
                    <a:cubicBezTo>
                      <a:pt x="165" y="91"/>
                      <a:pt x="176" y="128"/>
                      <a:pt x="177" y="174"/>
                    </a:cubicBezTo>
                    <a:lnTo>
                      <a:pt x="211" y="174"/>
                    </a:lnTo>
                    <a:cubicBezTo>
                      <a:pt x="211" y="125"/>
                      <a:pt x="220" y="115"/>
                      <a:pt x="220" y="73"/>
                    </a:cubicBezTo>
                    <a:cubicBezTo>
                      <a:pt x="155" y="104"/>
                      <a:pt x="141" y="0"/>
                      <a:pt x="66" y="72"/>
                    </a:cubicBezTo>
                    <a:cubicBezTo>
                      <a:pt x="57" y="81"/>
                      <a:pt x="33" y="115"/>
                      <a:pt x="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 name="Freeform 25">
                <a:extLst>
                  <a:ext uri="{FF2B5EF4-FFF2-40B4-BE49-F238E27FC236}">
                    <a16:creationId xmlns="" xmlns:a16="http://schemas.microsoft.com/office/drawing/2014/main" id="{709E40D7-77F2-4F31-9CD4-E8A0BE137322}"/>
                  </a:ext>
                </a:extLst>
              </p:cNvPr>
              <p:cNvSpPr>
                <a:spLocks/>
              </p:cNvSpPr>
              <p:nvPr/>
            </p:nvSpPr>
            <p:spPr bwMode="auto">
              <a:xfrm>
                <a:off x="4468813" y="2500313"/>
                <a:ext cx="58738" cy="63500"/>
              </a:xfrm>
              <a:custGeom>
                <a:avLst/>
                <a:gdLst>
                  <a:gd name="T0" fmla="*/ 6 w 252"/>
                  <a:gd name="T1" fmla="*/ 101 h 271"/>
                  <a:gd name="T2" fmla="*/ 99 w 252"/>
                  <a:gd name="T3" fmla="*/ 50 h 271"/>
                  <a:gd name="T4" fmla="*/ 74 w 252"/>
                  <a:gd name="T5" fmla="*/ 228 h 271"/>
                  <a:gd name="T6" fmla="*/ 40 w 252"/>
                  <a:gd name="T7" fmla="*/ 228 h 271"/>
                  <a:gd name="T8" fmla="*/ 40 w 252"/>
                  <a:gd name="T9" fmla="*/ 262 h 271"/>
                  <a:gd name="T10" fmla="*/ 175 w 252"/>
                  <a:gd name="T11" fmla="*/ 271 h 271"/>
                  <a:gd name="T12" fmla="*/ 160 w 252"/>
                  <a:gd name="T13" fmla="*/ 59 h 271"/>
                  <a:gd name="T14" fmla="*/ 209 w 252"/>
                  <a:gd name="T15" fmla="*/ 127 h 271"/>
                  <a:gd name="T16" fmla="*/ 243 w 252"/>
                  <a:gd name="T17" fmla="*/ 127 h 271"/>
                  <a:gd name="T18" fmla="*/ 252 w 252"/>
                  <a:gd name="T19" fmla="*/ 42 h 271"/>
                  <a:gd name="T20" fmla="*/ 23 w 252"/>
                  <a:gd name="T21" fmla="*/ 0 h 271"/>
                  <a:gd name="T22" fmla="*/ 6 w 252"/>
                  <a:gd name="T23" fmla="*/ 10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71">
                    <a:moveTo>
                      <a:pt x="6" y="101"/>
                    </a:moveTo>
                    <a:cubicBezTo>
                      <a:pt x="94" y="81"/>
                      <a:pt x="0" y="50"/>
                      <a:pt x="99" y="50"/>
                    </a:cubicBezTo>
                    <a:cubicBezTo>
                      <a:pt x="90" y="92"/>
                      <a:pt x="74" y="181"/>
                      <a:pt x="74" y="228"/>
                    </a:cubicBezTo>
                    <a:lnTo>
                      <a:pt x="40" y="228"/>
                    </a:lnTo>
                    <a:lnTo>
                      <a:pt x="40" y="262"/>
                    </a:lnTo>
                    <a:lnTo>
                      <a:pt x="175" y="271"/>
                    </a:lnTo>
                    <a:cubicBezTo>
                      <a:pt x="136" y="196"/>
                      <a:pt x="149" y="238"/>
                      <a:pt x="160" y="59"/>
                    </a:cubicBezTo>
                    <a:cubicBezTo>
                      <a:pt x="208" y="60"/>
                      <a:pt x="205" y="74"/>
                      <a:pt x="209" y="127"/>
                    </a:cubicBezTo>
                    <a:lnTo>
                      <a:pt x="243" y="127"/>
                    </a:lnTo>
                    <a:lnTo>
                      <a:pt x="252" y="42"/>
                    </a:lnTo>
                    <a:cubicBezTo>
                      <a:pt x="191" y="13"/>
                      <a:pt x="70" y="22"/>
                      <a:pt x="23" y="0"/>
                    </a:cubicBezTo>
                    <a:cubicBezTo>
                      <a:pt x="20" y="41"/>
                      <a:pt x="6" y="53"/>
                      <a:pt x="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 name="Freeform 26">
                <a:extLst>
                  <a:ext uri="{FF2B5EF4-FFF2-40B4-BE49-F238E27FC236}">
                    <a16:creationId xmlns="" xmlns:a16="http://schemas.microsoft.com/office/drawing/2014/main" id="{F5474D4D-E026-4DF1-95C9-234EA3AFDABC}"/>
                  </a:ext>
                </a:extLst>
              </p:cNvPr>
              <p:cNvSpPr>
                <a:spLocks/>
              </p:cNvSpPr>
              <p:nvPr/>
            </p:nvSpPr>
            <p:spPr bwMode="auto">
              <a:xfrm>
                <a:off x="4119563" y="2219326"/>
                <a:ext cx="63500" cy="47625"/>
              </a:xfrm>
              <a:custGeom>
                <a:avLst/>
                <a:gdLst>
                  <a:gd name="T0" fmla="*/ 93 w 271"/>
                  <a:gd name="T1" fmla="*/ 161 h 204"/>
                  <a:gd name="T2" fmla="*/ 34 w 271"/>
                  <a:gd name="T3" fmla="*/ 136 h 204"/>
                  <a:gd name="T4" fmla="*/ 93 w 271"/>
                  <a:gd name="T5" fmla="*/ 26 h 204"/>
                  <a:gd name="T6" fmla="*/ 0 w 271"/>
                  <a:gd name="T7" fmla="*/ 51 h 204"/>
                  <a:gd name="T8" fmla="*/ 68 w 271"/>
                  <a:gd name="T9" fmla="*/ 204 h 204"/>
                  <a:gd name="T10" fmla="*/ 119 w 271"/>
                  <a:gd name="T11" fmla="*/ 204 h 204"/>
                  <a:gd name="T12" fmla="*/ 169 w 271"/>
                  <a:gd name="T13" fmla="*/ 68 h 204"/>
                  <a:gd name="T14" fmla="*/ 202 w 271"/>
                  <a:gd name="T15" fmla="*/ 41 h 204"/>
                  <a:gd name="T16" fmla="*/ 186 w 271"/>
                  <a:gd name="T17" fmla="*/ 161 h 204"/>
                  <a:gd name="T18" fmla="*/ 271 w 271"/>
                  <a:gd name="T19" fmla="*/ 153 h 204"/>
                  <a:gd name="T20" fmla="*/ 251 w 271"/>
                  <a:gd name="T21" fmla="*/ 71 h 204"/>
                  <a:gd name="T22" fmla="*/ 220 w 271"/>
                  <a:gd name="T23" fmla="*/ 0 h 204"/>
                  <a:gd name="T24" fmla="*/ 127 w 271"/>
                  <a:gd name="T25" fmla="*/ 0 h 204"/>
                  <a:gd name="T26" fmla="*/ 105 w 271"/>
                  <a:gd name="T27" fmla="*/ 71 h 204"/>
                  <a:gd name="T28" fmla="*/ 93 w 271"/>
                  <a:gd name="T29" fmla="*/ 16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04">
                    <a:moveTo>
                      <a:pt x="93" y="161"/>
                    </a:moveTo>
                    <a:cubicBezTo>
                      <a:pt x="61" y="159"/>
                      <a:pt x="54" y="149"/>
                      <a:pt x="34" y="136"/>
                    </a:cubicBezTo>
                    <a:cubicBezTo>
                      <a:pt x="47" y="82"/>
                      <a:pt x="67" y="65"/>
                      <a:pt x="93" y="26"/>
                    </a:cubicBezTo>
                    <a:cubicBezTo>
                      <a:pt x="69" y="26"/>
                      <a:pt x="0" y="31"/>
                      <a:pt x="0" y="51"/>
                    </a:cubicBezTo>
                    <a:cubicBezTo>
                      <a:pt x="0" y="94"/>
                      <a:pt x="32" y="204"/>
                      <a:pt x="68" y="204"/>
                    </a:cubicBezTo>
                    <a:lnTo>
                      <a:pt x="119" y="204"/>
                    </a:lnTo>
                    <a:cubicBezTo>
                      <a:pt x="134" y="204"/>
                      <a:pt x="191" y="161"/>
                      <a:pt x="169" y="68"/>
                    </a:cubicBezTo>
                    <a:lnTo>
                      <a:pt x="202" y="41"/>
                    </a:lnTo>
                    <a:cubicBezTo>
                      <a:pt x="248" y="109"/>
                      <a:pt x="219" y="100"/>
                      <a:pt x="186" y="161"/>
                    </a:cubicBezTo>
                    <a:cubicBezTo>
                      <a:pt x="231" y="161"/>
                      <a:pt x="238" y="156"/>
                      <a:pt x="271" y="153"/>
                    </a:cubicBezTo>
                    <a:cubicBezTo>
                      <a:pt x="260" y="130"/>
                      <a:pt x="260" y="100"/>
                      <a:pt x="251" y="71"/>
                    </a:cubicBezTo>
                    <a:cubicBezTo>
                      <a:pt x="239" y="31"/>
                      <a:pt x="229" y="38"/>
                      <a:pt x="220" y="0"/>
                    </a:cubicBezTo>
                    <a:lnTo>
                      <a:pt x="127" y="0"/>
                    </a:lnTo>
                    <a:cubicBezTo>
                      <a:pt x="121" y="28"/>
                      <a:pt x="112" y="36"/>
                      <a:pt x="105" y="71"/>
                    </a:cubicBezTo>
                    <a:cubicBezTo>
                      <a:pt x="99" y="102"/>
                      <a:pt x="93" y="132"/>
                      <a:pt x="93"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 name="Freeform 27">
                <a:extLst>
                  <a:ext uri="{FF2B5EF4-FFF2-40B4-BE49-F238E27FC236}">
                    <a16:creationId xmlns="" xmlns:a16="http://schemas.microsoft.com/office/drawing/2014/main" id="{31AB9DD2-6042-4DB2-900C-D5332DD83645}"/>
                  </a:ext>
                </a:extLst>
              </p:cNvPr>
              <p:cNvSpPr>
                <a:spLocks/>
              </p:cNvSpPr>
              <p:nvPr/>
            </p:nvSpPr>
            <p:spPr bwMode="auto">
              <a:xfrm>
                <a:off x="4875213" y="2268538"/>
                <a:ext cx="66675" cy="61913"/>
              </a:xfrm>
              <a:custGeom>
                <a:avLst/>
                <a:gdLst>
                  <a:gd name="T0" fmla="*/ 0 w 288"/>
                  <a:gd name="T1" fmla="*/ 212 h 262"/>
                  <a:gd name="T2" fmla="*/ 85 w 288"/>
                  <a:gd name="T3" fmla="*/ 229 h 262"/>
                  <a:gd name="T4" fmla="*/ 60 w 288"/>
                  <a:gd name="T5" fmla="*/ 144 h 262"/>
                  <a:gd name="T6" fmla="*/ 212 w 288"/>
                  <a:gd name="T7" fmla="*/ 262 h 262"/>
                  <a:gd name="T8" fmla="*/ 246 w 288"/>
                  <a:gd name="T9" fmla="*/ 262 h 262"/>
                  <a:gd name="T10" fmla="*/ 288 w 288"/>
                  <a:gd name="T11" fmla="*/ 135 h 262"/>
                  <a:gd name="T12" fmla="*/ 246 w 288"/>
                  <a:gd name="T13" fmla="*/ 144 h 262"/>
                  <a:gd name="T14" fmla="*/ 85 w 288"/>
                  <a:gd name="T15" fmla="*/ 85 h 262"/>
                  <a:gd name="T16" fmla="*/ 178 w 288"/>
                  <a:gd name="T17" fmla="*/ 25 h 262"/>
                  <a:gd name="T18" fmla="*/ 85 w 288"/>
                  <a:gd name="T19" fmla="*/ 0 h 262"/>
                  <a:gd name="T20" fmla="*/ 0 w 288"/>
                  <a:gd name="T21" fmla="*/ 2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62">
                    <a:moveTo>
                      <a:pt x="0" y="212"/>
                    </a:moveTo>
                    <a:cubicBezTo>
                      <a:pt x="40" y="215"/>
                      <a:pt x="41" y="228"/>
                      <a:pt x="85" y="229"/>
                    </a:cubicBezTo>
                    <a:cubicBezTo>
                      <a:pt x="70" y="200"/>
                      <a:pt x="60" y="189"/>
                      <a:pt x="60" y="144"/>
                    </a:cubicBezTo>
                    <a:cubicBezTo>
                      <a:pt x="215" y="226"/>
                      <a:pt x="232" y="177"/>
                      <a:pt x="212" y="262"/>
                    </a:cubicBezTo>
                    <a:lnTo>
                      <a:pt x="246" y="262"/>
                    </a:lnTo>
                    <a:cubicBezTo>
                      <a:pt x="251" y="203"/>
                      <a:pt x="284" y="187"/>
                      <a:pt x="288" y="135"/>
                    </a:cubicBezTo>
                    <a:cubicBezTo>
                      <a:pt x="255" y="138"/>
                      <a:pt x="268" y="144"/>
                      <a:pt x="246" y="144"/>
                    </a:cubicBezTo>
                    <a:cubicBezTo>
                      <a:pt x="200" y="144"/>
                      <a:pt x="140" y="97"/>
                      <a:pt x="85" y="85"/>
                    </a:cubicBezTo>
                    <a:cubicBezTo>
                      <a:pt x="129" y="19"/>
                      <a:pt x="136" y="104"/>
                      <a:pt x="178" y="25"/>
                    </a:cubicBezTo>
                    <a:cubicBezTo>
                      <a:pt x="142" y="22"/>
                      <a:pt x="119" y="8"/>
                      <a:pt x="85" y="0"/>
                    </a:cubicBezTo>
                    <a:cubicBezTo>
                      <a:pt x="69" y="33"/>
                      <a:pt x="3" y="184"/>
                      <a:pt x="0"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 name="Freeform 28">
                <a:extLst>
                  <a:ext uri="{FF2B5EF4-FFF2-40B4-BE49-F238E27FC236}">
                    <a16:creationId xmlns="" xmlns:a16="http://schemas.microsoft.com/office/drawing/2014/main" id="{BA640850-FB4E-42C1-A90D-26C2BAC30191}"/>
                  </a:ext>
                </a:extLst>
              </p:cNvPr>
              <p:cNvSpPr>
                <a:spLocks/>
              </p:cNvSpPr>
              <p:nvPr/>
            </p:nvSpPr>
            <p:spPr bwMode="auto">
              <a:xfrm>
                <a:off x="4840288" y="1944688"/>
                <a:ext cx="66675" cy="44450"/>
              </a:xfrm>
              <a:custGeom>
                <a:avLst/>
                <a:gdLst>
                  <a:gd name="T0" fmla="*/ 82 w 291"/>
                  <a:gd name="T1" fmla="*/ 43 h 187"/>
                  <a:gd name="T2" fmla="*/ 115 w 291"/>
                  <a:gd name="T3" fmla="*/ 102 h 187"/>
                  <a:gd name="T4" fmla="*/ 56 w 291"/>
                  <a:gd name="T5" fmla="*/ 102 h 187"/>
                  <a:gd name="T6" fmla="*/ 22 w 291"/>
                  <a:gd name="T7" fmla="*/ 34 h 187"/>
                  <a:gd name="T8" fmla="*/ 90 w 291"/>
                  <a:gd name="T9" fmla="*/ 161 h 187"/>
                  <a:gd name="T10" fmla="*/ 170 w 291"/>
                  <a:gd name="T11" fmla="*/ 157 h 187"/>
                  <a:gd name="T12" fmla="*/ 234 w 291"/>
                  <a:gd name="T13" fmla="*/ 187 h 187"/>
                  <a:gd name="T14" fmla="*/ 251 w 291"/>
                  <a:gd name="T15" fmla="*/ 144 h 187"/>
                  <a:gd name="T16" fmla="*/ 209 w 291"/>
                  <a:gd name="T17" fmla="*/ 102 h 187"/>
                  <a:gd name="T18" fmla="*/ 257 w 291"/>
                  <a:gd name="T19" fmla="*/ 55 h 187"/>
                  <a:gd name="T20" fmla="*/ 166 w 291"/>
                  <a:gd name="T21" fmla="*/ 0 h 187"/>
                  <a:gd name="T22" fmla="*/ 192 w 291"/>
                  <a:gd name="T23" fmla="*/ 60 h 187"/>
                  <a:gd name="T24" fmla="*/ 149 w 291"/>
                  <a:gd name="T25" fmla="*/ 68 h 187"/>
                  <a:gd name="T26" fmla="*/ 90 w 291"/>
                  <a:gd name="T27" fmla="*/ 0 h 187"/>
                  <a:gd name="T28" fmla="*/ 82 w 291"/>
                  <a:gd name="T29" fmla="*/ 4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187">
                    <a:moveTo>
                      <a:pt x="82" y="43"/>
                    </a:moveTo>
                    <a:cubicBezTo>
                      <a:pt x="82" y="68"/>
                      <a:pt x="104" y="85"/>
                      <a:pt x="115" y="102"/>
                    </a:cubicBezTo>
                    <a:lnTo>
                      <a:pt x="56" y="102"/>
                    </a:lnTo>
                    <a:cubicBezTo>
                      <a:pt x="56" y="59"/>
                      <a:pt x="56" y="43"/>
                      <a:pt x="22" y="34"/>
                    </a:cubicBezTo>
                    <a:cubicBezTo>
                      <a:pt x="0" y="80"/>
                      <a:pt x="40" y="161"/>
                      <a:pt x="90" y="161"/>
                    </a:cubicBezTo>
                    <a:cubicBezTo>
                      <a:pt x="128" y="161"/>
                      <a:pt x="144" y="148"/>
                      <a:pt x="170" y="157"/>
                    </a:cubicBezTo>
                    <a:cubicBezTo>
                      <a:pt x="198" y="168"/>
                      <a:pt x="183" y="182"/>
                      <a:pt x="234" y="187"/>
                    </a:cubicBezTo>
                    <a:cubicBezTo>
                      <a:pt x="243" y="169"/>
                      <a:pt x="246" y="167"/>
                      <a:pt x="251" y="144"/>
                    </a:cubicBezTo>
                    <a:cubicBezTo>
                      <a:pt x="220" y="103"/>
                      <a:pt x="223" y="155"/>
                      <a:pt x="209" y="102"/>
                    </a:cubicBezTo>
                    <a:cubicBezTo>
                      <a:pt x="268" y="102"/>
                      <a:pt x="291" y="103"/>
                      <a:pt x="257" y="55"/>
                    </a:cubicBezTo>
                    <a:cubicBezTo>
                      <a:pt x="232" y="20"/>
                      <a:pt x="211" y="11"/>
                      <a:pt x="166" y="0"/>
                    </a:cubicBezTo>
                    <a:cubicBezTo>
                      <a:pt x="175" y="38"/>
                      <a:pt x="183" y="28"/>
                      <a:pt x="192" y="60"/>
                    </a:cubicBezTo>
                    <a:cubicBezTo>
                      <a:pt x="158" y="60"/>
                      <a:pt x="172" y="57"/>
                      <a:pt x="149" y="68"/>
                    </a:cubicBezTo>
                    <a:cubicBezTo>
                      <a:pt x="141" y="32"/>
                      <a:pt x="131" y="4"/>
                      <a:pt x="90" y="0"/>
                    </a:cubicBezTo>
                    <a:cubicBezTo>
                      <a:pt x="87" y="34"/>
                      <a:pt x="82" y="21"/>
                      <a:pt x="8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 name="Freeform 29">
                <a:extLst>
                  <a:ext uri="{FF2B5EF4-FFF2-40B4-BE49-F238E27FC236}">
                    <a16:creationId xmlns="" xmlns:a16="http://schemas.microsoft.com/office/drawing/2014/main" id="{74CBA5C7-528D-4575-A7F6-73CD28B4200E}"/>
                  </a:ext>
                </a:extLst>
              </p:cNvPr>
              <p:cNvSpPr>
                <a:spLocks/>
              </p:cNvSpPr>
              <p:nvPr/>
            </p:nvSpPr>
            <p:spPr bwMode="auto">
              <a:xfrm>
                <a:off x="4900613" y="2216151"/>
                <a:ext cx="61913" cy="57150"/>
              </a:xfrm>
              <a:custGeom>
                <a:avLst/>
                <a:gdLst>
                  <a:gd name="T0" fmla="*/ 34 w 271"/>
                  <a:gd name="T1" fmla="*/ 102 h 246"/>
                  <a:gd name="T2" fmla="*/ 93 w 271"/>
                  <a:gd name="T3" fmla="*/ 85 h 246"/>
                  <a:gd name="T4" fmla="*/ 110 w 271"/>
                  <a:gd name="T5" fmla="*/ 127 h 246"/>
                  <a:gd name="T6" fmla="*/ 26 w 271"/>
                  <a:gd name="T7" fmla="*/ 110 h 246"/>
                  <a:gd name="T8" fmla="*/ 0 w 271"/>
                  <a:gd name="T9" fmla="*/ 221 h 246"/>
                  <a:gd name="T10" fmla="*/ 212 w 271"/>
                  <a:gd name="T11" fmla="*/ 246 h 246"/>
                  <a:gd name="T12" fmla="*/ 246 w 271"/>
                  <a:gd name="T13" fmla="*/ 246 h 246"/>
                  <a:gd name="T14" fmla="*/ 271 w 271"/>
                  <a:gd name="T15" fmla="*/ 110 h 246"/>
                  <a:gd name="T16" fmla="*/ 121 w 271"/>
                  <a:gd name="T17" fmla="*/ 83 h 246"/>
                  <a:gd name="T18" fmla="*/ 51 w 271"/>
                  <a:gd name="T19" fmla="*/ 0 h 246"/>
                  <a:gd name="T20" fmla="*/ 34 w 271"/>
                  <a:gd name="T21" fmla="*/ 10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246">
                    <a:moveTo>
                      <a:pt x="34" y="102"/>
                    </a:moveTo>
                    <a:cubicBezTo>
                      <a:pt x="57" y="90"/>
                      <a:pt x="59" y="86"/>
                      <a:pt x="93" y="85"/>
                    </a:cubicBezTo>
                    <a:cubicBezTo>
                      <a:pt x="102" y="116"/>
                      <a:pt x="102" y="96"/>
                      <a:pt x="110" y="127"/>
                    </a:cubicBezTo>
                    <a:cubicBezTo>
                      <a:pt x="37" y="134"/>
                      <a:pt x="92" y="155"/>
                      <a:pt x="26" y="110"/>
                    </a:cubicBezTo>
                    <a:cubicBezTo>
                      <a:pt x="8" y="144"/>
                      <a:pt x="0" y="169"/>
                      <a:pt x="0" y="221"/>
                    </a:cubicBezTo>
                    <a:cubicBezTo>
                      <a:pt x="95" y="213"/>
                      <a:pt x="185" y="129"/>
                      <a:pt x="212" y="246"/>
                    </a:cubicBezTo>
                    <a:lnTo>
                      <a:pt x="246" y="246"/>
                    </a:lnTo>
                    <a:cubicBezTo>
                      <a:pt x="246" y="188"/>
                      <a:pt x="270" y="167"/>
                      <a:pt x="271" y="110"/>
                    </a:cubicBezTo>
                    <a:cubicBezTo>
                      <a:pt x="215" y="140"/>
                      <a:pt x="204" y="160"/>
                      <a:pt x="121" y="83"/>
                    </a:cubicBezTo>
                    <a:cubicBezTo>
                      <a:pt x="56" y="24"/>
                      <a:pt x="114" y="6"/>
                      <a:pt x="51" y="0"/>
                    </a:cubicBezTo>
                    <a:cubicBezTo>
                      <a:pt x="48" y="37"/>
                      <a:pt x="35" y="63"/>
                      <a:pt x="3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 name="Freeform 30">
                <a:extLst>
                  <a:ext uri="{FF2B5EF4-FFF2-40B4-BE49-F238E27FC236}">
                    <a16:creationId xmlns="" xmlns:a16="http://schemas.microsoft.com/office/drawing/2014/main" id="{AE8B2BFB-B6FD-4728-BF11-74ABBA0428B8}"/>
                  </a:ext>
                </a:extLst>
              </p:cNvPr>
              <p:cNvSpPr>
                <a:spLocks/>
              </p:cNvSpPr>
              <p:nvPr/>
            </p:nvSpPr>
            <p:spPr bwMode="auto">
              <a:xfrm>
                <a:off x="4700588" y="1784351"/>
                <a:ext cx="17463" cy="30163"/>
              </a:xfrm>
              <a:custGeom>
                <a:avLst/>
                <a:gdLst>
                  <a:gd name="T0" fmla="*/ 0 w 76"/>
                  <a:gd name="T1" fmla="*/ 52 h 129"/>
                  <a:gd name="T2" fmla="*/ 59 w 76"/>
                  <a:gd name="T3" fmla="*/ 129 h 129"/>
                  <a:gd name="T4" fmla="*/ 76 w 76"/>
                  <a:gd name="T5" fmla="*/ 95 h 129"/>
                  <a:gd name="T6" fmla="*/ 0 w 76"/>
                  <a:gd name="T7" fmla="*/ 52 h 129"/>
                </a:gdLst>
                <a:ahLst/>
                <a:cxnLst>
                  <a:cxn ang="0">
                    <a:pos x="T0" y="T1"/>
                  </a:cxn>
                  <a:cxn ang="0">
                    <a:pos x="T2" y="T3"/>
                  </a:cxn>
                  <a:cxn ang="0">
                    <a:pos x="T4" y="T5"/>
                  </a:cxn>
                  <a:cxn ang="0">
                    <a:pos x="T6" y="T7"/>
                  </a:cxn>
                </a:cxnLst>
                <a:rect l="0" t="0" r="r" b="b"/>
                <a:pathLst>
                  <a:path w="76" h="129">
                    <a:moveTo>
                      <a:pt x="0" y="52"/>
                    </a:moveTo>
                    <a:cubicBezTo>
                      <a:pt x="0" y="115"/>
                      <a:pt x="19" y="109"/>
                      <a:pt x="59" y="129"/>
                    </a:cubicBezTo>
                    <a:cubicBezTo>
                      <a:pt x="61" y="125"/>
                      <a:pt x="76" y="96"/>
                      <a:pt x="76" y="95"/>
                    </a:cubicBezTo>
                    <a:cubicBezTo>
                      <a:pt x="76" y="57"/>
                      <a:pt x="0" y="0"/>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 name="Freeform 31">
                <a:extLst>
                  <a:ext uri="{FF2B5EF4-FFF2-40B4-BE49-F238E27FC236}">
                    <a16:creationId xmlns="" xmlns:a16="http://schemas.microsoft.com/office/drawing/2014/main" id="{00D2EB89-50D7-4ED3-833E-6C2763FC4462}"/>
                  </a:ext>
                </a:extLst>
              </p:cNvPr>
              <p:cNvSpPr>
                <a:spLocks/>
              </p:cNvSpPr>
              <p:nvPr/>
            </p:nvSpPr>
            <p:spPr bwMode="auto">
              <a:xfrm>
                <a:off x="4854575" y="2428876"/>
                <a:ext cx="3175" cy="1588"/>
              </a:xfrm>
              <a:custGeom>
                <a:avLst/>
                <a:gdLst>
                  <a:gd name="T0" fmla="*/ 0 w 8"/>
                  <a:gd name="T1" fmla="*/ 10 h 10"/>
                  <a:gd name="T2" fmla="*/ 8 w 8"/>
                  <a:gd name="T3" fmla="*/ 10 h 10"/>
                  <a:gd name="T4" fmla="*/ 1 w 8"/>
                  <a:gd name="T5" fmla="*/ 0 h 10"/>
                  <a:gd name="T6" fmla="*/ 0 w 8"/>
                  <a:gd name="T7" fmla="*/ 10 h 10"/>
                </a:gdLst>
                <a:ahLst/>
                <a:cxnLst>
                  <a:cxn ang="0">
                    <a:pos x="T0" y="T1"/>
                  </a:cxn>
                  <a:cxn ang="0">
                    <a:pos x="T2" y="T3"/>
                  </a:cxn>
                  <a:cxn ang="0">
                    <a:pos x="T4" y="T5"/>
                  </a:cxn>
                  <a:cxn ang="0">
                    <a:pos x="T6" y="T7"/>
                  </a:cxn>
                </a:cxnLst>
                <a:rect l="0" t="0" r="r" b="b"/>
                <a:pathLst>
                  <a:path w="8" h="10">
                    <a:moveTo>
                      <a:pt x="0" y="10"/>
                    </a:moveTo>
                    <a:lnTo>
                      <a:pt x="8" y="10"/>
                    </a:lnTo>
                    <a:lnTo>
                      <a:pt x="1"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 name="Freeform 38">
                <a:extLst>
                  <a:ext uri="{FF2B5EF4-FFF2-40B4-BE49-F238E27FC236}">
                    <a16:creationId xmlns="" xmlns:a16="http://schemas.microsoft.com/office/drawing/2014/main" id="{32F7CE1F-B96D-4417-A0BF-1C161322C54C}"/>
                  </a:ext>
                </a:extLst>
              </p:cNvPr>
              <p:cNvSpPr>
                <a:spLocks/>
              </p:cNvSpPr>
              <p:nvPr/>
            </p:nvSpPr>
            <p:spPr bwMode="auto">
              <a:xfrm>
                <a:off x="4529138" y="2244726"/>
                <a:ext cx="14288" cy="31750"/>
              </a:xfrm>
              <a:custGeom>
                <a:avLst/>
                <a:gdLst>
                  <a:gd name="T0" fmla="*/ 6 w 58"/>
                  <a:gd name="T1" fmla="*/ 7 h 134"/>
                  <a:gd name="T2" fmla="*/ 57 w 58"/>
                  <a:gd name="T3" fmla="*/ 134 h 134"/>
                  <a:gd name="T4" fmla="*/ 43 w 58"/>
                  <a:gd name="T5" fmla="*/ 0 h 134"/>
                  <a:gd name="T6" fmla="*/ 6 w 58"/>
                  <a:gd name="T7" fmla="*/ 7 h 134"/>
                </a:gdLst>
                <a:ahLst/>
                <a:cxnLst>
                  <a:cxn ang="0">
                    <a:pos x="T0" y="T1"/>
                  </a:cxn>
                  <a:cxn ang="0">
                    <a:pos x="T2" y="T3"/>
                  </a:cxn>
                  <a:cxn ang="0">
                    <a:pos x="T4" y="T5"/>
                  </a:cxn>
                  <a:cxn ang="0">
                    <a:pos x="T6" y="T7"/>
                  </a:cxn>
                </a:cxnLst>
                <a:rect l="0" t="0" r="r" b="b"/>
                <a:pathLst>
                  <a:path w="58" h="134">
                    <a:moveTo>
                      <a:pt x="6" y="7"/>
                    </a:moveTo>
                    <a:cubicBezTo>
                      <a:pt x="2" y="72"/>
                      <a:pt x="0" y="116"/>
                      <a:pt x="57" y="134"/>
                    </a:cubicBezTo>
                    <a:cubicBezTo>
                      <a:pt x="58" y="85"/>
                      <a:pt x="57" y="40"/>
                      <a:pt x="43" y="0"/>
                    </a:cubicBezTo>
                    <a:lnTo>
                      <a:pt x="6"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sp>
        <p:nvSpPr>
          <p:cNvPr id="91" name="文本框 90">
            <a:extLst>
              <a:ext uri="{FF2B5EF4-FFF2-40B4-BE49-F238E27FC236}">
                <a16:creationId xmlns="" xmlns:a16="http://schemas.microsoft.com/office/drawing/2014/main" id="{3DC699D3-B5B7-47B2-BDD9-F043550976C5}"/>
              </a:ext>
            </a:extLst>
          </p:cNvPr>
          <p:cNvSpPr txBox="1"/>
          <p:nvPr/>
        </p:nvSpPr>
        <p:spPr>
          <a:xfrm>
            <a:off x="1837672" y="1528811"/>
            <a:ext cx="172867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矢量校徽</a:t>
            </a:r>
          </a:p>
        </p:txBody>
      </p:sp>
      <p:sp>
        <p:nvSpPr>
          <p:cNvPr id="93" name="文本框 92">
            <a:extLst>
              <a:ext uri="{FF2B5EF4-FFF2-40B4-BE49-F238E27FC236}">
                <a16:creationId xmlns="" xmlns:a16="http://schemas.microsoft.com/office/drawing/2014/main" id="{39E9EA7B-DD10-4F58-9405-3F4776FEC92D}"/>
              </a:ext>
            </a:extLst>
          </p:cNvPr>
          <p:cNvSpPr txBox="1"/>
          <p:nvPr/>
        </p:nvSpPr>
        <p:spPr>
          <a:xfrm>
            <a:off x="1837672" y="4440457"/>
            <a:ext cx="172867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使用规范</a:t>
            </a:r>
          </a:p>
        </p:txBody>
      </p:sp>
      <p:sp>
        <p:nvSpPr>
          <p:cNvPr id="96" name="文本框 95">
            <a:extLst>
              <a:ext uri="{FF2B5EF4-FFF2-40B4-BE49-F238E27FC236}">
                <a16:creationId xmlns="" xmlns:a16="http://schemas.microsoft.com/office/drawing/2014/main" id="{392098BC-9351-45DD-B0C1-A28897D84EE7}"/>
              </a:ext>
            </a:extLst>
          </p:cNvPr>
          <p:cNvSpPr txBox="1"/>
          <p:nvPr/>
        </p:nvSpPr>
        <p:spPr>
          <a:xfrm>
            <a:off x="1806527" y="1877256"/>
            <a:ext cx="19510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可直接复制使用</a:t>
            </a:r>
          </a:p>
        </p:txBody>
      </p:sp>
      <p:sp>
        <p:nvSpPr>
          <p:cNvPr id="3" name="文本占位符 2">
            <a:extLst>
              <a:ext uri="{FF2B5EF4-FFF2-40B4-BE49-F238E27FC236}">
                <a16:creationId xmlns="" xmlns:a16="http://schemas.microsoft.com/office/drawing/2014/main" id="{286C2AE1-19A2-47BF-AAFE-092F641FD4F1}"/>
              </a:ext>
            </a:extLst>
          </p:cNvPr>
          <p:cNvSpPr>
            <a:spLocks noGrp="1"/>
          </p:cNvSpPr>
          <p:nvPr>
            <p:ph type="body" idx="13"/>
          </p:nvPr>
        </p:nvSpPr>
        <p:spPr>
          <a:xfrm>
            <a:off x="1097899" y="253874"/>
            <a:ext cx="5450143" cy="605909"/>
          </a:xfrm>
        </p:spPr>
        <p:txBody>
          <a:bodyPr/>
          <a:lstStyle/>
          <a:p>
            <a:r>
              <a:rPr lang="zh-CN" altLang="en-US" dirty="0"/>
              <a:t>校徽与标准字使用规范</a:t>
            </a:r>
            <a:r>
              <a:rPr lang="en-US" altLang="zh-CN" dirty="0"/>
              <a:t>(</a:t>
            </a:r>
            <a:r>
              <a:rPr lang="zh-CN" altLang="en-US" dirty="0"/>
              <a:t>左右式</a:t>
            </a:r>
            <a:r>
              <a:rPr lang="en-US" altLang="zh-CN" dirty="0"/>
              <a:t>)</a:t>
            </a:r>
            <a:endParaRPr lang="zh-CN" altLang="en-US" dirty="0"/>
          </a:p>
        </p:txBody>
      </p:sp>
    </p:spTree>
    <p:extLst>
      <p:ext uri="{BB962C8B-B14F-4D97-AF65-F5344CB8AC3E}">
        <p14:creationId xmlns:p14="http://schemas.microsoft.com/office/powerpoint/2010/main" val="279264386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圆角 94">
            <a:extLst>
              <a:ext uri="{FF2B5EF4-FFF2-40B4-BE49-F238E27FC236}">
                <a16:creationId xmlns="" xmlns:a16="http://schemas.microsoft.com/office/drawing/2014/main" id="{9C724E61-8088-4804-83CE-3ECEB5C1A5C5}"/>
              </a:ext>
            </a:extLst>
          </p:cNvPr>
          <p:cNvSpPr/>
          <p:nvPr/>
        </p:nvSpPr>
        <p:spPr>
          <a:xfrm>
            <a:off x="6235700" y="1130300"/>
            <a:ext cx="5283200" cy="5009327"/>
          </a:xfrm>
          <a:prstGeom prst="roundRect">
            <a:avLst>
              <a:gd name="adj" fmla="val 2803"/>
            </a:avLst>
          </a:prstGeom>
          <a:solidFill>
            <a:schemeClr val="bg1"/>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4" name="矩形: 圆角 93">
            <a:extLst>
              <a:ext uri="{FF2B5EF4-FFF2-40B4-BE49-F238E27FC236}">
                <a16:creationId xmlns="" xmlns:a16="http://schemas.microsoft.com/office/drawing/2014/main" id="{57F65533-17B9-476D-A707-E697B8BE78D1}"/>
              </a:ext>
            </a:extLst>
          </p:cNvPr>
          <p:cNvSpPr/>
          <p:nvPr/>
        </p:nvSpPr>
        <p:spPr>
          <a:xfrm>
            <a:off x="671318" y="1125538"/>
            <a:ext cx="5298689" cy="5003800"/>
          </a:xfrm>
          <a:prstGeom prst="roundRect">
            <a:avLst>
              <a:gd name="adj" fmla="val 2788"/>
            </a:avLst>
          </a:prstGeom>
          <a:solidFill>
            <a:schemeClr val="bg1"/>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1" name="文本框 90">
            <a:extLst>
              <a:ext uri="{FF2B5EF4-FFF2-40B4-BE49-F238E27FC236}">
                <a16:creationId xmlns="" xmlns:a16="http://schemas.microsoft.com/office/drawing/2014/main" id="{3DC699D3-B5B7-47B2-BDD9-F043550976C5}"/>
              </a:ext>
            </a:extLst>
          </p:cNvPr>
          <p:cNvSpPr txBox="1"/>
          <p:nvPr/>
        </p:nvSpPr>
        <p:spPr>
          <a:xfrm>
            <a:off x="2622087" y="1631835"/>
            <a:ext cx="172867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矢量校徽</a:t>
            </a:r>
          </a:p>
        </p:txBody>
      </p:sp>
      <p:sp>
        <p:nvSpPr>
          <p:cNvPr id="93" name="文本框 92">
            <a:extLst>
              <a:ext uri="{FF2B5EF4-FFF2-40B4-BE49-F238E27FC236}">
                <a16:creationId xmlns="" xmlns:a16="http://schemas.microsoft.com/office/drawing/2014/main" id="{39E9EA7B-DD10-4F58-9405-3F4776FEC92D}"/>
              </a:ext>
            </a:extLst>
          </p:cNvPr>
          <p:cNvSpPr txBox="1"/>
          <p:nvPr/>
        </p:nvSpPr>
        <p:spPr>
          <a:xfrm>
            <a:off x="8216586" y="1603729"/>
            <a:ext cx="172867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使用规范</a:t>
            </a:r>
          </a:p>
        </p:txBody>
      </p:sp>
      <p:pic>
        <p:nvPicPr>
          <p:cNvPr id="2" name="图片 1">
            <a:extLst>
              <a:ext uri="{FF2B5EF4-FFF2-40B4-BE49-F238E27FC236}">
                <a16:creationId xmlns="" xmlns:a16="http://schemas.microsoft.com/office/drawing/2014/main" id="{B0AB7308-ADED-4E51-A8AA-020E8A4F933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78019" y="2005031"/>
            <a:ext cx="4810839" cy="4106490"/>
          </a:xfrm>
          <a:prstGeom prst="rect">
            <a:avLst/>
          </a:prstGeom>
        </p:spPr>
      </p:pic>
      <p:grpSp>
        <p:nvGrpSpPr>
          <p:cNvPr id="96" name="组合 95">
            <a:extLst>
              <a:ext uri="{FF2B5EF4-FFF2-40B4-BE49-F238E27FC236}">
                <a16:creationId xmlns="" xmlns:a16="http://schemas.microsoft.com/office/drawing/2014/main" id="{4A34E2FE-4263-4F19-902D-EB886D978425}"/>
              </a:ext>
            </a:extLst>
          </p:cNvPr>
          <p:cNvGrpSpPr/>
          <p:nvPr/>
        </p:nvGrpSpPr>
        <p:grpSpPr>
          <a:xfrm>
            <a:off x="1433216" y="4406720"/>
            <a:ext cx="3637921" cy="993894"/>
            <a:chOff x="5402262" y="5211762"/>
            <a:chExt cx="3059113" cy="835761"/>
          </a:xfrm>
        </p:grpSpPr>
        <p:sp>
          <p:nvSpPr>
            <p:cNvPr id="126" name="Freeform 32">
              <a:extLst>
                <a:ext uri="{FF2B5EF4-FFF2-40B4-BE49-F238E27FC236}">
                  <a16:creationId xmlns="" xmlns:a16="http://schemas.microsoft.com/office/drawing/2014/main" id="{88B7F66F-634E-43E4-9537-300ABE7E59DE}"/>
                </a:ext>
              </a:extLst>
            </p:cNvPr>
            <p:cNvSpPr>
              <a:spLocks noEditPoints="1"/>
            </p:cNvSpPr>
            <p:nvPr/>
          </p:nvSpPr>
          <p:spPr bwMode="auto">
            <a:xfrm>
              <a:off x="5402262" y="5347186"/>
              <a:ext cx="814480" cy="570716"/>
            </a:xfrm>
            <a:custGeom>
              <a:avLst/>
              <a:gdLst>
                <a:gd name="T0" fmla="*/ 1607 w 2875"/>
                <a:gd name="T1" fmla="*/ 1769 h 2008"/>
                <a:gd name="T2" fmla="*/ 1683 w 2875"/>
                <a:gd name="T3" fmla="*/ 1769 h 2008"/>
                <a:gd name="T4" fmla="*/ 1494 w 2875"/>
                <a:gd name="T5" fmla="*/ 1579 h 2008"/>
                <a:gd name="T6" fmla="*/ 1223 w 2875"/>
                <a:gd name="T7" fmla="*/ 1628 h 2008"/>
                <a:gd name="T8" fmla="*/ 1178 w 2875"/>
                <a:gd name="T9" fmla="*/ 1615 h 2008"/>
                <a:gd name="T10" fmla="*/ 1065 w 2875"/>
                <a:gd name="T11" fmla="*/ 1371 h 2008"/>
                <a:gd name="T12" fmla="*/ 1454 w 2875"/>
                <a:gd name="T13" fmla="*/ 1219 h 2008"/>
                <a:gd name="T14" fmla="*/ 1537 w 2875"/>
                <a:gd name="T15" fmla="*/ 1242 h 2008"/>
                <a:gd name="T16" fmla="*/ 1480 w 2875"/>
                <a:gd name="T17" fmla="*/ 1524 h 2008"/>
                <a:gd name="T18" fmla="*/ 1734 w 2875"/>
                <a:gd name="T19" fmla="*/ 1515 h 2008"/>
                <a:gd name="T20" fmla="*/ 1824 w 2875"/>
                <a:gd name="T21" fmla="*/ 1300 h 2008"/>
                <a:gd name="T22" fmla="*/ 2079 w 2875"/>
                <a:gd name="T23" fmla="*/ 946 h 2008"/>
                <a:gd name="T24" fmla="*/ 2340 w 2875"/>
                <a:gd name="T25" fmla="*/ 1258 h 2008"/>
                <a:gd name="T26" fmla="*/ 2055 w 2875"/>
                <a:gd name="T27" fmla="*/ 1396 h 2008"/>
                <a:gd name="T28" fmla="*/ 1497 w 2875"/>
                <a:gd name="T29" fmla="*/ 643 h 2008"/>
                <a:gd name="T30" fmla="*/ 1494 w 2875"/>
                <a:gd name="T31" fmla="*/ 722 h 2008"/>
                <a:gd name="T32" fmla="*/ 1336 w 2875"/>
                <a:gd name="T33" fmla="*/ 279 h 2008"/>
                <a:gd name="T34" fmla="*/ 844 w 2875"/>
                <a:gd name="T35" fmla="*/ 337 h 2008"/>
                <a:gd name="T36" fmla="*/ 752 w 2875"/>
                <a:gd name="T37" fmla="*/ 499 h 2008"/>
                <a:gd name="T38" fmla="*/ 1074 w 2875"/>
                <a:gd name="T39" fmla="*/ 559 h 2008"/>
                <a:gd name="T40" fmla="*/ 1074 w 2875"/>
                <a:gd name="T41" fmla="*/ 855 h 2008"/>
                <a:gd name="T42" fmla="*/ 625 w 2875"/>
                <a:gd name="T43" fmla="*/ 1219 h 2008"/>
                <a:gd name="T44" fmla="*/ 447 w 2875"/>
                <a:gd name="T45" fmla="*/ 1058 h 2008"/>
                <a:gd name="T46" fmla="*/ 532 w 2875"/>
                <a:gd name="T47" fmla="*/ 830 h 2008"/>
                <a:gd name="T48" fmla="*/ 107 w 2875"/>
                <a:gd name="T49" fmla="*/ 1057 h 2008"/>
                <a:gd name="T50" fmla="*/ 455 w 2875"/>
                <a:gd name="T51" fmla="*/ 1786 h 2008"/>
                <a:gd name="T52" fmla="*/ 665 w 2875"/>
                <a:gd name="T53" fmla="*/ 1941 h 2008"/>
                <a:gd name="T54" fmla="*/ 988 w 2875"/>
                <a:gd name="T55" fmla="*/ 1988 h 2008"/>
                <a:gd name="T56" fmla="*/ 1124 w 2875"/>
                <a:gd name="T57" fmla="*/ 1963 h 2008"/>
                <a:gd name="T58" fmla="*/ 1162 w 2875"/>
                <a:gd name="T59" fmla="*/ 1951 h 2008"/>
                <a:gd name="T60" fmla="*/ 1404 w 2875"/>
                <a:gd name="T61" fmla="*/ 1914 h 2008"/>
                <a:gd name="T62" fmla="*/ 1672 w 2875"/>
                <a:gd name="T63" fmla="*/ 1902 h 2008"/>
                <a:gd name="T64" fmla="*/ 2014 w 2875"/>
                <a:gd name="T65" fmla="*/ 1888 h 2008"/>
                <a:gd name="T66" fmla="*/ 1987 w 2875"/>
                <a:gd name="T67" fmla="*/ 1668 h 2008"/>
                <a:gd name="T68" fmla="*/ 1986 w 2875"/>
                <a:gd name="T69" fmla="*/ 1607 h 2008"/>
                <a:gd name="T70" fmla="*/ 2307 w 2875"/>
                <a:gd name="T71" fmla="*/ 1488 h 2008"/>
                <a:gd name="T72" fmla="*/ 2774 w 2875"/>
                <a:gd name="T73" fmla="*/ 1000 h 2008"/>
                <a:gd name="T74" fmla="*/ 2594 w 2875"/>
                <a:gd name="T75" fmla="*/ 833 h 2008"/>
                <a:gd name="T76" fmla="*/ 2394 w 2875"/>
                <a:gd name="T77" fmla="*/ 728 h 2008"/>
                <a:gd name="T78" fmla="*/ 2038 w 2875"/>
                <a:gd name="T79" fmla="*/ 737 h 2008"/>
                <a:gd name="T80" fmla="*/ 2116 w 2875"/>
                <a:gd name="T81" fmla="*/ 560 h 2008"/>
                <a:gd name="T82" fmla="*/ 2380 w 2875"/>
                <a:gd name="T83" fmla="*/ 358 h 2008"/>
                <a:gd name="T84" fmla="*/ 2359 w 2875"/>
                <a:gd name="T85" fmla="*/ 103 h 2008"/>
                <a:gd name="T86" fmla="*/ 1756 w 2875"/>
                <a:gd name="T87" fmla="*/ 166 h 2008"/>
                <a:gd name="T88" fmla="*/ 1403 w 2875"/>
                <a:gd name="T89" fmla="*/ 290 h 2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5" h="2008">
                  <a:moveTo>
                    <a:pt x="1683" y="1769"/>
                  </a:moveTo>
                  <a:lnTo>
                    <a:pt x="1607" y="1769"/>
                  </a:lnTo>
                  <a:cubicBezTo>
                    <a:pt x="1613" y="1747"/>
                    <a:pt x="1619" y="1739"/>
                    <a:pt x="1642" y="1737"/>
                  </a:cubicBezTo>
                  <a:cubicBezTo>
                    <a:pt x="1670" y="1735"/>
                    <a:pt x="1673" y="1751"/>
                    <a:pt x="1683" y="1769"/>
                  </a:cubicBezTo>
                  <a:close/>
                  <a:moveTo>
                    <a:pt x="1480" y="1524"/>
                  </a:moveTo>
                  <a:cubicBezTo>
                    <a:pt x="1480" y="1558"/>
                    <a:pt x="1482" y="1552"/>
                    <a:pt x="1494" y="1579"/>
                  </a:cubicBezTo>
                  <a:cubicBezTo>
                    <a:pt x="1507" y="1611"/>
                    <a:pt x="1537" y="1644"/>
                    <a:pt x="1426" y="1656"/>
                  </a:cubicBezTo>
                  <a:cubicBezTo>
                    <a:pt x="1391" y="1660"/>
                    <a:pt x="1255" y="1641"/>
                    <a:pt x="1223" y="1628"/>
                  </a:cubicBezTo>
                  <a:cubicBezTo>
                    <a:pt x="1221" y="1627"/>
                    <a:pt x="1219" y="1626"/>
                    <a:pt x="1218" y="1626"/>
                  </a:cubicBezTo>
                  <a:lnTo>
                    <a:pt x="1178" y="1615"/>
                  </a:lnTo>
                  <a:cubicBezTo>
                    <a:pt x="1146" y="1606"/>
                    <a:pt x="939" y="1503"/>
                    <a:pt x="985" y="1419"/>
                  </a:cubicBezTo>
                  <a:cubicBezTo>
                    <a:pt x="1003" y="1386"/>
                    <a:pt x="1023" y="1375"/>
                    <a:pt x="1065" y="1371"/>
                  </a:cubicBezTo>
                  <a:cubicBezTo>
                    <a:pt x="1070" y="1389"/>
                    <a:pt x="1133" y="1549"/>
                    <a:pt x="1209" y="1549"/>
                  </a:cubicBezTo>
                  <a:cubicBezTo>
                    <a:pt x="1343" y="1549"/>
                    <a:pt x="1431" y="1255"/>
                    <a:pt x="1454" y="1219"/>
                  </a:cubicBezTo>
                  <a:cubicBezTo>
                    <a:pt x="1478" y="1182"/>
                    <a:pt x="1506" y="1136"/>
                    <a:pt x="1565" y="1134"/>
                  </a:cubicBezTo>
                  <a:cubicBezTo>
                    <a:pt x="1565" y="1223"/>
                    <a:pt x="1557" y="1194"/>
                    <a:pt x="1537" y="1242"/>
                  </a:cubicBezTo>
                  <a:lnTo>
                    <a:pt x="1514" y="1329"/>
                  </a:lnTo>
                  <a:cubicBezTo>
                    <a:pt x="1506" y="1444"/>
                    <a:pt x="1480" y="1483"/>
                    <a:pt x="1480" y="1524"/>
                  </a:cubicBezTo>
                  <a:close/>
                  <a:moveTo>
                    <a:pt x="1768" y="1541"/>
                  </a:moveTo>
                  <a:cubicBezTo>
                    <a:pt x="1760" y="1510"/>
                    <a:pt x="1767" y="1518"/>
                    <a:pt x="1734" y="1515"/>
                  </a:cubicBezTo>
                  <a:cubicBezTo>
                    <a:pt x="1736" y="1450"/>
                    <a:pt x="1756" y="1449"/>
                    <a:pt x="1779" y="1408"/>
                  </a:cubicBezTo>
                  <a:cubicBezTo>
                    <a:pt x="1800" y="1371"/>
                    <a:pt x="1800" y="1336"/>
                    <a:pt x="1824" y="1300"/>
                  </a:cubicBezTo>
                  <a:cubicBezTo>
                    <a:pt x="1910" y="1168"/>
                    <a:pt x="1857" y="1222"/>
                    <a:pt x="1920" y="1092"/>
                  </a:cubicBezTo>
                  <a:cubicBezTo>
                    <a:pt x="1959" y="1013"/>
                    <a:pt x="1998" y="965"/>
                    <a:pt x="2079" y="946"/>
                  </a:cubicBezTo>
                  <a:cubicBezTo>
                    <a:pt x="2213" y="915"/>
                    <a:pt x="2535" y="852"/>
                    <a:pt x="2582" y="1031"/>
                  </a:cubicBezTo>
                  <a:cubicBezTo>
                    <a:pt x="2615" y="1155"/>
                    <a:pt x="2436" y="1229"/>
                    <a:pt x="2340" y="1258"/>
                  </a:cubicBezTo>
                  <a:cubicBezTo>
                    <a:pt x="2296" y="1271"/>
                    <a:pt x="2250" y="1314"/>
                    <a:pt x="2203" y="1333"/>
                  </a:cubicBezTo>
                  <a:cubicBezTo>
                    <a:pt x="2136" y="1360"/>
                    <a:pt x="2187" y="1351"/>
                    <a:pt x="2055" y="1396"/>
                  </a:cubicBezTo>
                  <a:cubicBezTo>
                    <a:pt x="1823" y="1474"/>
                    <a:pt x="1945" y="1422"/>
                    <a:pt x="1768" y="1541"/>
                  </a:cubicBezTo>
                  <a:close/>
                  <a:moveTo>
                    <a:pt x="1497" y="643"/>
                  </a:moveTo>
                  <a:cubicBezTo>
                    <a:pt x="1581" y="643"/>
                    <a:pt x="1701" y="635"/>
                    <a:pt x="1654" y="800"/>
                  </a:cubicBezTo>
                  <a:cubicBezTo>
                    <a:pt x="1625" y="904"/>
                    <a:pt x="1529" y="865"/>
                    <a:pt x="1494" y="722"/>
                  </a:cubicBezTo>
                  <a:cubicBezTo>
                    <a:pt x="1486" y="686"/>
                    <a:pt x="1496" y="684"/>
                    <a:pt x="1497" y="643"/>
                  </a:cubicBezTo>
                  <a:close/>
                  <a:moveTo>
                    <a:pt x="1336" y="279"/>
                  </a:moveTo>
                  <a:cubicBezTo>
                    <a:pt x="1171" y="279"/>
                    <a:pt x="1108" y="288"/>
                    <a:pt x="955" y="296"/>
                  </a:cubicBezTo>
                  <a:cubicBezTo>
                    <a:pt x="904" y="299"/>
                    <a:pt x="875" y="313"/>
                    <a:pt x="844" y="337"/>
                  </a:cubicBezTo>
                  <a:cubicBezTo>
                    <a:pt x="821" y="355"/>
                    <a:pt x="779" y="391"/>
                    <a:pt x="752" y="398"/>
                  </a:cubicBezTo>
                  <a:lnTo>
                    <a:pt x="752" y="499"/>
                  </a:lnTo>
                  <a:lnTo>
                    <a:pt x="870" y="508"/>
                  </a:lnTo>
                  <a:cubicBezTo>
                    <a:pt x="933" y="511"/>
                    <a:pt x="1023" y="527"/>
                    <a:pt x="1074" y="559"/>
                  </a:cubicBezTo>
                  <a:cubicBezTo>
                    <a:pt x="1093" y="571"/>
                    <a:pt x="1124" y="606"/>
                    <a:pt x="1124" y="635"/>
                  </a:cubicBezTo>
                  <a:cubicBezTo>
                    <a:pt x="1124" y="663"/>
                    <a:pt x="1073" y="719"/>
                    <a:pt x="1074" y="855"/>
                  </a:cubicBezTo>
                  <a:cubicBezTo>
                    <a:pt x="1074" y="992"/>
                    <a:pt x="1087" y="994"/>
                    <a:pt x="992" y="1044"/>
                  </a:cubicBezTo>
                  <a:cubicBezTo>
                    <a:pt x="916" y="1084"/>
                    <a:pt x="685" y="1219"/>
                    <a:pt x="625" y="1219"/>
                  </a:cubicBezTo>
                  <a:cubicBezTo>
                    <a:pt x="550" y="1219"/>
                    <a:pt x="606" y="1220"/>
                    <a:pt x="526" y="1141"/>
                  </a:cubicBezTo>
                  <a:cubicBezTo>
                    <a:pt x="497" y="1113"/>
                    <a:pt x="468" y="1090"/>
                    <a:pt x="447" y="1058"/>
                  </a:cubicBezTo>
                  <a:cubicBezTo>
                    <a:pt x="497" y="954"/>
                    <a:pt x="540" y="981"/>
                    <a:pt x="540" y="906"/>
                  </a:cubicBezTo>
                  <a:cubicBezTo>
                    <a:pt x="540" y="863"/>
                    <a:pt x="533" y="868"/>
                    <a:pt x="532" y="830"/>
                  </a:cubicBezTo>
                  <a:cubicBezTo>
                    <a:pt x="337" y="830"/>
                    <a:pt x="355" y="820"/>
                    <a:pt x="184" y="956"/>
                  </a:cubicBezTo>
                  <a:lnTo>
                    <a:pt x="107" y="1057"/>
                  </a:lnTo>
                  <a:cubicBezTo>
                    <a:pt x="0" y="1252"/>
                    <a:pt x="145" y="1411"/>
                    <a:pt x="268" y="1576"/>
                  </a:cubicBezTo>
                  <a:cubicBezTo>
                    <a:pt x="303" y="1623"/>
                    <a:pt x="418" y="1759"/>
                    <a:pt x="455" y="1786"/>
                  </a:cubicBezTo>
                  <a:cubicBezTo>
                    <a:pt x="495" y="1816"/>
                    <a:pt x="529" y="1843"/>
                    <a:pt x="571" y="1875"/>
                  </a:cubicBezTo>
                  <a:lnTo>
                    <a:pt x="665" y="1941"/>
                  </a:lnTo>
                  <a:cubicBezTo>
                    <a:pt x="709" y="1971"/>
                    <a:pt x="734" y="1969"/>
                    <a:pt x="764" y="1978"/>
                  </a:cubicBezTo>
                  <a:cubicBezTo>
                    <a:pt x="843" y="2001"/>
                    <a:pt x="879" y="2008"/>
                    <a:pt x="988" y="1988"/>
                  </a:cubicBezTo>
                  <a:cubicBezTo>
                    <a:pt x="1024" y="1981"/>
                    <a:pt x="997" y="1977"/>
                    <a:pt x="1040" y="1973"/>
                  </a:cubicBezTo>
                  <a:cubicBezTo>
                    <a:pt x="1087" y="1968"/>
                    <a:pt x="1074" y="1982"/>
                    <a:pt x="1124" y="1963"/>
                  </a:cubicBezTo>
                  <a:cubicBezTo>
                    <a:pt x="1126" y="1962"/>
                    <a:pt x="1124" y="1962"/>
                    <a:pt x="1142" y="1956"/>
                  </a:cubicBezTo>
                  <a:cubicBezTo>
                    <a:pt x="1143" y="1956"/>
                    <a:pt x="1162" y="1951"/>
                    <a:pt x="1162" y="1951"/>
                  </a:cubicBezTo>
                  <a:lnTo>
                    <a:pt x="1263" y="1925"/>
                  </a:lnTo>
                  <a:cubicBezTo>
                    <a:pt x="1339" y="1903"/>
                    <a:pt x="1309" y="1915"/>
                    <a:pt x="1404" y="1914"/>
                  </a:cubicBezTo>
                  <a:cubicBezTo>
                    <a:pt x="1448" y="1913"/>
                    <a:pt x="1451" y="1907"/>
                    <a:pt x="1489" y="1905"/>
                  </a:cubicBezTo>
                  <a:cubicBezTo>
                    <a:pt x="1549" y="1902"/>
                    <a:pt x="1613" y="1911"/>
                    <a:pt x="1672" y="1902"/>
                  </a:cubicBezTo>
                  <a:cubicBezTo>
                    <a:pt x="1839" y="1874"/>
                    <a:pt x="1760" y="1874"/>
                    <a:pt x="1921" y="1887"/>
                  </a:cubicBezTo>
                  <a:cubicBezTo>
                    <a:pt x="1951" y="1890"/>
                    <a:pt x="1984" y="1886"/>
                    <a:pt x="2014" y="1888"/>
                  </a:cubicBezTo>
                  <a:cubicBezTo>
                    <a:pt x="2181" y="1897"/>
                    <a:pt x="2334" y="1970"/>
                    <a:pt x="2267" y="1685"/>
                  </a:cubicBezTo>
                  <a:cubicBezTo>
                    <a:pt x="2134" y="1685"/>
                    <a:pt x="2220" y="1648"/>
                    <a:pt x="1987" y="1668"/>
                  </a:cubicBezTo>
                  <a:cubicBezTo>
                    <a:pt x="1935" y="1672"/>
                    <a:pt x="1932" y="1663"/>
                    <a:pt x="1912" y="1634"/>
                  </a:cubicBezTo>
                  <a:cubicBezTo>
                    <a:pt x="1948" y="1617"/>
                    <a:pt x="1934" y="1639"/>
                    <a:pt x="1986" y="1607"/>
                  </a:cubicBezTo>
                  <a:cubicBezTo>
                    <a:pt x="1992" y="1603"/>
                    <a:pt x="2001" y="1598"/>
                    <a:pt x="2008" y="1594"/>
                  </a:cubicBezTo>
                  <a:cubicBezTo>
                    <a:pt x="2048" y="1573"/>
                    <a:pt x="2216" y="1527"/>
                    <a:pt x="2307" y="1488"/>
                  </a:cubicBezTo>
                  <a:cubicBezTo>
                    <a:pt x="2384" y="1455"/>
                    <a:pt x="2600" y="1349"/>
                    <a:pt x="2659" y="1289"/>
                  </a:cubicBezTo>
                  <a:cubicBezTo>
                    <a:pt x="2716" y="1230"/>
                    <a:pt x="2875" y="1156"/>
                    <a:pt x="2774" y="1000"/>
                  </a:cubicBezTo>
                  <a:cubicBezTo>
                    <a:pt x="2730" y="932"/>
                    <a:pt x="2781" y="926"/>
                    <a:pt x="2667" y="895"/>
                  </a:cubicBezTo>
                  <a:cubicBezTo>
                    <a:pt x="2627" y="884"/>
                    <a:pt x="2620" y="864"/>
                    <a:pt x="2594" y="833"/>
                  </a:cubicBezTo>
                  <a:cubicBezTo>
                    <a:pt x="2566" y="798"/>
                    <a:pt x="2540" y="805"/>
                    <a:pt x="2512" y="780"/>
                  </a:cubicBezTo>
                  <a:cubicBezTo>
                    <a:pt x="2467" y="742"/>
                    <a:pt x="2503" y="728"/>
                    <a:pt x="2394" y="728"/>
                  </a:cubicBezTo>
                  <a:cubicBezTo>
                    <a:pt x="2319" y="728"/>
                    <a:pt x="2223" y="729"/>
                    <a:pt x="2153" y="740"/>
                  </a:cubicBezTo>
                  <a:cubicBezTo>
                    <a:pt x="2117" y="745"/>
                    <a:pt x="2066" y="751"/>
                    <a:pt x="2038" y="737"/>
                  </a:cubicBezTo>
                  <a:cubicBezTo>
                    <a:pt x="2015" y="725"/>
                    <a:pt x="1988" y="682"/>
                    <a:pt x="1988" y="635"/>
                  </a:cubicBezTo>
                  <a:cubicBezTo>
                    <a:pt x="1988" y="602"/>
                    <a:pt x="2089" y="571"/>
                    <a:pt x="2116" y="560"/>
                  </a:cubicBezTo>
                  <a:cubicBezTo>
                    <a:pt x="2173" y="537"/>
                    <a:pt x="2210" y="519"/>
                    <a:pt x="2259" y="491"/>
                  </a:cubicBezTo>
                  <a:cubicBezTo>
                    <a:pt x="2310" y="460"/>
                    <a:pt x="2356" y="413"/>
                    <a:pt x="2380" y="358"/>
                  </a:cubicBezTo>
                  <a:lnTo>
                    <a:pt x="2394" y="321"/>
                  </a:lnTo>
                  <a:cubicBezTo>
                    <a:pt x="2428" y="246"/>
                    <a:pt x="2439" y="184"/>
                    <a:pt x="2359" y="103"/>
                  </a:cubicBezTo>
                  <a:cubicBezTo>
                    <a:pt x="2257" y="0"/>
                    <a:pt x="2097" y="47"/>
                    <a:pt x="1968" y="90"/>
                  </a:cubicBezTo>
                  <a:cubicBezTo>
                    <a:pt x="1881" y="119"/>
                    <a:pt x="1887" y="128"/>
                    <a:pt x="1756" y="166"/>
                  </a:cubicBezTo>
                  <a:cubicBezTo>
                    <a:pt x="1626" y="205"/>
                    <a:pt x="1575" y="246"/>
                    <a:pt x="1452" y="294"/>
                  </a:cubicBezTo>
                  <a:cubicBezTo>
                    <a:pt x="1422" y="306"/>
                    <a:pt x="1436" y="301"/>
                    <a:pt x="1403" y="290"/>
                  </a:cubicBezTo>
                  <a:cubicBezTo>
                    <a:pt x="1377" y="282"/>
                    <a:pt x="1367" y="279"/>
                    <a:pt x="1336" y="279"/>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 name="Freeform 33">
              <a:extLst>
                <a:ext uri="{FF2B5EF4-FFF2-40B4-BE49-F238E27FC236}">
                  <a16:creationId xmlns="" xmlns:a16="http://schemas.microsoft.com/office/drawing/2014/main" id="{3AD767D5-7574-4CA8-A6D5-EC3ADBB22C5F}"/>
                </a:ext>
              </a:extLst>
            </p:cNvPr>
            <p:cNvSpPr>
              <a:spLocks noEditPoints="1"/>
            </p:cNvSpPr>
            <p:nvPr/>
          </p:nvSpPr>
          <p:spPr bwMode="auto">
            <a:xfrm>
              <a:off x="6270909" y="5256259"/>
              <a:ext cx="650035" cy="791264"/>
            </a:xfrm>
            <a:custGeom>
              <a:avLst/>
              <a:gdLst>
                <a:gd name="T0" fmla="*/ 943 w 2302"/>
                <a:gd name="T1" fmla="*/ 2093 h 2775"/>
                <a:gd name="T2" fmla="*/ 935 w 2302"/>
                <a:gd name="T3" fmla="*/ 1957 h 2775"/>
                <a:gd name="T4" fmla="*/ 1214 w 2302"/>
                <a:gd name="T5" fmla="*/ 1898 h 2775"/>
                <a:gd name="T6" fmla="*/ 1250 w 2302"/>
                <a:gd name="T7" fmla="*/ 1993 h 2775"/>
                <a:gd name="T8" fmla="*/ 923 w 2302"/>
                <a:gd name="T9" fmla="*/ 1327 h 2775"/>
                <a:gd name="T10" fmla="*/ 1019 w 2302"/>
                <a:gd name="T11" fmla="*/ 1246 h 2775"/>
                <a:gd name="T12" fmla="*/ 1517 w 2302"/>
                <a:gd name="T13" fmla="*/ 1067 h 2775"/>
                <a:gd name="T14" fmla="*/ 2022 w 2302"/>
                <a:gd name="T15" fmla="*/ 1529 h 2775"/>
                <a:gd name="T16" fmla="*/ 1975 w 2302"/>
                <a:gd name="T17" fmla="*/ 1651 h 2775"/>
                <a:gd name="T18" fmla="*/ 1638 w 2302"/>
                <a:gd name="T19" fmla="*/ 2178 h 2775"/>
                <a:gd name="T20" fmla="*/ 1392 w 2302"/>
                <a:gd name="T21" fmla="*/ 1830 h 2775"/>
                <a:gd name="T22" fmla="*/ 1392 w 2302"/>
                <a:gd name="T23" fmla="*/ 1551 h 2775"/>
                <a:gd name="T24" fmla="*/ 1534 w 2302"/>
                <a:gd name="T25" fmla="*/ 1282 h 2775"/>
                <a:gd name="T26" fmla="*/ 1211 w 2302"/>
                <a:gd name="T27" fmla="*/ 1293 h 2775"/>
                <a:gd name="T28" fmla="*/ 893 w 2302"/>
                <a:gd name="T29" fmla="*/ 1466 h 2775"/>
                <a:gd name="T30" fmla="*/ 1488 w 2302"/>
                <a:gd name="T31" fmla="*/ 301 h 2775"/>
                <a:gd name="T32" fmla="*/ 1307 w 2302"/>
                <a:gd name="T33" fmla="*/ 391 h 2775"/>
                <a:gd name="T34" fmla="*/ 1198 w 2302"/>
                <a:gd name="T35" fmla="*/ 53 h 2775"/>
                <a:gd name="T36" fmla="*/ 1169 w 2302"/>
                <a:gd name="T37" fmla="*/ 75 h 2775"/>
                <a:gd name="T38" fmla="*/ 989 w 2302"/>
                <a:gd name="T39" fmla="*/ 420 h 2775"/>
                <a:gd name="T40" fmla="*/ 571 w 2302"/>
                <a:gd name="T41" fmla="*/ 603 h 2775"/>
                <a:gd name="T42" fmla="*/ 696 w 2302"/>
                <a:gd name="T43" fmla="*/ 800 h 2775"/>
                <a:gd name="T44" fmla="*/ 901 w 2302"/>
                <a:gd name="T45" fmla="*/ 1043 h 2775"/>
                <a:gd name="T46" fmla="*/ 359 w 2302"/>
                <a:gd name="T47" fmla="*/ 1111 h 2775"/>
                <a:gd name="T48" fmla="*/ 80 w 2302"/>
                <a:gd name="T49" fmla="*/ 1381 h 2775"/>
                <a:gd name="T50" fmla="*/ 26 w 2302"/>
                <a:gd name="T51" fmla="*/ 1834 h 2775"/>
                <a:gd name="T52" fmla="*/ 317 w 2302"/>
                <a:gd name="T53" fmla="*/ 2203 h 2775"/>
                <a:gd name="T54" fmla="*/ 545 w 2302"/>
                <a:gd name="T55" fmla="*/ 1839 h 2775"/>
                <a:gd name="T56" fmla="*/ 684 w 2302"/>
                <a:gd name="T57" fmla="*/ 1452 h 2775"/>
                <a:gd name="T58" fmla="*/ 740 w 2302"/>
                <a:gd name="T59" fmla="*/ 1754 h 2775"/>
                <a:gd name="T60" fmla="*/ 930 w 2302"/>
                <a:gd name="T61" fmla="*/ 1656 h 2775"/>
                <a:gd name="T62" fmla="*/ 1265 w 2302"/>
                <a:gd name="T63" fmla="*/ 1458 h 2775"/>
                <a:gd name="T64" fmla="*/ 1049 w 2302"/>
                <a:gd name="T65" fmla="*/ 1665 h 2775"/>
                <a:gd name="T66" fmla="*/ 918 w 2302"/>
                <a:gd name="T67" fmla="*/ 1746 h 2775"/>
                <a:gd name="T68" fmla="*/ 579 w 2302"/>
                <a:gd name="T69" fmla="*/ 1898 h 2775"/>
                <a:gd name="T70" fmla="*/ 664 w 2302"/>
                <a:gd name="T71" fmla="*/ 2237 h 2775"/>
                <a:gd name="T72" fmla="*/ 848 w 2302"/>
                <a:gd name="T73" fmla="*/ 2374 h 2775"/>
                <a:gd name="T74" fmla="*/ 893 w 2302"/>
                <a:gd name="T75" fmla="*/ 2677 h 2775"/>
                <a:gd name="T76" fmla="*/ 1183 w 2302"/>
                <a:gd name="T77" fmla="*/ 2604 h 2775"/>
                <a:gd name="T78" fmla="*/ 1612 w 2302"/>
                <a:gd name="T79" fmla="*/ 2482 h 2775"/>
                <a:gd name="T80" fmla="*/ 2056 w 2302"/>
                <a:gd name="T81" fmla="*/ 1894 h 2775"/>
                <a:gd name="T82" fmla="*/ 2175 w 2302"/>
                <a:gd name="T83" fmla="*/ 1529 h 2775"/>
                <a:gd name="T84" fmla="*/ 2227 w 2302"/>
                <a:gd name="T85" fmla="*/ 1277 h 2775"/>
                <a:gd name="T86" fmla="*/ 2024 w 2302"/>
                <a:gd name="T87" fmla="*/ 945 h 2775"/>
                <a:gd name="T88" fmla="*/ 1731 w 2302"/>
                <a:gd name="T89" fmla="*/ 899 h 2775"/>
                <a:gd name="T90" fmla="*/ 1282 w 2302"/>
                <a:gd name="T91" fmla="*/ 933 h 2775"/>
                <a:gd name="T92" fmla="*/ 1553 w 2302"/>
                <a:gd name="T93" fmla="*/ 636 h 2775"/>
                <a:gd name="T94" fmla="*/ 1683 w 2302"/>
                <a:gd name="T95" fmla="*/ 563 h 2775"/>
                <a:gd name="T96" fmla="*/ 1633 w 2302"/>
                <a:gd name="T97" fmla="*/ 40 h 2775"/>
                <a:gd name="T98" fmla="*/ 1502 w 2302"/>
                <a:gd name="T99" fmla="*/ 78 h 2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02" h="2775">
                  <a:moveTo>
                    <a:pt x="935" y="1957"/>
                  </a:moveTo>
                  <a:cubicBezTo>
                    <a:pt x="1034" y="2024"/>
                    <a:pt x="961" y="2093"/>
                    <a:pt x="943" y="2093"/>
                  </a:cubicBezTo>
                  <a:cubicBezTo>
                    <a:pt x="884" y="2093"/>
                    <a:pt x="897" y="2096"/>
                    <a:pt x="876" y="2067"/>
                  </a:cubicBezTo>
                  <a:cubicBezTo>
                    <a:pt x="838" y="2013"/>
                    <a:pt x="877" y="1971"/>
                    <a:pt x="935" y="1957"/>
                  </a:cubicBezTo>
                  <a:close/>
                  <a:moveTo>
                    <a:pt x="1250" y="1993"/>
                  </a:moveTo>
                  <a:cubicBezTo>
                    <a:pt x="1158" y="1970"/>
                    <a:pt x="1189" y="1946"/>
                    <a:pt x="1214" y="1898"/>
                  </a:cubicBezTo>
                  <a:cubicBezTo>
                    <a:pt x="1252" y="1907"/>
                    <a:pt x="1272" y="1930"/>
                    <a:pt x="1290" y="1957"/>
                  </a:cubicBezTo>
                  <a:lnTo>
                    <a:pt x="1250" y="1993"/>
                  </a:lnTo>
                  <a:close/>
                  <a:moveTo>
                    <a:pt x="893" y="1466"/>
                  </a:moveTo>
                  <a:lnTo>
                    <a:pt x="923" y="1327"/>
                  </a:lnTo>
                  <a:cubicBezTo>
                    <a:pt x="931" y="1299"/>
                    <a:pt x="934" y="1330"/>
                    <a:pt x="935" y="1280"/>
                  </a:cubicBezTo>
                  <a:cubicBezTo>
                    <a:pt x="998" y="1280"/>
                    <a:pt x="970" y="1269"/>
                    <a:pt x="1019" y="1246"/>
                  </a:cubicBezTo>
                  <a:cubicBezTo>
                    <a:pt x="1040" y="1236"/>
                    <a:pt x="1067" y="1229"/>
                    <a:pt x="1088" y="1222"/>
                  </a:cubicBezTo>
                  <a:cubicBezTo>
                    <a:pt x="1209" y="1179"/>
                    <a:pt x="1402" y="1081"/>
                    <a:pt x="1517" y="1067"/>
                  </a:cubicBezTo>
                  <a:cubicBezTo>
                    <a:pt x="1653" y="1050"/>
                    <a:pt x="1887" y="1045"/>
                    <a:pt x="2002" y="1127"/>
                  </a:cubicBezTo>
                  <a:cubicBezTo>
                    <a:pt x="2130" y="1220"/>
                    <a:pt x="2068" y="1347"/>
                    <a:pt x="2022" y="1529"/>
                  </a:cubicBezTo>
                  <a:cubicBezTo>
                    <a:pt x="2015" y="1556"/>
                    <a:pt x="2011" y="1575"/>
                    <a:pt x="2003" y="1595"/>
                  </a:cubicBezTo>
                  <a:cubicBezTo>
                    <a:pt x="1991" y="1626"/>
                    <a:pt x="1985" y="1625"/>
                    <a:pt x="1975" y="1651"/>
                  </a:cubicBezTo>
                  <a:cubicBezTo>
                    <a:pt x="1964" y="1681"/>
                    <a:pt x="1962" y="1716"/>
                    <a:pt x="1934" y="1788"/>
                  </a:cubicBezTo>
                  <a:cubicBezTo>
                    <a:pt x="1898" y="1880"/>
                    <a:pt x="1725" y="2178"/>
                    <a:pt x="1638" y="2178"/>
                  </a:cubicBezTo>
                  <a:cubicBezTo>
                    <a:pt x="1506" y="2178"/>
                    <a:pt x="1485" y="2185"/>
                    <a:pt x="1417" y="2084"/>
                  </a:cubicBezTo>
                  <a:cubicBezTo>
                    <a:pt x="1527" y="2011"/>
                    <a:pt x="1551" y="1867"/>
                    <a:pt x="1392" y="1830"/>
                  </a:cubicBezTo>
                  <a:cubicBezTo>
                    <a:pt x="1414" y="1735"/>
                    <a:pt x="1468" y="1850"/>
                    <a:pt x="1468" y="1678"/>
                  </a:cubicBezTo>
                  <a:cubicBezTo>
                    <a:pt x="1468" y="1651"/>
                    <a:pt x="1408" y="1618"/>
                    <a:pt x="1392" y="1551"/>
                  </a:cubicBezTo>
                  <a:cubicBezTo>
                    <a:pt x="1465" y="1502"/>
                    <a:pt x="1467" y="1491"/>
                    <a:pt x="1556" y="1444"/>
                  </a:cubicBezTo>
                  <a:cubicBezTo>
                    <a:pt x="1666" y="1385"/>
                    <a:pt x="1571" y="1315"/>
                    <a:pt x="1534" y="1282"/>
                  </a:cubicBezTo>
                  <a:cubicBezTo>
                    <a:pt x="1448" y="1206"/>
                    <a:pt x="1434" y="1221"/>
                    <a:pt x="1299" y="1221"/>
                  </a:cubicBezTo>
                  <a:cubicBezTo>
                    <a:pt x="1270" y="1221"/>
                    <a:pt x="1236" y="1276"/>
                    <a:pt x="1211" y="1293"/>
                  </a:cubicBezTo>
                  <a:cubicBezTo>
                    <a:pt x="1158" y="1330"/>
                    <a:pt x="1104" y="1349"/>
                    <a:pt x="1011" y="1416"/>
                  </a:cubicBezTo>
                  <a:cubicBezTo>
                    <a:pt x="978" y="1439"/>
                    <a:pt x="944" y="1462"/>
                    <a:pt x="893" y="1466"/>
                  </a:cubicBezTo>
                  <a:close/>
                  <a:moveTo>
                    <a:pt x="1502" y="78"/>
                  </a:moveTo>
                  <a:cubicBezTo>
                    <a:pt x="1502" y="179"/>
                    <a:pt x="1543" y="206"/>
                    <a:pt x="1488" y="301"/>
                  </a:cubicBezTo>
                  <a:cubicBezTo>
                    <a:pt x="1474" y="325"/>
                    <a:pt x="1462" y="338"/>
                    <a:pt x="1439" y="354"/>
                  </a:cubicBezTo>
                  <a:cubicBezTo>
                    <a:pt x="1395" y="384"/>
                    <a:pt x="1363" y="418"/>
                    <a:pt x="1307" y="391"/>
                  </a:cubicBezTo>
                  <a:cubicBezTo>
                    <a:pt x="1327" y="306"/>
                    <a:pt x="1350" y="200"/>
                    <a:pt x="1350" y="112"/>
                  </a:cubicBezTo>
                  <a:cubicBezTo>
                    <a:pt x="1350" y="14"/>
                    <a:pt x="1261" y="17"/>
                    <a:pt x="1198" y="53"/>
                  </a:cubicBezTo>
                  <a:lnTo>
                    <a:pt x="1187" y="59"/>
                  </a:lnTo>
                  <a:cubicBezTo>
                    <a:pt x="1173" y="69"/>
                    <a:pt x="1180" y="62"/>
                    <a:pt x="1169" y="75"/>
                  </a:cubicBezTo>
                  <a:cubicBezTo>
                    <a:pt x="1162" y="85"/>
                    <a:pt x="1164" y="85"/>
                    <a:pt x="1157" y="97"/>
                  </a:cubicBezTo>
                  <a:lnTo>
                    <a:pt x="989" y="420"/>
                  </a:lnTo>
                  <a:cubicBezTo>
                    <a:pt x="932" y="571"/>
                    <a:pt x="876" y="450"/>
                    <a:pt x="698" y="450"/>
                  </a:cubicBezTo>
                  <a:cubicBezTo>
                    <a:pt x="577" y="450"/>
                    <a:pt x="571" y="457"/>
                    <a:pt x="571" y="603"/>
                  </a:cubicBezTo>
                  <a:cubicBezTo>
                    <a:pt x="571" y="613"/>
                    <a:pt x="618" y="689"/>
                    <a:pt x="627" y="707"/>
                  </a:cubicBezTo>
                  <a:cubicBezTo>
                    <a:pt x="647" y="743"/>
                    <a:pt x="668" y="772"/>
                    <a:pt x="696" y="800"/>
                  </a:cubicBezTo>
                  <a:cubicBezTo>
                    <a:pt x="749" y="853"/>
                    <a:pt x="825" y="898"/>
                    <a:pt x="901" y="916"/>
                  </a:cubicBezTo>
                  <a:lnTo>
                    <a:pt x="901" y="1043"/>
                  </a:lnTo>
                  <a:cubicBezTo>
                    <a:pt x="825" y="1083"/>
                    <a:pt x="633" y="1238"/>
                    <a:pt x="571" y="1238"/>
                  </a:cubicBezTo>
                  <a:cubicBezTo>
                    <a:pt x="497" y="1238"/>
                    <a:pt x="453" y="1111"/>
                    <a:pt x="359" y="1111"/>
                  </a:cubicBezTo>
                  <a:cubicBezTo>
                    <a:pt x="257" y="1111"/>
                    <a:pt x="166" y="1245"/>
                    <a:pt x="115" y="1307"/>
                  </a:cubicBezTo>
                  <a:cubicBezTo>
                    <a:pt x="90" y="1338"/>
                    <a:pt x="95" y="1346"/>
                    <a:pt x="80" y="1381"/>
                  </a:cubicBezTo>
                  <a:cubicBezTo>
                    <a:pt x="35" y="1484"/>
                    <a:pt x="49" y="1554"/>
                    <a:pt x="25" y="1658"/>
                  </a:cubicBezTo>
                  <a:cubicBezTo>
                    <a:pt x="3" y="1755"/>
                    <a:pt x="0" y="1733"/>
                    <a:pt x="26" y="1834"/>
                  </a:cubicBezTo>
                  <a:cubicBezTo>
                    <a:pt x="49" y="1925"/>
                    <a:pt x="47" y="1918"/>
                    <a:pt x="89" y="1991"/>
                  </a:cubicBezTo>
                  <a:cubicBezTo>
                    <a:pt x="124" y="2053"/>
                    <a:pt x="229" y="2203"/>
                    <a:pt x="317" y="2203"/>
                  </a:cubicBezTo>
                  <a:cubicBezTo>
                    <a:pt x="436" y="2203"/>
                    <a:pt x="477" y="2208"/>
                    <a:pt x="507" y="2088"/>
                  </a:cubicBezTo>
                  <a:cubicBezTo>
                    <a:pt x="526" y="2011"/>
                    <a:pt x="545" y="1926"/>
                    <a:pt x="545" y="1839"/>
                  </a:cubicBezTo>
                  <a:cubicBezTo>
                    <a:pt x="545" y="1720"/>
                    <a:pt x="477" y="1710"/>
                    <a:pt x="551" y="1599"/>
                  </a:cubicBezTo>
                  <a:lnTo>
                    <a:pt x="684" y="1452"/>
                  </a:lnTo>
                  <a:cubicBezTo>
                    <a:pt x="784" y="1375"/>
                    <a:pt x="689" y="1568"/>
                    <a:pt x="689" y="1653"/>
                  </a:cubicBezTo>
                  <a:cubicBezTo>
                    <a:pt x="689" y="1702"/>
                    <a:pt x="727" y="1706"/>
                    <a:pt x="740" y="1754"/>
                  </a:cubicBezTo>
                  <a:lnTo>
                    <a:pt x="850" y="1754"/>
                  </a:lnTo>
                  <a:cubicBezTo>
                    <a:pt x="880" y="1709"/>
                    <a:pt x="883" y="1692"/>
                    <a:pt x="930" y="1656"/>
                  </a:cubicBezTo>
                  <a:cubicBezTo>
                    <a:pt x="1000" y="1602"/>
                    <a:pt x="1081" y="1572"/>
                    <a:pt x="1150" y="1521"/>
                  </a:cubicBezTo>
                  <a:cubicBezTo>
                    <a:pt x="1181" y="1498"/>
                    <a:pt x="1226" y="1467"/>
                    <a:pt x="1265" y="1458"/>
                  </a:cubicBezTo>
                  <a:cubicBezTo>
                    <a:pt x="1214" y="1554"/>
                    <a:pt x="1214" y="1572"/>
                    <a:pt x="1122" y="1628"/>
                  </a:cubicBezTo>
                  <a:lnTo>
                    <a:pt x="1049" y="1665"/>
                  </a:lnTo>
                  <a:cubicBezTo>
                    <a:pt x="1027" y="1678"/>
                    <a:pt x="1014" y="1691"/>
                    <a:pt x="988" y="1706"/>
                  </a:cubicBezTo>
                  <a:cubicBezTo>
                    <a:pt x="962" y="1722"/>
                    <a:pt x="943" y="1732"/>
                    <a:pt x="918" y="1746"/>
                  </a:cubicBezTo>
                  <a:cubicBezTo>
                    <a:pt x="744" y="1848"/>
                    <a:pt x="769" y="1780"/>
                    <a:pt x="658" y="1798"/>
                  </a:cubicBezTo>
                  <a:cubicBezTo>
                    <a:pt x="583" y="1810"/>
                    <a:pt x="579" y="1836"/>
                    <a:pt x="579" y="1898"/>
                  </a:cubicBezTo>
                  <a:cubicBezTo>
                    <a:pt x="579" y="1928"/>
                    <a:pt x="671" y="1995"/>
                    <a:pt x="692" y="2023"/>
                  </a:cubicBezTo>
                  <a:cubicBezTo>
                    <a:pt x="718" y="2059"/>
                    <a:pt x="664" y="2123"/>
                    <a:pt x="664" y="2237"/>
                  </a:cubicBezTo>
                  <a:cubicBezTo>
                    <a:pt x="664" y="2262"/>
                    <a:pt x="739" y="2337"/>
                    <a:pt x="762" y="2350"/>
                  </a:cubicBezTo>
                  <a:cubicBezTo>
                    <a:pt x="795" y="2368"/>
                    <a:pt x="812" y="2364"/>
                    <a:pt x="848" y="2374"/>
                  </a:cubicBezTo>
                  <a:cubicBezTo>
                    <a:pt x="895" y="2387"/>
                    <a:pt x="877" y="2404"/>
                    <a:pt x="918" y="2415"/>
                  </a:cubicBezTo>
                  <a:cubicBezTo>
                    <a:pt x="918" y="2482"/>
                    <a:pt x="893" y="2510"/>
                    <a:pt x="893" y="2677"/>
                  </a:cubicBezTo>
                  <a:cubicBezTo>
                    <a:pt x="893" y="2707"/>
                    <a:pt x="963" y="2775"/>
                    <a:pt x="1103" y="2684"/>
                  </a:cubicBezTo>
                  <a:cubicBezTo>
                    <a:pt x="1126" y="2669"/>
                    <a:pt x="1171" y="2629"/>
                    <a:pt x="1183" y="2604"/>
                  </a:cubicBezTo>
                  <a:cubicBezTo>
                    <a:pt x="1212" y="2540"/>
                    <a:pt x="1174" y="2425"/>
                    <a:pt x="1207" y="2339"/>
                  </a:cubicBezTo>
                  <a:cubicBezTo>
                    <a:pt x="1276" y="2153"/>
                    <a:pt x="1454" y="2482"/>
                    <a:pt x="1612" y="2482"/>
                  </a:cubicBezTo>
                  <a:cubicBezTo>
                    <a:pt x="1720" y="2482"/>
                    <a:pt x="1833" y="2340"/>
                    <a:pt x="1877" y="2265"/>
                  </a:cubicBezTo>
                  <a:cubicBezTo>
                    <a:pt x="1929" y="2179"/>
                    <a:pt x="2023" y="1992"/>
                    <a:pt x="2056" y="1894"/>
                  </a:cubicBezTo>
                  <a:cubicBezTo>
                    <a:pt x="2086" y="1807"/>
                    <a:pt x="2115" y="1781"/>
                    <a:pt x="2149" y="1630"/>
                  </a:cubicBezTo>
                  <a:lnTo>
                    <a:pt x="2175" y="1529"/>
                  </a:lnTo>
                  <a:cubicBezTo>
                    <a:pt x="2179" y="1510"/>
                    <a:pt x="2184" y="1501"/>
                    <a:pt x="2189" y="1484"/>
                  </a:cubicBezTo>
                  <a:cubicBezTo>
                    <a:pt x="2208" y="1426"/>
                    <a:pt x="2202" y="1341"/>
                    <a:pt x="2227" y="1277"/>
                  </a:cubicBezTo>
                  <a:cubicBezTo>
                    <a:pt x="2260" y="1189"/>
                    <a:pt x="2302" y="1157"/>
                    <a:pt x="2199" y="1058"/>
                  </a:cubicBezTo>
                  <a:cubicBezTo>
                    <a:pt x="2177" y="1036"/>
                    <a:pt x="2048" y="950"/>
                    <a:pt x="2024" y="945"/>
                  </a:cubicBezTo>
                  <a:cubicBezTo>
                    <a:pt x="1993" y="938"/>
                    <a:pt x="1965" y="939"/>
                    <a:pt x="1934" y="932"/>
                  </a:cubicBezTo>
                  <a:cubicBezTo>
                    <a:pt x="1873" y="919"/>
                    <a:pt x="1805" y="899"/>
                    <a:pt x="1731" y="899"/>
                  </a:cubicBezTo>
                  <a:cubicBezTo>
                    <a:pt x="1626" y="899"/>
                    <a:pt x="1547" y="941"/>
                    <a:pt x="1358" y="941"/>
                  </a:cubicBezTo>
                  <a:cubicBezTo>
                    <a:pt x="1316" y="941"/>
                    <a:pt x="1320" y="934"/>
                    <a:pt x="1282" y="933"/>
                  </a:cubicBezTo>
                  <a:cubicBezTo>
                    <a:pt x="1282" y="859"/>
                    <a:pt x="1262" y="813"/>
                    <a:pt x="1351" y="757"/>
                  </a:cubicBezTo>
                  <a:lnTo>
                    <a:pt x="1553" y="636"/>
                  </a:lnTo>
                  <a:cubicBezTo>
                    <a:pt x="1593" y="610"/>
                    <a:pt x="1589" y="605"/>
                    <a:pt x="1637" y="586"/>
                  </a:cubicBezTo>
                  <a:cubicBezTo>
                    <a:pt x="1650" y="580"/>
                    <a:pt x="1668" y="571"/>
                    <a:pt x="1683" y="563"/>
                  </a:cubicBezTo>
                  <a:cubicBezTo>
                    <a:pt x="1786" y="506"/>
                    <a:pt x="1790" y="441"/>
                    <a:pt x="1790" y="332"/>
                  </a:cubicBezTo>
                  <a:cubicBezTo>
                    <a:pt x="1790" y="213"/>
                    <a:pt x="1724" y="96"/>
                    <a:pt x="1633" y="40"/>
                  </a:cubicBezTo>
                  <a:lnTo>
                    <a:pt x="1617" y="30"/>
                  </a:lnTo>
                  <a:cubicBezTo>
                    <a:pt x="1567" y="0"/>
                    <a:pt x="1502" y="18"/>
                    <a:pt x="1502" y="78"/>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128" name="组合 127">
              <a:extLst>
                <a:ext uri="{FF2B5EF4-FFF2-40B4-BE49-F238E27FC236}">
                  <a16:creationId xmlns="" xmlns:a16="http://schemas.microsoft.com/office/drawing/2014/main" id="{C3581B16-1C69-4BA9-B941-54F154777D7A}"/>
                </a:ext>
              </a:extLst>
            </p:cNvPr>
            <p:cNvGrpSpPr/>
            <p:nvPr/>
          </p:nvGrpSpPr>
          <p:grpSpPr>
            <a:xfrm>
              <a:off x="7683654" y="5211762"/>
              <a:ext cx="777721" cy="795133"/>
              <a:chOff x="8128154" y="5211762"/>
              <a:chExt cx="777721" cy="795133"/>
            </a:xfrm>
          </p:grpSpPr>
          <p:sp>
            <p:nvSpPr>
              <p:cNvPr id="132" name="Freeform 34">
                <a:extLst>
                  <a:ext uri="{FF2B5EF4-FFF2-40B4-BE49-F238E27FC236}">
                    <a16:creationId xmlns="" xmlns:a16="http://schemas.microsoft.com/office/drawing/2014/main" id="{54E169FC-BD57-4B32-8549-C0BA6DA4B50D}"/>
                  </a:ext>
                </a:extLst>
              </p:cNvPr>
              <p:cNvSpPr>
                <a:spLocks noEditPoints="1"/>
              </p:cNvSpPr>
              <p:nvPr/>
            </p:nvSpPr>
            <p:spPr bwMode="auto">
              <a:xfrm>
                <a:off x="8128154" y="5211762"/>
                <a:ext cx="777721" cy="644232"/>
              </a:xfrm>
              <a:custGeom>
                <a:avLst/>
                <a:gdLst>
                  <a:gd name="T0" fmla="*/ 1651 w 2752"/>
                  <a:gd name="T1" fmla="*/ 1193 h 2259"/>
                  <a:gd name="T2" fmla="*/ 1795 w 2752"/>
                  <a:gd name="T3" fmla="*/ 939 h 2259"/>
                  <a:gd name="T4" fmla="*/ 1758 w 2752"/>
                  <a:gd name="T5" fmla="*/ 1045 h 2259"/>
                  <a:gd name="T6" fmla="*/ 1728 w 2752"/>
                  <a:gd name="T7" fmla="*/ 1184 h 2259"/>
                  <a:gd name="T8" fmla="*/ 2752 w 2752"/>
                  <a:gd name="T9" fmla="*/ 1370 h 2259"/>
                  <a:gd name="T10" fmla="*/ 2252 w 2752"/>
                  <a:gd name="T11" fmla="*/ 1498 h 2259"/>
                  <a:gd name="T12" fmla="*/ 1965 w 2752"/>
                  <a:gd name="T13" fmla="*/ 1396 h 2259"/>
                  <a:gd name="T14" fmla="*/ 2405 w 2752"/>
                  <a:gd name="T15" fmla="*/ 1303 h 2259"/>
                  <a:gd name="T16" fmla="*/ 1880 w 2752"/>
                  <a:gd name="T17" fmla="*/ 1286 h 2259"/>
                  <a:gd name="T18" fmla="*/ 1753 w 2752"/>
                  <a:gd name="T19" fmla="*/ 1430 h 2259"/>
                  <a:gd name="T20" fmla="*/ 1448 w 2752"/>
                  <a:gd name="T21" fmla="*/ 1429 h 2259"/>
                  <a:gd name="T22" fmla="*/ 1169 w 2752"/>
                  <a:gd name="T23" fmla="*/ 1480 h 2259"/>
                  <a:gd name="T24" fmla="*/ 911 w 2752"/>
                  <a:gd name="T25" fmla="*/ 1646 h 2259"/>
                  <a:gd name="T26" fmla="*/ 780 w 2752"/>
                  <a:gd name="T27" fmla="*/ 1726 h 2259"/>
                  <a:gd name="T28" fmla="*/ 518 w 2752"/>
                  <a:gd name="T29" fmla="*/ 1998 h 2259"/>
                  <a:gd name="T30" fmla="*/ 263 w 2752"/>
                  <a:gd name="T31" fmla="*/ 2259 h 2259"/>
                  <a:gd name="T32" fmla="*/ 0 w 2752"/>
                  <a:gd name="T33" fmla="*/ 2031 h 2259"/>
                  <a:gd name="T34" fmla="*/ 81 w 2752"/>
                  <a:gd name="T35" fmla="*/ 1781 h 2259"/>
                  <a:gd name="T36" fmla="*/ 314 w 2752"/>
                  <a:gd name="T37" fmla="*/ 1599 h 2259"/>
                  <a:gd name="T38" fmla="*/ 544 w 2752"/>
                  <a:gd name="T39" fmla="*/ 1685 h 2259"/>
                  <a:gd name="T40" fmla="*/ 763 w 2752"/>
                  <a:gd name="T41" fmla="*/ 1548 h 2259"/>
                  <a:gd name="T42" fmla="*/ 931 w 2752"/>
                  <a:gd name="T43" fmla="*/ 1480 h 2259"/>
                  <a:gd name="T44" fmla="*/ 1135 w 2752"/>
                  <a:gd name="T45" fmla="*/ 1447 h 2259"/>
                  <a:gd name="T46" fmla="*/ 1262 w 2752"/>
                  <a:gd name="T47" fmla="*/ 1396 h 2259"/>
                  <a:gd name="T48" fmla="*/ 1381 w 2752"/>
                  <a:gd name="T49" fmla="*/ 1345 h 2259"/>
                  <a:gd name="T50" fmla="*/ 1482 w 2752"/>
                  <a:gd name="T51" fmla="*/ 1133 h 2259"/>
                  <a:gd name="T52" fmla="*/ 1423 w 2752"/>
                  <a:gd name="T53" fmla="*/ 1226 h 2259"/>
                  <a:gd name="T54" fmla="*/ 1326 w 2752"/>
                  <a:gd name="T55" fmla="*/ 1151 h 2259"/>
                  <a:gd name="T56" fmla="*/ 1351 w 2752"/>
                  <a:gd name="T57" fmla="*/ 866 h 2259"/>
                  <a:gd name="T58" fmla="*/ 1541 w 2752"/>
                  <a:gd name="T59" fmla="*/ 845 h 2259"/>
                  <a:gd name="T60" fmla="*/ 1635 w 2752"/>
                  <a:gd name="T61" fmla="*/ 727 h 2259"/>
                  <a:gd name="T62" fmla="*/ 1582 w 2752"/>
                  <a:gd name="T63" fmla="*/ 538 h 2259"/>
                  <a:gd name="T64" fmla="*/ 1406 w 2752"/>
                  <a:gd name="T65" fmla="*/ 685 h 2259"/>
                  <a:gd name="T66" fmla="*/ 1262 w 2752"/>
                  <a:gd name="T67" fmla="*/ 1134 h 2259"/>
                  <a:gd name="T68" fmla="*/ 1177 w 2752"/>
                  <a:gd name="T69" fmla="*/ 1311 h 2259"/>
                  <a:gd name="T70" fmla="*/ 1135 w 2752"/>
                  <a:gd name="T71" fmla="*/ 1133 h 2259"/>
                  <a:gd name="T72" fmla="*/ 1008 w 2752"/>
                  <a:gd name="T73" fmla="*/ 1387 h 2259"/>
                  <a:gd name="T74" fmla="*/ 788 w 2752"/>
                  <a:gd name="T75" fmla="*/ 1218 h 2259"/>
                  <a:gd name="T76" fmla="*/ 915 w 2752"/>
                  <a:gd name="T77" fmla="*/ 888 h 2259"/>
                  <a:gd name="T78" fmla="*/ 1101 w 2752"/>
                  <a:gd name="T79" fmla="*/ 659 h 2259"/>
                  <a:gd name="T80" fmla="*/ 1067 w 2752"/>
                  <a:gd name="T81" fmla="*/ 337 h 2259"/>
                  <a:gd name="T82" fmla="*/ 1389 w 2752"/>
                  <a:gd name="T83" fmla="*/ 617 h 2259"/>
                  <a:gd name="T84" fmla="*/ 1618 w 2752"/>
                  <a:gd name="T85" fmla="*/ 337 h 2259"/>
                  <a:gd name="T86" fmla="*/ 1767 w 2752"/>
                  <a:gd name="T87" fmla="*/ 21 h 2259"/>
                  <a:gd name="T88" fmla="*/ 1814 w 2752"/>
                  <a:gd name="T89" fmla="*/ 331 h 2259"/>
                  <a:gd name="T90" fmla="*/ 1849 w 2752"/>
                  <a:gd name="T91" fmla="*/ 552 h 2259"/>
                  <a:gd name="T92" fmla="*/ 1990 w 2752"/>
                  <a:gd name="T93" fmla="*/ 329 h 2259"/>
                  <a:gd name="T94" fmla="*/ 2192 w 2752"/>
                  <a:gd name="T95" fmla="*/ 211 h 2259"/>
                  <a:gd name="T96" fmla="*/ 2021 w 2752"/>
                  <a:gd name="T97" fmla="*/ 783 h 2259"/>
                  <a:gd name="T98" fmla="*/ 1922 w 2752"/>
                  <a:gd name="T99" fmla="*/ 1057 h 2259"/>
                  <a:gd name="T100" fmla="*/ 2372 w 2752"/>
                  <a:gd name="T101" fmla="*/ 1115 h 2259"/>
                  <a:gd name="T102" fmla="*/ 2491 w 2752"/>
                  <a:gd name="T103" fmla="*/ 1152 h 2259"/>
                  <a:gd name="T104" fmla="*/ 2615 w 2752"/>
                  <a:gd name="T105" fmla="*/ 1178 h 2259"/>
                  <a:gd name="T106" fmla="*/ 2752 w 2752"/>
                  <a:gd name="T107" fmla="*/ 1349 h 2259"/>
                  <a:gd name="T108" fmla="*/ 1592 w 2752"/>
                  <a:gd name="T109" fmla="*/ 1049 h 2259"/>
                  <a:gd name="T110" fmla="*/ 1540 w 2752"/>
                  <a:gd name="T111" fmla="*/ 954 h 2259"/>
                  <a:gd name="T112" fmla="*/ 1609 w 2752"/>
                  <a:gd name="T113" fmla="*/ 922 h 2259"/>
                  <a:gd name="T114" fmla="*/ 1863 w 2752"/>
                  <a:gd name="T115" fmla="*/ 820 h 2259"/>
                  <a:gd name="T116" fmla="*/ 1838 w 2752"/>
                  <a:gd name="T117" fmla="*/ 693 h 2259"/>
                  <a:gd name="T118" fmla="*/ 1863 w 2752"/>
                  <a:gd name="T119" fmla="*/ 820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2" h="2259">
                    <a:moveTo>
                      <a:pt x="1728" y="1184"/>
                    </a:moveTo>
                    <a:cubicBezTo>
                      <a:pt x="1690" y="1184"/>
                      <a:pt x="1678" y="1180"/>
                      <a:pt x="1651" y="1193"/>
                    </a:cubicBezTo>
                    <a:cubicBezTo>
                      <a:pt x="1651" y="1141"/>
                      <a:pt x="1646" y="1151"/>
                      <a:pt x="1674" y="1122"/>
                    </a:cubicBezTo>
                    <a:cubicBezTo>
                      <a:pt x="1794" y="1002"/>
                      <a:pt x="1745" y="952"/>
                      <a:pt x="1795" y="939"/>
                    </a:cubicBezTo>
                    <a:cubicBezTo>
                      <a:pt x="1796" y="972"/>
                      <a:pt x="1809" y="981"/>
                      <a:pt x="1799" y="1002"/>
                    </a:cubicBezTo>
                    <a:cubicBezTo>
                      <a:pt x="1788" y="1025"/>
                      <a:pt x="1773" y="1009"/>
                      <a:pt x="1758" y="1045"/>
                    </a:cubicBezTo>
                    <a:cubicBezTo>
                      <a:pt x="1747" y="1073"/>
                      <a:pt x="1756" y="1095"/>
                      <a:pt x="1753" y="1125"/>
                    </a:cubicBezTo>
                    <a:cubicBezTo>
                      <a:pt x="1748" y="1177"/>
                      <a:pt x="1740" y="1139"/>
                      <a:pt x="1728" y="1184"/>
                    </a:cubicBezTo>
                    <a:close/>
                    <a:moveTo>
                      <a:pt x="2752" y="1349"/>
                    </a:moveTo>
                    <a:lnTo>
                      <a:pt x="2752" y="1370"/>
                    </a:lnTo>
                    <a:cubicBezTo>
                      <a:pt x="2749" y="1398"/>
                      <a:pt x="2729" y="1424"/>
                      <a:pt x="2686" y="1448"/>
                    </a:cubicBezTo>
                    <a:cubicBezTo>
                      <a:pt x="2529" y="1535"/>
                      <a:pt x="2421" y="1512"/>
                      <a:pt x="2252" y="1498"/>
                    </a:cubicBezTo>
                    <a:cubicBezTo>
                      <a:pt x="2153" y="1489"/>
                      <a:pt x="2076" y="1534"/>
                      <a:pt x="1965" y="1480"/>
                    </a:cubicBezTo>
                    <a:lnTo>
                      <a:pt x="1965" y="1396"/>
                    </a:lnTo>
                    <a:cubicBezTo>
                      <a:pt x="2044" y="1389"/>
                      <a:pt x="2121" y="1370"/>
                      <a:pt x="2210" y="1370"/>
                    </a:cubicBezTo>
                    <a:cubicBezTo>
                      <a:pt x="2286" y="1371"/>
                      <a:pt x="2369" y="1371"/>
                      <a:pt x="2405" y="1303"/>
                    </a:cubicBezTo>
                    <a:cubicBezTo>
                      <a:pt x="2343" y="1210"/>
                      <a:pt x="2133" y="1231"/>
                      <a:pt x="2029" y="1248"/>
                    </a:cubicBezTo>
                    <a:cubicBezTo>
                      <a:pt x="1977" y="1256"/>
                      <a:pt x="1916" y="1283"/>
                      <a:pt x="1880" y="1286"/>
                    </a:cubicBezTo>
                    <a:cubicBezTo>
                      <a:pt x="1874" y="1364"/>
                      <a:pt x="1860" y="1372"/>
                      <a:pt x="1829" y="1430"/>
                    </a:cubicBezTo>
                    <a:lnTo>
                      <a:pt x="1753" y="1430"/>
                    </a:lnTo>
                    <a:cubicBezTo>
                      <a:pt x="1740" y="1380"/>
                      <a:pt x="1634" y="1350"/>
                      <a:pt x="1561" y="1398"/>
                    </a:cubicBezTo>
                    <a:cubicBezTo>
                      <a:pt x="1532" y="1417"/>
                      <a:pt x="1512" y="1410"/>
                      <a:pt x="1448" y="1429"/>
                    </a:cubicBezTo>
                    <a:cubicBezTo>
                      <a:pt x="1402" y="1442"/>
                      <a:pt x="1359" y="1438"/>
                      <a:pt x="1313" y="1438"/>
                    </a:cubicBezTo>
                    <a:cubicBezTo>
                      <a:pt x="1298" y="1495"/>
                      <a:pt x="1239" y="1480"/>
                      <a:pt x="1169" y="1480"/>
                    </a:cubicBezTo>
                    <a:cubicBezTo>
                      <a:pt x="1150" y="1562"/>
                      <a:pt x="1109" y="1526"/>
                      <a:pt x="1042" y="1565"/>
                    </a:cubicBezTo>
                    <a:cubicBezTo>
                      <a:pt x="998" y="1591"/>
                      <a:pt x="957" y="1618"/>
                      <a:pt x="911" y="1646"/>
                    </a:cubicBezTo>
                    <a:cubicBezTo>
                      <a:pt x="885" y="1662"/>
                      <a:pt x="869" y="1671"/>
                      <a:pt x="842" y="1687"/>
                    </a:cubicBezTo>
                    <a:cubicBezTo>
                      <a:pt x="817" y="1703"/>
                      <a:pt x="805" y="1713"/>
                      <a:pt x="780" y="1726"/>
                    </a:cubicBezTo>
                    <a:cubicBezTo>
                      <a:pt x="727" y="1753"/>
                      <a:pt x="696" y="1770"/>
                      <a:pt x="648" y="1807"/>
                    </a:cubicBezTo>
                    <a:cubicBezTo>
                      <a:pt x="586" y="1854"/>
                      <a:pt x="564" y="1937"/>
                      <a:pt x="518" y="1998"/>
                    </a:cubicBezTo>
                    <a:cubicBezTo>
                      <a:pt x="463" y="2072"/>
                      <a:pt x="490" y="2060"/>
                      <a:pt x="464" y="2105"/>
                    </a:cubicBezTo>
                    <a:cubicBezTo>
                      <a:pt x="418" y="2185"/>
                      <a:pt x="374" y="2259"/>
                      <a:pt x="263" y="2259"/>
                    </a:cubicBezTo>
                    <a:cubicBezTo>
                      <a:pt x="171" y="2259"/>
                      <a:pt x="130" y="2237"/>
                      <a:pt x="90" y="2170"/>
                    </a:cubicBezTo>
                    <a:cubicBezTo>
                      <a:pt x="66" y="2129"/>
                      <a:pt x="0" y="2071"/>
                      <a:pt x="0" y="2031"/>
                    </a:cubicBezTo>
                    <a:cubicBezTo>
                      <a:pt x="0" y="1981"/>
                      <a:pt x="7" y="1918"/>
                      <a:pt x="23" y="1876"/>
                    </a:cubicBezTo>
                    <a:cubicBezTo>
                      <a:pt x="37" y="1839"/>
                      <a:pt x="61" y="1811"/>
                      <a:pt x="81" y="1781"/>
                    </a:cubicBezTo>
                    <a:lnTo>
                      <a:pt x="195" y="1599"/>
                    </a:lnTo>
                    <a:lnTo>
                      <a:pt x="314" y="1599"/>
                    </a:lnTo>
                    <a:cubicBezTo>
                      <a:pt x="320" y="1622"/>
                      <a:pt x="344" y="1660"/>
                      <a:pt x="359" y="1680"/>
                    </a:cubicBezTo>
                    <a:cubicBezTo>
                      <a:pt x="404" y="1740"/>
                      <a:pt x="493" y="1742"/>
                      <a:pt x="544" y="1685"/>
                    </a:cubicBezTo>
                    <a:cubicBezTo>
                      <a:pt x="568" y="1658"/>
                      <a:pt x="563" y="1644"/>
                      <a:pt x="607" y="1629"/>
                    </a:cubicBezTo>
                    <a:cubicBezTo>
                      <a:pt x="666" y="1610"/>
                      <a:pt x="710" y="1576"/>
                      <a:pt x="763" y="1548"/>
                    </a:cubicBezTo>
                    <a:cubicBezTo>
                      <a:pt x="795" y="1531"/>
                      <a:pt x="820" y="1536"/>
                      <a:pt x="853" y="1520"/>
                    </a:cubicBezTo>
                    <a:cubicBezTo>
                      <a:pt x="886" y="1505"/>
                      <a:pt x="890" y="1491"/>
                      <a:pt x="931" y="1480"/>
                    </a:cubicBezTo>
                    <a:cubicBezTo>
                      <a:pt x="951" y="1474"/>
                      <a:pt x="958" y="1475"/>
                      <a:pt x="983" y="1472"/>
                    </a:cubicBezTo>
                    <a:cubicBezTo>
                      <a:pt x="1057" y="1464"/>
                      <a:pt x="1021" y="1447"/>
                      <a:pt x="1135" y="1447"/>
                    </a:cubicBezTo>
                    <a:cubicBezTo>
                      <a:pt x="1137" y="1418"/>
                      <a:pt x="1141" y="1416"/>
                      <a:pt x="1152" y="1396"/>
                    </a:cubicBezTo>
                    <a:lnTo>
                      <a:pt x="1262" y="1396"/>
                    </a:lnTo>
                    <a:cubicBezTo>
                      <a:pt x="1264" y="1367"/>
                      <a:pt x="1268" y="1365"/>
                      <a:pt x="1279" y="1345"/>
                    </a:cubicBezTo>
                    <a:lnTo>
                      <a:pt x="1381" y="1345"/>
                    </a:lnTo>
                    <a:cubicBezTo>
                      <a:pt x="1414" y="1282"/>
                      <a:pt x="1429" y="1260"/>
                      <a:pt x="1524" y="1260"/>
                    </a:cubicBezTo>
                    <a:cubicBezTo>
                      <a:pt x="1498" y="1210"/>
                      <a:pt x="1496" y="1195"/>
                      <a:pt x="1482" y="1133"/>
                    </a:cubicBezTo>
                    <a:lnTo>
                      <a:pt x="1423" y="1133"/>
                    </a:lnTo>
                    <a:lnTo>
                      <a:pt x="1423" y="1226"/>
                    </a:lnTo>
                    <a:lnTo>
                      <a:pt x="1338" y="1226"/>
                    </a:lnTo>
                    <a:cubicBezTo>
                      <a:pt x="1336" y="1201"/>
                      <a:pt x="1324" y="1169"/>
                      <a:pt x="1326" y="1151"/>
                    </a:cubicBezTo>
                    <a:cubicBezTo>
                      <a:pt x="1333" y="1083"/>
                      <a:pt x="1345" y="1194"/>
                      <a:pt x="1346" y="913"/>
                    </a:cubicBezTo>
                    <a:cubicBezTo>
                      <a:pt x="1346" y="892"/>
                      <a:pt x="1345" y="885"/>
                      <a:pt x="1351" y="866"/>
                    </a:cubicBezTo>
                    <a:lnTo>
                      <a:pt x="1364" y="838"/>
                    </a:lnTo>
                    <a:cubicBezTo>
                      <a:pt x="1414" y="762"/>
                      <a:pt x="1489" y="841"/>
                      <a:pt x="1541" y="845"/>
                    </a:cubicBezTo>
                    <a:cubicBezTo>
                      <a:pt x="1543" y="795"/>
                      <a:pt x="1565" y="773"/>
                      <a:pt x="1575" y="727"/>
                    </a:cubicBezTo>
                    <a:lnTo>
                      <a:pt x="1635" y="727"/>
                    </a:lnTo>
                    <a:lnTo>
                      <a:pt x="1636" y="618"/>
                    </a:lnTo>
                    <a:cubicBezTo>
                      <a:pt x="1642" y="566"/>
                      <a:pt x="1666" y="484"/>
                      <a:pt x="1582" y="538"/>
                    </a:cubicBezTo>
                    <a:cubicBezTo>
                      <a:pt x="1512" y="584"/>
                      <a:pt x="1495" y="651"/>
                      <a:pt x="1406" y="651"/>
                    </a:cubicBezTo>
                    <a:lnTo>
                      <a:pt x="1406" y="685"/>
                    </a:lnTo>
                    <a:cubicBezTo>
                      <a:pt x="1406" y="754"/>
                      <a:pt x="1270" y="828"/>
                      <a:pt x="1262" y="939"/>
                    </a:cubicBezTo>
                    <a:cubicBezTo>
                      <a:pt x="1258" y="1000"/>
                      <a:pt x="1264" y="1071"/>
                      <a:pt x="1262" y="1134"/>
                    </a:cubicBezTo>
                    <a:cubicBezTo>
                      <a:pt x="1261" y="1186"/>
                      <a:pt x="1246" y="1261"/>
                      <a:pt x="1245" y="1311"/>
                    </a:cubicBezTo>
                    <a:lnTo>
                      <a:pt x="1177" y="1311"/>
                    </a:lnTo>
                    <a:cubicBezTo>
                      <a:pt x="1169" y="1274"/>
                      <a:pt x="1159" y="1265"/>
                      <a:pt x="1152" y="1227"/>
                    </a:cubicBezTo>
                    <a:cubicBezTo>
                      <a:pt x="1146" y="1194"/>
                      <a:pt x="1142" y="1164"/>
                      <a:pt x="1135" y="1133"/>
                    </a:cubicBezTo>
                    <a:cubicBezTo>
                      <a:pt x="1097" y="1154"/>
                      <a:pt x="1106" y="1143"/>
                      <a:pt x="1089" y="1189"/>
                    </a:cubicBezTo>
                    <a:cubicBezTo>
                      <a:pt x="1064" y="1254"/>
                      <a:pt x="1023" y="1321"/>
                      <a:pt x="1008" y="1387"/>
                    </a:cubicBezTo>
                    <a:cubicBezTo>
                      <a:pt x="946" y="1387"/>
                      <a:pt x="897" y="1393"/>
                      <a:pt x="857" y="1344"/>
                    </a:cubicBezTo>
                    <a:cubicBezTo>
                      <a:pt x="838" y="1321"/>
                      <a:pt x="788" y="1254"/>
                      <a:pt x="788" y="1218"/>
                    </a:cubicBezTo>
                    <a:cubicBezTo>
                      <a:pt x="788" y="1082"/>
                      <a:pt x="852" y="1144"/>
                      <a:pt x="863" y="1039"/>
                    </a:cubicBezTo>
                    <a:cubicBezTo>
                      <a:pt x="870" y="984"/>
                      <a:pt x="855" y="888"/>
                      <a:pt x="915" y="888"/>
                    </a:cubicBezTo>
                    <a:cubicBezTo>
                      <a:pt x="970" y="888"/>
                      <a:pt x="998" y="911"/>
                      <a:pt x="1042" y="922"/>
                    </a:cubicBezTo>
                    <a:cubicBezTo>
                      <a:pt x="1151" y="849"/>
                      <a:pt x="1110" y="799"/>
                      <a:pt x="1101" y="659"/>
                    </a:cubicBezTo>
                    <a:cubicBezTo>
                      <a:pt x="1098" y="606"/>
                      <a:pt x="1089" y="550"/>
                      <a:pt x="1084" y="498"/>
                    </a:cubicBezTo>
                    <a:cubicBezTo>
                      <a:pt x="1080" y="449"/>
                      <a:pt x="1068" y="383"/>
                      <a:pt x="1067" y="337"/>
                    </a:cubicBezTo>
                    <a:cubicBezTo>
                      <a:pt x="1105" y="317"/>
                      <a:pt x="1264" y="143"/>
                      <a:pt x="1313" y="430"/>
                    </a:cubicBezTo>
                    <a:cubicBezTo>
                      <a:pt x="1326" y="509"/>
                      <a:pt x="1307" y="615"/>
                      <a:pt x="1389" y="617"/>
                    </a:cubicBezTo>
                    <a:cubicBezTo>
                      <a:pt x="1394" y="555"/>
                      <a:pt x="1433" y="500"/>
                      <a:pt x="1499" y="498"/>
                    </a:cubicBezTo>
                    <a:cubicBezTo>
                      <a:pt x="1516" y="426"/>
                      <a:pt x="1540" y="356"/>
                      <a:pt x="1618" y="337"/>
                    </a:cubicBezTo>
                    <a:cubicBezTo>
                      <a:pt x="1618" y="193"/>
                      <a:pt x="1655" y="196"/>
                      <a:pt x="1722" y="111"/>
                    </a:cubicBezTo>
                    <a:cubicBezTo>
                      <a:pt x="1750" y="75"/>
                      <a:pt x="1714" y="35"/>
                      <a:pt x="1767" y="21"/>
                    </a:cubicBezTo>
                    <a:cubicBezTo>
                      <a:pt x="1843" y="0"/>
                      <a:pt x="1885" y="50"/>
                      <a:pt x="1948" y="83"/>
                    </a:cubicBezTo>
                    <a:cubicBezTo>
                      <a:pt x="1944" y="240"/>
                      <a:pt x="1908" y="245"/>
                      <a:pt x="1814" y="331"/>
                    </a:cubicBezTo>
                    <a:cubicBezTo>
                      <a:pt x="1697" y="439"/>
                      <a:pt x="1770" y="464"/>
                      <a:pt x="1770" y="617"/>
                    </a:cubicBezTo>
                    <a:lnTo>
                      <a:pt x="1849" y="552"/>
                    </a:lnTo>
                    <a:cubicBezTo>
                      <a:pt x="1878" y="516"/>
                      <a:pt x="1907" y="498"/>
                      <a:pt x="1956" y="498"/>
                    </a:cubicBezTo>
                    <a:cubicBezTo>
                      <a:pt x="1956" y="393"/>
                      <a:pt x="1944" y="418"/>
                      <a:pt x="1990" y="329"/>
                    </a:cubicBezTo>
                    <a:cubicBezTo>
                      <a:pt x="2025" y="262"/>
                      <a:pt x="2031" y="206"/>
                      <a:pt x="2123" y="190"/>
                    </a:cubicBezTo>
                    <a:cubicBezTo>
                      <a:pt x="2162" y="183"/>
                      <a:pt x="2171" y="190"/>
                      <a:pt x="2192" y="211"/>
                    </a:cubicBezTo>
                    <a:cubicBezTo>
                      <a:pt x="2251" y="271"/>
                      <a:pt x="2325" y="422"/>
                      <a:pt x="2216" y="479"/>
                    </a:cubicBezTo>
                    <a:cubicBezTo>
                      <a:pt x="1964" y="611"/>
                      <a:pt x="2076" y="697"/>
                      <a:pt x="2021" y="783"/>
                    </a:cubicBezTo>
                    <a:cubicBezTo>
                      <a:pt x="1988" y="835"/>
                      <a:pt x="1988" y="782"/>
                      <a:pt x="1981" y="870"/>
                    </a:cubicBezTo>
                    <a:cubicBezTo>
                      <a:pt x="1975" y="942"/>
                      <a:pt x="1922" y="981"/>
                      <a:pt x="1922" y="1057"/>
                    </a:cubicBezTo>
                    <a:cubicBezTo>
                      <a:pt x="1922" y="1133"/>
                      <a:pt x="2037" y="1099"/>
                      <a:pt x="2109" y="1099"/>
                    </a:cubicBezTo>
                    <a:cubicBezTo>
                      <a:pt x="2195" y="1099"/>
                      <a:pt x="2292" y="1102"/>
                      <a:pt x="2372" y="1115"/>
                    </a:cubicBezTo>
                    <a:cubicBezTo>
                      <a:pt x="2401" y="1120"/>
                      <a:pt x="2417" y="1121"/>
                      <a:pt x="2441" y="1131"/>
                    </a:cubicBezTo>
                    <a:cubicBezTo>
                      <a:pt x="2459" y="1138"/>
                      <a:pt x="2474" y="1150"/>
                      <a:pt x="2491" y="1152"/>
                    </a:cubicBezTo>
                    <a:cubicBezTo>
                      <a:pt x="2518" y="1156"/>
                      <a:pt x="2511" y="1144"/>
                      <a:pt x="2555" y="1161"/>
                    </a:cubicBezTo>
                    <a:cubicBezTo>
                      <a:pt x="2583" y="1171"/>
                      <a:pt x="2583" y="1170"/>
                      <a:pt x="2615" y="1178"/>
                    </a:cubicBezTo>
                    <a:cubicBezTo>
                      <a:pt x="2657" y="1189"/>
                      <a:pt x="2675" y="1211"/>
                      <a:pt x="2700" y="1244"/>
                    </a:cubicBezTo>
                    <a:cubicBezTo>
                      <a:pt x="2728" y="1281"/>
                      <a:pt x="2748" y="1317"/>
                      <a:pt x="2752" y="1349"/>
                    </a:cubicBezTo>
                    <a:close/>
                    <a:moveTo>
                      <a:pt x="1592" y="998"/>
                    </a:moveTo>
                    <a:lnTo>
                      <a:pt x="1592" y="1049"/>
                    </a:lnTo>
                    <a:cubicBezTo>
                      <a:pt x="1548" y="1048"/>
                      <a:pt x="1508" y="1033"/>
                      <a:pt x="1508" y="989"/>
                    </a:cubicBezTo>
                    <a:cubicBezTo>
                      <a:pt x="1508" y="962"/>
                      <a:pt x="1526" y="969"/>
                      <a:pt x="1540" y="954"/>
                    </a:cubicBezTo>
                    <a:cubicBezTo>
                      <a:pt x="1554" y="939"/>
                      <a:pt x="1552" y="932"/>
                      <a:pt x="1558" y="905"/>
                    </a:cubicBezTo>
                    <a:cubicBezTo>
                      <a:pt x="1575" y="913"/>
                      <a:pt x="1589" y="917"/>
                      <a:pt x="1609" y="922"/>
                    </a:cubicBezTo>
                    <a:cubicBezTo>
                      <a:pt x="1602" y="952"/>
                      <a:pt x="1592" y="961"/>
                      <a:pt x="1592" y="998"/>
                    </a:cubicBezTo>
                    <a:close/>
                    <a:moveTo>
                      <a:pt x="1863" y="820"/>
                    </a:moveTo>
                    <a:cubicBezTo>
                      <a:pt x="1814" y="820"/>
                      <a:pt x="1798" y="815"/>
                      <a:pt x="1762" y="812"/>
                    </a:cubicBezTo>
                    <a:cubicBezTo>
                      <a:pt x="1764" y="719"/>
                      <a:pt x="1836" y="782"/>
                      <a:pt x="1838" y="693"/>
                    </a:cubicBezTo>
                    <a:cubicBezTo>
                      <a:pt x="1854" y="701"/>
                      <a:pt x="1883" y="708"/>
                      <a:pt x="1905" y="710"/>
                    </a:cubicBezTo>
                    <a:cubicBezTo>
                      <a:pt x="1902" y="756"/>
                      <a:pt x="1874" y="775"/>
                      <a:pt x="1863" y="820"/>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 name="Freeform 36">
                <a:extLst>
                  <a:ext uri="{FF2B5EF4-FFF2-40B4-BE49-F238E27FC236}">
                    <a16:creationId xmlns="" xmlns:a16="http://schemas.microsoft.com/office/drawing/2014/main" id="{E0609712-5898-4DDB-BF6B-6F65535105DA}"/>
                  </a:ext>
                </a:extLst>
              </p:cNvPr>
              <p:cNvSpPr>
                <a:spLocks/>
              </p:cNvSpPr>
              <p:nvPr/>
            </p:nvSpPr>
            <p:spPr bwMode="auto">
              <a:xfrm>
                <a:off x="8364179" y="5627708"/>
                <a:ext cx="381123" cy="379187"/>
              </a:xfrm>
              <a:custGeom>
                <a:avLst/>
                <a:gdLst>
                  <a:gd name="T0" fmla="*/ 224 w 1353"/>
                  <a:gd name="T1" fmla="*/ 424 h 1330"/>
                  <a:gd name="T2" fmla="*/ 406 w 1353"/>
                  <a:gd name="T3" fmla="*/ 335 h 1330"/>
                  <a:gd name="T4" fmla="*/ 491 w 1353"/>
                  <a:gd name="T5" fmla="*/ 285 h 1330"/>
                  <a:gd name="T6" fmla="*/ 656 w 1353"/>
                  <a:gd name="T7" fmla="*/ 254 h 1330"/>
                  <a:gd name="T8" fmla="*/ 552 w 1353"/>
                  <a:gd name="T9" fmla="*/ 320 h 1330"/>
                  <a:gd name="T10" fmla="*/ 497 w 1353"/>
                  <a:gd name="T11" fmla="*/ 383 h 1330"/>
                  <a:gd name="T12" fmla="*/ 496 w 1353"/>
                  <a:gd name="T13" fmla="*/ 542 h 1330"/>
                  <a:gd name="T14" fmla="*/ 313 w 1353"/>
                  <a:gd name="T15" fmla="*/ 597 h 1330"/>
                  <a:gd name="T16" fmla="*/ 97 w 1353"/>
                  <a:gd name="T17" fmla="*/ 551 h 1330"/>
                  <a:gd name="T18" fmla="*/ 78 w 1353"/>
                  <a:gd name="T19" fmla="*/ 747 h 1330"/>
                  <a:gd name="T20" fmla="*/ 266 w 1353"/>
                  <a:gd name="T21" fmla="*/ 898 h 1330"/>
                  <a:gd name="T22" fmla="*/ 586 w 1353"/>
                  <a:gd name="T23" fmla="*/ 860 h 1330"/>
                  <a:gd name="T24" fmla="*/ 527 w 1353"/>
                  <a:gd name="T25" fmla="*/ 1006 h 1330"/>
                  <a:gd name="T26" fmla="*/ 269 w 1353"/>
                  <a:gd name="T27" fmla="*/ 1133 h 1330"/>
                  <a:gd name="T28" fmla="*/ 4 w 1353"/>
                  <a:gd name="T29" fmla="*/ 1127 h 1330"/>
                  <a:gd name="T30" fmla="*/ 92 w 1353"/>
                  <a:gd name="T31" fmla="*/ 1216 h 1330"/>
                  <a:gd name="T32" fmla="*/ 162 w 1353"/>
                  <a:gd name="T33" fmla="*/ 1239 h 1330"/>
                  <a:gd name="T34" fmla="*/ 191 w 1353"/>
                  <a:gd name="T35" fmla="*/ 1253 h 1330"/>
                  <a:gd name="T36" fmla="*/ 272 w 1353"/>
                  <a:gd name="T37" fmla="*/ 1273 h 1330"/>
                  <a:gd name="T38" fmla="*/ 373 w 1353"/>
                  <a:gd name="T39" fmla="*/ 1298 h 1330"/>
                  <a:gd name="T40" fmla="*/ 588 w 1353"/>
                  <a:gd name="T41" fmla="*/ 1330 h 1330"/>
                  <a:gd name="T42" fmla="*/ 701 w 1353"/>
                  <a:gd name="T43" fmla="*/ 1282 h 1330"/>
                  <a:gd name="T44" fmla="*/ 771 w 1353"/>
                  <a:gd name="T45" fmla="*/ 1175 h 1330"/>
                  <a:gd name="T46" fmla="*/ 848 w 1353"/>
                  <a:gd name="T47" fmla="*/ 980 h 1330"/>
                  <a:gd name="T48" fmla="*/ 867 w 1353"/>
                  <a:gd name="T49" fmla="*/ 906 h 1330"/>
                  <a:gd name="T50" fmla="*/ 1104 w 1353"/>
                  <a:gd name="T51" fmla="*/ 635 h 1330"/>
                  <a:gd name="T52" fmla="*/ 1236 w 1353"/>
                  <a:gd name="T53" fmla="*/ 650 h 1330"/>
                  <a:gd name="T54" fmla="*/ 1301 w 1353"/>
                  <a:gd name="T55" fmla="*/ 464 h 1330"/>
                  <a:gd name="T56" fmla="*/ 1045 w 1353"/>
                  <a:gd name="T57" fmla="*/ 348 h 1330"/>
                  <a:gd name="T58" fmla="*/ 801 w 1353"/>
                  <a:gd name="T59" fmla="*/ 426 h 1330"/>
                  <a:gd name="T60" fmla="*/ 789 w 1353"/>
                  <a:gd name="T61" fmla="*/ 328 h 1330"/>
                  <a:gd name="T62" fmla="*/ 865 w 1353"/>
                  <a:gd name="T63" fmla="*/ 278 h 1330"/>
                  <a:gd name="T64" fmla="*/ 928 w 1353"/>
                  <a:gd name="T65" fmla="*/ 222 h 1330"/>
                  <a:gd name="T66" fmla="*/ 910 w 1353"/>
                  <a:gd name="T67" fmla="*/ 51 h 1330"/>
                  <a:gd name="T68" fmla="*/ 791 w 1353"/>
                  <a:gd name="T69" fmla="*/ 0 h 1330"/>
                  <a:gd name="T70" fmla="*/ 537 w 1353"/>
                  <a:gd name="T71" fmla="*/ 51 h 1330"/>
                  <a:gd name="T72" fmla="*/ 290 w 1353"/>
                  <a:gd name="T73" fmla="*/ 177 h 1330"/>
                  <a:gd name="T74" fmla="*/ 192 w 1353"/>
                  <a:gd name="T75" fmla="*/ 332 h 1330"/>
                  <a:gd name="T76" fmla="*/ 224 w 1353"/>
                  <a:gd name="T77" fmla="*/ 424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53" h="1330">
                    <a:moveTo>
                      <a:pt x="224" y="424"/>
                    </a:moveTo>
                    <a:cubicBezTo>
                      <a:pt x="314" y="416"/>
                      <a:pt x="324" y="385"/>
                      <a:pt x="406" y="335"/>
                    </a:cubicBezTo>
                    <a:cubicBezTo>
                      <a:pt x="438" y="317"/>
                      <a:pt x="459" y="304"/>
                      <a:pt x="491" y="285"/>
                    </a:cubicBezTo>
                    <a:cubicBezTo>
                      <a:pt x="588" y="225"/>
                      <a:pt x="614" y="254"/>
                      <a:pt x="656" y="254"/>
                    </a:cubicBezTo>
                    <a:cubicBezTo>
                      <a:pt x="654" y="323"/>
                      <a:pt x="646" y="286"/>
                      <a:pt x="552" y="320"/>
                    </a:cubicBezTo>
                    <a:cubicBezTo>
                      <a:pt x="516" y="333"/>
                      <a:pt x="506" y="337"/>
                      <a:pt x="497" y="383"/>
                    </a:cubicBezTo>
                    <a:cubicBezTo>
                      <a:pt x="480" y="466"/>
                      <a:pt x="485" y="467"/>
                      <a:pt x="496" y="542"/>
                    </a:cubicBezTo>
                    <a:cubicBezTo>
                      <a:pt x="428" y="558"/>
                      <a:pt x="395" y="589"/>
                      <a:pt x="313" y="597"/>
                    </a:cubicBezTo>
                    <a:cubicBezTo>
                      <a:pt x="220" y="605"/>
                      <a:pt x="234" y="551"/>
                      <a:pt x="97" y="551"/>
                    </a:cubicBezTo>
                    <a:cubicBezTo>
                      <a:pt x="10" y="551"/>
                      <a:pt x="0" y="649"/>
                      <a:pt x="78" y="747"/>
                    </a:cubicBezTo>
                    <a:cubicBezTo>
                      <a:pt x="103" y="778"/>
                      <a:pt x="226" y="898"/>
                      <a:pt x="266" y="898"/>
                    </a:cubicBezTo>
                    <a:cubicBezTo>
                      <a:pt x="408" y="898"/>
                      <a:pt x="597" y="749"/>
                      <a:pt x="586" y="860"/>
                    </a:cubicBezTo>
                    <a:cubicBezTo>
                      <a:pt x="575" y="968"/>
                      <a:pt x="564" y="969"/>
                      <a:pt x="527" y="1006"/>
                    </a:cubicBezTo>
                    <a:cubicBezTo>
                      <a:pt x="470" y="1062"/>
                      <a:pt x="381" y="1175"/>
                      <a:pt x="269" y="1133"/>
                    </a:cubicBezTo>
                    <a:cubicBezTo>
                      <a:pt x="243" y="1123"/>
                      <a:pt x="4" y="963"/>
                      <a:pt x="4" y="1127"/>
                    </a:cubicBezTo>
                    <a:cubicBezTo>
                      <a:pt x="4" y="1179"/>
                      <a:pt x="51" y="1201"/>
                      <a:pt x="92" y="1216"/>
                    </a:cubicBezTo>
                    <a:cubicBezTo>
                      <a:pt x="120" y="1227"/>
                      <a:pt x="136" y="1227"/>
                      <a:pt x="162" y="1239"/>
                    </a:cubicBezTo>
                    <a:lnTo>
                      <a:pt x="191" y="1253"/>
                    </a:lnTo>
                    <a:cubicBezTo>
                      <a:pt x="223" y="1263"/>
                      <a:pt x="218" y="1253"/>
                      <a:pt x="272" y="1273"/>
                    </a:cubicBezTo>
                    <a:lnTo>
                      <a:pt x="373" y="1298"/>
                    </a:lnTo>
                    <a:cubicBezTo>
                      <a:pt x="489" y="1319"/>
                      <a:pt x="418" y="1330"/>
                      <a:pt x="588" y="1330"/>
                    </a:cubicBezTo>
                    <a:cubicBezTo>
                      <a:pt x="604" y="1330"/>
                      <a:pt x="684" y="1300"/>
                      <a:pt x="701" y="1282"/>
                    </a:cubicBezTo>
                    <a:cubicBezTo>
                      <a:pt x="743" y="1238"/>
                      <a:pt x="743" y="1231"/>
                      <a:pt x="771" y="1175"/>
                    </a:cubicBezTo>
                    <a:cubicBezTo>
                      <a:pt x="802" y="1114"/>
                      <a:pt x="832" y="1048"/>
                      <a:pt x="848" y="980"/>
                    </a:cubicBezTo>
                    <a:cubicBezTo>
                      <a:pt x="858" y="939"/>
                      <a:pt x="867" y="930"/>
                      <a:pt x="867" y="906"/>
                    </a:cubicBezTo>
                    <a:cubicBezTo>
                      <a:pt x="867" y="706"/>
                      <a:pt x="786" y="635"/>
                      <a:pt x="1104" y="635"/>
                    </a:cubicBezTo>
                    <a:cubicBezTo>
                      <a:pt x="1156" y="635"/>
                      <a:pt x="1200" y="656"/>
                      <a:pt x="1236" y="650"/>
                    </a:cubicBezTo>
                    <a:cubicBezTo>
                      <a:pt x="1353" y="628"/>
                      <a:pt x="1334" y="509"/>
                      <a:pt x="1301" y="464"/>
                    </a:cubicBezTo>
                    <a:cubicBezTo>
                      <a:pt x="1262" y="410"/>
                      <a:pt x="1126" y="348"/>
                      <a:pt x="1045" y="348"/>
                    </a:cubicBezTo>
                    <a:cubicBezTo>
                      <a:pt x="796" y="348"/>
                      <a:pt x="865" y="402"/>
                      <a:pt x="801" y="426"/>
                    </a:cubicBezTo>
                    <a:cubicBezTo>
                      <a:pt x="745" y="447"/>
                      <a:pt x="723" y="391"/>
                      <a:pt x="789" y="328"/>
                    </a:cubicBezTo>
                    <a:cubicBezTo>
                      <a:pt x="820" y="298"/>
                      <a:pt x="836" y="302"/>
                      <a:pt x="865" y="278"/>
                    </a:cubicBezTo>
                    <a:cubicBezTo>
                      <a:pt x="890" y="257"/>
                      <a:pt x="900" y="244"/>
                      <a:pt x="928" y="222"/>
                    </a:cubicBezTo>
                    <a:cubicBezTo>
                      <a:pt x="1010" y="158"/>
                      <a:pt x="975" y="91"/>
                      <a:pt x="910" y="51"/>
                    </a:cubicBezTo>
                    <a:lnTo>
                      <a:pt x="791" y="0"/>
                    </a:lnTo>
                    <a:lnTo>
                      <a:pt x="537" y="51"/>
                    </a:lnTo>
                    <a:cubicBezTo>
                      <a:pt x="477" y="68"/>
                      <a:pt x="325" y="151"/>
                      <a:pt x="290" y="177"/>
                    </a:cubicBezTo>
                    <a:cubicBezTo>
                      <a:pt x="241" y="214"/>
                      <a:pt x="196" y="269"/>
                      <a:pt x="192" y="332"/>
                    </a:cubicBezTo>
                    <a:cubicBezTo>
                      <a:pt x="190" y="364"/>
                      <a:pt x="212" y="401"/>
                      <a:pt x="224" y="424"/>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29" name="组合 128">
              <a:extLst>
                <a:ext uri="{FF2B5EF4-FFF2-40B4-BE49-F238E27FC236}">
                  <a16:creationId xmlns="" xmlns:a16="http://schemas.microsoft.com/office/drawing/2014/main" id="{75831604-0B1F-470D-9D4D-DF76577A7A99}"/>
                </a:ext>
              </a:extLst>
            </p:cNvPr>
            <p:cNvGrpSpPr/>
            <p:nvPr/>
          </p:nvGrpSpPr>
          <p:grpSpPr>
            <a:xfrm>
              <a:off x="7088496" y="5329775"/>
              <a:ext cx="487527" cy="574585"/>
              <a:chOff x="7333022" y="5329775"/>
              <a:chExt cx="487527" cy="574585"/>
            </a:xfrm>
          </p:grpSpPr>
          <p:sp>
            <p:nvSpPr>
              <p:cNvPr id="130" name="Freeform 35">
                <a:extLst>
                  <a:ext uri="{FF2B5EF4-FFF2-40B4-BE49-F238E27FC236}">
                    <a16:creationId xmlns="" xmlns:a16="http://schemas.microsoft.com/office/drawing/2014/main" id="{EDE9EDC9-19DA-484E-9D74-8FFD6F7904C2}"/>
                  </a:ext>
                </a:extLst>
              </p:cNvPr>
              <p:cNvSpPr>
                <a:spLocks/>
              </p:cNvSpPr>
              <p:nvPr/>
            </p:nvSpPr>
            <p:spPr bwMode="auto">
              <a:xfrm>
                <a:off x="7333022" y="5329775"/>
                <a:ext cx="487527" cy="574585"/>
              </a:xfrm>
              <a:custGeom>
                <a:avLst/>
                <a:gdLst>
                  <a:gd name="T0" fmla="*/ 730 w 1729"/>
                  <a:gd name="T1" fmla="*/ 127 h 2015"/>
                  <a:gd name="T2" fmla="*/ 750 w 1729"/>
                  <a:gd name="T3" fmla="*/ 200 h 2015"/>
                  <a:gd name="T4" fmla="*/ 772 w 1729"/>
                  <a:gd name="T5" fmla="*/ 627 h 2015"/>
                  <a:gd name="T6" fmla="*/ 771 w 1729"/>
                  <a:gd name="T7" fmla="*/ 718 h 2015"/>
                  <a:gd name="T8" fmla="*/ 341 w 1729"/>
                  <a:gd name="T9" fmla="*/ 914 h 2015"/>
                  <a:gd name="T10" fmla="*/ 162 w 1729"/>
                  <a:gd name="T11" fmla="*/ 813 h 2015"/>
                  <a:gd name="T12" fmla="*/ 80 w 1729"/>
                  <a:gd name="T13" fmla="*/ 806 h 2015"/>
                  <a:gd name="T14" fmla="*/ 10 w 1729"/>
                  <a:gd name="T15" fmla="*/ 1024 h 2015"/>
                  <a:gd name="T16" fmla="*/ 122 w 1729"/>
                  <a:gd name="T17" fmla="*/ 1208 h 2015"/>
                  <a:gd name="T18" fmla="*/ 569 w 1729"/>
                  <a:gd name="T19" fmla="*/ 1227 h 2015"/>
                  <a:gd name="T20" fmla="*/ 637 w 1729"/>
                  <a:gd name="T21" fmla="*/ 1193 h 2015"/>
                  <a:gd name="T22" fmla="*/ 395 w 1729"/>
                  <a:gd name="T23" fmla="*/ 1536 h 2015"/>
                  <a:gd name="T24" fmla="*/ 312 w 1729"/>
                  <a:gd name="T25" fmla="*/ 1597 h 2015"/>
                  <a:gd name="T26" fmla="*/ 263 w 1729"/>
                  <a:gd name="T27" fmla="*/ 1624 h 2015"/>
                  <a:gd name="T28" fmla="*/ 61 w 1729"/>
                  <a:gd name="T29" fmla="*/ 1795 h 2015"/>
                  <a:gd name="T30" fmla="*/ 256 w 1729"/>
                  <a:gd name="T31" fmla="*/ 2015 h 2015"/>
                  <a:gd name="T32" fmla="*/ 438 w 1729"/>
                  <a:gd name="T33" fmla="*/ 1986 h 2015"/>
                  <a:gd name="T34" fmla="*/ 560 w 1729"/>
                  <a:gd name="T35" fmla="*/ 1938 h 2015"/>
                  <a:gd name="T36" fmla="*/ 609 w 1729"/>
                  <a:gd name="T37" fmla="*/ 1903 h 2015"/>
                  <a:gd name="T38" fmla="*/ 667 w 1729"/>
                  <a:gd name="T39" fmla="*/ 1876 h 2015"/>
                  <a:gd name="T40" fmla="*/ 822 w 1729"/>
                  <a:gd name="T41" fmla="*/ 1692 h 2015"/>
                  <a:gd name="T42" fmla="*/ 891 w 1729"/>
                  <a:gd name="T43" fmla="*/ 1591 h 2015"/>
                  <a:gd name="T44" fmla="*/ 1006 w 1729"/>
                  <a:gd name="T45" fmla="*/ 1360 h 2015"/>
                  <a:gd name="T46" fmla="*/ 1037 w 1729"/>
                  <a:gd name="T47" fmla="*/ 1306 h 2015"/>
                  <a:gd name="T48" fmla="*/ 1132 w 1729"/>
                  <a:gd name="T49" fmla="*/ 1063 h 2015"/>
                  <a:gd name="T50" fmla="*/ 1155 w 1729"/>
                  <a:gd name="T51" fmla="*/ 1001 h 2015"/>
                  <a:gd name="T52" fmla="*/ 1236 w 1729"/>
                  <a:gd name="T53" fmla="*/ 912 h 2015"/>
                  <a:gd name="T54" fmla="*/ 1729 w 1729"/>
                  <a:gd name="T55" fmla="*/ 694 h 2015"/>
                  <a:gd name="T56" fmla="*/ 1378 w 1729"/>
                  <a:gd name="T57" fmla="*/ 564 h 2015"/>
                  <a:gd name="T58" fmla="*/ 1187 w 1729"/>
                  <a:gd name="T59" fmla="*/ 575 h 2015"/>
                  <a:gd name="T60" fmla="*/ 1151 w 1729"/>
                  <a:gd name="T61" fmla="*/ 247 h 2015"/>
                  <a:gd name="T62" fmla="*/ 978 w 1729"/>
                  <a:gd name="T63" fmla="*/ 65 h 2015"/>
                  <a:gd name="T64" fmla="*/ 857 w 1729"/>
                  <a:gd name="T65" fmla="*/ 0 h 2015"/>
                  <a:gd name="T66" fmla="*/ 767 w 1729"/>
                  <a:gd name="T67" fmla="*/ 36 h 2015"/>
                  <a:gd name="T68" fmla="*/ 730 w 1729"/>
                  <a:gd name="T69" fmla="*/ 127 h 2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9" h="2015">
                    <a:moveTo>
                      <a:pt x="730" y="127"/>
                    </a:moveTo>
                    <a:cubicBezTo>
                      <a:pt x="730" y="151"/>
                      <a:pt x="742" y="175"/>
                      <a:pt x="750" y="200"/>
                    </a:cubicBezTo>
                    <a:cubicBezTo>
                      <a:pt x="790" y="330"/>
                      <a:pt x="783" y="495"/>
                      <a:pt x="772" y="627"/>
                    </a:cubicBezTo>
                    <a:cubicBezTo>
                      <a:pt x="770" y="654"/>
                      <a:pt x="775" y="693"/>
                      <a:pt x="771" y="718"/>
                    </a:cubicBezTo>
                    <a:cubicBezTo>
                      <a:pt x="751" y="835"/>
                      <a:pt x="454" y="939"/>
                      <a:pt x="341" y="914"/>
                    </a:cubicBezTo>
                    <a:cubicBezTo>
                      <a:pt x="234" y="890"/>
                      <a:pt x="244" y="821"/>
                      <a:pt x="162" y="813"/>
                    </a:cubicBezTo>
                    <a:cubicBezTo>
                      <a:pt x="144" y="811"/>
                      <a:pt x="86" y="804"/>
                      <a:pt x="80" y="806"/>
                    </a:cubicBezTo>
                    <a:cubicBezTo>
                      <a:pt x="0" y="824"/>
                      <a:pt x="10" y="958"/>
                      <a:pt x="10" y="1024"/>
                    </a:cubicBezTo>
                    <a:cubicBezTo>
                      <a:pt x="10" y="1052"/>
                      <a:pt x="72" y="1166"/>
                      <a:pt x="122" y="1208"/>
                    </a:cubicBezTo>
                    <a:cubicBezTo>
                      <a:pt x="256" y="1320"/>
                      <a:pt x="426" y="1342"/>
                      <a:pt x="569" y="1227"/>
                    </a:cubicBezTo>
                    <a:cubicBezTo>
                      <a:pt x="598" y="1204"/>
                      <a:pt x="591" y="1194"/>
                      <a:pt x="637" y="1193"/>
                    </a:cubicBezTo>
                    <a:cubicBezTo>
                      <a:pt x="630" y="1276"/>
                      <a:pt x="466" y="1480"/>
                      <a:pt x="395" y="1536"/>
                    </a:cubicBezTo>
                    <a:cubicBezTo>
                      <a:pt x="361" y="1562"/>
                      <a:pt x="354" y="1575"/>
                      <a:pt x="312" y="1597"/>
                    </a:cubicBezTo>
                    <a:cubicBezTo>
                      <a:pt x="291" y="1608"/>
                      <a:pt x="281" y="1612"/>
                      <a:pt x="263" y="1624"/>
                    </a:cubicBezTo>
                    <a:cubicBezTo>
                      <a:pt x="164" y="1684"/>
                      <a:pt x="61" y="1608"/>
                      <a:pt x="61" y="1795"/>
                    </a:cubicBezTo>
                    <a:cubicBezTo>
                      <a:pt x="61" y="1902"/>
                      <a:pt x="158" y="2015"/>
                      <a:pt x="256" y="2015"/>
                    </a:cubicBezTo>
                    <a:cubicBezTo>
                      <a:pt x="397" y="2015"/>
                      <a:pt x="317" y="2003"/>
                      <a:pt x="438" y="1986"/>
                    </a:cubicBezTo>
                    <a:lnTo>
                      <a:pt x="560" y="1938"/>
                    </a:lnTo>
                    <a:cubicBezTo>
                      <a:pt x="578" y="1927"/>
                      <a:pt x="588" y="1915"/>
                      <a:pt x="609" y="1903"/>
                    </a:cubicBezTo>
                    <a:cubicBezTo>
                      <a:pt x="633" y="1888"/>
                      <a:pt x="645" y="1890"/>
                      <a:pt x="667" y="1876"/>
                    </a:cubicBezTo>
                    <a:cubicBezTo>
                      <a:pt x="738" y="1831"/>
                      <a:pt x="790" y="1735"/>
                      <a:pt x="822" y="1692"/>
                    </a:cubicBezTo>
                    <a:cubicBezTo>
                      <a:pt x="851" y="1652"/>
                      <a:pt x="867" y="1640"/>
                      <a:pt x="891" y="1591"/>
                    </a:cubicBezTo>
                    <a:cubicBezTo>
                      <a:pt x="929" y="1514"/>
                      <a:pt x="966" y="1439"/>
                      <a:pt x="1006" y="1360"/>
                    </a:cubicBezTo>
                    <a:cubicBezTo>
                      <a:pt x="1019" y="1335"/>
                      <a:pt x="1026" y="1328"/>
                      <a:pt x="1037" y="1306"/>
                    </a:cubicBezTo>
                    <a:cubicBezTo>
                      <a:pt x="1073" y="1230"/>
                      <a:pt x="1111" y="1145"/>
                      <a:pt x="1132" y="1063"/>
                    </a:cubicBezTo>
                    <a:cubicBezTo>
                      <a:pt x="1144" y="1016"/>
                      <a:pt x="1135" y="1039"/>
                      <a:pt x="1155" y="1001"/>
                    </a:cubicBezTo>
                    <a:cubicBezTo>
                      <a:pt x="1178" y="959"/>
                      <a:pt x="1194" y="935"/>
                      <a:pt x="1236" y="912"/>
                    </a:cubicBezTo>
                    <a:cubicBezTo>
                      <a:pt x="1404" y="823"/>
                      <a:pt x="1729" y="909"/>
                      <a:pt x="1729" y="694"/>
                    </a:cubicBezTo>
                    <a:cubicBezTo>
                      <a:pt x="1729" y="591"/>
                      <a:pt x="1501" y="532"/>
                      <a:pt x="1378" y="564"/>
                    </a:cubicBezTo>
                    <a:cubicBezTo>
                      <a:pt x="1356" y="570"/>
                      <a:pt x="1187" y="640"/>
                      <a:pt x="1187" y="575"/>
                    </a:cubicBezTo>
                    <a:cubicBezTo>
                      <a:pt x="1187" y="414"/>
                      <a:pt x="1289" y="383"/>
                      <a:pt x="1151" y="247"/>
                    </a:cubicBezTo>
                    <a:cubicBezTo>
                      <a:pt x="1090" y="188"/>
                      <a:pt x="1075" y="147"/>
                      <a:pt x="978" y="65"/>
                    </a:cubicBezTo>
                    <a:cubicBezTo>
                      <a:pt x="941" y="34"/>
                      <a:pt x="921" y="0"/>
                      <a:pt x="857" y="0"/>
                    </a:cubicBezTo>
                    <a:cubicBezTo>
                      <a:pt x="817" y="0"/>
                      <a:pt x="786" y="12"/>
                      <a:pt x="767" y="36"/>
                    </a:cubicBezTo>
                    <a:cubicBezTo>
                      <a:pt x="751" y="56"/>
                      <a:pt x="730" y="95"/>
                      <a:pt x="730" y="127"/>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 name="Freeform 37">
                <a:extLst>
                  <a:ext uri="{FF2B5EF4-FFF2-40B4-BE49-F238E27FC236}">
                    <a16:creationId xmlns="" xmlns:a16="http://schemas.microsoft.com/office/drawing/2014/main" id="{D6E414FB-92F7-4BB7-A114-6869F3C41BF9}"/>
                  </a:ext>
                </a:extLst>
              </p:cNvPr>
              <p:cNvSpPr>
                <a:spLocks/>
              </p:cNvSpPr>
              <p:nvPr/>
            </p:nvSpPr>
            <p:spPr bwMode="auto">
              <a:xfrm>
                <a:off x="7654170" y="5739916"/>
                <a:ext cx="154770" cy="147032"/>
              </a:xfrm>
              <a:custGeom>
                <a:avLst/>
                <a:gdLst>
                  <a:gd name="T0" fmla="*/ 363 w 550"/>
                  <a:gd name="T1" fmla="*/ 516 h 516"/>
                  <a:gd name="T2" fmla="*/ 524 w 550"/>
                  <a:gd name="T3" fmla="*/ 262 h 516"/>
                  <a:gd name="T4" fmla="*/ 450 w 550"/>
                  <a:gd name="T5" fmla="*/ 176 h 516"/>
                  <a:gd name="T6" fmla="*/ 67 w 550"/>
                  <a:gd name="T7" fmla="*/ 0 h 516"/>
                  <a:gd name="T8" fmla="*/ 20 w 550"/>
                  <a:gd name="T9" fmla="*/ 157 h 516"/>
                  <a:gd name="T10" fmla="*/ 63 w 550"/>
                  <a:gd name="T11" fmla="*/ 233 h 516"/>
                  <a:gd name="T12" fmla="*/ 99 w 550"/>
                  <a:gd name="T13" fmla="*/ 315 h 516"/>
                  <a:gd name="T14" fmla="*/ 363 w 550"/>
                  <a:gd name="T15" fmla="*/ 516 h 5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0" h="516">
                    <a:moveTo>
                      <a:pt x="363" y="516"/>
                    </a:moveTo>
                    <a:cubicBezTo>
                      <a:pt x="550" y="516"/>
                      <a:pt x="524" y="376"/>
                      <a:pt x="524" y="262"/>
                    </a:cubicBezTo>
                    <a:cubicBezTo>
                      <a:pt x="524" y="246"/>
                      <a:pt x="491" y="223"/>
                      <a:pt x="450" y="176"/>
                    </a:cubicBezTo>
                    <a:cubicBezTo>
                      <a:pt x="343" y="53"/>
                      <a:pt x="249" y="0"/>
                      <a:pt x="67" y="0"/>
                    </a:cubicBezTo>
                    <a:cubicBezTo>
                      <a:pt x="9" y="0"/>
                      <a:pt x="0" y="107"/>
                      <a:pt x="20" y="157"/>
                    </a:cubicBezTo>
                    <a:cubicBezTo>
                      <a:pt x="30" y="183"/>
                      <a:pt x="49" y="206"/>
                      <a:pt x="63" y="233"/>
                    </a:cubicBezTo>
                    <a:cubicBezTo>
                      <a:pt x="78" y="263"/>
                      <a:pt x="82" y="288"/>
                      <a:pt x="99" y="315"/>
                    </a:cubicBezTo>
                    <a:cubicBezTo>
                      <a:pt x="138" y="380"/>
                      <a:pt x="276" y="516"/>
                      <a:pt x="363" y="516"/>
                    </a:cubicBezTo>
                    <a:close/>
                  </a:path>
                </a:pathLst>
              </a:custGeom>
              <a:solidFill>
                <a:srgbClr val="221F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grpSp>
        <p:nvGrpSpPr>
          <p:cNvPr id="97" name="组合 96">
            <a:extLst>
              <a:ext uri="{FF2B5EF4-FFF2-40B4-BE49-F238E27FC236}">
                <a16:creationId xmlns="" xmlns:a16="http://schemas.microsoft.com/office/drawing/2014/main" id="{E8C833D6-D555-43D8-97B0-7FF154221F59}"/>
              </a:ext>
            </a:extLst>
          </p:cNvPr>
          <p:cNvGrpSpPr/>
          <p:nvPr/>
        </p:nvGrpSpPr>
        <p:grpSpPr>
          <a:xfrm>
            <a:off x="2515529" y="2754505"/>
            <a:ext cx="1518052" cy="1500660"/>
            <a:chOff x="4065588" y="1646238"/>
            <a:chExt cx="969963" cy="958850"/>
          </a:xfrm>
          <a:solidFill>
            <a:schemeClr val="tx1">
              <a:lumMod val="95000"/>
              <a:lumOff val="5000"/>
            </a:schemeClr>
          </a:solidFill>
        </p:grpSpPr>
        <p:sp>
          <p:nvSpPr>
            <p:cNvPr id="98" name="Freeform 5">
              <a:extLst>
                <a:ext uri="{FF2B5EF4-FFF2-40B4-BE49-F238E27FC236}">
                  <a16:creationId xmlns="" xmlns:a16="http://schemas.microsoft.com/office/drawing/2014/main" id="{E989BA1C-D988-475B-B39B-A701FBB3B825}"/>
                </a:ext>
              </a:extLst>
            </p:cNvPr>
            <p:cNvSpPr>
              <a:spLocks/>
            </p:cNvSpPr>
            <p:nvPr/>
          </p:nvSpPr>
          <p:spPr bwMode="auto">
            <a:xfrm>
              <a:off x="4478338" y="1900238"/>
              <a:ext cx="134938" cy="63500"/>
            </a:xfrm>
            <a:custGeom>
              <a:avLst/>
              <a:gdLst>
                <a:gd name="T0" fmla="*/ 0 w 584"/>
                <a:gd name="T1" fmla="*/ 272 h 272"/>
                <a:gd name="T2" fmla="*/ 122 w 584"/>
                <a:gd name="T3" fmla="*/ 233 h 272"/>
                <a:gd name="T4" fmla="*/ 584 w 584"/>
                <a:gd name="T5" fmla="*/ 272 h 272"/>
                <a:gd name="T6" fmla="*/ 471 w 584"/>
                <a:gd name="T7" fmla="*/ 123 h 272"/>
                <a:gd name="T8" fmla="*/ 116 w 584"/>
                <a:gd name="T9" fmla="*/ 134 h 272"/>
                <a:gd name="T10" fmla="*/ 0 w 584"/>
                <a:gd name="T11" fmla="*/ 272 h 272"/>
              </a:gdLst>
              <a:ahLst/>
              <a:cxnLst>
                <a:cxn ang="0">
                  <a:pos x="T0" y="T1"/>
                </a:cxn>
                <a:cxn ang="0">
                  <a:pos x="T2" y="T3"/>
                </a:cxn>
                <a:cxn ang="0">
                  <a:pos x="T4" y="T5"/>
                </a:cxn>
                <a:cxn ang="0">
                  <a:pos x="T6" y="T7"/>
                </a:cxn>
                <a:cxn ang="0">
                  <a:pos x="T8" y="T9"/>
                </a:cxn>
                <a:cxn ang="0">
                  <a:pos x="T10" y="T11"/>
                </a:cxn>
              </a:cxnLst>
              <a:rect l="0" t="0" r="r" b="b"/>
              <a:pathLst>
                <a:path w="584" h="272">
                  <a:moveTo>
                    <a:pt x="0" y="272"/>
                  </a:moveTo>
                  <a:lnTo>
                    <a:pt x="122" y="233"/>
                  </a:lnTo>
                  <a:cubicBezTo>
                    <a:pt x="349" y="156"/>
                    <a:pt x="436" y="269"/>
                    <a:pt x="584" y="272"/>
                  </a:cubicBezTo>
                  <a:cubicBezTo>
                    <a:pt x="584" y="179"/>
                    <a:pt x="535" y="154"/>
                    <a:pt x="471" y="123"/>
                  </a:cubicBezTo>
                  <a:cubicBezTo>
                    <a:pt x="224" y="0"/>
                    <a:pt x="315" y="35"/>
                    <a:pt x="116" y="134"/>
                  </a:cubicBezTo>
                  <a:cubicBezTo>
                    <a:pt x="51" y="166"/>
                    <a:pt x="7" y="183"/>
                    <a:pt x="0"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 name="Freeform 6">
              <a:extLst>
                <a:ext uri="{FF2B5EF4-FFF2-40B4-BE49-F238E27FC236}">
                  <a16:creationId xmlns="" xmlns:a16="http://schemas.microsoft.com/office/drawing/2014/main" id="{1CC3BCEB-28A1-4283-A28B-87CF5F66808D}"/>
                </a:ext>
              </a:extLst>
            </p:cNvPr>
            <p:cNvSpPr>
              <a:spLocks/>
            </p:cNvSpPr>
            <p:nvPr/>
          </p:nvSpPr>
          <p:spPr bwMode="auto">
            <a:xfrm>
              <a:off x="4413250" y="2001838"/>
              <a:ext cx="39688" cy="90488"/>
            </a:xfrm>
            <a:custGeom>
              <a:avLst/>
              <a:gdLst>
                <a:gd name="T0" fmla="*/ 0 w 169"/>
                <a:gd name="T1" fmla="*/ 389 h 389"/>
                <a:gd name="T2" fmla="*/ 76 w 169"/>
                <a:gd name="T3" fmla="*/ 330 h 389"/>
                <a:gd name="T4" fmla="*/ 169 w 169"/>
                <a:gd name="T5" fmla="*/ 279 h 389"/>
                <a:gd name="T6" fmla="*/ 169 w 169"/>
                <a:gd name="T7" fmla="*/ 0 h 389"/>
                <a:gd name="T8" fmla="*/ 34 w 169"/>
                <a:gd name="T9" fmla="*/ 145 h 389"/>
                <a:gd name="T10" fmla="*/ 0 w 169"/>
                <a:gd name="T11" fmla="*/ 389 h 389"/>
              </a:gdLst>
              <a:ahLst/>
              <a:cxnLst>
                <a:cxn ang="0">
                  <a:pos x="T0" y="T1"/>
                </a:cxn>
                <a:cxn ang="0">
                  <a:pos x="T2" y="T3"/>
                </a:cxn>
                <a:cxn ang="0">
                  <a:pos x="T4" y="T5"/>
                </a:cxn>
                <a:cxn ang="0">
                  <a:pos x="T6" y="T7"/>
                </a:cxn>
                <a:cxn ang="0">
                  <a:pos x="T8" y="T9"/>
                </a:cxn>
                <a:cxn ang="0">
                  <a:pos x="T10" y="T11"/>
                </a:cxn>
              </a:cxnLst>
              <a:rect l="0" t="0" r="r" b="b"/>
              <a:pathLst>
                <a:path w="169" h="389">
                  <a:moveTo>
                    <a:pt x="0" y="389"/>
                  </a:moveTo>
                  <a:cubicBezTo>
                    <a:pt x="36" y="380"/>
                    <a:pt x="47" y="348"/>
                    <a:pt x="76" y="330"/>
                  </a:cubicBezTo>
                  <a:cubicBezTo>
                    <a:pt x="107" y="311"/>
                    <a:pt x="137" y="301"/>
                    <a:pt x="169" y="279"/>
                  </a:cubicBezTo>
                  <a:lnTo>
                    <a:pt x="169" y="0"/>
                  </a:lnTo>
                  <a:cubicBezTo>
                    <a:pt x="103" y="5"/>
                    <a:pt x="54" y="92"/>
                    <a:pt x="34" y="145"/>
                  </a:cubicBezTo>
                  <a:cubicBezTo>
                    <a:pt x="9" y="216"/>
                    <a:pt x="0" y="294"/>
                    <a:pt x="0" y="3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 name="Freeform 7">
              <a:extLst>
                <a:ext uri="{FF2B5EF4-FFF2-40B4-BE49-F238E27FC236}">
                  <a16:creationId xmlns="" xmlns:a16="http://schemas.microsoft.com/office/drawing/2014/main" id="{93F8A300-4F14-4494-B732-B4080F804A7B}"/>
                </a:ext>
              </a:extLst>
            </p:cNvPr>
            <p:cNvSpPr>
              <a:spLocks/>
            </p:cNvSpPr>
            <p:nvPr/>
          </p:nvSpPr>
          <p:spPr bwMode="auto">
            <a:xfrm>
              <a:off x="4637088" y="2001838"/>
              <a:ext cx="41275" cy="88900"/>
            </a:xfrm>
            <a:custGeom>
              <a:avLst/>
              <a:gdLst>
                <a:gd name="T0" fmla="*/ 0 w 178"/>
                <a:gd name="T1" fmla="*/ 279 h 381"/>
                <a:gd name="T2" fmla="*/ 178 w 178"/>
                <a:gd name="T3" fmla="*/ 381 h 381"/>
                <a:gd name="T4" fmla="*/ 17 w 178"/>
                <a:gd name="T5" fmla="*/ 0 h 381"/>
                <a:gd name="T6" fmla="*/ 0 w 178"/>
                <a:gd name="T7" fmla="*/ 279 h 381"/>
              </a:gdLst>
              <a:ahLst/>
              <a:cxnLst>
                <a:cxn ang="0">
                  <a:pos x="T0" y="T1"/>
                </a:cxn>
                <a:cxn ang="0">
                  <a:pos x="T2" y="T3"/>
                </a:cxn>
                <a:cxn ang="0">
                  <a:pos x="T4" y="T5"/>
                </a:cxn>
                <a:cxn ang="0">
                  <a:pos x="T6" y="T7"/>
                </a:cxn>
              </a:cxnLst>
              <a:rect l="0" t="0" r="r" b="b"/>
              <a:pathLst>
                <a:path w="178" h="381">
                  <a:moveTo>
                    <a:pt x="0" y="279"/>
                  </a:moveTo>
                  <a:cubicBezTo>
                    <a:pt x="51" y="306"/>
                    <a:pt x="127" y="369"/>
                    <a:pt x="178" y="381"/>
                  </a:cubicBezTo>
                  <a:cubicBezTo>
                    <a:pt x="178" y="237"/>
                    <a:pt x="125" y="25"/>
                    <a:pt x="17" y="0"/>
                  </a:cubicBezTo>
                  <a:lnTo>
                    <a:pt x="0"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 name="Freeform 8">
              <a:extLst>
                <a:ext uri="{FF2B5EF4-FFF2-40B4-BE49-F238E27FC236}">
                  <a16:creationId xmlns="" xmlns:a16="http://schemas.microsoft.com/office/drawing/2014/main" id="{E407025B-F53E-44BF-A001-378F27606329}"/>
                </a:ext>
              </a:extLst>
            </p:cNvPr>
            <p:cNvSpPr>
              <a:spLocks/>
            </p:cNvSpPr>
            <p:nvPr/>
          </p:nvSpPr>
          <p:spPr bwMode="auto">
            <a:xfrm>
              <a:off x="4557713" y="2289176"/>
              <a:ext cx="12700" cy="46038"/>
            </a:xfrm>
            <a:custGeom>
              <a:avLst/>
              <a:gdLst>
                <a:gd name="T0" fmla="*/ 0 w 54"/>
                <a:gd name="T1" fmla="*/ 192 h 192"/>
                <a:gd name="T2" fmla="*/ 47 w 54"/>
                <a:gd name="T3" fmla="*/ 116 h 192"/>
                <a:gd name="T4" fmla="*/ 53 w 54"/>
                <a:gd name="T5" fmla="*/ 0 h 192"/>
                <a:gd name="T6" fmla="*/ 2 w 54"/>
                <a:gd name="T7" fmla="*/ 22 h 192"/>
                <a:gd name="T8" fmla="*/ 0 w 54"/>
                <a:gd name="T9" fmla="*/ 192 h 192"/>
              </a:gdLst>
              <a:ahLst/>
              <a:cxnLst>
                <a:cxn ang="0">
                  <a:pos x="T0" y="T1"/>
                </a:cxn>
                <a:cxn ang="0">
                  <a:pos x="T2" y="T3"/>
                </a:cxn>
                <a:cxn ang="0">
                  <a:pos x="T4" y="T5"/>
                </a:cxn>
                <a:cxn ang="0">
                  <a:pos x="T6" y="T7"/>
                </a:cxn>
                <a:cxn ang="0">
                  <a:pos x="T8" y="T9"/>
                </a:cxn>
              </a:cxnLst>
              <a:rect l="0" t="0" r="r" b="b"/>
              <a:pathLst>
                <a:path w="54" h="192">
                  <a:moveTo>
                    <a:pt x="0" y="192"/>
                  </a:moveTo>
                  <a:cubicBezTo>
                    <a:pt x="37" y="174"/>
                    <a:pt x="40" y="164"/>
                    <a:pt x="47" y="116"/>
                  </a:cubicBezTo>
                  <a:cubicBezTo>
                    <a:pt x="53" y="75"/>
                    <a:pt x="54" y="46"/>
                    <a:pt x="53" y="0"/>
                  </a:cubicBezTo>
                  <a:lnTo>
                    <a:pt x="2" y="22"/>
                  </a:lnTo>
                  <a:lnTo>
                    <a:pt x="0"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 name="Freeform 9">
              <a:extLst>
                <a:ext uri="{FF2B5EF4-FFF2-40B4-BE49-F238E27FC236}">
                  <a16:creationId xmlns="" xmlns:a16="http://schemas.microsoft.com/office/drawing/2014/main" id="{F5CB5E2F-9F23-4593-9444-97F85B2BF8B4}"/>
                </a:ext>
              </a:extLst>
            </p:cNvPr>
            <p:cNvSpPr>
              <a:spLocks/>
            </p:cNvSpPr>
            <p:nvPr/>
          </p:nvSpPr>
          <p:spPr bwMode="auto">
            <a:xfrm>
              <a:off x="4551363" y="2193926"/>
              <a:ext cx="20638" cy="17463"/>
            </a:xfrm>
            <a:custGeom>
              <a:avLst/>
              <a:gdLst>
                <a:gd name="T0" fmla="*/ 0 w 84"/>
                <a:gd name="T1" fmla="*/ 75 h 75"/>
                <a:gd name="T2" fmla="*/ 84 w 84"/>
                <a:gd name="T3" fmla="*/ 69 h 75"/>
                <a:gd name="T4" fmla="*/ 0 w 84"/>
                <a:gd name="T5" fmla="*/ 75 h 75"/>
              </a:gdLst>
              <a:ahLst/>
              <a:cxnLst>
                <a:cxn ang="0">
                  <a:pos x="T0" y="T1"/>
                </a:cxn>
                <a:cxn ang="0">
                  <a:pos x="T2" y="T3"/>
                </a:cxn>
                <a:cxn ang="0">
                  <a:pos x="T4" y="T5"/>
                </a:cxn>
              </a:cxnLst>
              <a:rect l="0" t="0" r="r" b="b"/>
              <a:pathLst>
                <a:path w="84" h="75">
                  <a:moveTo>
                    <a:pt x="0" y="75"/>
                  </a:moveTo>
                  <a:lnTo>
                    <a:pt x="84" y="69"/>
                  </a:lnTo>
                  <a:cubicBezTo>
                    <a:pt x="56" y="13"/>
                    <a:pt x="15" y="0"/>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 name="Freeform 10">
              <a:extLst>
                <a:ext uri="{FF2B5EF4-FFF2-40B4-BE49-F238E27FC236}">
                  <a16:creationId xmlns="" xmlns:a16="http://schemas.microsoft.com/office/drawing/2014/main" id="{E7CF0729-DF9E-4E86-A8C5-EE1E12F3F5F2}"/>
                </a:ext>
              </a:extLst>
            </p:cNvPr>
            <p:cNvSpPr>
              <a:spLocks/>
            </p:cNvSpPr>
            <p:nvPr/>
          </p:nvSpPr>
          <p:spPr bwMode="auto">
            <a:xfrm>
              <a:off x="4476750" y="1973263"/>
              <a:ext cx="146050" cy="93663"/>
            </a:xfrm>
            <a:custGeom>
              <a:avLst/>
              <a:gdLst>
                <a:gd name="T0" fmla="*/ 0 w 631"/>
                <a:gd name="T1" fmla="*/ 75 h 403"/>
                <a:gd name="T2" fmla="*/ 0 w 631"/>
                <a:gd name="T3" fmla="*/ 372 h 403"/>
                <a:gd name="T4" fmla="*/ 330 w 631"/>
                <a:gd name="T5" fmla="*/ 329 h 403"/>
                <a:gd name="T6" fmla="*/ 592 w 631"/>
                <a:gd name="T7" fmla="*/ 338 h 403"/>
                <a:gd name="T8" fmla="*/ 469 w 631"/>
                <a:gd name="T9" fmla="*/ 29 h 403"/>
                <a:gd name="T10" fmla="*/ 65 w 631"/>
                <a:gd name="T11" fmla="*/ 47 h 403"/>
                <a:gd name="T12" fmla="*/ 0 w 631"/>
                <a:gd name="T13" fmla="*/ 75 h 403"/>
              </a:gdLst>
              <a:ahLst/>
              <a:cxnLst>
                <a:cxn ang="0">
                  <a:pos x="T0" y="T1"/>
                </a:cxn>
                <a:cxn ang="0">
                  <a:pos x="T2" y="T3"/>
                </a:cxn>
                <a:cxn ang="0">
                  <a:pos x="T4" y="T5"/>
                </a:cxn>
                <a:cxn ang="0">
                  <a:pos x="T6" y="T7"/>
                </a:cxn>
                <a:cxn ang="0">
                  <a:pos x="T8" y="T9"/>
                </a:cxn>
                <a:cxn ang="0">
                  <a:pos x="T10" y="T11"/>
                </a:cxn>
                <a:cxn ang="0">
                  <a:pos x="T12" y="T13"/>
                </a:cxn>
              </a:cxnLst>
              <a:rect l="0" t="0" r="r" b="b"/>
              <a:pathLst>
                <a:path w="631" h="403">
                  <a:moveTo>
                    <a:pt x="0" y="75"/>
                  </a:moveTo>
                  <a:lnTo>
                    <a:pt x="0" y="372"/>
                  </a:lnTo>
                  <a:cubicBezTo>
                    <a:pt x="68" y="372"/>
                    <a:pt x="180" y="329"/>
                    <a:pt x="330" y="329"/>
                  </a:cubicBezTo>
                  <a:cubicBezTo>
                    <a:pt x="435" y="329"/>
                    <a:pt x="592" y="403"/>
                    <a:pt x="592" y="338"/>
                  </a:cubicBezTo>
                  <a:cubicBezTo>
                    <a:pt x="592" y="31"/>
                    <a:pt x="631" y="64"/>
                    <a:pt x="469" y="29"/>
                  </a:cubicBezTo>
                  <a:cubicBezTo>
                    <a:pt x="360" y="6"/>
                    <a:pt x="174" y="0"/>
                    <a:pt x="65" y="47"/>
                  </a:cubicBezTo>
                  <a:cubicBezTo>
                    <a:pt x="37" y="59"/>
                    <a:pt x="29" y="68"/>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 name="Freeform 11">
              <a:extLst>
                <a:ext uri="{FF2B5EF4-FFF2-40B4-BE49-F238E27FC236}">
                  <a16:creationId xmlns="" xmlns:a16="http://schemas.microsoft.com/office/drawing/2014/main" id="{A829007D-17A3-435C-B30D-5B47093A64B7}"/>
                </a:ext>
              </a:extLst>
            </p:cNvPr>
            <p:cNvSpPr>
              <a:spLocks/>
            </p:cNvSpPr>
            <p:nvPr/>
          </p:nvSpPr>
          <p:spPr bwMode="auto">
            <a:xfrm>
              <a:off x="4486275" y="2066926"/>
              <a:ext cx="120650" cy="60325"/>
            </a:xfrm>
            <a:custGeom>
              <a:avLst/>
              <a:gdLst>
                <a:gd name="T0" fmla="*/ 0 w 525"/>
                <a:gd name="T1" fmla="*/ 80 h 257"/>
                <a:gd name="T2" fmla="*/ 262 w 525"/>
                <a:gd name="T3" fmla="*/ 257 h 257"/>
                <a:gd name="T4" fmla="*/ 525 w 525"/>
                <a:gd name="T5" fmla="*/ 54 h 257"/>
                <a:gd name="T6" fmla="*/ 120 w 525"/>
                <a:gd name="T7" fmla="*/ 30 h 257"/>
                <a:gd name="T8" fmla="*/ 0 w 525"/>
                <a:gd name="T9" fmla="*/ 80 h 257"/>
              </a:gdLst>
              <a:ahLst/>
              <a:cxnLst>
                <a:cxn ang="0">
                  <a:pos x="T0" y="T1"/>
                </a:cxn>
                <a:cxn ang="0">
                  <a:pos x="T2" y="T3"/>
                </a:cxn>
                <a:cxn ang="0">
                  <a:pos x="T4" y="T5"/>
                </a:cxn>
                <a:cxn ang="0">
                  <a:pos x="T6" y="T7"/>
                </a:cxn>
                <a:cxn ang="0">
                  <a:pos x="T8" y="T9"/>
                </a:cxn>
              </a:cxnLst>
              <a:rect l="0" t="0" r="r" b="b"/>
              <a:pathLst>
                <a:path w="525" h="257">
                  <a:moveTo>
                    <a:pt x="0" y="80"/>
                  </a:moveTo>
                  <a:cubicBezTo>
                    <a:pt x="12" y="126"/>
                    <a:pt x="165" y="257"/>
                    <a:pt x="262" y="257"/>
                  </a:cubicBezTo>
                  <a:cubicBezTo>
                    <a:pt x="350" y="257"/>
                    <a:pt x="482" y="136"/>
                    <a:pt x="525" y="54"/>
                  </a:cubicBezTo>
                  <a:cubicBezTo>
                    <a:pt x="440" y="13"/>
                    <a:pt x="241" y="0"/>
                    <a:pt x="120" y="30"/>
                  </a:cubicBezTo>
                  <a:cubicBezTo>
                    <a:pt x="69" y="43"/>
                    <a:pt x="42" y="57"/>
                    <a:pt x="0"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 name="Freeform 12">
              <a:extLst>
                <a:ext uri="{FF2B5EF4-FFF2-40B4-BE49-F238E27FC236}">
                  <a16:creationId xmlns="" xmlns:a16="http://schemas.microsoft.com/office/drawing/2014/main" id="{905A937B-403A-4A76-952D-69AD279EA25B}"/>
                </a:ext>
              </a:extLst>
            </p:cNvPr>
            <p:cNvSpPr>
              <a:spLocks/>
            </p:cNvSpPr>
            <p:nvPr/>
          </p:nvSpPr>
          <p:spPr bwMode="auto">
            <a:xfrm>
              <a:off x="4229100" y="1758951"/>
              <a:ext cx="622300" cy="609600"/>
            </a:xfrm>
            <a:custGeom>
              <a:avLst/>
              <a:gdLst>
                <a:gd name="T0" fmla="*/ 532 w 2683"/>
                <a:gd name="T1" fmla="*/ 2604 h 2604"/>
                <a:gd name="T2" fmla="*/ 693 w 2683"/>
                <a:gd name="T3" fmla="*/ 2071 h 2604"/>
                <a:gd name="T4" fmla="*/ 775 w 2683"/>
                <a:gd name="T5" fmla="*/ 1111 h 2604"/>
                <a:gd name="T6" fmla="*/ 945 w 2683"/>
                <a:gd name="T7" fmla="*/ 935 h 2604"/>
                <a:gd name="T8" fmla="*/ 1062 w 2683"/>
                <a:gd name="T9" fmla="*/ 704 h 2604"/>
                <a:gd name="T10" fmla="*/ 1320 w 2683"/>
                <a:gd name="T11" fmla="*/ 606 h 2604"/>
                <a:gd name="T12" fmla="*/ 1320 w 2683"/>
                <a:gd name="T13" fmla="*/ 589 h 2604"/>
                <a:gd name="T14" fmla="*/ 1131 w 2683"/>
                <a:gd name="T15" fmla="*/ 523 h 2604"/>
                <a:gd name="T16" fmla="*/ 1015 w 2683"/>
                <a:gd name="T17" fmla="*/ 344 h 2604"/>
                <a:gd name="T18" fmla="*/ 1286 w 2683"/>
                <a:gd name="T19" fmla="*/ 513 h 2604"/>
                <a:gd name="T20" fmla="*/ 1316 w 2683"/>
                <a:gd name="T21" fmla="*/ 408 h 2604"/>
                <a:gd name="T22" fmla="*/ 1320 w 2683"/>
                <a:gd name="T23" fmla="*/ 268 h 2604"/>
                <a:gd name="T24" fmla="*/ 1362 w 2683"/>
                <a:gd name="T25" fmla="*/ 259 h 2604"/>
                <a:gd name="T26" fmla="*/ 1413 w 2683"/>
                <a:gd name="T27" fmla="*/ 276 h 2604"/>
                <a:gd name="T28" fmla="*/ 1420 w 2683"/>
                <a:gd name="T29" fmla="*/ 430 h 2604"/>
                <a:gd name="T30" fmla="*/ 1490 w 2683"/>
                <a:gd name="T31" fmla="*/ 498 h 2604"/>
                <a:gd name="T32" fmla="*/ 1675 w 2683"/>
                <a:gd name="T33" fmla="*/ 344 h 2604"/>
                <a:gd name="T34" fmla="*/ 1717 w 2683"/>
                <a:gd name="T35" fmla="*/ 352 h 2604"/>
                <a:gd name="T36" fmla="*/ 1631 w 2683"/>
                <a:gd name="T37" fmla="*/ 503 h 2604"/>
                <a:gd name="T38" fmla="*/ 1500 w 2683"/>
                <a:gd name="T39" fmla="*/ 558 h 2604"/>
                <a:gd name="T40" fmla="*/ 1447 w 2683"/>
                <a:gd name="T41" fmla="*/ 572 h 2604"/>
                <a:gd name="T42" fmla="*/ 1734 w 2683"/>
                <a:gd name="T43" fmla="*/ 793 h 2604"/>
                <a:gd name="T44" fmla="*/ 1788 w 2683"/>
                <a:gd name="T45" fmla="*/ 916 h 2604"/>
                <a:gd name="T46" fmla="*/ 1958 w 2683"/>
                <a:gd name="T47" fmla="*/ 1094 h 2604"/>
                <a:gd name="T48" fmla="*/ 2022 w 2683"/>
                <a:gd name="T49" fmla="*/ 1377 h 2604"/>
                <a:gd name="T50" fmla="*/ 2031 w 2683"/>
                <a:gd name="T51" fmla="*/ 1538 h 2604"/>
                <a:gd name="T52" fmla="*/ 2031 w 2683"/>
                <a:gd name="T53" fmla="*/ 1969 h 2604"/>
                <a:gd name="T54" fmla="*/ 2200 w 2683"/>
                <a:gd name="T55" fmla="*/ 2587 h 2604"/>
                <a:gd name="T56" fmla="*/ 2683 w 2683"/>
                <a:gd name="T57" fmla="*/ 1597 h 2604"/>
                <a:gd name="T58" fmla="*/ 2559 w 2683"/>
                <a:gd name="T59" fmla="*/ 1018 h 2604"/>
                <a:gd name="T60" fmla="*/ 2439 w 2683"/>
                <a:gd name="T61" fmla="*/ 816 h 2604"/>
                <a:gd name="T62" fmla="*/ 2329 w 2683"/>
                <a:gd name="T63" fmla="*/ 680 h 2604"/>
                <a:gd name="T64" fmla="*/ 2291 w 2683"/>
                <a:gd name="T65" fmla="*/ 634 h 2604"/>
                <a:gd name="T66" fmla="*/ 1909 w 2683"/>
                <a:gd name="T67" fmla="*/ 363 h 2604"/>
                <a:gd name="T68" fmla="*/ 51 w 2683"/>
                <a:gd name="T69" fmla="*/ 1318 h 2604"/>
                <a:gd name="T70" fmla="*/ 34 w 2683"/>
                <a:gd name="T71" fmla="*/ 1429 h 2604"/>
                <a:gd name="T72" fmla="*/ 273 w 2683"/>
                <a:gd name="T73" fmla="*/ 2339 h 2604"/>
                <a:gd name="T74" fmla="*/ 359 w 2683"/>
                <a:gd name="T75" fmla="*/ 2447 h 2604"/>
                <a:gd name="T76" fmla="*/ 532 w 2683"/>
                <a:gd name="T77" fmla="*/ 2604 h 2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83" h="2604">
                  <a:moveTo>
                    <a:pt x="532" y="2604"/>
                  </a:moveTo>
                  <a:cubicBezTo>
                    <a:pt x="596" y="2558"/>
                    <a:pt x="692" y="2200"/>
                    <a:pt x="693" y="2071"/>
                  </a:cubicBezTo>
                  <a:cubicBezTo>
                    <a:pt x="696" y="1808"/>
                    <a:pt x="665" y="1336"/>
                    <a:pt x="775" y="1111"/>
                  </a:cubicBezTo>
                  <a:cubicBezTo>
                    <a:pt x="824" y="1010"/>
                    <a:pt x="891" y="987"/>
                    <a:pt x="945" y="935"/>
                  </a:cubicBezTo>
                  <a:cubicBezTo>
                    <a:pt x="1017" y="866"/>
                    <a:pt x="924" y="808"/>
                    <a:pt x="1062" y="704"/>
                  </a:cubicBezTo>
                  <a:cubicBezTo>
                    <a:pt x="1131" y="652"/>
                    <a:pt x="1203" y="606"/>
                    <a:pt x="1320" y="606"/>
                  </a:cubicBezTo>
                  <a:lnTo>
                    <a:pt x="1320" y="589"/>
                  </a:lnTo>
                  <a:cubicBezTo>
                    <a:pt x="1241" y="571"/>
                    <a:pt x="1192" y="564"/>
                    <a:pt x="1131" y="523"/>
                  </a:cubicBezTo>
                  <a:cubicBezTo>
                    <a:pt x="1049" y="468"/>
                    <a:pt x="1015" y="428"/>
                    <a:pt x="1015" y="344"/>
                  </a:cubicBezTo>
                  <a:cubicBezTo>
                    <a:pt x="1144" y="344"/>
                    <a:pt x="1115" y="513"/>
                    <a:pt x="1286" y="513"/>
                  </a:cubicBezTo>
                  <a:cubicBezTo>
                    <a:pt x="1324" y="513"/>
                    <a:pt x="1310" y="452"/>
                    <a:pt x="1316" y="408"/>
                  </a:cubicBezTo>
                  <a:cubicBezTo>
                    <a:pt x="1323" y="363"/>
                    <a:pt x="1320" y="314"/>
                    <a:pt x="1320" y="268"/>
                  </a:cubicBezTo>
                  <a:cubicBezTo>
                    <a:pt x="1353" y="265"/>
                    <a:pt x="1340" y="259"/>
                    <a:pt x="1362" y="259"/>
                  </a:cubicBezTo>
                  <a:cubicBezTo>
                    <a:pt x="1378" y="259"/>
                    <a:pt x="1389" y="271"/>
                    <a:pt x="1413" y="276"/>
                  </a:cubicBezTo>
                  <a:cubicBezTo>
                    <a:pt x="1413" y="336"/>
                    <a:pt x="1415" y="382"/>
                    <a:pt x="1420" y="430"/>
                  </a:cubicBezTo>
                  <a:cubicBezTo>
                    <a:pt x="1428" y="513"/>
                    <a:pt x="1410" y="526"/>
                    <a:pt x="1490" y="498"/>
                  </a:cubicBezTo>
                  <a:cubicBezTo>
                    <a:pt x="1608" y="456"/>
                    <a:pt x="1641" y="344"/>
                    <a:pt x="1675" y="344"/>
                  </a:cubicBezTo>
                  <a:cubicBezTo>
                    <a:pt x="1698" y="344"/>
                    <a:pt x="1699" y="348"/>
                    <a:pt x="1717" y="352"/>
                  </a:cubicBezTo>
                  <a:cubicBezTo>
                    <a:pt x="1733" y="417"/>
                    <a:pt x="1694" y="444"/>
                    <a:pt x="1631" y="503"/>
                  </a:cubicBezTo>
                  <a:cubicBezTo>
                    <a:pt x="1568" y="562"/>
                    <a:pt x="1544" y="551"/>
                    <a:pt x="1500" y="558"/>
                  </a:cubicBezTo>
                  <a:cubicBezTo>
                    <a:pt x="1483" y="560"/>
                    <a:pt x="1467" y="568"/>
                    <a:pt x="1447" y="572"/>
                  </a:cubicBezTo>
                  <a:cubicBezTo>
                    <a:pt x="1482" y="621"/>
                    <a:pt x="1689" y="653"/>
                    <a:pt x="1734" y="793"/>
                  </a:cubicBezTo>
                  <a:cubicBezTo>
                    <a:pt x="1750" y="846"/>
                    <a:pt x="1747" y="883"/>
                    <a:pt x="1788" y="916"/>
                  </a:cubicBezTo>
                  <a:cubicBezTo>
                    <a:pt x="1855" y="969"/>
                    <a:pt x="1897" y="974"/>
                    <a:pt x="1958" y="1094"/>
                  </a:cubicBezTo>
                  <a:cubicBezTo>
                    <a:pt x="1999" y="1177"/>
                    <a:pt x="2023" y="1255"/>
                    <a:pt x="2022" y="1377"/>
                  </a:cubicBezTo>
                  <a:cubicBezTo>
                    <a:pt x="2022" y="1434"/>
                    <a:pt x="2031" y="1471"/>
                    <a:pt x="2031" y="1538"/>
                  </a:cubicBezTo>
                  <a:lnTo>
                    <a:pt x="2031" y="1969"/>
                  </a:lnTo>
                  <a:cubicBezTo>
                    <a:pt x="2040" y="2142"/>
                    <a:pt x="2064" y="2496"/>
                    <a:pt x="2200" y="2587"/>
                  </a:cubicBezTo>
                  <a:cubicBezTo>
                    <a:pt x="2428" y="2435"/>
                    <a:pt x="2683" y="1983"/>
                    <a:pt x="2683" y="1597"/>
                  </a:cubicBezTo>
                  <a:cubicBezTo>
                    <a:pt x="2683" y="1366"/>
                    <a:pt x="2642" y="1192"/>
                    <a:pt x="2559" y="1018"/>
                  </a:cubicBezTo>
                  <a:cubicBezTo>
                    <a:pt x="2523" y="943"/>
                    <a:pt x="2483" y="882"/>
                    <a:pt x="2439" y="816"/>
                  </a:cubicBezTo>
                  <a:lnTo>
                    <a:pt x="2329" y="680"/>
                  </a:lnTo>
                  <a:cubicBezTo>
                    <a:pt x="2311" y="661"/>
                    <a:pt x="2309" y="653"/>
                    <a:pt x="2291" y="634"/>
                  </a:cubicBezTo>
                  <a:cubicBezTo>
                    <a:pt x="2202" y="536"/>
                    <a:pt x="2028" y="419"/>
                    <a:pt x="1909" y="363"/>
                  </a:cubicBezTo>
                  <a:cubicBezTo>
                    <a:pt x="1129" y="0"/>
                    <a:pt x="199" y="480"/>
                    <a:pt x="51" y="1318"/>
                  </a:cubicBezTo>
                  <a:cubicBezTo>
                    <a:pt x="44" y="1353"/>
                    <a:pt x="37" y="1398"/>
                    <a:pt x="34" y="1429"/>
                  </a:cubicBezTo>
                  <a:cubicBezTo>
                    <a:pt x="0" y="1758"/>
                    <a:pt x="90" y="2062"/>
                    <a:pt x="273" y="2339"/>
                  </a:cubicBezTo>
                  <a:cubicBezTo>
                    <a:pt x="309" y="2393"/>
                    <a:pt x="328" y="2407"/>
                    <a:pt x="359" y="2447"/>
                  </a:cubicBezTo>
                  <a:cubicBezTo>
                    <a:pt x="401" y="2501"/>
                    <a:pt x="474" y="2574"/>
                    <a:pt x="532" y="26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 name="Freeform 13">
              <a:extLst>
                <a:ext uri="{FF2B5EF4-FFF2-40B4-BE49-F238E27FC236}">
                  <a16:creationId xmlns="" xmlns:a16="http://schemas.microsoft.com/office/drawing/2014/main" id="{4FEBC48D-C2F8-4C9C-B4A7-83766EE409D5}"/>
                </a:ext>
              </a:extLst>
            </p:cNvPr>
            <p:cNvSpPr>
              <a:spLocks noEditPoints="1"/>
            </p:cNvSpPr>
            <p:nvPr/>
          </p:nvSpPr>
          <p:spPr bwMode="auto">
            <a:xfrm>
              <a:off x="4208463" y="1784351"/>
              <a:ext cx="668338" cy="698500"/>
            </a:xfrm>
            <a:custGeom>
              <a:avLst/>
              <a:gdLst>
                <a:gd name="T0" fmla="*/ 1575 w 2879"/>
                <a:gd name="T1" fmla="*/ 2823 h 2992"/>
                <a:gd name="T2" fmla="*/ 1761 w 2879"/>
                <a:gd name="T3" fmla="*/ 2882 h 2992"/>
                <a:gd name="T4" fmla="*/ 1321 w 2879"/>
                <a:gd name="T5" fmla="*/ 2857 h 2992"/>
                <a:gd name="T6" fmla="*/ 1355 w 2879"/>
                <a:gd name="T7" fmla="*/ 2848 h 2992"/>
                <a:gd name="T8" fmla="*/ 1524 w 2879"/>
                <a:gd name="T9" fmla="*/ 2798 h 2992"/>
                <a:gd name="T10" fmla="*/ 1363 w 2879"/>
                <a:gd name="T11" fmla="*/ 2798 h 2992"/>
                <a:gd name="T12" fmla="*/ 1316 w 2879"/>
                <a:gd name="T13" fmla="*/ 2911 h 2992"/>
                <a:gd name="T14" fmla="*/ 1160 w 2879"/>
                <a:gd name="T15" fmla="*/ 2772 h 2992"/>
                <a:gd name="T16" fmla="*/ 1084 w 2879"/>
                <a:gd name="T17" fmla="*/ 2874 h 2992"/>
                <a:gd name="T18" fmla="*/ 1143 w 2879"/>
                <a:gd name="T19" fmla="*/ 2755 h 2992"/>
                <a:gd name="T20" fmla="*/ 1084 w 2879"/>
                <a:gd name="T21" fmla="*/ 2874 h 2992"/>
                <a:gd name="T22" fmla="*/ 1599 w 2879"/>
                <a:gd name="T23" fmla="*/ 2806 h 2992"/>
                <a:gd name="T24" fmla="*/ 1837 w 2879"/>
                <a:gd name="T25" fmla="*/ 2730 h 2992"/>
                <a:gd name="T26" fmla="*/ 1803 w 2879"/>
                <a:gd name="T27" fmla="*/ 2815 h 2992"/>
                <a:gd name="T28" fmla="*/ 1710 w 2879"/>
                <a:gd name="T29" fmla="*/ 2815 h 2992"/>
                <a:gd name="T30" fmla="*/ 1427 w 2879"/>
                <a:gd name="T31" fmla="*/ 2339 h 2992"/>
                <a:gd name="T32" fmla="*/ 1311 w 2879"/>
                <a:gd name="T33" fmla="*/ 1892 h 2992"/>
                <a:gd name="T34" fmla="*/ 1346 w 2879"/>
                <a:gd name="T35" fmla="*/ 1665 h 2992"/>
                <a:gd name="T36" fmla="*/ 1457 w 2879"/>
                <a:gd name="T37" fmla="*/ 1886 h 2992"/>
                <a:gd name="T38" fmla="*/ 1511 w 2879"/>
                <a:gd name="T39" fmla="*/ 2100 h 2992"/>
                <a:gd name="T40" fmla="*/ 1627 w 2879"/>
                <a:gd name="T41" fmla="*/ 2196 h 2992"/>
                <a:gd name="T42" fmla="*/ 1479 w 2879"/>
                <a:gd name="T43" fmla="*/ 2701 h 2992"/>
                <a:gd name="T44" fmla="*/ 1353 w 2879"/>
                <a:gd name="T45" fmla="*/ 2165 h 2992"/>
                <a:gd name="T46" fmla="*/ 965 w 2879"/>
                <a:gd name="T47" fmla="*/ 2696 h 2992"/>
                <a:gd name="T48" fmla="*/ 329 w 2879"/>
                <a:gd name="T49" fmla="*/ 2283 h 2992"/>
                <a:gd name="T50" fmla="*/ 442 w 2879"/>
                <a:gd name="T51" fmla="*/ 514 h 2992"/>
                <a:gd name="T52" fmla="*/ 2390 w 2879"/>
                <a:gd name="T53" fmla="*/ 467 h 2992"/>
                <a:gd name="T54" fmla="*/ 2537 w 2879"/>
                <a:gd name="T55" fmla="*/ 2304 h 2992"/>
                <a:gd name="T56" fmla="*/ 1914 w 2879"/>
                <a:gd name="T57" fmla="*/ 2696 h 2992"/>
                <a:gd name="T58" fmla="*/ 2068 w 2879"/>
                <a:gd name="T59" fmla="*/ 2270 h 2992"/>
                <a:gd name="T60" fmla="*/ 1812 w 2879"/>
                <a:gd name="T61" fmla="*/ 1308 h 2992"/>
                <a:gd name="T62" fmla="*/ 1679 w 2879"/>
                <a:gd name="T63" fmla="*/ 1601 h 2992"/>
                <a:gd name="T64" fmla="*/ 1770 w 2879"/>
                <a:gd name="T65" fmla="*/ 2095 h 2992"/>
                <a:gd name="T66" fmla="*/ 1685 w 2879"/>
                <a:gd name="T67" fmla="*/ 2493 h 2992"/>
                <a:gd name="T68" fmla="*/ 1383 w 2879"/>
                <a:gd name="T69" fmla="*/ 1607 h 2992"/>
                <a:gd name="T70" fmla="*/ 1228 w 2879"/>
                <a:gd name="T71" fmla="*/ 2442 h 2992"/>
                <a:gd name="T72" fmla="*/ 1135 w 2879"/>
                <a:gd name="T73" fmla="*/ 1849 h 2992"/>
                <a:gd name="T74" fmla="*/ 958 w 2879"/>
                <a:gd name="T75" fmla="*/ 1385 h 2992"/>
                <a:gd name="T76" fmla="*/ 677 w 2879"/>
                <a:gd name="T77" fmla="*/ 2535 h 2992"/>
                <a:gd name="T78" fmla="*/ 914 w 2879"/>
                <a:gd name="T79" fmla="*/ 2806 h 2992"/>
                <a:gd name="T80" fmla="*/ 1934 w 2879"/>
                <a:gd name="T81" fmla="*/ 2911 h 2992"/>
                <a:gd name="T82" fmla="*/ 2320 w 2879"/>
                <a:gd name="T83" fmla="*/ 2603 h 2992"/>
                <a:gd name="T84" fmla="*/ 2523 w 2879"/>
                <a:gd name="T85" fmla="*/ 520 h 2992"/>
                <a:gd name="T86" fmla="*/ 1516 w 2879"/>
                <a:gd name="T87" fmla="*/ 29 h 2992"/>
                <a:gd name="T88" fmla="*/ 408 w 2879"/>
                <a:gd name="T89" fmla="*/ 463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9" h="2992">
                  <a:moveTo>
                    <a:pt x="1549" y="2908"/>
                  </a:moveTo>
                  <a:lnTo>
                    <a:pt x="1549" y="2823"/>
                  </a:lnTo>
                  <a:lnTo>
                    <a:pt x="1575" y="2823"/>
                  </a:lnTo>
                  <a:cubicBezTo>
                    <a:pt x="1577" y="2850"/>
                    <a:pt x="1583" y="2853"/>
                    <a:pt x="1583" y="2882"/>
                  </a:cubicBezTo>
                  <a:cubicBezTo>
                    <a:pt x="1583" y="2908"/>
                    <a:pt x="1573" y="2905"/>
                    <a:pt x="1549" y="2908"/>
                  </a:cubicBezTo>
                  <a:close/>
                  <a:moveTo>
                    <a:pt x="1761" y="2882"/>
                  </a:moveTo>
                  <a:cubicBezTo>
                    <a:pt x="1750" y="2860"/>
                    <a:pt x="1753" y="2873"/>
                    <a:pt x="1753" y="2840"/>
                  </a:cubicBezTo>
                  <a:cubicBezTo>
                    <a:pt x="1813" y="2845"/>
                    <a:pt x="1781" y="2880"/>
                    <a:pt x="1761" y="2882"/>
                  </a:cubicBezTo>
                  <a:close/>
                  <a:moveTo>
                    <a:pt x="1321" y="2857"/>
                  </a:moveTo>
                  <a:lnTo>
                    <a:pt x="1321" y="2806"/>
                  </a:lnTo>
                  <a:lnTo>
                    <a:pt x="1346" y="2806"/>
                  </a:lnTo>
                  <a:cubicBezTo>
                    <a:pt x="1348" y="2829"/>
                    <a:pt x="1350" y="2829"/>
                    <a:pt x="1355" y="2848"/>
                  </a:cubicBezTo>
                  <a:cubicBezTo>
                    <a:pt x="1341" y="2850"/>
                    <a:pt x="1328" y="2848"/>
                    <a:pt x="1321" y="2857"/>
                  </a:cubicBezTo>
                  <a:close/>
                  <a:moveTo>
                    <a:pt x="1363" y="2798"/>
                  </a:moveTo>
                  <a:lnTo>
                    <a:pt x="1524" y="2798"/>
                  </a:lnTo>
                  <a:cubicBezTo>
                    <a:pt x="1504" y="2840"/>
                    <a:pt x="1521" y="2884"/>
                    <a:pt x="1524" y="2925"/>
                  </a:cubicBezTo>
                  <a:lnTo>
                    <a:pt x="1338" y="2925"/>
                  </a:lnTo>
                  <a:cubicBezTo>
                    <a:pt x="1376" y="2868"/>
                    <a:pt x="1399" y="2865"/>
                    <a:pt x="1363" y="2798"/>
                  </a:cubicBezTo>
                  <a:close/>
                  <a:moveTo>
                    <a:pt x="1287" y="2874"/>
                  </a:moveTo>
                  <a:cubicBezTo>
                    <a:pt x="1307" y="2879"/>
                    <a:pt x="1312" y="2882"/>
                    <a:pt x="1338" y="2882"/>
                  </a:cubicBezTo>
                  <a:cubicBezTo>
                    <a:pt x="1331" y="2906"/>
                    <a:pt x="1340" y="2897"/>
                    <a:pt x="1316" y="2911"/>
                  </a:cubicBezTo>
                  <a:cubicBezTo>
                    <a:pt x="1275" y="2934"/>
                    <a:pt x="1165" y="2927"/>
                    <a:pt x="1143" y="2882"/>
                  </a:cubicBezTo>
                  <a:cubicBezTo>
                    <a:pt x="1135" y="2866"/>
                    <a:pt x="1139" y="2855"/>
                    <a:pt x="1145" y="2835"/>
                  </a:cubicBezTo>
                  <a:cubicBezTo>
                    <a:pt x="1153" y="2811"/>
                    <a:pt x="1158" y="2797"/>
                    <a:pt x="1160" y="2772"/>
                  </a:cubicBezTo>
                  <a:lnTo>
                    <a:pt x="1312" y="2783"/>
                  </a:lnTo>
                  <a:cubicBezTo>
                    <a:pt x="1289" y="2816"/>
                    <a:pt x="1287" y="2814"/>
                    <a:pt x="1287" y="2874"/>
                  </a:cubicBezTo>
                  <a:close/>
                  <a:moveTo>
                    <a:pt x="1084" y="2874"/>
                  </a:moveTo>
                  <a:cubicBezTo>
                    <a:pt x="1021" y="2874"/>
                    <a:pt x="1025" y="2869"/>
                    <a:pt x="974" y="2857"/>
                  </a:cubicBezTo>
                  <a:lnTo>
                    <a:pt x="1036" y="2731"/>
                  </a:lnTo>
                  <a:cubicBezTo>
                    <a:pt x="1070" y="2739"/>
                    <a:pt x="1099" y="2754"/>
                    <a:pt x="1143" y="2755"/>
                  </a:cubicBezTo>
                  <a:cubicBezTo>
                    <a:pt x="1125" y="2800"/>
                    <a:pt x="1149" y="2744"/>
                    <a:pt x="1122" y="2776"/>
                  </a:cubicBezTo>
                  <a:cubicBezTo>
                    <a:pt x="1104" y="2798"/>
                    <a:pt x="1114" y="2769"/>
                    <a:pt x="1116" y="2807"/>
                  </a:cubicBezTo>
                  <a:cubicBezTo>
                    <a:pt x="1118" y="2844"/>
                    <a:pt x="1120" y="2874"/>
                    <a:pt x="1084" y="2874"/>
                  </a:cubicBezTo>
                  <a:close/>
                  <a:moveTo>
                    <a:pt x="1736" y="2899"/>
                  </a:moveTo>
                  <a:cubicBezTo>
                    <a:pt x="1699" y="2908"/>
                    <a:pt x="1632" y="2924"/>
                    <a:pt x="1592" y="2925"/>
                  </a:cubicBezTo>
                  <a:cubicBezTo>
                    <a:pt x="1607" y="2859"/>
                    <a:pt x="1616" y="2924"/>
                    <a:pt x="1599" y="2806"/>
                  </a:cubicBezTo>
                  <a:cubicBezTo>
                    <a:pt x="1592" y="2802"/>
                    <a:pt x="1584" y="2800"/>
                    <a:pt x="1581" y="2800"/>
                  </a:cubicBezTo>
                  <a:lnTo>
                    <a:pt x="1558" y="2789"/>
                  </a:lnTo>
                  <a:cubicBezTo>
                    <a:pt x="1664" y="2765"/>
                    <a:pt x="1744" y="2775"/>
                    <a:pt x="1837" y="2730"/>
                  </a:cubicBezTo>
                  <a:lnTo>
                    <a:pt x="1888" y="2857"/>
                  </a:lnTo>
                  <a:cubicBezTo>
                    <a:pt x="1864" y="2869"/>
                    <a:pt x="1833" y="2876"/>
                    <a:pt x="1803" y="2882"/>
                  </a:cubicBezTo>
                  <a:lnTo>
                    <a:pt x="1803" y="2815"/>
                  </a:lnTo>
                  <a:cubicBezTo>
                    <a:pt x="1759" y="2811"/>
                    <a:pt x="1788" y="2804"/>
                    <a:pt x="1744" y="2815"/>
                  </a:cubicBezTo>
                  <a:cubicBezTo>
                    <a:pt x="1756" y="2797"/>
                    <a:pt x="1767" y="2781"/>
                    <a:pt x="1778" y="2764"/>
                  </a:cubicBezTo>
                  <a:cubicBezTo>
                    <a:pt x="1738" y="2773"/>
                    <a:pt x="1722" y="2778"/>
                    <a:pt x="1710" y="2815"/>
                  </a:cubicBezTo>
                  <a:cubicBezTo>
                    <a:pt x="1701" y="2846"/>
                    <a:pt x="1719" y="2868"/>
                    <a:pt x="1736" y="2899"/>
                  </a:cubicBezTo>
                  <a:close/>
                  <a:moveTo>
                    <a:pt x="1353" y="2165"/>
                  </a:moveTo>
                  <a:cubicBezTo>
                    <a:pt x="1390" y="2221"/>
                    <a:pt x="1360" y="2325"/>
                    <a:pt x="1427" y="2339"/>
                  </a:cubicBezTo>
                  <a:cubicBezTo>
                    <a:pt x="1434" y="2077"/>
                    <a:pt x="1373" y="2191"/>
                    <a:pt x="1342" y="2121"/>
                  </a:cubicBezTo>
                  <a:cubicBezTo>
                    <a:pt x="1327" y="2045"/>
                    <a:pt x="1349" y="2044"/>
                    <a:pt x="1358" y="1989"/>
                  </a:cubicBezTo>
                  <a:cubicBezTo>
                    <a:pt x="1365" y="1942"/>
                    <a:pt x="1321" y="1950"/>
                    <a:pt x="1311" y="1892"/>
                  </a:cubicBezTo>
                  <a:cubicBezTo>
                    <a:pt x="1357" y="1820"/>
                    <a:pt x="1435" y="1869"/>
                    <a:pt x="1428" y="1793"/>
                  </a:cubicBezTo>
                  <a:cubicBezTo>
                    <a:pt x="1395" y="1772"/>
                    <a:pt x="1337" y="1792"/>
                    <a:pt x="1316" y="1759"/>
                  </a:cubicBezTo>
                  <a:cubicBezTo>
                    <a:pt x="1296" y="1727"/>
                    <a:pt x="1329" y="1682"/>
                    <a:pt x="1346" y="1665"/>
                  </a:cubicBezTo>
                  <a:cubicBezTo>
                    <a:pt x="1395" y="1679"/>
                    <a:pt x="1376" y="1680"/>
                    <a:pt x="1400" y="1719"/>
                  </a:cubicBezTo>
                  <a:cubicBezTo>
                    <a:pt x="1515" y="1731"/>
                    <a:pt x="1523" y="1715"/>
                    <a:pt x="1625" y="1757"/>
                  </a:cubicBezTo>
                  <a:cubicBezTo>
                    <a:pt x="1634" y="1916"/>
                    <a:pt x="1547" y="1882"/>
                    <a:pt x="1457" y="1886"/>
                  </a:cubicBezTo>
                  <a:cubicBezTo>
                    <a:pt x="1427" y="1888"/>
                    <a:pt x="1405" y="1892"/>
                    <a:pt x="1385" y="1909"/>
                  </a:cubicBezTo>
                  <a:cubicBezTo>
                    <a:pt x="1409" y="1929"/>
                    <a:pt x="1409" y="1927"/>
                    <a:pt x="1448" y="1935"/>
                  </a:cubicBezTo>
                  <a:cubicBezTo>
                    <a:pt x="1533" y="1952"/>
                    <a:pt x="1492" y="2005"/>
                    <a:pt x="1511" y="2100"/>
                  </a:cubicBezTo>
                  <a:cubicBezTo>
                    <a:pt x="1550" y="2041"/>
                    <a:pt x="1523" y="1991"/>
                    <a:pt x="1577" y="1967"/>
                  </a:cubicBezTo>
                  <a:cubicBezTo>
                    <a:pt x="1610" y="2042"/>
                    <a:pt x="1601" y="2076"/>
                    <a:pt x="1577" y="2149"/>
                  </a:cubicBezTo>
                  <a:cubicBezTo>
                    <a:pt x="1617" y="2174"/>
                    <a:pt x="1618" y="2137"/>
                    <a:pt x="1627" y="2196"/>
                  </a:cubicBezTo>
                  <a:cubicBezTo>
                    <a:pt x="1638" y="2274"/>
                    <a:pt x="1612" y="2358"/>
                    <a:pt x="1557" y="2407"/>
                  </a:cubicBezTo>
                  <a:cubicBezTo>
                    <a:pt x="1497" y="2459"/>
                    <a:pt x="1503" y="2425"/>
                    <a:pt x="1502" y="2535"/>
                  </a:cubicBezTo>
                  <a:cubicBezTo>
                    <a:pt x="1502" y="2594"/>
                    <a:pt x="1503" y="2655"/>
                    <a:pt x="1479" y="2701"/>
                  </a:cubicBezTo>
                  <a:cubicBezTo>
                    <a:pt x="1383" y="2681"/>
                    <a:pt x="1423" y="2605"/>
                    <a:pt x="1425" y="2434"/>
                  </a:cubicBezTo>
                  <a:cubicBezTo>
                    <a:pt x="1366" y="2389"/>
                    <a:pt x="1294" y="2369"/>
                    <a:pt x="1302" y="2221"/>
                  </a:cubicBezTo>
                  <a:cubicBezTo>
                    <a:pt x="1305" y="2178"/>
                    <a:pt x="1313" y="2169"/>
                    <a:pt x="1353" y="2165"/>
                  </a:cubicBezTo>
                  <a:close/>
                  <a:moveTo>
                    <a:pt x="677" y="2535"/>
                  </a:moveTo>
                  <a:cubicBezTo>
                    <a:pt x="685" y="2563"/>
                    <a:pt x="678" y="2547"/>
                    <a:pt x="699" y="2565"/>
                  </a:cubicBezTo>
                  <a:cubicBezTo>
                    <a:pt x="752" y="2611"/>
                    <a:pt x="903" y="2695"/>
                    <a:pt x="965" y="2696"/>
                  </a:cubicBezTo>
                  <a:cubicBezTo>
                    <a:pt x="959" y="2722"/>
                    <a:pt x="954" y="2721"/>
                    <a:pt x="948" y="2747"/>
                  </a:cubicBezTo>
                  <a:cubicBezTo>
                    <a:pt x="896" y="2746"/>
                    <a:pt x="791" y="2693"/>
                    <a:pt x="755" y="2669"/>
                  </a:cubicBezTo>
                  <a:cubicBezTo>
                    <a:pt x="589" y="2561"/>
                    <a:pt x="451" y="2449"/>
                    <a:pt x="329" y="2283"/>
                  </a:cubicBezTo>
                  <a:cubicBezTo>
                    <a:pt x="91" y="1958"/>
                    <a:pt x="5" y="1570"/>
                    <a:pt x="97" y="1150"/>
                  </a:cubicBezTo>
                  <a:cubicBezTo>
                    <a:pt x="143" y="940"/>
                    <a:pt x="268" y="687"/>
                    <a:pt x="421" y="535"/>
                  </a:cubicBezTo>
                  <a:cubicBezTo>
                    <a:pt x="430" y="526"/>
                    <a:pt x="434" y="523"/>
                    <a:pt x="442" y="514"/>
                  </a:cubicBezTo>
                  <a:cubicBezTo>
                    <a:pt x="504" y="446"/>
                    <a:pt x="576" y="385"/>
                    <a:pt x="652" y="334"/>
                  </a:cubicBezTo>
                  <a:cubicBezTo>
                    <a:pt x="1121" y="23"/>
                    <a:pt x="1735" y="0"/>
                    <a:pt x="2203" y="315"/>
                  </a:cubicBezTo>
                  <a:lnTo>
                    <a:pt x="2390" y="467"/>
                  </a:lnTo>
                  <a:cubicBezTo>
                    <a:pt x="2613" y="693"/>
                    <a:pt x="2811" y="1034"/>
                    <a:pt x="2811" y="1375"/>
                  </a:cubicBezTo>
                  <a:lnTo>
                    <a:pt x="2811" y="1528"/>
                  </a:lnTo>
                  <a:cubicBezTo>
                    <a:pt x="2811" y="1813"/>
                    <a:pt x="2667" y="2145"/>
                    <a:pt x="2537" y="2304"/>
                  </a:cubicBezTo>
                  <a:cubicBezTo>
                    <a:pt x="2493" y="2358"/>
                    <a:pt x="2460" y="2391"/>
                    <a:pt x="2411" y="2440"/>
                  </a:cubicBezTo>
                  <a:cubicBezTo>
                    <a:pt x="2306" y="2545"/>
                    <a:pt x="2055" y="2744"/>
                    <a:pt x="1922" y="2747"/>
                  </a:cubicBezTo>
                  <a:cubicBezTo>
                    <a:pt x="1917" y="2727"/>
                    <a:pt x="1914" y="2722"/>
                    <a:pt x="1914" y="2696"/>
                  </a:cubicBezTo>
                  <a:cubicBezTo>
                    <a:pt x="1995" y="2694"/>
                    <a:pt x="2114" y="2602"/>
                    <a:pt x="2176" y="2569"/>
                  </a:cubicBezTo>
                  <a:cubicBezTo>
                    <a:pt x="2169" y="2539"/>
                    <a:pt x="2155" y="2526"/>
                    <a:pt x="2142" y="2501"/>
                  </a:cubicBezTo>
                  <a:cubicBezTo>
                    <a:pt x="2102" y="2424"/>
                    <a:pt x="2080" y="2361"/>
                    <a:pt x="2068" y="2270"/>
                  </a:cubicBezTo>
                  <a:cubicBezTo>
                    <a:pt x="2051" y="2134"/>
                    <a:pt x="2024" y="1600"/>
                    <a:pt x="2024" y="1502"/>
                  </a:cubicBezTo>
                  <a:cubicBezTo>
                    <a:pt x="2024" y="1424"/>
                    <a:pt x="1992" y="1413"/>
                    <a:pt x="1945" y="1378"/>
                  </a:cubicBezTo>
                  <a:cubicBezTo>
                    <a:pt x="1914" y="1354"/>
                    <a:pt x="1853" y="1317"/>
                    <a:pt x="1812" y="1308"/>
                  </a:cubicBezTo>
                  <a:cubicBezTo>
                    <a:pt x="1769" y="1389"/>
                    <a:pt x="1656" y="1489"/>
                    <a:pt x="1575" y="1511"/>
                  </a:cubicBezTo>
                  <a:cubicBezTo>
                    <a:pt x="1583" y="1540"/>
                    <a:pt x="1596" y="1544"/>
                    <a:pt x="1621" y="1558"/>
                  </a:cubicBezTo>
                  <a:cubicBezTo>
                    <a:pt x="1654" y="1577"/>
                    <a:pt x="1652" y="1575"/>
                    <a:pt x="1679" y="1601"/>
                  </a:cubicBezTo>
                  <a:cubicBezTo>
                    <a:pt x="1722" y="1645"/>
                    <a:pt x="1728" y="1668"/>
                    <a:pt x="1742" y="1733"/>
                  </a:cubicBezTo>
                  <a:cubicBezTo>
                    <a:pt x="1753" y="1781"/>
                    <a:pt x="1762" y="1854"/>
                    <a:pt x="1761" y="1908"/>
                  </a:cubicBezTo>
                  <a:cubicBezTo>
                    <a:pt x="1761" y="1979"/>
                    <a:pt x="1770" y="2024"/>
                    <a:pt x="1770" y="2095"/>
                  </a:cubicBezTo>
                  <a:cubicBezTo>
                    <a:pt x="1770" y="2175"/>
                    <a:pt x="1761" y="2221"/>
                    <a:pt x="1761" y="2298"/>
                  </a:cubicBezTo>
                  <a:cubicBezTo>
                    <a:pt x="1762" y="2375"/>
                    <a:pt x="1746" y="2429"/>
                    <a:pt x="1744" y="2493"/>
                  </a:cubicBezTo>
                  <a:lnTo>
                    <a:pt x="1685" y="2493"/>
                  </a:lnTo>
                  <a:cubicBezTo>
                    <a:pt x="1681" y="2447"/>
                    <a:pt x="1668" y="2400"/>
                    <a:pt x="1668" y="2349"/>
                  </a:cubicBezTo>
                  <a:cubicBezTo>
                    <a:pt x="1668" y="2091"/>
                    <a:pt x="1708" y="1881"/>
                    <a:pt x="1609" y="1688"/>
                  </a:cubicBezTo>
                  <a:cubicBezTo>
                    <a:pt x="1566" y="1604"/>
                    <a:pt x="1470" y="1541"/>
                    <a:pt x="1383" y="1607"/>
                  </a:cubicBezTo>
                  <a:cubicBezTo>
                    <a:pt x="1200" y="1748"/>
                    <a:pt x="1245" y="1884"/>
                    <a:pt x="1223" y="2031"/>
                  </a:cubicBezTo>
                  <a:cubicBezTo>
                    <a:pt x="1217" y="2072"/>
                    <a:pt x="1218" y="2102"/>
                    <a:pt x="1224" y="2141"/>
                  </a:cubicBezTo>
                  <a:lnTo>
                    <a:pt x="1228" y="2442"/>
                  </a:lnTo>
                  <a:cubicBezTo>
                    <a:pt x="1228" y="2487"/>
                    <a:pt x="1205" y="2500"/>
                    <a:pt x="1160" y="2501"/>
                  </a:cubicBezTo>
                  <a:cubicBezTo>
                    <a:pt x="1159" y="2465"/>
                    <a:pt x="1152" y="2467"/>
                    <a:pt x="1151" y="2425"/>
                  </a:cubicBezTo>
                  <a:lnTo>
                    <a:pt x="1135" y="1849"/>
                  </a:lnTo>
                  <a:cubicBezTo>
                    <a:pt x="1135" y="1673"/>
                    <a:pt x="1215" y="1607"/>
                    <a:pt x="1321" y="1536"/>
                  </a:cubicBezTo>
                  <a:cubicBezTo>
                    <a:pt x="1259" y="1444"/>
                    <a:pt x="1243" y="1545"/>
                    <a:pt x="1084" y="1308"/>
                  </a:cubicBezTo>
                  <a:cubicBezTo>
                    <a:pt x="1032" y="1335"/>
                    <a:pt x="1004" y="1350"/>
                    <a:pt x="958" y="1385"/>
                  </a:cubicBezTo>
                  <a:cubicBezTo>
                    <a:pt x="891" y="1434"/>
                    <a:pt x="881" y="1445"/>
                    <a:pt x="880" y="1511"/>
                  </a:cubicBezTo>
                  <a:cubicBezTo>
                    <a:pt x="878" y="1674"/>
                    <a:pt x="851" y="2123"/>
                    <a:pt x="824" y="2266"/>
                  </a:cubicBezTo>
                  <a:cubicBezTo>
                    <a:pt x="805" y="2361"/>
                    <a:pt x="772" y="2527"/>
                    <a:pt x="677" y="2535"/>
                  </a:cubicBezTo>
                  <a:close/>
                  <a:moveTo>
                    <a:pt x="0" y="1426"/>
                  </a:moveTo>
                  <a:cubicBezTo>
                    <a:pt x="0" y="1915"/>
                    <a:pt x="185" y="2298"/>
                    <a:pt x="549" y="2596"/>
                  </a:cubicBezTo>
                  <a:cubicBezTo>
                    <a:pt x="716" y="2732"/>
                    <a:pt x="761" y="2732"/>
                    <a:pt x="914" y="2806"/>
                  </a:cubicBezTo>
                  <a:cubicBezTo>
                    <a:pt x="902" y="2825"/>
                    <a:pt x="889" y="2842"/>
                    <a:pt x="889" y="2874"/>
                  </a:cubicBezTo>
                  <a:cubicBezTo>
                    <a:pt x="889" y="2941"/>
                    <a:pt x="1344" y="2992"/>
                    <a:pt x="1482" y="2992"/>
                  </a:cubicBezTo>
                  <a:cubicBezTo>
                    <a:pt x="1595" y="2992"/>
                    <a:pt x="1822" y="2950"/>
                    <a:pt x="1934" y="2911"/>
                  </a:cubicBezTo>
                  <a:cubicBezTo>
                    <a:pt x="1961" y="2902"/>
                    <a:pt x="1965" y="2897"/>
                    <a:pt x="1990" y="2891"/>
                  </a:cubicBezTo>
                  <a:cubicBezTo>
                    <a:pt x="1987" y="2857"/>
                    <a:pt x="1972" y="2841"/>
                    <a:pt x="1964" y="2806"/>
                  </a:cubicBezTo>
                  <a:cubicBezTo>
                    <a:pt x="2149" y="2709"/>
                    <a:pt x="2126" y="2751"/>
                    <a:pt x="2320" y="2603"/>
                  </a:cubicBezTo>
                  <a:cubicBezTo>
                    <a:pt x="2642" y="2357"/>
                    <a:pt x="2879" y="1923"/>
                    <a:pt x="2879" y="1477"/>
                  </a:cubicBezTo>
                  <a:cubicBezTo>
                    <a:pt x="2879" y="1164"/>
                    <a:pt x="2759" y="794"/>
                    <a:pt x="2563" y="565"/>
                  </a:cubicBezTo>
                  <a:cubicBezTo>
                    <a:pt x="2547" y="546"/>
                    <a:pt x="2538" y="540"/>
                    <a:pt x="2523" y="520"/>
                  </a:cubicBezTo>
                  <a:cubicBezTo>
                    <a:pt x="2507" y="499"/>
                    <a:pt x="2498" y="491"/>
                    <a:pt x="2479" y="471"/>
                  </a:cubicBezTo>
                  <a:cubicBezTo>
                    <a:pt x="2361" y="355"/>
                    <a:pt x="2228" y="254"/>
                    <a:pt x="2072" y="176"/>
                  </a:cubicBezTo>
                  <a:cubicBezTo>
                    <a:pt x="1922" y="101"/>
                    <a:pt x="1735" y="29"/>
                    <a:pt x="1516" y="29"/>
                  </a:cubicBezTo>
                  <a:cubicBezTo>
                    <a:pt x="1101" y="29"/>
                    <a:pt x="857" y="107"/>
                    <a:pt x="552" y="335"/>
                  </a:cubicBezTo>
                  <a:cubicBezTo>
                    <a:pt x="527" y="353"/>
                    <a:pt x="523" y="359"/>
                    <a:pt x="502" y="378"/>
                  </a:cubicBezTo>
                  <a:lnTo>
                    <a:pt x="408" y="463"/>
                  </a:lnTo>
                  <a:cubicBezTo>
                    <a:pt x="388" y="484"/>
                    <a:pt x="384" y="493"/>
                    <a:pt x="366" y="514"/>
                  </a:cubicBezTo>
                  <a:cubicBezTo>
                    <a:pt x="152" y="755"/>
                    <a:pt x="0" y="1086"/>
                    <a:pt x="0" y="1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 name="Freeform 14">
              <a:extLst>
                <a:ext uri="{FF2B5EF4-FFF2-40B4-BE49-F238E27FC236}">
                  <a16:creationId xmlns="" xmlns:a16="http://schemas.microsoft.com/office/drawing/2014/main" id="{B5CB90B0-349B-4F49-806C-B4C96CE1BB80}"/>
                </a:ext>
              </a:extLst>
            </p:cNvPr>
            <p:cNvSpPr>
              <a:spLocks noEditPoints="1"/>
            </p:cNvSpPr>
            <p:nvPr/>
          </p:nvSpPr>
          <p:spPr bwMode="auto">
            <a:xfrm>
              <a:off x="4065588" y="1646238"/>
              <a:ext cx="969963" cy="958850"/>
            </a:xfrm>
            <a:custGeom>
              <a:avLst/>
              <a:gdLst>
                <a:gd name="T0" fmla="*/ 2152 w 4182"/>
                <a:gd name="T1" fmla="*/ 4022 h 4106"/>
                <a:gd name="T2" fmla="*/ 1282 w 4182"/>
                <a:gd name="T3" fmla="*/ 3867 h 4106"/>
                <a:gd name="T4" fmla="*/ 834 w 4182"/>
                <a:gd name="T5" fmla="*/ 3603 h 4106"/>
                <a:gd name="T6" fmla="*/ 773 w 4182"/>
                <a:gd name="T7" fmla="*/ 3546 h 4106"/>
                <a:gd name="T8" fmla="*/ 646 w 4182"/>
                <a:gd name="T9" fmla="*/ 3427 h 4106"/>
                <a:gd name="T10" fmla="*/ 382 w 4182"/>
                <a:gd name="T11" fmla="*/ 3098 h 4106"/>
                <a:gd name="T12" fmla="*/ 94 w 4182"/>
                <a:gd name="T13" fmla="*/ 2184 h 4106"/>
                <a:gd name="T14" fmla="*/ 280 w 4182"/>
                <a:gd name="T15" fmla="*/ 1211 h 4106"/>
                <a:gd name="T16" fmla="*/ 567 w 4182"/>
                <a:gd name="T17" fmla="*/ 769 h 4106"/>
                <a:gd name="T18" fmla="*/ 630 w 4182"/>
                <a:gd name="T19" fmla="*/ 713 h 4106"/>
                <a:gd name="T20" fmla="*/ 953 w 4182"/>
                <a:gd name="T21" fmla="*/ 427 h 4106"/>
                <a:gd name="T22" fmla="*/ 2075 w 4182"/>
                <a:gd name="T23" fmla="*/ 85 h 4106"/>
                <a:gd name="T24" fmla="*/ 2939 w 4182"/>
                <a:gd name="T25" fmla="*/ 288 h 4106"/>
                <a:gd name="T26" fmla="*/ 3360 w 4182"/>
                <a:gd name="T27" fmla="*/ 578 h 4106"/>
                <a:gd name="T28" fmla="*/ 3483 w 4182"/>
                <a:gd name="T29" fmla="*/ 700 h 4106"/>
                <a:gd name="T30" fmla="*/ 3647 w 4182"/>
                <a:gd name="T31" fmla="*/ 893 h 4106"/>
                <a:gd name="T32" fmla="*/ 4023 w 4182"/>
                <a:gd name="T33" fmla="*/ 1947 h 4106"/>
                <a:gd name="T34" fmla="*/ 3777 w 4182"/>
                <a:gd name="T35" fmla="*/ 3014 h 4106"/>
                <a:gd name="T36" fmla="*/ 3473 w 4182"/>
                <a:gd name="T37" fmla="*/ 3429 h 4106"/>
                <a:gd name="T38" fmla="*/ 3077 w 4182"/>
                <a:gd name="T39" fmla="*/ 3745 h 4106"/>
                <a:gd name="T40" fmla="*/ 2914 w 4182"/>
                <a:gd name="T41" fmla="*/ 3827 h 4106"/>
                <a:gd name="T42" fmla="*/ 2567 w 4182"/>
                <a:gd name="T43" fmla="*/ 3955 h 4106"/>
                <a:gd name="T44" fmla="*/ 2152 w 4182"/>
                <a:gd name="T45" fmla="*/ 4022 h 4106"/>
                <a:gd name="T46" fmla="*/ 9 w 4182"/>
                <a:gd name="T47" fmla="*/ 1880 h 4106"/>
                <a:gd name="T48" fmla="*/ 62 w 4182"/>
                <a:gd name="T49" fmla="*/ 2563 h 4106"/>
                <a:gd name="T50" fmla="*/ 122 w 4182"/>
                <a:gd name="T51" fmla="*/ 2749 h 4106"/>
                <a:gd name="T52" fmla="*/ 480 w 4182"/>
                <a:gd name="T53" fmla="*/ 3373 h 4106"/>
                <a:gd name="T54" fmla="*/ 730 w 4182"/>
                <a:gd name="T55" fmla="*/ 3623 h 4106"/>
                <a:gd name="T56" fmla="*/ 868 w 4182"/>
                <a:gd name="T57" fmla="*/ 3730 h 4106"/>
                <a:gd name="T58" fmla="*/ 939 w 4182"/>
                <a:gd name="T59" fmla="*/ 3778 h 4106"/>
                <a:gd name="T60" fmla="*/ 1017 w 4182"/>
                <a:gd name="T61" fmla="*/ 3827 h 4106"/>
                <a:gd name="T62" fmla="*/ 1982 w 4182"/>
                <a:gd name="T63" fmla="*/ 4106 h 4106"/>
                <a:gd name="T64" fmla="*/ 2935 w 4182"/>
                <a:gd name="T65" fmla="*/ 3917 h 4106"/>
                <a:gd name="T66" fmla="*/ 3094 w 4182"/>
                <a:gd name="T67" fmla="*/ 3830 h 4106"/>
                <a:gd name="T68" fmla="*/ 3243 w 4182"/>
                <a:gd name="T69" fmla="*/ 3733 h 4106"/>
                <a:gd name="T70" fmla="*/ 3379 w 4182"/>
                <a:gd name="T71" fmla="*/ 3624 h 4106"/>
                <a:gd name="T72" fmla="*/ 3445 w 4182"/>
                <a:gd name="T73" fmla="*/ 3571 h 4106"/>
                <a:gd name="T74" fmla="*/ 3624 w 4182"/>
                <a:gd name="T75" fmla="*/ 3377 h 4106"/>
                <a:gd name="T76" fmla="*/ 3915 w 4182"/>
                <a:gd name="T77" fmla="*/ 2932 h 4106"/>
                <a:gd name="T78" fmla="*/ 3944 w 4182"/>
                <a:gd name="T79" fmla="*/ 1247 h 4106"/>
                <a:gd name="T80" fmla="*/ 3813 w 4182"/>
                <a:gd name="T81" fmla="*/ 1006 h 4106"/>
                <a:gd name="T82" fmla="*/ 3718 w 4182"/>
                <a:gd name="T83" fmla="*/ 847 h 4106"/>
                <a:gd name="T84" fmla="*/ 3470 w 4182"/>
                <a:gd name="T85" fmla="*/ 595 h 4106"/>
                <a:gd name="T86" fmla="*/ 3139 w 4182"/>
                <a:gd name="T87" fmla="*/ 308 h 4106"/>
                <a:gd name="T88" fmla="*/ 2067 w 4182"/>
                <a:gd name="T89" fmla="*/ 0 h 4106"/>
                <a:gd name="T90" fmla="*/ 787 w 4182"/>
                <a:gd name="T91" fmla="*/ 439 h 4106"/>
                <a:gd name="T92" fmla="*/ 89 w 4182"/>
                <a:gd name="T93" fmla="*/ 1459 h 4106"/>
                <a:gd name="T94" fmla="*/ 9 w 4182"/>
                <a:gd name="T95" fmla="*/ 1880 h 4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82" h="4106">
                  <a:moveTo>
                    <a:pt x="2152" y="4022"/>
                  </a:moveTo>
                  <a:cubicBezTo>
                    <a:pt x="1818" y="4022"/>
                    <a:pt x="1527" y="3989"/>
                    <a:pt x="1282" y="3867"/>
                  </a:cubicBezTo>
                  <a:cubicBezTo>
                    <a:pt x="1123" y="3787"/>
                    <a:pt x="973" y="3712"/>
                    <a:pt x="834" y="3603"/>
                  </a:cubicBezTo>
                  <a:cubicBezTo>
                    <a:pt x="808" y="3583"/>
                    <a:pt x="797" y="3565"/>
                    <a:pt x="773" y="3546"/>
                  </a:cubicBezTo>
                  <a:cubicBezTo>
                    <a:pt x="711" y="3497"/>
                    <a:pt x="693" y="3468"/>
                    <a:pt x="646" y="3427"/>
                  </a:cubicBezTo>
                  <a:cubicBezTo>
                    <a:pt x="560" y="3351"/>
                    <a:pt x="442" y="3197"/>
                    <a:pt x="382" y="3098"/>
                  </a:cubicBezTo>
                  <a:cubicBezTo>
                    <a:pt x="250" y="2879"/>
                    <a:pt x="94" y="2473"/>
                    <a:pt x="94" y="2184"/>
                  </a:cubicBezTo>
                  <a:cubicBezTo>
                    <a:pt x="94" y="1799"/>
                    <a:pt x="106" y="1560"/>
                    <a:pt x="280" y="1211"/>
                  </a:cubicBezTo>
                  <a:cubicBezTo>
                    <a:pt x="334" y="1105"/>
                    <a:pt x="478" y="840"/>
                    <a:pt x="567" y="769"/>
                  </a:cubicBezTo>
                  <a:cubicBezTo>
                    <a:pt x="595" y="747"/>
                    <a:pt x="604" y="739"/>
                    <a:pt x="630" y="713"/>
                  </a:cubicBezTo>
                  <a:lnTo>
                    <a:pt x="953" y="427"/>
                  </a:lnTo>
                  <a:cubicBezTo>
                    <a:pt x="1277" y="213"/>
                    <a:pt x="1674" y="85"/>
                    <a:pt x="2075" y="85"/>
                  </a:cubicBezTo>
                  <a:cubicBezTo>
                    <a:pt x="2385" y="85"/>
                    <a:pt x="2717" y="174"/>
                    <a:pt x="2939" y="288"/>
                  </a:cubicBezTo>
                  <a:lnTo>
                    <a:pt x="3360" y="578"/>
                  </a:lnTo>
                  <a:cubicBezTo>
                    <a:pt x="3430" y="647"/>
                    <a:pt x="3408" y="610"/>
                    <a:pt x="3483" y="700"/>
                  </a:cubicBezTo>
                  <a:cubicBezTo>
                    <a:pt x="3541" y="769"/>
                    <a:pt x="3569" y="789"/>
                    <a:pt x="3647" y="893"/>
                  </a:cubicBezTo>
                  <a:cubicBezTo>
                    <a:pt x="3850" y="1164"/>
                    <a:pt x="4023" y="1591"/>
                    <a:pt x="4023" y="1947"/>
                  </a:cubicBezTo>
                  <a:cubicBezTo>
                    <a:pt x="4023" y="2470"/>
                    <a:pt x="3975" y="2614"/>
                    <a:pt x="3777" y="3014"/>
                  </a:cubicBezTo>
                  <a:cubicBezTo>
                    <a:pt x="3733" y="3103"/>
                    <a:pt x="3548" y="3369"/>
                    <a:pt x="3473" y="3429"/>
                  </a:cubicBezTo>
                  <a:cubicBezTo>
                    <a:pt x="3340" y="3534"/>
                    <a:pt x="3274" y="3636"/>
                    <a:pt x="3077" y="3745"/>
                  </a:cubicBezTo>
                  <a:cubicBezTo>
                    <a:pt x="3019" y="3777"/>
                    <a:pt x="2974" y="3800"/>
                    <a:pt x="2914" y="3827"/>
                  </a:cubicBezTo>
                  <a:cubicBezTo>
                    <a:pt x="2776" y="3889"/>
                    <a:pt x="2714" y="3912"/>
                    <a:pt x="2567" y="3955"/>
                  </a:cubicBezTo>
                  <a:cubicBezTo>
                    <a:pt x="2455" y="3988"/>
                    <a:pt x="2297" y="4022"/>
                    <a:pt x="2152" y="4022"/>
                  </a:cubicBezTo>
                  <a:close/>
                  <a:moveTo>
                    <a:pt x="9" y="1880"/>
                  </a:moveTo>
                  <a:cubicBezTo>
                    <a:pt x="9" y="2149"/>
                    <a:pt x="0" y="2296"/>
                    <a:pt x="62" y="2563"/>
                  </a:cubicBezTo>
                  <a:cubicBezTo>
                    <a:pt x="76" y="2621"/>
                    <a:pt x="99" y="2693"/>
                    <a:pt x="122" y="2749"/>
                  </a:cubicBezTo>
                  <a:cubicBezTo>
                    <a:pt x="207" y="2959"/>
                    <a:pt x="341" y="3194"/>
                    <a:pt x="480" y="3373"/>
                  </a:cubicBezTo>
                  <a:cubicBezTo>
                    <a:pt x="543" y="3455"/>
                    <a:pt x="651" y="3558"/>
                    <a:pt x="730" y="3623"/>
                  </a:cubicBezTo>
                  <a:lnTo>
                    <a:pt x="868" y="3730"/>
                  </a:lnTo>
                  <a:cubicBezTo>
                    <a:pt x="893" y="3748"/>
                    <a:pt x="914" y="3762"/>
                    <a:pt x="939" y="3778"/>
                  </a:cubicBezTo>
                  <a:cubicBezTo>
                    <a:pt x="966" y="3795"/>
                    <a:pt x="993" y="3812"/>
                    <a:pt x="1017" y="3827"/>
                  </a:cubicBezTo>
                  <a:cubicBezTo>
                    <a:pt x="1283" y="3980"/>
                    <a:pt x="1622" y="4106"/>
                    <a:pt x="1982" y="4106"/>
                  </a:cubicBezTo>
                  <a:cubicBezTo>
                    <a:pt x="2426" y="4106"/>
                    <a:pt x="2563" y="4069"/>
                    <a:pt x="2935" y="3917"/>
                  </a:cubicBezTo>
                  <a:lnTo>
                    <a:pt x="3094" y="3830"/>
                  </a:lnTo>
                  <a:cubicBezTo>
                    <a:pt x="3147" y="3801"/>
                    <a:pt x="3197" y="3767"/>
                    <a:pt x="3243" y="3733"/>
                  </a:cubicBezTo>
                  <a:lnTo>
                    <a:pt x="3379" y="3624"/>
                  </a:lnTo>
                  <a:cubicBezTo>
                    <a:pt x="3403" y="3605"/>
                    <a:pt x="3422" y="3594"/>
                    <a:pt x="3445" y="3571"/>
                  </a:cubicBezTo>
                  <a:lnTo>
                    <a:pt x="3624" y="3377"/>
                  </a:lnTo>
                  <a:cubicBezTo>
                    <a:pt x="3763" y="3205"/>
                    <a:pt x="3800" y="3163"/>
                    <a:pt x="3915" y="2932"/>
                  </a:cubicBezTo>
                  <a:cubicBezTo>
                    <a:pt x="4155" y="2453"/>
                    <a:pt x="4182" y="1744"/>
                    <a:pt x="3944" y="1247"/>
                  </a:cubicBezTo>
                  <a:lnTo>
                    <a:pt x="3813" y="1006"/>
                  </a:lnTo>
                  <a:cubicBezTo>
                    <a:pt x="3780" y="952"/>
                    <a:pt x="3753" y="896"/>
                    <a:pt x="3718" y="847"/>
                  </a:cubicBezTo>
                  <a:lnTo>
                    <a:pt x="3470" y="595"/>
                  </a:lnTo>
                  <a:cubicBezTo>
                    <a:pt x="3363" y="487"/>
                    <a:pt x="3265" y="393"/>
                    <a:pt x="3139" y="308"/>
                  </a:cubicBezTo>
                  <a:cubicBezTo>
                    <a:pt x="2870" y="127"/>
                    <a:pt x="2419" y="0"/>
                    <a:pt x="2067" y="0"/>
                  </a:cubicBezTo>
                  <a:cubicBezTo>
                    <a:pt x="1608" y="0"/>
                    <a:pt x="1130" y="165"/>
                    <a:pt x="787" y="439"/>
                  </a:cubicBezTo>
                  <a:cubicBezTo>
                    <a:pt x="457" y="703"/>
                    <a:pt x="223" y="1059"/>
                    <a:pt x="89" y="1459"/>
                  </a:cubicBezTo>
                  <a:cubicBezTo>
                    <a:pt x="52" y="1570"/>
                    <a:pt x="9" y="1739"/>
                    <a:pt x="9" y="18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 name="Freeform 15">
              <a:extLst>
                <a:ext uri="{FF2B5EF4-FFF2-40B4-BE49-F238E27FC236}">
                  <a16:creationId xmlns="" xmlns:a16="http://schemas.microsoft.com/office/drawing/2014/main" id="{5EF37FEA-20F1-43FE-B888-E029915D126F}"/>
                </a:ext>
              </a:extLst>
            </p:cNvPr>
            <p:cNvSpPr>
              <a:spLocks noEditPoints="1"/>
            </p:cNvSpPr>
            <p:nvPr/>
          </p:nvSpPr>
          <p:spPr bwMode="auto">
            <a:xfrm>
              <a:off x="4570413" y="2382838"/>
              <a:ext cx="298450" cy="184150"/>
            </a:xfrm>
            <a:custGeom>
              <a:avLst/>
              <a:gdLst>
                <a:gd name="T0" fmla="*/ 781 w 1287"/>
                <a:gd name="T1" fmla="*/ 444 h 788"/>
                <a:gd name="T2" fmla="*/ 1067 w 1287"/>
                <a:gd name="T3" fmla="*/ 69 h 788"/>
                <a:gd name="T4" fmla="*/ 1118 w 1287"/>
                <a:gd name="T5" fmla="*/ 128 h 788"/>
                <a:gd name="T6" fmla="*/ 1228 w 1287"/>
                <a:gd name="T7" fmla="*/ 204 h 788"/>
                <a:gd name="T8" fmla="*/ 1236 w 1287"/>
                <a:gd name="T9" fmla="*/ 187 h 788"/>
                <a:gd name="T10" fmla="*/ 1278 w 1287"/>
                <a:gd name="T11" fmla="*/ 86 h 788"/>
                <a:gd name="T12" fmla="*/ 1168 w 1287"/>
                <a:gd name="T13" fmla="*/ 103 h 788"/>
                <a:gd name="T14" fmla="*/ 997 w 1287"/>
                <a:gd name="T15" fmla="*/ 101 h 788"/>
                <a:gd name="T16" fmla="*/ 728 w 1287"/>
                <a:gd name="T17" fmla="*/ 306 h 788"/>
                <a:gd name="T18" fmla="*/ 779 w 1287"/>
                <a:gd name="T19" fmla="*/ 433 h 788"/>
                <a:gd name="T20" fmla="*/ 711 w 1287"/>
                <a:gd name="T21" fmla="*/ 314 h 788"/>
                <a:gd name="T22" fmla="*/ 398 w 1287"/>
                <a:gd name="T23" fmla="*/ 450 h 788"/>
                <a:gd name="T24" fmla="*/ 329 w 1287"/>
                <a:gd name="T25" fmla="*/ 484 h 788"/>
                <a:gd name="T26" fmla="*/ 152 w 1287"/>
                <a:gd name="T27" fmla="*/ 534 h 788"/>
                <a:gd name="T28" fmla="*/ 203 w 1287"/>
                <a:gd name="T29" fmla="*/ 721 h 788"/>
                <a:gd name="T30" fmla="*/ 102 w 1287"/>
                <a:gd name="T31" fmla="*/ 543 h 788"/>
                <a:gd name="T32" fmla="*/ 0 w 1287"/>
                <a:gd name="T33" fmla="*/ 534 h 788"/>
                <a:gd name="T34" fmla="*/ 42 w 1287"/>
                <a:gd name="T35" fmla="*/ 560 h 788"/>
                <a:gd name="T36" fmla="*/ 220 w 1287"/>
                <a:gd name="T37" fmla="*/ 534 h 788"/>
                <a:gd name="T38" fmla="*/ 313 w 1287"/>
                <a:gd name="T39" fmla="*/ 729 h 788"/>
                <a:gd name="T40" fmla="*/ 406 w 1287"/>
                <a:gd name="T41" fmla="*/ 678 h 788"/>
                <a:gd name="T42" fmla="*/ 421 w 1287"/>
                <a:gd name="T43" fmla="*/ 630 h 788"/>
                <a:gd name="T44" fmla="*/ 474 w 1287"/>
                <a:gd name="T45" fmla="*/ 458 h 788"/>
                <a:gd name="T46" fmla="*/ 584 w 1287"/>
                <a:gd name="T47" fmla="*/ 628 h 788"/>
                <a:gd name="T48" fmla="*/ 686 w 1287"/>
                <a:gd name="T49" fmla="*/ 619 h 788"/>
                <a:gd name="T50" fmla="*/ 609 w 1287"/>
                <a:gd name="T51" fmla="*/ 501 h 788"/>
                <a:gd name="T52" fmla="*/ 821 w 1287"/>
                <a:gd name="T53" fmla="*/ 534 h 788"/>
                <a:gd name="T54" fmla="*/ 838 w 1287"/>
                <a:gd name="T55" fmla="*/ 271 h 788"/>
                <a:gd name="T56" fmla="*/ 940 w 1287"/>
                <a:gd name="T57" fmla="*/ 450 h 788"/>
                <a:gd name="T58" fmla="*/ 1049 w 1287"/>
                <a:gd name="T59" fmla="*/ 264 h 788"/>
                <a:gd name="T60" fmla="*/ 957 w 1287"/>
                <a:gd name="T61" fmla="*/ 297 h 788"/>
                <a:gd name="T62" fmla="*/ 948 w 1287"/>
                <a:gd name="T63" fmla="*/ 221 h 788"/>
                <a:gd name="T64" fmla="*/ 897 w 1287"/>
                <a:gd name="T65" fmla="*/ 213 h 788"/>
                <a:gd name="T66" fmla="*/ 982 w 1287"/>
                <a:gd name="T67" fmla="*/ 145 h 788"/>
                <a:gd name="T68" fmla="*/ 1228 w 1287"/>
                <a:gd name="T69" fmla="*/ 204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7" h="788">
                  <a:moveTo>
                    <a:pt x="779" y="441"/>
                  </a:moveTo>
                  <a:lnTo>
                    <a:pt x="781" y="444"/>
                  </a:lnTo>
                  <a:cubicBezTo>
                    <a:pt x="781" y="444"/>
                    <a:pt x="778" y="442"/>
                    <a:pt x="779" y="441"/>
                  </a:cubicBezTo>
                  <a:close/>
                  <a:moveTo>
                    <a:pt x="1067" y="69"/>
                  </a:moveTo>
                  <a:cubicBezTo>
                    <a:pt x="1103" y="70"/>
                    <a:pt x="1119" y="73"/>
                    <a:pt x="1134" y="94"/>
                  </a:cubicBezTo>
                  <a:cubicBezTo>
                    <a:pt x="1128" y="119"/>
                    <a:pt x="1131" y="108"/>
                    <a:pt x="1118" y="128"/>
                  </a:cubicBezTo>
                  <a:cubicBezTo>
                    <a:pt x="1087" y="120"/>
                    <a:pt x="1071" y="104"/>
                    <a:pt x="1067" y="69"/>
                  </a:cubicBezTo>
                  <a:close/>
                  <a:moveTo>
                    <a:pt x="1228" y="204"/>
                  </a:moveTo>
                  <a:cubicBezTo>
                    <a:pt x="1197" y="204"/>
                    <a:pt x="1151" y="208"/>
                    <a:pt x="1134" y="145"/>
                  </a:cubicBezTo>
                  <a:lnTo>
                    <a:pt x="1236" y="187"/>
                  </a:lnTo>
                  <a:cubicBezTo>
                    <a:pt x="1285" y="186"/>
                    <a:pt x="1287" y="147"/>
                    <a:pt x="1287" y="94"/>
                  </a:cubicBezTo>
                  <a:lnTo>
                    <a:pt x="1278" y="86"/>
                  </a:lnTo>
                  <a:cubicBezTo>
                    <a:pt x="1254" y="104"/>
                    <a:pt x="1262" y="85"/>
                    <a:pt x="1261" y="128"/>
                  </a:cubicBezTo>
                  <a:cubicBezTo>
                    <a:pt x="1227" y="110"/>
                    <a:pt x="1223" y="103"/>
                    <a:pt x="1168" y="103"/>
                  </a:cubicBezTo>
                  <a:cubicBezTo>
                    <a:pt x="1185" y="67"/>
                    <a:pt x="1186" y="58"/>
                    <a:pt x="1177" y="18"/>
                  </a:cubicBezTo>
                  <a:cubicBezTo>
                    <a:pt x="1101" y="0"/>
                    <a:pt x="1032" y="42"/>
                    <a:pt x="997" y="101"/>
                  </a:cubicBezTo>
                  <a:cubicBezTo>
                    <a:pt x="973" y="143"/>
                    <a:pt x="994" y="128"/>
                    <a:pt x="952" y="149"/>
                  </a:cubicBezTo>
                  <a:cubicBezTo>
                    <a:pt x="891" y="179"/>
                    <a:pt x="764" y="296"/>
                    <a:pt x="728" y="306"/>
                  </a:cubicBezTo>
                  <a:lnTo>
                    <a:pt x="762" y="323"/>
                  </a:lnTo>
                  <a:cubicBezTo>
                    <a:pt x="765" y="356"/>
                    <a:pt x="776" y="400"/>
                    <a:pt x="779" y="433"/>
                  </a:cubicBezTo>
                  <a:cubicBezTo>
                    <a:pt x="741" y="413"/>
                    <a:pt x="721" y="392"/>
                    <a:pt x="686" y="374"/>
                  </a:cubicBezTo>
                  <a:cubicBezTo>
                    <a:pt x="696" y="354"/>
                    <a:pt x="705" y="339"/>
                    <a:pt x="711" y="314"/>
                  </a:cubicBezTo>
                  <a:cubicBezTo>
                    <a:pt x="687" y="327"/>
                    <a:pt x="665" y="337"/>
                    <a:pt x="638" y="351"/>
                  </a:cubicBezTo>
                  <a:cubicBezTo>
                    <a:pt x="545" y="401"/>
                    <a:pt x="522" y="421"/>
                    <a:pt x="398" y="450"/>
                  </a:cubicBezTo>
                  <a:cubicBezTo>
                    <a:pt x="405" y="534"/>
                    <a:pt x="425" y="404"/>
                    <a:pt x="466" y="577"/>
                  </a:cubicBezTo>
                  <a:cubicBezTo>
                    <a:pt x="379" y="531"/>
                    <a:pt x="382" y="491"/>
                    <a:pt x="329" y="484"/>
                  </a:cubicBezTo>
                  <a:cubicBezTo>
                    <a:pt x="287" y="478"/>
                    <a:pt x="268" y="491"/>
                    <a:pt x="233" y="497"/>
                  </a:cubicBezTo>
                  <a:cubicBezTo>
                    <a:pt x="181" y="506"/>
                    <a:pt x="165" y="486"/>
                    <a:pt x="152" y="534"/>
                  </a:cubicBezTo>
                  <a:cubicBezTo>
                    <a:pt x="181" y="537"/>
                    <a:pt x="183" y="541"/>
                    <a:pt x="203" y="551"/>
                  </a:cubicBezTo>
                  <a:cubicBezTo>
                    <a:pt x="203" y="623"/>
                    <a:pt x="216" y="664"/>
                    <a:pt x="203" y="721"/>
                  </a:cubicBezTo>
                  <a:cubicBezTo>
                    <a:pt x="173" y="728"/>
                    <a:pt x="175" y="729"/>
                    <a:pt x="135" y="729"/>
                  </a:cubicBezTo>
                  <a:cubicBezTo>
                    <a:pt x="121" y="700"/>
                    <a:pt x="102" y="589"/>
                    <a:pt x="102" y="543"/>
                  </a:cubicBezTo>
                  <a:cubicBezTo>
                    <a:pt x="142" y="539"/>
                    <a:pt x="116" y="555"/>
                    <a:pt x="135" y="518"/>
                  </a:cubicBezTo>
                  <a:cubicBezTo>
                    <a:pt x="103" y="518"/>
                    <a:pt x="28" y="528"/>
                    <a:pt x="0" y="534"/>
                  </a:cubicBezTo>
                  <a:lnTo>
                    <a:pt x="0" y="560"/>
                  </a:lnTo>
                  <a:lnTo>
                    <a:pt x="42" y="560"/>
                  </a:lnTo>
                  <a:cubicBezTo>
                    <a:pt x="42" y="675"/>
                    <a:pt x="45" y="788"/>
                    <a:pt x="166" y="760"/>
                  </a:cubicBezTo>
                  <a:cubicBezTo>
                    <a:pt x="291" y="731"/>
                    <a:pt x="222" y="614"/>
                    <a:pt x="220" y="534"/>
                  </a:cubicBezTo>
                  <a:cubicBezTo>
                    <a:pt x="250" y="528"/>
                    <a:pt x="248" y="526"/>
                    <a:pt x="288" y="526"/>
                  </a:cubicBezTo>
                  <a:cubicBezTo>
                    <a:pt x="318" y="657"/>
                    <a:pt x="328" y="555"/>
                    <a:pt x="313" y="729"/>
                  </a:cubicBezTo>
                  <a:cubicBezTo>
                    <a:pt x="354" y="720"/>
                    <a:pt x="351" y="712"/>
                    <a:pt x="406" y="712"/>
                  </a:cubicBezTo>
                  <a:lnTo>
                    <a:pt x="406" y="678"/>
                  </a:lnTo>
                  <a:cubicBezTo>
                    <a:pt x="354" y="677"/>
                    <a:pt x="338" y="656"/>
                    <a:pt x="330" y="560"/>
                  </a:cubicBezTo>
                  <a:cubicBezTo>
                    <a:pt x="364" y="578"/>
                    <a:pt x="392" y="604"/>
                    <a:pt x="421" y="630"/>
                  </a:cubicBezTo>
                  <a:cubicBezTo>
                    <a:pt x="494" y="693"/>
                    <a:pt x="484" y="673"/>
                    <a:pt x="525" y="670"/>
                  </a:cubicBezTo>
                  <a:cubicBezTo>
                    <a:pt x="518" y="589"/>
                    <a:pt x="474" y="546"/>
                    <a:pt x="474" y="458"/>
                  </a:cubicBezTo>
                  <a:cubicBezTo>
                    <a:pt x="491" y="450"/>
                    <a:pt x="504" y="446"/>
                    <a:pt x="525" y="441"/>
                  </a:cubicBezTo>
                  <a:cubicBezTo>
                    <a:pt x="531" y="514"/>
                    <a:pt x="584" y="547"/>
                    <a:pt x="584" y="628"/>
                  </a:cubicBezTo>
                  <a:cubicBezTo>
                    <a:pt x="556" y="638"/>
                    <a:pt x="578" y="617"/>
                    <a:pt x="559" y="653"/>
                  </a:cubicBezTo>
                  <a:cubicBezTo>
                    <a:pt x="621" y="648"/>
                    <a:pt x="618" y="619"/>
                    <a:pt x="686" y="619"/>
                  </a:cubicBezTo>
                  <a:lnTo>
                    <a:pt x="686" y="585"/>
                  </a:lnTo>
                  <a:cubicBezTo>
                    <a:pt x="641" y="584"/>
                    <a:pt x="647" y="581"/>
                    <a:pt x="609" y="501"/>
                  </a:cubicBezTo>
                  <a:cubicBezTo>
                    <a:pt x="599" y="478"/>
                    <a:pt x="564" y="384"/>
                    <a:pt x="628" y="403"/>
                  </a:cubicBezTo>
                  <a:cubicBezTo>
                    <a:pt x="686" y="420"/>
                    <a:pt x="739" y="533"/>
                    <a:pt x="821" y="534"/>
                  </a:cubicBezTo>
                  <a:cubicBezTo>
                    <a:pt x="821" y="435"/>
                    <a:pt x="782" y="377"/>
                    <a:pt x="804" y="280"/>
                  </a:cubicBezTo>
                  <a:lnTo>
                    <a:pt x="838" y="271"/>
                  </a:lnTo>
                  <a:lnTo>
                    <a:pt x="938" y="393"/>
                  </a:lnTo>
                  <a:cubicBezTo>
                    <a:pt x="955" y="421"/>
                    <a:pt x="941" y="401"/>
                    <a:pt x="940" y="450"/>
                  </a:cubicBezTo>
                  <a:cubicBezTo>
                    <a:pt x="1024" y="405"/>
                    <a:pt x="1066" y="358"/>
                    <a:pt x="1118" y="323"/>
                  </a:cubicBezTo>
                  <a:cubicBezTo>
                    <a:pt x="1114" y="316"/>
                    <a:pt x="1049" y="209"/>
                    <a:pt x="1049" y="264"/>
                  </a:cubicBezTo>
                  <a:cubicBezTo>
                    <a:pt x="1048" y="315"/>
                    <a:pt x="1063" y="359"/>
                    <a:pt x="991" y="365"/>
                  </a:cubicBezTo>
                  <a:cubicBezTo>
                    <a:pt x="979" y="317"/>
                    <a:pt x="967" y="336"/>
                    <a:pt x="957" y="297"/>
                  </a:cubicBezTo>
                  <a:cubicBezTo>
                    <a:pt x="990" y="297"/>
                    <a:pt x="991" y="300"/>
                    <a:pt x="1016" y="306"/>
                  </a:cubicBezTo>
                  <a:cubicBezTo>
                    <a:pt x="1015" y="253"/>
                    <a:pt x="991" y="231"/>
                    <a:pt x="948" y="221"/>
                  </a:cubicBezTo>
                  <a:lnTo>
                    <a:pt x="948" y="272"/>
                  </a:lnTo>
                  <a:cubicBezTo>
                    <a:pt x="909" y="263"/>
                    <a:pt x="898" y="258"/>
                    <a:pt x="897" y="213"/>
                  </a:cubicBezTo>
                  <a:cubicBezTo>
                    <a:pt x="962" y="198"/>
                    <a:pt x="958" y="208"/>
                    <a:pt x="1016" y="213"/>
                  </a:cubicBezTo>
                  <a:cubicBezTo>
                    <a:pt x="1015" y="161"/>
                    <a:pt x="1005" y="179"/>
                    <a:pt x="982" y="145"/>
                  </a:cubicBezTo>
                  <a:cubicBezTo>
                    <a:pt x="1051" y="112"/>
                    <a:pt x="1133" y="224"/>
                    <a:pt x="1134" y="289"/>
                  </a:cubicBezTo>
                  <a:cubicBezTo>
                    <a:pt x="1164" y="281"/>
                    <a:pt x="1211" y="229"/>
                    <a:pt x="1228" y="2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 name="Freeform 16">
              <a:extLst>
                <a:ext uri="{FF2B5EF4-FFF2-40B4-BE49-F238E27FC236}">
                  <a16:creationId xmlns="" xmlns:a16="http://schemas.microsoft.com/office/drawing/2014/main" id="{44CD6893-5192-4DC6-BB6E-2FA975EDAD55}"/>
                </a:ext>
              </a:extLst>
            </p:cNvPr>
            <p:cNvSpPr>
              <a:spLocks noEditPoints="1"/>
            </p:cNvSpPr>
            <p:nvPr/>
          </p:nvSpPr>
          <p:spPr bwMode="auto">
            <a:xfrm>
              <a:off x="4165600" y="2305051"/>
              <a:ext cx="212725" cy="219075"/>
            </a:xfrm>
            <a:custGeom>
              <a:avLst/>
              <a:gdLst>
                <a:gd name="T0" fmla="*/ 770 w 914"/>
                <a:gd name="T1" fmla="*/ 779 h 937"/>
                <a:gd name="T2" fmla="*/ 796 w 914"/>
                <a:gd name="T3" fmla="*/ 686 h 937"/>
                <a:gd name="T4" fmla="*/ 855 w 914"/>
                <a:gd name="T5" fmla="*/ 720 h 937"/>
                <a:gd name="T6" fmla="*/ 770 w 914"/>
                <a:gd name="T7" fmla="*/ 779 h 937"/>
                <a:gd name="T8" fmla="*/ 677 w 914"/>
                <a:gd name="T9" fmla="*/ 712 h 937"/>
                <a:gd name="T10" fmla="*/ 728 w 914"/>
                <a:gd name="T11" fmla="*/ 618 h 937"/>
                <a:gd name="T12" fmla="*/ 677 w 914"/>
                <a:gd name="T13" fmla="*/ 712 h 937"/>
                <a:gd name="T14" fmla="*/ 421 w 914"/>
                <a:gd name="T15" fmla="*/ 642 h 937"/>
                <a:gd name="T16" fmla="*/ 381 w 914"/>
                <a:gd name="T17" fmla="*/ 618 h 937"/>
                <a:gd name="T18" fmla="*/ 388 w 914"/>
                <a:gd name="T19" fmla="*/ 600 h 937"/>
                <a:gd name="T20" fmla="*/ 415 w 914"/>
                <a:gd name="T21" fmla="*/ 542 h 937"/>
                <a:gd name="T22" fmla="*/ 482 w 914"/>
                <a:gd name="T23" fmla="*/ 576 h 937"/>
                <a:gd name="T24" fmla="*/ 421 w 914"/>
                <a:gd name="T25" fmla="*/ 642 h 937"/>
                <a:gd name="T26" fmla="*/ 447 w 914"/>
                <a:gd name="T27" fmla="*/ 510 h 937"/>
                <a:gd name="T28" fmla="*/ 533 w 914"/>
                <a:gd name="T29" fmla="*/ 500 h 937"/>
                <a:gd name="T30" fmla="*/ 499 w 914"/>
                <a:gd name="T31" fmla="*/ 559 h 937"/>
                <a:gd name="T32" fmla="*/ 447 w 914"/>
                <a:gd name="T33" fmla="*/ 510 h 937"/>
                <a:gd name="T34" fmla="*/ 0 w 914"/>
                <a:gd name="T35" fmla="*/ 136 h 937"/>
                <a:gd name="T36" fmla="*/ 180 w 914"/>
                <a:gd name="T37" fmla="*/ 231 h 937"/>
                <a:gd name="T38" fmla="*/ 279 w 914"/>
                <a:gd name="T39" fmla="*/ 212 h 937"/>
                <a:gd name="T40" fmla="*/ 228 w 914"/>
                <a:gd name="T41" fmla="*/ 280 h 937"/>
                <a:gd name="T42" fmla="*/ 322 w 914"/>
                <a:gd name="T43" fmla="*/ 271 h 937"/>
                <a:gd name="T44" fmla="*/ 247 w 914"/>
                <a:gd name="T45" fmla="*/ 350 h 937"/>
                <a:gd name="T46" fmla="*/ 152 w 914"/>
                <a:gd name="T47" fmla="*/ 390 h 937"/>
                <a:gd name="T48" fmla="*/ 245 w 914"/>
                <a:gd name="T49" fmla="*/ 491 h 937"/>
                <a:gd name="T50" fmla="*/ 290 w 914"/>
                <a:gd name="T51" fmla="*/ 409 h 937"/>
                <a:gd name="T52" fmla="*/ 372 w 914"/>
                <a:gd name="T53" fmla="*/ 339 h 937"/>
                <a:gd name="T54" fmla="*/ 364 w 914"/>
                <a:gd name="T55" fmla="*/ 432 h 937"/>
                <a:gd name="T56" fmla="*/ 440 w 914"/>
                <a:gd name="T57" fmla="*/ 398 h 937"/>
                <a:gd name="T58" fmla="*/ 346 w 914"/>
                <a:gd name="T59" fmla="*/ 532 h 937"/>
                <a:gd name="T60" fmla="*/ 288 w 914"/>
                <a:gd name="T61" fmla="*/ 551 h 937"/>
                <a:gd name="T62" fmla="*/ 491 w 914"/>
                <a:gd name="T63" fmla="*/ 720 h 937"/>
                <a:gd name="T64" fmla="*/ 474 w 914"/>
                <a:gd name="T65" fmla="*/ 678 h 937"/>
                <a:gd name="T66" fmla="*/ 584 w 914"/>
                <a:gd name="T67" fmla="*/ 551 h 937"/>
                <a:gd name="T68" fmla="*/ 643 w 914"/>
                <a:gd name="T69" fmla="*/ 576 h 937"/>
                <a:gd name="T70" fmla="*/ 601 w 914"/>
                <a:gd name="T71" fmla="*/ 813 h 937"/>
                <a:gd name="T72" fmla="*/ 711 w 914"/>
                <a:gd name="T73" fmla="*/ 745 h 937"/>
                <a:gd name="T74" fmla="*/ 688 w 914"/>
                <a:gd name="T75" fmla="*/ 850 h 937"/>
                <a:gd name="T76" fmla="*/ 914 w 914"/>
                <a:gd name="T77" fmla="*/ 737 h 937"/>
                <a:gd name="T78" fmla="*/ 830 w 914"/>
                <a:gd name="T79" fmla="*/ 678 h 937"/>
                <a:gd name="T80" fmla="*/ 747 w 914"/>
                <a:gd name="T81" fmla="*/ 617 h 937"/>
                <a:gd name="T82" fmla="*/ 661 w 914"/>
                <a:gd name="T83" fmla="*/ 559 h 937"/>
                <a:gd name="T84" fmla="*/ 539 w 914"/>
                <a:gd name="T85" fmla="*/ 468 h 937"/>
                <a:gd name="T86" fmla="*/ 505 w 914"/>
                <a:gd name="T87" fmla="*/ 427 h 937"/>
                <a:gd name="T88" fmla="*/ 464 w 914"/>
                <a:gd name="T89" fmla="*/ 400 h 937"/>
                <a:gd name="T90" fmla="*/ 332 w 914"/>
                <a:gd name="T91" fmla="*/ 244 h 937"/>
                <a:gd name="T92" fmla="*/ 291 w 914"/>
                <a:gd name="T93" fmla="*/ 208 h 937"/>
                <a:gd name="T94" fmla="*/ 228 w 914"/>
                <a:gd name="T95" fmla="*/ 119 h 937"/>
                <a:gd name="T96" fmla="*/ 175 w 914"/>
                <a:gd name="T97" fmla="*/ 201 h 937"/>
                <a:gd name="T98" fmla="*/ 76 w 914"/>
                <a:gd name="T99" fmla="*/ 237 h 937"/>
                <a:gd name="T100" fmla="*/ 39 w 914"/>
                <a:gd name="T101" fmla="*/ 191 h 937"/>
                <a:gd name="T102" fmla="*/ 228 w 914"/>
                <a:gd name="T103" fmla="*/ 110 h 937"/>
                <a:gd name="T104" fmla="*/ 169 w 914"/>
                <a:gd name="T105" fmla="*/ 0 h 937"/>
                <a:gd name="T106" fmla="*/ 134 w 914"/>
                <a:gd name="T107" fmla="*/ 41 h 937"/>
                <a:gd name="T108" fmla="*/ 117 w 914"/>
                <a:gd name="T109" fmla="*/ 58 h 937"/>
                <a:gd name="T110" fmla="*/ 0 w 914"/>
                <a:gd name="T111" fmla="*/ 136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4" h="937">
                  <a:moveTo>
                    <a:pt x="770" y="779"/>
                  </a:moveTo>
                  <a:cubicBezTo>
                    <a:pt x="781" y="756"/>
                    <a:pt x="795" y="719"/>
                    <a:pt x="796" y="686"/>
                  </a:cubicBezTo>
                  <a:cubicBezTo>
                    <a:pt x="852" y="686"/>
                    <a:pt x="838" y="687"/>
                    <a:pt x="855" y="720"/>
                  </a:cubicBezTo>
                  <a:lnTo>
                    <a:pt x="770" y="779"/>
                  </a:lnTo>
                  <a:close/>
                  <a:moveTo>
                    <a:pt x="677" y="712"/>
                  </a:moveTo>
                  <a:cubicBezTo>
                    <a:pt x="684" y="634"/>
                    <a:pt x="696" y="626"/>
                    <a:pt x="728" y="618"/>
                  </a:cubicBezTo>
                  <a:cubicBezTo>
                    <a:pt x="734" y="646"/>
                    <a:pt x="758" y="693"/>
                    <a:pt x="677" y="712"/>
                  </a:cubicBezTo>
                  <a:close/>
                  <a:moveTo>
                    <a:pt x="421" y="642"/>
                  </a:moveTo>
                  <a:cubicBezTo>
                    <a:pt x="399" y="627"/>
                    <a:pt x="412" y="627"/>
                    <a:pt x="381" y="618"/>
                  </a:cubicBezTo>
                  <a:cubicBezTo>
                    <a:pt x="383" y="614"/>
                    <a:pt x="387" y="603"/>
                    <a:pt x="388" y="600"/>
                  </a:cubicBezTo>
                  <a:cubicBezTo>
                    <a:pt x="416" y="544"/>
                    <a:pt x="411" y="591"/>
                    <a:pt x="415" y="542"/>
                  </a:cubicBezTo>
                  <a:cubicBezTo>
                    <a:pt x="466" y="543"/>
                    <a:pt x="448" y="553"/>
                    <a:pt x="482" y="576"/>
                  </a:cubicBezTo>
                  <a:lnTo>
                    <a:pt x="421" y="642"/>
                  </a:lnTo>
                  <a:close/>
                  <a:moveTo>
                    <a:pt x="447" y="510"/>
                  </a:moveTo>
                  <a:cubicBezTo>
                    <a:pt x="449" y="508"/>
                    <a:pt x="533" y="433"/>
                    <a:pt x="533" y="500"/>
                  </a:cubicBezTo>
                  <a:cubicBezTo>
                    <a:pt x="533" y="515"/>
                    <a:pt x="508" y="547"/>
                    <a:pt x="499" y="559"/>
                  </a:cubicBezTo>
                  <a:lnTo>
                    <a:pt x="447" y="510"/>
                  </a:lnTo>
                  <a:close/>
                  <a:moveTo>
                    <a:pt x="0" y="136"/>
                  </a:moveTo>
                  <a:cubicBezTo>
                    <a:pt x="0" y="253"/>
                    <a:pt x="70" y="313"/>
                    <a:pt x="180" y="231"/>
                  </a:cubicBezTo>
                  <a:cubicBezTo>
                    <a:pt x="215" y="204"/>
                    <a:pt x="223" y="212"/>
                    <a:pt x="279" y="212"/>
                  </a:cubicBezTo>
                  <a:cubicBezTo>
                    <a:pt x="255" y="246"/>
                    <a:pt x="242" y="223"/>
                    <a:pt x="228" y="280"/>
                  </a:cubicBezTo>
                  <a:cubicBezTo>
                    <a:pt x="265" y="279"/>
                    <a:pt x="275" y="271"/>
                    <a:pt x="322" y="271"/>
                  </a:cubicBezTo>
                  <a:cubicBezTo>
                    <a:pt x="310" y="321"/>
                    <a:pt x="280" y="319"/>
                    <a:pt x="247" y="350"/>
                  </a:cubicBezTo>
                  <a:cubicBezTo>
                    <a:pt x="174" y="419"/>
                    <a:pt x="221" y="391"/>
                    <a:pt x="152" y="390"/>
                  </a:cubicBezTo>
                  <a:cubicBezTo>
                    <a:pt x="156" y="432"/>
                    <a:pt x="224" y="486"/>
                    <a:pt x="245" y="491"/>
                  </a:cubicBezTo>
                  <a:cubicBezTo>
                    <a:pt x="232" y="433"/>
                    <a:pt x="252" y="442"/>
                    <a:pt x="290" y="409"/>
                  </a:cubicBezTo>
                  <a:cubicBezTo>
                    <a:pt x="326" y="378"/>
                    <a:pt x="327" y="363"/>
                    <a:pt x="372" y="339"/>
                  </a:cubicBezTo>
                  <a:cubicBezTo>
                    <a:pt x="372" y="386"/>
                    <a:pt x="367" y="397"/>
                    <a:pt x="364" y="432"/>
                  </a:cubicBezTo>
                  <a:cubicBezTo>
                    <a:pt x="438" y="397"/>
                    <a:pt x="398" y="402"/>
                    <a:pt x="440" y="398"/>
                  </a:cubicBezTo>
                  <a:cubicBezTo>
                    <a:pt x="436" y="449"/>
                    <a:pt x="387" y="495"/>
                    <a:pt x="346" y="532"/>
                  </a:cubicBezTo>
                  <a:cubicBezTo>
                    <a:pt x="322" y="554"/>
                    <a:pt x="330" y="551"/>
                    <a:pt x="288" y="551"/>
                  </a:cubicBezTo>
                  <a:cubicBezTo>
                    <a:pt x="316" y="593"/>
                    <a:pt x="445" y="709"/>
                    <a:pt x="491" y="720"/>
                  </a:cubicBezTo>
                  <a:cubicBezTo>
                    <a:pt x="488" y="684"/>
                    <a:pt x="492" y="705"/>
                    <a:pt x="474" y="678"/>
                  </a:cubicBezTo>
                  <a:cubicBezTo>
                    <a:pt x="513" y="667"/>
                    <a:pt x="565" y="586"/>
                    <a:pt x="584" y="551"/>
                  </a:cubicBezTo>
                  <a:cubicBezTo>
                    <a:pt x="604" y="561"/>
                    <a:pt x="623" y="565"/>
                    <a:pt x="643" y="576"/>
                  </a:cubicBezTo>
                  <a:cubicBezTo>
                    <a:pt x="615" y="696"/>
                    <a:pt x="591" y="697"/>
                    <a:pt x="601" y="813"/>
                  </a:cubicBezTo>
                  <a:cubicBezTo>
                    <a:pt x="655" y="800"/>
                    <a:pt x="658" y="760"/>
                    <a:pt x="711" y="745"/>
                  </a:cubicBezTo>
                  <a:cubicBezTo>
                    <a:pt x="707" y="763"/>
                    <a:pt x="687" y="838"/>
                    <a:pt x="688" y="850"/>
                  </a:cubicBezTo>
                  <a:cubicBezTo>
                    <a:pt x="695" y="937"/>
                    <a:pt x="793" y="765"/>
                    <a:pt x="914" y="737"/>
                  </a:cubicBezTo>
                  <a:cubicBezTo>
                    <a:pt x="910" y="689"/>
                    <a:pt x="877" y="682"/>
                    <a:pt x="830" y="678"/>
                  </a:cubicBezTo>
                  <a:cubicBezTo>
                    <a:pt x="826" y="643"/>
                    <a:pt x="828" y="647"/>
                    <a:pt x="747" y="617"/>
                  </a:cubicBezTo>
                  <a:cubicBezTo>
                    <a:pt x="696" y="598"/>
                    <a:pt x="754" y="617"/>
                    <a:pt x="661" y="559"/>
                  </a:cubicBezTo>
                  <a:lnTo>
                    <a:pt x="539" y="468"/>
                  </a:lnTo>
                  <a:cubicBezTo>
                    <a:pt x="518" y="450"/>
                    <a:pt x="528" y="447"/>
                    <a:pt x="505" y="427"/>
                  </a:cubicBezTo>
                  <a:cubicBezTo>
                    <a:pt x="493" y="418"/>
                    <a:pt x="474" y="409"/>
                    <a:pt x="464" y="400"/>
                  </a:cubicBezTo>
                  <a:cubicBezTo>
                    <a:pt x="442" y="380"/>
                    <a:pt x="389" y="297"/>
                    <a:pt x="332" y="244"/>
                  </a:cubicBezTo>
                  <a:cubicBezTo>
                    <a:pt x="319" y="231"/>
                    <a:pt x="300" y="219"/>
                    <a:pt x="291" y="208"/>
                  </a:cubicBezTo>
                  <a:cubicBezTo>
                    <a:pt x="261" y="168"/>
                    <a:pt x="287" y="158"/>
                    <a:pt x="228" y="119"/>
                  </a:cubicBezTo>
                  <a:cubicBezTo>
                    <a:pt x="228" y="186"/>
                    <a:pt x="225" y="176"/>
                    <a:pt x="175" y="201"/>
                  </a:cubicBezTo>
                  <a:cubicBezTo>
                    <a:pt x="140" y="218"/>
                    <a:pt x="125" y="237"/>
                    <a:pt x="76" y="237"/>
                  </a:cubicBezTo>
                  <a:cubicBezTo>
                    <a:pt x="50" y="237"/>
                    <a:pt x="35" y="210"/>
                    <a:pt x="39" y="191"/>
                  </a:cubicBezTo>
                  <a:cubicBezTo>
                    <a:pt x="48" y="156"/>
                    <a:pt x="162" y="79"/>
                    <a:pt x="228" y="110"/>
                  </a:cubicBezTo>
                  <a:cubicBezTo>
                    <a:pt x="223" y="86"/>
                    <a:pt x="185" y="12"/>
                    <a:pt x="169" y="0"/>
                  </a:cubicBezTo>
                  <a:cubicBezTo>
                    <a:pt x="125" y="12"/>
                    <a:pt x="158" y="6"/>
                    <a:pt x="134" y="41"/>
                  </a:cubicBezTo>
                  <a:cubicBezTo>
                    <a:pt x="126" y="54"/>
                    <a:pt x="133" y="47"/>
                    <a:pt x="117" y="58"/>
                  </a:cubicBezTo>
                  <a:cubicBezTo>
                    <a:pt x="84" y="84"/>
                    <a:pt x="0" y="102"/>
                    <a:pt x="0"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 name="Freeform 17">
              <a:extLst>
                <a:ext uri="{FF2B5EF4-FFF2-40B4-BE49-F238E27FC236}">
                  <a16:creationId xmlns="" xmlns:a16="http://schemas.microsoft.com/office/drawing/2014/main" id="{6D501317-36F1-493B-B75F-F2263D3FB429}"/>
                </a:ext>
              </a:extLst>
            </p:cNvPr>
            <p:cNvSpPr>
              <a:spLocks noEditPoints="1"/>
            </p:cNvSpPr>
            <p:nvPr/>
          </p:nvSpPr>
          <p:spPr bwMode="auto">
            <a:xfrm>
              <a:off x="4154488" y="1903413"/>
              <a:ext cx="77788" cy="103188"/>
            </a:xfrm>
            <a:custGeom>
              <a:avLst/>
              <a:gdLst>
                <a:gd name="T0" fmla="*/ 169 w 339"/>
                <a:gd name="T1" fmla="*/ 304 h 445"/>
                <a:gd name="T2" fmla="*/ 172 w 339"/>
                <a:gd name="T3" fmla="*/ 307 h 445"/>
                <a:gd name="T4" fmla="*/ 169 w 339"/>
                <a:gd name="T5" fmla="*/ 304 h 445"/>
                <a:gd name="T6" fmla="*/ 195 w 339"/>
                <a:gd name="T7" fmla="*/ 228 h 445"/>
                <a:gd name="T8" fmla="*/ 254 w 339"/>
                <a:gd name="T9" fmla="*/ 245 h 445"/>
                <a:gd name="T10" fmla="*/ 195 w 339"/>
                <a:gd name="T11" fmla="*/ 304 h 445"/>
                <a:gd name="T12" fmla="*/ 222 w 339"/>
                <a:gd name="T13" fmla="*/ 272 h 445"/>
                <a:gd name="T14" fmla="*/ 195 w 339"/>
                <a:gd name="T15" fmla="*/ 228 h 445"/>
                <a:gd name="T16" fmla="*/ 119 w 339"/>
                <a:gd name="T17" fmla="*/ 144 h 445"/>
                <a:gd name="T18" fmla="*/ 152 w 339"/>
                <a:gd name="T19" fmla="*/ 177 h 445"/>
                <a:gd name="T20" fmla="*/ 119 w 339"/>
                <a:gd name="T21" fmla="*/ 144 h 445"/>
                <a:gd name="T22" fmla="*/ 271 w 339"/>
                <a:gd name="T23" fmla="*/ 203 h 445"/>
                <a:gd name="T24" fmla="*/ 246 w 339"/>
                <a:gd name="T25" fmla="*/ 203 h 445"/>
                <a:gd name="T26" fmla="*/ 262 w 339"/>
                <a:gd name="T27" fmla="*/ 59 h 445"/>
                <a:gd name="T28" fmla="*/ 271 w 339"/>
                <a:gd name="T29" fmla="*/ 203 h 445"/>
                <a:gd name="T30" fmla="*/ 0 w 339"/>
                <a:gd name="T31" fmla="*/ 220 h 445"/>
                <a:gd name="T32" fmla="*/ 59 w 339"/>
                <a:gd name="T33" fmla="*/ 211 h 445"/>
                <a:gd name="T34" fmla="*/ 117 w 339"/>
                <a:gd name="T35" fmla="*/ 264 h 445"/>
                <a:gd name="T36" fmla="*/ 93 w 339"/>
                <a:gd name="T37" fmla="*/ 338 h 445"/>
                <a:gd name="T38" fmla="*/ 25 w 339"/>
                <a:gd name="T39" fmla="*/ 313 h 445"/>
                <a:gd name="T40" fmla="*/ 19 w 339"/>
                <a:gd name="T41" fmla="*/ 386 h 445"/>
                <a:gd name="T42" fmla="*/ 263 w 339"/>
                <a:gd name="T43" fmla="*/ 339 h 445"/>
                <a:gd name="T44" fmla="*/ 300 w 339"/>
                <a:gd name="T45" fmla="*/ 266 h 445"/>
                <a:gd name="T46" fmla="*/ 339 w 339"/>
                <a:gd name="T47" fmla="*/ 194 h 445"/>
                <a:gd name="T48" fmla="*/ 296 w 339"/>
                <a:gd name="T49" fmla="*/ 194 h 445"/>
                <a:gd name="T50" fmla="*/ 322 w 339"/>
                <a:gd name="T51" fmla="*/ 67 h 445"/>
                <a:gd name="T52" fmla="*/ 296 w 339"/>
                <a:gd name="T53" fmla="*/ 25 h 445"/>
                <a:gd name="T54" fmla="*/ 161 w 339"/>
                <a:gd name="T55" fmla="*/ 93 h 445"/>
                <a:gd name="T56" fmla="*/ 161 w 339"/>
                <a:gd name="T57" fmla="*/ 0 h 445"/>
                <a:gd name="T58" fmla="*/ 54 w 339"/>
                <a:gd name="T59" fmla="*/ 104 h 445"/>
                <a:gd name="T60" fmla="*/ 0 w 339"/>
                <a:gd name="T61" fmla="*/ 2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9" h="445">
                  <a:moveTo>
                    <a:pt x="169" y="304"/>
                  </a:moveTo>
                  <a:lnTo>
                    <a:pt x="172" y="307"/>
                  </a:lnTo>
                  <a:cubicBezTo>
                    <a:pt x="172" y="307"/>
                    <a:pt x="169" y="305"/>
                    <a:pt x="169" y="304"/>
                  </a:cubicBezTo>
                  <a:close/>
                  <a:moveTo>
                    <a:pt x="195" y="228"/>
                  </a:moveTo>
                  <a:cubicBezTo>
                    <a:pt x="220" y="245"/>
                    <a:pt x="212" y="245"/>
                    <a:pt x="254" y="245"/>
                  </a:cubicBezTo>
                  <a:cubicBezTo>
                    <a:pt x="236" y="279"/>
                    <a:pt x="240" y="301"/>
                    <a:pt x="195" y="304"/>
                  </a:cubicBezTo>
                  <a:lnTo>
                    <a:pt x="222" y="272"/>
                  </a:lnTo>
                  <a:cubicBezTo>
                    <a:pt x="194" y="242"/>
                    <a:pt x="201" y="241"/>
                    <a:pt x="195" y="228"/>
                  </a:cubicBezTo>
                  <a:close/>
                  <a:moveTo>
                    <a:pt x="119" y="144"/>
                  </a:moveTo>
                  <a:cubicBezTo>
                    <a:pt x="148" y="151"/>
                    <a:pt x="145" y="148"/>
                    <a:pt x="152" y="177"/>
                  </a:cubicBezTo>
                  <a:cubicBezTo>
                    <a:pt x="110" y="167"/>
                    <a:pt x="124" y="175"/>
                    <a:pt x="119" y="144"/>
                  </a:cubicBezTo>
                  <a:close/>
                  <a:moveTo>
                    <a:pt x="271" y="203"/>
                  </a:moveTo>
                  <a:lnTo>
                    <a:pt x="246" y="203"/>
                  </a:lnTo>
                  <a:cubicBezTo>
                    <a:pt x="245" y="200"/>
                    <a:pt x="159" y="87"/>
                    <a:pt x="262" y="59"/>
                  </a:cubicBezTo>
                  <a:cubicBezTo>
                    <a:pt x="304" y="90"/>
                    <a:pt x="271" y="129"/>
                    <a:pt x="271" y="203"/>
                  </a:cubicBezTo>
                  <a:close/>
                  <a:moveTo>
                    <a:pt x="0" y="220"/>
                  </a:moveTo>
                  <a:cubicBezTo>
                    <a:pt x="0" y="273"/>
                    <a:pt x="21" y="221"/>
                    <a:pt x="59" y="211"/>
                  </a:cubicBezTo>
                  <a:lnTo>
                    <a:pt x="117" y="264"/>
                  </a:lnTo>
                  <a:cubicBezTo>
                    <a:pt x="113" y="286"/>
                    <a:pt x="103" y="318"/>
                    <a:pt x="93" y="338"/>
                  </a:cubicBezTo>
                  <a:cubicBezTo>
                    <a:pt x="77" y="331"/>
                    <a:pt x="44" y="317"/>
                    <a:pt x="25" y="313"/>
                  </a:cubicBezTo>
                  <a:cubicBezTo>
                    <a:pt x="14" y="338"/>
                    <a:pt x="3" y="359"/>
                    <a:pt x="19" y="386"/>
                  </a:cubicBezTo>
                  <a:cubicBezTo>
                    <a:pt x="55" y="445"/>
                    <a:pt x="210" y="443"/>
                    <a:pt x="263" y="339"/>
                  </a:cubicBezTo>
                  <a:cubicBezTo>
                    <a:pt x="273" y="318"/>
                    <a:pt x="286" y="286"/>
                    <a:pt x="300" y="266"/>
                  </a:cubicBezTo>
                  <a:cubicBezTo>
                    <a:pt x="325" y="229"/>
                    <a:pt x="338" y="248"/>
                    <a:pt x="339" y="194"/>
                  </a:cubicBezTo>
                  <a:lnTo>
                    <a:pt x="296" y="194"/>
                  </a:lnTo>
                  <a:lnTo>
                    <a:pt x="322" y="67"/>
                  </a:lnTo>
                  <a:cubicBezTo>
                    <a:pt x="322" y="47"/>
                    <a:pt x="308" y="43"/>
                    <a:pt x="296" y="25"/>
                  </a:cubicBezTo>
                  <a:cubicBezTo>
                    <a:pt x="194" y="27"/>
                    <a:pt x="219" y="77"/>
                    <a:pt x="161" y="93"/>
                  </a:cubicBezTo>
                  <a:lnTo>
                    <a:pt x="161" y="0"/>
                  </a:lnTo>
                  <a:cubicBezTo>
                    <a:pt x="62" y="0"/>
                    <a:pt x="96" y="14"/>
                    <a:pt x="54" y="104"/>
                  </a:cubicBezTo>
                  <a:cubicBezTo>
                    <a:pt x="38" y="138"/>
                    <a:pt x="0" y="185"/>
                    <a:pt x="0" y="2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 name="Freeform 18">
              <a:extLst>
                <a:ext uri="{FF2B5EF4-FFF2-40B4-BE49-F238E27FC236}">
                  <a16:creationId xmlns="" xmlns:a16="http://schemas.microsoft.com/office/drawing/2014/main" id="{1FB17BEA-F3D3-4180-9A7B-00B27FE41367}"/>
                </a:ext>
              </a:extLst>
            </p:cNvPr>
            <p:cNvSpPr>
              <a:spLocks noEditPoints="1"/>
            </p:cNvSpPr>
            <p:nvPr/>
          </p:nvSpPr>
          <p:spPr bwMode="auto">
            <a:xfrm>
              <a:off x="4343400" y="1709738"/>
              <a:ext cx="93663" cy="111125"/>
            </a:xfrm>
            <a:custGeom>
              <a:avLst/>
              <a:gdLst>
                <a:gd name="T0" fmla="*/ 182 w 401"/>
                <a:gd name="T1" fmla="*/ 347 h 474"/>
                <a:gd name="T2" fmla="*/ 185 w 401"/>
                <a:gd name="T3" fmla="*/ 350 h 474"/>
                <a:gd name="T4" fmla="*/ 182 w 401"/>
                <a:gd name="T5" fmla="*/ 347 h 474"/>
                <a:gd name="T6" fmla="*/ 114 w 401"/>
                <a:gd name="T7" fmla="*/ 305 h 474"/>
                <a:gd name="T8" fmla="*/ 140 w 401"/>
                <a:gd name="T9" fmla="*/ 339 h 474"/>
                <a:gd name="T10" fmla="*/ 114 w 401"/>
                <a:gd name="T11" fmla="*/ 339 h 474"/>
                <a:gd name="T12" fmla="*/ 114 w 401"/>
                <a:gd name="T13" fmla="*/ 305 h 474"/>
                <a:gd name="T14" fmla="*/ 165 w 401"/>
                <a:gd name="T15" fmla="*/ 305 h 474"/>
                <a:gd name="T16" fmla="*/ 173 w 401"/>
                <a:gd name="T17" fmla="*/ 306 h 474"/>
                <a:gd name="T18" fmla="*/ 165 w 401"/>
                <a:gd name="T19" fmla="*/ 305 h 474"/>
                <a:gd name="T20" fmla="*/ 182 w 401"/>
                <a:gd name="T21" fmla="*/ 203 h 474"/>
                <a:gd name="T22" fmla="*/ 148 w 401"/>
                <a:gd name="T23" fmla="*/ 254 h 474"/>
                <a:gd name="T24" fmla="*/ 182 w 401"/>
                <a:gd name="T25" fmla="*/ 203 h 474"/>
                <a:gd name="T26" fmla="*/ 182 w 401"/>
                <a:gd name="T27" fmla="*/ 203 h 474"/>
                <a:gd name="T28" fmla="*/ 228 w 401"/>
                <a:gd name="T29" fmla="*/ 165 h 474"/>
                <a:gd name="T30" fmla="*/ 259 w 401"/>
                <a:gd name="T31" fmla="*/ 152 h 474"/>
                <a:gd name="T32" fmla="*/ 277 w 401"/>
                <a:gd name="T33" fmla="*/ 149 h 474"/>
                <a:gd name="T34" fmla="*/ 323 w 401"/>
                <a:gd name="T35" fmla="*/ 189 h 474"/>
                <a:gd name="T36" fmla="*/ 318 w 401"/>
                <a:gd name="T37" fmla="*/ 313 h 474"/>
                <a:gd name="T38" fmla="*/ 275 w 401"/>
                <a:gd name="T39" fmla="*/ 347 h 474"/>
                <a:gd name="T40" fmla="*/ 241 w 401"/>
                <a:gd name="T41" fmla="*/ 203 h 474"/>
                <a:gd name="T42" fmla="*/ 182 w 401"/>
                <a:gd name="T43" fmla="*/ 203 h 474"/>
                <a:gd name="T44" fmla="*/ 89 w 401"/>
                <a:gd name="T45" fmla="*/ 17 h 474"/>
                <a:gd name="T46" fmla="*/ 80 w 401"/>
                <a:gd name="T47" fmla="*/ 68 h 474"/>
                <a:gd name="T48" fmla="*/ 30 w 401"/>
                <a:gd name="T49" fmla="*/ 118 h 474"/>
                <a:gd name="T50" fmla="*/ 114 w 401"/>
                <a:gd name="T51" fmla="*/ 195 h 474"/>
                <a:gd name="T52" fmla="*/ 97 w 401"/>
                <a:gd name="T53" fmla="*/ 254 h 474"/>
                <a:gd name="T54" fmla="*/ 21 w 401"/>
                <a:gd name="T55" fmla="*/ 254 h 474"/>
                <a:gd name="T56" fmla="*/ 123 w 401"/>
                <a:gd name="T57" fmla="*/ 423 h 474"/>
                <a:gd name="T58" fmla="*/ 123 w 401"/>
                <a:gd name="T59" fmla="*/ 372 h 474"/>
                <a:gd name="T60" fmla="*/ 157 w 401"/>
                <a:gd name="T61" fmla="*/ 372 h 474"/>
                <a:gd name="T62" fmla="*/ 216 w 401"/>
                <a:gd name="T63" fmla="*/ 423 h 474"/>
                <a:gd name="T64" fmla="*/ 224 w 401"/>
                <a:gd name="T65" fmla="*/ 474 h 474"/>
                <a:gd name="T66" fmla="*/ 275 w 401"/>
                <a:gd name="T67" fmla="*/ 389 h 474"/>
                <a:gd name="T68" fmla="*/ 351 w 401"/>
                <a:gd name="T69" fmla="*/ 135 h 474"/>
                <a:gd name="T70" fmla="*/ 213 w 401"/>
                <a:gd name="T71" fmla="*/ 141 h 474"/>
                <a:gd name="T72" fmla="*/ 165 w 401"/>
                <a:gd name="T73" fmla="*/ 161 h 474"/>
                <a:gd name="T74" fmla="*/ 148 w 401"/>
                <a:gd name="T75" fmla="*/ 0 h 474"/>
                <a:gd name="T76" fmla="*/ 140 w 401"/>
                <a:gd name="T77" fmla="*/ 63 h 474"/>
                <a:gd name="T78" fmla="*/ 89 w 401"/>
                <a:gd name="T79" fmla="*/ 1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1" h="474">
                  <a:moveTo>
                    <a:pt x="182" y="347"/>
                  </a:moveTo>
                  <a:lnTo>
                    <a:pt x="185" y="350"/>
                  </a:lnTo>
                  <a:cubicBezTo>
                    <a:pt x="184" y="349"/>
                    <a:pt x="181" y="348"/>
                    <a:pt x="182" y="347"/>
                  </a:cubicBezTo>
                  <a:close/>
                  <a:moveTo>
                    <a:pt x="114" y="305"/>
                  </a:moveTo>
                  <a:cubicBezTo>
                    <a:pt x="139" y="323"/>
                    <a:pt x="125" y="310"/>
                    <a:pt x="140" y="339"/>
                  </a:cubicBezTo>
                  <a:lnTo>
                    <a:pt x="114" y="339"/>
                  </a:lnTo>
                  <a:lnTo>
                    <a:pt x="114" y="305"/>
                  </a:lnTo>
                  <a:close/>
                  <a:moveTo>
                    <a:pt x="165" y="305"/>
                  </a:moveTo>
                  <a:cubicBezTo>
                    <a:pt x="167" y="287"/>
                    <a:pt x="210" y="307"/>
                    <a:pt x="173" y="306"/>
                  </a:cubicBezTo>
                  <a:cubicBezTo>
                    <a:pt x="170" y="305"/>
                    <a:pt x="163" y="324"/>
                    <a:pt x="165" y="305"/>
                  </a:cubicBezTo>
                  <a:close/>
                  <a:moveTo>
                    <a:pt x="182" y="203"/>
                  </a:moveTo>
                  <a:cubicBezTo>
                    <a:pt x="181" y="244"/>
                    <a:pt x="183" y="250"/>
                    <a:pt x="148" y="254"/>
                  </a:cubicBezTo>
                  <a:cubicBezTo>
                    <a:pt x="162" y="228"/>
                    <a:pt x="159" y="220"/>
                    <a:pt x="182" y="203"/>
                  </a:cubicBezTo>
                  <a:close/>
                  <a:moveTo>
                    <a:pt x="182" y="203"/>
                  </a:moveTo>
                  <a:cubicBezTo>
                    <a:pt x="194" y="185"/>
                    <a:pt x="206" y="176"/>
                    <a:pt x="228" y="165"/>
                  </a:cubicBezTo>
                  <a:cubicBezTo>
                    <a:pt x="233" y="163"/>
                    <a:pt x="259" y="152"/>
                    <a:pt x="259" y="152"/>
                  </a:cubicBezTo>
                  <a:cubicBezTo>
                    <a:pt x="262" y="152"/>
                    <a:pt x="277" y="149"/>
                    <a:pt x="277" y="149"/>
                  </a:cubicBezTo>
                  <a:cubicBezTo>
                    <a:pt x="303" y="149"/>
                    <a:pt x="316" y="164"/>
                    <a:pt x="323" y="189"/>
                  </a:cubicBezTo>
                  <a:cubicBezTo>
                    <a:pt x="331" y="219"/>
                    <a:pt x="326" y="285"/>
                    <a:pt x="318" y="313"/>
                  </a:cubicBezTo>
                  <a:cubicBezTo>
                    <a:pt x="309" y="343"/>
                    <a:pt x="309" y="344"/>
                    <a:pt x="275" y="347"/>
                  </a:cubicBezTo>
                  <a:cubicBezTo>
                    <a:pt x="260" y="283"/>
                    <a:pt x="241" y="296"/>
                    <a:pt x="241" y="203"/>
                  </a:cubicBezTo>
                  <a:lnTo>
                    <a:pt x="182" y="203"/>
                  </a:lnTo>
                  <a:close/>
                  <a:moveTo>
                    <a:pt x="89" y="17"/>
                  </a:moveTo>
                  <a:cubicBezTo>
                    <a:pt x="86" y="52"/>
                    <a:pt x="80" y="36"/>
                    <a:pt x="80" y="68"/>
                  </a:cubicBezTo>
                  <a:cubicBezTo>
                    <a:pt x="80" y="112"/>
                    <a:pt x="114" y="118"/>
                    <a:pt x="30" y="118"/>
                  </a:cubicBezTo>
                  <a:cubicBezTo>
                    <a:pt x="31" y="187"/>
                    <a:pt x="62" y="167"/>
                    <a:pt x="114" y="195"/>
                  </a:cubicBezTo>
                  <a:cubicBezTo>
                    <a:pt x="107" y="226"/>
                    <a:pt x="100" y="218"/>
                    <a:pt x="97" y="254"/>
                  </a:cubicBezTo>
                  <a:cubicBezTo>
                    <a:pt x="45" y="253"/>
                    <a:pt x="74" y="242"/>
                    <a:pt x="21" y="254"/>
                  </a:cubicBezTo>
                  <a:cubicBezTo>
                    <a:pt x="0" y="345"/>
                    <a:pt x="9" y="414"/>
                    <a:pt x="123" y="423"/>
                  </a:cubicBezTo>
                  <a:lnTo>
                    <a:pt x="123" y="372"/>
                  </a:lnTo>
                  <a:lnTo>
                    <a:pt x="157" y="372"/>
                  </a:lnTo>
                  <a:cubicBezTo>
                    <a:pt x="157" y="429"/>
                    <a:pt x="157" y="423"/>
                    <a:pt x="216" y="423"/>
                  </a:cubicBezTo>
                  <a:cubicBezTo>
                    <a:pt x="221" y="443"/>
                    <a:pt x="224" y="448"/>
                    <a:pt x="224" y="474"/>
                  </a:cubicBezTo>
                  <a:cubicBezTo>
                    <a:pt x="265" y="453"/>
                    <a:pt x="271" y="445"/>
                    <a:pt x="275" y="389"/>
                  </a:cubicBezTo>
                  <a:cubicBezTo>
                    <a:pt x="401" y="389"/>
                    <a:pt x="351" y="263"/>
                    <a:pt x="351" y="135"/>
                  </a:cubicBezTo>
                  <a:cubicBezTo>
                    <a:pt x="231" y="107"/>
                    <a:pt x="263" y="115"/>
                    <a:pt x="213" y="141"/>
                  </a:cubicBezTo>
                  <a:cubicBezTo>
                    <a:pt x="194" y="152"/>
                    <a:pt x="187" y="156"/>
                    <a:pt x="165" y="161"/>
                  </a:cubicBezTo>
                  <a:cubicBezTo>
                    <a:pt x="191" y="50"/>
                    <a:pt x="280" y="70"/>
                    <a:pt x="148" y="0"/>
                  </a:cubicBezTo>
                  <a:cubicBezTo>
                    <a:pt x="150" y="27"/>
                    <a:pt x="173" y="61"/>
                    <a:pt x="140" y="63"/>
                  </a:cubicBezTo>
                  <a:cubicBezTo>
                    <a:pt x="106" y="65"/>
                    <a:pt x="142" y="53"/>
                    <a:pt x="8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 name="Freeform 19">
              <a:extLst>
                <a:ext uri="{FF2B5EF4-FFF2-40B4-BE49-F238E27FC236}">
                  <a16:creationId xmlns="" xmlns:a16="http://schemas.microsoft.com/office/drawing/2014/main" id="{6C662766-7AED-4A11-861E-817D493E0119}"/>
                </a:ext>
              </a:extLst>
            </p:cNvPr>
            <p:cNvSpPr>
              <a:spLocks noEditPoints="1"/>
            </p:cNvSpPr>
            <p:nvPr/>
          </p:nvSpPr>
          <p:spPr bwMode="auto">
            <a:xfrm>
              <a:off x="4846638" y="1912938"/>
              <a:ext cx="114300" cy="84138"/>
            </a:xfrm>
            <a:custGeom>
              <a:avLst/>
              <a:gdLst>
                <a:gd name="T0" fmla="*/ 279 w 491"/>
                <a:gd name="T1" fmla="*/ 240 h 360"/>
                <a:gd name="T2" fmla="*/ 313 w 491"/>
                <a:gd name="T3" fmla="*/ 282 h 360"/>
                <a:gd name="T4" fmla="*/ 294 w 491"/>
                <a:gd name="T5" fmla="*/ 268 h 360"/>
                <a:gd name="T6" fmla="*/ 279 w 491"/>
                <a:gd name="T7" fmla="*/ 240 h 360"/>
                <a:gd name="T8" fmla="*/ 279 w 491"/>
                <a:gd name="T9" fmla="*/ 181 h 360"/>
                <a:gd name="T10" fmla="*/ 282 w 491"/>
                <a:gd name="T11" fmla="*/ 183 h 360"/>
                <a:gd name="T12" fmla="*/ 279 w 491"/>
                <a:gd name="T13" fmla="*/ 181 h 360"/>
                <a:gd name="T14" fmla="*/ 237 w 491"/>
                <a:gd name="T15" fmla="*/ 130 h 360"/>
                <a:gd name="T16" fmla="*/ 247 w 491"/>
                <a:gd name="T17" fmla="*/ 138 h 360"/>
                <a:gd name="T18" fmla="*/ 237 w 491"/>
                <a:gd name="T19" fmla="*/ 130 h 360"/>
                <a:gd name="T20" fmla="*/ 321 w 491"/>
                <a:gd name="T21" fmla="*/ 113 h 360"/>
                <a:gd name="T22" fmla="*/ 372 w 491"/>
                <a:gd name="T23" fmla="*/ 113 h 360"/>
                <a:gd name="T24" fmla="*/ 372 w 491"/>
                <a:gd name="T25" fmla="*/ 122 h 360"/>
                <a:gd name="T26" fmla="*/ 321 w 491"/>
                <a:gd name="T27" fmla="*/ 122 h 360"/>
                <a:gd name="T28" fmla="*/ 321 w 491"/>
                <a:gd name="T29" fmla="*/ 113 h 360"/>
                <a:gd name="T30" fmla="*/ 279 w 491"/>
                <a:gd name="T31" fmla="*/ 113 h 360"/>
                <a:gd name="T32" fmla="*/ 293 w 491"/>
                <a:gd name="T33" fmla="*/ 117 h 360"/>
                <a:gd name="T34" fmla="*/ 279 w 491"/>
                <a:gd name="T35" fmla="*/ 113 h 360"/>
                <a:gd name="T36" fmla="*/ 0 w 491"/>
                <a:gd name="T37" fmla="*/ 54 h 360"/>
                <a:gd name="T38" fmla="*/ 243 w 491"/>
                <a:gd name="T39" fmla="*/ 184 h 360"/>
                <a:gd name="T40" fmla="*/ 299 w 491"/>
                <a:gd name="T41" fmla="*/ 339 h 360"/>
                <a:gd name="T42" fmla="*/ 333 w 491"/>
                <a:gd name="T43" fmla="*/ 355 h 360"/>
                <a:gd name="T44" fmla="*/ 330 w 491"/>
                <a:gd name="T45" fmla="*/ 215 h 360"/>
                <a:gd name="T46" fmla="*/ 491 w 491"/>
                <a:gd name="T47" fmla="*/ 147 h 360"/>
                <a:gd name="T48" fmla="*/ 398 w 491"/>
                <a:gd name="T49" fmla="*/ 155 h 360"/>
                <a:gd name="T50" fmla="*/ 398 w 491"/>
                <a:gd name="T51" fmla="*/ 138 h 360"/>
                <a:gd name="T52" fmla="*/ 465 w 491"/>
                <a:gd name="T53" fmla="*/ 96 h 360"/>
                <a:gd name="T54" fmla="*/ 355 w 491"/>
                <a:gd name="T55" fmla="*/ 88 h 360"/>
                <a:gd name="T56" fmla="*/ 389 w 491"/>
                <a:gd name="T57" fmla="*/ 20 h 360"/>
                <a:gd name="T58" fmla="*/ 296 w 491"/>
                <a:gd name="T59" fmla="*/ 62 h 360"/>
                <a:gd name="T60" fmla="*/ 279 w 491"/>
                <a:gd name="T61" fmla="*/ 71 h 360"/>
                <a:gd name="T62" fmla="*/ 262 w 491"/>
                <a:gd name="T63" fmla="*/ 45 h 360"/>
                <a:gd name="T64" fmla="*/ 194 w 491"/>
                <a:gd name="T65" fmla="*/ 79 h 360"/>
                <a:gd name="T66" fmla="*/ 220 w 491"/>
                <a:gd name="T67" fmla="*/ 122 h 360"/>
                <a:gd name="T68" fmla="*/ 101 w 491"/>
                <a:gd name="T69" fmla="*/ 62 h 360"/>
                <a:gd name="T70" fmla="*/ 110 w 491"/>
                <a:gd name="T71" fmla="*/ 3 h 360"/>
                <a:gd name="T72" fmla="*/ 39 w 491"/>
                <a:gd name="T73" fmla="*/ 8 h 360"/>
                <a:gd name="T74" fmla="*/ 0 w 491"/>
                <a:gd name="T75" fmla="*/ 54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360">
                  <a:moveTo>
                    <a:pt x="279" y="240"/>
                  </a:moveTo>
                  <a:cubicBezTo>
                    <a:pt x="309" y="248"/>
                    <a:pt x="310" y="248"/>
                    <a:pt x="313" y="282"/>
                  </a:cubicBezTo>
                  <a:cubicBezTo>
                    <a:pt x="306" y="278"/>
                    <a:pt x="302" y="277"/>
                    <a:pt x="294" y="268"/>
                  </a:cubicBezTo>
                  <a:cubicBezTo>
                    <a:pt x="272" y="243"/>
                    <a:pt x="287" y="255"/>
                    <a:pt x="279" y="240"/>
                  </a:cubicBezTo>
                  <a:close/>
                  <a:moveTo>
                    <a:pt x="279" y="181"/>
                  </a:moveTo>
                  <a:lnTo>
                    <a:pt x="282" y="183"/>
                  </a:lnTo>
                  <a:cubicBezTo>
                    <a:pt x="282" y="183"/>
                    <a:pt x="278" y="182"/>
                    <a:pt x="279" y="181"/>
                  </a:cubicBezTo>
                  <a:close/>
                  <a:moveTo>
                    <a:pt x="237" y="130"/>
                  </a:moveTo>
                  <a:cubicBezTo>
                    <a:pt x="251" y="116"/>
                    <a:pt x="264" y="151"/>
                    <a:pt x="247" y="138"/>
                  </a:cubicBezTo>
                  <a:cubicBezTo>
                    <a:pt x="241" y="134"/>
                    <a:pt x="225" y="142"/>
                    <a:pt x="237" y="130"/>
                  </a:cubicBezTo>
                  <a:close/>
                  <a:moveTo>
                    <a:pt x="321" y="113"/>
                  </a:moveTo>
                  <a:lnTo>
                    <a:pt x="372" y="113"/>
                  </a:lnTo>
                  <a:lnTo>
                    <a:pt x="372" y="122"/>
                  </a:lnTo>
                  <a:lnTo>
                    <a:pt x="321" y="122"/>
                  </a:lnTo>
                  <a:lnTo>
                    <a:pt x="321" y="113"/>
                  </a:lnTo>
                  <a:close/>
                  <a:moveTo>
                    <a:pt x="279" y="113"/>
                  </a:moveTo>
                  <a:cubicBezTo>
                    <a:pt x="288" y="104"/>
                    <a:pt x="325" y="126"/>
                    <a:pt x="293" y="117"/>
                  </a:cubicBezTo>
                  <a:cubicBezTo>
                    <a:pt x="286" y="116"/>
                    <a:pt x="265" y="127"/>
                    <a:pt x="279" y="113"/>
                  </a:cubicBezTo>
                  <a:close/>
                  <a:moveTo>
                    <a:pt x="0" y="54"/>
                  </a:moveTo>
                  <a:cubicBezTo>
                    <a:pt x="0" y="153"/>
                    <a:pt x="138" y="47"/>
                    <a:pt x="243" y="184"/>
                  </a:cubicBezTo>
                  <a:cubicBezTo>
                    <a:pt x="285" y="239"/>
                    <a:pt x="216" y="280"/>
                    <a:pt x="299" y="339"/>
                  </a:cubicBezTo>
                  <a:cubicBezTo>
                    <a:pt x="303" y="341"/>
                    <a:pt x="331" y="355"/>
                    <a:pt x="333" y="355"/>
                  </a:cubicBezTo>
                  <a:cubicBezTo>
                    <a:pt x="402" y="360"/>
                    <a:pt x="333" y="255"/>
                    <a:pt x="330" y="215"/>
                  </a:cubicBezTo>
                  <a:cubicBezTo>
                    <a:pt x="466" y="183"/>
                    <a:pt x="489" y="225"/>
                    <a:pt x="491" y="147"/>
                  </a:cubicBezTo>
                  <a:cubicBezTo>
                    <a:pt x="446" y="151"/>
                    <a:pt x="438" y="164"/>
                    <a:pt x="398" y="155"/>
                  </a:cubicBezTo>
                  <a:lnTo>
                    <a:pt x="398" y="138"/>
                  </a:lnTo>
                  <a:cubicBezTo>
                    <a:pt x="445" y="140"/>
                    <a:pt x="464" y="159"/>
                    <a:pt x="465" y="96"/>
                  </a:cubicBezTo>
                  <a:cubicBezTo>
                    <a:pt x="398" y="96"/>
                    <a:pt x="412" y="101"/>
                    <a:pt x="355" y="88"/>
                  </a:cubicBezTo>
                  <a:cubicBezTo>
                    <a:pt x="374" y="59"/>
                    <a:pt x="385" y="65"/>
                    <a:pt x="389" y="20"/>
                  </a:cubicBezTo>
                  <a:cubicBezTo>
                    <a:pt x="351" y="23"/>
                    <a:pt x="337" y="40"/>
                    <a:pt x="296" y="62"/>
                  </a:cubicBezTo>
                  <a:lnTo>
                    <a:pt x="279" y="71"/>
                  </a:lnTo>
                  <a:cubicBezTo>
                    <a:pt x="260" y="58"/>
                    <a:pt x="269" y="69"/>
                    <a:pt x="262" y="45"/>
                  </a:cubicBezTo>
                  <a:cubicBezTo>
                    <a:pt x="233" y="48"/>
                    <a:pt x="194" y="49"/>
                    <a:pt x="194" y="79"/>
                  </a:cubicBezTo>
                  <a:cubicBezTo>
                    <a:pt x="194" y="115"/>
                    <a:pt x="203" y="75"/>
                    <a:pt x="220" y="122"/>
                  </a:cubicBezTo>
                  <a:lnTo>
                    <a:pt x="101" y="62"/>
                  </a:lnTo>
                  <a:cubicBezTo>
                    <a:pt x="102" y="25"/>
                    <a:pt x="107" y="36"/>
                    <a:pt x="110" y="3"/>
                  </a:cubicBezTo>
                  <a:cubicBezTo>
                    <a:pt x="83" y="3"/>
                    <a:pt x="62" y="0"/>
                    <a:pt x="39" y="8"/>
                  </a:cubicBezTo>
                  <a:cubicBezTo>
                    <a:pt x="22" y="15"/>
                    <a:pt x="0" y="34"/>
                    <a:pt x="0"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 name="Freeform 20">
              <a:extLst>
                <a:ext uri="{FF2B5EF4-FFF2-40B4-BE49-F238E27FC236}">
                  <a16:creationId xmlns="" xmlns:a16="http://schemas.microsoft.com/office/drawing/2014/main" id="{7A8CCEE7-F7B2-4374-AC89-0AC22351CB13}"/>
                </a:ext>
              </a:extLst>
            </p:cNvPr>
            <p:cNvSpPr>
              <a:spLocks noEditPoints="1"/>
            </p:cNvSpPr>
            <p:nvPr/>
          </p:nvSpPr>
          <p:spPr bwMode="auto">
            <a:xfrm>
              <a:off x="4837113" y="2320926"/>
              <a:ext cx="80963" cy="87313"/>
            </a:xfrm>
            <a:custGeom>
              <a:avLst/>
              <a:gdLst>
                <a:gd name="T0" fmla="*/ 153 w 348"/>
                <a:gd name="T1" fmla="*/ 178 h 373"/>
                <a:gd name="T2" fmla="*/ 45 w 348"/>
                <a:gd name="T3" fmla="*/ 212 h 373"/>
                <a:gd name="T4" fmla="*/ 68 w 348"/>
                <a:gd name="T5" fmla="*/ 169 h 373"/>
                <a:gd name="T6" fmla="*/ 153 w 348"/>
                <a:gd name="T7" fmla="*/ 178 h 373"/>
                <a:gd name="T8" fmla="*/ 127 w 348"/>
                <a:gd name="T9" fmla="*/ 356 h 373"/>
                <a:gd name="T10" fmla="*/ 136 w 348"/>
                <a:gd name="T11" fmla="*/ 364 h 373"/>
                <a:gd name="T12" fmla="*/ 195 w 348"/>
                <a:gd name="T13" fmla="*/ 373 h 373"/>
                <a:gd name="T14" fmla="*/ 221 w 348"/>
                <a:gd name="T15" fmla="*/ 186 h 373"/>
                <a:gd name="T16" fmla="*/ 153 w 348"/>
                <a:gd name="T17" fmla="*/ 178 h 373"/>
                <a:gd name="T18" fmla="*/ 153 w 348"/>
                <a:gd name="T19" fmla="*/ 144 h 373"/>
                <a:gd name="T20" fmla="*/ 94 w 348"/>
                <a:gd name="T21" fmla="*/ 126 h 373"/>
                <a:gd name="T22" fmla="*/ 94 w 348"/>
                <a:gd name="T23" fmla="*/ 102 h 373"/>
                <a:gd name="T24" fmla="*/ 204 w 348"/>
                <a:gd name="T25" fmla="*/ 135 h 373"/>
                <a:gd name="T26" fmla="*/ 280 w 348"/>
                <a:gd name="T27" fmla="*/ 212 h 373"/>
                <a:gd name="T28" fmla="*/ 324 w 348"/>
                <a:gd name="T29" fmla="*/ 172 h 373"/>
                <a:gd name="T30" fmla="*/ 348 w 348"/>
                <a:gd name="T31" fmla="*/ 102 h 373"/>
                <a:gd name="T32" fmla="*/ 194 w 348"/>
                <a:gd name="T33" fmla="*/ 52 h 373"/>
                <a:gd name="T34" fmla="*/ 170 w 348"/>
                <a:gd name="T35" fmla="*/ 0 h 373"/>
                <a:gd name="T36" fmla="*/ 127 w 348"/>
                <a:gd name="T37" fmla="*/ 0 h 373"/>
                <a:gd name="T38" fmla="*/ 0 w 348"/>
                <a:gd name="T39" fmla="*/ 229 h 373"/>
                <a:gd name="T40" fmla="*/ 68 w 348"/>
                <a:gd name="T41" fmla="*/ 305 h 373"/>
                <a:gd name="T42" fmla="*/ 212 w 348"/>
                <a:gd name="T43" fmla="*/ 246 h 373"/>
                <a:gd name="T44" fmla="*/ 110 w 348"/>
                <a:gd name="T45" fmla="*/ 305 h 373"/>
                <a:gd name="T46" fmla="*/ 127 w 348"/>
                <a:gd name="T47" fmla="*/ 35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8" h="373">
                  <a:moveTo>
                    <a:pt x="153" y="178"/>
                  </a:moveTo>
                  <a:cubicBezTo>
                    <a:pt x="137" y="192"/>
                    <a:pt x="55" y="260"/>
                    <a:pt x="45" y="212"/>
                  </a:cubicBezTo>
                  <a:cubicBezTo>
                    <a:pt x="41" y="191"/>
                    <a:pt x="56" y="188"/>
                    <a:pt x="68" y="169"/>
                  </a:cubicBezTo>
                  <a:cubicBezTo>
                    <a:pt x="113" y="169"/>
                    <a:pt x="118" y="170"/>
                    <a:pt x="153" y="178"/>
                  </a:cubicBezTo>
                  <a:close/>
                  <a:moveTo>
                    <a:pt x="127" y="356"/>
                  </a:moveTo>
                  <a:lnTo>
                    <a:pt x="136" y="364"/>
                  </a:lnTo>
                  <a:cubicBezTo>
                    <a:pt x="169" y="367"/>
                    <a:pt x="158" y="372"/>
                    <a:pt x="195" y="373"/>
                  </a:cubicBezTo>
                  <a:cubicBezTo>
                    <a:pt x="206" y="325"/>
                    <a:pt x="307" y="240"/>
                    <a:pt x="221" y="186"/>
                  </a:cubicBezTo>
                  <a:cubicBezTo>
                    <a:pt x="190" y="166"/>
                    <a:pt x="191" y="175"/>
                    <a:pt x="153" y="178"/>
                  </a:cubicBezTo>
                  <a:lnTo>
                    <a:pt x="153" y="144"/>
                  </a:lnTo>
                  <a:lnTo>
                    <a:pt x="94" y="126"/>
                  </a:lnTo>
                  <a:lnTo>
                    <a:pt x="94" y="102"/>
                  </a:lnTo>
                  <a:cubicBezTo>
                    <a:pt x="178" y="102"/>
                    <a:pt x="152" y="105"/>
                    <a:pt x="204" y="135"/>
                  </a:cubicBezTo>
                  <a:cubicBezTo>
                    <a:pt x="244" y="159"/>
                    <a:pt x="267" y="158"/>
                    <a:pt x="280" y="212"/>
                  </a:cubicBezTo>
                  <a:cubicBezTo>
                    <a:pt x="308" y="204"/>
                    <a:pt x="310" y="195"/>
                    <a:pt x="324" y="172"/>
                  </a:cubicBezTo>
                  <a:cubicBezTo>
                    <a:pt x="339" y="148"/>
                    <a:pt x="347" y="137"/>
                    <a:pt x="348" y="102"/>
                  </a:cubicBezTo>
                  <a:cubicBezTo>
                    <a:pt x="289" y="115"/>
                    <a:pt x="240" y="87"/>
                    <a:pt x="194" y="52"/>
                  </a:cubicBezTo>
                  <a:cubicBezTo>
                    <a:pt x="171" y="33"/>
                    <a:pt x="171" y="39"/>
                    <a:pt x="170" y="0"/>
                  </a:cubicBezTo>
                  <a:lnTo>
                    <a:pt x="127" y="0"/>
                  </a:lnTo>
                  <a:cubicBezTo>
                    <a:pt x="125" y="87"/>
                    <a:pt x="18" y="154"/>
                    <a:pt x="0" y="229"/>
                  </a:cubicBezTo>
                  <a:cubicBezTo>
                    <a:pt x="14" y="249"/>
                    <a:pt x="48" y="291"/>
                    <a:pt x="68" y="305"/>
                  </a:cubicBezTo>
                  <a:cubicBezTo>
                    <a:pt x="177" y="280"/>
                    <a:pt x="137" y="247"/>
                    <a:pt x="212" y="246"/>
                  </a:cubicBezTo>
                  <a:cubicBezTo>
                    <a:pt x="210" y="327"/>
                    <a:pt x="171" y="334"/>
                    <a:pt x="110" y="305"/>
                  </a:cubicBezTo>
                  <a:cubicBezTo>
                    <a:pt x="113" y="334"/>
                    <a:pt x="117" y="336"/>
                    <a:pt x="127" y="3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 name="Freeform 21">
              <a:extLst>
                <a:ext uri="{FF2B5EF4-FFF2-40B4-BE49-F238E27FC236}">
                  <a16:creationId xmlns="" xmlns:a16="http://schemas.microsoft.com/office/drawing/2014/main" id="{09872F5D-D3B3-4FAA-892E-DBE7A6E3DC0A}"/>
                </a:ext>
              </a:extLst>
            </p:cNvPr>
            <p:cNvSpPr>
              <a:spLocks/>
            </p:cNvSpPr>
            <p:nvPr/>
          </p:nvSpPr>
          <p:spPr bwMode="auto">
            <a:xfrm>
              <a:off x="4656138" y="1728788"/>
              <a:ext cx="77788" cy="79375"/>
            </a:xfrm>
            <a:custGeom>
              <a:avLst/>
              <a:gdLst>
                <a:gd name="T0" fmla="*/ 161 w 331"/>
                <a:gd name="T1" fmla="*/ 127 h 339"/>
                <a:gd name="T2" fmla="*/ 43 w 331"/>
                <a:gd name="T3" fmla="*/ 144 h 339"/>
                <a:gd name="T4" fmla="*/ 136 w 331"/>
                <a:gd name="T5" fmla="*/ 186 h 339"/>
                <a:gd name="T6" fmla="*/ 0 w 331"/>
                <a:gd name="T7" fmla="*/ 279 h 339"/>
                <a:gd name="T8" fmla="*/ 181 w 331"/>
                <a:gd name="T9" fmla="*/ 231 h 339"/>
                <a:gd name="T10" fmla="*/ 331 w 331"/>
                <a:gd name="T11" fmla="*/ 186 h 339"/>
                <a:gd name="T12" fmla="*/ 263 w 331"/>
                <a:gd name="T13" fmla="*/ 127 h 339"/>
                <a:gd name="T14" fmla="*/ 212 w 331"/>
                <a:gd name="T15" fmla="*/ 0 h 339"/>
                <a:gd name="T16" fmla="*/ 195 w 331"/>
                <a:gd name="T17" fmla="*/ 67 h 339"/>
                <a:gd name="T18" fmla="*/ 161 w 331"/>
                <a:gd name="T19" fmla="*/ 12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1" h="339">
                  <a:moveTo>
                    <a:pt x="161" y="127"/>
                  </a:moveTo>
                  <a:cubicBezTo>
                    <a:pt x="68" y="127"/>
                    <a:pt x="43" y="51"/>
                    <a:pt x="43" y="144"/>
                  </a:cubicBezTo>
                  <a:cubicBezTo>
                    <a:pt x="43" y="189"/>
                    <a:pt x="91" y="186"/>
                    <a:pt x="136" y="186"/>
                  </a:cubicBezTo>
                  <a:cubicBezTo>
                    <a:pt x="73" y="280"/>
                    <a:pt x="0" y="206"/>
                    <a:pt x="0" y="279"/>
                  </a:cubicBezTo>
                  <a:cubicBezTo>
                    <a:pt x="0" y="321"/>
                    <a:pt x="93" y="339"/>
                    <a:pt x="181" y="231"/>
                  </a:cubicBezTo>
                  <a:cubicBezTo>
                    <a:pt x="233" y="167"/>
                    <a:pt x="252" y="186"/>
                    <a:pt x="331" y="186"/>
                  </a:cubicBezTo>
                  <a:cubicBezTo>
                    <a:pt x="320" y="140"/>
                    <a:pt x="319" y="128"/>
                    <a:pt x="263" y="127"/>
                  </a:cubicBezTo>
                  <a:cubicBezTo>
                    <a:pt x="264" y="75"/>
                    <a:pt x="301" y="20"/>
                    <a:pt x="212" y="0"/>
                  </a:cubicBezTo>
                  <a:cubicBezTo>
                    <a:pt x="210" y="29"/>
                    <a:pt x="202" y="41"/>
                    <a:pt x="195" y="67"/>
                  </a:cubicBezTo>
                  <a:cubicBezTo>
                    <a:pt x="188" y="96"/>
                    <a:pt x="192" y="127"/>
                    <a:pt x="161"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 name="Freeform 22">
              <a:extLst>
                <a:ext uri="{FF2B5EF4-FFF2-40B4-BE49-F238E27FC236}">
                  <a16:creationId xmlns="" xmlns:a16="http://schemas.microsoft.com/office/drawing/2014/main" id="{E013211B-4865-4F36-AFF4-FEF9DFE866B0}"/>
                </a:ext>
              </a:extLst>
            </p:cNvPr>
            <p:cNvSpPr>
              <a:spLocks/>
            </p:cNvSpPr>
            <p:nvPr/>
          </p:nvSpPr>
          <p:spPr bwMode="auto">
            <a:xfrm>
              <a:off x="4362450" y="2473326"/>
              <a:ext cx="66675" cy="68263"/>
            </a:xfrm>
            <a:custGeom>
              <a:avLst/>
              <a:gdLst>
                <a:gd name="T0" fmla="*/ 0 w 293"/>
                <a:gd name="T1" fmla="*/ 203 h 296"/>
                <a:gd name="T2" fmla="*/ 0 w 293"/>
                <a:gd name="T3" fmla="*/ 237 h 296"/>
                <a:gd name="T4" fmla="*/ 212 w 293"/>
                <a:gd name="T5" fmla="*/ 296 h 296"/>
                <a:gd name="T6" fmla="*/ 237 w 293"/>
                <a:gd name="T7" fmla="*/ 237 h 296"/>
                <a:gd name="T8" fmla="*/ 224 w 293"/>
                <a:gd name="T9" fmla="*/ 219 h 296"/>
                <a:gd name="T10" fmla="*/ 208 w 293"/>
                <a:gd name="T11" fmla="*/ 223 h 296"/>
                <a:gd name="T12" fmla="*/ 173 w 293"/>
                <a:gd name="T13" fmla="*/ 242 h 296"/>
                <a:gd name="T14" fmla="*/ 102 w 293"/>
                <a:gd name="T15" fmla="*/ 229 h 296"/>
                <a:gd name="T16" fmla="*/ 119 w 293"/>
                <a:gd name="T17" fmla="*/ 169 h 296"/>
                <a:gd name="T18" fmla="*/ 161 w 293"/>
                <a:gd name="T19" fmla="*/ 220 h 296"/>
                <a:gd name="T20" fmla="*/ 212 w 293"/>
                <a:gd name="T21" fmla="*/ 119 h 296"/>
                <a:gd name="T22" fmla="*/ 144 w 293"/>
                <a:gd name="T23" fmla="*/ 136 h 296"/>
                <a:gd name="T24" fmla="*/ 229 w 293"/>
                <a:gd name="T25" fmla="*/ 161 h 296"/>
                <a:gd name="T26" fmla="*/ 288 w 293"/>
                <a:gd name="T27" fmla="*/ 85 h 296"/>
                <a:gd name="T28" fmla="*/ 85 w 293"/>
                <a:gd name="T29" fmla="*/ 0 h 296"/>
                <a:gd name="T30" fmla="*/ 97 w 293"/>
                <a:gd name="T31" fmla="*/ 58 h 296"/>
                <a:gd name="T32" fmla="*/ 55 w 293"/>
                <a:gd name="T33" fmla="*/ 173 h 296"/>
                <a:gd name="T34" fmla="*/ 0 w 293"/>
                <a:gd name="T35" fmla="*/ 203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3" h="296">
                  <a:moveTo>
                    <a:pt x="0" y="203"/>
                  </a:moveTo>
                  <a:lnTo>
                    <a:pt x="0" y="237"/>
                  </a:lnTo>
                  <a:cubicBezTo>
                    <a:pt x="83" y="244"/>
                    <a:pt x="103" y="296"/>
                    <a:pt x="212" y="296"/>
                  </a:cubicBezTo>
                  <a:cubicBezTo>
                    <a:pt x="220" y="263"/>
                    <a:pt x="231" y="258"/>
                    <a:pt x="237" y="237"/>
                  </a:cubicBezTo>
                  <a:cubicBezTo>
                    <a:pt x="240" y="227"/>
                    <a:pt x="250" y="215"/>
                    <a:pt x="224" y="219"/>
                  </a:cubicBezTo>
                  <a:cubicBezTo>
                    <a:pt x="217" y="220"/>
                    <a:pt x="214" y="220"/>
                    <a:pt x="208" y="223"/>
                  </a:cubicBezTo>
                  <a:cubicBezTo>
                    <a:pt x="192" y="229"/>
                    <a:pt x="188" y="234"/>
                    <a:pt x="173" y="242"/>
                  </a:cubicBezTo>
                  <a:cubicBezTo>
                    <a:pt x="135" y="263"/>
                    <a:pt x="135" y="251"/>
                    <a:pt x="102" y="229"/>
                  </a:cubicBezTo>
                  <a:cubicBezTo>
                    <a:pt x="109" y="197"/>
                    <a:pt x="116" y="205"/>
                    <a:pt x="119" y="169"/>
                  </a:cubicBezTo>
                  <a:cubicBezTo>
                    <a:pt x="167" y="170"/>
                    <a:pt x="161" y="173"/>
                    <a:pt x="161" y="220"/>
                  </a:cubicBezTo>
                  <a:cubicBezTo>
                    <a:pt x="191" y="201"/>
                    <a:pt x="208" y="163"/>
                    <a:pt x="212" y="119"/>
                  </a:cubicBezTo>
                  <a:cubicBezTo>
                    <a:pt x="195" y="127"/>
                    <a:pt x="166" y="131"/>
                    <a:pt x="144" y="136"/>
                  </a:cubicBezTo>
                  <a:cubicBezTo>
                    <a:pt x="152" y="42"/>
                    <a:pt x="229" y="60"/>
                    <a:pt x="229" y="161"/>
                  </a:cubicBezTo>
                  <a:cubicBezTo>
                    <a:pt x="293" y="156"/>
                    <a:pt x="266" y="132"/>
                    <a:pt x="288" y="85"/>
                  </a:cubicBezTo>
                  <a:cubicBezTo>
                    <a:pt x="186" y="31"/>
                    <a:pt x="142" y="28"/>
                    <a:pt x="85" y="0"/>
                  </a:cubicBezTo>
                  <a:cubicBezTo>
                    <a:pt x="88" y="29"/>
                    <a:pt x="98" y="39"/>
                    <a:pt x="97" y="58"/>
                  </a:cubicBezTo>
                  <a:lnTo>
                    <a:pt x="55" y="173"/>
                  </a:lnTo>
                  <a:cubicBezTo>
                    <a:pt x="39" y="206"/>
                    <a:pt x="44" y="203"/>
                    <a:pt x="0"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 name="Freeform 23">
              <a:extLst>
                <a:ext uri="{FF2B5EF4-FFF2-40B4-BE49-F238E27FC236}">
                  <a16:creationId xmlns="" xmlns:a16="http://schemas.microsoft.com/office/drawing/2014/main" id="{CBC63F74-CE86-470B-A859-9D8479DBEF78}"/>
                </a:ext>
              </a:extLst>
            </p:cNvPr>
            <p:cNvSpPr>
              <a:spLocks noEditPoints="1"/>
            </p:cNvSpPr>
            <p:nvPr/>
          </p:nvSpPr>
          <p:spPr bwMode="auto">
            <a:xfrm>
              <a:off x="4141788" y="2263776"/>
              <a:ext cx="57150" cy="57150"/>
            </a:xfrm>
            <a:custGeom>
              <a:avLst/>
              <a:gdLst>
                <a:gd name="T0" fmla="*/ 36 w 248"/>
                <a:gd name="T1" fmla="*/ 186 h 245"/>
                <a:gd name="T2" fmla="*/ 28 w 248"/>
                <a:gd name="T3" fmla="*/ 152 h 245"/>
                <a:gd name="T4" fmla="*/ 211 w 248"/>
                <a:gd name="T5" fmla="*/ 106 h 245"/>
                <a:gd name="T6" fmla="*/ 173 w 248"/>
                <a:gd name="T7" fmla="*/ 154 h 245"/>
                <a:gd name="T8" fmla="*/ 36 w 248"/>
                <a:gd name="T9" fmla="*/ 186 h 245"/>
                <a:gd name="T10" fmla="*/ 2 w 248"/>
                <a:gd name="T11" fmla="*/ 101 h 245"/>
                <a:gd name="T12" fmla="*/ 104 w 248"/>
                <a:gd name="T13" fmla="*/ 245 h 245"/>
                <a:gd name="T14" fmla="*/ 248 w 248"/>
                <a:gd name="T15" fmla="*/ 110 h 245"/>
                <a:gd name="T16" fmla="*/ 121 w 248"/>
                <a:gd name="T17" fmla="*/ 0 h 245"/>
                <a:gd name="T18" fmla="*/ 2 w 248"/>
                <a:gd name="T19" fmla="*/ 10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5">
                  <a:moveTo>
                    <a:pt x="36" y="186"/>
                  </a:moveTo>
                  <a:cubicBezTo>
                    <a:pt x="31" y="163"/>
                    <a:pt x="28" y="170"/>
                    <a:pt x="28" y="152"/>
                  </a:cubicBezTo>
                  <a:cubicBezTo>
                    <a:pt x="28" y="83"/>
                    <a:pt x="227" y="25"/>
                    <a:pt x="211" y="106"/>
                  </a:cubicBezTo>
                  <a:cubicBezTo>
                    <a:pt x="208" y="123"/>
                    <a:pt x="185" y="145"/>
                    <a:pt x="173" y="154"/>
                  </a:cubicBezTo>
                  <a:cubicBezTo>
                    <a:pt x="134" y="183"/>
                    <a:pt x="102" y="186"/>
                    <a:pt x="36" y="186"/>
                  </a:cubicBezTo>
                  <a:close/>
                  <a:moveTo>
                    <a:pt x="2" y="101"/>
                  </a:moveTo>
                  <a:cubicBezTo>
                    <a:pt x="2" y="165"/>
                    <a:pt x="0" y="245"/>
                    <a:pt x="104" y="245"/>
                  </a:cubicBezTo>
                  <a:cubicBezTo>
                    <a:pt x="171" y="245"/>
                    <a:pt x="248" y="201"/>
                    <a:pt x="248" y="110"/>
                  </a:cubicBezTo>
                  <a:cubicBezTo>
                    <a:pt x="248" y="57"/>
                    <a:pt x="168" y="0"/>
                    <a:pt x="121" y="0"/>
                  </a:cubicBezTo>
                  <a:cubicBezTo>
                    <a:pt x="68" y="0"/>
                    <a:pt x="2" y="49"/>
                    <a:pt x="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 name="Freeform 24">
              <a:extLst>
                <a:ext uri="{FF2B5EF4-FFF2-40B4-BE49-F238E27FC236}">
                  <a16:creationId xmlns="" xmlns:a16="http://schemas.microsoft.com/office/drawing/2014/main" id="{107B1F58-0C90-41B3-B599-E065D4D10ECD}"/>
                </a:ext>
              </a:extLst>
            </p:cNvPr>
            <p:cNvSpPr>
              <a:spLocks/>
            </p:cNvSpPr>
            <p:nvPr/>
          </p:nvSpPr>
          <p:spPr bwMode="auto">
            <a:xfrm>
              <a:off x="4416425" y="2482851"/>
              <a:ext cx="52388" cy="73025"/>
            </a:xfrm>
            <a:custGeom>
              <a:avLst/>
              <a:gdLst>
                <a:gd name="T0" fmla="*/ 33 w 220"/>
                <a:gd name="T1" fmla="*/ 132 h 310"/>
                <a:gd name="T2" fmla="*/ 128 w 220"/>
                <a:gd name="T3" fmla="*/ 242 h 310"/>
                <a:gd name="T4" fmla="*/ 50 w 220"/>
                <a:gd name="T5" fmla="*/ 183 h 310"/>
                <a:gd name="T6" fmla="*/ 16 w 220"/>
                <a:gd name="T7" fmla="*/ 183 h 310"/>
                <a:gd name="T8" fmla="*/ 0 w 220"/>
                <a:gd name="T9" fmla="*/ 267 h 310"/>
                <a:gd name="T10" fmla="*/ 110 w 220"/>
                <a:gd name="T11" fmla="*/ 310 h 310"/>
                <a:gd name="T12" fmla="*/ 194 w 220"/>
                <a:gd name="T13" fmla="*/ 250 h 310"/>
                <a:gd name="T14" fmla="*/ 127 w 220"/>
                <a:gd name="T15" fmla="*/ 81 h 310"/>
                <a:gd name="T16" fmla="*/ 177 w 220"/>
                <a:gd name="T17" fmla="*/ 174 h 310"/>
                <a:gd name="T18" fmla="*/ 211 w 220"/>
                <a:gd name="T19" fmla="*/ 174 h 310"/>
                <a:gd name="T20" fmla="*/ 220 w 220"/>
                <a:gd name="T21" fmla="*/ 73 h 310"/>
                <a:gd name="T22" fmla="*/ 66 w 220"/>
                <a:gd name="T23" fmla="*/ 72 h 310"/>
                <a:gd name="T24" fmla="*/ 33 w 220"/>
                <a:gd name="T25" fmla="*/ 13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310">
                  <a:moveTo>
                    <a:pt x="33" y="132"/>
                  </a:moveTo>
                  <a:cubicBezTo>
                    <a:pt x="33" y="182"/>
                    <a:pt x="114" y="205"/>
                    <a:pt x="128" y="242"/>
                  </a:cubicBezTo>
                  <a:cubicBezTo>
                    <a:pt x="149" y="292"/>
                    <a:pt x="50" y="309"/>
                    <a:pt x="50" y="183"/>
                  </a:cubicBezTo>
                  <a:lnTo>
                    <a:pt x="16" y="183"/>
                  </a:lnTo>
                  <a:cubicBezTo>
                    <a:pt x="11" y="207"/>
                    <a:pt x="2" y="240"/>
                    <a:pt x="0" y="267"/>
                  </a:cubicBezTo>
                  <a:cubicBezTo>
                    <a:pt x="27" y="274"/>
                    <a:pt x="96" y="310"/>
                    <a:pt x="110" y="310"/>
                  </a:cubicBezTo>
                  <a:cubicBezTo>
                    <a:pt x="130" y="310"/>
                    <a:pt x="194" y="278"/>
                    <a:pt x="194" y="250"/>
                  </a:cubicBezTo>
                  <a:cubicBezTo>
                    <a:pt x="194" y="125"/>
                    <a:pt x="35" y="142"/>
                    <a:pt x="127" y="81"/>
                  </a:cubicBezTo>
                  <a:cubicBezTo>
                    <a:pt x="165" y="91"/>
                    <a:pt x="176" y="128"/>
                    <a:pt x="177" y="174"/>
                  </a:cubicBezTo>
                  <a:lnTo>
                    <a:pt x="211" y="174"/>
                  </a:lnTo>
                  <a:cubicBezTo>
                    <a:pt x="211" y="125"/>
                    <a:pt x="220" y="115"/>
                    <a:pt x="220" y="73"/>
                  </a:cubicBezTo>
                  <a:cubicBezTo>
                    <a:pt x="155" y="104"/>
                    <a:pt x="141" y="0"/>
                    <a:pt x="66" y="72"/>
                  </a:cubicBezTo>
                  <a:cubicBezTo>
                    <a:pt x="57" y="81"/>
                    <a:pt x="33" y="115"/>
                    <a:pt x="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 name="Freeform 25">
              <a:extLst>
                <a:ext uri="{FF2B5EF4-FFF2-40B4-BE49-F238E27FC236}">
                  <a16:creationId xmlns="" xmlns:a16="http://schemas.microsoft.com/office/drawing/2014/main" id="{4B6943E8-3FD0-43E9-AE35-B33D83AE11C8}"/>
                </a:ext>
              </a:extLst>
            </p:cNvPr>
            <p:cNvSpPr>
              <a:spLocks/>
            </p:cNvSpPr>
            <p:nvPr/>
          </p:nvSpPr>
          <p:spPr bwMode="auto">
            <a:xfrm>
              <a:off x="4468813" y="2500313"/>
              <a:ext cx="58738" cy="63500"/>
            </a:xfrm>
            <a:custGeom>
              <a:avLst/>
              <a:gdLst>
                <a:gd name="T0" fmla="*/ 6 w 252"/>
                <a:gd name="T1" fmla="*/ 101 h 271"/>
                <a:gd name="T2" fmla="*/ 99 w 252"/>
                <a:gd name="T3" fmla="*/ 50 h 271"/>
                <a:gd name="T4" fmla="*/ 74 w 252"/>
                <a:gd name="T5" fmla="*/ 228 h 271"/>
                <a:gd name="T6" fmla="*/ 40 w 252"/>
                <a:gd name="T7" fmla="*/ 228 h 271"/>
                <a:gd name="T8" fmla="*/ 40 w 252"/>
                <a:gd name="T9" fmla="*/ 262 h 271"/>
                <a:gd name="T10" fmla="*/ 175 w 252"/>
                <a:gd name="T11" fmla="*/ 271 h 271"/>
                <a:gd name="T12" fmla="*/ 160 w 252"/>
                <a:gd name="T13" fmla="*/ 59 h 271"/>
                <a:gd name="T14" fmla="*/ 209 w 252"/>
                <a:gd name="T15" fmla="*/ 127 h 271"/>
                <a:gd name="T16" fmla="*/ 243 w 252"/>
                <a:gd name="T17" fmla="*/ 127 h 271"/>
                <a:gd name="T18" fmla="*/ 252 w 252"/>
                <a:gd name="T19" fmla="*/ 42 h 271"/>
                <a:gd name="T20" fmla="*/ 23 w 252"/>
                <a:gd name="T21" fmla="*/ 0 h 271"/>
                <a:gd name="T22" fmla="*/ 6 w 252"/>
                <a:gd name="T23" fmla="*/ 10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71">
                  <a:moveTo>
                    <a:pt x="6" y="101"/>
                  </a:moveTo>
                  <a:cubicBezTo>
                    <a:pt x="94" y="81"/>
                    <a:pt x="0" y="50"/>
                    <a:pt x="99" y="50"/>
                  </a:cubicBezTo>
                  <a:cubicBezTo>
                    <a:pt x="90" y="92"/>
                    <a:pt x="74" y="181"/>
                    <a:pt x="74" y="228"/>
                  </a:cubicBezTo>
                  <a:lnTo>
                    <a:pt x="40" y="228"/>
                  </a:lnTo>
                  <a:lnTo>
                    <a:pt x="40" y="262"/>
                  </a:lnTo>
                  <a:lnTo>
                    <a:pt x="175" y="271"/>
                  </a:lnTo>
                  <a:cubicBezTo>
                    <a:pt x="136" y="196"/>
                    <a:pt x="149" y="238"/>
                    <a:pt x="160" y="59"/>
                  </a:cubicBezTo>
                  <a:cubicBezTo>
                    <a:pt x="208" y="60"/>
                    <a:pt x="205" y="74"/>
                    <a:pt x="209" y="127"/>
                  </a:cubicBezTo>
                  <a:lnTo>
                    <a:pt x="243" y="127"/>
                  </a:lnTo>
                  <a:lnTo>
                    <a:pt x="252" y="42"/>
                  </a:lnTo>
                  <a:cubicBezTo>
                    <a:pt x="191" y="13"/>
                    <a:pt x="70" y="22"/>
                    <a:pt x="23" y="0"/>
                  </a:cubicBezTo>
                  <a:cubicBezTo>
                    <a:pt x="20" y="41"/>
                    <a:pt x="6" y="53"/>
                    <a:pt x="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 name="Freeform 26">
              <a:extLst>
                <a:ext uri="{FF2B5EF4-FFF2-40B4-BE49-F238E27FC236}">
                  <a16:creationId xmlns="" xmlns:a16="http://schemas.microsoft.com/office/drawing/2014/main" id="{B0F89122-6114-48F9-B952-B8BAF958D03D}"/>
                </a:ext>
              </a:extLst>
            </p:cNvPr>
            <p:cNvSpPr>
              <a:spLocks/>
            </p:cNvSpPr>
            <p:nvPr/>
          </p:nvSpPr>
          <p:spPr bwMode="auto">
            <a:xfrm>
              <a:off x="4119563" y="2219326"/>
              <a:ext cx="63500" cy="47625"/>
            </a:xfrm>
            <a:custGeom>
              <a:avLst/>
              <a:gdLst>
                <a:gd name="T0" fmla="*/ 93 w 271"/>
                <a:gd name="T1" fmla="*/ 161 h 204"/>
                <a:gd name="T2" fmla="*/ 34 w 271"/>
                <a:gd name="T3" fmla="*/ 136 h 204"/>
                <a:gd name="T4" fmla="*/ 93 w 271"/>
                <a:gd name="T5" fmla="*/ 26 h 204"/>
                <a:gd name="T6" fmla="*/ 0 w 271"/>
                <a:gd name="T7" fmla="*/ 51 h 204"/>
                <a:gd name="T8" fmla="*/ 68 w 271"/>
                <a:gd name="T9" fmla="*/ 204 h 204"/>
                <a:gd name="T10" fmla="*/ 119 w 271"/>
                <a:gd name="T11" fmla="*/ 204 h 204"/>
                <a:gd name="T12" fmla="*/ 169 w 271"/>
                <a:gd name="T13" fmla="*/ 68 h 204"/>
                <a:gd name="T14" fmla="*/ 202 w 271"/>
                <a:gd name="T15" fmla="*/ 41 h 204"/>
                <a:gd name="T16" fmla="*/ 186 w 271"/>
                <a:gd name="T17" fmla="*/ 161 h 204"/>
                <a:gd name="T18" fmla="*/ 271 w 271"/>
                <a:gd name="T19" fmla="*/ 153 h 204"/>
                <a:gd name="T20" fmla="*/ 251 w 271"/>
                <a:gd name="T21" fmla="*/ 71 h 204"/>
                <a:gd name="T22" fmla="*/ 220 w 271"/>
                <a:gd name="T23" fmla="*/ 0 h 204"/>
                <a:gd name="T24" fmla="*/ 127 w 271"/>
                <a:gd name="T25" fmla="*/ 0 h 204"/>
                <a:gd name="T26" fmla="*/ 105 w 271"/>
                <a:gd name="T27" fmla="*/ 71 h 204"/>
                <a:gd name="T28" fmla="*/ 93 w 271"/>
                <a:gd name="T29" fmla="*/ 16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04">
                  <a:moveTo>
                    <a:pt x="93" y="161"/>
                  </a:moveTo>
                  <a:cubicBezTo>
                    <a:pt x="61" y="159"/>
                    <a:pt x="54" y="149"/>
                    <a:pt x="34" y="136"/>
                  </a:cubicBezTo>
                  <a:cubicBezTo>
                    <a:pt x="47" y="82"/>
                    <a:pt x="67" y="65"/>
                    <a:pt x="93" y="26"/>
                  </a:cubicBezTo>
                  <a:cubicBezTo>
                    <a:pt x="69" y="26"/>
                    <a:pt x="0" y="31"/>
                    <a:pt x="0" y="51"/>
                  </a:cubicBezTo>
                  <a:cubicBezTo>
                    <a:pt x="0" y="94"/>
                    <a:pt x="32" y="204"/>
                    <a:pt x="68" y="204"/>
                  </a:cubicBezTo>
                  <a:lnTo>
                    <a:pt x="119" y="204"/>
                  </a:lnTo>
                  <a:cubicBezTo>
                    <a:pt x="134" y="204"/>
                    <a:pt x="191" y="161"/>
                    <a:pt x="169" y="68"/>
                  </a:cubicBezTo>
                  <a:lnTo>
                    <a:pt x="202" y="41"/>
                  </a:lnTo>
                  <a:cubicBezTo>
                    <a:pt x="248" y="109"/>
                    <a:pt x="219" y="100"/>
                    <a:pt x="186" y="161"/>
                  </a:cubicBezTo>
                  <a:cubicBezTo>
                    <a:pt x="231" y="161"/>
                    <a:pt x="238" y="156"/>
                    <a:pt x="271" y="153"/>
                  </a:cubicBezTo>
                  <a:cubicBezTo>
                    <a:pt x="260" y="130"/>
                    <a:pt x="260" y="100"/>
                    <a:pt x="251" y="71"/>
                  </a:cubicBezTo>
                  <a:cubicBezTo>
                    <a:pt x="239" y="31"/>
                    <a:pt x="229" y="38"/>
                    <a:pt x="220" y="0"/>
                  </a:cubicBezTo>
                  <a:lnTo>
                    <a:pt x="127" y="0"/>
                  </a:lnTo>
                  <a:cubicBezTo>
                    <a:pt x="121" y="28"/>
                    <a:pt x="112" y="36"/>
                    <a:pt x="105" y="71"/>
                  </a:cubicBezTo>
                  <a:cubicBezTo>
                    <a:pt x="99" y="102"/>
                    <a:pt x="93" y="132"/>
                    <a:pt x="93"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 name="Freeform 27">
              <a:extLst>
                <a:ext uri="{FF2B5EF4-FFF2-40B4-BE49-F238E27FC236}">
                  <a16:creationId xmlns="" xmlns:a16="http://schemas.microsoft.com/office/drawing/2014/main" id="{0B1FD536-C736-4C85-B958-0C5A07D59716}"/>
                </a:ext>
              </a:extLst>
            </p:cNvPr>
            <p:cNvSpPr>
              <a:spLocks/>
            </p:cNvSpPr>
            <p:nvPr/>
          </p:nvSpPr>
          <p:spPr bwMode="auto">
            <a:xfrm>
              <a:off x="4875213" y="2268538"/>
              <a:ext cx="66675" cy="61913"/>
            </a:xfrm>
            <a:custGeom>
              <a:avLst/>
              <a:gdLst>
                <a:gd name="T0" fmla="*/ 0 w 288"/>
                <a:gd name="T1" fmla="*/ 212 h 262"/>
                <a:gd name="T2" fmla="*/ 85 w 288"/>
                <a:gd name="T3" fmla="*/ 229 h 262"/>
                <a:gd name="T4" fmla="*/ 60 w 288"/>
                <a:gd name="T5" fmla="*/ 144 h 262"/>
                <a:gd name="T6" fmla="*/ 212 w 288"/>
                <a:gd name="T7" fmla="*/ 262 h 262"/>
                <a:gd name="T8" fmla="*/ 246 w 288"/>
                <a:gd name="T9" fmla="*/ 262 h 262"/>
                <a:gd name="T10" fmla="*/ 288 w 288"/>
                <a:gd name="T11" fmla="*/ 135 h 262"/>
                <a:gd name="T12" fmla="*/ 246 w 288"/>
                <a:gd name="T13" fmla="*/ 144 h 262"/>
                <a:gd name="T14" fmla="*/ 85 w 288"/>
                <a:gd name="T15" fmla="*/ 85 h 262"/>
                <a:gd name="T16" fmla="*/ 178 w 288"/>
                <a:gd name="T17" fmla="*/ 25 h 262"/>
                <a:gd name="T18" fmla="*/ 85 w 288"/>
                <a:gd name="T19" fmla="*/ 0 h 262"/>
                <a:gd name="T20" fmla="*/ 0 w 288"/>
                <a:gd name="T21" fmla="*/ 2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62">
                  <a:moveTo>
                    <a:pt x="0" y="212"/>
                  </a:moveTo>
                  <a:cubicBezTo>
                    <a:pt x="40" y="215"/>
                    <a:pt x="41" y="228"/>
                    <a:pt x="85" y="229"/>
                  </a:cubicBezTo>
                  <a:cubicBezTo>
                    <a:pt x="70" y="200"/>
                    <a:pt x="60" y="189"/>
                    <a:pt x="60" y="144"/>
                  </a:cubicBezTo>
                  <a:cubicBezTo>
                    <a:pt x="215" y="226"/>
                    <a:pt x="232" y="177"/>
                    <a:pt x="212" y="262"/>
                  </a:cubicBezTo>
                  <a:lnTo>
                    <a:pt x="246" y="262"/>
                  </a:lnTo>
                  <a:cubicBezTo>
                    <a:pt x="251" y="203"/>
                    <a:pt x="284" y="187"/>
                    <a:pt x="288" y="135"/>
                  </a:cubicBezTo>
                  <a:cubicBezTo>
                    <a:pt x="255" y="138"/>
                    <a:pt x="268" y="144"/>
                    <a:pt x="246" y="144"/>
                  </a:cubicBezTo>
                  <a:cubicBezTo>
                    <a:pt x="200" y="144"/>
                    <a:pt x="140" y="97"/>
                    <a:pt x="85" y="85"/>
                  </a:cubicBezTo>
                  <a:cubicBezTo>
                    <a:pt x="129" y="19"/>
                    <a:pt x="136" y="104"/>
                    <a:pt x="178" y="25"/>
                  </a:cubicBezTo>
                  <a:cubicBezTo>
                    <a:pt x="142" y="22"/>
                    <a:pt x="119" y="8"/>
                    <a:pt x="85" y="0"/>
                  </a:cubicBezTo>
                  <a:cubicBezTo>
                    <a:pt x="69" y="33"/>
                    <a:pt x="3" y="184"/>
                    <a:pt x="0"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 name="Freeform 28">
              <a:extLst>
                <a:ext uri="{FF2B5EF4-FFF2-40B4-BE49-F238E27FC236}">
                  <a16:creationId xmlns="" xmlns:a16="http://schemas.microsoft.com/office/drawing/2014/main" id="{6D5ADEB6-A918-4B81-826F-96BFF3338379}"/>
                </a:ext>
              </a:extLst>
            </p:cNvPr>
            <p:cNvSpPr>
              <a:spLocks/>
            </p:cNvSpPr>
            <p:nvPr/>
          </p:nvSpPr>
          <p:spPr bwMode="auto">
            <a:xfrm>
              <a:off x="4840288" y="1944688"/>
              <a:ext cx="66675" cy="44450"/>
            </a:xfrm>
            <a:custGeom>
              <a:avLst/>
              <a:gdLst>
                <a:gd name="T0" fmla="*/ 82 w 291"/>
                <a:gd name="T1" fmla="*/ 43 h 187"/>
                <a:gd name="T2" fmla="*/ 115 w 291"/>
                <a:gd name="T3" fmla="*/ 102 h 187"/>
                <a:gd name="T4" fmla="*/ 56 w 291"/>
                <a:gd name="T5" fmla="*/ 102 h 187"/>
                <a:gd name="T6" fmla="*/ 22 w 291"/>
                <a:gd name="T7" fmla="*/ 34 h 187"/>
                <a:gd name="T8" fmla="*/ 90 w 291"/>
                <a:gd name="T9" fmla="*/ 161 h 187"/>
                <a:gd name="T10" fmla="*/ 170 w 291"/>
                <a:gd name="T11" fmla="*/ 157 h 187"/>
                <a:gd name="T12" fmla="*/ 234 w 291"/>
                <a:gd name="T13" fmla="*/ 187 h 187"/>
                <a:gd name="T14" fmla="*/ 251 w 291"/>
                <a:gd name="T15" fmla="*/ 144 h 187"/>
                <a:gd name="T16" fmla="*/ 209 w 291"/>
                <a:gd name="T17" fmla="*/ 102 h 187"/>
                <a:gd name="T18" fmla="*/ 257 w 291"/>
                <a:gd name="T19" fmla="*/ 55 h 187"/>
                <a:gd name="T20" fmla="*/ 166 w 291"/>
                <a:gd name="T21" fmla="*/ 0 h 187"/>
                <a:gd name="T22" fmla="*/ 192 w 291"/>
                <a:gd name="T23" fmla="*/ 60 h 187"/>
                <a:gd name="T24" fmla="*/ 149 w 291"/>
                <a:gd name="T25" fmla="*/ 68 h 187"/>
                <a:gd name="T26" fmla="*/ 90 w 291"/>
                <a:gd name="T27" fmla="*/ 0 h 187"/>
                <a:gd name="T28" fmla="*/ 82 w 291"/>
                <a:gd name="T29" fmla="*/ 4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1" h="187">
                  <a:moveTo>
                    <a:pt x="82" y="43"/>
                  </a:moveTo>
                  <a:cubicBezTo>
                    <a:pt x="82" y="68"/>
                    <a:pt x="104" y="85"/>
                    <a:pt x="115" y="102"/>
                  </a:cubicBezTo>
                  <a:lnTo>
                    <a:pt x="56" y="102"/>
                  </a:lnTo>
                  <a:cubicBezTo>
                    <a:pt x="56" y="59"/>
                    <a:pt x="56" y="43"/>
                    <a:pt x="22" y="34"/>
                  </a:cubicBezTo>
                  <a:cubicBezTo>
                    <a:pt x="0" y="80"/>
                    <a:pt x="40" y="161"/>
                    <a:pt x="90" y="161"/>
                  </a:cubicBezTo>
                  <a:cubicBezTo>
                    <a:pt x="128" y="161"/>
                    <a:pt x="144" y="148"/>
                    <a:pt x="170" y="157"/>
                  </a:cubicBezTo>
                  <a:cubicBezTo>
                    <a:pt x="198" y="168"/>
                    <a:pt x="183" y="182"/>
                    <a:pt x="234" y="187"/>
                  </a:cubicBezTo>
                  <a:cubicBezTo>
                    <a:pt x="243" y="169"/>
                    <a:pt x="246" y="167"/>
                    <a:pt x="251" y="144"/>
                  </a:cubicBezTo>
                  <a:cubicBezTo>
                    <a:pt x="220" y="103"/>
                    <a:pt x="223" y="155"/>
                    <a:pt x="209" y="102"/>
                  </a:cubicBezTo>
                  <a:cubicBezTo>
                    <a:pt x="268" y="102"/>
                    <a:pt x="291" y="103"/>
                    <a:pt x="257" y="55"/>
                  </a:cubicBezTo>
                  <a:cubicBezTo>
                    <a:pt x="232" y="20"/>
                    <a:pt x="211" y="11"/>
                    <a:pt x="166" y="0"/>
                  </a:cubicBezTo>
                  <a:cubicBezTo>
                    <a:pt x="175" y="38"/>
                    <a:pt x="183" y="28"/>
                    <a:pt x="192" y="60"/>
                  </a:cubicBezTo>
                  <a:cubicBezTo>
                    <a:pt x="158" y="60"/>
                    <a:pt x="172" y="57"/>
                    <a:pt x="149" y="68"/>
                  </a:cubicBezTo>
                  <a:cubicBezTo>
                    <a:pt x="141" y="32"/>
                    <a:pt x="131" y="4"/>
                    <a:pt x="90" y="0"/>
                  </a:cubicBezTo>
                  <a:cubicBezTo>
                    <a:pt x="87" y="34"/>
                    <a:pt x="82" y="21"/>
                    <a:pt x="8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 name="Freeform 29">
              <a:extLst>
                <a:ext uri="{FF2B5EF4-FFF2-40B4-BE49-F238E27FC236}">
                  <a16:creationId xmlns="" xmlns:a16="http://schemas.microsoft.com/office/drawing/2014/main" id="{ABD7A8B2-503A-4685-88B8-651640B10DE3}"/>
                </a:ext>
              </a:extLst>
            </p:cNvPr>
            <p:cNvSpPr>
              <a:spLocks/>
            </p:cNvSpPr>
            <p:nvPr/>
          </p:nvSpPr>
          <p:spPr bwMode="auto">
            <a:xfrm>
              <a:off x="4900613" y="2216151"/>
              <a:ext cx="61913" cy="57150"/>
            </a:xfrm>
            <a:custGeom>
              <a:avLst/>
              <a:gdLst>
                <a:gd name="T0" fmla="*/ 34 w 271"/>
                <a:gd name="T1" fmla="*/ 102 h 246"/>
                <a:gd name="T2" fmla="*/ 93 w 271"/>
                <a:gd name="T3" fmla="*/ 85 h 246"/>
                <a:gd name="T4" fmla="*/ 110 w 271"/>
                <a:gd name="T5" fmla="*/ 127 h 246"/>
                <a:gd name="T6" fmla="*/ 26 w 271"/>
                <a:gd name="T7" fmla="*/ 110 h 246"/>
                <a:gd name="T8" fmla="*/ 0 w 271"/>
                <a:gd name="T9" fmla="*/ 221 h 246"/>
                <a:gd name="T10" fmla="*/ 212 w 271"/>
                <a:gd name="T11" fmla="*/ 246 h 246"/>
                <a:gd name="T12" fmla="*/ 246 w 271"/>
                <a:gd name="T13" fmla="*/ 246 h 246"/>
                <a:gd name="T14" fmla="*/ 271 w 271"/>
                <a:gd name="T15" fmla="*/ 110 h 246"/>
                <a:gd name="T16" fmla="*/ 121 w 271"/>
                <a:gd name="T17" fmla="*/ 83 h 246"/>
                <a:gd name="T18" fmla="*/ 51 w 271"/>
                <a:gd name="T19" fmla="*/ 0 h 246"/>
                <a:gd name="T20" fmla="*/ 34 w 271"/>
                <a:gd name="T21" fmla="*/ 10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1" h="246">
                  <a:moveTo>
                    <a:pt x="34" y="102"/>
                  </a:moveTo>
                  <a:cubicBezTo>
                    <a:pt x="57" y="90"/>
                    <a:pt x="59" y="86"/>
                    <a:pt x="93" y="85"/>
                  </a:cubicBezTo>
                  <a:cubicBezTo>
                    <a:pt x="102" y="116"/>
                    <a:pt x="102" y="96"/>
                    <a:pt x="110" y="127"/>
                  </a:cubicBezTo>
                  <a:cubicBezTo>
                    <a:pt x="37" y="134"/>
                    <a:pt x="92" y="155"/>
                    <a:pt x="26" y="110"/>
                  </a:cubicBezTo>
                  <a:cubicBezTo>
                    <a:pt x="8" y="144"/>
                    <a:pt x="0" y="169"/>
                    <a:pt x="0" y="221"/>
                  </a:cubicBezTo>
                  <a:cubicBezTo>
                    <a:pt x="95" y="213"/>
                    <a:pt x="185" y="129"/>
                    <a:pt x="212" y="246"/>
                  </a:cubicBezTo>
                  <a:lnTo>
                    <a:pt x="246" y="246"/>
                  </a:lnTo>
                  <a:cubicBezTo>
                    <a:pt x="246" y="188"/>
                    <a:pt x="270" y="167"/>
                    <a:pt x="271" y="110"/>
                  </a:cubicBezTo>
                  <a:cubicBezTo>
                    <a:pt x="215" y="140"/>
                    <a:pt x="204" y="160"/>
                    <a:pt x="121" y="83"/>
                  </a:cubicBezTo>
                  <a:cubicBezTo>
                    <a:pt x="56" y="24"/>
                    <a:pt x="114" y="6"/>
                    <a:pt x="51" y="0"/>
                  </a:cubicBezTo>
                  <a:cubicBezTo>
                    <a:pt x="48" y="37"/>
                    <a:pt x="35" y="63"/>
                    <a:pt x="34"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 name="Freeform 30">
              <a:extLst>
                <a:ext uri="{FF2B5EF4-FFF2-40B4-BE49-F238E27FC236}">
                  <a16:creationId xmlns="" xmlns:a16="http://schemas.microsoft.com/office/drawing/2014/main" id="{93F67498-EBBE-4CA5-A9B5-6C228AE83998}"/>
                </a:ext>
              </a:extLst>
            </p:cNvPr>
            <p:cNvSpPr>
              <a:spLocks/>
            </p:cNvSpPr>
            <p:nvPr/>
          </p:nvSpPr>
          <p:spPr bwMode="auto">
            <a:xfrm>
              <a:off x="4700588" y="1784351"/>
              <a:ext cx="17463" cy="30163"/>
            </a:xfrm>
            <a:custGeom>
              <a:avLst/>
              <a:gdLst>
                <a:gd name="T0" fmla="*/ 0 w 76"/>
                <a:gd name="T1" fmla="*/ 52 h 129"/>
                <a:gd name="T2" fmla="*/ 59 w 76"/>
                <a:gd name="T3" fmla="*/ 129 h 129"/>
                <a:gd name="T4" fmla="*/ 76 w 76"/>
                <a:gd name="T5" fmla="*/ 95 h 129"/>
                <a:gd name="T6" fmla="*/ 0 w 76"/>
                <a:gd name="T7" fmla="*/ 52 h 129"/>
              </a:gdLst>
              <a:ahLst/>
              <a:cxnLst>
                <a:cxn ang="0">
                  <a:pos x="T0" y="T1"/>
                </a:cxn>
                <a:cxn ang="0">
                  <a:pos x="T2" y="T3"/>
                </a:cxn>
                <a:cxn ang="0">
                  <a:pos x="T4" y="T5"/>
                </a:cxn>
                <a:cxn ang="0">
                  <a:pos x="T6" y="T7"/>
                </a:cxn>
              </a:cxnLst>
              <a:rect l="0" t="0" r="r" b="b"/>
              <a:pathLst>
                <a:path w="76" h="129">
                  <a:moveTo>
                    <a:pt x="0" y="52"/>
                  </a:moveTo>
                  <a:cubicBezTo>
                    <a:pt x="0" y="115"/>
                    <a:pt x="19" y="109"/>
                    <a:pt x="59" y="129"/>
                  </a:cubicBezTo>
                  <a:cubicBezTo>
                    <a:pt x="61" y="125"/>
                    <a:pt x="76" y="96"/>
                    <a:pt x="76" y="95"/>
                  </a:cubicBezTo>
                  <a:cubicBezTo>
                    <a:pt x="76" y="57"/>
                    <a:pt x="0" y="0"/>
                    <a:pt x="0"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 name="Freeform 31">
              <a:extLst>
                <a:ext uri="{FF2B5EF4-FFF2-40B4-BE49-F238E27FC236}">
                  <a16:creationId xmlns="" xmlns:a16="http://schemas.microsoft.com/office/drawing/2014/main" id="{89A1F7E1-6761-4086-A6B5-EB2F333A4986}"/>
                </a:ext>
              </a:extLst>
            </p:cNvPr>
            <p:cNvSpPr>
              <a:spLocks/>
            </p:cNvSpPr>
            <p:nvPr/>
          </p:nvSpPr>
          <p:spPr bwMode="auto">
            <a:xfrm>
              <a:off x="4854575" y="2428876"/>
              <a:ext cx="3175" cy="1588"/>
            </a:xfrm>
            <a:custGeom>
              <a:avLst/>
              <a:gdLst>
                <a:gd name="T0" fmla="*/ 0 w 8"/>
                <a:gd name="T1" fmla="*/ 10 h 10"/>
                <a:gd name="T2" fmla="*/ 8 w 8"/>
                <a:gd name="T3" fmla="*/ 10 h 10"/>
                <a:gd name="T4" fmla="*/ 1 w 8"/>
                <a:gd name="T5" fmla="*/ 0 h 10"/>
                <a:gd name="T6" fmla="*/ 0 w 8"/>
                <a:gd name="T7" fmla="*/ 10 h 10"/>
              </a:gdLst>
              <a:ahLst/>
              <a:cxnLst>
                <a:cxn ang="0">
                  <a:pos x="T0" y="T1"/>
                </a:cxn>
                <a:cxn ang="0">
                  <a:pos x="T2" y="T3"/>
                </a:cxn>
                <a:cxn ang="0">
                  <a:pos x="T4" y="T5"/>
                </a:cxn>
                <a:cxn ang="0">
                  <a:pos x="T6" y="T7"/>
                </a:cxn>
              </a:cxnLst>
              <a:rect l="0" t="0" r="r" b="b"/>
              <a:pathLst>
                <a:path w="8" h="10">
                  <a:moveTo>
                    <a:pt x="0" y="10"/>
                  </a:moveTo>
                  <a:lnTo>
                    <a:pt x="8" y="10"/>
                  </a:lnTo>
                  <a:lnTo>
                    <a:pt x="1"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 name="Freeform 38">
              <a:extLst>
                <a:ext uri="{FF2B5EF4-FFF2-40B4-BE49-F238E27FC236}">
                  <a16:creationId xmlns="" xmlns:a16="http://schemas.microsoft.com/office/drawing/2014/main" id="{EEAE1B1F-3A4C-4FA1-BC14-16C203DFE615}"/>
                </a:ext>
              </a:extLst>
            </p:cNvPr>
            <p:cNvSpPr>
              <a:spLocks/>
            </p:cNvSpPr>
            <p:nvPr/>
          </p:nvSpPr>
          <p:spPr bwMode="auto">
            <a:xfrm>
              <a:off x="4529138" y="2244726"/>
              <a:ext cx="14288" cy="31750"/>
            </a:xfrm>
            <a:custGeom>
              <a:avLst/>
              <a:gdLst>
                <a:gd name="T0" fmla="*/ 6 w 58"/>
                <a:gd name="T1" fmla="*/ 7 h 134"/>
                <a:gd name="T2" fmla="*/ 57 w 58"/>
                <a:gd name="T3" fmla="*/ 134 h 134"/>
                <a:gd name="T4" fmla="*/ 43 w 58"/>
                <a:gd name="T5" fmla="*/ 0 h 134"/>
                <a:gd name="T6" fmla="*/ 6 w 58"/>
                <a:gd name="T7" fmla="*/ 7 h 134"/>
              </a:gdLst>
              <a:ahLst/>
              <a:cxnLst>
                <a:cxn ang="0">
                  <a:pos x="T0" y="T1"/>
                </a:cxn>
                <a:cxn ang="0">
                  <a:pos x="T2" y="T3"/>
                </a:cxn>
                <a:cxn ang="0">
                  <a:pos x="T4" y="T5"/>
                </a:cxn>
                <a:cxn ang="0">
                  <a:pos x="T6" y="T7"/>
                </a:cxn>
              </a:cxnLst>
              <a:rect l="0" t="0" r="r" b="b"/>
              <a:pathLst>
                <a:path w="58" h="134">
                  <a:moveTo>
                    <a:pt x="6" y="7"/>
                  </a:moveTo>
                  <a:cubicBezTo>
                    <a:pt x="2" y="72"/>
                    <a:pt x="0" y="116"/>
                    <a:pt x="57" y="134"/>
                  </a:cubicBezTo>
                  <a:cubicBezTo>
                    <a:pt x="58" y="85"/>
                    <a:pt x="57" y="40"/>
                    <a:pt x="43" y="0"/>
                  </a:cubicBezTo>
                  <a:lnTo>
                    <a:pt x="6"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34" name="文本框 133">
            <a:extLst>
              <a:ext uri="{FF2B5EF4-FFF2-40B4-BE49-F238E27FC236}">
                <a16:creationId xmlns="" xmlns:a16="http://schemas.microsoft.com/office/drawing/2014/main" id="{84830E0E-949D-4B00-B9B2-9B6DF1BBE553}"/>
              </a:ext>
            </a:extLst>
          </p:cNvPr>
          <p:cNvSpPr txBox="1"/>
          <p:nvPr/>
        </p:nvSpPr>
        <p:spPr>
          <a:xfrm>
            <a:off x="2592253" y="2003839"/>
            <a:ext cx="19510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可直接复制使用</a:t>
            </a:r>
          </a:p>
        </p:txBody>
      </p:sp>
      <p:sp>
        <p:nvSpPr>
          <p:cNvPr id="3" name="文本占位符 2">
            <a:extLst>
              <a:ext uri="{FF2B5EF4-FFF2-40B4-BE49-F238E27FC236}">
                <a16:creationId xmlns="" xmlns:a16="http://schemas.microsoft.com/office/drawing/2014/main" id="{81F1E191-1F9B-445F-83D1-F935439E5D1C}"/>
              </a:ext>
            </a:extLst>
          </p:cNvPr>
          <p:cNvSpPr>
            <a:spLocks noGrp="1"/>
          </p:cNvSpPr>
          <p:nvPr>
            <p:ph type="body" idx="13"/>
          </p:nvPr>
        </p:nvSpPr>
        <p:spPr>
          <a:xfrm>
            <a:off x="1097899" y="253874"/>
            <a:ext cx="5450143" cy="605909"/>
          </a:xfrm>
        </p:spPr>
        <p:txBody>
          <a:bodyPr/>
          <a:lstStyle/>
          <a:p>
            <a:r>
              <a:rPr lang="zh-CN" altLang="en-US" dirty="0"/>
              <a:t>校徽与标准字使用规范</a:t>
            </a:r>
            <a:r>
              <a:rPr lang="en-US" altLang="zh-CN" dirty="0"/>
              <a:t>(</a:t>
            </a:r>
            <a:r>
              <a:rPr lang="zh-CN" altLang="en-US" dirty="0"/>
              <a:t>上下式</a:t>
            </a:r>
            <a:r>
              <a:rPr lang="en-US" altLang="zh-CN" dirty="0"/>
              <a:t>)</a:t>
            </a:r>
            <a:endParaRPr lang="zh-CN" altLang="en-US" dirty="0"/>
          </a:p>
        </p:txBody>
      </p:sp>
    </p:spTree>
    <p:extLst>
      <p:ext uri="{BB962C8B-B14F-4D97-AF65-F5344CB8AC3E}">
        <p14:creationId xmlns:p14="http://schemas.microsoft.com/office/powerpoint/2010/main" val="19044374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descr="图片包含 天空, 户外, 草, 树&#10;&#10;自动生成的说明">
            <a:extLst>
              <a:ext uri="{FF2B5EF4-FFF2-40B4-BE49-F238E27FC236}">
                <a16:creationId xmlns="" xmlns:a16="http://schemas.microsoft.com/office/drawing/2014/main" id="{F68C20AB-209F-47C8-BC6B-9FE648CD9639}"/>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cxnSp>
        <p:nvCxnSpPr>
          <p:cNvPr id="20" name="直接连接符 19">
            <a:extLst>
              <a:ext uri="{FF2B5EF4-FFF2-40B4-BE49-F238E27FC236}">
                <a16:creationId xmlns="" xmlns:a16="http://schemas.microsoft.com/office/drawing/2014/main" id="{3F0B68F5-3EFA-485F-964B-C9CAB284E83C}"/>
              </a:ext>
            </a:extLst>
          </p:cNvPr>
          <p:cNvCxnSpPr>
            <a:cxnSpLocks/>
            <a:endCxn id="21" idx="1"/>
          </p:cNvCxnSpPr>
          <p:nvPr/>
        </p:nvCxnSpPr>
        <p:spPr>
          <a:xfrm>
            <a:off x="0"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矩形: 圆角 20">
            <a:extLst>
              <a:ext uri="{FF2B5EF4-FFF2-40B4-BE49-F238E27FC236}">
                <a16:creationId xmlns="" xmlns:a16="http://schemas.microsoft.com/office/drawing/2014/main" id="{95FE454A-CF11-450A-AF96-85E1D8B772B6}"/>
              </a:ext>
            </a:extLst>
          </p:cNvPr>
          <p:cNvSpPr/>
          <p:nvPr/>
        </p:nvSpPr>
        <p:spPr>
          <a:xfrm>
            <a:off x="4224759" y="3700650"/>
            <a:ext cx="3742482" cy="71107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 xmlns:a16="http://schemas.microsoft.com/office/drawing/2014/main" id="{756D8E22-642D-4F86-A400-4D1F2C88F72A}"/>
              </a:ext>
            </a:extLst>
          </p:cNvPr>
          <p:cNvSpPr txBox="1"/>
          <p:nvPr/>
        </p:nvSpPr>
        <p:spPr>
          <a:xfrm>
            <a:off x="4717649" y="3763675"/>
            <a:ext cx="2756702" cy="584775"/>
          </a:xfrm>
          <a:prstGeom prst="rect">
            <a:avLst/>
          </a:prstGeom>
          <a:noFill/>
        </p:spPr>
        <p:txBody>
          <a:bodyPr wrap="square" rtlCol="0">
            <a:spAutoFit/>
          </a:bodyPr>
          <a:lstStyle/>
          <a:p>
            <a:pPr algn="ctr"/>
            <a:r>
              <a:rPr lang="en-US" altLang="zh-CN" sz="3200" dirty="0">
                <a:solidFill>
                  <a:schemeClr val="bg1"/>
                </a:solidFill>
                <a:latin typeface="+mj-ea"/>
                <a:ea typeface="+mj-ea"/>
              </a:rPr>
              <a:t>PART   02</a:t>
            </a:r>
            <a:endParaRPr lang="zh-CN" altLang="en-US" sz="3200" dirty="0">
              <a:solidFill>
                <a:schemeClr val="bg1"/>
              </a:solidFill>
              <a:latin typeface="+mj-ea"/>
              <a:ea typeface="+mj-ea"/>
            </a:endParaRPr>
          </a:p>
        </p:txBody>
      </p:sp>
      <p:cxnSp>
        <p:nvCxnSpPr>
          <p:cNvPr id="23" name="直接连接符 22">
            <a:extLst>
              <a:ext uri="{FF2B5EF4-FFF2-40B4-BE49-F238E27FC236}">
                <a16:creationId xmlns="" xmlns:a16="http://schemas.microsoft.com/office/drawing/2014/main" id="{F6943664-BCE6-4B21-B164-9EE178722BB6}"/>
              </a:ext>
            </a:extLst>
          </p:cNvPr>
          <p:cNvCxnSpPr>
            <a:cxnSpLocks/>
          </p:cNvCxnSpPr>
          <p:nvPr/>
        </p:nvCxnSpPr>
        <p:spPr>
          <a:xfrm>
            <a:off x="7967241"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 xmlns:a16="http://schemas.microsoft.com/office/drawing/2014/main" id="{66466E12-B5C7-467F-9AC2-9FDF23FE4043}"/>
              </a:ext>
            </a:extLst>
          </p:cNvPr>
          <p:cNvSpPr txBox="1"/>
          <p:nvPr/>
        </p:nvSpPr>
        <p:spPr>
          <a:xfrm>
            <a:off x="2421038" y="4760727"/>
            <a:ext cx="7349924" cy="830997"/>
          </a:xfrm>
          <a:prstGeom prst="rect">
            <a:avLst/>
          </a:prstGeom>
          <a:noFill/>
        </p:spPr>
        <p:txBody>
          <a:bodyPr wrap="square" rtlCol="0">
            <a:spAutoFit/>
          </a:bodyPr>
          <a:lstStyle/>
          <a:p>
            <a:pPr algn="ctr"/>
            <a:r>
              <a:rPr lang="zh-CN" altLang="en-US" sz="4800" dirty="0">
                <a:solidFill>
                  <a:schemeClr val="tx1">
                    <a:lumMod val="85000"/>
                    <a:lumOff val="15000"/>
                  </a:schemeClr>
                </a:solidFill>
                <a:latin typeface="+mj-ea"/>
                <a:ea typeface="+mj-ea"/>
              </a:rPr>
              <a:t>请在这里输入你的标题</a:t>
            </a:r>
          </a:p>
        </p:txBody>
      </p:sp>
      <p:sp>
        <p:nvSpPr>
          <p:cNvPr id="25" name="矩形 24">
            <a:extLst>
              <a:ext uri="{FF2B5EF4-FFF2-40B4-BE49-F238E27FC236}">
                <a16:creationId xmlns="" xmlns:a16="http://schemas.microsoft.com/office/drawing/2014/main" id="{720861DD-C5E8-43BB-8779-0CF942E73685}"/>
              </a:ext>
            </a:extLst>
          </p:cNvPr>
          <p:cNvSpPr/>
          <p:nvPr/>
        </p:nvSpPr>
        <p:spPr>
          <a:xfrm>
            <a:off x="4298873" y="5603122"/>
            <a:ext cx="3594254" cy="369332"/>
          </a:xfrm>
          <a:prstGeom prst="rect">
            <a:avLst/>
          </a:prstGeom>
        </p:spPr>
        <p:txBody>
          <a:bodyPr wrap="none">
            <a:spAutoFit/>
          </a:bodyPr>
          <a:lstStyle/>
          <a:p>
            <a:pPr algn="ctr"/>
            <a:r>
              <a:rPr lang="zh-CN" altLang="en-US" dirty="0">
                <a:solidFill>
                  <a:schemeClr val="tx1">
                    <a:lumMod val="85000"/>
                    <a:lumOff val="15000"/>
                  </a:schemeClr>
                </a:solidFill>
                <a:cs typeface="Segoe UI Light" panose="020B0502040204020203" pitchFamily="34" charset="0"/>
              </a:rPr>
              <a:t>Please enter your English title here</a:t>
            </a:r>
          </a:p>
        </p:txBody>
      </p:sp>
      <p:sp>
        <p:nvSpPr>
          <p:cNvPr id="26" name="等腰三角形 25">
            <a:extLst>
              <a:ext uri="{FF2B5EF4-FFF2-40B4-BE49-F238E27FC236}">
                <a16:creationId xmlns="" xmlns:a16="http://schemas.microsoft.com/office/drawing/2014/main" id="{3B5D790D-7B35-4531-8121-CABD9934D749}"/>
              </a:ext>
            </a:extLst>
          </p:cNvPr>
          <p:cNvSpPr/>
          <p:nvPr/>
        </p:nvSpPr>
        <p:spPr>
          <a:xfrm>
            <a:off x="5922380" y="6558655"/>
            <a:ext cx="347240" cy="29934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6262133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矩形: 圆角 94">
            <a:extLst>
              <a:ext uri="{FF2B5EF4-FFF2-40B4-BE49-F238E27FC236}">
                <a16:creationId xmlns="" xmlns:a16="http://schemas.microsoft.com/office/drawing/2014/main" id="{9C724E61-8088-4804-83CE-3ECEB5C1A5C5}"/>
              </a:ext>
            </a:extLst>
          </p:cNvPr>
          <p:cNvSpPr/>
          <p:nvPr/>
        </p:nvSpPr>
        <p:spPr>
          <a:xfrm>
            <a:off x="6235700" y="1125538"/>
            <a:ext cx="5309607" cy="5008562"/>
          </a:xfrm>
          <a:prstGeom prst="roundRect">
            <a:avLst>
              <a:gd name="adj" fmla="val 3494"/>
            </a:avLst>
          </a:prstGeom>
          <a:solidFill>
            <a:schemeClr val="bg1"/>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4" name="矩形: 圆角 93">
            <a:extLst>
              <a:ext uri="{FF2B5EF4-FFF2-40B4-BE49-F238E27FC236}">
                <a16:creationId xmlns="" xmlns:a16="http://schemas.microsoft.com/office/drawing/2014/main" id="{57F65533-17B9-476D-A707-E697B8BE78D1}"/>
              </a:ext>
            </a:extLst>
          </p:cNvPr>
          <p:cNvSpPr/>
          <p:nvPr/>
        </p:nvSpPr>
        <p:spPr>
          <a:xfrm>
            <a:off x="660400" y="1130300"/>
            <a:ext cx="5309607" cy="5003800"/>
          </a:xfrm>
          <a:prstGeom prst="roundRect">
            <a:avLst>
              <a:gd name="adj" fmla="val 3251"/>
            </a:avLst>
          </a:prstGeom>
          <a:solidFill>
            <a:schemeClr val="bg1"/>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1" name="文本框 90">
            <a:extLst>
              <a:ext uri="{FF2B5EF4-FFF2-40B4-BE49-F238E27FC236}">
                <a16:creationId xmlns="" xmlns:a16="http://schemas.microsoft.com/office/drawing/2014/main" id="{3DC699D3-B5B7-47B2-BDD9-F043550976C5}"/>
              </a:ext>
            </a:extLst>
          </p:cNvPr>
          <p:cNvSpPr txBox="1"/>
          <p:nvPr/>
        </p:nvSpPr>
        <p:spPr>
          <a:xfrm>
            <a:off x="2622087" y="1631835"/>
            <a:ext cx="172867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矢量元素</a:t>
            </a:r>
          </a:p>
        </p:txBody>
      </p:sp>
      <p:sp>
        <p:nvSpPr>
          <p:cNvPr id="93" name="文本框 92">
            <a:extLst>
              <a:ext uri="{FF2B5EF4-FFF2-40B4-BE49-F238E27FC236}">
                <a16:creationId xmlns="" xmlns:a16="http://schemas.microsoft.com/office/drawing/2014/main" id="{39E9EA7B-DD10-4F58-9405-3F4776FEC92D}"/>
              </a:ext>
            </a:extLst>
          </p:cNvPr>
          <p:cNvSpPr txBox="1"/>
          <p:nvPr/>
        </p:nvSpPr>
        <p:spPr>
          <a:xfrm>
            <a:off x="8216586" y="1631835"/>
            <a:ext cx="172867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图案解读</a:t>
            </a:r>
          </a:p>
        </p:txBody>
      </p:sp>
      <p:sp>
        <p:nvSpPr>
          <p:cNvPr id="50" name="Freeform 6">
            <a:extLst>
              <a:ext uri="{FF2B5EF4-FFF2-40B4-BE49-F238E27FC236}">
                <a16:creationId xmlns="" xmlns:a16="http://schemas.microsoft.com/office/drawing/2014/main" id="{2CEDA67C-3ED4-4354-9E78-BDCCF482B4D7}"/>
              </a:ext>
            </a:extLst>
          </p:cNvPr>
          <p:cNvSpPr>
            <a:spLocks/>
          </p:cNvSpPr>
          <p:nvPr/>
        </p:nvSpPr>
        <p:spPr bwMode="auto">
          <a:xfrm>
            <a:off x="1194368" y="2696859"/>
            <a:ext cx="4127144" cy="2428931"/>
          </a:xfrm>
          <a:custGeom>
            <a:avLst/>
            <a:gdLst>
              <a:gd name="T0" fmla="*/ 3510 w 4495"/>
              <a:gd name="T1" fmla="*/ 741 h 2642"/>
              <a:gd name="T2" fmla="*/ 3185 w 4495"/>
              <a:gd name="T3" fmla="*/ 1023 h 2642"/>
              <a:gd name="T4" fmla="*/ 3732 w 4495"/>
              <a:gd name="T5" fmla="*/ 1571 h 2642"/>
              <a:gd name="T6" fmla="*/ 4453 w 4495"/>
              <a:gd name="T7" fmla="*/ 1757 h 2642"/>
              <a:gd name="T8" fmla="*/ 725 w 4495"/>
              <a:gd name="T9" fmla="*/ 1957 h 2642"/>
              <a:gd name="T10" fmla="*/ 2100 w 4495"/>
              <a:gd name="T11" fmla="*/ 2171 h 2642"/>
              <a:gd name="T12" fmla="*/ 3175 w 4495"/>
              <a:gd name="T13" fmla="*/ 2386 h 2642"/>
              <a:gd name="T14" fmla="*/ 2639 w 4495"/>
              <a:gd name="T15" fmla="*/ 2600 h 2642"/>
              <a:gd name="T16" fmla="*/ 2714 w 4495"/>
              <a:gd name="T17" fmla="*/ 2484 h 2642"/>
              <a:gd name="T18" fmla="*/ 1960 w 4495"/>
              <a:gd name="T19" fmla="*/ 2363 h 2642"/>
              <a:gd name="T20" fmla="*/ 3653 w 4495"/>
              <a:gd name="T21" fmla="*/ 2111 h 2642"/>
              <a:gd name="T22" fmla="*/ 483 w 4495"/>
              <a:gd name="T23" fmla="*/ 1826 h 2642"/>
              <a:gd name="T24" fmla="*/ 4246 w 4495"/>
              <a:gd name="T25" fmla="*/ 1608 h 2642"/>
              <a:gd name="T26" fmla="*/ 3226 w 4495"/>
              <a:gd name="T27" fmla="*/ 1362 h 2642"/>
              <a:gd name="T28" fmla="*/ 2917 w 4495"/>
              <a:gd name="T29" fmla="*/ 965 h 2642"/>
              <a:gd name="T30" fmla="*/ 2651 w 4495"/>
              <a:gd name="T31" fmla="*/ 569 h 2642"/>
              <a:gd name="T32" fmla="*/ 2698 w 4495"/>
              <a:gd name="T33" fmla="*/ 339 h 2642"/>
              <a:gd name="T34" fmla="*/ 2417 w 4495"/>
              <a:gd name="T35" fmla="*/ 760 h 2642"/>
              <a:gd name="T36" fmla="*/ 2957 w 4495"/>
              <a:gd name="T37" fmla="*/ 1168 h 2642"/>
              <a:gd name="T38" fmla="*/ 2536 w 4495"/>
              <a:gd name="T39" fmla="*/ 1677 h 2642"/>
              <a:gd name="T40" fmla="*/ 2788 w 4495"/>
              <a:gd name="T41" fmla="*/ 1371 h 2642"/>
              <a:gd name="T42" fmla="*/ 2696 w 4495"/>
              <a:gd name="T43" fmla="*/ 1468 h 2642"/>
              <a:gd name="T44" fmla="*/ 2758 w 4495"/>
              <a:gd name="T45" fmla="*/ 1583 h 2642"/>
              <a:gd name="T46" fmla="*/ 2430 w 4495"/>
              <a:gd name="T47" fmla="*/ 1081 h 2642"/>
              <a:gd name="T48" fmla="*/ 2128 w 4495"/>
              <a:gd name="T49" fmla="*/ 612 h 2642"/>
              <a:gd name="T50" fmla="*/ 1747 w 4495"/>
              <a:gd name="T51" fmla="*/ 1209 h 2642"/>
              <a:gd name="T52" fmla="*/ 1956 w 4495"/>
              <a:gd name="T53" fmla="*/ 1028 h 2642"/>
              <a:gd name="T54" fmla="*/ 2026 w 4495"/>
              <a:gd name="T55" fmla="*/ 1148 h 2642"/>
              <a:gd name="T56" fmla="*/ 2025 w 4495"/>
              <a:gd name="T57" fmla="*/ 900 h 2642"/>
              <a:gd name="T58" fmla="*/ 2014 w 4495"/>
              <a:gd name="T59" fmla="*/ 1417 h 2642"/>
              <a:gd name="T60" fmla="*/ 1370 w 4495"/>
              <a:gd name="T61" fmla="*/ 1129 h 2642"/>
              <a:gd name="T62" fmla="*/ 1441 w 4495"/>
              <a:gd name="T63" fmla="*/ 1512 h 2642"/>
              <a:gd name="T64" fmla="*/ 1377 w 4495"/>
              <a:gd name="T65" fmla="*/ 1512 h 2642"/>
              <a:gd name="T66" fmla="*/ 1565 w 4495"/>
              <a:gd name="T67" fmla="*/ 1514 h 2642"/>
              <a:gd name="T68" fmla="*/ 310 w 4495"/>
              <a:gd name="T69" fmla="*/ 1616 h 2642"/>
              <a:gd name="T70" fmla="*/ 700 w 4495"/>
              <a:gd name="T71" fmla="*/ 1359 h 2642"/>
              <a:gd name="T72" fmla="*/ 146 w 4495"/>
              <a:gd name="T73" fmla="*/ 1543 h 2642"/>
              <a:gd name="T74" fmla="*/ 1036 w 4495"/>
              <a:gd name="T75" fmla="*/ 1300 h 2642"/>
              <a:gd name="T76" fmla="*/ 1555 w 4495"/>
              <a:gd name="T77" fmla="*/ 974 h 2642"/>
              <a:gd name="T78" fmla="*/ 2229 w 4495"/>
              <a:gd name="T79" fmla="*/ 428 h 2642"/>
              <a:gd name="T80" fmla="*/ 2497 w 4495"/>
              <a:gd name="T81" fmla="*/ 62 h 2642"/>
              <a:gd name="T82" fmla="*/ 2941 w 4495"/>
              <a:gd name="T83" fmla="*/ 384 h 2642"/>
              <a:gd name="T84" fmla="*/ 3423 w 4495"/>
              <a:gd name="T85" fmla="*/ 610 h 2642"/>
              <a:gd name="T86" fmla="*/ 3857 w 4495"/>
              <a:gd name="T87" fmla="*/ 656 h 2642"/>
              <a:gd name="T88" fmla="*/ 3839 w 4495"/>
              <a:gd name="T89" fmla="*/ 686 h 2642"/>
              <a:gd name="T90" fmla="*/ 3376 w 4495"/>
              <a:gd name="T91" fmla="*/ 585 h 2642"/>
              <a:gd name="T92" fmla="*/ 3112 w 4495"/>
              <a:gd name="T93" fmla="*/ 787 h 2642"/>
              <a:gd name="T94" fmla="*/ 2761 w 4495"/>
              <a:gd name="T95" fmla="*/ 654 h 2642"/>
              <a:gd name="T96" fmla="*/ 2882 w 4495"/>
              <a:gd name="T97" fmla="*/ 706 h 2642"/>
              <a:gd name="T98" fmla="*/ 2992 w 4495"/>
              <a:gd name="T99" fmla="*/ 676 h 2642"/>
              <a:gd name="T100" fmla="*/ 2960 w 4495"/>
              <a:gd name="T101" fmla="*/ 817 h 2642"/>
              <a:gd name="T102" fmla="*/ 3010 w 4495"/>
              <a:gd name="T103" fmla="*/ 599 h 2642"/>
              <a:gd name="T104" fmla="*/ 2580 w 4495"/>
              <a:gd name="T105" fmla="*/ 736 h 2642"/>
              <a:gd name="T106" fmla="*/ 3008 w 4495"/>
              <a:gd name="T107" fmla="*/ 913 h 2642"/>
              <a:gd name="T108" fmla="*/ 3489 w 4495"/>
              <a:gd name="T109" fmla="*/ 733 h 2642"/>
              <a:gd name="T110" fmla="*/ 3887 w 4495"/>
              <a:gd name="T111" fmla="*/ 672 h 2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95" h="2642">
                <a:moveTo>
                  <a:pt x="3887" y="672"/>
                </a:moveTo>
                <a:cubicBezTo>
                  <a:pt x="3873" y="700"/>
                  <a:pt x="3861" y="729"/>
                  <a:pt x="3842" y="754"/>
                </a:cubicBezTo>
                <a:cubicBezTo>
                  <a:pt x="3824" y="778"/>
                  <a:pt x="3795" y="780"/>
                  <a:pt x="3767" y="770"/>
                </a:cubicBezTo>
                <a:cubicBezTo>
                  <a:pt x="3743" y="762"/>
                  <a:pt x="3721" y="749"/>
                  <a:pt x="3697" y="739"/>
                </a:cubicBezTo>
                <a:cubicBezTo>
                  <a:pt x="3667" y="727"/>
                  <a:pt x="3637" y="715"/>
                  <a:pt x="3607" y="706"/>
                </a:cubicBezTo>
                <a:cubicBezTo>
                  <a:pt x="3579" y="699"/>
                  <a:pt x="3551" y="704"/>
                  <a:pt x="3524" y="713"/>
                </a:cubicBezTo>
                <a:cubicBezTo>
                  <a:pt x="3510" y="718"/>
                  <a:pt x="3506" y="726"/>
                  <a:pt x="3510" y="741"/>
                </a:cubicBezTo>
                <a:cubicBezTo>
                  <a:pt x="3514" y="764"/>
                  <a:pt x="3517" y="787"/>
                  <a:pt x="3505" y="808"/>
                </a:cubicBezTo>
                <a:cubicBezTo>
                  <a:pt x="3500" y="816"/>
                  <a:pt x="3493" y="824"/>
                  <a:pt x="3484" y="829"/>
                </a:cubicBezTo>
                <a:cubicBezTo>
                  <a:pt x="3452" y="847"/>
                  <a:pt x="3418" y="853"/>
                  <a:pt x="3382" y="840"/>
                </a:cubicBezTo>
                <a:cubicBezTo>
                  <a:pt x="3367" y="835"/>
                  <a:pt x="3351" y="832"/>
                  <a:pt x="3334" y="828"/>
                </a:cubicBezTo>
                <a:cubicBezTo>
                  <a:pt x="3329" y="869"/>
                  <a:pt x="3323" y="912"/>
                  <a:pt x="3281" y="935"/>
                </a:cubicBezTo>
                <a:cubicBezTo>
                  <a:pt x="3240" y="958"/>
                  <a:pt x="3200" y="943"/>
                  <a:pt x="3160" y="924"/>
                </a:cubicBezTo>
                <a:cubicBezTo>
                  <a:pt x="3169" y="959"/>
                  <a:pt x="3176" y="991"/>
                  <a:pt x="3185" y="1023"/>
                </a:cubicBezTo>
                <a:cubicBezTo>
                  <a:pt x="3197" y="1068"/>
                  <a:pt x="3211" y="1112"/>
                  <a:pt x="3223" y="1156"/>
                </a:cubicBezTo>
                <a:cubicBezTo>
                  <a:pt x="3228" y="1171"/>
                  <a:pt x="3231" y="1188"/>
                  <a:pt x="3237" y="1203"/>
                </a:cubicBezTo>
                <a:cubicBezTo>
                  <a:pt x="3250" y="1238"/>
                  <a:pt x="3262" y="1274"/>
                  <a:pt x="3278" y="1308"/>
                </a:cubicBezTo>
                <a:cubicBezTo>
                  <a:pt x="3291" y="1334"/>
                  <a:pt x="3307" y="1358"/>
                  <a:pt x="3326" y="1381"/>
                </a:cubicBezTo>
                <a:cubicBezTo>
                  <a:pt x="3345" y="1405"/>
                  <a:pt x="3367" y="1427"/>
                  <a:pt x="3389" y="1448"/>
                </a:cubicBezTo>
                <a:cubicBezTo>
                  <a:pt x="3421" y="1477"/>
                  <a:pt x="3458" y="1497"/>
                  <a:pt x="3497" y="1514"/>
                </a:cubicBezTo>
                <a:cubicBezTo>
                  <a:pt x="3572" y="1548"/>
                  <a:pt x="3651" y="1563"/>
                  <a:pt x="3732" y="1571"/>
                </a:cubicBezTo>
                <a:cubicBezTo>
                  <a:pt x="3761" y="1573"/>
                  <a:pt x="3790" y="1574"/>
                  <a:pt x="3819" y="1577"/>
                </a:cubicBezTo>
                <a:cubicBezTo>
                  <a:pt x="3938" y="1590"/>
                  <a:pt x="4056" y="1582"/>
                  <a:pt x="4175" y="1581"/>
                </a:cubicBezTo>
                <a:cubicBezTo>
                  <a:pt x="4204" y="1581"/>
                  <a:pt x="4233" y="1578"/>
                  <a:pt x="4262" y="1577"/>
                </a:cubicBezTo>
                <a:cubicBezTo>
                  <a:pt x="4314" y="1576"/>
                  <a:pt x="4366" y="1583"/>
                  <a:pt x="4415" y="1601"/>
                </a:cubicBezTo>
                <a:cubicBezTo>
                  <a:pt x="4438" y="1610"/>
                  <a:pt x="4459" y="1623"/>
                  <a:pt x="4474" y="1644"/>
                </a:cubicBezTo>
                <a:cubicBezTo>
                  <a:pt x="4484" y="1657"/>
                  <a:pt x="4491" y="1669"/>
                  <a:pt x="4493" y="1685"/>
                </a:cubicBezTo>
                <a:cubicBezTo>
                  <a:pt x="4495" y="1718"/>
                  <a:pt x="4477" y="1738"/>
                  <a:pt x="4453" y="1757"/>
                </a:cubicBezTo>
                <a:cubicBezTo>
                  <a:pt x="4426" y="1778"/>
                  <a:pt x="4394" y="1785"/>
                  <a:pt x="4362" y="1790"/>
                </a:cubicBezTo>
                <a:cubicBezTo>
                  <a:pt x="4334" y="1794"/>
                  <a:pt x="4306" y="1798"/>
                  <a:pt x="4278" y="1798"/>
                </a:cubicBezTo>
                <a:cubicBezTo>
                  <a:pt x="3089" y="1799"/>
                  <a:pt x="1900" y="1799"/>
                  <a:pt x="711" y="1798"/>
                </a:cubicBezTo>
                <a:cubicBezTo>
                  <a:pt x="685" y="1798"/>
                  <a:pt x="662" y="1802"/>
                  <a:pt x="643" y="1822"/>
                </a:cubicBezTo>
                <a:cubicBezTo>
                  <a:pt x="615" y="1850"/>
                  <a:pt x="617" y="1910"/>
                  <a:pt x="647" y="1936"/>
                </a:cubicBezTo>
                <a:cubicBezTo>
                  <a:pt x="664" y="1952"/>
                  <a:pt x="683" y="1956"/>
                  <a:pt x="705" y="1957"/>
                </a:cubicBezTo>
                <a:cubicBezTo>
                  <a:pt x="712" y="1957"/>
                  <a:pt x="718" y="1957"/>
                  <a:pt x="725" y="1957"/>
                </a:cubicBezTo>
                <a:cubicBezTo>
                  <a:pt x="1686" y="1957"/>
                  <a:pt x="2647" y="1957"/>
                  <a:pt x="3609" y="1957"/>
                </a:cubicBezTo>
                <a:cubicBezTo>
                  <a:pt x="3654" y="1957"/>
                  <a:pt x="3700" y="1957"/>
                  <a:pt x="3742" y="1974"/>
                </a:cubicBezTo>
                <a:cubicBezTo>
                  <a:pt x="3780" y="1989"/>
                  <a:pt x="3820" y="2007"/>
                  <a:pt x="3827" y="2055"/>
                </a:cubicBezTo>
                <a:cubicBezTo>
                  <a:pt x="3831" y="2081"/>
                  <a:pt x="3823" y="2102"/>
                  <a:pt x="3803" y="2120"/>
                </a:cubicBezTo>
                <a:cubicBezTo>
                  <a:pt x="3758" y="2159"/>
                  <a:pt x="3704" y="2169"/>
                  <a:pt x="3648" y="2170"/>
                </a:cubicBezTo>
                <a:cubicBezTo>
                  <a:pt x="3553" y="2172"/>
                  <a:pt x="3459" y="2171"/>
                  <a:pt x="3364" y="2171"/>
                </a:cubicBezTo>
                <a:cubicBezTo>
                  <a:pt x="2943" y="2171"/>
                  <a:pt x="2521" y="2171"/>
                  <a:pt x="2100" y="2171"/>
                </a:cubicBezTo>
                <a:cubicBezTo>
                  <a:pt x="2045" y="2171"/>
                  <a:pt x="1991" y="2172"/>
                  <a:pt x="1936" y="2171"/>
                </a:cubicBezTo>
                <a:cubicBezTo>
                  <a:pt x="1867" y="2169"/>
                  <a:pt x="1836" y="2241"/>
                  <a:pt x="1862" y="2295"/>
                </a:cubicBezTo>
                <a:cubicBezTo>
                  <a:pt x="1874" y="2318"/>
                  <a:pt x="1896" y="2332"/>
                  <a:pt x="1924" y="2333"/>
                </a:cubicBezTo>
                <a:cubicBezTo>
                  <a:pt x="1931" y="2333"/>
                  <a:pt x="1939" y="2333"/>
                  <a:pt x="1946" y="2333"/>
                </a:cubicBezTo>
                <a:cubicBezTo>
                  <a:pt x="2291" y="2333"/>
                  <a:pt x="2636" y="2332"/>
                  <a:pt x="2981" y="2333"/>
                </a:cubicBezTo>
                <a:cubicBezTo>
                  <a:pt x="3020" y="2333"/>
                  <a:pt x="3059" y="2337"/>
                  <a:pt x="3097" y="2345"/>
                </a:cubicBezTo>
                <a:cubicBezTo>
                  <a:pt x="3125" y="2352"/>
                  <a:pt x="3155" y="2361"/>
                  <a:pt x="3175" y="2386"/>
                </a:cubicBezTo>
                <a:cubicBezTo>
                  <a:pt x="3200" y="2419"/>
                  <a:pt x="3200" y="2433"/>
                  <a:pt x="3175" y="2462"/>
                </a:cubicBezTo>
                <a:cubicBezTo>
                  <a:pt x="3162" y="2477"/>
                  <a:pt x="3145" y="2484"/>
                  <a:pt x="3127" y="2492"/>
                </a:cubicBezTo>
                <a:cubicBezTo>
                  <a:pt x="3080" y="2512"/>
                  <a:pt x="3031" y="2513"/>
                  <a:pt x="2982" y="2513"/>
                </a:cubicBezTo>
                <a:cubicBezTo>
                  <a:pt x="2882" y="2514"/>
                  <a:pt x="2783" y="2515"/>
                  <a:pt x="2684" y="2516"/>
                </a:cubicBezTo>
                <a:cubicBezTo>
                  <a:pt x="2671" y="2516"/>
                  <a:pt x="2658" y="2519"/>
                  <a:pt x="2645" y="2522"/>
                </a:cubicBezTo>
                <a:cubicBezTo>
                  <a:pt x="2627" y="2526"/>
                  <a:pt x="2616" y="2539"/>
                  <a:pt x="2615" y="2556"/>
                </a:cubicBezTo>
                <a:cubicBezTo>
                  <a:pt x="2614" y="2573"/>
                  <a:pt x="2624" y="2594"/>
                  <a:pt x="2639" y="2600"/>
                </a:cubicBezTo>
                <a:cubicBezTo>
                  <a:pt x="2672" y="2617"/>
                  <a:pt x="2707" y="2629"/>
                  <a:pt x="2744" y="2635"/>
                </a:cubicBezTo>
                <a:cubicBezTo>
                  <a:pt x="2751" y="2636"/>
                  <a:pt x="2758" y="2638"/>
                  <a:pt x="2764" y="2642"/>
                </a:cubicBezTo>
                <a:cubicBezTo>
                  <a:pt x="2731" y="2639"/>
                  <a:pt x="2698" y="2638"/>
                  <a:pt x="2665" y="2631"/>
                </a:cubicBezTo>
                <a:cubicBezTo>
                  <a:pt x="2643" y="2626"/>
                  <a:pt x="2620" y="2616"/>
                  <a:pt x="2602" y="2603"/>
                </a:cubicBezTo>
                <a:cubicBezTo>
                  <a:pt x="2580" y="2589"/>
                  <a:pt x="2579" y="2564"/>
                  <a:pt x="2582" y="2539"/>
                </a:cubicBezTo>
                <a:cubicBezTo>
                  <a:pt x="2586" y="2511"/>
                  <a:pt x="2607" y="2497"/>
                  <a:pt x="2631" y="2492"/>
                </a:cubicBezTo>
                <a:cubicBezTo>
                  <a:pt x="2658" y="2487"/>
                  <a:pt x="2686" y="2484"/>
                  <a:pt x="2714" y="2484"/>
                </a:cubicBezTo>
                <a:cubicBezTo>
                  <a:pt x="2817" y="2483"/>
                  <a:pt x="2919" y="2483"/>
                  <a:pt x="3022" y="2483"/>
                </a:cubicBezTo>
                <a:cubicBezTo>
                  <a:pt x="3037" y="2483"/>
                  <a:pt x="3052" y="2483"/>
                  <a:pt x="3066" y="2478"/>
                </a:cubicBezTo>
                <a:cubicBezTo>
                  <a:pt x="3089" y="2471"/>
                  <a:pt x="3114" y="2449"/>
                  <a:pt x="3113" y="2420"/>
                </a:cubicBezTo>
                <a:cubicBezTo>
                  <a:pt x="3111" y="2395"/>
                  <a:pt x="3094" y="2373"/>
                  <a:pt x="3068" y="2368"/>
                </a:cubicBezTo>
                <a:cubicBezTo>
                  <a:pt x="3054" y="2365"/>
                  <a:pt x="3041" y="2363"/>
                  <a:pt x="3027" y="2363"/>
                </a:cubicBezTo>
                <a:cubicBezTo>
                  <a:pt x="2853" y="2363"/>
                  <a:pt x="2679" y="2363"/>
                  <a:pt x="2506" y="2363"/>
                </a:cubicBezTo>
                <a:cubicBezTo>
                  <a:pt x="2324" y="2363"/>
                  <a:pt x="2142" y="2364"/>
                  <a:pt x="1960" y="2363"/>
                </a:cubicBezTo>
                <a:cubicBezTo>
                  <a:pt x="1929" y="2362"/>
                  <a:pt x="1897" y="2360"/>
                  <a:pt x="1868" y="2353"/>
                </a:cubicBezTo>
                <a:cubicBezTo>
                  <a:pt x="1832" y="2343"/>
                  <a:pt x="1797" y="2328"/>
                  <a:pt x="1773" y="2298"/>
                </a:cubicBezTo>
                <a:cubicBezTo>
                  <a:pt x="1748" y="2268"/>
                  <a:pt x="1754" y="2220"/>
                  <a:pt x="1777" y="2197"/>
                </a:cubicBezTo>
                <a:cubicBezTo>
                  <a:pt x="1824" y="2151"/>
                  <a:pt x="1883" y="2143"/>
                  <a:pt x="1943" y="2141"/>
                </a:cubicBezTo>
                <a:cubicBezTo>
                  <a:pt x="1995" y="2140"/>
                  <a:pt x="2046" y="2141"/>
                  <a:pt x="2098" y="2141"/>
                </a:cubicBezTo>
                <a:cubicBezTo>
                  <a:pt x="2591" y="2141"/>
                  <a:pt x="3084" y="2141"/>
                  <a:pt x="3577" y="2141"/>
                </a:cubicBezTo>
                <a:cubicBezTo>
                  <a:pt x="3608" y="2141"/>
                  <a:pt x="3633" y="2134"/>
                  <a:pt x="3653" y="2111"/>
                </a:cubicBezTo>
                <a:cubicBezTo>
                  <a:pt x="3668" y="2094"/>
                  <a:pt x="3670" y="2073"/>
                  <a:pt x="3667" y="2051"/>
                </a:cubicBezTo>
                <a:cubicBezTo>
                  <a:pt x="3663" y="2024"/>
                  <a:pt x="3642" y="2002"/>
                  <a:pt x="3615" y="1998"/>
                </a:cubicBezTo>
                <a:cubicBezTo>
                  <a:pt x="3602" y="1995"/>
                  <a:pt x="3588" y="1994"/>
                  <a:pt x="3575" y="1994"/>
                </a:cubicBezTo>
                <a:cubicBezTo>
                  <a:pt x="2614" y="1994"/>
                  <a:pt x="1653" y="1994"/>
                  <a:pt x="692" y="1994"/>
                </a:cubicBezTo>
                <a:cubicBezTo>
                  <a:pt x="658" y="1994"/>
                  <a:pt x="623" y="1991"/>
                  <a:pt x="589" y="1984"/>
                </a:cubicBezTo>
                <a:cubicBezTo>
                  <a:pt x="563" y="1978"/>
                  <a:pt x="537" y="1966"/>
                  <a:pt x="514" y="1951"/>
                </a:cubicBezTo>
                <a:cubicBezTo>
                  <a:pt x="469" y="1923"/>
                  <a:pt x="456" y="1870"/>
                  <a:pt x="483" y="1826"/>
                </a:cubicBezTo>
                <a:cubicBezTo>
                  <a:pt x="498" y="1802"/>
                  <a:pt x="522" y="1785"/>
                  <a:pt x="549" y="1775"/>
                </a:cubicBezTo>
                <a:cubicBezTo>
                  <a:pt x="595" y="1758"/>
                  <a:pt x="642" y="1753"/>
                  <a:pt x="691" y="1753"/>
                </a:cubicBezTo>
                <a:cubicBezTo>
                  <a:pt x="1148" y="1754"/>
                  <a:pt x="1605" y="1754"/>
                  <a:pt x="2062" y="1754"/>
                </a:cubicBezTo>
                <a:cubicBezTo>
                  <a:pt x="2788" y="1754"/>
                  <a:pt x="3515" y="1754"/>
                  <a:pt x="4241" y="1753"/>
                </a:cubicBezTo>
                <a:cubicBezTo>
                  <a:pt x="4259" y="1753"/>
                  <a:pt x="4278" y="1749"/>
                  <a:pt x="4295" y="1743"/>
                </a:cubicBezTo>
                <a:cubicBezTo>
                  <a:pt x="4328" y="1729"/>
                  <a:pt x="4340" y="1682"/>
                  <a:pt x="4325" y="1650"/>
                </a:cubicBezTo>
                <a:cubicBezTo>
                  <a:pt x="4308" y="1616"/>
                  <a:pt x="4278" y="1607"/>
                  <a:pt x="4246" y="1608"/>
                </a:cubicBezTo>
                <a:cubicBezTo>
                  <a:pt x="4163" y="1609"/>
                  <a:pt x="4080" y="1616"/>
                  <a:pt x="3998" y="1617"/>
                </a:cubicBezTo>
                <a:cubicBezTo>
                  <a:pt x="3903" y="1617"/>
                  <a:pt x="3809" y="1617"/>
                  <a:pt x="3714" y="1611"/>
                </a:cubicBezTo>
                <a:cubicBezTo>
                  <a:pt x="3660" y="1608"/>
                  <a:pt x="3605" y="1595"/>
                  <a:pt x="3551" y="1583"/>
                </a:cubicBezTo>
                <a:cubicBezTo>
                  <a:pt x="3520" y="1576"/>
                  <a:pt x="3489" y="1565"/>
                  <a:pt x="3460" y="1552"/>
                </a:cubicBezTo>
                <a:cubicBezTo>
                  <a:pt x="3434" y="1541"/>
                  <a:pt x="3411" y="1525"/>
                  <a:pt x="3387" y="1512"/>
                </a:cubicBezTo>
                <a:cubicBezTo>
                  <a:pt x="3346" y="1491"/>
                  <a:pt x="3315" y="1457"/>
                  <a:pt x="3282" y="1427"/>
                </a:cubicBezTo>
                <a:cubicBezTo>
                  <a:pt x="3261" y="1408"/>
                  <a:pt x="3245" y="1383"/>
                  <a:pt x="3226" y="1362"/>
                </a:cubicBezTo>
                <a:cubicBezTo>
                  <a:pt x="3213" y="1346"/>
                  <a:pt x="3198" y="1331"/>
                  <a:pt x="3186" y="1315"/>
                </a:cubicBezTo>
                <a:cubicBezTo>
                  <a:pt x="3169" y="1292"/>
                  <a:pt x="3154" y="1267"/>
                  <a:pt x="3139" y="1243"/>
                </a:cubicBezTo>
                <a:cubicBezTo>
                  <a:pt x="3123" y="1218"/>
                  <a:pt x="3109" y="1191"/>
                  <a:pt x="3094" y="1165"/>
                </a:cubicBezTo>
                <a:cubicBezTo>
                  <a:pt x="3090" y="1157"/>
                  <a:pt x="3087" y="1148"/>
                  <a:pt x="3083" y="1139"/>
                </a:cubicBezTo>
                <a:cubicBezTo>
                  <a:pt x="3069" y="1102"/>
                  <a:pt x="3055" y="1066"/>
                  <a:pt x="3041" y="1029"/>
                </a:cubicBezTo>
                <a:cubicBezTo>
                  <a:pt x="3033" y="1006"/>
                  <a:pt x="3024" y="982"/>
                  <a:pt x="3014" y="957"/>
                </a:cubicBezTo>
                <a:cubicBezTo>
                  <a:pt x="2983" y="968"/>
                  <a:pt x="2952" y="977"/>
                  <a:pt x="2917" y="965"/>
                </a:cubicBezTo>
                <a:cubicBezTo>
                  <a:pt x="2884" y="953"/>
                  <a:pt x="2858" y="936"/>
                  <a:pt x="2847" y="899"/>
                </a:cubicBezTo>
                <a:cubicBezTo>
                  <a:pt x="2837" y="901"/>
                  <a:pt x="2827" y="904"/>
                  <a:pt x="2817" y="904"/>
                </a:cubicBezTo>
                <a:cubicBezTo>
                  <a:pt x="2756" y="904"/>
                  <a:pt x="2694" y="898"/>
                  <a:pt x="2638" y="875"/>
                </a:cubicBezTo>
                <a:cubicBezTo>
                  <a:pt x="2589" y="856"/>
                  <a:pt x="2545" y="826"/>
                  <a:pt x="2518" y="777"/>
                </a:cubicBezTo>
                <a:cubicBezTo>
                  <a:pt x="2495" y="736"/>
                  <a:pt x="2493" y="696"/>
                  <a:pt x="2511" y="655"/>
                </a:cubicBezTo>
                <a:cubicBezTo>
                  <a:pt x="2518" y="638"/>
                  <a:pt x="2535" y="624"/>
                  <a:pt x="2549" y="610"/>
                </a:cubicBezTo>
                <a:cubicBezTo>
                  <a:pt x="2577" y="583"/>
                  <a:pt x="2613" y="573"/>
                  <a:pt x="2651" y="569"/>
                </a:cubicBezTo>
                <a:cubicBezTo>
                  <a:pt x="2678" y="566"/>
                  <a:pt x="2706" y="562"/>
                  <a:pt x="2734" y="563"/>
                </a:cubicBezTo>
                <a:cubicBezTo>
                  <a:pt x="2751" y="563"/>
                  <a:pt x="2763" y="559"/>
                  <a:pt x="2770" y="545"/>
                </a:cubicBezTo>
                <a:cubicBezTo>
                  <a:pt x="2780" y="525"/>
                  <a:pt x="2799" y="516"/>
                  <a:pt x="2816" y="506"/>
                </a:cubicBezTo>
                <a:cubicBezTo>
                  <a:pt x="2819" y="505"/>
                  <a:pt x="2822" y="503"/>
                  <a:pt x="2825" y="501"/>
                </a:cubicBezTo>
                <a:cubicBezTo>
                  <a:pt x="2807" y="471"/>
                  <a:pt x="2790" y="441"/>
                  <a:pt x="2770" y="414"/>
                </a:cubicBezTo>
                <a:cubicBezTo>
                  <a:pt x="2757" y="396"/>
                  <a:pt x="2741" y="379"/>
                  <a:pt x="2726" y="363"/>
                </a:cubicBezTo>
                <a:cubicBezTo>
                  <a:pt x="2717" y="354"/>
                  <a:pt x="2708" y="346"/>
                  <a:pt x="2698" y="339"/>
                </a:cubicBezTo>
                <a:cubicBezTo>
                  <a:pt x="2663" y="317"/>
                  <a:pt x="2626" y="323"/>
                  <a:pt x="2589" y="330"/>
                </a:cubicBezTo>
                <a:cubicBezTo>
                  <a:pt x="2558" y="335"/>
                  <a:pt x="2531" y="350"/>
                  <a:pt x="2507" y="369"/>
                </a:cubicBezTo>
                <a:cubicBezTo>
                  <a:pt x="2489" y="383"/>
                  <a:pt x="2475" y="401"/>
                  <a:pt x="2460" y="418"/>
                </a:cubicBezTo>
                <a:cubicBezTo>
                  <a:pt x="2426" y="455"/>
                  <a:pt x="2409" y="501"/>
                  <a:pt x="2389" y="546"/>
                </a:cubicBezTo>
                <a:cubicBezTo>
                  <a:pt x="2378" y="569"/>
                  <a:pt x="2372" y="594"/>
                  <a:pt x="2364" y="619"/>
                </a:cubicBezTo>
                <a:cubicBezTo>
                  <a:pt x="2363" y="622"/>
                  <a:pt x="2364" y="626"/>
                  <a:pt x="2366" y="630"/>
                </a:cubicBezTo>
                <a:cubicBezTo>
                  <a:pt x="2383" y="673"/>
                  <a:pt x="2401" y="716"/>
                  <a:pt x="2417" y="760"/>
                </a:cubicBezTo>
                <a:cubicBezTo>
                  <a:pt x="2429" y="789"/>
                  <a:pt x="2439" y="818"/>
                  <a:pt x="2448" y="848"/>
                </a:cubicBezTo>
                <a:cubicBezTo>
                  <a:pt x="2460" y="888"/>
                  <a:pt x="2471" y="929"/>
                  <a:pt x="2483" y="969"/>
                </a:cubicBezTo>
                <a:cubicBezTo>
                  <a:pt x="2488" y="990"/>
                  <a:pt x="2495" y="1010"/>
                  <a:pt x="2501" y="1031"/>
                </a:cubicBezTo>
                <a:cubicBezTo>
                  <a:pt x="2519" y="1025"/>
                  <a:pt x="2537" y="1017"/>
                  <a:pt x="2556" y="1013"/>
                </a:cubicBezTo>
                <a:cubicBezTo>
                  <a:pt x="2626" y="995"/>
                  <a:pt x="2696" y="998"/>
                  <a:pt x="2764" y="1022"/>
                </a:cubicBezTo>
                <a:cubicBezTo>
                  <a:pt x="2802" y="1035"/>
                  <a:pt x="2839" y="1053"/>
                  <a:pt x="2870" y="1080"/>
                </a:cubicBezTo>
                <a:cubicBezTo>
                  <a:pt x="2901" y="1107"/>
                  <a:pt x="2930" y="1137"/>
                  <a:pt x="2957" y="1168"/>
                </a:cubicBezTo>
                <a:cubicBezTo>
                  <a:pt x="2977" y="1192"/>
                  <a:pt x="2990" y="1222"/>
                  <a:pt x="3002" y="1252"/>
                </a:cubicBezTo>
                <a:cubicBezTo>
                  <a:pt x="3033" y="1327"/>
                  <a:pt x="3031" y="1403"/>
                  <a:pt x="3011" y="1479"/>
                </a:cubicBezTo>
                <a:cubicBezTo>
                  <a:pt x="3004" y="1506"/>
                  <a:pt x="2993" y="1533"/>
                  <a:pt x="2979" y="1556"/>
                </a:cubicBezTo>
                <a:cubicBezTo>
                  <a:pt x="2960" y="1585"/>
                  <a:pt x="2938" y="1612"/>
                  <a:pt x="2911" y="1637"/>
                </a:cubicBezTo>
                <a:cubicBezTo>
                  <a:pt x="2872" y="1674"/>
                  <a:pt x="2826" y="1694"/>
                  <a:pt x="2776" y="1707"/>
                </a:cubicBezTo>
                <a:cubicBezTo>
                  <a:pt x="2725" y="1721"/>
                  <a:pt x="2672" y="1721"/>
                  <a:pt x="2620" y="1709"/>
                </a:cubicBezTo>
                <a:cubicBezTo>
                  <a:pt x="2591" y="1703"/>
                  <a:pt x="2562" y="1692"/>
                  <a:pt x="2536" y="1677"/>
                </a:cubicBezTo>
                <a:cubicBezTo>
                  <a:pt x="2506" y="1659"/>
                  <a:pt x="2481" y="1635"/>
                  <a:pt x="2462" y="1604"/>
                </a:cubicBezTo>
                <a:cubicBezTo>
                  <a:pt x="2419" y="1534"/>
                  <a:pt x="2418" y="1462"/>
                  <a:pt x="2447" y="1390"/>
                </a:cubicBezTo>
                <a:cubicBezTo>
                  <a:pt x="2460" y="1358"/>
                  <a:pt x="2484" y="1331"/>
                  <a:pt x="2511" y="1308"/>
                </a:cubicBezTo>
                <a:cubicBezTo>
                  <a:pt x="2532" y="1290"/>
                  <a:pt x="2557" y="1281"/>
                  <a:pt x="2583" y="1276"/>
                </a:cubicBezTo>
                <a:cubicBezTo>
                  <a:pt x="2602" y="1273"/>
                  <a:pt x="2621" y="1267"/>
                  <a:pt x="2639" y="1269"/>
                </a:cubicBezTo>
                <a:cubicBezTo>
                  <a:pt x="2672" y="1272"/>
                  <a:pt x="2706" y="1280"/>
                  <a:pt x="2733" y="1301"/>
                </a:cubicBezTo>
                <a:cubicBezTo>
                  <a:pt x="2757" y="1319"/>
                  <a:pt x="2777" y="1341"/>
                  <a:pt x="2788" y="1371"/>
                </a:cubicBezTo>
                <a:cubicBezTo>
                  <a:pt x="2795" y="1391"/>
                  <a:pt x="2801" y="1412"/>
                  <a:pt x="2794" y="1431"/>
                </a:cubicBezTo>
                <a:cubicBezTo>
                  <a:pt x="2780" y="1468"/>
                  <a:pt x="2763" y="1501"/>
                  <a:pt x="2720" y="1516"/>
                </a:cubicBezTo>
                <a:cubicBezTo>
                  <a:pt x="2691" y="1527"/>
                  <a:pt x="2639" y="1507"/>
                  <a:pt x="2630" y="1478"/>
                </a:cubicBezTo>
                <a:cubicBezTo>
                  <a:pt x="2624" y="1459"/>
                  <a:pt x="2627" y="1446"/>
                  <a:pt x="2642" y="1433"/>
                </a:cubicBezTo>
                <a:cubicBezTo>
                  <a:pt x="2651" y="1425"/>
                  <a:pt x="2660" y="1417"/>
                  <a:pt x="2669" y="1410"/>
                </a:cubicBezTo>
                <a:cubicBezTo>
                  <a:pt x="2672" y="1427"/>
                  <a:pt x="2674" y="1442"/>
                  <a:pt x="2679" y="1455"/>
                </a:cubicBezTo>
                <a:cubicBezTo>
                  <a:pt x="2681" y="1461"/>
                  <a:pt x="2690" y="1468"/>
                  <a:pt x="2696" y="1468"/>
                </a:cubicBezTo>
                <a:cubicBezTo>
                  <a:pt x="2702" y="1468"/>
                  <a:pt x="2709" y="1460"/>
                  <a:pt x="2712" y="1454"/>
                </a:cubicBezTo>
                <a:cubicBezTo>
                  <a:pt x="2716" y="1448"/>
                  <a:pt x="2719" y="1439"/>
                  <a:pt x="2719" y="1432"/>
                </a:cubicBezTo>
                <a:cubicBezTo>
                  <a:pt x="2721" y="1412"/>
                  <a:pt x="2719" y="1391"/>
                  <a:pt x="2701" y="1379"/>
                </a:cubicBezTo>
                <a:cubicBezTo>
                  <a:pt x="2675" y="1362"/>
                  <a:pt x="2646" y="1361"/>
                  <a:pt x="2618" y="1375"/>
                </a:cubicBezTo>
                <a:cubicBezTo>
                  <a:pt x="2567" y="1402"/>
                  <a:pt x="2544" y="1475"/>
                  <a:pt x="2584" y="1530"/>
                </a:cubicBezTo>
                <a:cubicBezTo>
                  <a:pt x="2599" y="1551"/>
                  <a:pt x="2618" y="1565"/>
                  <a:pt x="2640" y="1576"/>
                </a:cubicBezTo>
                <a:cubicBezTo>
                  <a:pt x="2679" y="1596"/>
                  <a:pt x="2719" y="1596"/>
                  <a:pt x="2758" y="1583"/>
                </a:cubicBezTo>
                <a:cubicBezTo>
                  <a:pt x="2794" y="1571"/>
                  <a:pt x="2824" y="1549"/>
                  <a:pt x="2845" y="1515"/>
                </a:cubicBezTo>
                <a:cubicBezTo>
                  <a:pt x="2890" y="1444"/>
                  <a:pt x="2884" y="1370"/>
                  <a:pt x="2860" y="1296"/>
                </a:cubicBezTo>
                <a:cubicBezTo>
                  <a:pt x="2852" y="1269"/>
                  <a:pt x="2832" y="1245"/>
                  <a:pt x="2816" y="1220"/>
                </a:cubicBezTo>
                <a:cubicBezTo>
                  <a:pt x="2794" y="1187"/>
                  <a:pt x="2760" y="1168"/>
                  <a:pt x="2724" y="1151"/>
                </a:cubicBezTo>
                <a:cubicBezTo>
                  <a:pt x="2663" y="1123"/>
                  <a:pt x="2601" y="1124"/>
                  <a:pt x="2539" y="1143"/>
                </a:cubicBezTo>
                <a:cubicBezTo>
                  <a:pt x="2512" y="1152"/>
                  <a:pt x="2488" y="1169"/>
                  <a:pt x="2461" y="1183"/>
                </a:cubicBezTo>
                <a:cubicBezTo>
                  <a:pt x="2451" y="1151"/>
                  <a:pt x="2442" y="1116"/>
                  <a:pt x="2430" y="1081"/>
                </a:cubicBezTo>
                <a:cubicBezTo>
                  <a:pt x="2417" y="1047"/>
                  <a:pt x="2402" y="1014"/>
                  <a:pt x="2389" y="980"/>
                </a:cubicBezTo>
                <a:cubicBezTo>
                  <a:pt x="2386" y="972"/>
                  <a:pt x="2383" y="964"/>
                  <a:pt x="2380" y="956"/>
                </a:cubicBezTo>
                <a:cubicBezTo>
                  <a:pt x="2366" y="926"/>
                  <a:pt x="2352" y="895"/>
                  <a:pt x="2337" y="865"/>
                </a:cubicBezTo>
                <a:cubicBezTo>
                  <a:pt x="2324" y="841"/>
                  <a:pt x="2309" y="819"/>
                  <a:pt x="2295" y="796"/>
                </a:cubicBezTo>
                <a:cubicBezTo>
                  <a:pt x="2282" y="777"/>
                  <a:pt x="2271" y="757"/>
                  <a:pt x="2257" y="739"/>
                </a:cubicBezTo>
                <a:cubicBezTo>
                  <a:pt x="2237" y="714"/>
                  <a:pt x="2217" y="689"/>
                  <a:pt x="2194" y="667"/>
                </a:cubicBezTo>
                <a:cubicBezTo>
                  <a:pt x="2174" y="647"/>
                  <a:pt x="2152" y="628"/>
                  <a:pt x="2128" y="612"/>
                </a:cubicBezTo>
                <a:cubicBezTo>
                  <a:pt x="2078" y="579"/>
                  <a:pt x="2023" y="567"/>
                  <a:pt x="1963" y="582"/>
                </a:cubicBezTo>
                <a:cubicBezTo>
                  <a:pt x="1930" y="590"/>
                  <a:pt x="1902" y="606"/>
                  <a:pt x="1877" y="629"/>
                </a:cubicBezTo>
                <a:cubicBezTo>
                  <a:pt x="1861" y="644"/>
                  <a:pt x="1843" y="657"/>
                  <a:pt x="1829" y="674"/>
                </a:cubicBezTo>
                <a:cubicBezTo>
                  <a:pt x="1802" y="709"/>
                  <a:pt x="1775" y="745"/>
                  <a:pt x="1757" y="786"/>
                </a:cubicBezTo>
                <a:cubicBezTo>
                  <a:pt x="1741" y="819"/>
                  <a:pt x="1723" y="852"/>
                  <a:pt x="1711" y="886"/>
                </a:cubicBezTo>
                <a:cubicBezTo>
                  <a:pt x="1686" y="963"/>
                  <a:pt x="1678" y="1042"/>
                  <a:pt x="1700" y="1121"/>
                </a:cubicBezTo>
                <a:cubicBezTo>
                  <a:pt x="1709" y="1154"/>
                  <a:pt x="1727" y="1182"/>
                  <a:pt x="1747" y="1209"/>
                </a:cubicBezTo>
                <a:cubicBezTo>
                  <a:pt x="1768" y="1236"/>
                  <a:pt x="1793" y="1257"/>
                  <a:pt x="1822" y="1273"/>
                </a:cubicBezTo>
                <a:cubicBezTo>
                  <a:pt x="1846" y="1286"/>
                  <a:pt x="1874" y="1294"/>
                  <a:pt x="1901" y="1300"/>
                </a:cubicBezTo>
                <a:cubicBezTo>
                  <a:pt x="1943" y="1308"/>
                  <a:pt x="1985" y="1301"/>
                  <a:pt x="2021" y="1276"/>
                </a:cubicBezTo>
                <a:cubicBezTo>
                  <a:pt x="2039" y="1264"/>
                  <a:pt x="2055" y="1247"/>
                  <a:pt x="2067" y="1229"/>
                </a:cubicBezTo>
                <a:cubicBezTo>
                  <a:pt x="2090" y="1197"/>
                  <a:pt x="2102" y="1160"/>
                  <a:pt x="2093" y="1119"/>
                </a:cubicBezTo>
                <a:cubicBezTo>
                  <a:pt x="2081" y="1067"/>
                  <a:pt x="2054" y="1037"/>
                  <a:pt x="2001" y="1027"/>
                </a:cubicBezTo>
                <a:cubicBezTo>
                  <a:pt x="1986" y="1025"/>
                  <a:pt x="1971" y="1026"/>
                  <a:pt x="1956" y="1028"/>
                </a:cubicBezTo>
                <a:cubicBezTo>
                  <a:pt x="1928" y="1033"/>
                  <a:pt x="1907" y="1049"/>
                  <a:pt x="1898" y="1075"/>
                </a:cubicBezTo>
                <a:cubicBezTo>
                  <a:pt x="1889" y="1100"/>
                  <a:pt x="1884" y="1127"/>
                  <a:pt x="1904" y="1150"/>
                </a:cubicBezTo>
                <a:cubicBezTo>
                  <a:pt x="1917" y="1165"/>
                  <a:pt x="1952" y="1169"/>
                  <a:pt x="1967" y="1156"/>
                </a:cubicBezTo>
                <a:cubicBezTo>
                  <a:pt x="1979" y="1147"/>
                  <a:pt x="1975" y="1124"/>
                  <a:pt x="1960" y="1114"/>
                </a:cubicBezTo>
                <a:cubicBezTo>
                  <a:pt x="1953" y="1109"/>
                  <a:pt x="1946" y="1106"/>
                  <a:pt x="1938" y="1101"/>
                </a:cubicBezTo>
                <a:cubicBezTo>
                  <a:pt x="1958" y="1089"/>
                  <a:pt x="1978" y="1080"/>
                  <a:pt x="2000" y="1094"/>
                </a:cubicBezTo>
                <a:cubicBezTo>
                  <a:pt x="2020" y="1106"/>
                  <a:pt x="2031" y="1126"/>
                  <a:pt x="2026" y="1148"/>
                </a:cubicBezTo>
                <a:cubicBezTo>
                  <a:pt x="2022" y="1169"/>
                  <a:pt x="2012" y="1189"/>
                  <a:pt x="1992" y="1203"/>
                </a:cubicBezTo>
                <a:cubicBezTo>
                  <a:pt x="1963" y="1224"/>
                  <a:pt x="1934" y="1226"/>
                  <a:pt x="1901" y="1218"/>
                </a:cubicBezTo>
                <a:cubicBezTo>
                  <a:pt x="1864" y="1209"/>
                  <a:pt x="1837" y="1185"/>
                  <a:pt x="1824" y="1149"/>
                </a:cubicBezTo>
                <a:cubicBezTo>
                  <a:pt x="1804" y="1096"/>
                  <a:pt x="1810" y="1043"/>
                  <a:pt x="1836" y="993"/>
                </a:cubicBezTo>
                <a:cubicBezTo>
                  <a:pt x="1845" y="976"/>
                  <a:pt x="1862" y="964"/>
                  <a:pt x="1875" y="949"/>
                </a:cubicBezTo>
                <a:cubicBezTo>
                  <a:pt x="1901" y="921"/>
                  <a:pt x="1935" y="909"/>
                  <a:pt x="1971" y="905"/>
                </a:cubicBezTo>
                <a:cubicBezTo>
                  <a:pt x="1989" y="902"/>
                  <a:pt x="2008" y="897"/>
                  <a:pt x="2025" y="900"/>
                </a:cubicBezTo>
                <a:cubicBezTo>
                  <a:pt x="2065" y="906"/>
                  <a:pt x="2103" y="915"/>
                  <a:pt x="2137" y="939"/>
                </a:cubicBezTo>
                <a:cubicBezTo>
                  <a:pt x="2169" y="961"/>
                  <a:pt x="2191" y="989"/>
                  <a:pt x="2209" y="1020"/>
                </a:cubicBezTo>
                <a:cubicBezTo>
                  <a:pt x="2221" y="1041"/>
                  <a:pt x="2225" y="1066"/>
                  <a:pt x="2230" y="1090"/>
                </a:cubicBezTo>
                <a:cubicBezTo>
                  <a:pt x="2237" y="1133"/>
                  <a:pt x="2233" y="1176"/>
                  <a:pt x="2217" y="1217"/>
                </a:cubicBezTo>
                <a:cubicBezTo>
                  <a:pt x="2206" y="1244"/>
                  <a:pt x="2189" y="1270"/>
                  <a:pt x="2172" y="1295"/>
                </a:cubicBezTo>
                <a:cubicBezTo>
                  <a:pt x="2159" y="1314"/>
                  <a:pt x="2145" y="1332"/>
                  <a:pt x="2128" y="1348"/>
                </a:cubicBezTo>
                <a:cubicBezTo>
                  <a:pt x="2095" y="1379"/>
                  <a:pt x="2057" y="1401"/>
                  <a:pt x="2014" y="1417"/>
                </a:cubicBezTo>
                <a:cubicBezTo>
                  <a:pt x="1955" y="1439"/>
                  <a:pt x="1894" y="1442"/>
                  <a:pt x="1834" y="1429"/>
                </a:cubicBezTo>
                <a:cubicBezTo>
                  <a:pt x="1798" y="1421"/>
                  <a:pt x="1763" y="1408"/>
                  <a:pt x="1730" y="1389"/>
                </a:cubicBezTo>
                <a:cubicBezTo>
                  <a:pt x="1696" y="1368"/>
                  <a:pt x="1666" y="1344"/>
                  <a:pt x="1640" y="1315"/>
                </a:cubicBezTo>
                <a:cubicBezTo>
                  <a:pt x="1616" y="1289"/>
                  <a:pt x="1594" y="1261"/>
                  <a:pt x="1570" y="1235"/>
                </a:cubicBezTo>
                <a:cubicBezTo>
                  <a:pt x="1557" y="1220"/>
                  <a:pt x="1542" y="1206"/>
                  <a:pt x="1527" y="1193"/>
                </a:cubicBezTo>
                <a:cubicBezTo>
                  <a:pt x="1507" y="1176"/>
                  <a:pt x="1486" y="1159"/>
                  <a:pt x="1464" y="1145"/>
                </a:cubicBezTo>
                <a:cubicBezTo>
                  <a:pt x="1435" y="1128"/>
                  <a:pt x="1403" y="1125"/>
                  <a:pt x="1370" y="1129"/>
                </a:cubicBezTo>
                <a:cubicBezTo>
                  <a:pt x="1318" y="1136"/>
                  <a:pt x="1275" y="1160"/>
                  <a:pt x="1239" y="1196"/>
                </a:cubicBezTo>
                <a:cubicBezTo>
                  <a:pt x="1207" y="1229"/>
                  <a:pt x="1185" y="1267"/>
                  <a:pt x="1167" y="1309"/>
                </a:cubicBezTo>
                <a:cubicBezTo>
                  <a:pt x="1143" y="1367"/>
                  <a:pt x="1138" y="1425"/>
                  <a:pt x="1155" y="1484"/>
                </a:cubicBezTo>
                <a:cubicBezTo>
                  <a:pt x="1164" y="1517"/>
                  <a:pt x="1183" y="1544"/>
                  <a:pt x="1208" y="1567"/>
                </a:cubicBezTo>
                <a:cubicBezTo>
                  <a:pt x="1258" y="1613"/>
                  <a:pt x="1331" y="1616"/>
                  <a:pt x="1384" y="1588"/>
                </a:cubicBezTo>
                <a:cubicBezTo>
                  <a:pt x="1402" y="1578"/>
                  <a:pt x="1421" y="1564"/>
                  <a:pt x="1428" y="1542"/>
                </a:cubicBezTo>
                <a:cubicBezTo>
                  <a:pt x="1431" y="1531"/>
                  <a:pt x="1438" y="1522"/>
                  <a:pt x="1441" y="1512"/>
                </a:cubicBezTo>
                <a:cubicBezTo>
                  <a:pt x="1453" y="1464"/>
                  <a:pt x="1409" y="1390"/>
                  <a:pt x="1345" y="1402"/>
                </a:cubicBezTo>
                <a:cubicBezTo>
                  <a:pt x="1326" y="1406"/>
                  <a:pt x="1309" y="1412"/>
                  <a:pt x="1301" y="1433"/>
                </a:cubicBezTo>
                <a:cubicBezTo>
                  <a:pt x="1294" y="1454"/>
                  <a:pt x="1299" y="1473"/>
                  <a:pt x="1310" y="1490"/>
                </a:cubicBezTo>
                <a:cubicBezTo>
                  <a:pt x="1318" y="1503"/>
                  <a:pt x="1334" y="1501"/>
                  <a:pt x="1338" y="1486"/>
                </a:cubicBezTo>
                <a:cubicBezTo>
                  <a:pt x="1342" y="1473"/>
                  <a:pt x="1341" y="1460"/>
                  <a:pt x="1342" y="1445"/>
                </a:cubicBezTo>
                <a:cubicBezTo>
                  <a:pt x="1361" y="1444"/>
                  <a:pt x="1372" y="1460"/>
                  <a:pt x="1382" y="1474"/>
                </a:cubicBezTo>
                <a:cubicBezTo>
                  <a:pt x="1390" y="1485"/>
                  <a:pt x="1386" y="1499"/>
                  <a:pt x="1377" y="1512"/>
                </a:cubicBezTo>
                <a:cubicBezTo>
                  <a:pt x="1348" y="1550"/>
                  <a:pt x="1294" y="1550"/>
                  <a:pt x="1261" y="1514"/>
                </a:cubicBezTo>
                <a:cubicBezTo>
                  <a:pt x="1225" y="1477"/>
                  <a:pt x="1224" y="1437"/>
                  <a:pt x="1243" y="1394"/>
                </a:cubicBezTo>
                <a:cubicBezTo>
                  <a:pt x="1253" y="1372"/>
                  <a:pt x="1270" y="1356"/>
                  <a:pt x="1290" y="1341"/>
                </a:cubicBezTo>
                <a:cubicBezTo>
                  <a:pt x="1335" y="1309"/>
                  <a:pt x="1384" y="1307"/>
                  <a:pt x="1435" y="1320"/>
                </a:cubicBezTo>
                <a:cubicBezTo>
                  <a:pt x="1451" y="1324"/>
                  <a:pt x="1466" y="1334"/>
                  <a:pt x="1480" y="1343"/>
                </a:cubicBezTo>
                <a:cubicBezTo>
                  <a:pt x="1521" y="1372"/>
                  <a:pt x="1549" y="1410"/>
                  <a:pt x="1559" y="1460"/>
                </a:cubicBezTo>
                <a:cubicBezTo>
                  <a:pt x="1562" y="1477"/>
                  <a:pt x="1567" y="1496"/>
                  <a:pt x="1565" y="1514"/>
                </a:cubicBezTo>
                <a:cubicBezTo>
                  <a:pt x="1561" y="1552"/>
                  <a:pt x="1551" y="1589"/>
                  <a:pt x="1526" y="1621"/>
                </a:cubicBezTo>
                <a:cubicBezTo>
                  <a:pt x="1496" y="1661"/>
                  <a:pt x="1456" y="1685"/>
                  <a:pt x="1408" y="1701"/>
                </a:cubicBezTo>
                <a:cubicBezTo>
                  <a:pt x="1356" y="1718"/>
                  <a:pt x="1304" y="1720"/>
                  <a:pt x="1252" y="1708"/>
                </a:cubicBezTo>
                <a:cubicBezTo>
                  <a:pt x="1218" y="1700"/>
                  <a:pt x="1184" y="1689"/>
                  <a:pt x="1155" y="1665"/>
                </a:cubicBezTo>
                <a:cubicBezTo>
                  <a:pt x="1139" y="1652"/>
                  <a:pt x="1124" y="1638"/>
                  <a:pt x="1107" y="1626"/>
                </a:cubicBezTo>
                <a:cubicBezTo>
                  <a:pt x="1100" y="1621"/>
                  <a:pt x="1089" y="1616"/>
                  <a:pt x="1080" y="1616"/>
                </a:cubicBezTo>
                <a:cubicBezTo>
                  <a:pt x="823" y="1616"/>
                  <a:pt x="567" y="1616"/>
                  <a:pt x="310" y="1616"/>
                </a:cubicBezTo>
                <a:cubicBezTo>
                  <a:pt x="283" y="1616"/>
                  <a:pt x="255" y="1617"/>
                  <a:pt x="228" y="1612"/>
                </a:cubicBezTo>
                <a:cubicBezTo>
                  <a:pt x="187" y="1606"/>
                  <a:pt x="145" y="1598"/>
                  <a:pt x="106" y="1585"/>
                </a:cubicBezTo>
                <a:cubicBezTo>
                  <a:pt x="74" y="1575"/>
                  <a:pt x="44" y="1558"/>
                  <a:pt x="22" y="1531"/>
                </a:cubicBezTo>
                <a:cubicBezTo>
                  <a:pt x="0" y="1505"/>
                  <a:pt x="2" y="1457"/>
                  <a:pt x="27" y="1432"/>
                </a:cubicBezTo>
                <a:cubicBezTo>
                  <a:pt x="68" y="1390"/>
                  <a:pt x="120" y="1378"/>
                  <a:pt x="173" y="1366"/>
                </a:cubicBezTo>
                <a:cubicBezTo>
                  <a:pt x="238" y="1351"/>
                  <a:pt x="303" y="1355"/>
                  <a:pt x="368" y="1356"/>
                </a:cubicBezTo>
                <a:cubicBezTo>
                  <a:pt x="479" y="1356"/>
                  <a:pt x="589" y="1355"/>
                  <a:pt x="700" y="1359"/>
                </a:cubicBezTo>
                <a:cubicBezTo>
                  <a:pt x="785" y="1362"/>
                  <a:pt x="870" y="1372"/>
                  <a:pt x="955" y="1378"/>
                </a:cubicBezTo>
                <a:cubicBezTo>
                  <a:pt x="957" y="1379"/>
                  <a:pt x="959" y="1379"/>
                  <a:pt x="962" y="1383"/>
                </a:cubicBezTo>
                <a:cubicBezTo>
                  <a:pt x="952" y="1384"/>
                  <a:pt x="942" y="1385"/>
                  <a:pt x="931" y="1385"/>
                </a:cubicBezTo>
                <a:cubicBezTo>
                  <a:pt x="786" y="1387"/>
                  <a:pt x="640" y="1389"/>
                  <a:pt x="495" y="1392"/>
                </a:cubicBezTo>
                <a:cubicBezTo>
                  <a:pt x="406" y="1394"/>
                  <a:pt x="316" y="1397"/>
                  <a:pt x="227" y="1400"/>
                </a:cubicBezTo>
                <a:cubicBezTo>
                  <a:pt x="196" y="1401"/>
                  <a:pt x="168" y="1410"/>
                  <a:pt x="144" y="1432"/>
                </a:cubicBezTo>
                <a:cubicBezTo>
                  <a:pt x="115" y="1458"/>
                  <a:pt x="116" y="1518"/>
                  <a:pt x="146" y="1543"/>
                </a:cubicBezTo>
                <a:cubicBezTo>
                  <a:pt x="173" y="1566"/>
                  <a:pt x="204" y="1570"/>
                  <a:pt x="237" y="1570"/>
                </a:cubicBezTo>
                <a:cubicBezTo>
                  <a:pt x="329" y="1571"/>
                  <a:pt x="421" y="1570"/>
                  <a:pt x="513" y="1570"/>
                </a:cubicBezTo>
                <a:cubicBezTo>
                  <a:pt x="689" y="1570"/>
                  <a:pt x="866" y="1570"/>
                  <a:pt x="1042" y="1570"/>
                </a:cubicBezTo>
                <a:cubicBezTo>
                  <a:pt x="1048" y="1570"/>
                  <a:pt x="1054" y="1570"/>
                  <a:pt x="1061" y="1570"/>
                </a:cubicBezTo>
                <a:cubicBezTo>
                  <a:pt x="1055" y="1552"/>
                  <a:pt x="1047" y="1535"/>
                  <a:pt x="1043" y="1518"/>
                </a:cubicBezTo>
                <a:cubicBezTo>
                  <a:pt x="1036" y="1491"/>
                  <a:pt x="1028" y="1464"/>
                  <a:pt x="1025" y="1437"/>
                </a:cubicBezTo>
                <a:cubicBezTo>
                  <a:pt x="1021" y="1391"/>
                  <a:pt x="1025" y="1345"/>
                  <a:pt x="1036" y="1300"/>
                </a:cubicBezTo>
                <a:cubicBezTo>
                  <a:pt x="1044" y="1266"/>
                  <a:pt x="1055" y="1233"/>
                  <a:pt x="1069" y="1202"/>
                </a:cubicBezTo>
                <a:cubicBezTo>
                  <a:pt x="1083" y="1170"/>
                  <a:pt x="1101" y="1139"/>
                  <a:pt x="1121" y="1111"/>
                </a:cubicBezTo>
                <a:cubicBezTo>
                  <a:pt x="1143" y="1080"/>
                  <a:pt x="1170" y="1053"/>
                  <a:pt x="1203" y="1031"/>
                </a:cubicBezTo>
                <a:cubicBezTo>
                  <a:pt x="1264" y="990"/>
                  <a:pt x="1330" y="976"/>
                  <a:pt x="1401" y="989"/>
                </a:cubicBezTo>
                <a:cubicBezTo>
                  <a:pt x="1441" y="997"/>
                  <a:pt x="1479" y="1011"/>
                  <a:pt x="1514" y="1034"/>
                </a:cubicBezTo>
                <a:cubicBezTo>
                  <a:pt x="1524" y="1041"/>
                  <a:pt x="1536" y="1047"/>
                  <a:pt x="1548" y="1054"/>
                </a:cubicBezTo>
                <a:cubicBezTo>
                  <a:pt x="1551" y="1027"/>
                  <a:pt x="1551" y="1000"/>
                  <a:pt x="1555" y="974"/>
                </a:cubicBezTo>
                <a:cubicBezTo>
                  <a:pt x="1564" y="925"/>
                  <a:pt x="1573" y="876"/>
                  <a:pt x="1586" y="827"/>
                </a:cubicBezTo>
                <a:cubicBezTo>
                  <a:pt x="1595" y="790"/>
                  <a:pt x="1607" y="753"/>
                  <a:pt x="1622" y="718"/>
                </a:cubicBezTo>
                <a:cubicBezTo>
                  <a:pt x="1644" y="668"/>
                  <a:pt x="1668" y="619"/>
                  <a:pt x="1698" y="573"/>
                </a:cubicBezTo>
                <a:cubicBezTo>
                  <a:pt x="1733" y="520"/>
                  <a:pt x="1772" y="472"/>
                  <a:pt x="1822" y="433"/>
                </a:cubicBezTo>
                <a:cubicBezTo>
                  <a:pt x="1847" y="414"/>
                  <a:pt x="1875" y="398"/>
                  <a:pt x="1903" y="384"/>
                </a:cubicBezTo>
                <a:cubicBezTo>
                  <a:pt x="1982" y="344"/>
                  <a:pt x="2064" y="345"/>
                  <a:pt x="2147" y="372"/>
                </a:cubicBezTo>
                <a:cubicBezTo>
                  <a:pt x="2178" y="382"/>
                  <a:pt x="2206" y="403"/>
                  <a:pt x="2229" y="428"/>
                </a:cubicBezTo>
                <a:cubicBezTo>
                  <a:pt x="2237" y="436"/>
                  <a:pt x="2245" y="443"/>
                  <a:pt x="2253" y="451"/>
                </a:cubicBezTo>
                <a:cubicBezTo>
                  <a:pt x="2266" y="420"/>
                  <a:pt x="2277" y="389"/>
                  <a:pt x="2290" y="358"/>
                </a:cubicBezTo>
                <a:cubicBezTo>
                  <a:pt x="2306" y="320"/>
                  <a:pt x="2322" y="281"/>
                  <a:pt x="2341" y="244"/>
                </a:cubicBezTo>
                <a:cubicBezTo>
                  <a:pt x="2354" y="216"/>
                  <a:pt x="2369" y="189"/>
                  <a:pt x="2386" y="164"/>
                </a:cubicBezTo>
                <a:cubicBezTo>
                  <a:pt x="2397" y="147"/>
                  <a:pt x="2412" y="133"/>
                  <a:pt x="2427" y="119"/>
                </a:cubicBezTo>
                <a:cubicBezTo>
                  <a:pt x="2444" y="103"/>
                  <a:pt x="2462" y="88"/>
                  <a:pt x="2480" y="72"/>
                </a:cubicBezTo>
                <a:cubicBezTo>
                  <a:pt x="2485" y="68"/>
                  <a:pt x="2491" y="66"/>
                  <a:pt x="2497" y="62"/>
                </a:cubicBezTo>
                <a:cubicBezTo>
                  <a:pt x="2526" y="44"/>
                  <a:pt x="2555" y="30"/>
                  <a:pt x="2587" y="19"/>
                </a:cubicBezTo>
                <a:cubicBezTo>
                  <a:pt x="2624" y="5"/>
                  <a:pt x="2662" y="0"/>
                  <a:pt x="2699" y="9"/>
                </a:cubicBezTo>
                <a:cubicBezTo>
                  <a:pt x="2730" y="15"/>
                  <a:pt x="2760" y="25"/>
                  <a:pt x="2786" y="46"/>
                </a:cubicBezTo>
                <a:cubicBezTo>
                  <a:pt x="2815" y="70"/>
                  <a:pt x="2833" y="99"/>
                  <a:pt x="2848" y="132"/>
                </a:cubicBezTo>
                <a:cubicBezTo>
                  <a:pt x="2859" y="156"/>
                  <a:pt x="2869" y="180"/>
                  <a:pt x="2878" y="204"/>
                </a:cubicBezTo>
                <a:cubicBezTo>
                  <a:pt x="2889" y="235"/>
                  <a:pt x="2899" y="266"/>
                  <a:pt x="2910" y="297"/>
                </a:cubicBezTo>
                <a:cubicBezTo>
                  <a:pt x="2920" y="326"/>
                  <a:pt x="2930" y="355"/>
                  <a:pt x="2941" y="384"/>
                </a:cubicBezTo>
                <a:cubicBezTo>
                  <a:pt x="2962" y="435"/>
                  <a:pt x="2983" y="485"/>
                  <a:pt x="3005" y="536"/>
                </a:cubicBezTo>
                <a:cubicBezTo>
                  <a:pt x="3010" y="548"/>
                  <a:pt x="3018" y="559"/>
                  <a:pt x="3024" y="569"/>
                </a:cubicBezTo>
                <a:cubicBezTo>
                  <a:pt x="3050" y="571"/>
                  <a:pt x="3077" y="574"/>
                  <a:pt x="3104" y="577"/>
                </a:cubicBezTo>
                <a:cubicBezTo>
                  <a:pt x="3107" y="577"/>
                  <a:pt x="3111" y="575"/>
                  <a:pt x="3114" y="572"/>
                </a:cubicBezTo>
                <a:cubicBezTo>
                  <a:pt x="3140" y="543"/>
                  <a:pt x="3172" y="523"/>
                  <a:pt x="3207" y="507"/>
                </a:cubicBezTo>
                <a:cubicBezTo>
                  <a:pt x="3248" y="487"/>
                  <a:pt x="3290" y="482"/>
                  <a:pt x="3334" y="490"/>
                </a:cubicBezTo>
                <a:cubicBezTo>
                  <a:pt x="3393" y="501"/>
                  <a:pt x="3428" y="550"/>
                  <a:pt x="3423" y="610"/>
                </a:cubicBezTo>
                <a:cubicBezTo>
                  <a:pt x="3423" y="616"/>
                  <a:pt x="3422" y="623"/>
                  <a:pt x="3422" y="630"/>
                </a:cubicBezTo>
                <a:cubicBezTo>
                  <a:pt x="3444" y="638"/>
                  <a:pt x="3461" y="626"/>
                  <a:pt x="3477" y="616"/>
                </a:cubicBezTo>
                <a:cubicBezTo>
                  <a:pt x="3489" y="609"/>
                  <a:pt x="3499" y="599"/>
                  <a:pt x="3509" y="590"/>
                </a:cubicBezTo>
                <a:cubicBezTo>
                  <a:pt x="3533" y="568"/>
                  <a:pt x="3573" y="560"/>
                  <a:pt x="3606" y="577"/>
                </a:cubicBezTo>
                <a:cubicBezTo>
                  <a:pt x="3631" y="591"/>
                  <a:pt x="3655" y="608"/>
                  <a:pt x="3679" y="624"/>
                </a:cubicBezTo>
                <a:cubicBezTo>
                  <a:pt x="3716" y="650"/>
                  <a:pt x="3751" y="680"/>
                  <a:pt x="3800" y="677"/>
                </a:cubicBezTo>
                <a:cubicBezTo>
                  <a:pt x="3821" y="675"/>
                  <a:pt x="3841" y="671"/>
                  <a:pt x="3857" y="656"/>
                </a:cubicBezTo>
                <a:cubicBezTo>
                  <a:pt x="3873" y="641"/>
                  <a:pt x="3890" y="628"/>
                  <a:pt x="3906" y="615"/>
                </a:cubicBezTo>
                <a:cubicBezTo>
                  <a:pt x="3930" y="597"/>
                  <a:pt x="3960" y="595"/>
                  <a:pt x="3980" y="607"/>
                </a:cubicBezTo>
                <a:cubicBezTo>
                  <a:pt x="3966" y="611"/>
                  <a:pt x="3948" y="614"/>
                  <a:pt x="3933" y="621"/>
                </a:cubicBezTo>
                <a:cubicBezTo>
                  <a:pt x="3925" y="624"/>
                  <a:pt x="3919" y="633"/>
                  <a:pt x="3913" y="639"/>
                </a:cubicBezTo>
                <a:cubicBezTo>
                  <a:pt x="3909" y="643"/>
                  <a:pt x="3905" y="645"/>
                  <a:pt x="3901" y="648"/>
                </a:cubicBezTo>
                <a:cubicBezTo>
                  <a:pt x="3897" y="650"/>
                  <a:pt x="3893" y="651"/>
                  <a:pt x="3890" y="653"/>
                </a:cubicBezTo>
                <a:cubicBezTo>
                  <a:pt x="3873" y="664"/>
                  <a:pt x="3857" y="676"/>
                  <a:pt x="3839" y="686"/>
                </a:cubicBezTo>
                <a:cubicBezTo>
                  <a:pt x="3801" y="708"/>
                  <a:pt x="3761" y="707"/>
                  <a:pt x="3722" y="692"/>
                </a:cubicBezTo>
                <a:cubicBezTo>
                  <a:pt x="3690" y="679"/>
                  <a:pt x="3661" y="658"/>
                  <a:pt x="3631" y="641"/>
                </a:cubicBezTo>
                <a:cubicBezTo>
                  <a:pt x="3623" y="636"/>
                  <a:pt x="3615" y="629"/>
                  <a:pt x="3607" y="624"/>
                </a:cubicBezTo>
                <a:cubicBezTo>
                  <a:pt x="3564" y="599"/>
                  <a:pt x="3530" y="583"/>
                  <a:pt x="3492" y="627"/>
                </a:cubicBezTo>
                <a:cubicBezTo>
                  <a:pt x="3475" y="646"/>
                  <a:pt x="3438" y="653"/>
                  <a:pt x="3414" y="641"/>
                </a:cubicBezTo>
                <a:cubicBezTo>
                  <a:pt x="3409" y="638"/>
                  <a:pt x="3406" y="631"/>
                  <a:pt x="3402" y="626"/>
                </a:cubicBezTo>
                <a:cubicBezTo>
                  <a:pt x="3393" y="612"/>
                  <a:pt x="3388" y="595"/>
                  <a:pt x="3376" y="585"/>
                </a:cubicBezTo>
                <a:cubicBezTo>
                  <a:pt x="3351" y="564"/>
                  <a:pt x="3320" y="552"/>
                  <a:pt x="3286" y="550"/>
                </a:cubicBezTo>
                <a:cubicBezTo>
                  <a:pt x="3230" y="545"/>
                  <a:pt x="3176" y="550"/>
                  <a:pt x="3130" y="586"/>
                </a:cubicBezTo>
                <a:cubicBezTo>
                  <a:pt x="3139" y="591"/>
                  <a:pt x="3148" y="597"/>
                  <a:pt x="3157" y="600"/>
                </a:cubicBezTo>
                <a:cubicBezTo>
                  <a:pt x="3191" y="611"/>
                  <a:pt x="3211" y="636"/>
                  <a:pt x="3222" y="666"/>
                </a:cubicBezTo>
                <a:cubicBezTo>
                  <a:pt x="3228" y="680"/>
                  <a:pt x="3227" y="699"/>
                  <a:pt x="3221" y="713"/>
                </a:cubicBezTo>
                <a:cubicBezTo>
                  <a:pt x="3209" y="742"/>
                  <a:pt x="3184" y="759"/>
                  <a:pt x="3152" y="765"/>
                </a:cubicBezTo>
                <a:cubicBezTo>
                  <a:pt x="3136" y="768"/>
                  <a:pt x="3124" y="775"/>
                  <a:pt x="3112" y="787"/>
                </a:cubicBezTo>
                <a:cubicBezTo>
                  <a:pt x="3096" y="806"/>
                  <a:pt x="3075" y="821"/>
                  <a:pt x="3057" y="838"/>
                </a:cubicBezTo>
                <a:cubicBezTo>
                  <a:pt x="3029" y="864"/>
                  <a:pt x="2988" y="871"/>
                  <a:pt x="2955" y="855"/>
                </a:cubicBezTo>
                <a:cubicBezTo>
                  <a:pt x="2932" y="844"/>
                  <a:pt x="2914" y="828"/>
                  <a:pt x="2899" y="808"/>
                </a:cubicBezTo>
                <a:cubicBezTo>
                  <a:pt x="2893" y="798"/>
                  <a:pt x="2886" y="794"/>
                  <a:pt x="2873" y="796"/>
                </a:cubicBezTo>
                <a:cubicBezTo>
                  <a:pt x="2835" y="803"/>
                  <a:pt x="2796" y="797"/>
                  <a:pt x="2761" y="782"/>
                </a:cubicBezTo>
                <a:cubicBezTo>
                  <a:pt x="2745" y="775"/>
                  <a:pt x="2728" y="763"/>
                  <a:pt x="2720" y="749"/>
                </a:cubicBezTo>
                <a:cubicBezTo>
                  <a:pt x="2698" y="711"/>
                  <a:pt x="2717" y="670"/>
                  <a:pt x="2761" y="654"/>
                </a:cubicBezTo>
                <a:cubicBezTo>
                  <a:pt x="2803" y="638"/>
                  <a:pt x="2847" y="632"/>
                  <a:pt x="2892" y="634"/>
                </a:cubicBezTo>
                <a:cubicBezTo>
                  <a:pt x="2902" y="635"/>
                  <a:pt x="2913" y="634"/>
                  <a:pt x="2923" y="633"/>
                </a:cubicBezTo>
                <a:cubicBezTo>
                  <a:pt x="2963" y="628"/>
                  <a:pt x="3001" y="631"/>
                  <a:pt x="3035" y="654"/>
                </a:cubicBezTo>
                <a:cubicBezTo>
                  <a:pt x="3059" y="670"/>
                  <a:pt x="3062" y="709"/>
                  <a:pt x="3040" y="725"/>
                </a:cubicBezTo>
                <a:cubicBezTo>
                  <a:pt x="3008" y="749"/>
                  <a:pt x="2972" y="762"/>
                  <a:pt x="2932" y="754"/>
                </a:cubicBezTo>
                <a:cubicBezTo>
                  <a:pt x="2918" y="751"/>
                  <a:pt x="2904" y="741"/>
                  <a:pt x="2891" y="732"/>
                </a:cubicBezTo>
                <a:cubicBezTo>
                  <a:pt x="2882" y="727"/>
                  <a:pt x="2877" y="716"/>
                  <a:pt x="2882" y="706"/>
                </a:cubicBezTo>
                <a:cubicBezTo>
                  <a:pt x="2889" y="696"/>
                  <a:pt x="2896" y="682"/>
                  <a:pt x="2911" y="681"/>
                </a:cubicBezTo>
                <a:cubicBezTo>
                  <a:pt x="2914" y="680"/>
                  <a:pt x="2918" y="683"/>
                  <a:pt x="2922" y="685"/>
                </a:cubicBezTo>
                <a:cubicBezTo>
                  <a:pt x="2920" y="688"/>
                  <a:pt x="2918" y="692"/>
                  <a:pt x="2916" y="695"/>
                </a:cubicBezTo>
                <a:cubicBezTo>
                  <a:pt x="2912" y="700"/>
                  <a:pt x="2903" y="706"/>
                  <a:pt x="2904" y="709"/>
                </a:cubicBezTo>
                <a:cubicBezTo>
                  <a:pt x="2906" y="717"/>
                  <a:pt x="2911" y="726"/>
                  <a:pt x="2918" y="730"/>
                </a:cubicBezTo>
                <a:cubicBezTo>
                  <a:pt x="2935" y="740"/>
                  <a:pt x="2953" y="735"/>
                  <a:pt x="2971" y="727"/>
                </a:cubicBezTo>
                <a:cubicBezTo>
                  <a:pt x="2992" y="718"/>
                  <a:pt x="2999" y="694"/>
                  <a:pt x="2992" y="676"/>
                </a:cubicBezTo>
                <a:cubicBezTo>
                  <a:pt x="2980" y="647"/>
                  <a:pt x="2951" y="637"/>
                  <a:pt x="2926" y="642"/>
                </a:cubicBezTo>
                <a:cubicBezTo>
                  <a:pt x="2917" y="644"/>
                  <a:pt x="2908" y="647"/>
                  <a:pt x="2900" y="647"/>
                </a:cubicBezTo>
                <a:cubicBezTo>
                  <a:pt x="2863" y="644"/>
                  <a:pt x="2830" y="655"/>
                  <a:pt x="2798" y="674"/>
                </a:cubicBezTo>
                <a:cubicBezTo>
                  <a:pt x="2760" y="696"/>
                  <a:pt x="2767" y="734"/>
                  <a:pt x="2797" y="754"/>
                </a:cubicBezTo>
                <a:cubicBezTo>
                  <a:pt x="2826" y="773"/>
                  <a:pt x="2858" y="782"/>
                  <a:pt x="2893" y="778"/>
                </a:cubicBezTo>
                <a:cubicBezTo>
                  <a:pt x="2896" y="778"/>
                  <a:pt x="2898" y="780"/>
                  <a:pt x="2900" y="782"/>
                </a:cubicBezTo>
                <a:cubicBezTo>
                  <a:pt x="2920" y="794"/>
                  <a:pt x="2939" y="808"/>
                  <a:pt x="2960" y="817"/>
                </a:cubicBezTo>
                <a:cubicBezTo>
                  <a:pt x="3003" y="837"/>
                  <a:pt x="3049" y="823"/>
                  <a:pt x="3082" y="781"/>
                </a:cubicBezTo>
                <a:cubicBezTo>
                  <a:pt x="3095" y="765"/>
                  <a:pt x="3112" y="757"/>
                  <a:pt x="3131" y="751"/>
                </a:cubicBezTo>
                <a:cubicBezTo>
                  <a:pt x="3148" y="747"/>
                  <a:pt x="3163" y="736"/>
                  <a:pt x="3167" y="718"/>
                </a:cubicBezTo>
                <a:cubicBezTo>
                  <a:pt x="3173" y="688"/>
                  <a:pt x="3174" y="660"/>
                  <a:pt x="3154" y="633"/>
                </a:cubicBezTo>
                <a:cubicBezTo>
                  <a:pt x="3137" y="609"/>
                  <a:pt x="3116" y="593"/>
                  <a:pt x="3089" y="589"/>
                </a:cubicBezTo>
                <a:cubicBezTo>
                  <a:pt x="3065" y="585"/>
                  <a:pt x="3040" y="581"/>
                  <a:pt x="3018" y="598"/>
                </a:cubicBezTo>
                <a:cubicBezTo>
                  <a:pt x="3016" y="599"/>
                  <a:pt x="3012" y="600"/>
                  <a:pt x="3010" y="599"/>
                </a:cubicBezTo>
                <a:cubicBezTo>
                  <a:pt x="3001" y="596"/>
                  <a:pt x="2991" y="593"/>
                  <a:pt x="2984" y="588"/>
                </a:cubicBezTo>
                <a:cubicBezTo>
                  <a:pt x="2968" y="577"/>
                  <a:pt x="2954" y="563"/>
                  <a:pt x="2937" y="553"/>
                </a:cubicBezTo>
                <a:cubicBezTo>
                  <a:pt x="2925" y="546"/>
                  <a:pt x="2911" y="542"/>
                  <a:pt x="2897" y="541"/>
                </a:cubicBezTo>
                <a:cubicBezTo>
                  <a:pt x="2849" y="535"/>
                  <a:pt x="2804" y="539"/>
                  <a:pt x="2767" y="577"/>
                </a:cubicBezTo>
                <a:cubicBezTo>
                  <a:pt x="2764" y="581"/>
                  <a:pt x="2756" y="582"/>
                  <a:pt x="2750" y="581"/>
                </a:cubicBezTo>
                <a:cubicBezTo>
                  <a:pt x="2709" y="578"/>
                  <a:pt x="2669" y="580"/>
                  <a:pt x="2633" y="604"/>
                </a:cubicBezTo>
                <a:cubicBezTo>
                  <a:pt x="2597" y="627"/>
                  <a:pt x="2565" y="676"/>
                  <a:pt x="2580" y="736"/>
                </a:cubicBezTo>
                <a:cubicBezTo>
                  <a:pt x="2585" y="756"/>
                  <a:pt x="2591" y="776"/>
                  <a:pt x="2603" y="792"/>
                </a:cubicBezTo>
                <a:cubicBezTo>
                  <a:pt x="2615" y="810"/>
                  <a:pt x="2633" y="825"/>
                  <a:pt x="2651" y="837"/>
                </a:cubicBezTo>
                <a:cubicBezTo>
                  <a:pt x="2675" y="853"/>
                  <a:pt x="2700" y="867"/>
                  <a:pt x="2727" y="878"/>
                </a:cubicBezTo>
                <a:cubicBezTo>
                  <a:pt x="2762" y="892"/>
                  <a:pt x="2800" y="888"/>
                  <a:pt x="2837" y="886"/>
                </a:cubicBezTo>
                <a:cubicBezTo>
                  <a:pt x="2845" y="886"/>
                  <a:pt x="2854" y="888"/>
                  <a:pt x="2862" y="890"/>
                </a:cubicBezTo>
                <a:cubicBezTo>
                  <a:pt x="2881" y="896"/>
                  <a:pt x="2900" y="906"/>
                  <a:pt x="2921" y="909"/>
                </a:cubicBezTo>
                <a:cubicBezTo>
                  <a:pt x="2950" y="913"/>
                  <a:pt x="2979" y="913"/>
                  <a:pt x="3008" y="913"/>
                </a:cubicBezTo>
                <a:cubicBezTo>
                  <a:pt x="3022" y="913"/>
                  <a:pt x="3035" y="909"/>
                  <a:pt x="3047" y="903"/>
                </a:cubicBezTo>
                <a:cubicBezTo>
                  <a:pt x="3067" y="894"/>
                  <a:pt x="3085" y="881"/>
                  <a:pt x="3102" y="871"/>
                </a:cubicBezTo>
                <a:cubicBezTo>
                  <a:pt x="3143" y="891"/>
                  <a:pt x="3186" y="899"/>
                  <a:pt x="3231" y="892"/>
                </a:cubicBezTo>
                <a:cubicBezTo>
                  <a:pt x="3279" y="883"/>
                  <a:pt x="3307" y="850"/>
                  <a:pt x="3329" y="808"/>
                </a:cubicBezTo>
                <a:cubicBezTo>
                  <a:pt x="3346" y="808"/>
                  <a:pt x="3364" y="810"/>
                  <a:pt x="3382" y="808"/>
                </a:cubicBezTo>
                <a:cubicBezTo>
                  <a:pt x="3400" y="806"/>
                  <a:pt x="3419" y="802"/>
                  <a:pt x="3436" y="796"/>
                </a:cubicBezTo>
                <a:cubicBezTo>
                  <a:pt x="3462" y="788"/>
                  <a:pt x="3491" y="759"/>
                  <a:pt x="3489" y="733"/>
                </a:cubicBezTo>
                <a:cubicBezTo>
                  <a:pt x="3488" y="718"/>
                  <a:pt x="3494" y="709"/>
                  <a:pt x="3502" y="697"/>
                </a:cubicBezTo>
                <a:cubicBezTo>
                  <a:pt x="3521" y="669"/>
                  <a:pt x="3547" y="663"/>
                  <a:pt x="3576" y="671"/>
                </a:cubicBezTo>
                <a:cubicBezTo>
                  <a:pt x="3606" y="678"/>
                  <a:pt x="3634" y="690"/>
                  <a:pt x="3663" y="700"/>
                </a:cubicBezTo>
                <a:cubicBezTo>
                  <a:pt x="3677" y="705"/>
                  <a:pt x="3692" y="709"/>
                  <a:pt x="3705" y="716"/>
                </a:cubicBezTo>
                <a:cubicBezTo>
                  <a:pt x="3736" y="731"/>
                  <a:pt x="3769" y="735"/>
                  <a:pt x="3802" y="730"/>
                </a:cubicBezTo>
                <a:cubicBezTo>
                  <a:pt x="3813" y="728"/>
                  <a:pt x="3823" y="723"/>
                  <a:pt x="3832" y="719"/>
                </a:cubicBezTo>
                <a:cubicBezTo>
                  <a:pt x="3855" y="709"/>
                  <a:pt x="3872" y="691"/>
                  <a:pt x="3887" y="672"/>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 name="文本框 51">
            <a:extLst>
              <a:ext uri="{FF2B5EF4-FFF2-40B4-BE49-F238E27FC236}">
                <a16:creationId xmlns="" xmlns:a16="http://schemas.microsoft.com/office/drawing/2014/main" id="{ACD132BE-3AD9-4F14-838C-E22DAE270860}"/>
              </a:ext>
            </a:extLst>
          </p:cNvPr>
          <p:cNvSpPr txBox="1"/>
          <p:nvPr/>
        </p:nvSpPr>
        <p:spPr>
          <a:xfrm>
            <a:off x="6542067" y="2370498"/>
            <a:ext cx="4761865" cy="365632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n-ea"/>
                <a:cs typeface="+mn-cs"/>
              </a:rPr>
              <a:t>该辅助图案由“山、云、水”这三种视觉元素抽象组合而成。图形整体上看似被河流环绕的群山，既体现了西南大学位于缙云山下嘉陵江边这样一种地理特征，又体现了“仁者乐山，智者乐水”的深层意境。组成山峦的多个半圆形也是中国传统文化中代表“云”的视觉符号，同时也可看做是彩虹，既暗含“缙云”之意，也表达出度西南大学美好未来的展望。</a:t>
            </a:r>
          </a:p>
        </p:txBody>
      </p:sp>
      <p:sp>
        <p:nvSpPr>
          <p:cNvPr id="53" name="文本框 52">
            <a:extLst>
              <a:ext uri="{FF2B5EF4-FFF2-40B4-BE49-F238E27FC236}">
                <a16:creationId xmlns="" xmlns:a16="http://schemas.microsoft.com/office/drawing/2014/main" id="{478897EC-5B29-4A6B-987E-3FF53C15F729}"/>
              </a:ext>
            </a:extLst>
          </p:cNvPr>
          <p:cNvSpPr txBox="1"/>
          <p:nvPr/>
        </p:nvSpPr>
        <p:spPr>
          <a:xfrm>
            <a:off x="2609451" y="2003839"/>
            <a:ext cx="19510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可直接复制使用</a:t>
            </a:r>
          </a:p>
        </p:txBody>
      </p:sp>
      <p:sp>
        <p:nvSpPr>
          <p:cNvPr id="2" name="文本占位符 1">
            <a:extLst>
              <a:ext uri="{FF2B5EF4-FFF2-40B4-BE49-F238E27FC236}">
                <a16:creationId xmlns="" xmlns:a16="http://schemas.microsoft.com/office/drawing/2014/main" id="{4126C35E-77F7-4CA9-AE9B-A36DA17E9547}"/>
              </a:ext>
            </a:extLst>
          </p:cNvPr>
          <p:cNvSpPr>
            <a:spLocks noGrp="1"/>
          </p:cNvSpPr>
          <p:nvPr>
            <p:ph type="body" idx="13"/>
          </p:nvPr>
        </p:nvSpPr>
        <p:spPr>
          <a:xfrm>
            <a:off x="1097899" y="253874"/>
            <a:ext cx="1934002" cy="605909"/>
          </a:xfrm>
        </p:spPr>
        <p:txBody>
          <a:bodyPr/>
          <a:lstStyle/>
          <a:p>
            <a:r>
              <a:rPr lang="zh-CN" altLang="en-US" dirty="0"/>
              <a:t>辅助元素</a:t>
            </a:r>
          </a:p>
        </p:txBody>
      </p:sp>
    </p:spTree>
    <p:extLst>
      <p:ext uri="{BB962C8B-B14F-4D97-AF65-F5344CB8AC3E}">
        <p14:creationId xmlns:p14="http://schemas.microsoft.com/office/powerpoint/2010/main" val="104002934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矩形: 圆角 133">
            <a:extLst>
              <a:ext uri="{FF2B5EF4-FFF2-40B4-BE49-F238E27FC236}">
                <a16:creationId xmlns="" xmlns:a16="http://schemas.microsoft.com/office/drawing/2014/main" id="{4E4F1467-4D98-4758-B538-A4A5FBE0F922}"/>
              </a:ext>
            </a:extLst>
          </p:cNvPr>
          <p:cNvSpPr/>
          <p:nvPr/>
        </p:nvSpPr>
        <p:spPr>
          <a:xfrm>
            <a:off x="646397" y="3692798"/>
            <a:ext cx="10886792" cy="2429198"/>
          </a:xfrm>
          <a:prstGeom prst="roundRect">
            <a:avLst>
              <a:gd name="adj" fmla="val 5708"/>
            </a:avLst>
          </a:prstGeom>
          <a:solidFill>
            <a:schemeClr val="bg1"/>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5" name="矩形: 圆角 134">
            <a:extLst>
              <a:ext uri="{FF2B5EF4-FFF2-40B4-BE49-F238E27FC236}">
                <a16:creationId xmlns="" xmlns:a16="http://schemas.microsoft.com/office/drawing/2014/main" id="{C9355370-F7FC-4114-8042-E529C2B11C64}"/>
              </a:ext>
            </a:extLst>
          </p:cNvPr>
          <p:cNvSpPr/>
          <p:nvPr/>
        </p:nvSpPr>
        <p:spPr>
          <a:xfrm>
            <a:off x="660400" y="1130299"/>
            <a:ext cx="10858500" cy="2391137"/>
          </a:xfrm>
          <a:prstGeom prst="roundRect">
            <a:avLst>
              <a:gd name="adj" fmla="val 6986"/>
            </a:avLst>
          </a:prstGeom>
          <a:solidFill>
            <a:schemeClr val="bg1"/>
          </a:solidFill>
          <a:ln>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6" name="文本框 135">
            <a:extLst>
              <a:ext uri="{FF2B5EF4-FFF2-40B4-BE49-F238E27FC236}">
                <a16:creationId xmlns="" xmlns:a16="http://schemas.microsoft.com/office/drawing/2014/main" id="{2B736727-5665-4176-B8E5-9B8F49BB10A0}"/>
              </a:ext>
            </a:extLst>
          </p:cNvPr>
          <p:cNvSpPr txBox="1"/>
          <p:nvPr/>
        </p:nvSpPr>
        <p:spPr>
          <a:xfrm>
            <a:off x="1610312" y="2064492"/>
            <a:ext cx="172867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矢量元素</a:t>
            </a:r>
          </a:p>
        </p:txBody>
      </p:sp>
      <p:sp>
        <p:nvSpPr>
          <p:cNvPr id="137" name="文本框 136">
            <a:extLst>
              <a:ext uri="{FF2B5EF4-FFF2-40B4-BE49-F238E27FC236}">
                <a16:creationId xmlns="" xmlns:a16="http://schemas.microsoft.com/office/drawing/2014/main" id="{AC2BA490-BAC8-4B40-B681-7DB1102B4D51}"/>
              </a:ext>
            </a:extLst>
          </p:cNvPr>
          <p:cNvSpPr txBox="1"/>
          <p:nvPr/>
        </p:nvSpPr>
        <p:spPr>
          <a:xfrm>
            <a:off x="1610312" y="4652569"/>
            <a:ext cx="172867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图案解读</a:t>
            </a:r>
          </a:p>
        </p:txBody>
      </p:sp>
      <p:grpSp>
        <p:nvGrpSpPr>
          <p:cNvPr id="88" name="组合 87">
            <a:extLst>
              <a:ext uri="{FF2B5EF4-FFF2-40B4-BE49-F238E27FC236}">
                <a16:creationId xmlns="" xmlns:a16="http://schemas.microsoft.com/office/drawing/2014/main" id="{5AC13B1D-509A-4A00-8CFE-5194FEACCB72}"/>
              </a:ext>
            </a:extLst>
          </p:cNvPr>
          <p:cNvGrpSpPr/>
          <p:nvPr/>
        </p:nvGrpSpPr>
        <p:grpSpPr>
          <a:xfrm>
            <a:off x="7075341" y="1358172"/>
            <a:ext cx="2024353" cy="1935390"/>
            <a:chOff x="6256338" y="7126288"/>
            <a:chExt cx="5599113" cy="5353050"/>
          </a:xfrm>
          <a:solidFill>
            <a:schemeClr val="tx1">
              <a:lumMod val="85000"/>
              <a:lumOff val="15000"/>
            </a:schemeClr>
          </a:solidFill>
        </p:grpSpPr>
        <p:sp>
          <p:nvSpPr>
            <p:cNvPr id="56" name="Freeform 12">
              <a:extLst>
                <a:ext uri="{FF2B5EF4-FFF2-40B4-BE49-F238E27FC236}">
                  <a16:creationId xmlns="" xmlns:a16="http://schemas.microsoft.com/office/drawing/2014/main" id="{DDF3F333-2539-4B73-9B98-7AF99D04F187}"/>
                </a:ext>
              </a:extLst>
            </p:cNvPr>
            <p:cNvSpPr>
              <a:spLocks/>
            </p:cNvSpPr>
            <p:nvPr/>
          </p:nvSpPr>
          <p:spPr bwMode="auto">
            <a:xfrm>
              <a:off x="7599363" y="7483475"/>
              <a:ext cx="1587500" cy="3740150"/>
            </a:xfrm>
            <a:custGeom>
              <a:avLst/>
              <a:gdLst>
                <a:gd name="T0" fmla="*/ 438 w 490"/>
                <a:gd name="T1" fmla="*/ 1154 h 1154"/>
                <a:gd name="T2" fmla="*/ 339 w 490"/>
                <a:gd name="T3" fmla="*/ 1077 h 1154"/>
                <a:gd name="T4" fmla="*/ 258 w 490"/>
                <a:gd name="T5" fmla="*/ 899 h 1154"/>
                <a:gd name="T6" fmla="*/ 253 w 490"/>
                <a:gd name="T7" fmla="*/ 886 h 1154"/>
                <a:gd name="T8" fmla="*/ 183 w 490"/>
                <a:gd name="T9" fmla="*/ 785 h 1154"/>
                <a:gd name="T10" fmla="*/ 14 w 490"/>
                <a:gd name="T11" fmla="*/ 425 h 1154"/>
                <a:gd name="T12" fmla="*/ 32 w 490"/>
                <a:gd name="T13" fmla="*/ 191 h 1154"/>
                <a:gd name="T14" fmla="*/ 78 w 490"/>
                <a:gd name="T15" fmla="*/ 30 h 1154"/>
                <a:gd name="T16" fmla="*/ 119 w 490"/>
                <a:gd name="T17" fmla="*/ 12 h 1154"/>
                <a:gd name="T18" fmla="*/ 124 w 490"/>
                <a:gd name="T19" fmla="*/ 15 h 1154"/>
                <a:gd name="T20" fmla="*/ 316 w 490"/>
                <a:gd name="T21" fmla="*/ 173 h 1154"/>
                <a:gd name="T22" fmla="*/ 430 w 490"/>
                <a:gd name="T23" fmla="*/ 395 h 1154"/>
                <a:gd name="T24" fmla="*/ 446 w 490"/>
                <a:gd name="T25" fmla="*/ 592 h 1154"/>
                <a:gd name="T26" fmla="*/ 467 w 490"/>
                <a:gd name="T27" fmla="*/ 812 h 1154"/>
                <a:gd name="T28" fmla="*/ 489 w 490"/>
                <a:gd name="T29" fmla="*/ 884 h 1154"/>
                <a:gd name="T30" fmla="*/ 487 w 490"/>
                <a:gd name="T31" fmla="*/ 899 h 1154"/>
                <a:gd name="T32" fmla="*/ 433 w 490"/>
                <a:gd name="T33" fmla="*/ 1120 h 1154"/>
                <a:gd name="T34" fmla="*/ 438 w 490"/>
                <a:gd name="T35"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154">
                  <a:moveTo>
                    <a:pt x="438" y="1154"/>
                  </a:moveTo>
                  <a:cubicBezTo>
                    <a:pt x="390" y="1145"/>
                    <a:pt x="362" y="1113"/>
                    <a:pt x="339" y="1077"/>
                  </a:cubicBezTo>
                  <a:cubicBezTo>
                    <a:pt x="302" y="1022"/>
                    <a:pt x="279" y="961"/>
                    <a:pt x="258" y="899"/>
                  </a:cubicBezTo>
                  <a:cubicBezTo>
                    <a:pt x="256" y="895"/>
                    <a:pt x="254" y="891"/>
                    <a:pt x="253" y="886"/>
                  </a:cubicBezTo>
                  <a:cubicBezTo>
                    <a:pt x="247" y="841"/>
                    <a:pt x="210" y="816"/>
                    <a:pt x="183" y="785"/>
                  </a:cubicBezTo>
                  <a:cubicBezTo>
                    <a:pt x="93" y="680"/>
                    <a:pt x="38" y="561"/>
                    <a:pt x="14" y="425"/>
                  </a:cubicBezTo>
                  <a:cubicBezTo>
                    <a:pt x="0" y="345"/>
                    <a:pt x="8" y="268"/>
                    <a:pt x="32" y="191"/>
                  </a:cubicBezTo>
                  <a:cubicBezTo>
                    <a:pt x="48" y="138"/>
                    <a:pt x="63" y="84"/>
                    <a:pt x="78" y="30"/>
                  </a:cubicBezTo>
                  <a:cubicBezTo>
                    <a:pt x="84" y="6"/>
                    <a:pt x="96" y="0"/>
                    <a:pt x="119" y="12"/>
                  </a:cubicBezTo>
                  <a:cubicBezTo>
                    <a:pt x="120" y="13"/>
                    <a:pt x="122" y="14"/>
                    <a:pt x="124" y="15"/>
                  </a:cubicBezTo>
                  <a:cubicBezTo>
                    <a:pt x="188" y="68"/>
                    <a:pt x="253" y="119"/>
                    <a:pt x="316" y="173"/>
                  </a:cubicBezTo>
                  <a:cubicBezTo>
                    <a:pt x="383" y="231"/>
                    <a:pt x="419" y="308"/>
                    <a:pt x="430" y="395"/>
                  </a:cubicBezTo>
                  <a:cubicBezTo>
                    <a:pt x="439" y="460"/>
                    <a:pt x="443" y="526"/>
                    <a:pt x="446" y="592"/>
                  </a:cubicBezTo>
                  <a:cubicBezTo>
                    <a:pt x="449" y="666"/>
                    <a:pt x="450" y="740"/>
                    <a:pt x="467" y="812"/>
                  </a:cubicBezTo>
                  <a:cubicBezTo>
                    <a:pt x="473" y="836"/>
                    <a:pt x="482" y="860"/>
                    <a:pt x="489" y="884"/>
                  </a:cubicBezTo>
                  <a:cubicBezTo>
                    <a:pt x="490" y="889"/>
                    <a:pt x="490" y="896"/>
                    <a:pt x="487" y="899"/>
                  </a:cubicBezTo>
                  <a:cubicBezTo>
                    <a:pt x="430" y="964"/>
                    <a:pt x="421" y="1040"/>
                    <a:pt x="433" y="1120"/>
                  </a:cubicBezTo>
                  <a:cubicBezTo>
                    <a:pt x="434" y="1131"/>
                    <a:pt x="436" y="1142"/>
                    <a:pt x="43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 name="Freeform 13">
              <a:extLst>
                <a:ext uri="{FF2B5EF4-FFF2-40B4-BE49-F238E27FC236}">
                  <a16:creationId xmlns="" xmlns:a16="http://schemas.microsoft.com/office/drawing/2014/main" id="{393D176B-CAF9-40B1-8EEC-9EBF44FD17CC}"/>
                </a:ext>
              </a:extLst>
            </p:cNvPr>
            <p:cNvSpPr>
              <a:spLocks/>
            </p:cNvSpPr>
            <p:nvPr/>
          </p:nvSpPr>
          <p:spPr bwMode="auto">
            <a:xfrm>
              <a:off x="9063038" y="7240588"/>
              <a:ext cx="1104900" cy="3030538"/>
            </a:xfrm>
            <a:custGeom>
              <a:avLst/>
              <a:gdLst>
                <a:gd name="T0" fmla="*/ 201 w 341"/>
                <a:gd name="T1" fmla="*/ 0 h 935"/>
                <a:gd name="T2" fmla="*/ 251 w 341"/>
                <a:gd name="T3" fmla="*/ 111 h 935"/>
                <a:gd name="T4" fmla="*/ 313 w 341"/>
                <a:gd name="T5" fmla="*/ 205 h 935"/>
                <a:gd name="T6" fmla="*/ 322 w 341"/>
                <a:gd name="T7" fmla="*/ 373 h 935"/>
                <a:gd name="T8" fmla="*/ 224 w 341"/>
                <a:gd name="T9" fmla="*/ 712 h 935"/>
                <a:gd name="T10" fmla="*/ 95 w 341"/>
                <a:gd name="T11" fmla="*/ 923 h 935"/>
                <a:gd name="T12" fmla="*/ 73 w 341"/>
                <a:gd name="T13" fmla="*/ 920 h 935"/>
                <a:gd name="T14" fmla="*/ 44 w 341"/>
                <a:gd name="T15" fmla="*/ 810 h 935"/>
                <a:gd name="T16" fmla="*/ 33 w 341"/>
                <a:gd name="T17" fmla="*/ 629 h 935"/>
                <a:gd name="T18" fmla="*/ 21 w 341"/>
                <a:gd name="T19" fmla="*/ 435 h 935"/>
                <a:gd name="T20" fmla="*/ 14 w 341"/>
                <a:gd name="T21" fmla="*/ 400 h 935"/>
                <a:gd name="T22" fmla="*/ 16 w 341"/>
                <a:gd name="T23" fmla="*/ 299 h 935"/>
                <a:gd name="T24" fmla="*/ 194 w 341"/>
                <a:gd name="T25" fmla="*/ 6 h 935"/>
                <a:gd name="T26" fmla="*/ 201 w 341"/>
                <a:gd name="T27" fmla="*/ 0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1" h="935">
                  <a:moveTo>
                    <a:pt x="201" y="0"/>
                  </a:moveTo>
                  <a:cubicBezTo>
                    <a:pt x="204" y="45"/>
                    <a:pt x="226" y="78"/>
                    <a:pt x="251" y="111"/>
                  </a:cubicBezTo>
                  <a:cubicBezTo>
                    <a:pt x="273" y="141"/>
                    <a:pt x="296" y="172"/>
                    <a:pt x="313" y="205"/>
                  </a:cubicBezTo>
                  <a:cubicBezTo>
                    <a:pt x="341" y="259"/>
                    <a:pt x="338" y="316"/>
                    <a:pt x="322" y="373"/>
                  </a:cubicBezTo>
                  <a:cubicBezTo>
                    <a:pt x="290" y="486"/>
                    <a:pt x="258" y="600"/>
                    <a:pt x="224" y="712"/>
                  </a:cubicBezTo>
                  <a:cubicBezTo>
                    <a:pt x="200" y="794"/>
                    <a:pt x="156" y="864"/>
                    <a:pt x="95" y="923"/>
                  </a:cubicBezTo>
                  <a:cubicBezTo>
                    <a:pt x="83" y="935"/>
                    <a:pt x="78" y="935"/>
                    <a:pt x="73" y="920"/>
                  </a:cubicBezTo>
                  <a:cubicBezTo>
                    <a:pt x="61" y="884"/>
                    <a:pt x="48" y="847"/>
                    <a:pt x="44" y="810"/>
                  </a:cubicBezTo>
                  <a:cubicBezTo>
                    <a:pt x="37" y="750"/>
                    <a:pt x="37" y="690"/>
                    <a:pt x="33" y="629"/>
                  </a:cubicBezTo>
                  <a:cubicBezTo>
                    <a:pt x="30" y="565"/>
                    <a:pt x="26" y="500"/>
                    <a:pt x="21" y="435"/>
                  </a:cubicBezTo>
                  <a:cubicBezTo>
                    <a:pt x="21" y="423"/>
                    <a:pt x="19" y="411"/>
                    <a:pt x="14" y="400"/>
                  </a:cubicBezTo>
                  <a:cubicBezTo>
                    <a:pt x="0" y="366"/>
                    <a:pt x="7" y="333"/>
                    <a:pt x="16" y="299"/>
                  </a:cubicBezTo>
                  <a:cubicBezTo>
                    <a:pt x="46" y="184"/>
                    <a:pt x="104" y="85"/>
                    <a:pt x="194" y="6"/>
                  </a:cubicBezTo>
                  <a:cubicBezTo>
                    <a:pt x="196" y="4"/>
                    <a:pt x="197" y="3"/>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 name="Freeform 14">
              <a:extLst>
                <a:ext uri="{FF2B5EF4-FFF2-40B4-BE49-F238E27FC236}">
                  <a16:creationId xmlns="" xmlns:a16="http://schemas.microsoft.com/office/drawing/2014/main" id="{67B0142C-2DA5-4F95-8FEA-CFAF122EDDDD}"/>
                </a:ext>
              </a:extLst>
            </p:cNvPr>
            <p:cNvSpPr>
              <a:spLocks/>
            </p:cNvSpPr>
            <p:nvPr/>
          </p:nvSpPr>
          <p:spPr bwMode="auto">
            <a:xfrm>
              <a:off x="6689725" y="9882188"/>
              <a:ext cx="2089150" cy="1425575"/>
            </a:xfrm>
            <a:custGeom>
              <a:avLst/>
              <a:gdLst>
                <a:gd name="T0" fmla="*/ 0 w 645"/>
                <a:gd name="T1" fmla="*/ 16 h 440"/>
                <a:gd name="T2" fmla="*/ 180 w 645"/>
                <a:gd name="T3" fmla="*/ 22 h 440"/>
                <a:gd name="T4" fmla="*/ 387 w 645"/>
                <a:gd name="T5" fmla="*/ 182 h 440"/>
                <a:gd name="T6" fmla="*/ 497 w 645"/>
                <a:gd name="T7" fmla="*/ 331 h 440"/>
                <a:gd name="T8" fmla="*/ 592 w 645"/>
                <a:gd name="T9" fmla="*/ 410 h 440"/>
                <a:gd name="T10" fmla="*/ 623 w 645"/>
                <a:gd name="T11" fmla="*/ 421 h 440"/>
                <a:gd name="T12" fmla="*/ 645 w 645"/>
                <a:gd name="T13" fmla="*/ 435 h 440"/>
                <a:gd name="T14" fmla="*/ 642 w 645"/>
                <a:gd name="T15" fmla="*/ 440 h 440"/>
                <a:gd name="T16" fmla="*/ 593 w 645"/>
                <a:gd name="T17" fmla="*/ 427 h 440"/>
                <a:gd name="T18" fmla="*/ 337 w 645"/>
                <a:gd name="T19" fmla="*/ 391 h 440"/>
                <a:gd name="T20" fmla="*/ 192 w 645"/>
                <a:gd name="T21" fmla="*/ 317 h 440"/>
                <a:gd name="T22" fmla="*/ 160 w 645"/>
                <a:gd name="T23" fmla="*/ 242 h 440"/>
                <a:gd name="T24" fmla="*/ 89 w 645"/>
                <a:gd name="T25" fmla="*/ 85 h 440"/>
                <a:gd name="T26" fmla="*/ 16 w 645"/>
                <a:gd name="T27" fmla="*/ 25 h 440"/>
                <a:gd name="T28" fmla="*/ 0 w 645"/>
                <a:gd name="T29" fmla="*/ 16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5" h="440">
                  <a:moveTo>
                    <a:pt x="0" y="16"/>
                  </a:moveTo>
                  <a:cubicBezTo>
                    <a:pt x="63" y="0"/>
                    <a:pt x="122" y="1"/>
                    <a:pt x="180" y="22"/>
                  </a:cubicBezTo>
                  <a:cubicBezTo>
                    <a:pt x="266" y="52"/>
                    <a:pt x="331" y="112"/>
                    <a:pt x="387" y="182"/>
                  </a:cubicBezTo>
                  <a:cubicBezTo>
                    <a:pt x="426" y="230"/>
                    <a:pt x="460" y="282"/>
                    <a:pt x="497" y="331"/>
                  </a:cubicBezTo>
                  <a:cubicBezTo>
                    <a:pt x="523" y="364"/>
                    <a:pt x="553" y="393"/>
                    <a:pt x="592" y="410"/>
                  </a:cubicBezTo>
                  <a:cubicBezTo>
                    <a:pt x="602" y="414"/>
                    <a:pt x="613" y="416"/>
                    <a:pt x="623" y="421"/>
                  </a:cubicBezTo>
                  <a:cubicBezTo>
                    <a:pt x="631" y="424"/>
                    <a:pt x="637" y="430"/>
                    <a:pt x="645" y="435"/>
                  </a:cubicBezTo>
                  <a:cubicBezTo>
                    <a:pt x="644" y="436"/>
                    <a:pt x="643" y="438"/>
                    <a:pt x="642" y="440"/>
                  </a:cubicBezTo>
                  <a:cubicBezTo>
                    <a:pt x="626" y="435"/>
                    <a:pt x="609" y="431"/>
                    <a:pt x="593" y="427"/>
                  </a:cubicBezTo>
                  <a:cubicBezTo>
                    <a:pt x="509" y="405"/>
                    <a:pt x="423" y="398"/>
                    <a:pt x="337" y="391"/>
                  </a:cubicBezTo>
                  <a:cubicBezTo>
                    <a:pt x="279" y="386"/>
                    <a:pt x="228" y="366"/>
                    <a:pt x="192" y="317"/>
                  </a:cubicBezTo>
                  <a:cubicBezTo>
                    <a:pt x="176" y="294"/>
                    <a:pt x="165" y="270"/>
                    <a:pt x="160" y="242"/>
                  </a:cubicBezTo>
                  <a:cubicBezTo>
                    <a:pt x="148" y="184"/>
                    <a:pt x="130" y="128"/>
                    <a:pt x="89" y="85"/>
                  </a:cubicBezTo>
                  <a:cubicBezTo>
                    <a:pt x="67" y="62"/>
                    <a:pt x="40" y="45"/>
                    <a:pt x="16" y="25"/>
                  </a:cubicBezTo>
                  <a:cubicBezTo>
                    <a:pt x="12" y="22"/>
                    <a:pt x="7" y="2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 name="Freeform 15">
              <a:extLst>
                <a:ext uri="{FF2B5EF4-FFF2-40B4-BE49-F238E27FC236}">
                  <a16:creationId xmlns="" xmlns:a16="http://schemas.microsoft.com/office/drawing/2014/main" id="{C501CD89-0358-449F-8F0F-0F8C48964C92}"/>
                </a:ext>
              </a:extLst>
            </p:cNvPr>
            <p:cNvSpPr>
              <a:spLocks/>
            </p:cNvSpPr>
            <p:nvPr/>
          </p:nvSpPr>
          <p:spPr bwMode="auto">
            <a:xfrm>
              <a:off x="9099550" y="10140950"/>
              <a:ext cx="1570038" cy="1169988"/>
            </a:xfrm>
            <a:custGeom>
              <a:avLst/>
              <a:gdLst>
                <a:gd name="T0" fmla="*/ 485 w 485"/>
                <a:gd name="T1" fmla="*/ 102 h 361"/>
                <a:gd name="T2" fmla="*/ 431 w 485"/>
                <a:gd name="T3" fmla="*/ 74 h 361"/>
                <a:gd name="T4" fmla="*/ 316 w 485"/>
                <a:gd name="T5" fmla="*/ 131 h 361"/>
                <a:gd name="T6" fmla="*/ 289 w 485"/>
                <a:gd name="T7" fmla="*/ 237 h 361"/>
                <a:gd name="T8" fmla="*/ 176 w 485"/>
                <a:gd name="T9" fmla="*/ 343 h 361"/>
                <a:gd name="T10" fmla="*/ 66 w 485"/>
                <a:gd name="T11" fmla="*/ 353 h 361"/>
                <a:gd name="T12" fmla="*/ 3 w 485"/>
                <a:gd name="T13" fmla="*/ 271 h 361"/>
                <a:gd name="T14" fmla="*/ 66 w 485"/>
                <a:gd name="T15" fmla="*/ 116 h 361"/>
                <a:gd name="T16" fmla="*/ 174 w 485"/>
                <a:gd name="T17" fmla="*/ 25 h 361"/>
                <a:gd name="T18" fmla="*/ 373 w 485"/>
                <a:gd name="T19" fmla="*/ 31 h 361"/>
                <a:gd name="T20" fmla="*/ 485 w 485"/>
                <a:gd name="T21" fmla="*/ 102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5" h="361">
                  <a:moveTo>
                    <a:pt x="485" y="102"/>
                  </a:moveTo>
                  <a:cubicBezTo>
                    <a:pt x="467" y="93"/>
                    <a:pt x="450" y="82"/>
                    <a:pt x="431" y="74"/>
                  </a:cubicBezTo>
                  <a:cubicBezTo>
                    <a:pt x="366" y="44"/>
                    <a:pt x="333" y="61"/>
                    <a:pt x="316" y="131"/>
                  </a:cubicBezTo>
                  <a:cubicBezTo>
                    <a:pt x="307" y="167"/>
                    <a:pt x="299" y="202"/>
                    <a:pt x="289" y="237"/>
                  </a:cubicBezTo>
                  <a:cubicBezTo>
                    <a:pt x="273" y="295"/>
                    <a:pt x="232" y="329"/>
                    <a:pt x="176" y="343"/>
                  </a:cubicBezTo>
                  <a:cubicBezTo>
                    <a:pt x="140" y="352"/>
                    <a:pt x="103" y="361"/>
                    <a:pt x="66" y="353"/>
                  </a:cubicBezTo>
                  <a:cubicBezTo>
                    <a:pt x="21" y="344"/>
                    <a:pt x="0" y="317"/>
                    <a:pt x="3" y="271"/>
                  </a:cubicBezTo>
                  <a:cubicBezTo>
                    <a:pt x="7" y="212"/>
                    <a:pt x="33" y="163"/>
                    <a:pt x="66" y="116"/>
                  </a:cubicBezTo>
                  <a:cubicBezTo>
                    <a:pt x="93" y="76"/>
                    <a:pt x="127" y="43"/>
                    <a:pt x="174" y="25"/>
                  </a:cubicBezTo>
                  <a:cubicBezTo>
                    <a:pt x="241" y="0"/>
                    <a:pt x="307" y="5"/>
                    <a:pt x="373" y="31"/>
                  </a:cubicBezTo>
                  <a:cubicBezTo>
                    <a:pt x="415" y="47"/>
                    <a:pt x="452" y="71"/>
                    <a:pt x="48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 name="Freeform 16">
              <a:extLst>
                <a:ext uri="{FF2B5EF4-FFF2-40B4-BE49-F238E27FC236}">
                  <a16:creationId xmlns="" xmlns:a16="http://schemas.microsoft.com/office/drawing/2014/main" id="{1B04CA6B-161A-4765-8E6A-B6ABE37CFC68}"/>
                </a:ext>
              </a:extLst>
            </p:cNvPr>
            <p:cNvSpPr>
              <a:spLocks/>
            </p:cNvSpPr>
            <p:nvPr/>
          </p:nvSpPr>
          <p:spPr bwMode="auto">
            <a:xfrm>
              <a:off x="9507538" y="9713913"/>
              <a:ext cx="2347913" cy="755650"/>
            </a:xfrm>
            <a:custGeom>
              <a:avLst/>
              <a:gdLst>
                <a:gd name="T0" fmla="*/ 0 w 725"/>
                <a:gd name="T1" fmla="*/ 152 h 233"/>
                <a:gd name="T2" fmla="*/ 86 w 725"/>
                <a:gd name="T3" fmla="*/ 81 h 233"/>
                <a:gd name="T4" fmla="*/ 432 w 725"/>
                <a:gd name="T5" fmla="*/ 8 h 233"/>
                <a:gd name="T6" fmla="*/ 594 w 725"/>
                <a:gd name="T7" fmla="*/ 77 h 233"/>
                <a:gd name="T8" fmla="*/ 610 w 725"/>
                <a:gd name="T9" fmla="*/ 96 h 233"/>
                <a:gd name="T10" fmla="*/ 659 w 725"/>
                <a:gd name="T11" fmla="*/ 138 h 233"/>
                <a:gd name="T12" fmla="*/ 714 w 725"/>
                <a:gd name="T13" fmla="*/ 169 h 233"/>
                <a:gd name="T14" fmla="*/ 723 w 725"/>
                <a:gd name="T15" fmla="*/ 190 h 233"/>
                <a:gd name="T16" fmla="*/ 706 w 725"/>
                <a:gd name="T17" fmla="*/ 207 h 233"/>
                <a:gd name="T18" fmla="*/ 499 w 725"/>
                <a:gd name="T19" fmla="*/ 227 h 233"/>
                <a:gd name="T20" fmla="*/ 338 w 725"/>
                <a:gd name="T21" fmla="*/ 160 h 233"/>
                <a:gd name="T22" fmla="*/ 81 w 725"/>
                <a:gd name="T23" fmla="*/ 114 h 233"/>
                <a:gd name="T24" fmla="*/ 0 w 725"/>
                <a:gd name="T25" fmla="*/ 15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5" h="233">
                  <a:moveTo>
                    <a:pt x="0" y="152"/>
                  </a:moveTo>
                  <a:cubicBezTo>
                    <a:pt x="21" y="119"/>
                    <a:pt x="52" y="97"/>
                    <a:pt x="86" y="81"/>
                  </a:cubicBezTo>
                  <a:cubicBezTo>
                    <a:pt x="195" y="29"/>
                    <a:pt x="310" y="0"/>
                    <a:pt x="432" y="8"/>
                  </a:cubicBezTo>
                  <a:cubicBezTo>
                    <a:pt x="493" y="13"/>
                    <a:pt x="550" y="30"/>
                    <a:pt x="594" y="77"/>
                  </a:cubicBezTo>
                  <a:cubicBezTo>
                    <a:pt x="600" y="83"/>
                    <a:pt x="606" y="89"/>
                    <a:pt x="610" y="96"/>
                  </a:cubicBezTo>
                  <a:cubicBezTo>
                    <a:pt x="619" y="119"/>
                    <a:pt x="638" y="129"/>
                    <a:pt x="659" y="138"/>
                  </a:cubicBezTo>
                  <a:cubicBezTo>
                    <a:pt x="678" y="147"/>
                    <a:pt x="696" y="158"/>
                    <a:pt x="714" y="169"/>
                  </a:cubicBezTo>
                  <a:cubicBezTo>
                    <a:pt x="719" y="173"/>
                    <a:pt x="725" y="184"/>
                    <a:pt x="723" y="190"/>
                  </a:cubicBezTo>
                  <a:cubicBezTo>
                    <a:pt x="722" y="197"/>
                    <a:pt x="713" y="205"/>
                    <a:pt x="706" y="207"/>
                  </a:cubicBezTo>
                  <a:cubicBezTo>
                    <a:pt x="638" y="223"/>
                    <a:pt x="569" y="233"/>
                    <a:pt x="499" y="227"/>
                  </a:cubicBezTo>
                  <a:cubicBezTo>
                    <a:pt x="439" y="221"/>
                    <a:pt x="387" y="199"/>
                    <a:pt x="338" y="160"/>
                  </a:cubicBezTo>
                  <a:cubicBezTo>
                    <a:pt x="262" y="99"/>
                    <a:pt x="175" y="80"/>
                    <a:pt x="81" y="114"/>
                  </a:cubicBezTo>
                  <a:cubicBezTo>
                    <a:pt x="53" y="124"/>
                    <a:pt x="28" y="139"/>
                    <a:pt x="0"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 name="Freeform 17">
              <a:extLst>
                <a:ext uri="{FF2B5EF4-FFF2-40B4-BE49-F238E27FC236}">
                  <a16:creationId xmlns="" xmlns:a16="http://schemas.microsoft.com/office/drawing/2014/main" id="{8C41125A-EEA6-42F8-BB11-94BA7D9543A6}"/>
                </a:ext>
              </a:extLst>
            </p:cNvPr>
            <p:cNvSpPr>
              <a:spLocks/>
            </p:cNvSpPr>
            <p:nvPr/>
          </p:nvSpPr>
          <p:spPr bwMode="auto">
            <a:xfrm>
              <a:off x="9866313" y="7586663"/>
              <a:ext cx="1289050" cy="2249488"/>
            </a:xfrm>
            <a:custGeom>
              <a:avLst/>
              <a:gdLst>
                <a:gd name="T0" fmla="*/ 350 w 398"/>
                <a:gd name="T1" fmla="*/ 1 h 694"/>
                <a:gd name="T2" fmla="*/ 392 w 398"/>
                <a:gd name="T3" fmla="*/ 34 h 694"/>
                <a:gd name="T4" fmla="*/ 383 w 398"/>
                <a:gd name="T5" fmla="*/ 114 h 694"/>
                <a:gd name="T6" fmla="*/ 253 w 398"/>
                <a:gd name="T7" fmla="*/ 367 h 694"/>
                <a:gd name="T8" fmla="*/ 73 w 398"/>
                <a:gd name="T9" fmla="*/ 595 h 694"/>
                <a:gd name="T10" fmla="*/ 0 w 398"/>
                <a:gd name="T11" fmla="*/ 694 h 694"/>
                <a:gd name="T12" fmla="*/ 3 w 398"/>
                <a:gd name="T13" fmla="*/ 677 h 694"/>
                <a:gd name="T14" fmla="*/ 72 w 398"/>
                <a:gd name="T15" fmla="*/ 421 h 694"/>
                <a:gd name="T16" fmla="*/ 215 w 398"/>
                <a:gd name="T17" fmla="*/ 164 h 694"/>
                <a:gd name="T18" fmla="*/ 323 w 398"/>
                <a:gd name="T19" fmla="*/ 43 h 694"/>
                <a:gd name="T20" fmla="*/ 350 w 398"/>
                <a:gd name="T21" fmla="*/ 1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694">
                  <a:moveTo>
                    <a:pt x="350" y="1"/>
                  </a:moveTo>
                  <a:cubicBezTo>
                    <a:pt x="374" y="0"/>
                    <a:pt x="386" y="9"/>
                    <a:pt x="392" y="34"/>
                  </a:cubicBezTo>
                  <a:cubicBezTo>
                    <a:pt x="398" y="62"/>
                    <a:pt x="391" y="88"/>
                    <a:pt x="383" y="114"/>
                  </a:cubicBezTo>
                  <a:cubicBezTo>
                    <a:pt x="356" y="206"/>
                    <a:pt x="310" y="290"/>
                    <a:pt x="253" y="367"/>
                  </a:cubicBezTo>
                  <a:cubicBezTo>
                    <a:pt x="196" y="445"/>
                    <a:pt x="133" y="519"/>
                    <a:pt x="73" y="595"/>
                  </a:cubicBezTo>
                  <a:cubicBezTo>
                    <a:pt x="49" y="627"/>
                    <a:pt x="25" y="660"/>
                    <a:pt x="0" y="694"/>
                  </a:cubicBezTo>
                  <a:cubicBezTo>
                    <a:pt x="1" y="687"/>
                    <a:pt x="2" y="682"/>
                    <a:pt x="3" y="677"/>
                  </a:cubicBezTo>
                  <a:cubicBezTo>
                    <a:pt x="26" y="591"/>
                    <a:pt x="52" y="507"/>
                    <a:pt x="72" y="421"/>
                  </a:cubicBezTo>
                  <a:cubicBezTo>
                    <a:pt x="95" y="321"/>
                    <a:pt x="146" y="238"/>
                    <a:pt x="215" y="164"/>
                  </a:cubicBezTo>
                  <a:cubicBezTo>
                    <a:pt x="252" y="124"/>
                    <a:pt x="288" y="84"/>
                    <a:pt x="323" y="43"/>
                  </a:cubicBezTo>
                  <a:cubicBezTo>
                    <a:pt x="333" y="31"/>
                    <a:pt x="340" y="17"/>
                    <a:pt x="35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 name="Freeform 18">
              <a:extLst>
                <a:ext uri="{FF2B5EF4-FFF2-40B4-BE49-F238E27FC236}">
                  <a16:creationId xmlns="" xmlns:a16="http://schemas.microsoft.com/office/drawing/2014/main" id="{C4DBEE9C-3E47-4FA4-853D-B1809D5057D5}"/>
                </a:ext>
              </a:extLst>
            </p:cNvPr>
            <p:cNvSpPr>
              <a:spLocks/>
            </p:cNvSpPr>
            <p:nvPr/>
          </p:nvSpPr>
          <p:spPr bwMode="auto">
            <a:xfrm>
              <a:off x="8408988" y="7126288"/>
              <a:ext cx="912813" cy="1119188"/>
            </a:xfrm>
            <a:custGeom>
              <a:avLst/>
              <a:gdLst>
                <a:gd name="T0" fmla="*/ 176 w 282"/>
                <a:gd name="T1" fmla="*/ 345 h 345"/>
                <a:gd name="T2" fmla="*/ 91 w 282"/>
                <a:gd name="T3" fmla="*/ 244 h 345"/>
                <a:gd name="T4" fmla="*/ 21 w 282"/>
                <a:gd name="T5" fmla="*/ 193 h 345"/>
                <a:gd name="T6" fmla="*/ 6 w 282"/>
                <a:gd name="T7" fmla="*/ 172 h 345"/>
                <a:gd name="T8" fmla="*/ 23 w 282"/>
                <a:gd name="T9" fmla="*/ 105 h 345"/>
                <a:gd name="T10" fmla="*/ 72 w 282"/>
                <a:gd name="T11" fmla="*/ 55 h 345"/>
                <a:gd name="T12" fmla="*/ 103 w 282"/>
                <a:gd name="T13" fmla="*/ 18 h 345"/>
                <a:gd name="T14" fmla="*/ 138 w 282"/>
                <a:gd name="T15" fmla="*/ 8 h 345"/>
                <a:gd name="T16" fmla="*/ 282 w 282"/>
                <a:gd name="T17" fmla="*/ 98 h 345"/>
                <a:gd name="T18" fmla="*/ 176 w 282"/>
                <a:gd name="T19" fmla="*/ 34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2" h="345">
                  <a:moveTo>
                    <a:pt x="176" y="345"/>
                  </a:moveTo>
                  <a:cubicBezTo>
                    <a:pt x="152" y="304"/>
                    <a:pt x="125" y="271"/>
                    <a:pt x="91" y="244"/>
                  </a:cubicBezTo>
                  <a:cubicBezTo>
                    <a:pt x="69" y="225"/>
                    <a:pt x="44" y="210"/>
                    <a:pt x="21" y="193"/>
                  </a:cubicBezTo>
                  <a:cubicBezTo>
                    <a:pt x="15" y="188"/>
                    <a:pt x="8" y="180"/>
                    <a:pt x="6" y="172"/>
                  </a:cubicBezTo>
                  <a:cubicBezTo>
                    <a:pt x="0" y="147"/>
                    <a:pt x="7" y="124"/>
                    <a:pt x="23" y="105"/>
                  </a:cubicBezTo>
                  <a:cubicBezTo>
                    <a:pt x="39" y="88"/>
                    <a:pt x="56" y="72"/>
                    <a:pt x="72" y="55"/>
                  </a:cubicBezTo>
                  <a:cubicBezTo>
                    <a:pt x="83" y="43"/>
                    <a:pt x="94" y="31"/>
                    <a:pt x="103" y="18"/>
                  </a:cubicBezTo>
                  <a:cubicBezTo>
                    <a:pt x="113" y="5"/>
                    <a:pt x="124" y="0"/>
                    <a:pt x="138" y="8"/>
                  </a:cubicBezTo>
                  <a:cubicBezTo>
                    <a:pt x="186" y="38"/>
                    <a:pt x="233" y="68"/>
                    <a:pt x="282" y="98"/>
                  </a:cubicBezTo>
                  <a:cubicBezTo>
                    <a:pt x="239" y="175"/>
                    <a:pt x="196" y="253"/>
                    <a:pt x="176" y="3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 name="Freeform 21">
              <a:extLst>
                <a:ext uri="{FF2B5EF4-FFF2-40B4-BE49-F238E27FC236}">
                  <a16:creationId xmlns="" xmlns:a16="http://schemas.microsoft.com/office/drawing/2014/main" id="{F0BA83AE-EF32-4DE7-8B9A-EB67B2CC1BBC}"/>
                </a:ext>
              </a:extLst>
            </p:cNvPr>
            <p:cNvSpPr>
              <a:spLocks/>
            </p:cNvSpPr>
            <p:nvPr/>
          </p:nvSpPr>
          <p:spPr bwMode="auto">
            <a:xfrm>
              <a:off x="7302500" y="8529638"/>
              <a:ext cx="1287463" cy="2513013"/>
            </a:xfrm>
            <a:custGeom>
              <a:avLst/>
              <a:gdLst>
                <a:gd name="T0" fmla="*/ 5 w 398"/>
                <a:gd name="T1" fmla="*/ 0 h 775"/>
                <a:gd name="T2" fmla="*/ 58 w 398"/>
                <a:gd name="T3" fmla="*/ 135 h 775"/>
                <a:gd name="T4" fmla="*/ 167 w 398"/>
                <a:gd name="T5" fmla="*/ 378 h 775"/>
                <a:gd name="T6" fmla="*/ 251 w 398"/>
                <a:gd name="T7" fmla="*/ 485 h 775"/>
                <a:gd name="T8" fmla="*/ 366 w 398"/>
                <a:gd name="T9" fmla="*/ 687 h 775"/>
                <a:gd name="T10" fmla="*/ 398 w 398"/>
                <a:gd name="T11" fmla="*/ 775 h 775"/>
                <a:gd name="T12" fmla="*/ 389 w 398"/>
                <a:gd name="T13" fmla="*/ 767 h 775"/>
                <a:gd name="T14" fmla="*/ 314 w 398"/>
                <a:gd name="T15" fmla="*/ 638 h 775"/>
                <a:gd name="T16" fmla="*/ 163 w 398"/>
                <a:gd name="T17" fmla="*/ 429 h 775"/>
                <a:gd name="T18" fmla="*/ 34 w 398"/>
                <a:gd name="T19" fmla="*/ 252 h 775"/>
                <a:gd name="T20" fmla="*/ 2 w 398"/>
                <a:gd name="T21" fmla="*/ 91 h 775"/>
                <a:gd name="T22" fmla="*/ 2 w 398"/>
                <a:gd name="T23" fmla="*/ 0 h 775"/>
                <a:gd name="T24" fmla="*/ 5 w 398"/>
                <a:gd name="T25"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8" h="775">
                  <a:moveTo>
                    <a:pt x="5" y="0"/>
                  </a:moveTo>
                  <a:cubicBezTo>
                    <a:pt x="23" y="45"/>
                    <a:pt x="40" y="90"/>
                    <a:pt x="58" y="135"/>
                  </a:cubicBezTo>
                  <a:cubicBezTo>
                    <a:pt x="91" y="217"/>
                    <a:pt x="120" y="302"/>
                    <a:pt x="167" y="378"/>
                  </a:cubicBezTo>
                  <a:cubicBezTo>
                    <a:pt x="191" y="416"/>
                    <a:pt x="220" y="452"/>
                    <a:pt x="251" y="485"/>
                  </a:cubicBezTo>
                  <a:cubicBezTo>
                    <a:pt x="305" y="544"/>
                    <a:pt x="345" y="609"/>
                    <a:pt x="366" y="687"/>
                  </a:cubicBezTo>
                  <a:cubicBezTo>
                    <a:pt x="374" y="717"/>
                    <a:pt x="387" y="745"/>
                    <a:pt x="398" y="775"/>
                  </a:cubicBezTo>
                  <a:cubicBezTo>
                    <a:pt x="395" y="772"/>
                    <a:pt x="392" y="770"/>
                    <a:pt x="389" y="767"/>
                  </a:cubicBezTo>
                  <a:cubicBezTo>
                    <a:pt x="355" y="729"/>
                    <a:pt x="331" y="685"/>
                    <a:pt x="314" y="638"/>
                  </a:cubicBezTo>
                  <a:cubicBezTo>
                    <a:pt x="284" y="553"/>
                    <a:pt x="230" y="487"/>
                    <a:pt x="163" y="429"/>
                  </a:cubicBezTo>
                  <a:cubicBezTo>
                    <a:pt x="107" y="380"/>
                    <a:pt x="62" y="322"/>
                    <a:pt x="34" y="252"/>
                  </a:cubicBezTo>
                  <a:cubicBezTo>
                    <a:pt x="13" y="200"/>
                    <a:pt x="4" y="146"/>
                    <a:pt x="2" y="91"/>
                  </a:cubicBezTo>
                  <a:cubicBezTo>
                    <a:pt x="0" y="61"/>
                    <a:pt x="2" y="31"/>
                    <a:pt x="2"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 name="Freeform 27">
              <a:extLst>
                <a:ext uri="{FF2B5EF4-FFF2-40B4-BE49-F238E27FC236}">
                  <a16:creationId xmlns="" xmlns:a16="http://schemas.microsoft.com/office/drawing/2014/main" id="{059CF772-7444-4AF1-85C8-B5FA33CA7447}"/>
                </a:ext>
              </a:extLst>
            </p:cNvPr>
            <p:cNvSpPr>
              <a:spLocks/>
            </p:cNvSpPr>
            <p:nvPr/>
          </p:nvSpPr>
          <p:spPr bwMode="auto">
            <a:xfrm>
              <a:off x="8337550" y="11450638"/>
              <a:ext cx="881063" cy="493713"/>
            </a:xfrm>
            <a:custGeom>
              <a:avLst/>
              <a:gdLst>
                <a:gd name="T0" fmla="*/ 0 w 272"/>
                <a:gd name="T1" fmla="*/ 69 h 152"/>
                <a:gd name="T2" fmla="*/ 26 w 272"/>
                <a:gd name="T3" fmla="*/ 45 h 152"/>
                <a:gd name="T4" fmla="*/ 195 w 272"/>
                <a:gd name="T5" fmla="*/ 15 h 152"/>
                <a:gd name="T6" fmla="*/ 271 w 272"/>
                <a:gd name="T7" fmla="*/ 91 h 152"/>
                <a:gd name="T8" fmla="*/ 266 w 272"/>
                <a:gd name="T9" fmla="*/ 112 h 152"/>
                <a:gd name="T10" fmla="*/ 180 w 272"/>
                <a:gd name="T11" fmla="*/ 136 h 152"/>
                <a:gd name="T12" fmla="*/ 121 w 272"/>
                <a:gd name="T13" fmla="*/ 96 h 152"/>
                <a:gd name="T14" fmla="*/ 49 w 272"/>
                <a:gd name="T15" fmla="*/ 72 h 152"/>
                <a:gd name="T16" fmla="*/ 3 w 272"/>
                <a:gd name="T17" fmla="*/ 72 h 152"/>
                <a:gd name="T18" fmla="*/ 0 w 272"/>
                <a:gd name="T19" fmla="*/ 6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52">
                  <a:moveTo>
                    <a:pt x="0" y="69"/>
                  </a:moveTo>
                  <a:cubicBezTo>
                    <a:pt x="9" y="61"/>
                    <a:pt x="16" y="51"/>
                    <a:pt x="26" y="45"/>
                  </a:cubicBezTo>
                  <a:cubicBezTo>
                    <a:pt x="78" y="13"/>
                    <a:pt x="135" y="0"/>
                    <a:pt x="195" y="15"/>
                  </a:cubicBezTo>
                  <a:cubicBezTo>
                    <a:pt x="235" y="24"/>
                    <a:pt x="261" y="50"/>
                    <a:pt x="271" y="91"/>
                  </a:cubicBezTo>
                  <a:cubicBezTo>
                    <a:pt x="272" y="97"/>
                    <a:pt x="270" y="106"/>
                    <a:pt x="266" y="112"/>
                  </a:cubicBezTo>
                  <a:cubicBezTo>
                    <a:pt x="245" y="142"/>
                    <a:pt x="213" y="152"/>
                    <a:pt x="180" y="136"/>
                  </a:cubicBezTo>
                  <a:cubicBezTo>
                    <a:pt x="158" y="126"/>
                    <a:pt x="139" y="112"/>
                    <a:pt x="121" y="96"/>
                  </a:cubicBezTo>
                  <a:cubicBezTo>
                    <a:pt x="100" y="78"/>
                    <a:pt x="75" y="73"/>
                    <a:pt x="49" y="72"/>
                  </a:cubicBezTo>
                  <a:cubicBezTo>
                    <a:pt x="34" y="71"/>
                    <a:pt x="18" y="72"/>
                    <a:pt x="3" y="72"/>
                  </a:cubicBezTo>
                  <a:cubicBezTo>
                    <a:pt x="2" y="71"/>
                    <a:pt x="1" y="70"/>
                    <a:pt x="0"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 name="Freeform 28">
              <a:extLst>
                <a:ext uri="{FF2B5EF4-FFF2-40B4-BE49-F238E27FC236}">
                  <a16:creationId xmlns="" xmlns:a16="http://schemas.microsoft.com/office/drawing/2014/main" id="{7C87AB43-040D-4902-9191-D8A70DF57B42}"/>
                </a:ext>
              </a:extLst>
            </p:cNvPr>
            <p:cNvSpPr>
              <a:spLocks/>
            </p:cNvSpPr>
            <p:nvPr/>
          </p:nvSpPr>
          <p:spPr bwMode="auto">
            <a:xfrm>
              <a:off x="9377363" y="11133138"/>
              <a:ext cx="647700" cy="700088"/>
            </a:xfrm>
            <a:custGeom>
              <a:avLst/>
              <a:gdLst>
                <a:gd name="T0" fmla="*/ 200 w 200"/>
                <a:gd name="T1" fmla="*/ 0 h 216"/>
                <a:gd name="T2" fmla="*/ 129 w 200"/>
                <a:gd name="T3" fmla="*/ 166 h 216"/>
                <a:gd name="T4" fmla="*/ 39 w 200"/>
                <a:gd name="T5" fmla="*/ 214 h 216"/>
                <a:gd name="T6" fmla="*/ 20 w 200"/>
                <a:gd name="T7" fmla="*/ 205 h 216"/>
                <a:gd name="T8" fmla="*/ 2 w 200"/>
                <a:gd name="T9" fmla="*/ 148 h 216"/>
                <a:gd name="T10" fmla="*/ 27 w 200"/>
                <a:gd name="T11" fmla="*/ 112 h 216"/>
                <a:gd name="T12" fmla="*/ 107 w 200"/>
                <a:gd name="T13" fmla="*/ 78 h 216"/>
                <a:gd name="T14" fmla="*/ 190 w 200"/>
                <a:gd name="T15" fmla="*/ 11 h 216"/>
                <a:gd name="T16" fmla="*/ 200 w 200"/>
                <a:gd name="T1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216">
                  <a:moveTo>
                    <a:pt x="200" y="0"/>
                  </a:moveTo>
                  <a:cubicBezTo>
                    <a:pt x="191" y="62"/>
                    <a:pt x="172" y="119"/>
                    <a:pt x="129" y="166"/>
                  </a:cubicBezTo>
                  <a:cubicBezTo>
                    <a:pt x="105" y="193"/>
                    <a:pt x="75" y="209"/>
                    <a:pt x="39" y="214"/>
                  </a:cubicBezTo>
                  <a:cubicBezTo>
                    <a:pt x="30" y="216"/>
                    <a:pt x="23" y="214"/>
                    <a:pt x="20" y="205"/>
                  </a:cubicBezTo>
                  <a:cubicBezTo>
                    <a:pt x="13" y="186"/>
                    <a:pt x="5" y="168"/>
                    <a:pt x="2" y="148"/>
                  </a:cubicBezTo>
                  <a:cubicBezTo>
                    <a:pt x="0" y="129"/>
                    <a:pt x="8" y="120"/>
                    <a:pt x="27" y="112"/>
                  </a:cubicBezTo>
                  <a:cubicBezTo>
                    <a:pt x="54" y="101"/>
                    <a:pt x="83" y="94"/>
                    <a:pt x="107" y="78"/>
                  </a:cubicBezTo>
                  <a:cubicBezTo>
                    <a:pt x="137" y="59"/>
                    <a:pt x="162" y="33"/>
                    <a:pt x="190" y="11"/>
                  </a:cubicBezTo>
                  <a:cubicBezTo>
                    <a:pt x="194" y="7"/>
                    <a:pt x="197" y="3"/>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 name="Freeform 29">
              <a:extLst>
                <a:ext uri="{FF2B5EF4-FFF2-40B4-BE49-F238E27FC236}">
                  <a16:creationId xmlns="" xmlns:a16="http://schemas.microsoft.com/office/drawing/2014/main" id="{9BD24D2E-DEFB-4D3D-8E33-2D8A983810BD}"/>
                </a:ext>
              </a:extLst>
            </p:cNvPr>
            <p:cNvSpPr>
              <a:spLocks/>
            </p:cNvSpPr>
            <p:nvPr/>
          </p:nvSpPr>
          <p:spPr bwMode="auto">
            <a:xfrm>
              <a:off x="7337425" y="7554913"/>
              <a:ext cx="336550" cy="962025"/>
            </a:xfrm>
            <a:custGeom>
              <a:avLst/>
              <a:gdLst>
                <a:gd name="T0" fmla="*/ 0 w 104"/>
                <a:gd name="T1" fmla="*/ 4 h 297"/>
                <a:gd name="T2" fmla="*/ 25 w 104"/>
                <a:gd name="T3" fmla="*/ 2 h 297"/>
                <a:gd name="T4" fmla="*/ 91 w 104"/>
                <a:gd name="T5" fmla="*/ 39 h 297"/>
                <a:gd name="T6" fmla="*/ 94 w 104"/>
                <a:gd name="T7" fmla="*/ 90 h 297"/>
                <a:gd name="T8" fmla="*/ 61 w 104"/>
                <a:gd name="T9" fmla="*/ 209 h 297"/>
                <a:gd name="T10" fmla="*/ 39 w 104"/>
                <a:gd name="T11" fmla="*/ 297 h 297"/>
                <a:gd name="T12" fmla="*/ 9 w 104"/>
                <a:gd name="T13" fmla="*/ 236 h 297"/>
                <a:gd name="T14" fmla="*/ 19 w 104"/>
                <a:gd name="T15" fmla="*/ 122 h 297"/>
                <a:gd name="T16" fmla="*/ 13 w 104"/>
                <a:gd name="T17" fmla="*/ 31 h 297"/>
                <a:gd name="T18" fmla="*/ 0 w 104"/>
                <a:gd name="T19" fmla="*/ 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297">
                  <a:moveTo>
                    <a:pt x="0" y="4"/>
                  </a:moveTo>
                  <a:cubicBezTo>
                    <a:pt x="10" y="3"/>
                    <a:pt x="18" y="0"/>
                    <a:pt x="25" y="2"/>
                  </a:cubicBezTo>
                  <a:cubicBezTo>
                    <a:pt x="52" y="6"/>
                    <a:pt x="74" y="19"/>
                    <a:pt x="91" y="39"/>
                  </a:cubicBezTo>
                  <a:cubicBezTo>
                    <a:pt x="104" y="55"/>
                    <a:pt x="99" y="73"/>
                    <a:pt x="94" y="90"/>
                  </a:cubicBezTo>
                  <a:cubicBezTo>
                    <a:pt x="83" y="130"/>
                    <a:pt x="72" y="169"/>
                    <a:pt x="61" y="209"/>
                  </a:cubicBezTo>
                  <a:cubicBezTo>
                    <a:pt x="53" y="237"/>
                    <a:pt x="46" y="266"/>
                    <a:pt x="39" y="297"/>
                  </a:cubicBezTo>
                  <a:cubicBezTo>
                    <a:pt x="20" y="279"/>
                    <a:pt x="13" y="258"/>
                    <a:pt x="9" y="236"/>
                  </a:cubicBezTo>
                  <a:cubicBezTo>
                    <a:pt x="3" y="197"/>
                    <a:pt x="6" y="159"/>
                    <a:pt x="19" y="122"/>
                  </a:cubicBezTo>
                  <a:cubicBezTo>
                    <a:pt x="30" y="90"/>
                    <a:pt x="26" y="61"/>
                    <a:pt x="13" y="31"/>
                  </a:cubicBezTo>
                  <a:cubicBezTo>
                    <a:pt x="10" y="23"/>
                    <a:pt x="6" y="1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 name="Freeform 30">
              <a:extLst>
                <a:ext uri="{FF2B5EF4-FFF2-40B4-BE49-F238E27FC236}">
                  <a16:creationId xmlns="" xmlns:a16="http://schemas.microsoft.com/office/drawing/2014/main" id="{82A175FD-EBA7-4964-AF3B-68D40BD5835A}"/>
                </a:ext>
              </a:extLst>
            </p:cNvPr>
            <p:cNvSpPr>
              <a:spLocks/>
            </p:cNvSpPr>
            <p:nvPr/>
          </p:nvSpPr>
          <p:spPr bwMode="auto">
            <a:xfrm>
              <a:off x="10096500" y="8274050"/>
              <a:ext cx="1009650" cy="1422400"/>
            </a:xfrm>
            <a:custGeom>
              <a:avLst/>
              <a:gdLst>
                <a:gd name="T0" fmla="*/ 0 w 312"/>
                <a:gd name="T1" fmla="*/ 439 h 439"/>
                <a:gd name="T2" fmla="*/ 308 w 312"/>
                <a:gd name="T3" fmla="*/ 0 h 439"/>
                <a:gd name="T4" fmla="*/ 312 w 312"/>
                <a:gd name="T5" fmla="*/ 0 h 439"/>
                <a:gd name="T6" fmla="*/ 303 w 312"/>
                <a:gd name="T7" fmla="*/ 56 h 439"/>
                <a:gd name="T8" fmla="*/ 230 w 312"/>
                <a:gd name="T9" fmla="*/ 204 h 439"/>
                <a:gd name="T10" fmla="*/ 58 w 312"/>
                <a:gd name="T11" fmla="*/ 405 h 439"/>
                <a:gd name="T12" fmla="*/ 0 w 312"/>
                <a:gd name="T13" fmla="*/ 439 h 439"/>
              </a:gdLst>
              <a:ahLst/>
              <a:cxnLst>
                <a:cxn ang="0">
                  <a:pos x="T0" y="T1"/>
                </a:cxn>
                <a:cxn ang="0">
                  <a:pos x="T2" y="T3"/>
                </a:cxn>
                <a:cxn ang="0">
                  <a:pos x="T4" y="T5"/>
                </a:cxn>
                <a:cxn ang="0">
                  <a:pos x="T6" y="T7"/>
                </a:cxn>
                <a:cxn ang="0">
                  <a:pos x="T8" y="T9"/>
                </a:cxn>
                <a:cxn ang="0">
                  <a:pos x="T10" y="T11"/>
                </a:cxn>
                <a:cxn ang="0">
                  <a:pos x="T12" y="T13"/>
                </a:cxn>
              </a:cxnLst>
              <a:rect l="0" t="0" r="r" b="b"/>
              <a:pathLst>
                <a:path w="312" h="439">
                  <a:moveTo>
                    <a:pt x="0" y="439"/>
                  </a:moveTo>
                  <a:cubicBezTo>
                    <a:pt x="119" y="302"/>
                    <a:pt x="242" y="171"/>
                    <a:pt x="308" y="0"/>
                  </a:cubicBezTo>
                  <a:cubicBezTo>
                    <a:pt x="309" y="0"/>
                    <a:pt x="311" y="0"/>
                    <a:pt x="312" y="0"/>
                  </a:cubicBezTo>
                  <a:cubicBezTo>
                    <a:pt x="309" y="19"/>
                    <a:pt x="308" y="38"/>
                    <a:pt x="303" y="56"/>
                  </a:cubicBezTo>
                  <a:cubicBezTo>
                    <a:pt x="288" y="110"/>
                    <a:pt x="260" y="158"/>
                    <a:pt x="230" y="204"/>
                  </a:cubicBezTo>
                  <a:cubicBezTo>
                    <a:pt x="181" y="279"/>
                    <a:pt x="126" y="347"/>
                    <a:pt x="58" y="405"/>
                  </a:cubicBezTo>
                  <a:cubicBezTo>
                    <a:pt x="42" y="419"/>
                    <a:pt x="24" y="432"/>
                    <a:pt x="0" y="4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 name="Freeform 32">
              <a:extLst>
                <a:ext uri="{FF2B5EF4-FFF2-40B4-BE49-F238E27FC236}">
                  <a16:creationId xmlns="" xmlns:a16="http://schemas.microsoft.com/office/drawing/2014/main" id="{CC06813E-3570-4A54-9814-1CEB0A4D0EF5}"/>
                </a:ext>
              </a:extLst>
            </p:cNvPr>
            <p:cNvSpPr>
              <a:spLocks/>
            </p:cNvSpPr>
            <p:nvPr/>
          </p:nvSpPr>
          <p:spPr bwMode="auto">
            <a:xfrm>
              <a:off x="9850438" y="7278688"/>
              <a:ext cx="492125" cy="1020763"/>
            </a:xfrm>
            <a:custGeom>
              <a:avLst/>
              <a:gdLst>
                <a:gd name="T0" fmla="*/ 5 w 152"/>
                <a:gd name="T1" fmla="*/ 0 h 315"/>
                <a:gd name="T2" fmla="*/ 113 w 152"/>
                <a:gd name="T3" fmla="*/ 141 h 315"/>
                <a:gd name="T4" fmla="*/ 149 w 152"/>
                <a:gd name="T5" fmla="*/ 245 h 315"/>
                <a:gd name="T6" fmla="*/ 137 w 152"/>
                <a:gd name="T7" fmla="*/ 315 h 315"/>
                <a:gd name="T8" fmla="*/ 134 w 152"/>
                <a:gd name="T9" fmla="*/ 311 h 315"/>
                <a:gd name="T10" fmla="*/ 65 w 152"/>
                <a:gd name="T11" fmla="*/ 126 h 315"/>
                <a:gd name="T12" fmla="*/ 9 w 152"/>
                <a:gd name="T13" fmla="*/ 37 h 315"/>
                <a:gd name="T14" fmla="*/ 0 w 152"/>
                <a:gd name="T15" fmla="*/ 2 h 315"/>
                <a:gd name="T16" fmla="*/ 5 w 152"/>
                <a:gd name="T17"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315">
                  <a:moveTo>
                    <a:pt x="5" y="0"/>
                  </a:moveTo>
                  <a:cubicBezTo>
                    <a:pt x="48" y="42"/>
                    <a:pt x="84" y="88"/>
                    <a:pt x="113" y="141"/>
                  </a:cubicBezTo>
                  <a:cubicBezTo>
                    <a:pt x="131" y="173"/>
                    <a:pt x="144" y="208"/>
                    <a:pt x="149" y="245"/>
                  </a:cubicBezTo>
                  <a:cubicBezTo>
                    <a:pt x="152" y="269"/>
                    <a:pt x="149" y="292"/>
                    <a:pt x="137" y="315"/>
                  </a:cubicBezTo>
                  <a:cubicBezTo>
                    <a:pt x="135" y="313"/>
                    <a:pt x="134" y="312"/>
                    <a:pt x="134" y="311"/>
                  </a:cubicBezTo>
                  <a:cubicBezTo>
                    <a:pt x="133" y="241"/>
                    <a:pt x="102" y="182"/>
                    <a:pt x="65" y="126"/>
                  </a:cubicBezTo>
                  <a:cubicBezTo>
                    <a:pt x="45" y="97"/>
                    <a:pt x="27" y="68"/>
                    <a:pt x="9" y="37"/>
                  </a:cubicBezTo>
                  <a:cubicBezTo>
                    <a:pt x="3" y="27"/>
                    <a:pt x="3" y="14"/>
                    <a:pt x="0" y="2"/>
                  </a:cubicBezTo>
                  <a:cubicBezTo>
                    <a:pt x="2" y="2"/>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8" name="Freeform 34">
              <a:extLst>
                <a:ext uri="{FF2B5EF4-FFF2-40B4-BE49-F238E27FC236}">
                  <a16:creationId xmlns="" xmlns:a16="http://schemas.microsoft.com/office/drawing/2014/main" id="{20045976-80ED-49BF-877D-678BCDD090D3}"/>
                </a:ext>
              </a:extLst>
            </p:cNvPr>
            <p:cNvSpPr>
              <a:spLocks/>
            </p:cNvSpPr>
            <p:nvPr/>
          </p:nvSpPr>
          <p:spPr bwMode="auto">
            <a:xfrm>
              <a:off x="9159875" y="11979275"/>
              <a:ext cx="341313" cy="500063"/>
            </a:xfrm>
            <a:custGeom>
              <a:avLst/>
              <a:gdLst>
                <a:gd name="T0" fmla="*/ 66 w 105"/>
                <a:gd name="T1" fmla="*/ 0 h 154"/>
                <a:gd name="T2" fmla="*/ 96 w 105"/>
                <a:gd name="T3" fmla="*/ 38 h 154"/>
                <a:gd name="T4" fmla="*/ 56 w 105"/>
                <a:gd name="T5" fmla="*/ 125 h 154"/>
                <a:gd name="T6" fmla="*/ 31 w 105"/>
                <a:gd name="T7" fmla="*/ 149 h 154"/>
                <a:gd name="T8" fmla="*/ 6 w 105"/>
                <a:gd name="T9" fmla="*/ 150 h 154"/>
                <a:gd name="T10" fmla="*/ 2 w 105"/>
                <a:gd name="T11" fmla="*/ 125 h 154"/>
                <a:gd name="T12" fmla="*/ 24 w 105"/>
                <a:gd name="T13" fmla="*/ 56 h 154"/>
                <a:gd name="T14" fmla="*/ 47 w 105"/>
                <a:gd name="T15" fmla="*/ 13 h 154"/>
                <a:gd name="T16" fmla="*/ 66 w 105"/>
                <a:gd name="T17"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54">
                  <a:moveTo>
                    <a:pt x="66" y="0"/>
                  </a:moveTo>
                  <a:cubicBezTo>
                    <a:pt x="94" y="1"/>
                    <a:pt x="105" y="17"/>
                    <a:pt x="96" y="38"/>
                  </a:cubicBezTo>
                  <a:cubicBezTo>
                    <a:pt x="84" y="67"/>
                    <a:pt x="71" y="97"/>
                    <a:pt x="56" y="125"/>
                  </a:cubicBezTo>
                  <a:cubicBezTo>
                    <a:pt x="51" y="135"/>
                    <a:pt x="41" y="144"/>
                    <a:pt x="31" y="149"/>
                  </a:cubicBezTo>
                  <a:cubicBezTo>
                    <a:pt x="24" y="153"/>
                    <a:pt x="11" y="154"/>
                    <a:pt x="6" y="150"/>
                  </a:cubicBezTo>
                  <a:cubicBezTo>
                    <a:pt x="1" y="146"/>
                    <a:pt x="0" y="133"/>
                    <a:pt x="2" y="125"/>
                  </a:cubicBezTo>
                  <a:cubicBezTo>
                    <a:pt x="8" y="102"/>
                    <a:pt x="15" y="78"/>
                    <a:pt x="24" y="56"/>
                  </a:cubicBezTo>
                  <a:cubicBezTo>
                    <a:pt x="30" y="41"/>
                    <a:pt x="37" y="26"/>
                    <a:pt x="47" y="13"/>
                  </a:cubicBezTo>
                  <a:cubicBezTo>
                    <a:pt x="52" y="6"/>
                    <a:pt x="62" y="3"/>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 name="Freeform 37">
              <a:extLst>
                <a:ext uri="{FF2B5EF4-FFF2-40B4-BE49-F238E27FC236}">
                  <a16:creationId xmlns="" xmlns:a16="http://schemas.microsoft.com/office/drawing/2014/main" id="{154E4C60-5B26-40F8-BE74-E178170EBD06}"/>
                </a:ext>
              </a:extLst>
            </p:cNvPr>
            <p:cNvSpPr>
              <a:spLocks/>
            </p:cNvSpPr>
            <p:nvPr/>
          </p:nvSpPr>
          <p:spPr bwMode="auto">
            <a:xfrm>
              <a:off x="6256338" y="10021888"/>
              <a:ext cx="750888" cy="498475"/>
            </a:xfrm>
            <a:custGeom>
              <a:avLst/>
              <a:gdLst>
                <a:gd name="T0" fmla="*/ 224 w 232"/>
                <a:gd name="T1" fmla="*/ 154 h 154"/>
                <a:gd name="T2" fmla="*/ 216 w 232"/>
                <a:gd name="T3" fmla="*/ 139 h 154"/>
                <a:gd name="T4" fmla="*/ 176 w 232"/>
                <a:gd name="T5" fmla="*/ 76 h 154"/>
                <a:gd name="T6" fmla="*/ 74 w 232"/>
                <a:gd name="T7" fmla="*/ 49 h 154"/>
                <a:gd name="T8" fmla="*/ 30 w 232"/>
                <a:gd name="T9" fmla="*/ 56 h 154"/>
                <a:gd name="T10" fmla="*/ 0 w 232"/>
                <a:gd name="T11" fmla="*/ 54 h 154"/>
                <a:gd name="T12" fmla="*/ 191 w 232"/>
                <a:gd name="T13" fmla="*/ 68 h 154"/>
                <a:gd name="T14" fmla="*/ 232 w 232"/>
                <a:gd name="T15" fmla="*/ 150 h 154"/>
                <a:gd name="T16" fmla="*/ 224 w 232"/>
                <a:gd name="T1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54">
                  <a:moveTo>
                    <a:pt x="224" y="154"/>
                  </a:moveTo>
                  <a:cubicBezTo>
                    <a:pt x="222" y="149"/>
                    <a:pt x="219" y="144"/>
                    <a:pt x="216" y="139"/>
                  </a:cubicBezTo>
                  <a:cubicBezTo>
                    <a:pt x="203" y="118"/>
                    <a:pt x="193" y="95"/>
                    <a:pt x="176" y="76"/>
                  </a:cubicBezTo>
                  <a:cubicBezTo>
                    <a:pt x="149" y="46"/>
                    <a:pt x="112" y="43"/>
                    <a:pt x="74" y="49"/>
                  </a:cubicBezTo>
                  <a:cubicBezTo>
                    <a:pt x="59" y="51"/>
                    <a:pt x="44" y="54"/>
                    <a:pt x="30" y="56"/>
                  </a:cubicBezTo>
                  <a:cubicBezTo>
                    <a:pt x="21" y="56"/>
                    <a:pt x="13" y="55"/>
                    <a:pt x="0" y="54"/>
                  </a:cubicBezTo>
                  <a:cubicBezTo>
                    <a:pt x="74" y="2"/>
                    <a:pt x="147" y="0"/>
                    <a:pt x="191" y="68"/>
                  </a:cubicBezTo>
                  <a:cubicBezTo>
                    <a:pt x="207" y="93"/>
                    <a:pt x="218" y="122"/>
                    <a:pt x="232" y="150"/>
                  </a:cubicBezTo>
                  <a:cubicBezTo>
                    <a:pt x="229" y="151"/>
                    <a:pt x="227" y="153"/>
                    <a:pt x="224"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87" name="组合 86">
            <a:extLst>
              <a:ext uri="{FF2B5EF4-FFF2-40B4-BE49-F238E27FC236}">
                <a16:creationId xmlns="" xmlns:a16="http://schemas.microsoft.com/office/drawing/2014/main" id="{7A8B709F-91D0-4E22-87BE-34BB94ABE6ED}"/>
              </a:ext>
            </a:extLst>
          </p:cNvPr>
          <p:cNvGrpSpPr/>
          <p:nvPr/>
        </p:nvGrpSpPr>
        <p:grpSpPr>
          <a:xfrm>
            <a:off x="4307590" y="1358172"/>
            <a:ext cx="1910709" cy="1957774"/>
            <a:chOff x="377825" y="6983413"/>
            <a:chExt cx="5284788" cy="5414962"/>
          </a:xfrm>
          <a:solidFill>
            <a:schemeClr val="tx1">
              <a:lumMod val="85000"/>
              <a:lumOff val="15000"/>
            </a:schemeClr>
          </a:solidFill>
        </p:grpSpPr>
        <p:sp>
          <p:nvSpPr>
            <p:cNvPr id="63" name="Freeform 19">
              <a:extLst>
                <a:ext uri="{FF2B5EF4-FFF2-40B4-BE49-F238E27FC236}">
                  <a16:creationId xmlns="" xmlns:a16="http://schemas.microsoft.com/office/drawing/2014/main" id="{820E32D6-877B-4DEC-816B-854AFE7F7173}"/>
                </a:ext>
              </a:extLst>
            </p:cNvPr>
            <p:cNvSpPr>
              <a:spLocks noEditPoints="1"/>
            </p:cNvSpPr>
            <p:nvPr/>
          </p:nvSpPr>
          <p:spPr bwMode="auto">
            <a:xfrm>
              <a:off x="2787650" y="9477375"/>
              <a:ext cx="2874963" cy="1692275"/>
            </a:xfrm>
            <a:custGeom>
              <a:avLst/>
              <a:gdLst>
                <a:gd name="T0" fmla="*/ 209 w 888"/>
                <a:gd name="T1" fmla="*/ 128 h 522"/>
                <a:gd name="T2" fmla="*/ 324 w 888"/>
                <a:gd name="T3" fmla="*/ 64 h 522"/>
                <a:gd name="T4" fmla="*/ 539 w 888"/>
                <a:gd name="T5" fmla="*/ 2 h 522"/>
                <a:gd name="T6" fmla="*/ 641 w 888"/>
                <a:gd name="T7" fmla="*/ 7 h 522"/>
                <a:gd name="T8" fmla="*/ 760 w 888"/>
                <a:gd name="T9" fmla="*/ 108 h 522"/>
                <a:gd name="T10" fmla="*/ 786 w 888"/>
                <a:gd name="T11" fmla="*/ 130 h 522"/>
                <a:gd name="T12" fmla="*/ 852 w 888"/>
                <a:gd name="T13" fmla="*/ 159 h 522"/>
                <a:gd name="T14" fmla="*/ 854 w 888"/>
                <a:gd name="T15" fmla="*/ 230 h 522"/>
                <a:gd name="T16" fmla="*/ 745 w 888"/>
                <a:gd name="T17" fmla="*/ 274 h 522"/>
                <a:gd name="T18" fmla="*/ 513 w 888"/>
                <a:gd name="T19" fmla="*/ 252 h 522"/>
                <a:gd name="T20" fmla="*/ 439 w 888"/>
                <a:gd name="T21" fmla="*/ 217 h 522"/>
                <a:gd name="T22" fmla="*/ 398 w 888"/>
                <a:gd name="T23" fmla="*/ 208 h 522"/>
                <a:gd name="T24" fmla="*/ 358 w 888"/>
                <a:gd name="T25" fmla="*/ 230 h 522"/>
                <a:gd name="T26" fmla="*/ 331 w 888"/>
                <a:gd name="T27" fmla="*/ 305 h 522"/>
                <a:gd name="T28" fmla="*/ 304 w 888"/>
                <a:gd name="T29" fmla="*/ 395 h 522"/>
                <a:gd name="T30" fmla="*/ 171 w 888"/>
                <a:gd name="T31" fmla="*/ 512 h 522"/>
                <a:gd name="T32" fmla="*/ 85 w 888"/>
                <a:gd name="T33" fmla="*/ 521 h 522"/>
                <a:gd name="T34" fmla="*/ 5 w 888"/>
                <a:gd name="T35" fmla="*/ 426 h 522"/>
                <a:gd name="T36" fmla="*/ 234 w 888"/>
                <a:gd name="T37" fmla="*/ 161 h 522"/>
                <a:gd name="T38" fmla="*/ 427 w 888"/>
                <a:gd name="T39" fmla="*/ 187 h 522"/>
                <a:gd name="T40" fmla="*/ 531 w 888"/>
                <a:gd name="T41" fmla="*/ 233 h 522"/>
                <a:gd name="T42" fmla="*/ 720 w 888"/>
                <a:gd name="T43" fmla="*/ 247 h 522"/>
                <a:gd name="T44" fmla="*/ 809 w 888"/>
                <a:gd name="T45" fmla="*/ 222 h 522"/>
                <a:gd name="T46" fmla="*/ 837 w 888"/>
                <a:gd name="T47" fmla="*/ 207 h 522"/>
                <a:gd name="T48" fmla="*/ 838 w 888"/>
                <a:gd name="T49" fmla="*/ 174 h 522"/>
                <a:gd name="T50" fmla="*/ 786 w 888"/>
                <a:gd name="T51" fmla="*/ 142 h 522"/>
                <a:gd name="T52" fmla="*/ 756 w 888"/>
                <a:gd name="T53" fmla="*/ 115 h 522"/>
                <a:gd name="T54" fmla="*/ 631 w 888"/>
                <a:gd name="T55" fmla="*/ 32 h 522"/>
                <a:gd name="T56" fmla="*/ 411 w 888"/>
                <a:gd name="T57" fmla="*/ 46 h 522"/>
                <a:gd name="T58" fmla="*/ 224 w 888"/>
                <a:gd name="T59" fmla="*/ 126 h 522"/>
                <a:gd name="T60" fmla="*/ 211 w 888"/>
                <a:gd name="T61" fmla="*/ 131 h 522"/>
                <a:gd name="T62" fmla="*/ 209 w 888"/>
                <a:gd name="T63" fmla="*/ 128 h 522"/>
                <a:gd name="T64" fmla="*/ 403 w 888"/>
                <a:gd name="T65" fmla="*/ 196 h 522"/>
                <a:gd name="T66" fmla="*/ 395 w 888"/>
                <a:gd name="T67" fmla="*/ 190 h 522"/>
                <a:gd name="T68" fmla="*/ 220 w 888"/>
                <a:gd name="T69" fmla="*/ 178 h 522"/>
                <a:gd name="T70" fmla="*/ 70 w 888"/>
                <a:gd name="T71" fmla="*/ 294 h 522"/>
                <a:gd name="T72" fmla="*/ 17 w 888"/>
                <a:gd name="T73" fmla="*/ 400 h 522"/>
                <a:gd name="T74" fmla="*/ 104 w 888"/>
                <a:gd name="T75" fmla="*/ 503 h 522"/>
                <a:gd name="T76" fmla="*/ 201 w 888"/>
                <a:gd name="T77" fmla="*/ 478 h 522"/>
                <a:gd name="T78" fmla="*/ 292 w 888"/>
                <a:gd name="T79" fmla="*/ 364 h 522"/>
                <a:gd name="T80" fmla="*/ 313 w 888"/>
                <a:gd name="T81" fmla="*/ 279 h 522"/>
                <a:gd name="T82" fmla="*/ 403 w 888"/>
                <a:gd name="T83" fmla="*/ 196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8" h="522">
                  <a:moveTo>
                    <a:pt x="209" y="128"/>
                  </a:moveTo>
                  <a:cubicBezTo>
                    <a:pt x="247" y="107"/>
                    <a:pt x="285" y="84"/>
                    <a:pt x="324" y="64"/>
                  </a:cubicBezTo>
                  <a:cubicBezTo>
                    <a:pt x="392" y="31"/>
                    <a:pt x="463" y="7"/>
                    <a:pt x="539" y="2"/>
                  </a:cubicBezTo>
                  <a:cubicBezTo>
                    <a:pt x="573" y="0"/>
                    <a:pt x="608" y="1"/>
                    <a:pt x="641" y="7"/>
                  </a:cubicBezTo>
                  <a:cubicBezTo>
                    <a:pt x="698" y="19"/>
                    <a:pt x="735" y="58"/>
                    <a:pt x="760" y="108"/>
                  </a:cubicBezTo>
                  <a:cubicBezTo>
                    <a:pt x="766" y="120"/>
                    <a:pt x="774" y="126"/>
                    <a:pt x="786" y="130"/>
                  </a:cubicBezTo>
                  <a:cubicBezTo>
                    <a:pt x="809" y="139"/>
                    <a:pt x="831" y="147"/>
                    <a:pt x="852" y="159"/>
                  </a:cubicBezTo>
                  <a:cubicBezTo>
                    <a:pt x="887" y="180"/>
                    <a:pt x="888" y="206"/>
                    <a:pt x="854" y="230"/>
                  </a:cubicBezTo>
                  <a:cubicBezTo>
                    <a:pt x="821" y="253"/>
                    <a:pt x="784" y="267"/>
                    <a:pt x="745" y="274"/>
                  </a:cubicBezTo>
                  <a:cubicBezTo>
                    <a:pt x="665" y="288"/>
                    <a:pt x="588" y="281"/>
                    <a:pt x="513" y="252"/>
                  </a:cubicBezTo>
                  <a:cubicBezTo>
                    <a:pt x="488" y="242"/>
                    <a:pt x="464" y="227"/>
                    <a:pt x="439" y="217"/>
                  </a:cubicBezTo>
                  <a:cubicBezTo>
                    <a:pt x="426" y="212"/>
                    <a:pt x="412" y="210"/>
                    <a:pt x="398" y="208"/>
                  </a:cubicBezTo>
                  <a:cubicBezTo>
                    <a:pt x="381" y="206"/>
                    <a:pt x="365" y="214"/>
                    <a:pt x="358" y="230"/>
                  </a:cubicBezTo>
                  <a:cubicBezTo>
                    <a:pt x="347" y="254"/>
                    <a:pt x="339" y="280"/>
                    <a:pt x="331" y="305"/>
                  </a:cubicBezTo>
                  <a:cubicBezTo>
                    <a:pt x="321" y="335"/>
                    <a:pt x="313" y="365"/>
                    <a:pt x="304" y="395"/>
                  </a:cubicBezTo>
                  <a:cubicBezTo>
                    <a:pt x="283" y="460"/>
                    <a:pt x="234" y="495"/>
                    <a:pt x="171" y="512"/>
                  </a:cubicBezTo>
                  <a:cubicBezTo>
                    <a:pt x="144" y="519"/>
                    <a:pt x="114" y="522"/>
                    <a:pt x="85" y="521"/>
                  </a:cubicBezTo>
                  <a:cubicBezTo>
                    <a:pt x="33" y="519"/>
                    <a:pt x="0" y="479"/>
                    <a:pt x="5" y="426"/>
                  </a:cubicBezTo>
                  <a:cubicBezTo>
                    <a:pt x="15" y="320"/>
                    <a:pt x="94" y="194"/>
                    <a:pt x="234" y="161"/>
                  </a:cubicBezTo>
                  <a:cubicBezTo>
                    <a:pt x="303" y="145"/>
                    <a:pt x="365" y="161"/>
                    <a:pt x="427" y="187"/>
                  </a:cubicBezTo>
                  <a:cubicBezTo>
                    <a:pt x="462" y="202"/>
                    <a:pt x="496" y="217"/>
                    <a:pt x="531" y="233"/>
                  </a:cubicBezTo>
                  <a:cubicBezTo>
                    <a:pt x="592" y="260"/>
                    <a:pt x="656" y="261"/>
                    <a:pt x="720" y="247"/>
                  </a:cubicBezTo>
                  <a:cubicBezTo>
                    <a:pt x="750" y="241"/>
                    <a:pt x="780" y="231"/>
                    <a:pt x="809" y="222"/>
                  </a:cubicBezTo>
                  <a:cubicBezTo>
                    <a:pt x="819" y="218"/>
                    <a:pt x="829" y="213"/>
                    <a:pt x="837" y="207"/>
                  </a:cubicBezTo>
                  <a:cubicBezTo>
                    <a:pt x="851" y="197"/>
                    <a:pt x="852" y="184"/>
                    <a:pt x="838" y="174"/>
                  </a:cubicBezTo>
                  <a:cubicBezTo>
                    <a:pt x="822" y="161"/>
                    <a:pt x="804" y="151"/>
                    <a:pt x="786" y="142"/>
                  </a:cubicBezTo>
                  <a:cubicBezTo>
                    <a:pt x="774" y="135"/>
                    <a:pt x="763" y="128"/>
                    <a:pt x="756" y="115"/>
                  </a:cubicBezTo>
                  <a:cubicBezTo>
                    <a:pt x="728" y="67"/>
                    <a:pt x="682" y="45"/>
                    <a:pt x="631" y="32"/>
                  </a:cubicBezTo>
                  <a:cubicBezTo>
                    <a:pt x="556" y="13"/>
                    <a:pt x="483" y="25"/>
                    <a:pt x="411" y="46"/>
                  </a:cubicBezTo>
                  <a:cubicBezTo>
                    <a:pt x="345" y="65"/>
                    <a:pt x="285" y="97"/>
                    <a:pt x="224" y="126"/>
                  </a:cubicBezTo>
                  <a:cubicBezTo>
                    <a:pt x="220" y="128"/>
                    <a:pt x="215" y="130"/>
                    <a:pt x="211" y="131"/>
                  </a:cubicBezTo>
                  <a:cubicBezTo>
                    <a:pt x="210" y="130"/>
                    <a:pt x="210" y="129"/>
                    <a:pt x="209" y="128"/>
                  </a:cubicBezTo>
                  <a:close/>
                  <a:moveTo>
                    <a:pt x="403" y="196"/>
                  </a:moveTo>
                  <a:cubicBezTo>
                    <a:pt x="400" y="193"/>
                    <a:pt x="398" y="192"/>
                    <a:pt x="395" y="190"/>
                  </a:cubicBezTo>
                  <a:cubicBezTo>
                    <a:pt x="339" y="160"/>
                    <a:pt x="279" y="157"/>
                    <a:pt x="220" y="178"/>
                  </a:cubicBezTo>
                  <a:cubicBezTo>
                    <a:pt x="158" y="200"/>
                    <a:pt x="111" y="244"/>
                    <a:pt x="70" y="294"/>
                  </a:cubicBezTo>
                  <a:cubicBezTo>
                    <a:pt x="45" y="325"/>
                    <a:pt x="24" y="360"/>
                    <a:pt x="17" y="400"/>
                  </a:cubicBezTo>
                  <a:cubicBezTo>
                    <a:pt x="6" y="460"/>
                    <a:pt x="43" y="504"/>
                    <a:pt x="104" y="503"/>
                  </a:cubicBezTo>
                  <a:cubicBezTo>
                    <a:pt x="138" y="503"/>
                    <a:pt x="170" y="492"/>
                    <a:pt x="201" y="478"/>
                  </a:cubicBezTo>
                  <a:cubicBezTo>
                    <a:pt x="252" y="456"/>
                    <a:pt x="280" y="417"/>
                    <a:pt x="292" y="364"/>
                  </a:cubicBezTo>
                  <a:cubicBezTo>
                    <a:pt x="299" y="336"/>
                    <a:pt x="306" y="308"/>
                    <a:pt x="313" y="279"/>
                  </a:cubicBezTo>
                  <a:cubicBezTo>
                    <a:pt x="327" y="222"/>
                    <a:pt x="347" y="203"/>
                    <a:pt x="403" y="1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 name="Freeform 20">
              <a:extLst>
                <a:ext uri="{FF2B5EF4-FFF2-40B4-BE49-F238E27FC236}">
                  <a16:creationId xmlns="" xmlns:a16="http://schemas.microsoft.com/office/drawing/2014/main" id="{548DF4BA-FB06-4F2E-9884-8AFC48FBF5BE}"/>
                </a:ext>
              </a:extLst>
            </p:cNvPr>
            <p:cNvSpPr>
              <a:spLocks/>
            </p:cNvSpPr>
            <p:nvPr/>
          </p:nvSpPr>
          <p:spPr bwMode="auto">
            <a:xfrm>
              <a:off x="2765425" y="7048500"/>
              <a:ext cx="1139825" cy="3148013"/>
            </a:xfrm>
            <a:custGeom>
              <a:avLst/>
              <a:gdLst>
                <a:gd name="T0" fmla="*/ 167 w 352"/>
                <a:gd name="T1" fmla="*/ 889 h 971"/>
                <a:gd name="T2" fmla="*/ 231 w 352"/>
                <a:gd name="T3" fmla="*/ 720 h 971"/>
                <a:gd name="T4" fmla="*/ 303 w 352"/>
                <a:gd name="T5" fmla="*/ 421 h 971"/>
                <a:gd name="T6" fmla="*/ 298 w 352"/>
                <a:gd name="T7" fmla="*/ 228 h 971"/>
                <a:gd name="T8" fmla="*/ 266 w 352"/>
                <a:gd name="T9" fmla="*/ 165 h 971"/>
                <a:gd name="T10" fmla="*/ 217 w 352"/>
                <a:gd name="T11" fmla="*/ 50 h 971"/>
                <a:gd name="T12" fmla="*/ 197 w 352"/>
                <a:gd name="T13" fmla="*/ 43 h 971"/>
                <a:gd name="T14" fmla="*/ 51 w 352"/>
                <a:gd name="T15" fmla="*/ 264 h 971"/>
                <a:gd name="T16" fmla="*/ 39 w 352"/>
                <a:gd name="T17" fmla="*/ 437 h 971"/>
                <a:gd name="T18" fmla="*/ 59 w 352"/>
                <a:gd name="T19" fmla="*/ 682 h 971"/>
                <a:gd name="T20" fmla="*/ 71 w 352"/>
                <a:gd name="T21" fmla="*/ 905 h 971"/>
                <a:gd name="T22" fmla="*/ 79 w 352"/>
                <a:gd name="T23" fmla="*/ 955 h 971"/>
                <a:gd name="T24" fmla="*/ 79 w 352"/>
                <a:gd name="T25" fmla="*/ 970 h 971"/>
                <a:gd name="T26" fmla="*/ 73 w 352"/>
                <a:gd name="T27" fmla="*/ 971 h 971"/>
                <a:gd name="T28" fmla="*/ 59 w 352"/>
                <a:gd name="T29" fmla="*/ 914 h 971"/>
                <a:gd name="T30" fmla="*/ 41 w 352"/>
                <a:gd name="T31" fmla="*/ 696 h 971"/>
                <a:gd name="T32" fmla="*/ 22 w 352"/>
                <a:gd name="T33" fmla="*/ 461 h 971"/>
                <a:gd name="T34" fmla="*/ 8 w 352"/>
                <a:gd name="T35" fmla="*/ 389 h 971"/>
                <a:gd name="T36" fmla="*/ 39 w 352"/>
                <a:gd name="T37" fmla="*/ 228 h 971"/>
                <a:gd name="T38" fmla="*/ 193 w 352"/>
                <a:gd name="T39" fmla="*/ 14 h 971"/>
                <a:gd name="T40" fmla="*/ 218 w 352"/>
                <a:gd name="T41" fmla="*/ 0 h 971"/>
                <a:gd name="T42" fmla="*/ 224 w 352"/>
                <a:gd name="T43" fmla="*/ 25 h 971"/>
                <a:gd name="T44" fmla="*/ 262 w 352"/>
                <a:gd name="T45" fmla="*/ 110 h 971"/>
                <a:gd name="T46" fmla="*/ 316 w 352"/>
                <a:gd name="T47" fmla="*/ 193 h 971"/>
                <a:gd name="T48" fmla="*/ 333 w 352"/>
                <a:gd name="T49" fmla="*/ 406 h 971"/>
                <a:gd name="T50" fmla="*/ 287 w 352"/>
                <a:gd name="T51" fmla="*/ 567 h 971"/>
                <a:gd name="T52" fmla="*/ 237 w 352"/>
                <a:gd name="T53" fmla="*/ 757 h 971"/>
                <a:gd name="T54" fmla="*/ 187 w 352"/>
                <a:gd name="T55" fmla="*/ 873 h 971"/>
                <a:gd name="T56" fmla="*/ 170 w 352"/>
                <a:gd name="T57" fmla="*/ 892 h 971"/>
                <a:gd name="T58" fmla="*/ 167 w 352"/>
                <a:gd name="T59" fmla="*/ 88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2" h="971">
                  <a:moveTo>
                    <a:pt x="167" y="889"/>
                  </a:moveTo>
                  <a:cubicBezTo>
                    <a:pt x="203" y="838"/>
                    <a:pt x="218" y="779"/>
                    <a:pt x="231" y="720"/>
                  </a:cubicBezTo>
                  <a:cubicBezTo>
                    <a:pt x="254" y="620"/>
                    <a:pt x="280" y="521"/>
                    <a:pt x="303" y="421"/>
                  </a:cubicBezTo>
                  <a:cubicBezTo>
                    <a:pt x="318" y="357"/>
                    <a:pt x="322" y="291"/>
                    <a:pt x="298" y="228"/>
                  </a:cubicBezTo>
                  <a:cubicBezTo>
                    <a:pt x="290" y="206"/>
                    <a:pt x="279" y="185"/>
                    <a:pt x="266" y="165"/>
                  </a:cubicBezTo>
                  <a:cubicBezTo>
                    <a:pt x="244" y="129"/>
                    <a:pt x="226" y="92"/>
                    <a:pt x="217" y="50"/>
                  </a:cubicBezTo>
                  <a:cubicBezTo>
                    <a:pt x="214" y="34"/>
                    <a:pt x="208" y="32"/>
                    <a:pt x="197" y="43"/>
                  </a:cubicBezTo>
                  <a:cubicBezTo>
                    <a:pt x="135" y="108"/>
                    <a:pt x="79" y="176"/>
                    <a:pt x="51" y="264"/>
                  </a:cubicBezTo>
                  <a:cubicBezTo>
                    <a:pt x="33" y="321"/>
                    <a:pt x="30" y="379"/>
                    <a:pt x="39" y="437"/>
                  </a:cubicBezTo>
                  <a:cubicBezTo>
                    <a:pt x="52" y="518"/>
                    <a:pt x="56" y="600"/>
                    <a:pt x="59" y="682"/>
                  </a:cubicBezTo>
                  <a:cubicBezTo>
                    <a:pt x="62" y="756"/>
                    <a:pt x="66" y="831"/>
                    <a:pt x="71" y="905"/>
                  </a:cubicBezTo>
                  <a:cubicBezTo>
                    <a:pt x="72" y="922"/>
                    <a:pt x="76" y="939"/>
                    <a:pt x="79" y="955"/>
                  </a:cubicBezTo>
                  <a:cubicBezTo>
                    <a:pt x="79" y="960"/>
                    <a:pt x="79" y="965"/>
                    <a:pt x="79" y="970"/>
                  </a:cubicBezTo>
                  <a:cubicBezTo>
                    <a:pt x="77" y="970"/>
                    <a:pt x="75" y="971"/>
                    <a:pt x="73" y="971"/>
                  </a:cubicBezTo>
                  <a:cubicBezTo>
                    <a:pt x="68" y="952"/>
                    <a:pt x="61" y="934"/>
                    <a:pt x="59" y="914"/>
                  </a:cubicBezTo>
                  <a:cubicBezTo>
                    <a:pt x="52" y="842"/>
                    <a:pt x="46" y="769"/>
                    <a:pt x="41" y="696"/>
                  </a:cubicBezTo>
                  <a:cubicBezTo>
                    <a:pt x="35" y="618"/>
                    <a:pt x="29" y="539"/>
                    <a:pt x="22" y="461"/>
                  </a:cubicBezTo>
                  <a:cubicBezTo>
                    <a:pt x="20" y="436"/>
                    <a:pt x="12" y="413"/>
                    <a:pt x="8" y="389"/>
                  </a:cubicBezTo>
                  <a:cubicBezTo>
                    <a:pt x="0" y="332"/>
                    <a:pt x="16" y="279"/>
                    <a:pt x="39" y="228"/>
                  </a:cubicBezTo>
                  <a:cubicBezTo>
                    <a:pt x="75" y="145"/>
                    <a:pt x="126" y="74"/>
                    <a:pt x="193" y="14"/>
                  </a:cubicBezTo>
                  <a:cubicBezTo>
                    <a:pt x="200" y="8"/>
                    <a:pt x="210" y="5"/>
                    <a:pt x="218" y="0"/>
                  </a:cubicBezTo>
                  <a:cubicBezTo>
                    <a:pt x="220" y="8"/>
                    <a:pt x="224" y="17"/>
                    <a:pt x="224" y="25"/>
                  </a:cubicBezTo>
                  <a:cubicBezTo>
                    <a:pt x="227" y="58"/>
                    <a:pt x="244" y="84"/>
                    <a:pt x="262" y="110"/>
                  </a:cubicBezTo>
                  <a:cubicBezTo>
                    <a:pt x="280" y="138"/>
                    <a:pt x="300" y="164"/>
                    <a:pt x="316" y="193"/>
                  </a:cubicBezTo>
                  <a:cubicBezTo>
                    <a:pt x="352" y="261"/>
                    <a:pt x="351" y="334"/>
                    <a:pt x="333" y="406"/>
                  </a:cubicBezTo>
                  <a:cubicBezTo>
                    <a:pt x="319" y="460"/>
                    <a:pt x="301" y="513"/>
                    <a:pt x="287" y="567"/>
                  </a:cubicBezTo>
                  <a:cubicBezTo>
                    <a:pt x="269" y="630"/>
                    <a:pt x="255" y="694"/>
                    <a:pt x="237" y="757"/>
                  </a:cubicBezTo>
                  <a:cubicBezTo>
                    <a:pt x="226" y="798"/>
                    <a:pt x="212" y="838"/>
                    <a:pt x="187" y="873"/>
                  </a:cubicBezTo>
                  <a:cubicBezTo>
                    <a:pt x="182" y="880"/>
                    <a:pt x="176" y="886"/>
                    <a:pt x="170" y="892"/>
                  </a:cubicBezTo>
                  <a:cubicBezTo>
                    <a:pt x="169" y="891"/>
                    <a:pt x="168" y="890"/>
                    <a:pt x="167"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 name="Freeform 22">
              <a:extLst>
                <a:ext uri="{FF2B5EF4-FFF2-40B4-BE49-F238E27FC236}">
                  <a16:creationId xmlns="" xmlns:a16="http://schemas.microsoft.com/office/drawing/2014/main" id="{5A4D5FD9-CC3A-45D9-A6A2-50478B4FFCE6}"/>
                </a:ext>
              </a:extLst>
            </p:cNvPr>
            <p:cNvSpPr>
              <a:spLocks/>
            </p:cNvSpPr>
            <p:nvPr/>
          </p:nvSpPr>
          <p:spPr bwMode="auto">
            <a:xfrm>
              <a:off x="968375" y="7385050"/>
              <a:ext cx="1520825" cy="3641725"/>
            </a:xfrm>
            <a:custGeom>
              <a:avLst/>
              <a:gdLst>
                <a:gd name="T0" fmla="*/ 141 w 470"/>
                <a:gd name="T1" fmla="*/ 62 h 1123"/>
                <a:gd name="T2" fmla="*/ 39 w 470"/>
                <a:gd name="T3" fmla="*/ 15 h 1123"/>
                <a:gd name="T4" fmla="*/ 42 w 470"/>
                <a:gd name="T5" fmla="*/ 29 h 1123"/>
                <a:gd name="T6" fmla="*/ 54 w 470"/>
                <a:gd name="T7" fmla="*/ 209 h 1123"/>
                <a:gd name="T8" fmla="*/ 31 w 470"/>
                <a:gd name="T9" fmla="*/ 372 h 1123"/>
                <a:gd name="T10" fmla="*/ 132 w 470"/>
                <a:gd name="T11" fmla="*/ 675 h 1123"/>
                <a:gd name="T12" fmla="*/ 243 w 470"/>
                <a:gd name="T13" fmla="*/ 786 h 1123"/>
                <a:gd name="T14" fmla="*/ 331 w 470"/>
                <a:gd name="T15" fmla="*/ 928 h 1123"/>
                <a:gd name="T16" fmla="*/ 470 w 470"/>
                <a:gd name="T17" fmla="*/ 1119 h 1123"/>
                <a:gd name="T18" fmla="*/ 466 w 470"/>
                <a:gd name="T19" fmla="*/ 1123 h 1123"/>
                <a:gd name="T20" fmla="*/ 420 w 470"/>
                <a:gd name="T21" fmla="*/ 1090 h 1123"/>
                <a:gd name="T22" fmla="*/ 333 w 470"/>
                <a:gd name="T23" fmla="*/ 970 h 1123"/>
                <a:gd name="T24" fmla="*/ 187 w 470"/>
                <a:gd name="T25" fmla="*/ 767 h 1123"/>
                <a:gd name="T26" fmla="*/ 86 w 470"/>
                <a:gd name="T27" fmla="*/ 662 h 1123"/>
                <a:gd name="T28" fmla="*/ 1 w 470"/>
                <a:gd name="T29" fmla="*/ 410 h 1123"/>
                <a:gd name="T30" fmla="*/ 27 w 470"/>
                <a:gd name="T31" fmla="*/ 204 h 1123"/>
                <a:gd name="T32" fmla="*/ 41 w 470"/>
                <a:gd name="T33" fmla="*/ 126 h 1123"/>
                <a:gd name="T34" fmla="*/ 25 w 470"/>
                <a:gd name="T35" fmla="*/ 26 h 1123"/>
                <a:gd name="T36" fmla="*/ 36 w 470"/>
                <a:gd name="T37" fmla="*/ 1 h 1123"/>
                <a:gd name="T38" fmla="*/ 46 w 470"/>
                <a:gd name="T39" fmla="*/ 1 h 1123"/>
                <a:gd name="T40" fmla="*/ 141 w 470"/>
                <a:gd name="T41" fmla="*/ 6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0" h="1123">
                  <a:moveTo>
                    <a:pt x="141" y="62"/>
                  </a:moveTo>
                  <a:cubicBezTo>
                    <a:pt x="111" y="39"/>
                    <a:pt x="79" y="22"/>
                    <a:pt x="39" y="15"/>
                  </a:cubicBezTo>
                  <a:cubicBezTo>
                    <a:pt x="40" y="21"/>
                    <a:pt x="40" y="25"/>
                    <a:pt x="42" y="29"/>
                  </a:cubicBezTo>
                  <a:cubicBezTo>
                    <a:pt x="66" y="88"/>
                    <a:pt x="63" y="148"/>
                    <a:pt x="54" y="209"/>
                  </a:cubicBezTo>
                  <a:cubicBezTo>
                    <a:pt x="47" y="264"/>
                    <a:pt x="38" y="318"/>
                    <a:pt x="31" y="372"/>
                  </a:cubicBezTo>
                  <a:cubicBezTo>
                    <a:pt x="18" y="489"/>
                    <a:pt x="53" y="590"/>
                    <a:pt x="132" y="675"/>
                  </a:cubicBezTo>
                  <a:cubicBezTo>
                    <a:pt x="168" y="713"/>
                    <a:pt x="206" y="749"/>
                    <a:pt x="243" y="786"/>
                  </a:cubicBezTo>
                  <a:cubicBezTo>
                    <a:pt x="283" y="827"/>
                    <a:pt x="314" y="873"/>
                    <a:pt x="331" y="928"/>
                  </a:cubicBezTo>
                  <a:cubicBezTo>
                    <a:pt x="356" y="1006"/>
                    <a:pt x="396" y="1075"/>
                    <a:pt x="470" y="1119"/>
                  </a:cubicBezTo>
                  <a:cubicBezTo>
                    <a:pt x="468" y="1120"/>
                    <a:pt x="467" y="1121"/>
                    <a:pt x="466" y="1123"/>
                  </a:cubicBezTo>
                  <a:cubicBezTo>
                    <a:pt x="451" y="1112"/>
                    <a:pt x="435" y="1101"/>
                    <a:pt x="420" y="1090"/>
                  </a:cubicBezTo>
                  <a:cubicBezTo>
                    <a:pt x="380" y="1057"/>
                    <a:pt x="351" y="1016"/>
                    <a:pt x="333" y="970"/>
                  </a:cubicBezTo>
                  <a:cubicBezTo>
                    <a:pt x="301" y="889"/>
                    <a:pt x="246" y="827"/>
                    <a:pt x="187" y="767"/>
                  </a:cubicBezTo>
                  <a:cubicBezTo>
                    <a:pt x="153" y="733"/>
                    <a:pt x="118" y="699"/>
                    <a:pt x="86" y="662"/>
                  </a:cubicBezTo>
                  <a:cubicBezTo>
                    <a:pt x="22" y="591"/>
                    <a:pt x="0" y="505"/>
                    <a:pt x="1" y="410"/>
                  </a:cubicBezTo>
                  <a:cubicBezTo>
                    <a:pt x="2" y="340"/>
                    <a:pt x="16" y="272"/>
                    <a:pt x="27" y="204"/>
                  </a:cubicBezTo>
                  <a:cubicBezTo>
                    <a:pt x="31" y="178"/>
                    <a:pt x="36" y="152"/>
                    <a:pt x="41" y="126"/>
                  </a:cubicBezTo>
                  <a:cubicBezTo>
                    <a:pt x="48" y="90"/>
                    <a:pt x="43" y="57"/>
                    <a:pt x="25" y="26"/>
                  </a:cubicBezTo>
                  <a:cubicBezTo>
                    <a:pt x="17" y="13"/>
                    <a:pt x="21" y="5"/>
                    <a:pt x="36" y="1"/>
                  </a:cubicBezTo>
                  <a:cubicBezTo>
                    <a:pt x="39" y="1"/>
                    <a:pt x="43" y="0"/>
                    <a:pt x="46" y="1"/>
                  </a:cubicBezTo>
                  <a:cubicBezTo>
                    <a:pt x="87" y="6"/>
                    <a:pt x="118" y="28"/>
                    <a:pt x="14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 name="Freeform 23">
              <a:extLst>
                <a:ext uri="{FF2B5EF4-FFF2-40B4-BE49-F238E27FC236}">
                  <a16:creationId xmlns="" xmlns:a16="http://schemas.microsoft.com/office/drawing/2014/main" id="{FAB2369D-6542-4FEF-B814-8C936DFE4230}"/>
                </a:ext>
              </a:extLst>
            </p:cNvPr>
            <p:cNvSpPr>
              <a:spLocks/>
            </p:cNvSpPr>
            <p:nvPr/>
          </p:nvSpPr>
          <p:spPr bwMode="auto">
            <a:xfrm>
              <a:off x="377825" y="9642475"/>
              <a:ext cx="2266950" cy="1509713"/>
            </a:xfrm>
            <a:custGeom>
              <a:avLst/>
              <a:gdLst>
                <a:gd name="T0" fmla="*/ 700 w 700"/>
                <a:gd name="T1" fmla="*/ 457 h 466"/>
                <a:gd name="T2" fmla="*/ 570 w 700"/>
                <a:gd name="T3" fmla="*/ 449 h 466"/>
                <a:gd name="T4" fmla="*/ 367 w 700"/>
                <a:gd name="T5" fmla="*/ 408 h 466"/>
                <a:gd name="T6" fmla="*/ 251 w 700"/>
                <a:gd name="T7" fmla="*/ 363 h 466"/>
                <a:gd name="T8" fmla="*/ 194 w 700"/>
                <a:gd name="T9" fmla="*/ 291 h 466"/>
                <a:gd name="T10" fmla="*/ 104 w 700"/>
                <a:gd name="T11" fmla="*/ 167 h 466"/>
                <a:gd name="T12" fmla="*/ 19 w 700"/>
                <a:gd name="T13" fmla="*/ 79 h 466"/>
                <a:gd name="T14" fmla="*/ 27 w 700"/>
                <a:gd name="T15" fmla="*/ 33 h 466"/>
                <a:gd name="T16" fmla="*/ 196 w 700"/>
                <a:gd name="T17" fmla="*/ 16 h 466"/>
                <a:gd name="T18" fmla="*/ 402 w 700"/>
                <a:gd name="T19" fmla="*/ 189 h 466"/>
                <a:gd name="T20" fmla="*/ 494 w 700"/>
                <a:gd name="T21" fmla="*/ 306 h 466"/>
                <a:gd name="T22" fmla="*/ 527 w 700"/>
                <a:gd name="T23" fmla="*/ 332 h 466"/>
                <a:gd name="T24" fmla="*/ 476 w 700"/>
                <a:gd name="T25" fmla="*/ 306 h 466"/>
                <a:gd name="T26" fmla="*/ 373 w 700"/>
                <a:gd name="T27" fmla="*/ 184 h 466"/>
                <a:gd name="T28" fmla="*/ 288 w 700"/>
                <a:gd name="T29" fmla="*/ 79 h 466"/>
                <a:gd name="T30" fmla="*/ 171 w 700"/>
                <a:gd name="T31" fmla="*/ 27 h 466"/>
                <a:gd name="T32" fmla="*/ 30 w 700"/>
                <a:gd name="T33" fmla="*/ 44 h 466"/>
                <a:gd name="T34" fmla="*/ 12 w 700"/>
                <a:gd name="T35" fmla="*/ 55 h 466"/>
                <a:gd name="T36" fmla="*/ 23 w 700"/>
                <a:gd name="T37" fmla="*/ 72 h 466"/>
                <a:gd name="T38" fmla="*/ 211 w 700"/>
                <a:gd name="T39" fmla="*/ 273 h 466"/>
                <a:gd name="T40" fmla="*/ 383 w 700"/>
                <a:gd name="T41" fmla="*/ 389 h 466"/>
                <a:gd name="T42" fmla="*/ 651 w 700"/>
                <a:gd name="T43" fmla="*/ 448 h 466"/>
                <a:gd name="T44" fmla="*/ 685 w 700"/>
                <a:gd name="T45" fmla="*/ 452 h 466"/>
                <a:gd name="T46" fmla="*/ 700 w 700"/>
                <a:gd name="T47" fmla="*/ 457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0" h="466">
                  <a:moveTo>
                    <a:pt x="700" y="457"/>
                  </a:moveTo>
                  <a:cubicBezTo>
                    <a:pt x="655" y="466"/>
                    <a:pt x="612" y="458"/>
                    <a:pt x="570" y="449"/>
                  </a:cubicBezTo>
                  <a:cubicBezTo>
                    <a:pt x="502" y="435"/>
                    <a:pt x="435" y="422"/>
                    <a:pt x="367" y="408"/>
                  </a:cubicBezTo>
                  <a:cubicBezTo>
                    <a:pt x="326" y="399"/>
                    <a:pt x="286" y="388"/>
                    <a:pt x="251" y="363"/>
                  </a:cubicBezTo>
                  <a:cubicBezTo>
                    <a:pt x="225" y="344"/>
                    <a:pt x="206" y="320"/>
                    <a:pt x="194" y="291"/>
                  </a:cubicBezTo>
                  <a:cubicBezTo>
                    <a:pt x="174" y="242"/>
                    <a:pt x="144" y="202"/>
                    <a:pt x="104" y="167"/>
                  </a:cubicBezTo>
                  <a:cubicBezTo>
                    <a:pt x="73" y="141"/>
                    <a:pt x="46" y="109"/>
                    <a:pt x="19" y="79"/>
                  </a:cubicBezTo>
                  <a:cubicBezTo>
                    <a:pt x="0" y="59"/>
                    <a:pt x="3" y="47"/>
                    <a:pt x="27" y="33"/>
                  </a:cubicBezTo>
                  <a:cubicBezTo>
                    <a:pt x="80" y="0"/>
                    <a:pt x="138" y="0"/>
                    <a:pt x="196" y="16"/>
                  </a:cubicBezTo>
                  <a:cubicBezTo>
                    <a:pt x="290" y="43"/>
                    <a:pt x="354" y="106"/>
                    <a:pt x="402" y="189"/>
                  </a:cubicBezTo>
                  <a:cubicBezTo>
                    <a:pt x="427" y="232"/>
                    <a:pt x="454" y="274"/>
                    <a:pt x="494" y="306"/>
                  </a:cubicBezTo>
                  <a:cubicBezTo>
                    <a:pt x="504" y="315"/>
                    <a:pt x="516" y="323"/>
                    <a:pt x="527" y="332"/>
                  </a:cubicBezTo>
                  <a:cubicBezTo>
                    <a:pt x="507" y="329"/>
                    <a:pt x="491" y="318"/>
                    <a:pt x="476" y="306"/>
                  </a:cubicBezTo>
                  <a:cubicBezTo>
                    <a:pt x="435" y="271"/>
                    <a:pt x="405" y="226"/>
                    <a:pt x="373" y="184"/>
                  </a:cubicBezTo>
                  <a:cubicBezTo>
                    <a:pt x="345" y="148"/>
                    <a:pt x="317" y="113"/>
                    <a:pt x="288" y="79"/>
                  </a:cubicBezTo>
                  <a:cubicBezTo>
                    <a:pt x="257" y="44"/>
                    <a:pt x="216" y="29"/>
                    <a:pt x="171" y="27"/>
                  </a:cubicBezTo>
                  <a:cubicBezTo>
                    <a:pt x="123" y="25"/>
                    <a:pt x="76" y="30"/>
                    <a:pt x="30" y="44"/>
                  </a:cubicBezTo>
                  <a:cubicBezTo>
                    <a:pt x="23" y="46"/>
                    <a:pt x="18" y="51"/>
                    <a:pt x="12" y="55"/>
                  </a:cubicBezTo>
                  <a:cubicBezTo>
                    <a:pt x="16" y="61"/>
                    <a:pt x="18" y="68"/>
                    <a:pt x="23" y="72"/>
                  </a:cubicBezTo>
                  <a:cubicBezTo>
                    <a:pt x="101" y="125"/>
                    <a:pt x="159" y="196"/>
                    <a:pt x="211" y="273"/>
                  </a:cubicBezTo>
                  <a:cubicBezTo>
                    <a:pt x="253" y="335"/>
                    <a:pt x="310" y="373"/>
                    <a:pt x="383" y="389"/>
                  </a:cubicBezTo>
                  <a:cubicBezTo>
                    <a:pt x="472" y="408"/>
                    <a:pt x="562" y="428"/>
                    <a:pt x="651" y="448"/>
                  </a:cubicBezTo>
                  <a:cubicBezTo>
                    <a:pt x="662" y="450"/>
                    <a:pt x="674" y="450"/>
                    <a:pt x="685" y="452"/>
                  </a:cubicBezTo>
                  <a:cubicBezTo>
                    <a:pt x="690" y="453"/>
                    <a:pt x="695" y="455"/>
                    <a:pt x="700" y="4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 name="Freeform 24">
              <a:extLst>
                <a:ext uri="{FF2B5EF4-FFF2-40B4-BE49-F238E27FC236}">
                  <a16:creationId xmlns="" xmlns:a16="http://schemas.microsoft.com/office/drawing/2014/main" id="{CDEBFF24-6390-4C4B-861C-B85BFDF6D958}"/>
                </a:ext>
              </a:extLst>
            </p:cNvPr>
            <p:cNvSpPr>
              <a:spLocks/>
            </p:cNvSpPr>
            <p:nvPr/>
          </p:nvSpPr>
          <p:spPr bwMode="auto">
            <a:xfrm>
              <a:off x="3535363" y="7392988"/>
              <a:ext cx="1385888" cy="2308225"/>
            </a:xfrm>
            <a:custGeom>
              <a:avLst/>
              <a:gdLst>
                <a:gd name="T0" fmla="*/ 0 w 428"/>
                <a:gd name="T1" fmla="*/ 711 h 712"/>
                <a:gd name="T2" fmla="*/ 71 w 428"/>
                <a:gd name="T3" fmla="*/ 457 h 712"/>
                <a:gd name="T4" fmla="*/ 295 w 428"/>
                <a:gd name="T5" fmla="*/ 108 h 712"/>
                <a:gd name="T6" fmla="*/ 345 w 428"/>
                <a:gd name="T7" fmla="*/ 54 h 712"/>
                <a:gd name="T8" fmla="*/ 355 w 428"/>
                <a:gd name="T9" fmla="*/ 9 h 712"/>
                <a:gd name="T10" fmla="*/ 427 w 428"/>
                <a:gd name="T11" fmla="*/ 64 h 712"/>
                <a:gd name="T12" fmla="*/ 404 w 428"/>
                <a:gd name="T13" fmla="*/ 158 h 712"/>
                <a:gd name="T14" fmla="*/ 225 w 428"/>
                <a:gd name="T15" fmla="*/ 465 h 712"/>
                <a:gd name="T16" fmla="*/ 125 w 428"/>
                <a:gd name="T17" fmla="*/ 590 h 712"/>
                <a:gd name="T18" fmla="*/ 122 w 428"/>
                <a:gd name="T19" fmla="*/ 588 h 712"/>
                <a:gd name="T20" fmla="*/ 145 w 428"/>
                <a:gd name="T21" fmla="*/ 554 h 712"/>
                <a:gd name="T22" fmla="*/ 335 w 428"/>
                <a:gd name="T23" fmla="*/ 259 h 712"/>
                <a:gd name="T24" fmla="*/ 395 w 428"/>
                <a:gd name="T25" fmla="*/ 112 h 712"/>
                <a:gd name="T26" fmla="*/ 400 w 428"/>
                <a:gd name="T27" fmla="*/ 54 h 712"/>
                <a:gd name="T28" fmla="*/ 371 w 428"/>
                <a:gd name="T29" fmla="*/ 26 h 712"/>
                <a:gd name="T30" fmla="*/ 288 w 428"/>
                <a:gd name="T31" fmla="*/ 131 h 712"/>
                <a:gd name="T32" fmla="*/ 79 w 428"/>
                <a:gd name="T33" fmla="*/ 492 h 712"/>
                <a:gd name="T34" fmla="*/ 9 w 428"/>
                <a:gd name="T35" fmla="*/ 698 h 712"/>
                <a:gd name="T36" fmla="*/ 4 w 428"/>
                <a:gd name="T37" fmla="*/ 712 h 712"/>
                <a:gd name="T38" fmla="*/ 0 w 428"/>
                <a:gd name="T39" fmla="*/ 71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8" h="712">
                  <a:moveTo>
                    <a:pt x="0" y="711"/>
                  </a:moveTo>
                  <a:cubicBezTo>
                    <a:pt x="23" y="626"/>
                    <a:pt x="44" y="541"/>
                    <a:pt x="71" y="457"/>
                  </a:cubicBezTo>
                  <a:cubicBezTo>
                    <a:pt x="115" y="322"/>
                    <a:pt x="192" y="206"/>
                    <a:pt x="295" y="108"/>
                  </a:cubicBezTo>
                  <a:cubicBezTo>
                    <a:pt x="313" y="91"/>
                    <a:pt x="330" y="73"/>
                    <a:pt x="345" y="54"/>
                  </a:cubicBezTo>
                  <a:cubicBezTo>
                    <a:pt x="356" y="42"/>
                    <a:pt x="362" y="26"/>
                    <a:pt x="355" y="9"/>
                  </a:cubicBezTo>
                  <a:cubicBezTo>
                    <a:pt x="395" y="0"/>
                    <a:pt x="426" y="23"/>
                    <a:pt x="427" y="64"/>
                  </a:cubicBezTo>
                  <a:cubicBezTo>
                    <a:pt x="428" y="98"/>
                    <a:pt x="416" y="128"/>
                    <a:pt x="404" y="158"/>
                  </a:cubicBezTo>
                  <a:cubicBezTo>
                    <a:pt x="361" y="270"/>
                    <a:pt x="297" y="370"/>
                    <a:pt x="225" y="465"/>
                  </a:cubicBezTo>
                  <a:cubicBezTo>
                    <a:pt x="192" y="507"/>
                    <a:pt x="158" y="549"/>
                    <a:pt x="125" y="590"/>
                  </a:cubicBezTo>
                  <a:cubicBezTo>
                    <a:pt x="124" y="590"/>
                    <a:pt x="123" y="589"/>
                    <a:pt x="122" y="588"/>
                  </a:cubicBezTo>
                  <a:cubicBezTo>
                    <a:pt x="130" y="577"/>
                    <a:pt x="138" y="566"/>
                    <a:pt x="145" y="554"/>
                  </a:cubicBezTo>
                  <a:cubicBezTo>
                    <a:pt x="208" y="456"/>
                    <a:pt x="273" y="359"/>
                    <a:pt x="335" y="259"/>
                  </a:cubicBezTo>
                  <a:cubicBezTo>
                    <a:pt x="363" y="214"/>
                    <a:pt x="383" y="164"/>
                    <a:pt x="395" y="112"/>
                  </a:cubicBezTo>
                  <a:cubicBezTo>
                    <a:pt x="399" y="93"/>
                    <a:pt x="400" y="73"/>
                    <a:pt x="400" y="54"/>
                  </a:cubicBezTo>
                  <a:cubicBezTo>
                    <a:pt x="399" y="37"/>
                    <a:pt x="389" y="29"/>
                    <a:pt x="371" y="26"/>
                  </a:cubicBezTo>
                  <a:cubicBezTo>
                    <a:pt x="351" y="67"/>
                    <a:pt x="319" y="99"/>
                    <a:pt x="288" y="131"/>
                  </a:cubicBezTo>
                  <a:cubicBezTo>
                    <a:pt x="190" y="235"/>
                    <a:pt x="121" y="356"/>
                    <a:pt x="79" y="492"/>
                  </a:cubicBezTo>
                  <a:cubicBezTo>
                    <a:pt x="58" y="561"/>
                    <a:pt x="33" y="629"/>
                    <a:pt x="9" y="698"/>
                  </a:cubicBezTo>
                  <a:cubicBezTo>
                    <a:pt x="8" y="703"/>
                    <a:pt x="6" y="707"/>
                    <a:pt x="4" y="712"/>
                  </a:cubicBezTo>
                  <a:cubicBezTo>
                    <a:pt x="2" y="711"/>
                    <a:pt x="1" y="711"/>
                    <a:pt x="0"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 name="Freeform 25">
              <a:extLst>
                <a:ext uri="{FF2B5EF4-FFF2-40B4-BE49-F238E27FC236}">
                  <a16:creationId xmlns="" xmlns:a16="http://schemas.microsoft.com/office/drawing/2014/main" id="{5BADD476-F44B-4DEC-9E25-31F3900F5D20}"/>
                </a:ext>
              </a:extLst>
            </p:cNvPr>
            <p:cNvSpPr>
              <a:spLocks/>
            </p:cNvSpPr>
            <p:nvPr/>
          </p:nvSpPr>
          <p:spPr bwMode="auto">
            <a:xfrm>
              <a:off x="1644650" y="7396163"/>
              <a:ext cx="1301750" cy="2865438"/>
            </a:xfrm>
            <a:custGeom>
              <a:avLst/>
              <a:gdLst>
                <a:gd name="T0" fmla="*/ 1 w 402"/>
                <a:gd name="T1" fmla="*/ 3 h 884"/>
                <a:gd name="T2" fmla="*/ 30 w 402"/>
                <a:gd name="T3" fmla="*/ 5 h 884"/>
                <a:gd name="T4" fmla="*/ 46 w 402"/>
                <a:gd name="T5" fmla="*/ 16 h 884"/>
                <a:gd name="T6" fmla="*/ 176 w 402"/>
                <a:gd name="T7" fmla="*/ 111 h 884"/>
                <a:gd name="T8" fmla="*/ 333 w 402"/>
                <a:gd name="T9" fmla="*/ 342 h 884"/>
                <a:gd name="T10" fmla="*/ 348 w 402"/>
                <a:gd name="T11" fmla="*/ 555 h 884"/>
                <a:gd name="T12" fmla="*/ 357 w 402"/>
                <a:gd name="T13" fmla="*/ 729 h 884"/>
                <a:gd name="T14" fmla="*/ 400 w 402"/>
                <a:gd name="T15" fmla="*/ 868 h 884"/>
                <a:gd name="T16" fmla="*/ 400 w 402"/>
                <a:gd name="T17" fmla="*/ 884 h 884"/>
                <a:gd name="T18" fmla="*/ 342 w 402"/>
                <a:gd name="T19" fmla="*/ 770 h 884"/>
                <a:gd name="T20" fmla="*/ 317 w 402"/>
                <a:gd name="T21" fmla="*/ 554 h 884"/>
                <a:gd name="T22" fmla="*/ 313 w 402"/>
                <a:gd name="T23" fmla="*/ 366 h 884"/>
                <a:gd name="T24" fmla="*/ 207 w 402"/>
                <a:gd name="T25" fmla="*/ 162 h 884"/>
                <a:gd name="T26" fmla="*/ 103 w 402"/>
                <a:gd name="T27" fmla="*/ 89 h 884"/>
                <a:gd name="T28" fmla="*/ 31 w 402"/>
                <a:gd name="T29" fmla="*/ 24 h 884"/>
                <a:gd name="T30" fmla="*/ 0 w 402"/>
                <a:gd name="T31" fmla="*/ 3 h 884"/>
                <a:gd name="T32" fmla="*/ 1 w 402"/>
                <a:gd name="T33" fmla="*/ 3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2" h="884">
                  <a:moveTo>
                    <a:pt x="1" y="3"/>
                  </a:moveTo>
                  <a:cubicBezTo>
                    <a:pt x="11" y="4"/>
                    <a:pt x="21" y="3"/>
                    <a:pt x="30" y="5"/>
                  </a:cubicBezTo>
                  <a:cubicBezTo>
                    <a:pt x="36" y="6"/>
                    <a:pt x="42" y="11"/>
                    <a:pt x="46" y="16"/>
                  </a:cubicBezTo>
                  <a:cubicBezTo>
                    <a:pt x="84" y="56"/>
                    <a:pt x="131" y="82"/>
                    <a:pt x="176" y="111"/>
                  </a:cubicBezTo>
                  <a:cubicBezTo>
                    <a:pt x="260" y="166"/>
                    <a:pt x="312" y="244"/>
                    <a:pt x="333" y="342"/>
                  </a:cubicBezTo>
                  <a:cubicBezTo>
                    <a:pt x="347" y="412"/>
                    <a:pt x="345" y="484"/>
                    <a:pt x="348" y="555"/>
                  </a:cubicBezTo>
                  <a:cubicBezTo>
                    <a:pt x="350" y="613"/>
                    <a:pt x="351" y="671"/>
                    <a:pt x="357" y="729"/>
                  </a:cubicBezTo>
                  <a:cubicBezTo>
                    <a:pt x="362" y="778"/>
                    <a:pt x="377" y="825"/>
                    <a:pt x="400" y="868"/>
                  </a:cubicBezTo>
                  <a:cubicBezTo>
                    <a:pt x="402" y="873"/>
                    <a:pt x="401" y="879"/>
                    <a:pt x="400" y="884"/>
                  </a:cubicBezTo>
                  <a:cubicBezTo>
                    <a:pt x="371" y="850"/>
                    <a:pt x="354" y="811"/>
                    <a:pt x="342" y="770"/>
                  </a:cubicBezTo>
                  <a:cubicBezTo>
                    <a:pt x="322" y="699"/>
                    <a:pt x="319" y="627"/>
                    <a:pt x="317" y="554"/>
                  </a:cubicBezTo>
                  <a:cubicBezTo>
                    <a:pt x="316" y="491"/>
                    <a:pt x="315" y="428"/>
                    <a:pt x="313" y="366"/>
                  </a:cubicBezTo>
                  <a:cubicBezTo>
                    <a:pt x="309" y="281"/>
                    <a:pt x="271" y="214"/>
                    <a:pt x="207" y="162"/>
                  </a:cubicBezTo>
                  <a:cubicBezTo>
                    <a:pt x="174" y="135"/>
                    <a:pt x="139" y="111"/>
                    <a:pt x="103" y="89"/>
                  </a:cubicBezTo>
                  <a:cubicBezTo>
                    <a:pt x="75" y="72"/>
                    <a:pt x="50" y="52"/>
                    <a:pt x="31" y="24"/>
                  </a:cubicBezTo>
                  <a:cubicBezTo>
                    <a:pt x="24" y="14"/>
                    <a:pt x="17" y="0"/>
                    <a:pt x="0"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 name="Freeform 26">
              <a:extLst>
                <a:ext uri="{FF2B5EF4-FFF2-40B4-BE49-F238E27FC236}">
                  <a16:creationId xmlns="" xmlns:a16="http://schemas.microsoft.com/office/drawing/2014/main" id="{12993C96-CA2E-44F7-A724-C2213BE45449}"/>
                </a:ext>
              </a:extLst>
            </p:cNvPr>
            <p:cNvSpPr>
              <a:spLocks/>
            </p:cNvSpPr>
            <p:nvPr/>
          </p:nvSpPr>
          <p:spPr bwMode="auto">
            <a:xfrm>
              <a:off x="1292225" y="7405688"/>
              <a:ext cx="1573213" cy="3714750"/>
            </a:xfrm>
            <a:custGeom>
              <a:avLst/>
              <a:gdLst>
                <a:gd name="T0" fmla="*/ 109 w 486"/>
                <a:gd name="T1" fmla="*/ 0 h 1146"/>
                <a:gd name="T2" fmla="*/ 87 w 486"/>
                <a:gd name="T3" fmla="*/ 47 h 1146"/>
                <a:gd name="T4" fmla="*/ 35 w 486"/>
                <a:gd name="T5" fmla="*/ 237 h 1146"/>
                <a:gd name="T6" fmla="*/ 47 w 486"/>
                <a:gd name="T7" fmla="*/ 468 h 1146"/>
                <a:gd name="T8" fmla="*/ 245 w 486"/>
                <a:gd name="T9" fmla="*/ 807 h 1146"/>
                <a:gd name="T10" fmla="*/ 261 w 486"/>
                <a:gd name="T11" fmla="*/ 833 h 1146"/>
                <a:gd name="T12" fmla="*/ 361 w 486"/>
                <a:gd name="T13" fmla="*/ 1051 h 1146"/>
                <a:gd name="T14" fmla="*/ 435 w 486"/>
                <a:gd name="T15" fmla="*/ 1112 h 1146"/>
                <a:gd name="T16" fmla="*/ 464 w 486"/>
                <a:gd name="T17" fmla="*/ 1124 h 1146"/>
                <a:gd name="T18" fmla="*/ 486 w 486"/>
                <a:gd name="T19" fmla="*/ 1143 h 1146"/>
                <a:gd name="T20" fmla="*/ 381 w 486"/>
                <a:gd name="T21" fmla="*/ 1115 h 1146"/>
                <a:gd name="T22" fmla="*/ 312 w 486"/>
                <a:gd name="T23" fmla="*/ 1011 h 1146"/>
                <a:gd name="T24" fmla="*/ 260 w 486"/>
                <a:gd name="T25" fmla="*/ 852 h 1146"/>
                <a:gd name="T26" fmla="*/ 235 w 486"/>
                <a:gd name="T27" fmla="*/ 807 h 1146"/>
                <a:gd name="T28" fmla="*/ 56 w 486"/>
                <a:gd name="T29" fmla="*/ 551 h 1146"/>
                <a:gd name="T30" fmla="*/ 4 w 486"/>
                <a:gd name="T31" fmla="*/ 293 h 1146"/>
                <a:gd name="T32" fmla="*/ 44 w 486"/>
                <a:gd name="T33" fmla="*/ 131 h 1146"/>
                <a:gd name="T34" fmla="*/ 81 w 486"/>
                <a:gd name="T35" fmla="*/ 31 h 1146"/>
                <a:gd name="T36" fmla="*/ 110 w 486"/>
                <a:gd name="T37" fmla="*/ 0 h 1146"/>
                <a:gd name="T38" fmla="*/ 109 w 486"/>
                <a:gd name="T39" fmla="*/ 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6" h="1146">
                  <a:moveTo>
                    <a:pt x="109" y="0"/>
                  </a:moveTo>
                  <a:cubicBezTo>
                    <a:pt x="102" y="15"/>
                    <a:pt x="92" y="30"/>
                    <a:pt x="87" y="47"/>
                  </a:cubicBezTo>
                  <a:cubicBezTo>
                    <a:pt x="69" y="110"/>
                    <a:pt x="50" y="173"/>
                    <a:pt x="35" y="237"/>
                  </a:cubicBezTo>
                  <a:cubicBezTo>
                    <a:pt x="16" y="315"/>
                    <a:pt x="27" y="392"/>
                    <a:pt x="47" y="468"/>
                  </a:cubicBezTo>
                  <a:cubicBezTo>
                    <a:pt x="81" y="599"/>
                    <a:pt x="149" y="711"/>
                    <a:pt x="245" y="807"/>
                  </a:cubicBezTo>
                  <a:cubicBezTo>
                    <a:pt x="252" y="814"/>
                    <a:pt x="258" y="823"/>
                    <a:pt x="261" y="833"/>
                  </a:cubicBezTo>
                  <a:cubicBezTo>
                    <a:pt x="287" y="909"/>
                    <a:pt x="319" y="982"/>
                    <a:pt x="361" y="1051"/>
                  </a:cubicBezTo>
                  <a:cubicBezTo>
                    <a:pt x="379" y="1080"/>
                    <a:pt x="404" y="1100"/>
                    <a:pt x="435" y="1112"/>
                  </a:cubicBezTo>
                  <a:cubicBezTo>
                    <a:pt x="445" y="1116"/>
                    <a:pt x="455" y="1119"/>
                    <a:pt x="464" y="1124"/>
                  </a:cubicBezTo>
                  <a:cubicBezTo>
                    <a:pt x="473" y="1128"/>
                    <a:pt x="480" y="1135"/>
                    <a:pt x="486" y="1143"/>
                  </a:cubicBezTo>
                  <a:cubicBezTo>
                    <a:pt x="447" y="1146"/>
                    <a:pt x="411" y="1141"/>
                    <a:pt x="381" y="1115"/>
                  </a:cubicBezTo>
                  <a:cubicBezTo>
                    <a:pt x="348" y="1087"/>
                    <a:pt x="327" y="1051"/>
                    <a:pt x="312" y="1011"/>
                  </a:cubicBezTo>
                  <a:cubicBezTo>
                    <a:pt x="293" y="959"/>
                    <a:pt x="277" y="905"/>
                    <a:pt x="260" y="852"/>
                  </a:cubicBezTo>
                  <a:cubicBezTo>
                    <a:pt x="255" y="835"/>
                    <a:pt x="248" y="820"/>
                    <a:pt x="235" y="807"/>
                  </a:cubicBezTo>
                  <a:cubicBezTo>
                    <a:pt x="160" y="733"/>
                    <a:pt x="97" y="649"/>
                    <a:pt x="56" y="551"/>
                  </a:cubicBezTo>
                  <a:cubicBezTo>
                    <a:pt x="23" y="468"/>
                    <a:pt x="0" y="383"/>
                    <a:pt x="4" y="293"/>
                  </a:cubicBezTo>
                  <a:cubicBezTo>
                    <a:pt x="7" y="237"/>
                    <a:pt x="25" y="184"/>
                    <a:pt x="44" y="131"/>
                  </a:cubicBezTo>
                  <a:cubicBezTo>
                    <a:pt x="57" y="98"/>
                    <a:pt x="68" y="64"/>
                    <a:pt x="81" y="31"/>
                  </a:cubicBezTo>
                  <a:cubicBezTo>
                    <a:pt x="86" y="17"/>
                    <a:pt x="92" y="3"/>
                    <a:pt x="110" y="0"/>
                  </a:cubicBezTo>
                  <a:cubicBezTo>
                    <a:pt x="110" y="0"/>
                    <a:pt x="109" y="0"/>
                    <a:pt x="10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 name="Freeform 31">
              <a:extLst>
                <a:ext uri="{FF2B5EF4-FFF2-40B4-BE49-F238E27FC236}">
                  <a16:creationId xmlns="" xmlns:a16="http://schemas.microsoft.com/office/drawing/2014/main" id="{426FAC13-A193-45C3-8288-CF633A35EEC0}"/>
                </a:ext>
              </a:extLst>
            </p:cNvPr>
            <p:cNvSpPr>
              <a:spLocks noEditPoints="1"/>
            </p:cNvSpPr>
            <p:nvPr/>
          </p:nvSpPr>
          <p:spPr bwMode="auto">
            <a:xfrm>
              <a:off x="3040063" y="10883900"/>
              <a:ext cx="768350" cy="877888"/>
            </a:xfrm>
            <a:custGeom>
              <a:avLst/>
              <a:gdLst>
                <a:gd name="T0" fmla="*/ 237 w 237"/>
                <a:gd name="T1" fmla="*/ 0 h 271"/>
                <a:gd name="T2" fmla="*/ 192 w 237"/>
                <a:gd name="T3" fmla="*/ 152 h 271"/>
                <a:gd name="T4" fmla="*/ 99 w 237"/>
                <a:gd name="T5" fmla="*/ 251 h 271"/>
                <a:gd name="T6" fmla="*/ 20 w 237"/>
                <a:gd name="T7" fmla="*/ 223 h 271"/>
                <a:gd name="T8" fmla="*/ 17 w 237"/>
                <a:gd name="T9" fmla="*/ 216 h 271"/>
                <a:gd name="T10" fmla="*/ 56 w 237"/>
                <a:gd name="T11" fmla="*/ 130 h 271"/>
                <a:gd name="T12" fmla="*/ 186 w 237"/>
                <a:gd name="T13" fmla="*/ 57 h 271"/>
                <a:gd name="T14" fmla="*/ 237 w 237"/>
                <a:gd name="T15" fmla="*/ 0 h 271"/>
                <a:gd name="T16" fmla="*/ 226 w 237"/>
                <a:gd name="T17" fmla="*/ 30 h 271"/>
                <a:gd name="T18" fmla="*/ 218 w 237"/>
                <a:gd name="T19" fmla="*/ 32 h 271"/>
                <a:gd name="T20" fmla="*/ 211 w 237"/>
                <a:gd name="T21" fmla="*/ 40 h 271"/>
                <a:gd name="T22" fmla="*/ 55 w 237"/>
                <a:gd name="T23" fmla="*/ 151 h 271"/>
                <a:gd name="T24" fmla="*/ 38 w 237"/>
                <a:gd name="T25" fmla="*/ 160 h 271"/>
                <a:gd name="T26" fmla="*/ 24 w 237"/>
                <a:gd name="T27" fmla="*/ 183 h 271"/>
                <a:gd name="T28" fmla="*/ 33 w 237"/>
                <a:gd name="T29" fmla="*/ 229 h 271"/>
                <a:gd name="T30" fmla="*/ 62 w 237"/>
                <a:gd name="T31" fmla="*/ 241 h 271"/>
                <a:gd name="T32" fmla="*/ 94 w 237"/>
                <a:gd name="T33" fmla="*/ 223 h 271"/>
                <a:gd name="T34" fmla="*/ 193 w 237"/>
                <a:gd name="T35" fmla="*/ 98 h 271"/>
                <a:gd name="T36" fmla="*/ 226 w 237"/>
                <a:gd name="T37" fmla="*/ 3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 h="271">
                  <a:moveTo>
                    <a:pt x="237" y="0"/>
                  </a:moveTo>
                  <a:cubicBezTo>
                    <a:pt x="230" y="54"/>
                    <a:pt x="218" y="105"/>
                    <a:pt x="192" y="152"/>
                  </a:cubicBezTo>
                  <a:cubicBezTo>
                    <a:pt x="170" y="193"/>
                    <a:pt x="140" y="228"/>
                    <a:pt x="99" y="251"/>
                  </a:cubicBezTo>
                  <a:cubicBezTo>
                    <a:pt x="63" y="271"/>
                    <a:pt x="36" y="261"/>
                    <a:pt x="20" y="223"/>
                  </a:cubicBezTo>
                  <a:cubicBezTo>
                    <a:pt x="19" y="221"/>
                    <a:pt x="18" y="219"/>
                    <a:pt x="17" y="216"/>
                  </a:cubicBezTo>
                  <a:cubicBezTo>
                    <a:pt x="0" y="172"/>
                    <a:pt x="12" y="146"/>
                    <a:pt x="56" y="130"/>
                  </a:cubicBezTo>
                  <a:cubicBezTo>
                    <a:pt x="104" y="113"/>
                    <a:pt x="149" y="92"/>
                    <a:pt x="186" y="57"/>
                  </a:cubicBezTo>
                  <a:cubicBezTo>
                    <a:pt x="204" y="40"/>
                    <a:pt x="220" y="20"/>
                    <a:pt x="237" y="0"/>
                  </a:cubicBezTo>
                  <a:close/>
                  <a:moveTo>
                    <a:pt x="226" y="30"/>
                  </a:moveTo>
                  <a:cubicBezTo>
                    <a:pt x="220" y="31"/>
                    <a:pt x="219" y="31"/>
                    <a:pt x="218" y="32"/>
                  </a:cubicBezTo>
                  <a:cubicBezTo>
                    <a:pt x="216" y="34"/>
                    <a:pt x="213" y="37"/>
                    <a:pt x="211" y="40"/>
                  </a:cubicBezTo>
                  <a:cubicBezTo>
                    <a:pt x="168" y="89"/>
                    <a:pt x="120" y="132"/>
                    <a:pt x="55" y="151"/>
                  </a:cubicBezTo>
                  <a:cubicBezTo>
                    <a:pt x="49" y="153"/>
                    <a:pt x="42" y="155"/>
                    <a:pt x="38" y="160"/>
                  </a:cubicBezTo>
                  <a:cubicBezTo>
                    <a:pt x="32" y="166"/>
                    <a:pt x="24" y="175"/>
                    <a:pt x="24" y="183"/>
                  </a:cubicBezTo>
                  <a:cubicBezTo>
                    <a:pt x="24" y="198"/>
                    <a:pt x="27" y="214"/>
                    <a:pt x="33" y="229"/>
                  </a:cubicBezTo>
                  <a:cubicBezTo>
                    <a:pt x="37" y="242"/>
                    <a:pt x="49" y="247"/>
                    <a:pt x="62" y="241"/>
                  </a:cubicBezTo>
                  <a:cubicBezTo>
                    <a:pt x="74" y="237"/>
                    <a:pt x="85" y="231"/>
                    <a:pt x="94" y="223"/>
                  </a:cubicBezTo>
                  <a:cubicBezTo>
                    <a:pt x="136" y="188"/>
                    <a:pt x="166" y="144"/>
                    <a:pt x="193" y="98"/>
                  </a:cubicBezTo>
                  <a:cubicBezTo>
                    <a:pt x="205" y="77"/>
                    <a:pt x="214" y="54"/>
                    <a:pt x="2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 name="Freeform 33">
              <a:extLst>
                <a:ext uri="{FF2B5EF4-FFF2-40B4-BE49-F238E27FC236}">
                  <a16:creationId xmlns="" xmlns:a16="http://schemas.microsoft.com/office/drawing/2014/main" id="{52485B22-D5B2-4591-AA63-FD5C5FE74587}"/>
                </a:ext>
              </a:extLst>
            </p:cNvPr>
            <p:cNvSpPr>
              <a:spLocks/>
            </p:cNvSpPr>
            <p:nvPr/>
          </p:nvSpPr>
          <p:spPr bwMode="auto">
            <a:xfrm>
              <a:off x="2027238" y="11276013"/>
              <a:ext cx="958850" cy="550863"/>
            </a:xfrm>
            <a:custGeom>
              <a:avLst/>
              <a:gdLst>
                <a:gd name="T0" fmla="*/ 23 w 296"/>
                <a:gd name="T1" fmla="*/ 74 h 170"/>
                <a:gd name="T2" fmla="*/ 78 w 296"/>
                <a:gd name="T3" fmla="*/ 81 h 170"/>
                <a:gd name="T4" fmla="*/ 136 w 296"/>
                <a:gd name="T5" fmla="*/ 105 h 170"/>
                <a:gd name="T6" fmla="*/ 177 w 296"/>
                <a:gd name="T7" fmla="*/ 132 h 170"/>
                <a:gd name="T8" fmla="*/ 262 w 296"/>
                <a:gd name="T9" fmla="*/ 135 h 170"/>
                <a:gd name="T10" fmla="*/ 281 w 296"/>
                <a:gd name="T11" fmla="*/ 86 h 170"/>
                <a:gd name="T12" fmla="*/ 263 w 296"/>
                <a:gd name="T13" fmla="*/ 149 h 170"/>
                <a:gd name="T14" fmla="*/ 160 w 296"/>
                <a:gd name="T15" fmla="*/ 143 h 170"/>
                <a:gd name="T16" fmla="*/ 151 w 296"/>
                <a:gd name="T17" fmla="*/ 135 h 170"/>
                <a:gd name="T18" fmla="*/ 23 w 296"/>
                <a:gd name="T19" fmla="*/ 92 h 170"/>
                <a:gd name="T20" fmla="*/ 7 w 296"/>
                <a:gd name="T21" fmla="*/ 69 h 170"/>
                <a:gd name="T22" fmla="*/ 26 w 296"/>
                <a:gd name="T23" fmla="*/ 49 h 170"/>
                <a:gd name="T24" fmla="*/ 82 w 296"/>
                <a:gd name="T25" fmla="*/ 22 h 170"/>
                <a:gd name="T26" fmla="*/ 239 w 296"/>
                <a:gd name="T27" fmla="*/ 27 h 170"/>
                <a:gd name="T28" fmla="*/ 274 w 296"/>
                <a:gd name="T29" fmla="*/ 66 h 170"/>
                <a:gd name="T30" fmla="*/ 148 w 296"/>
                <a:gd name="T31" fmla="*/ 25 h 170"/>
                <a:gd name="T32" fmla="*/ 23 w 296"/>
                <a:gd name="T33" fmla="*/ 7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170">
                  <a:moveTo>
                    <a:pt x="23" y="74"/>
                  </a:moveTo>
                  <a:cubicBezTo>
                    <a:pt x="43" y="76"/>
                    <a:pt x="61" y="76"/>
                    <a:pt x="78" y="81"/>
                  </a:cubicBezTo>
                  <a:cubicBezTo>
                    <a:pt x="98" y="86"/>
                    <a:pt x="117" y="95"/>
                    <a:pt x="136" y="105"/>
                  </a:cubicBezTo>
                  <a:cubicBezTo>
                    <a:pt x="150" y="112"/>
                    <a:pt x="163" y="124"/>
                    <a:pt x="177" y="132"/>
                  </a:cubicBezTo>
                  <a:cubicBezTo>
                    <a:pt x="204" y="148"/>
                    <a:pt x="233" y="146"/>
                    <a:pt x="262" y="135"/>
                  </a:cubicBezTo>
                  <a:cubicBezTo>
                    <a:pt x="283" y="126"/>
                    <a:pt x="284" y="107"/>
                    <a:pt x="281" y="86"/>
                  </a:cubicBezTo>
                  <a:cubicBezTo>
                    <a:pt x="296" y="118"/>
                    <a:pt x="291" y="133"/>
                    <a:pt x="263" y="149"/>
                  </a:cubicBezTo>
                  <a:cubicBezTo>
                    <a:pt x="227" y="170"/>
                    <a:pt x="193" y="166"/>
                    <a:pt x="160" y="143"/>
                  </a:cubicBezTo>
                  <a:cubicBezTo>
                    <a:pt x="157" y="141"/>
                    <a:pt x="153" y="138"/>
                    <a:pt x="151" y="135"/>
                  </a:cubicBezTo>
                  <a:cubicBezTo>
                    <a:pt x="117" y="96"/>
                    <a:pt x="73" y="87"/>
                    <a:pt x="23" y="92"/>
                  </a:cubicBezTo>
                  <a:cubicBezTo>
                    <a:pt x="8" y="94"/>
                    <a:pt x="0" y="83"/>
                    <a:pt x="7" y="69"/>
                  </a:cubicBezTo>
                  <a:cubicBezTo>
                    <a:pt x="12" y="61"/>
                    <a:pt x="19" y="53"/>
                    <a:pt x="26" y="49"/>
                  </a:cubicBezTo>
                  <a:cubicBezTo>
                    <a:pt x="44" y="38"/>
                    <a:pt x="62" y="28"/>
                    <a:pt x="82" y="22"/>
                  </a:cubicBezTo>
                  <a:cubicBezTo>
                    <a:pt x="134" y="5"/>
                    <a:pt x="187" y="0"/>
                    <a:pt x="239" y="27"/>
                  </a:cubicBezTo>
                  <a:cubicBezTo>
                    <a:pt x="255" y="35"/>
                    <a:pt x="267" y="48"/>
                    <a:pt x="274" y="66"/>
                  </a:cubicBezTo>
                  <a:cubicBezTo>
                    <a:pt x="239" y="31"/>
                    <a:pt x="194" y="26"/>
                    <a:pt x="148" y="25"/>
                  </a:cubicBezTo>
                  <a:cubicBezTo>
                    <a:pt x="101" y="24"/>
                    <a:pt x="59" y="39"/>
                    <a:pt x="2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9" name="Freeform 35">
              <a:extLst>
                <a:ext uri="{FF2B5EF4-FFF2-40B4-BE49-F238E27FC236}">
                  <a16:creationId xmlns="" xmlns:a16="http://schemas.microsoft.com/office/drawing/2014/main" id="{FD47DFC6-1787-4BB1-8694-0F1205AF1497}"/>
                </a:ext>
              </a:extLst>
            </p:cNvPr>
            <p:cNvSpPr>
              <a:spLocks/>
            </p:cNvSpPr>
            <p:nvPr/>
          </p:nvSpPr>
          <p:spPr bwMode="auto">
            <a:xfrm>
              <a:off x="3817938" y="7994650"/>
              <a:ext cx="1058863" cy="1614488"/>
            </a:xfrm>
            <a:custGeom>
              <a:avLst/>
              <a:gdLst>
                <a:gd name="T0" fmla="*/ 327 w 327"/>
                <a:gd name="T1" fmla="*/ 0 h 498"/>
                <a:gd name="T2" fmla="*/ 0 w 327"/>
                <a:gd name="T3" fmla="*/ 498 h 498"/>
                <a:gd name="T4" fmla="*/ 18 w 327"/>
                <a:gd name="T5" fmla="*/ 477 h 498"/>
                <a:gd name="T6" fmla="*/ 156 w 327"/>
                <a:gd name="T7" fmla="*/ 332 h 498"/>
                <a:gd name="T8" fmla="*/ 327 w 327"/>
                <a:gd name="T9" fmla="*/ 0 h 498"/>
              </a:gdLst>
              <a:ahLst/>
              <a:cxnLst>
                <a:cxn ang="0">
                  <a:pos x="T0" y="T1"/>
                </a:cxn>
                <a:cxn ang="0">
                  <a:pos x="T2" y="T3"/>
                </a:cxn>
                <a:cxn ang="0">
                  <a:pos x="T4" y="T5"/>
                </a:cxn>
                <a:cxn ang="0">
                  <a:pos x="T6" y="T7"/>
                </a:cxn>
                <a:cxn ang="0">
                  <a:pos x="T8" y="T9"/>
                </a:cxn>
              </a:cxnLst>
              <a:rect l="0" t="0" r="r" b="b"/>
              <a:pathLst>
                <a:path w="327" h="498">
                  <a:moveTo>
                    <a:pt x="327" y="0"/>
                  </a:moveTo>
                  <a:cubicBezTo>
                    <a:pt x="294" y="214"/>
                    <a:pt x="177" y="374"/>
                    <a:pt x="0" y="498"/>
                  </a:cubicBezTo>
                  <a:cubicBezTo>
                    <a:pt x="7" y="490"/>
                    <a:pt x="13" y="483"/>
                    <a:pt x="18" y="477"/>
                  </a:cubicBezTo>
                  <a:cubicBezTo>
                    <a:pt x="64" y="429"/>
                    <a:pt x="113" y="382"/>
                    <a:pt x="156" y="332"/>
                  </a:cubicBezTo>
                  <a:cubicBezTo>
                    <a:pt x="239" y="234"/>
                    <a:pt x="299" y="125"/>
                    <a:pt x="3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 name="Freeform 36">
              <a:extLst>
                <a:ext uri="{FF2B5EF4-FFF2-40B4-BE49-F238E27FC236}">
                  <a16:creationId xmlns="" xmlns:a16="http://schemas.microsoft.com/office/drawing/2014/main" id="{99F59D6C-5BA7-426D-B7CA-4F72BB5ADC5B}"/>
                </a:ext>
              </a:extLst>
            </p:cNvPr>
            <p:cNvSpPr>
              <a:spLocks/>
            </p:cNvSpPr>
            <p:nvPr/>
          </p:nvSpPr>
          <p:spPr bwMode="auto">
            <a:xfrm>
              <a:off x="2092325" y="6983413"/>
              <a:ext cx="1009650" cy="628650"/>
            </a:xfrm>
            <a:custGeom>
              <a:avLst/>
              <a:gdLst>
                <a:gd name="T0" fmla="*/ 312 w 312"/>
                <a:gd name="T1" fmla="*/ 106 h 194"/>
                <a:gd name="T2" fmla="*/ 206 w 312"/>
                <a:gd name="T3" fmla="*/ 50 h 194"/>
                <a:gd name="T4" fmla="*/ 153 w 312"/>
                <a:gd name="T5" fmla="*/ 20 h 194"/>
                <a:gd name="T6" fmla="*/ 121 w 312"/>
                <a:gd name="T7" fmla="*/ 26 h 194"/>
                <a:gd name="T8" fmla="*/ 62 w 312"/>
                <a:gd name="T9" fmla="*/ 89 h 194"/>
                <a:gd name="T10" fmla="*/ 19 w 312"/>
                <a:gd name="T11" fmla="*/ 164 h 194"/>
                <a:gd name="T12" fmla="*/ 19 w 312"/>
                <a:gd name="T13" fmla="*/ 194 h 194"/>
                <a:gd name="T14" fmla="*/ 3 w 312"/>
                <a:gd name="T15" fmla="*/ 165 h 194"/>
                <a:gd name="T16" fmla="*/ 21 w 312"/>
                <a:gd name="T17" fmla="*/ 117 h 194"/>
                <a:gd name="T18" fmla="*/ 112 w 312"/>
                <a:gd name="T19" fmla="*/ 12 h 194"/>
                <a:gd name="T20" fmla="*/ 151 w 312"/>
                <a:gd name="T21" fmla="*/ 5 h 194"/>
                <a:gd name="T22" fmla="*/ 209 w 312"/>
                <a:gd name="T23" fmla="*/ 33 h 194"/>
                <a:gd name="T24" fmla="*/ 287 w 312"/>
                <a:gd name="T25" fmla="*/ 81 h 194"/>
                <a:gd name="T26" fmla="*/ 312 w 312"/>
                <a:gd name="T27" fmla="*/ 10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194">
                  <a:moveTo>
                    <a:pt x="312" y="106"/>
                  </a:moveTo>
                  <a:cubicBezTo>
                    <a:pt x="277" y="87"/>
                    <a:pt x="241" y="68"/>
                    <a:pt x="206" y="50"/>
                  </a:cubicBezTo>
                  <a:cubicBezTo>
                    <a:pt x="188" y="40"/>
                    <a:pt x="170" y="30"/>
                    <a:pt x="153" y="20"/>
                  </a:cubicBezTo>
                  <a:cubicBezTo>
                    <a:pt x="138" y="12"/>
                    <a:pt x="132" y="14"/>
                    <a:pt x="121" y="26"/>
                  </a:cubicBezTo>
                  <a:cubicBezTo>
                    <a:pt x="103" y="48"/>
                    <a:pt x="83" y="69"/>
                    <a:pt x="62" y="89"/>
                  </a:cubicBezTo>
                  <a:cubicBezTo>
                    <a:pt x="40" y="110"/>
                    <a:pt x="21" y="132"/>
                    <a:pt x="19" y="164"/>
                  </a:cubicBezTo>
                  <a:cubicBezTo>
                    <a:pt x="19" y="173"/>
                    <a:pt x="19" y="183"/>
                    <a:pt x="19" y="194"/>
                  </a:cubicBezTo>
                  <a:cubicBezTo>
                    <a:pt x="7" y="188"/>
                    <a:pt x="0" y="178"/>
                    <a:pt x="3" y="165"/>
                  </a:cubicBezTo>
                  <a:cubicBezTo>
                    <a:pt x="6" y="149"/>
                    <a:pt x="11" y="130"/>
                    <a:pt x="21" y="117"/>
                  </a:cubicBezTo>
                  <a:cubicBezTo>
                    <a:pt x="49" y="81"/>
                    <a:pt x="81" y="47"/>
                    <a:pt x="112" y="12"/>
                  </a:cubicBezTo>
                  <a:cubicBezTo>
                    <a:pt x="122" y="1"/>
                    <a:pt x="138" y="0"/>
                    <a:pt x="151" y="5"/>
                  </a:cubicBezTo>
                  <a:cubicBezTo>
                    <a:pt x="171" y="13"/>
                    <a:pt x="190" y="23"/>
                    <a:pt x="209" y="33"/>
                  </a:cubicBezTo>
                  <a:cubicBezTo>
                    <a:pt x="235" y="48"/>
                    <a:pt x="261" y="65"/>
                    <a:pt x="287" y="81"/>
                  </a:cubicBezTo>
                  <a:cubicBezTo>
                    <a:pt x="298" y="88"/>
                    <a:pt x="309" y="94"/>
                    <a:pt x="312"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 name="Freeform 38">
              <a:extLst>
                <a:ext uri="{FF2B5EF4-FFF2-40B4-BE49-F238E27FC236}">
                  <a16:creationId xmlns="" xmlns:a16="http://schemas.microsoft.com/office/drawing/2014/main" id="{9C2CD12E-77FF-46AF-8DE3-AF59E17884E4}"/>
                </a:ext>
              </a:extLst>
            </p:cNvPr>
            <p:cNvSpPr>
              <a:spLocks/>
            </p:cNvSpPr>
            <p:nvPr/>
          </p:nvSpPr>
          <p:spPr bwMode="auto">
            <a:xfrm>
              <a:off x="3619500" y="7126288"/>
              <a:ext cx="407988" cy="1108075"/>
            </a:xfrm>
            <a:custGeom>
              <a:avLst/>
              <a:gdLst>
                <a:gd name="T0" fmla="*/ 0 w 126"/>
                <a:gd name="T1" fmla="*/ 0 h 342"/>
                <a:gd name="T2" fmla="*/ 92 w 126"/>
                <a:gd name="T3" fmla="*/ 124 h 342"/>
                <a:gd name="T4" fmla="*/ 124 w 126"/>
                <a:gd name="T5" fmla="*/ 257 h 342"/>
                <a:gd name="T6" fmla="*/ 99 w 126"/>
                <a:gd name="T7" fmla="*/ 342 h 342"/>
                <a:gd name="T8" fmla="*/ 0 w 126"/>
                <a:gd name="T9" fmla="*/ 0 h 342"/>
              </a:gdLst>
              <a:ahLst/>
              <a:cxnLst>
                <a:cxn ang="0">
                  <a:pos x="T0" y="T1"/>
                </a:cxn>
                <a:cxn ang="0">
                  <a:pos x="T2" y="T3"/>
                </a:cxn>
                <a:cxn ang="0">
                  <a:pos x="T4" y="T5"/>
                </a:cxn>
                <a:cxn ang="0">
                  <a:pos x="T6" y="T7"/>
                </a:cxn>
                <a:cxn ang="0">
                  <a:pos x="T8" y="T9"/>
                </a:cxn>
              </a:cxnLst>
              <a:rect l="0" t="0" r="r" b="b"/>
              <a:pathLst>
                <a:path w="126" h="342">
                  <a:moveTo>
                    <a:pt x="0" y="0"/>
                  </a:moveTo>
                  <a:cubicBezTo>
                    <a:pt x="39" y="36"/>
                    <a:pt x="69" y="77"/>
                    <a:pt x="92" y="124"/>
                  </a:cubicBezTo>
                  <a:cubicBezTo>
                    <a:pt x="113" y="166"/>
                    <a:pt x="126" y="209"/>
                    <a:pt x="124" y="257"/>
                  </a:cubicBezTo>
                  <a:cubicBezTo>
                    <a:pt x="123" y="287"/>
                    <a:pt x="115" y="315"/>
                    <a:pt x="99" y="342"/>
                  </a:cubicBezTo>
                  <a:cubicBezTo>
                    <a:pt x="120" y="212"/>
                    <a:pt x="84" y="9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 name="Freeform 39">
              <a:extLst>
                <a:ext uri="{FF2B5EF4-FFF2-40B4-BE49-F238E27FC236}">
                  <a16:creationId xmlns="" xmlns:a16="http://schemas.microsoft.com/office/drawing/2014/main" id="{4D3A78B7-D3BE-4836-BFF0-15B3C161C17D}"/>
                </a:ext>
              </a:extLst>
            </p:cNvPr>
            <p:cNvSpPr>
              <a:spLocks/>
            </p:cNvSpPr>
            <p:nvPr/>
          </p:nvSpPr>
          <p:spPr bwMode="auto">
            <a:xfrm>
              <a:off x="2846388" y="11785600"/>
              <a:ext cx="339725" cy="612775"/>
            </a:xfrm>
            <a:custGeom>
              <a:avLst/>
              <a:gdLst>
                <a:gd name="T0" fmla="*/ 44 w 105"/>
                <a:gd name="T1" fmla="*/ 12 h 189"/>
                <a:gd name="T2" fmla="*/ 27 w 105"/>
                <a:gd name="T3" fmla="*/ 87 h 189"/>
                <a:gd name="T4" fmla="*/ 21 w 105"/>
                <a:gd name="T5" fmla="*/ 143 h 189"/>
                <a:gd name="T6" fmla="*/ 29 w 105"/>
                <a:gd name="T7" fmla="*/ 161 h 189"/>
                <a:gd name="T8" fmla="*/ 47 w 105"/>
                <a:gd name="T9" fmla="*/ 154 h 189"/>
                <a:gd name="T10" fmla="*/ 79 w 105"/>
                <a:gd name="T11" fmla="*/ 98 h 189"/>
                <a:gd name="T12" fmla="*/ 94 w 105"/>
                <a:gd name="T13" fmla="*/ 49 h 189"/>
                <a:gd name="T14" fmla="*/ 101 w 105"/>
                <a:gd name="T15" fmla="*/ 0 h 189"/>
                <a:gd name="T16" fmla="*/ 105 w 105"/>
                <a:gd name="T17" fmla="*/ 21 h 189"/>
                <a:gd name="T18" fmla="*/ 75 w 105"/>
                <a:gd name="T19" fmla="*/ 147 h 189"/>
                <a:gd name="T20" fmla="*/ 44 w 105"/>
                <a:gd name="T21" fmla="*/ 175 h 189"/>
                <a:gd name="T22" fmla="*/ 2 w 105"/>
                <a:gd name="T23" fmla="*/ 146 h 189"/>
                <a:gd name="T24" fmla="*/ 5 w 105"/>
                <a:gd name="T25" fmla="*/ 130 h 189"/>
                <a:gd name="T26" fmla="*/ 32 w 105"/>
                <a:gd name="T27" fmla="*/ 32 h 189"/>
                <a:gd name="T28" fmla="*/ 41 w 105"/>
                <a:gd name="T29" fmla="*/ 11 h 189"/>
                <a:gd name="T30" fmla="*/ 44 w 105"/>
                <a:gd name="T31" fmla="*/ 1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89">
                  <a:moveTo>
                    <a:pt x="44" y="12"/>
                  </a:moveTo>
                  <a:cubicBezTo>
                    <a:pt x="38" y="37"/>
                    <a:pt x="31" y="62"/>
                    <a:pt x="27" y="87"/>
                  </a:cubicBezTo>
                  <a:cubicBezTo>
                    <a:pt x="23" y="106"/>
                    <a:pt x="22" y="125"/>
                    <a:pt x="21" y="143"/>
                  </a:cubicBezTo>
                  <a:cubicBezTo>
                    <a:pt x="21" y="149"/>
                    <a:pt x="25" y="159"/>
                    <a:pt x="29" y="161"/>
                  </a:cubicBezTo>
                  <a:cubicBezTo>
                    <a:pt x="34" y="162"/>
                    <a:pt x="42" y="158"/>
                    <a:pt x="47" y="154"/>
                  </a:cubicBezTo>
                  <a:cubicBezTo>
                    <a:pt x="65" y="140"/>
                    <a:pt x="73" y="119"/>
                    <a:pt x="79" y="98"/>
                  </a:cubicBezTo>
                  <a:cubicBezTo>
                    <a:pt x="84" y="81"/>
                    <a:pt x="91" y="66"/>
                    <a:pt x="94" y="49"/>
                  </a:cubicBezTo>
                  <a:cubicBezTo>
                    <a:pt x="98" y="33"/>
                    <a:pt x="97" y="17"/>
                    <a:pt x="101" y="0"/>
                  </a:cubicBezTo>
                  <a:cubicBezTo>
                    <a:pt x="102" y="7"/>
                    <a:pt x="105" y="14"/>
                    <a:pt x="105" y="21"/>
                  </a:cubicBezTo>
                  <a:cubicBezTo>
                    <a:pt x="105" y="66"/>
                    <a:pt x="96" y="108"/>
                    <a:pt x="75" y="147"/>
                  </a:cubicBezTo>
                  <a:cubicBezTo>
                    <a:pt x="69" y="159"/>
                    <a:pt x="56" y="169"/>
                    <a:pt x="44" y="175"/>
                  </a:cubicBezTo>
                  <a:cubicBezTo>
                    <a:pt x="20" y="189"/>
                    <a:pt x="0" y="174"/>
                    <a:pt x="2" y="146"/>
                  </a:cubicBezTo>
                  <a:cubicBezTo>
                    <a:pt x="2" y="141"/>
                    <a:pt x="4" y="135"/>
                    <a:pt x="5" y="130"/>
                  </a:cubicBezTo>
                  <a:cubicBezTo>
                    <a:pt x="14" y="97"/>
                    <a:pt x="23" y="65"/>
                    <a:pt x="32" y="32"/>
                  </a:cubicBezTo>
                  <a:cubicBezTo>
                    <a:pt x="34" y="25"/>
                    <a:pt x="38" y="18"/>
                    <a:pt x="41" y="11"/>
                  </a:cubicBezTo>
                  <a:cubicBezTo>
                    <a:pt x="42" y="11"/>
                    <a:pt x="43" y="11"/>
                    <a:pt x="4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 name="Freeform 40">
              <a:extLst>
                <a:ext uri="{FF2B5EF4-FFF2-40B4-BE49-F238E27FC236}">
                  <a16:creationId xmlns="" xmlns:a16="http://schemas.microsoft.com/office/drawing/2014/main" id="{12D91EEA-5004-44C6-AB10-1EDE40DA9317}"/>
                </a:ext>
              </a:extLst>
            </p:cNvPr>
            <p:cNvSpPr>
              <a:spLocks/>
            </p:cNvSpPr>
            <p:nvPr/>
          </p:nvSpPr>
          <p:spPr bwMode="auto">
            <a:xfrm>
              <a:off x="452438" y="9998075"/>
              <a:ext cx="515938" cy="619125"/>
            </a:xfrm>
            <a:custGeom>
              <a:avLst/>
              <a:gdLst>
                <a:gd name="T0" fmla="*/ 159 w 159"/>
                <a:gd name="T1" fmla="*/ 191 h 191"/>
                <a:gd name="T2" fmla="*/ 0 w 159"/>
                <a:gd name="T3" fmla="*/ 0 h 191"/>
                <a:gd name="T4" fmla="*/ 159 w 159"/>
                <a:gd name="T5" fmla="*/ 191 h 191"/>
              </a:gdLst>
              <a:ahLst/>
              <a:cxnLst>
                <a:cxn ang="0">
                  <a:pos x="T0" y="T1"/>
                </a:cxn>
                <a:cxn ang="0">
                  <a:pos x="T2" y="T3"/>
                </a:cxn>
                <a:cxn ang="0">
                  <a:pos x="T4" y="T5"/>
                </a:cxn>
              </a:cxnLst>
              <a:rect l="0" t="0" r="r" b="b"/>
              <a:pathLst>
                <a:path w="159" h="191">
                  <a:moveTo>
                    <a:pt x="159" y="191"/>
                  </a:moveTo>
                  <a:cubicBezTo>
                    <a:pt x="123" y="158"/>
                    <a:pt x="12" y="25"/>
                    <a:pt x="0" y="0"/>
                  </a:cubicBezTo>
                  <a:cubicBezTo>
                    <a:pt x="21" y="14"/>
                    <a:pt x="140" y="156"/>
                    <a:pt x="159"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39" name="文本框 138">
            <a:extLst>
              <a:ext uri="{FF2B5EF4-FFF2-40B4-BE49-F238E27FC236}">
                <a16:creationId xmlns="" xmlns:a16="http://schemas.microsoft.com/office/drawing/2014/main" id="{C6CD448A-92BF-4673-A307-31CE3211DF4A}"/>
              </a:ext>
            </a:extLst>
          </p:cNvPr>
          <p:cNvSpPr txBox="1"/>
          <p:nvPr/>
        </p:nvSpPr>
        <p:spPr>
          <a:xfrm>
            <a:off x="3352114" y="3885082"/>
            <a:ext cx="7569886" cy="2053896"/>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n-ea"/>
                <a:cs typeface="+mn-cs"/>
              </a:rPr>
              <a:t>该辅助图案为西南大学的校花</a:t>
            </a:r>
            <a:r>
              <a:rPr kumimoji="0" lang="en-US" altLang="zh-CN" sz="2000" b="0" i="0" u="none" strike="noStrike" kern="1200" cap="none" spc="0" normalizeH="0" baseline="0" noProof="0" dirty="0">
                <a:ln>
                  <a:noFill/>
                </a:ln>
                <a:solidFill>
                  <a:prstClr val="black"/>
                </a:solidFill>
                <a:effectLst/>
                <a:uLnTx/>
                <a:uFillTx/>
                <a:latin typeface="+mn-ea"/>
                <a:cs typeface="+mn-cs"/>
              </a:rPr>
              <a:t>——</a:t>
            </a:r>
            <a:r>
              <a:rPr kumimoji="0" lang="zh-CN" altLang="en-US" sz="2000" b="0" i="0" u="none" strike="noStrike" kern="1200" cap="none" spc="0" normalizeH="0" baseline="0" noProof="0" dirty="0">
                <a:ln>
                  <a:noFill/>
                </a:ln>
                <a:solidFill>
                  <a:prstClr val="black"/>
                </a:solidFill>
                <a:effectLst/>
                <a:uLnTx/>
                <a:uFillTx/>
                <a:latin typeface="+mn-ea"/>
                <a:cs typeface="+mn-cs"/>
              </a:rPr>
              <a:t>玉兰花。玉兰花在早春三月开放，其花名为“报恩”，寓意西南大学无微不至的关怀教育如暖春一般给予学子们绽放青春的环境，而学子们也铭记着学校的深情厚谊，以优良的成绩回报学校和社会的栽培，体现了西南大学儒雅的人文环境及深厚的书香气息。</a:t>
            </a:r>
          </a:p>
        </p:txBody>
      </p:sp>
      <p:sp>
        <p:nvSpPr>
          <p:cNvPr id="140" name="文本框 139">
            <a:extLst>
              <a:ext uri="{FF2B5EF4-FFF2-40B4-BE49-F238E27FC236}">
                <a16:creationId xmlns="" xmlns:a16="http://schemas.microsoft.com/office/drawing/2014/main" id="{0C3B1F57-8CE6-4826-B773-A0447A133F65}"/>
              </a:ext>
            </a:extLst>
          </p:cNvPr>
          <p:cNvSpPr txBox="1"/>
          <p:nvPr/>
        </p:nvSpPr>
        <p:spPr>
          <a:xfrm>
            <a:off x="1596202" y="2450647"/>
            <a:ext cx="195100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可直接复制使用</a:t>
            </a:r>
          </a:p>
        </p:txBody>
      </p:sp>
      <p:sp>
        <p:nvSpPr>
          <p:cNvPr id="2" name="文本占位符 1">
            <a:extLst>
              <a:ext uri="{FF2B5EF4-FFF2-40B4-BE49-F238E27FC236}">
                <a16:creationId xmlns="" xmlns:a16="http://schemas.microsoft.com/office/drawing/2014/main" id="{8FC5BF68-A7DE-4513-8E73-A4B8CFAF535C}"/>
              </a:ext>
            </a:extLst>
          </p:cNvPr>
          <p:cNvSpPr>
            <a:spLocks noGrp="1"/>
          </p:cNvSpPr>
          <p:nvPr>
            <p:ph type="body" idx="13"/>
          </p:nvPr>
        </p:nvSpPr>
        <p:spPr>
          <a:xfrm>
            <a:off x="1097899" y="253874"/>
            <a:ext cx="1934002" cy="605909"/>
          </a:xfrm>
        </p:spPr>
        <p:txBody>
          <a:bodyPr/>
          <a:lstStyle/>
          <a:p>
            <a:r>
              <a:rPr lang="zh-CN" altLang="en-US" dirty="0"/>
              <a:t>辅助元素</a:t>
            </a:r>
          </a:p>
        </p:txBody>
      </p:sp>
    </p:spTree>
    <p:extLst>
      <p:ext uri="{BB962C8B-B14F-4D97-AF65-F5344CB8AC3E}">
        <p14:creationId xmlns:p14="http://schemas.microsoft.com/office/powerpoint/2010/main" val="87691125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a:extLst>
              <a:ext uri="{FF2B5EF4-FFF2-40B4-BE49-F238E27FC236}">
                <a16:creationId xmlns="" xmlns:a16="http://schemas.microsoft.com/office/drawing/2014/main" id="{B1DC6F6B-030D-4E28-882D-F78463A6185F}"/>
              </a:ext>
            </a:extLst>
          </p:cNvPr>
          <p:cNvPicPr>
            <a:picLocks noChangeAspect="1"/>
          </p:cNvPicPr>
          <p:nvPr/>
        </p:nvPicPr>
        <p:blipFill>
          <a:blip r:embed="rId2"/>
          <a:stretch>
            <a:fillRect/>
          </a:stretch>
        </p:blipFill>
        <p:spPr>
          <a:xfrm>
            <a:off x="709442" y="1546147"/>
            <a:ext cx="3471887" cy="3483051"/>
          </a:xfrm>
          <a:prstGeom prst="rect">
            <a:avLst/>
          </a:prstGeom>
        </p:spPr>
      </p:pic>
      <p:sp>
        <p:nvSpPr>
          <p:cNvPr id="48" name="文本框 47">
            <a:extLst>
              <a:ext uri="{FF2B5EF4-FFF2-40B4-BE49-F238E27FC236}">
                <a16:creationId xmlns="" xmlns:a16="http://schemas.microsoft.com/office/drawing/2014/main" id="{FE633ED1-A938-43EF-9D2D-97EAA51C5C70}"/>
              </a:ext>
            </a:extLst>
          </p:cNvPr>
          <p:cNvSpPr txBox="1"/>
          <p:nvPr/>
        </p:nvSpPr>
        <p:spPr>
          <a:xfrm>
            <a:off x="8010670" y="2457540"/>
            <a:ext cx="3564801" cy="1660263"/>
          </a:xfrm>
          <a:prstGeom prst="rect">
            <a:avLst/>
          </a:prstGeom>
          <a:noFill/>
        </p:spPr>
        <p:txBody>
          <a:bodyPr wrap="square" rtlCol="0">
            <a:spAutoFit/>
          </a:bodyPr>
          <a:lstStyle/>
          <a:p>
            <a:pPr>
              <a:lnSpc>
                <a:spcPct val="130000"/>
              </a:lnSpc>
            </a:pPr>
            <a:r>
              <a:rPr lang="zh-CN" altLang="en-US" sz="2000" dirty="0">
                <a:latin typeface="+mn-ea"/>
              </a:rPr>
              <a:t>图片替换：</a:t>
            </a:r>
            <a:endParaRPr lang="en-US" altLang="zh-CN" sz="2000" dirty="0">
              <a:latin typeface="+mn-ea"/>
            </a:endParaRPr>
          </a:p>
          <a:p>
            <a:pPr>
              <a:lnSpc>
                <a:spcPct val="130000"/>
              </a:lnSpc>
            </a:pPr>
            <a:r>
              <a:rPr lang="zh-CN" altLang="en-US" sz="2000" dirty="0">
                <a:latin typeface="+mn-ea"/>
              </a:rPr>
              <a:t>①删除原模板中的图片</a:t>
            </a:r>
            <a:endParaRPr lang="en-US" altLang="zh-CN" sz="2000" dirty="0">
              <a:latin typeface="+mn-ea"/>
            </a:endParaRPr>
          </a:p>
          <a:p>
            <a:pPr>
              <a:lnSpc>
                <a:spcPct val="130000"/>
              </a:lnSpc>
            </a:pPr>
            <a:r>
              <a:rPr lang="zh-CN" altLang="zh-CN" sz="2000" dirty="0">
                <a:latin typeface="+mn-ea"/>
              </a:rPr>
              <a:t>②</a:t>
            </a:r>
            <a:r>
              <a:rPr lang="zh-CN" altLang="en-US" sz="2000" dirty="0">
                <a:latin typeface="+mn-ea"/>
              </a:rPr>
              <a:t>单击图标添加图片</a:t>
            </a:r>
            <a:endParaRPr lang="en-US" altLang="zh-CN" sz="2000" dirty="0">
              <a:latin typeface="+mn-ea"/>
            </a:endParaRPr>
          </a:p>
          <a:p>
            <a:pPr>
              <a:lnSpc>
                <a:spcPct val="130000"/>
              </a:lnSpc>
            </a:pPr>
            <a:r>
              <a:rPr lang="zh-CN" altLang="en-US" sz="2000" dirty="0">
                <a:latin typeface="+mn-ea"/>
              </a:rPr>
              <a:t>模板中所有图片均可一键替换</a:t>
            </a:r>
          </a:p>
        </p:txBody>
      </p:sp>
      <p:pic>
        <p:nvPicPr>
          <p:cNvPr id="52" name="图片 51">
            <a:extLst>
              <a:ext uri="{FF2B5EF4-FFF2-40B4-BE49-F238E27FC236}">
                <a16:creationId xmlns="" xmlns:a16="http://schemas.microsoft.com/office/drawing/2014/main" id="{BA688041-54B5-4CD0-8FF5-D03E25EDD966}"/>
              </a:ext>
            </a:extLst>
          </p:cNvPr>
          <p:cNvPicPr>
            <a:picLocks noChangeAspect="1"/>
          </p:cNvPicPr>
          <p:nvPr/>
        </p:nvPicPr>
        <p:blipFill>
          <a:blip r:embed="rId3"/>
          <a:stretch>
            <a:fillRect/>
          </a:stretch>
        </p:blipFill>
        <p:spPr>
          <a:xfrm>
            <a:off x="4365461" y="1546147"/>
            <a:ext cx="3461077" cy="3483052"/>
          </a:xfrm>
          <a:prstGeom prst="rect">
            <a:avLst/>
          </a:prstGeom>
        </p:spPr>
      </p:pic>
      <p:sp>
        <p:nvSpPr>
          <p:cNvPr id="49" name="文本占位符 48">
            <a:extLst>
              <a:ext uri="{FF2B5EF4-FFF2-40B4-BE49-F238E27FC236}">
                <a16:creationId xmlns="" xmlns:a16="http://schemas.microsoft.com/office/drawing/2014/main" id="{475B6D1F-BF07-4415-BFA5-9CC40CAD561D}"/>
              </a:ext>
            </a:extLst>
          </p:cNvPr>
          <p:cNvSpPr>
            <a:spLocks noGrp="1"/>
          </p:cNvSpPr>
          <p:nvPr>
            <p:ph type="body" idx="13"/>
          </p:nvPr>
        </p:nvSpPr>
        <p:spPr>
          <a:xfrm>
            <a:off x="1097899" y="253874"/>
            <a:ext cx="1934002" cy="605909"/>
          </a:xfrm>
        </p:spPr>
        <p:txBody>
          <a:bodyPr/>
          <a:lstStyle/>
          <a:p>
            <a:r>
              <a:rPr lang="zh-CN" altLang="en-US" dirty="0"/>
              <a:t>图片替换</a:t>
            </a:r>
          </a:p>
        </p:txBody>
      </p:sp>
    </p:spTree>
    <p:extLst>
      <p:ext uri="{BB962C8B-B14F-4D97-AF65-F5344CB8AC3E}">
        <p14:creationId xmlns:p14="http://schemas.microsoft.com/office/powerpoint/2010/main" val="188006750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8362E6D-0243-40F1-9648-CDBFD3FA88C3}"/>
              </a:ext>
            </a:extLst>
          </p:cNvPr>
          <p:cNvSpPr>
            <a:spLocks noGrp="1"/>
          </p:cNvSpPr>
          <p:nvPr>
            <p:ph type="body" idx="13"/>
          </p:nvPr>
        </p:nvSpPr>
        <p:spPr>
          <a:xfrm>
            <a:off x="1097899" y="253874"/>
            <a:ext cx="2649600" cy="605909"/>
          </a:xfrm>
        </p:spPr>
        <p:txBody>
          <a:bodyPr/>
          <a:lstStyle/>
          <a:p>
            <a:r>
              <a:rPr lang="zh-CN" altLang="en-US" dirty="0"/>
              <a:t>一键替换颜色</a:t>
            </a:r>
          </a:p>
        </p:txBody>
      </p:sp>
      <p:pic>
        <p:nvPicPr>
          <p:cNvPr id="6" name="图片 5">
            <a:extLst>
              <a:ext uri="{FF2B5EF4-FFF2-40B4-BE49-F238E27FC236}">
                <a16:creationId xmlns="" xmlns:a16="http://schemas.microsoft.com/office/drawing/2014/main" id="{92F3E971-ABF2-41B9-9768-A4687C513FA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744721" y="1130300"/>
            <a:ext cx="6073140" cy="455446"/>
          </a:xfrm>
          <a:prstGeom prst="rect">
            <a:avLst/>
          </a:prstGeom>
          <a:effectLst>
            <a:outerShdw blurRad="76200" algn="ctr" rotWithShape="0">
              <a:prstClr val="black">
                <a:alpha val="30000"/>
              </a:prstClr>
            </a:outerShdw>
          </a:effectLst>
        </p:spPr>
      </p:pic>
      <p:sp>
        <p:nvSpPr>
          <p:cNvPr id="7" name="文本框 6">
            <a:extLst>
              <a:ext uri="{FF2B5EF4-FFF2-40B4-BE49-F238E27FC236}">
                <a16:creationId xmlns="" xmlns:a16="http://schemas.microsoft.com/office/drawing/2014/main" id="{B7C0D75F-A714-469C-A08C-CFDA87BF9FD7}"/>
              </a:ext>
            </a:extLst>
          </p:cNvPr>
          <p:cNvSpPr txBox="1"/>
          <p:nvPr/>
        </p:nvSpPr>
        <p:spPr>
          <a:xfrm>
            <a:off x="1224840" y="1045564"/>
            <a:ext cx="3926280" cy="455446"/>
          </a:xfrm>
          <a:prstGeom prst="rect">
            <a:avLst/>
          </a:prstGeom>
          <a:noFill/>
        </p:spPr>
        <p:txBody>
          <a:bodyPr wrap="square" rtlCol="0">
            <a:spAutoFit/>
          </a:bodyPr>
          <a:lstStyle/>
          <a:p>
            <a:pPr>
              <a:lnSpc>
                <a:spcPct val="130000"/>
              </a:lnSpc>
            </a:pPr>
            <a:r>
              <a:rPr lang="zh-CN" altLang="en-US" sz="2000" dirty="0">
                <a:latin typeface="+mn-ea"/>
              </a:rPr>
              <a:t>①在菜单栏中选择“设计”</a:t>
            </a:r>
          </a:p>
        </p:txBody>
      </p:sp>
      <p:pic>
        <p:nvPicPr>
          <p:cNvPr id="8" name="图片 7">
            <a:extLst>
              <a:ext uri="{FF2B5EF4-FFF2-40B4-BE49-F238E27FC236}">
                <a16:creationId xmlns="" xmlns:a16="http://schemas.microsoft.com/office/drawing/2014/main" id="{B13D1A4D-8A96-43F3-88CE-1CAB618046C3}"/>
              </a:ext>
            </a:extLst>
          </p:cNvPr>
          <p:cNvPicPr>
            <a:picLocks noChangeAspect="1"/>
          </p:cNvPicPr>
          <p:nvPr/>
        </p:nvPicPr>
        <p:blipFill>
          <a:blip r:embed="rId3"/>
          <a:stretch>
            <a:fillRect/>
          </a:stretch>
        </p:blipFill>
        <p:spPr>
          <a:xfrm>
            <a:off x="4744719" y="1856262"/>
            <a:ext cx="6060969" cy="1405097"/>
          </a:xfrm>
          <a:prstGeom prst="rect">
            <a:avLst/>
          </a:prstGeom>
          <a:effectLst>
            <a:outerShdw blurRad="76200" algn="ctr" rotWithShape="0">
              <a:prstClr val="black">
                <a:alpha val="30000"/>
              </a:prstClr>
            </a:outerShdw>
          </a:effectLst>
        </p:spPr>
      </p:pic>
      <p:sp>
        <p:nvSpPr>
          <p:cNvPr id="9" name="文本框 8">
            <a:extLst>
              <a:ext uri="{FF2B5EF4-FFF2-40B4-BE49-F238E27FC236}">
                <a16:creationId xmlns="" xmlns:a16="http://schemas.microsoft.com/office/drawing/2014/main" id="{346F7EEB-EC8A-4F12-8BAB-93F79A7B24C1}"/>
              </a:ext>
            </a:extLst>
          </p:cNvPr>
          <p:cNvSpPr txBox="1"/>
          <p:nvPr/>
        </p:nvSpPr>
        <p:spPr>
          <a:xfrm>
            <a:off x="1224840" y="2308227"/>
            <a:ext cx="3926280" cy="455446"/>
          </a:xfrm>
          <a:prstGeom prst="rect">
            <a:avLst/>
          </a:prstGeom>
          <a:noFill/>
        </p:spPr>
        <p:txBody>
          <a:bodyPr wrap="square" rtlCol="0">
            <a:spAutoFit/>
          </a:bodyPr>
          <a:lstStyle/>
          <a:p>
            <a:pPr>
              <a:lnSpc>
                <a:spcPct val="130000"/>
              </a:lnSpc>
            </a:pPr>
            <a:r>
              <a:rPr lang="zh-CN" altLang="en-US" sz="2000" dirty="0">
                <a:latin typeface="+mn-ea"/>
              </a:rPr>
              <a:t>②选择“变体”并打开工具</a:t>
            </a:r>
          </a:p>
        </p:txBody>
      </p:sp>
      <p:sp>
        <p:nvSpPr>
          <p:cNvPr id="12" name="文本框 11">
            <a:extLst>
              <a:ext uri="{FF2B5EF4-FFF2-40B4-BE49-F238E27FC236}">
                <a16:creationId xmlns="" xmlns:a16="http://schemas.microsoft.com/office/drawing/2014/main" id="{8C788B92-0239-446B-B295-388AAEBD93DF}"/>
              </a:ext>
            </a:extLst>
          </p:cNvPr>
          <p:cNvSpPr txBox="1"/>
          <p:nvPr/>
        </p:nvSpPr>
        <p:spPr>
          <a:xfrm>
            <a:off x="1224840" y="4638362"/>
            <a:ext cx="3926280" cy="455446"/>
          </a:xfrm>
          <a:prstGeom prst="rect">
            <a:avLst/>
          </a:prstGeom>
          <a:noFill/>
        </p:spPr>
        <p:txBody>
          <a:bodyPr wrap="square" rtlCol="0">
            <a:spAutoFit/>
          </a:bodyPr>
          <a:lstStyle/>
          <a:p>
            <a:pPr>
              <a:lnSpc>
                <a:spcPct val="130000"/>
              </a:lnSpc>
            </a:pPr>
            <a:r>
              <a:rPr lang="zh-CN" altLang="en-US" sz="2000" dirty="0">
                <a:latin typeface="+mn-ea"/>
              </a:rPr>
              <a:t>③选择</a:t>
            </a:r>
            <a:r>
              <a:rPr lang="en-US" altLang="zh-CN" sz="2000" dirty="0">
                <a:latin typeface="+mn-ea"/>
              </a:rPr>
              <a:t>”</a:t>
            </a:r>
            <a:r>
              <a:rPr lang="zh-CN" altLang="en-US" sz="2000" dirty="0">
                <a:latin typeface="+mn-ea"/>
              </a:rPr>
              <a:t>颜色</a:t>
            </a:r>
            <a:r>
              <a:rPr lang="en-US" altLang="zh-CN" sz="2000" dirty="0">
                <a:latin typeface="+mn-ea"/>
              </a:rPr>
              <a:t>”</a:t>
            </a:r>
            <a:r>
              <a:rPr lang="zh-CN" altLang="en-US" sz="2000" dirty="0">
                <a:latin typeface="+mn-ea"/>
              </a:rPr>
              <a:t>选项</a:t>
            </a:r>
          </a:p>
        </p:txBody>
      </p:sp>
      <p:pic>
        <p:nvPicPr>
          <p:cNvPr id="16" name="图片 15">
            <a:extLst>
              <a:ext uri="{FF2B5EF4-FFF2-40B4-BE49-F238E27FC236}">
                <a16:creationId xmlns="" xmlns:a16="http://schemas.microsoft.com/office/drawing/2014/main" id="{B327024F-6396-4E04-ACD2-A13FEA1D17D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744719" y="3418195"/>
            <a:ext cx="6073140" cy="2715905"/>
          </a:xfrm>
          <a:prstGeom prst="rect">
            <a:avLst/>
          </a:prstGeom>
          <a:effectLst>
            <a:outerShdw blurRad="76200" algn="ctr" rotWithShape="0">
              <a:prstClr val="black">
                <a:alpha val="30000"/>
              </a:prstClr>
            </a:outerShdw>
          </a:effectLst>
        </p:spPr>
      </p:pic>
    </p:spTree>
    <p:extLst>
      <p:ext uri="{BB962C8B-B14F-4D97-AF65-F5344CB8AC3E}">
        <p14:creationId xmlns:p14="http://schemas.microsoft.com/office/powerpoint/2010/main" val="156445384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C8A69399-602B-4B5E-9F82-FACFEF2A0A35}"/>
              </a:ext>
            </a:extLst>
          </p:cNvPr>
          <p:cNvSpPr>
            <a:spLocks noGrp="1"/>
          </p:cNvSpPr>
          <p:nvPr>
            <p:ph type="body" idx="13"/>
          </p:nvPr>
        </p:nvSpPr>
        <p:spPr>
          <a:xfrm>
            <a:off x="1097899" y="253874"/>
            <a:ext cx="2649600" cy="605909"/>
          </a:xfrm>
        </p:spPr>
        <p:txBody>
          <a:bodyPr/>
          <a:lstStyle/>
          <a:p>
            <a:r>
              <a:rPr lang="zh-CN" altLang="en-US" dirty="0"/>
              <a:t>一键替换颜色</a:t>
            </a:r>
          </a:p>
        </p:txBody>
      </p:sp>
      <p:pic>
        <p:nvPicPr>
          <p:cNvPr id="3" name="图片 2">
            <a:extLst>
              <a:ext uri="{FF2B5EF4-FFF2-40B4-BE49-F238E27FC236}">
                <a16:creationId xmlns="" xmlns:a16="http://schemas.microsoft.com/office/drawing/2014/main" id="{340B7CAC-E475-4C92-A45A-942E1749E33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0400" y="1130300"/>
            <a:ext cx="2146522" cy="4983723"/>
          </a:xfrm>
          <a:prstGeom prst="rect">
            <a:avLst/>
          </a:prstGeom>
          <a:effectLst>
            <a:outerShdw blurRad="50800" algn="ctr" rotWithShape="0">
              <a:prstClr val="black">
                <a:alpha val="30000"/>
              </a:prstClr>
            </a:outerShdw>
          </a:effectLst>
        </p:spPr>
      </p:pic>
      <p:sp>
        <p:nvSpPr>
          <p:cNvPr id="4" name="文本框 3">
            <a:extLst>
              <a:ext uri="{FF2B5EF4-FFF2-40B4-BE49-F238E27FC236}">
                <a16:creationId xmlns="" xmlns:a16="http://schemas.microsoft.com/office/drawing/2014/main" id="{A67732AA-3F37-464E-97FD-1B20BA49DD38}"/>
              </a:ext>
            </a:extLst>
          </p:cNvPr>
          <p:cNvSpPr txBox="1"/>
          <p:nvPr/>
        </p:nvSpPr>
        <p:spPr>
          <a:xfrm>
            <a:off x="7640100" y="2117262"/>
            <a:ext cx="3926280" cy="2623475"/>
          </a:xfrm>
          <a:prstGeom prst="rect">
            <a:avLst/>
          </a:prstGeom>
          <a:noFill/>
        </p:spPr>
        <p:txBody>
          <a:bodyPr wrap="square" rtlCol="0">
            <a:spAutoFit/>
          </a:bodyPr>
          <a:lstStyle/>
          <a:p>
            <a:pPr algn="just">
              <a:lnSpc>
                <a:spcPct val="130000"/>
              </a:lnSpc>
            </a:pPr>
            <a:r>
              <a:rPr lang="zh-CN" altLang="en-US" sz="2000" dirty="0">
                <a:latin typeface="+mn-ea"/>
              </a:rPr>
              <a:t>④在这里可以看到本模板使用的配色方案“西大模板”；也可以选择系统自带配色方案；或者选择“自定义颜色”新建主题颜色。</a:t>
            </a:r>
            <a:endParaRPr lang="en-US" altLang="zh-CN" sz="2000" dirty="0">
              <a:latin typeface="+mn-ea"/>
            </a:endParaRPr>
          </a:p>
          <a:p>
            <a:pPr algn="just">
              <a:lnSpc>
                <a:spcPct val="130000"/>
              </a:lnSpc>
            </a:pPr>
            <a:endParaRPr lang="en-US" altLang="zh-CN" sz="1600" dirty="0">
              <a:latin typeface="+mn-ea"/>
            </a:endParaRPr>
          </a:p>
          <a:p>
            <a:pPr algn="just">
              <a:lnSpc>
                <a:spcPct val="130000"/>
              </a:lnSpc>
            </a:pPr>
            <a:r>
              <a:rPr lang="en-US" altLang="zh-CN" sz="1600" dirty="0">
                <a:latin typeface="+mn-ea"/>
              </a:rPr>
              <a:t>Tips</a:t>
            </a:r>
            <a:r>
              <a:rPr lang="zh-CN" altLang="en-US" sz="1600" dirty="0">
                <a:latin typeface="+mn-ea"/>
              </a:rPr>
              <a:t>：新建主题颜色时文字</a:t>
            </a:r>
            <a:r>
              <a:rPr lang="en-US" altLang="zh-CN" sz="1600" dirty="0">
                <a:latin typeface="+mn-ea"/>
              </a:rPr>
              <a:t>/</a:t>
            </a:r>
            <a:r>
              <a:rPr lang="zh-CN" altLang="en-US" sz="1600" dirty="0">
                <a:latin typeface="+mn-ea"/>
              </a:rPr>
              <a:t>背景色不必修改，主要修改着色</a:t>
            </a:r>
            <a:r>
              <a:rPr lang="en-US" altLang="zh-CN" sz="1600" dirty="0">
                <a:latin typeface="+mn-ea"/>
              </a:rPr>
              <a:t>1-</a:t>
            </a:r>
            <a:r>
              <a:rPr lang="zh-CN" altLang="en-US" sz="1600" dirty="0">
                <a:latin typeface="+mn-ea"/>
              </a:rPr>
              <a:t>着色</a:t>
            </a:r>
            <a:r>
              <a:rPr lang="en-US" altLang="zh-CN" sz="1600" dirty="0">
                <a:latin typeface="+mn-ea"/>
              </a:rPr>
              <a:t>6</a:t>
            </a:r>
            <a:r>
              <a:rPr lang="zh-CN" altLang="en-US" sz="1600" dirty="0">
                <a:latin typeface="+mn-ea"/>
              </a:rPr>
              <a:t>。</a:t>
            </a:r>
            <a:endParaRPr lang="en-US" altLang="zh-CN" sz="1600" dirty="0">
              <a:latin typeface="+mn-ea"/>
            </a:endParaRPr>
          </a:p>
        </p:txBody>
      </p:sp>
      <p:pic>
        <p:nvPicPr>
          <p:cNvPr id="5" name="图片 4">
            <a:extLst>
              <a:ext uri="{FF2B5EF4-FFF2-40B4-BE49-F238E27FC236}">
                <a16:creationId xmlns="" xmlns:a16="http://schemas.microsoft.com/office/drawing/2014/main" id="{601F809A-4FCF-4C35-BAFC-302E939FFEB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37511" y="1130300"/>
            <a:ext cx="4572000" cy="4983723"/>
          </a:xfrm>
          <a:prstGeom prst="rect">
            <a:avLst/>
          </a:prstGeom>
          <a:effectLst>
            <a:outerShdw blurRad="50800" algn="ctr" rotWithShape="0">
              <a:prstClr val="black">
                <a:alpha val="30000"/>
              </a:prstClr>
            </a:outerShdw>
          </a:effectLst>
        </p:spPr>
      </p:pic>
      <p:sp>
        <p:nvSpPr>
          <p:cNvPr id="6" name="矩形 5">
            <a:extLst>
              <a:ext uri="{FF2B5EF4-FFF2-40B4-BE49-F238E27FC236}">
                <a16:creationId xmlns="" xmlns:a16="http://schemas.microsoft.com/office/drawing/2014/main" id="{C98BBF9D-BAF3-40ED-AC05-08BFE8085A50}"/>
              </a:ext>
            </a:extLst>
          </p:cNvPr>
          <p:cNvSpPr/>
          <p:nvPr/>
        </p:nvSpPr>
        <p:spPr>
          <a:xfrm>
            <a:off x="777240" y="5600700"/>
            <a:ext cx="1668780" cy="25146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箭头连接符 7">
            <a:extLst>
              <a:ext uri="{FF2B5EF4-FFF2-40B4-BE49-F238E27FC236}">
                <a16:creationId xmlns="" xmlns:a16="http://schemas.microsoft.com/office/drawing/2014/main" id="{57AB5625-D6E2-4A90-BC3E-0DE97EE87655}"/>
              </a:ext>
            </a:extLst>
          </p:cNvPr>
          <p:cNvCxnSpPr/>
          <p:nvPr/>
        </p:nvCxnSpPr>
        <p:spPr>
          <a:xfrm flipV="1">
            <a:off x="2446020" y="1451610"/>
            <a:ext cx="708660" cy="414909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091303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86459E00-F30C-4D1C-A3A8-2758F6FBB6F7}"/>
              </a:ext>
            </a:extLst>
          </p:cNvPr>
          <p:cNvSpPr>
            <a:spLocks noGrp="1"/>
          </p:cNvSpPr>
          <p:nvPr>
            <p:ph type="body" idx="13"/>
          </p:nvPr>
        </p:nvSpPr>
        <p:spPr>
          <a:xfrm>
            <a:off x="1097899" y="253874"/>
            <a:ext cx="2649600" cy="605909"/>
          </a:xfrm>
        </p:spPr>
        <p:txBody>
          <a:bodyPr/>
          <a:lstStyle/>
          <a:p>
            <a:r>
              <a:rPr lang="zh-CN" altLang="en-US" dirty="0"/>
              <a:t>一键替换字体</a:t>
            </a:r>
          </a:p>
        </p:txBody>
      </p:sp>
      <p:pic>
        <p:nvPicPr>
          <p:cNvPr id="3" name="图片 2">
            <a:extLst>
              <a:ext uri="{FF2B5EF4-FFF2-40B4-BE49-F238E27FC236}">
                <a16:creationId xmlns="" xmlns:a16="http://schemas.microsoft.com/office/drawing/2014/main" id="{4D045A26-A934-462B-8E9D-E85EC2BB7BE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744721" y="1130300"/>
            <a:ext cx="6073140" cy="455446"/>
          </a:xfrm>
          <a:prstGeom prst="rect">
            <a:avLst/>
          </a:prstGeom>
          <a:effectLst>
            <a:outerShdw blurRad="76200" algn="ctr" rotWithShape="0">
              <a:prstClr val="black">
                <a:alpha val="30000"/>
              </a:prstClr>
            </a:outerShdw>
          </a:effectLst>
        </p:spPr>
      </p:pic>
      <p:sp>
        <p:nvSpPr>
          <p:cNvPr id="4" name="文本框 3">
            <a:extLst>
              <a:ext uri="{FF2B5EF4-FFF2-40B4-BE49-F238E27FC236}">
                <a16:creationId xmlns="" xmlns:a16="http://schemas.microsoft.com/office/drawing/2014/main" id="{A257503C-FA74-472A-9036-41687A87533B}"/>
              </a:ext>
            </a:extLst>
          </p:cNvPr>
          <p:cNvSpPr txBox="1"/>
          <p:nvPr/>
        </p:nvSpPr>
        <p:spPr>
          <a:xfrm>
            <a:off x="1224840" y="1045564"/>
            <a:ext cx="3926280" cy="455446"/>
          </a:xfrm>
          <a:prstGeom prst="rect">
            <a:avLst/>
          </a:prstGeom>
          <a:noFill/>
        </p:spPr>
        <p:txBody>
          <a:bodyPr wrap="square" rtlCol="0">
            <a:spAutoFit/>
          </a:bodyPr>
          <a:lstStyle/>
          <a:p>
            <a:pPr>
              <a:lnSpc>
                <a:spcPct val="130000"/>
              </a:lnSpc>
            </a:pPr>
            <a:r>
              <a:rPr lang="zh-CN" altLang="en-US" sz="2000" dirty="0">
                <a:latin typeface="+mn-ea"/>
              </a:rPr>
              <a:t>①在菜单栏中选择“设计”</a:t>
            </a:r>
          </a:p>
        </p:txBody>
      </p:sp>
      <p:pic>
        <p:nvPicPr>
          <p:cNvPr id="5" name="图片 4">
            <a:extLst>
              <a:ext uri="{FF2B5EF4-FFF2-40B4-BE49-F238E27FC236}">
                <a16:creationId xmlns="" xmlns:a16="http://schemas.microsoft.com/office/drawing/2014/main" id="{0EF676E4-4A2C-4897-854A-710B8AF12791}"/>
              </a:ext>
            </a:extLst>
          </p:cNvPr>
          <p:cNvPicPr>
            <a:picLocks noChangeAspect="1"/>
          </p:cNvPicPr>
          <p:nvPr/>
        </p:nvPicPr>
        <p:blipFill>
          <a:blip r:embed="rId3"/>
          <a:stretch>
            <a:fillRect/>
          </a:stretch>
        </p:blipFill>
        <p:spPr>
          <a:xfrm>
            <a:off x="4744719" y="1856262"/>
            <a:ext cx="6060969" cy="1405097"/>
          </a:xfrm>
          <a:prstGeom prst="rect">
            <a:avLst/>
          </a:prstGeom>
          <a:effectLst>
            <a:outerShdw blurRad="76200" algn="ctr" rotWithShape="0">
              <a:prstClr val="black">
                <a:alpha val="30000"/>
              </a:prstClr>
            </a:outerShdw>
          </a:effectLst>
        </p:spPr>
      </p:pic>
      <p:sp>
        <p:nvSpPr>
          <p:cNvPr id="6" name="文本框 5">
            <a:extLst>
              <a:ext uri="{FF2B5EF4-FFF2-40B4-BE49-F238E27FC236}">
                <a16:creationId xmlns="" xmlns:a16="http://schemas.microsoft.com/office/drawing/2014/main" id="{794575F7-0499-47C7-B456-2207561F6C81}"/>
              </a:ext>
            </a:extLst>
          </p:cNvPr>
          <p:cNvSpPr txBox="1"/>
          <p:nvPr/>
        </p:nvSpPr>
        <p:spPr>
          <a:xfrm>
            <a:off x="1224840" y="2308227"/>
            <a:ext cx="3926280" cy="455446"/>
          </a:xfrm>
          <a:prstGeom prst="rect">
            <a:avLst/>
          </a:prstGeom>
          <a:noFill/>
        </p:spPr>
        <p:txBody>
          <a:bodyPr wrap="square" rtlCol="0">
            <a:spAutoFit/>
          </a:bodyPr>
          <a:lstStyle/>
          <a:p>
            <a:pPr>
              <a:lnSpc>
                <a:spcPct val="130000"/>
              </a:lnSpc>
            </a:pPr>
            <a:r>
              <a:rPr lang="zh-CN" altLang="en-US" sz="2000" dirty="0">
                <a:latin typeface="+mn-ea"/>
              </a:rPr>
              <a:t>②选择“变体”并打开工具</a:t>
            </a:r>
          </a:p>
        </p:txBody>
      </p:sp>
      <p:sp>
        <p:nvSpPr>
          <p:cNvPr id="7" name="文本框 6">
            <a:extLst>
              <a:ext uri="{FF2B5EF4-FFF2-40B4-BE49-F238E27FC236}">
                <a16:creationId xmlns="" xmlns:a16="http://schemas.microsoft.com/office/drawing/2014/main" id="{17BFB80E-CD6D-47B1-A748-52EB8D35A178}"/>
              </a:ext>
            </a:extLst>
          </p:cNvPr>
          <p:cNvSpPr txBox="1"/>
          <p:nvPr/>
        </p:nvSpPr>
        <p:spPr>
          <a:xfrm>
            <a:off x="1224840" y="4551446"/>
            <a:ext cx="3926280" cy="455446"/>
          </a:xfrm>
          <a:prstGeom prst="rect">
            <a:avLst/>
          </a:prstGeom>
          <a:noFill/>
        </p:spPr>
        <p:txBody>
          <a:bodyPr wrap="square" rtlCol="0">
            <a:spAutoFit/>
          </a:bodyPr>
          <a:lstStyle/>
          <a:p>
            <a:pPr>
              <a:lnSpc>
                <a:spcPct val="130000"/>
              </a:lnSpc>
            </a:pPr>
            <a:r>
              <a:rPr lang="zh-CN" altLang="en-US" sz="2000" dirty="0">
                <a:latin typeface="+mn-ea"/>
              </a:rPr>
              <a:t>③选择</a:t>
            </a:r>
            <a:r>
              <a:rPr lang="en-US" altLang="zh-CN" sz="2000" dirty="0">
                <a:latin typeface="+mn-ea"/>
              </a:rPr>
              <a:t>”</a:t>
            </a:r>
            <a:r>
              <a:rPr lang="zh-CN" altLang="en-US" sz="2000" dirty="0">
                <a:latin typeface="+mn-ea"/>
              </a:rPr>
              <a:t>字体</a:t>
            </a:r>
            <a:r>
              <a:rPr lang="en-US" altLang="zh-CN" sz="2000" dirty="0">
                <a:latin typeface="+mn-ea"/>
              </a:rPr>
              <a:t>”</a:t>
            </a:r>
            <a:r>
              <a:rPr lang="zh-CN" altLang="en-US" sz="2000" dirty="0">
                <a:latin typeface="+mn-ea"/>
              </a:rPr>
              <a:t>选项</a:t>
            </a:r>
          </a:p>
        </p:txBody>
      </p:sp>
      <p:pic>
        <p:nvPicPr>
          <p:cNvPr id="8" name="图片 7">
            <a:extLst>
              <a:ext uri="{FF2B5EF4-FFF2-40B4-BE49-F238E27FC236}">
                <a16:creationId xmlns="" xmlns:a16="http://schemas.microsoft.com/office/drawing/2014/main" id="{35E44C9D-ADF0-4986-9512-0E9E243440B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744719" y="3429000"/>
            <a:ext cx="6060969" cy="2700338"/>
          </a:xfrm>
          <a:prstGeom prst="rect">
            <a:avLst/>
          </a:prstGeom>
        </p:spPr>
      </p:pic>
    </p:spTree>
    <p:extLst>
      <p:ext uri="{BB962C8B-B14F-4D97-AF65-F5344CB8AC3E}">
        <p14:creationId xmlns:p14="http://schemas.microsoft.com/office/powerpoint/2010/main" val="405343138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1D510A5F-479E-4A62-8525-B7E467199554}"/>
              </a:ext>
            </a:extLst>
          </p:cNvPr>
          <p:cNvSpPr>
            <a:spLocks noGrp="1"/>
          </p:cNvSpPr>
          <p:nvPr>
            <p:ph type="body" idx="13"/>
          </p:nvPr>
        </p:nvSpPr>
        <p:spPr>
          <a:xfrm>
            <a:off x="1097899" y="253874"/>
            <a:ext cx="2649600" cy="605909"/>
          </a:xfrm>
        </p:spPr>
        <p:txBody>
          <a:bodyPr/>
          <a:lstStyle/>
          <a:p>
            <a:r>
              <a:rPr lang="zh-CN" altLang="en-US" dirty="0"/>
              <a:t>一键替换字体</a:t>
            </a:r>
          </a:p>
        </p:txBody>
      </p:sp>
      <p:pic>
        <p:nvPicPr>
          <p:cNvPr id="4" name="图片 3">
            <a:extLst>
              <a:ext uri="{FF2B5EF4-FFF2-40B4-BE49-F238E27FC236}">
                <a16:creationId xmlns="" xmlns:a16="http://schemas.microsoft.com/office/drawing/2014/main" id="{481C484E-4ECC-476E-805A-C9672C6D86A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0400" y="1125538"/>
            <a:ext cx="2371501" cy="5009612"/>
          </a:xfrm>
          <a:prstGeom prst="rect">
            <a:avLst/>
          </a:prstGeom>
          <a:effectLst>
            <a:outerShdw blurRad="50800" algn="ctr" rotWithShape="0">
              <a:prstClr val="black">
                <a:alpha val="30000"/>
              </a:prstClr>
            </a:outerShdw>
          </a:effectLst>
        </p:spPr>
      </p:pic>
      <p:pic>
        <p:nvPicPr>
          <p:cNvPr id="5" name="图片 4">
            <a:extLst>
              <a:ext uri="{FF2B5EF4-FFF2-40B4-BE49-F238E27FC236}">
                <a16:creationId xmlns="" xmlns:a16="http://schemas.microsoft.com/office/drawing/2014/main" id="{4BDA9E8A-917F-4F43-A151-901D9DFE9C2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11612" y="1721972"/>
            <a:ext cx="5014395" cy="3414056"/>
          </a:xfrm>
          <a:prstGeom prst="rect">
            <a:avLst/>
          </a:prstGeom>
          <a:effectLst>
            <a:outerShdw blurRad="50800" algn="ctr" rotWithShape="0">
              <a:prstClr val="black">
                <a:alpha val="30000"/>
              </a:prstClr>
            </a:outerShdw>
          </a:effectLst>
        </p:spPr>
      </p:pic>
      <p:sp>
        <p:nvSpPr>
          <p:cNvPr id="6" name="矩形 5">
            <a:extLst>
              <a:ext uri="{FF2B5EF4-FFF2-40B4-BE49-F238E27FC236}">
                <a16:creationId xmlns="" xmlns:a16="http://schemas.microsoft.com/office/drawing/2014/main" id="{7F5A9208-A73F-435B-AFA6-16A34BC9B496}"/>
              </a:ext>
            </a:extLst>
          </p:cNvPr>
          <p:cNvSpPr/>
          <p:nvPr/>
        </p:nvSpPr>
        <p:spPr>
          <a:xfrm>
            <a:off x="834172" y="5804006"/>
            <a:ext cx="1668780" cy="251460"/>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箭头连接符 6">
            <a:extLst>
              <a:ext uri="{FF2B5EF4-FFF2-40B4-BE49-F238E27FC236}">
                <a16:creationId xmlns="" xmlns:a16="http://schemas.microsoft.com/office/drawing/2014/main" id="{C10F68E8-5DB4-4A0D-8A97-48DEB4820702}"/>
              </a:ext>
            </a:extLst>
          </p:cNvPr>
          <p:cNvCxnSpPr>
            <a:cxnSpLocks/>
          </p:cNvCxnSpPr>
          <p:nvPr/>
        </p:nvCxnSpPr>
        <p:spPr>
          <a:xfrm flipV="1">
            <a:off x="2502952" y="1977390"/>
            <a:ext cx="857468" cy="3826616"/>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2D547187-BF25-4638-8C36-B26714E2FE05}"/>
              </a:ext>
            </a:extLst>
          </p:cNvPr>
          <p:cNvSpPr txBox="1"/>
          <p:nvPr/>
        </p:nvSpPr>
        <p:spPr>
          <a:xfrm>
            <a:off x="8537275" y="2349756"/>
            <a:ext cx="3106857" cy="2055884"/>
          </a:xfrm>
          <a:prstGeom prst="rect">
            <a:avLst/>
          </a:prstGeom>
          <a:noFill/>
        </p:spPr>
        <p:txBody>
          <a:bodyPr wrap="square" rtlCol="0">
            <a:spAutoFit/>
          </a:bodyPr>
          <a:lstStyle/>
          <a:p>
            <a:pPr algn="just">
              <a:lnSpc>
                <a:spcPct val="130000"/>
              </a:lnSpc>
            </a:pPr>
            <a:r>
              <a:rPr lang="zh-CN" altLang="en-US" sz="2000" dirty="0">
                <a:latin typeface="+mn-ea"/>
              </a:rPr>
              <a:t>④在这里可以看到本模板使用的字体方案“西大模板”；也可以选择系统自带字体方案；或者选择“自定义字体”新建主题字体。</a:t>
            </a:r>
            <a:endParaRPr lang="en-US" altLang="zh-CN" sz="2000" dirty="0">
              <a:latin typeface="+mn-ea"/>
            </a:endParaRPr>
          </a:p>
        </p:txBody>
      </p:sp>
    </p:spTree>
    <p:extLst>
      <p:ext uri="{BB962C8B-B14F-4D97-AF65-F5344CB8AC3E}">
        <p14:creationId xmlns:p14="http://schemas.microsoft.com/office/powerpoint/2010/main" val="53732401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CF4956CD-8B04-4E7A-BC72-613D835BD85D}"/>
              </a:ext>
            </a:extLst>
          </p:cNvPr>
          <p:cNvSpPr>
            <a:spLocks noGrp="1"/>
          </p:cNvSpPr>
          <p:nvPr>
            <p:ph type="body" idx="13"/>
          </p:nvPr>
        </p:nvSpPr>
        <p:spPr>
          <a:xfrm>
            <a:off x="1097899" y="253874"/>
            <a:ext cx="3005509" cy="605909"/>
          </a:xfrm>
        </p:spPr>
        <p:txBody>
          <a:bodyPr/>
          <a:lstStyle/>
          <a:p>
            <a:r>
              <a:rPr lang="zh-CN" altLang="en-US" dirty="0"/>
              <a:t>幻灯片版式替换</a:t>
            </a:r>
          </a:p>
        </p:txBody>
      </p:sp>
      <p:pic>
        <p:nvPicPr>
          <p:cNvPr id="4" name="图片 3">
            <a:extLst>
              <a:ext uri="{FF2B5EF4-FFF2-40B4-BE49-F238E27FC236}">
                <a16:creationId xmlns="" xmlns:a16="http://schemas.microsoft.com/office/drawing/2014/main" id="{F73F9798-8327-4C39-BC0B-E1D84F9FB4D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97899" y="1130300"/>
            <a:ext cx="1772623" cy="4293901"/>
          </a:xfrm>
          <a:prstGeom prst="rect">
            <a:avLst/>
          </a:prstGeom>
          <a:effectLst>
            <a:outerShdw blurRad="50800" algn="ctr" rotWithShape="0">
              <a:prstClr val="black">
                <a:alpha val="30000"/>
              </a:prstClr>
            </a:outerShdw>
          </a:effectLst>
        </p:spPr>
      </p:pic>
      <p:sp>
        <p:nvSpPr>
          <p:cNvPr id="5" name="文本框 4">
            <a:extLst>
              <a:ext uri="{FF2B5EF4-FFF2-40B4-BE49-F238E27FC236}">
                <a16:creationId xmlns="" xmlns:a16="http://schemas.microsoft.com/office/drawing/2014/main" id="{9AB217E0-1404-4CB0-AC34-361F4A5F3BA5}"/>
              </a:ext>
            </a:extLst>
          </p:cNvPr>
          <p:cNvSpPr txBox="1"/>
          <p:nvPr/>
        </p:nvSpPr>
        <p:spPr>
          <a:xfrm>
            <a:off x="575306" y="5499977"/>
            <a:ext cx="3926280" cy="455446"/>
          </a:xfrm>
          <a:prstGeom prst="rect">
            <a:avLst/>
          </a:prstGeom>
          <a:noFill/>
        </p:spPr>
        <p:txBody>
          <a:bodyPr wrap="square" rtlCol="0">
            <a:spAutoFit/>
          </a:bodyPr>
          <a:lstStyle/>
          <a:p>
            <a:pPr>
              <a:lnSpc>
                <a:spcPct val="130000"/>
              </a:lnSpc>
            </a:pPr>
            <a:r>
              <a:rPr lang="zh-CN" altLang="en-US" sz="2000" dirty="0">
                <a:latin typeface="+mn-ea"/>
              </a:rPr>
              <a:t>①右键单击左侧缩略图</a:t>
            </a:r>
          </a:p>
        </p:txBody>
      </p:sp>
      <p:pic>
        <p:nvPicPr>
          <p:cNvPr id="6" name="图片 5">
            <a:extLst>
              <a:ext uri="{FF2B5EF4-FFF2-40B4-BE49-F238E27FC236}">
                <a16:creationId xmlns="" xmlns:a16="http://schemas.microsoft.com/office/drawing/2014/main" id="{557FADC4-9CC1-40EE-A2DC-C5C790CD2ED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082170" y="1130300"/>
            <a:ext cx="2013830" cy="4293901"/>
          </a:xfrm>
          <a:prstGeom prst="rect">
            <a:avLst/>
          </a:prstGeom>
          <a:effectLst>
            <a:outerShdw blurRad="50800" algn="ctr" rotWithShape="0">
              <a:prstClr val="black">
                <a:alpha val="30000"/>
              </a:prstClr>
            </a:outerShdw>
          </a:effectLst>
        </p:spPr>
      </p:pic>
      <p:sp>
        <p:nvSpPr>
          <p:cNvPr id="7" name="文本框 6">
            <a:extLst>
              <a:ext uri="{FF2B5EF4-FFF2-40B4-BE49-F238E27FC236}">
                <a16:creationId xmlns="" xmlns:a16="http://schemas.microsoft.com/office/drawing/2014/main" id="{81DE2D22-625D-47E6-BB2E-D582304AA130}"/>
              </a:ext>
            </a:extLst>
          </p:cNvPr>
          <p:cNvSpPr txBox="1"/>
          <p:nvPr/>
        </p:nvSpPr>
        <p:spPr>
          <a:xfrm>
            <a:off x="4244481" y="5499977"/>
            <a:ext cx="3926280" cy="455446"/>
          </a:xfrm>
          <a:prstGeom prst="rect">
            <a:avLst/>
          </a:prstGeom>
          <a:noFill/>
        </p:spPr>
        <p:txBody>
          <a:bodyPr wrap="square" rtlCol="0">
            <a:spAutoFit/>
          </a:bodyPr>
          <a:lstStyle/>
          <a:p>
            <a:pPr>
              <a:lnSpc>
                <a:spcPct val="130000"/>
              </a:lnSpc>
            </a:pPr>
            <a:r>
              <a:rPr lang="zh-CN" altLang="en-US" sz="2000" dirty="0">
                <a:latin typeface="+mn-ea"/>
              </a:rPr>
              <a:t>②选择</a:t>
            </a:r>
            <a:r>
              <a:rPr lang="en-US" altLang="zh-CN" sz="2000" dirty="0">
                <a:latin typeface="+mn-ea"/>
              </a:rPr>
              <a:t>”</a:t>
            </a:r>
            <a:r>
              <a:rPr lang="zh-CN" altLang="en-US" sz="2000" dirty="0">
                <a:latin typeface="+mn-ea"/>
              </a:rPr>
              <a:t>版式</a:t>
            </a:r>
            <a:r>
              <a:rPr lang="en-US" altLang="zh-CN" sz="2000" dirty="0">
                <a:latin typeface="+mn-ea"/>
              </a:rPr>
              <a:t>”</a:t>
            </a:r>
            <a:endParaRPr lang="zh-CN" altLang="en-US" sz="2000" dirty="0">
              <a:latin typeface="+mn-ea"/>
            </a:endParaRPr>
          </a:p>
        </p:txBody>
      </p:sp>
      <p:pic>
        <p:nvPicPr>
          <p:cNvPr id="8" name="图片 7">
            <a:extLst>
              <a:ext uri="{FF2B5EF4-FFF2-40B4-BE49-F238E27FC236}">
                <a16:creationId xmlns="" xmlns:a16="http://schemas.microsoft.com/office/drawing/2014/main" id="{DF1AD3ED-A344-44B5-A6E1-8AF95E75B5F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01841" y="1130300"/>
            <a:ext cx="4417060" cy="4299793"/>
          </a:xfrm>
          <a:prstGeom prst="rect">
            <a:avLst/>
          </a:prstGeom>
          <a:effectLst>
            <a:outerShdw blurRad="50800" algn="ctr" rotWithShape="0">
              <a:prstClr val="black">
                <a:alpha val="30000"/>
              </a:prstClr>
            </a:outerShdw>
          </a:effectLst>
        </p:spPr>
      </p:pic>
      <p:sp>
        <p:nvSpPr>
          <p:cNvPr id="9" name="文本框 8">
            <a:extLst>
              <a:ext uri="{FF2B5EF4-FFF2-40B4-BE49-F238E27FC236}">
                <a16:creationId xmlns="" xmlns:a16="http://schemas.microsoft.com/office/drawing/2014/main" id="{DA21452A-2DB7-4953-B401-09F2F144FD4B}"/>
              </a:ext>
            </a:extLst>
          </p:cNvPr>
          <p:cNvSpPr txBox="1"/>
          <p:nvPr/>
        </p:nvSpPr>
        <p:spPr>
          <a:xfrm>
            <a:off x="8170761" y="5499977"/>
            <a:ext cx="3926280" cy="455446"/>
          </a:xfrm>
          <a:prstGeom prst="rect">
            <a:avLst/>
          </a:prstGeom>
          <a:noFill/>
        </p:spPr>
        <p:txBody>
          <a:bodyPr wrap="square" rtlCol="0">
            <a:spAutoFit/>
          </a:bodyPr>
          <a:lstStyle/>
          <a:p>
            <a:pPr>
              <a:lnSpc>
                <a:spcPct val="130000"/>
              </a:lnSpc>
            </a:pPr>
            <a:r>
              <a:rPr lang="zh-CN" altLang="en-US" sz="2000" dirty="0">
                <a:latin typeface="+mn-ea"/>
              </a:rPr>
              <a:t>③进行版式选择与更换</a:t>
            </a:r>
          </a:p>
        </p:txBody>
      </p:sp>
    </p:spTree>
    <p:extLst>
      <p:ext uri="{BB962C8B-B14F-4D97-AF65-F5344CB8AC3E}">
        <p14:creationId xmlns:p14="http://schemas.microsoft.com/office/powerpoint/2010/main" val="163677490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151A8471-C42B-4515-BAB4-6C3BDB34EFD9}"/>
              </a:ext>
            </a:extLst>
          </p:cNvPr>
          <p:cNvSpPr>
            <a:spLocks noGrp="1"/>
          </p:cNvSpPr>
          <p:nvPr>
            <p:ph type="body" idx="13"/>
          </p:nvPr>
        </p:nvSpPr>
        <p:spPr>
          <a:xfrm>
            <a:off x="1097899" y="253874"/>
            <a:ext cx="3005509" cy="605909"/>
          </a:xfrm>
        </p:spPr>
        <p:txBody>
          <a:bodyPr/>
          <a:lstStyle/>
          <a:p>
            <a:r>
              <a:rPr lang="zh-CN" altLang="en-US" dirty="0"/>
              <a:t>幻灯片版式替换</a:t>
            </a:r>
          </a:p>
        </p:txBody>
      </p:sp>
      <p:pic>
        <p:nvPicPr>
          <p:cNvPr id="3" name="图片 2">
            <a:extLst>
              <a:ext uri="{FF2B5EF4-FFF2-40B4-BE49-F238E27FC236}">
                <a16:creationId xmlns="" xmlns:a16="http://schemas.microsoft.com/office/drawing/2014/main" id="{BAD5DBF4-CDD4-485B-9A58-C6C190E6DFEA}"/>
              </a:ext>
            </a:extLst>
          </p:cNvPr>
          <p:cNvPicPr>
            <a:picLocks noChangeAspect="1"/>
          </p:cNvPicPr>
          <p:nvPr/>
        </p:nvPicPr>
        <p:blipFill>
          <a:blip r:embed="rId2"/>
          <a:stretch>
            <a:fillRect/>
          </a:stretch>
        </p:blipFill>
        <p:spPr>
          <a:xfrm>
            <a:off x="660400" y="1130300"/>
            <a:ext cx="5435600" cy="2213978"/>
          </a:xfrm>
          <a:prstGeom prst="rect">
            <a:avLst/>
          </a:prstGeom>
          <a:effectLst>
            <a:outerShdw blurRad="50800" algn="ctr" rotWithShape="0">
              <a:prstClr val="black">
                <a:alpha val="30000"/>
              </a:prstClr>
            </a:outerShdw>
          </a:effectLst>
        </p:spPr>
      </p:pic>
      <p:sp>
        <p:nvSpPr>
          <p:cNvPr id="4" name="文本框 3">
            <a:extLst>
              <a:ext uri="{FF2B5EF4-FFF2-40B4-BE49-F238E27FC236}">
                <a16:creationId xmlns="" xmlns:a16="http://schemas.microsoft.com/office/drawing/2014/main" id="{D1CF24AE-50B7-44D2-90C5-E3EA16DA92A7}"/>
              </a:ext>
            </a:extLst>
          </p:cNvPr>
          <p:cNvSpPr txBox="1"/>
          <p:nvPr/>
        </p:nvSpPr>
        <p:spPr>
          <a:xfrm>
            <a:off x="1587634" y="3640430"/>
            <a:ext cx="3977021" cy="1903278"/>
          </a:xfrm>
          <a:prstGeom prst="rect">
            <a:avLst/>
          </a:prstGeom>
          <a:noFill/>
        </p:spPr>
        <p:txBody>
          <a:bodyPr wrap="square" rtlCol="0">
            <a:spAutoFit/>
          </a:bodyPr>
          <a:lstStyle/>
          <a:p>
            <a:pPr algn="just">
              <a:lnSpc>
                <a:spcPct val="130000"/>
              </a:lnSpc>
            </a:pPr>
            <a:r>
              <a:rPr lang="zh-CN" altLang="en-US" sz="2000" dirty="0">
                <a:latin typeface="+mn-ea"/>
              </a:rPr>
              <a:t>①在菜单栏中选择“开始”</a:t>
            </a:r>
            <a:endParaRPr lang="en-US" altLang="zh-CN" sz="2000" dirty="0">
              <a:latin typeface="+mn-ea"/>
            </a:endParaRPr>
          </a:p>
          <a:p>
            <a:pPr algn="just">
              <a:lnSpc>
                <a:spcPct val="130000"/>
              </a:lnSpc>
            </a:pPr>
            <a:r>
              <a:rPr lang="zh-CN" altLang="en-US" sz="2000" dirty="0">
                <a:latin typeface="+mn-ea"/>
              </a:rPr>
              <a:t>②选择“幻灯片”选项中的“版式”</a:t>
            </a:r>
            <a:endParaRPr lang="en-US" altLang="zh-CN" sz="2000" dirty="0">
              <a:latin typeface="+mn-ea"/>
            </a:endParaRPr>
          </a:p>
          <a:p>
            <a:pPr algn="just">
              <a:lnSpc>
                <a:spcPct val="130000"/>
              </a:lnSpc>
            </a:pPr>
            <a:r>
              <a:rPr lang="zh-CN" altLang="en-US" sz="2000" dirty="0">
                <a:latin typeface="+mn-ea"/>
              </a:rPr>
              <a:t>③进行版式选择与替换</a:t>
            </a:r>
            <a:endParaRPr lang="en-US" altLang="zh-CN" sz="2000" dirty="0">
              <a:latin typeface="+mn-ea"/>
            </a:endParaRPr>
          </a:p>
          <a:p>
            <a:pPr algn="just">
              <a:lnSpc>
                <a:spcPct val="130000"/>
              </a:lnSpc>
            </a:pPr>
            <a:endParaRPr lang="en-US" altLang="zh-CN" sz="1600" dirty="0">
              <a:latin typeface="+mn-ea"/>
            </a:endParaRPr>
          </a:p>
          <a:p>
            <a:pPr algn="just">
              <a:lnSpc>
                <a:spcPct val="130000"/>
              </a:lnSpc>
            </a:pPr>
            <a:r>
              <a:rPr lang="en-US" altLang="zh-CN" sz="1600" dirty="0">
                <a:latin typeface="+mn-ea"/>
              </a:rPr>
              <a:t>Tips</a:t>
            </a:r>
            <a:r>
              <a:rPr lang="zh-CN" altLang="en-US" sz="1600" dirty="0">
                <a:latin typeface="+mn-ea"/>
              </a:rPr>
              <a:t>：单击“重置”，可一键恢复母版格式</a:t>
            </a:r>
            <a:endParaRPr lang="en-US" altLang="zh-CN" sz="1600" dirty="0">
              <a:latin typeface="+mn-ea"/>
            </a:endParaRPr>
          </a:p>
        </p:txBody>
      </p:sp>
      <p:sp>
        <p:nvSpPr>
          <p:cNvPr id="5" name="矩形 4">
            <a:extLst>
              <a:ext uri="{FF2B5EF4-FFF2-40B4-BE49-F238E27FC236}">
                <a16:creationId xmlns="" xmlns:a16="http://schemas.microsoft.com/office/drawing/2014/main" id="{44360B6A-21D1-41B7-AD36-5C292AA4871C}"/>
              </a:ext>
            </a:extLst>
          </p:cNvPr>
          <p:cNvSpPr/>
          <p:nvPr/>
        </p:nvSpPr>
        <p:spPr>
          <a:xfrm>
            <a:off x="1587634" y="1152452"/>
            <a:ext cx="892519" cy="412203"/>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AE7E660E-9A2B-443B-BA1D-4AF9FD4C4989}"/>
              </a:ext>
            </a:extLst>
          </p:cNvPr>
          <p:cNvSpPr/>
          <p:nvPr/>
        </p:nvSpPr>
        <p:spPr>
          <a:xfrm>
            <a:off x="4706072" y="1701379"/>
            <a:ext cx="1222833" cy="423489"/>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9C85D174-8815-4126-8EEF-E28B4D689E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00800" y="1152452"/>
            <a:ext cx="5118100" cy="4982221"/>
          </a:xfrm>
          <a:prstGeom prst="rect">
            <a:avLst/>
          </a:prstGeom>
          <a:effectLst>
            <a:outerShdw blurRad="50800" algn="ctr" rotWithShape="0">
              <a:prstClr val="black">
                <a:alpha val="30000"/>
              </a:prstClr>
            </a:outerShdw>
          </a:effectLst>
        </p:spPr>
      </p:pic>
      <p:cxnSp>
        <p:nvCxnSpPr>
          <p:cNvPr id="10" name="直接箭头连接符 9">
            <a:extLst>
              <a:ext uri="{FF2B5EF4-FFF2-40B4-BE49-F238E27FC236}">
                <a16:creationId xmlns="" xmlns:a16="http://schemas.microsoft.com/office/drawing/2014/main" id="{1B4C6FFE-18E5-4CB6-9FB1-0985E4FCCF1D}"/>
              </a:ext>
            </a:extLst>
          </p:cNvPr>
          <p:cNvCxnSpPr>
            <a:cxnSpLocks/>
          </p:cNvCxnSpPr>
          <p:nvPr/>
        </p:nvCxnSpPr>
        <p:spPr>
          <a:xfrm flipV="1">
            <a:off x="5928905" y="1445702"/>
            <a:ext cx="684837" cy="255677"/>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279079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a:extLst>
              <a:ext uri="{FF2B5EF4-FFF2-40B4-BE49-F238E27FC236}">
                <a16:creationId xmlns="" xmlns:a16="http://schemas.microsoft.com/office/drawing/2014/main" id="{D0CD6771-BFCE-4052-A73D-FEC7DA400878}"/>
              </a:ext>
            </a:extLst>
          </p:cNvPr>
          <p:cNvPicPr>
            <a:picLocks noChangeAspect="1"/>
          </p:cNvPicPr>
          <p:nvPr/>
        </p:nvPicPr>
        <p:blipFill>
          <a:blip r:embed="rId2"/>
          <a:stretch>
            <a:fillRect/>
          </a:stretch>
        </p:blipFill>
        <p:spPr>
          <a:xfrm>
            <a:off x="689270" y="1562621"/>
            <a:ext cx="3896608" cy="3420859"/>
          </a:xfrm>
          <a:prstGeom prst="rect">
            <a:avLst/>
          </a:prstGeom>
          <a:effectLst>
            <a:outerShdw blurRad="50800" algn="ctr" rotWithShape="0">
              <a:prstClr val="black">
                <a:alpha val="30000"/>
              </a:prstClr>
            </a:outerShdw>
          </a:effectLst>
        </p:spPr>
      </p:pic>
      <p:pic>
        <p:nvPicPr>
          <p:cNvPr id="48" name="图片 47">
            <a:extLst>
              <a:ext uri="{FF2B5EF4-FFF2-40B4-BE49-F238E27FC236}">
                <a16:creationId xmlns="" xmlns:a16="http://schemas.microsoft.com/office/drawing/2014/main" id="{EB5754B4-4CCB-4CD8-BD7E-48458E85A7A8}"/>
              </a:ext>
            </a:extLst>
          </p:cNvPr>
          <p:cNvPicPr>
            <a:picLocks noChangeAspect="1"/>
          </p:cNvPicPr>
          <p:nvPr/>
        </p:nvPicPr>
        <p:blipFill>
          <a:blip r:embed="rId3"/>
          <a:stretch>
            <a:fillRect/>
          </a:stretch>
        </p:blipFill>
        <p:spPr>
          <a:xfrm>
            <a:off x="4796995" y="1682463"/>
            <a:ext cx="2324116" cy="3187948"/>
          </a:xfrm>
          <a:prstGeom prst="rect">
            <a:avLst/>
          </a:prstGeom>
          <a:effectLst>
            <a:outerShdw blurRad="50800" algn="ctr" rotWithShape="0">
              <a:prstClr val="black">
                <a:alpha val="30000"/>
              </a:prstClr>
            </a:outerShdw>
          </a:effectLst>
        </p:spPr>
      </p:pic>
      <p:pic>
        <p:nvPicPr>
          <p:cNvPr id="49" name="图片 48">
            <a:extLst>
              <a:ext uri="{FF2B5EF4-FFF2-40B4-BE49-F238E27FC236}">
                <a16:creationId xmlns="" xmlns:a16="http://schemas.microsoft.com/office/drawing/2014/main" id="{F5055451-E3B4-4F10-8E47-C8609B7570F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30408" y="2927143"/>
            <a:ext cx="4099915" cy="1943268"/>
          </a:xfrm>
          <a:prstGeom prst="rect">
            <a:avLst/>
          </a:prstGeom>
          <a:effectLst>
            <a:outerShdw blurRad="50800" algn="ctr" rotWithShape="0">
              <a:prstClr val="black">
                <a:alpha val="30000"/>
              </a:prstClr>
            </a:outerShdw>
          </a:effectLst>
        </p:spPr>
      </p:pic>
      <p:sp>
        <p:nvSpPr>
          <p:cNvPr id="50" name="文本框 49">
            <a:extLst>
              <a:ext uri="{FF2B5EF4-FFF2-40B4-BE49-F238E27FC236}">
                <a16:creationId xmlns="" xmlns:a16="http://schemas.microsoft.com/office/drawing/2014/main" id="{16F328F9-AE26-4521-9620-1FE037F0D345}"/>
              </a:ext>
            </a:extLst>
          </p:cNvPr>
          <p:cNvSpPr txBox="1"/>
          <p:nvPr/>
        </p:nvSpPr>
        <p:spPr>
          <a:xfrm>
            <a:off x="1232957" y="5094100"/>
            <a:ext cx="3013221" cy="459934"/>
          </a:xfrm>
          <a:prstGeom prst="rect">
            <a:avLst/>
          </a:prstGeom>
          <a:noFill/>
        </p:spPr>
        <p:txBody>
          <a:bodyPr wrap="square" rtlCol="0">
            <a:spAutoFit/>
          </a:bodyPr>
          <a:lstStyle/>
          <a:p>
            <a:pPr>
              <a:lnSpc>
                <a:spcPct val="130000"/>
              </a:lnSpc>
            </a:pPr>
            <a:r>
              <a:rPr lang="zh-CN" altLang="en-US" sz="2000" dirty="0">
                <a:latin typeface="+mn-ea"/>
              </a:rPr>
              <a:t>①选中图表中某一类别</a:t>
            </a:r>
            <a:endParaRPr lang="en-US" altLang="zh-CN" sz="2000" dirty="0">
              <a:latin typeface="+mn-ea"/>
            </a:endParaRPr>
          </a:p>
        </p:txBody>
      </p:sp>
      <p:sp>
        <p:nvSpPr>
          <p:cNvPr id="51" name="文本框 50">
            <a:extLst>
              <a:ext uri="{FF2B5EF4-FFF2-40B4-BE49-F238E27FC236}">
                <a16:creationId xmlns="" xmlns:a16="http://schemas.microsoft.com/office/drawing/2014/main" id="{DE13C097-1D10-4F43-BF45-590B4ABC2745}"/>
              </a:ext>
            </a:extLst>
          </p:cNvPr>
          <p:cNvSpPr txBox="1"/>
          <p:nvPr/>
        </p:nvSpPr>
        <p:spPr>
          <a:xfrm>
            <a:off x="4685393" y="5094100"/>
            <a:ext cx="3013221" cy="459934"/>
          </a:xfrm>
          <a:prstGeom prst="rect">
            <a:avLst/>
          </a:prstGeom>
          <a:noFill/>
        </p:spPr>
        <p:txBody>
          <a:bodyPr wrap="square" rtlCol="0">
            <a:spAutoFit/>
          </a:bodyPr>
          <a:lstStyle/>
          <a:p>
            <a:pPr>
              <a:lnSpc>
                <a:spcPct val="130000"/>
              </a:lnSpc>
            </a:pPr>
            <a:r>
              <a:rPr lang="zh-CN" altLang="en-US" sz="2000" dirty="0">
                <a:latin typeface="+mn-ea"/>
              </a:rPr>
              <a:t>②右键</a:t>
            </a:r>
            <a:r>
              <a:rPr lang="en-US" altLang="zh-CN" sz="2000" dirty="0">
                <a:latin typeface="+mn-ea"/>
              </a:rPr>
              <a:t>-</a:t>
            </a:r>
            <a:r>
              <a:rPr lang="zh-CN" altLang="en-US" sz="2000" dirty="0">
                <a:latin typeface="+mn-ea"/>
              </a:rPr>
              <a:t>选择编辑数据</a:t>
            </a:r>
            <a:endParaRPr lang="en-US" altLang="zh-CN" sz="2000" dirty="0">
              <a:latin typeface="+mn-ea"/>
            </a:endParaRPr>
          </a:p>
        </p:txBody>
      </p:sp>
      <p:sp>
        <p:nvSpPr>
          <p:cNvPr id="52" name="文本框 51">
            <a:extLst>
              <a:ext uri="{FF2B5EF4-FFF2-40B4-BE49-F238E27FC236}">
                <a16:creationId xmlns="" xmlns:a16="http://schemas.microsoft.com/office/drawing/2014/main" id="{B6DEBC12-F5B2-4B8B-82EC-4486C9DC889C}"/>
              </a:ext>
            </a:extLst>
          </p:cNvPr>
          <p:cNvSpPr txBox="1"/>
          <p:nvPr/>
        </p:nvSpPr>
        <p:spPr>
          <a:xfrm>
            <a:off x="7500252" y="5094100"/>
            <a:ext cx="4099914" cy="459934"/>
          </a:xfrm>
          <a:prstGeom prst="rect">
            <a:avLst/>
          </a:prstGeom>
          <a:noFill/>
        </p:spPr>
        <p:txBody>
          <a:bodyPr wrap="square" rtlCol="0">
            <a:spAutoFit/>
          </a:bodyPr>
          <a:lstStyle/>
          <a:p>
            <a:pPr>
              <a:lnSpc>
                <a:spcPct val="130000"/>
              </a:lnSpc>
            </a:pPr>
            <a:r>
              <a:rPr lang="zh-CN" altLang="en-US" sz="2000" dirty="0">
                <a:latin typeface="+mn-ea"/>
              </a:rPr>
              <a:t>③在弹出的表格中直接修改源数据</a:t>
            </a:r>
            <a:endParaRPr lang="en-US" altLang="zh-CN" sz="2000" dirty="0">
              <a:latin typeface="+mn-ea"/>
            </a:endParaRPr>
          </a:p>
        </p:txBody>
      </p:sp>
      <p:sp>
        <p:nvSpPr>
          <p:cNvPr id="53" name="文本占位符 52">
            <a:extLst>
              <a:ext uri="{FF2B5EF4-FFF2-40B4-BE49-F238E27FC236}">
                <a16:creationId xmlns="" xmlns:a16="http://schemas.microsoft.com/office/drawing/2014/main" id="{0E76F002-E12A-405A-90D6-D315BD0BAAEF}"/>
              </a:ext>
            </a:extLst>
          </p:cNvPr>
          <p:cNvSpPr>
            <a:spLocks noGrp="1"/>
          </p:cNvSpPr>
          <p:nvPr>
            <p:ph type="body" idx="13"/>
          </p:nvPr>
        </p:nvSpPr>
        <p:spPr>
          <a:xfrm>
            <a:off x="1097899" y="253874"/>
            <a:ext cx="1934002" cy="605909"/>
          </a:xfrm>
        </p:spPr>
        <p:txBody>
          <a:bodyPr/>
          <a:lstStyle/>
          <a:p>
            <a:r>
              <a:rPr lang="zh-CN" altLang="en-US" dirty="0"/>
              <a:t>图表使用</a:t>
            </a:r>
          </a:p>
        </p:txBody>
      </p:sp>
    </p:spTree>
    <p:extLst>
      <p:ext uri="{BB962C8B-B14F-4D97-AF65-F5344CB8AC3E}">
        <p14:creationId xmlns:p14="http://schemas.microsoft.com/office/powerpoint/2010/main" val="3711005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descr="图片包含 天空, 户外, 树, 草&#10;&#10;自动生成的说明">
            <a:extLst>
              <a:ext uri="{FF2B5EF4-FFF2-40B4-BE49-F238E27FC236}">
                <a16:creationId xmlns="" xmlns:a16="http://schemas.microsoft.com/office/drawing/2014/main" id="{BEB8BAC6-3298-4404-B8D4-D71FDC480E4E}"/>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cxnSp>
        <p:nvCxnSpPr>
          <p:cNvPr id="27" name="直接连接符 26">
            <a:extLst>
              <a:ext uri="{FF2B5EF4-FFF2-40B4-BE49-F238E27FC236}">
                <a16:creationId xmlns="" xmlns:a16="http://schemas.microsoft.com/office/drawing/2014/main" id="{E35CCC26-E3E6-473C-AEBE-9DB1EAC30730}"/>
              </a:ext>
            </a:extLst>
          </p:cNvPr>
          <p:cNvCxnSpPr>
            <a:cxnSpLocks/>
            <a:endCxn id="28" idx="1"/>
          </p:cNvCxnSpPr>
          <p:nvPr/>
        </p:nvCxnSpPr>
        <p:spPr>
          <a:xfrm>
            <a:off x="0"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矩形: 圆角 27">
            <a:extLst>
              <a:ext uri="{FF2B5EF4-FFF2-40B4-BE49-F238E27FC236}">
                <a16:creationId xmlns="" xmlns:a16="http://schemas.microsoft.com/office/drawing/2014/main" id="{FAC8CFF7-2CCC-4023-8350-555929669D05}"/>
              </a:ext>
            </a:extLst>
          </p:cNvPr>
          <p:cNvSpPr/>
          <p:nvPr/>
        </p:nvSpPr>
        <p:spPr>
          <a:xfrm>
            <a:off x="4224759" y="3700650"/>
            <a:ext cx="3742482" cy="71107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 xmlns:a16="http://schemas.microsoft.com/office/drawing/2014/main" id="{63395C01-973D-4C63-A9E0-45555140EE53}"/>
              </a:ext>
            </a:extLst>
          </p:cNvPr>
          <p:cNvSpPr txBox="1"/>
          <p:nvPr/>
        </p:nvSpPr>
        <p:spPr>
          <a:xfrm>
            <a:off x="4717649" y="3763675"/>
            <a:ext cx="2756702" cy="584775"/>
          </a:xfrm>
          <a:prstGeom prst="rect">
            <a:avLst/>
          </a:prstGeom>
          <a:noFill/>
        </p:spPr>
        <p:txBody>
          <a:bodyPr wrap="square" rtlCol="0">
            <a:spAutoFit/>
          </a:bodyPr>
          <a:lstStyle/>
          <a:p>
            <a:pPr algn="ctr"/>
            <a:r>
              <a:rPr lang="en-US" altLang="zh-CN" sz="3200" dirty="0">
                <a:solidFill>
                  <a:schemeClr val="bg1"/>
                </a:solidFill>
                <a:latin typeface="+mj-ea"/>
                <a:ea typeface="+mj-ea"/>
              </a:rPr>
              <a:t>PART   03</a:t>
            </a:r>
            <a:endParaRPr lang="zh-CN" altLang="en-US" sz="3200" dirty="0">
              <a:solidFill>
                <a:schemeClr val="bg1"/>
              </a:solidFill>
              <a:latin typeface="+mj-ea"/>
              <a:ea typeface="+mj-ea"/>
            </a:endParaRPr>
          </a:p>
        </p:txBody>
      </p:sp>
      <p:cxnSp>
        <p:nvCxnSpPr>
          <p:cNvPr id="30" name="直接连接符 29">
            <a:extLst>
              <a:ext uri="{FF2B5EF4-FFF2-40B4-BE49-F238E27FC236}">
                <a16:creationId xmlns="" xmlns:a16="http://schemas.microsoft.com/office/drawing/2014/main" id="{9A6B516E-5013-4910-8C30-8BEF8F630259}"/>
              </a:ext>
            </a:extLst>
          </p:cNvPr>
          <p:cNvCxnSpPr>
            <a:cxnSpLocks/>
          </p:cNvCxnSpPr>
          <p:nvPr/>
        </p:nvCxnSpPr>
        <p:spPr>
          <a:xfrm>
            <a:off x="7967241" y="4056185"/>
            <a:ext cx="4224759" cy="1"/>
          </a:xfrm>
          <a:prstGeom prst="line">
            <a:avLst/>
          </a:prstGeom>
          <a:ln w="1016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 xmlns:a16="http://schemas.microsoft.com/office/drawing/2014/main" id="{C097BCD4-0B74-4146-A72F-AE7C28C40A1C}"/>
              </a:ext>
            </a:extLst>
          </p:cNvPr>
          <p:cNvSpPr txBox="1"/>
          <p:nvPr/>
        </p:nvSpPr>
        <p:spPr>
          <a:xfrm>
            <a:off x="2421038" y="4760727"/>
            <a:ext cx="7349924" cy="830997"/>
          </a:xfrm>
          <a:prstGeom prst="rect">
            <a:avLst/>
          </a:prstGeom>
          <a:noFill/>
        </p:spPr>
        <p:txBody>
          <a:bodyPr wrap="square" rtlCol="0">
            <a:spAutoFit/>
          </a:bodyPr>
          <a:lstStyle/>
          <a:p>
            <a:pPr algn="ctr"/>
            <a:r>
              <a:rPr lang="zh-CN" altLang="en-US" sz="4800" dirty="0">
                <a:solidFill>
                  <a:schemeClr val="tx1">
                    <a:lumMod val="85000"/>
                    <a:lumOff val="15000"/>
                  </a:schemeClr>
                </a:solidFill>
                <a:latin typeface="+mj-ea"/>
                <a:ea typeface="+mj-ea"/>
              </a:rPr>
              <a:t>请在这里输入你的标题</a:t>
            </a:r>
          </a:p>
        </p:txBody>
      </p:sp>
      <p:sp>
        <p:nvSpPr>
          <p:cNvPr id="32" name="矩形 31">
            <a:extLst>
              <a:ext uri="{FF2B5EF4-FFF2-40B4-BE49-F238E27FC236}">
                <a16:creationId xmlns="" xmlns:a16="http://schemas.microsoft.com/office/drawing/2014/main" id="{3B037870-4FBD-4704-AF21-F148E9B90A4F}"/>
              </a:ext>
            </a:extLst>
          </p:cNvPr>
          <p:cNvSpPr/>
          <p:nvPr/>
        </p:nvSpPr>
        <p:spPr>
          <a:xfrm>
            <a:off x="4298873" y="5603122"/>
            <a:ext cx="3594254" cy="369332"/>
          </a:xfrm>
          <a:prstGeom prst="rect">
            <a:avLst/>
          </a:prstGeom>
        </p:spPr>
        <p:txBody>
          <a:bodyPr wrap="none">
            <a:spAutoFit/>
          </a:bodyPr>
          <a:lstStyle/>
          <a:p>
            <a:pPr algn="ctr"/>
            <a:r>
              <a:rPr lang="zh-CN" altLang="en-US" dirty="0">
                <a:solidFill>
                  <a:schemeClr val="tx1">
                    <a:lumMod val="85000"/>
                    <a:lumOff val="15000"/>
                  </a:schemeClr>
                </a:solidFill>
                <a:cs typeface="Segoe UI Light" panose="020B0502040204020203" pitchFamily="34" charset="0"/>
              </a:rPr>
              <a:t>Please enter your English title here</a:t>
            </a:r>
          </a:p>
        </p:txBody>
      </p:sp>
      <p:sp>
        <p:nvSpPr>
          <p:cNvPr id="33" name="等腰三角形 32">
            <a:extLst>
              <a:ext uri="{FF2B5EF4-FFF2-40B4-BE49-F238E27FC236}">
                <a16:creationId xmlns="" xmlns:a16="http://schemas.microsoft.com/office/drawing/2014/main" id="{963304D6-FC4D-4C06-B091-B4779078D465}"/>
              </a:ext>
            </a:extLst>
          </p:cNvPr>
          <p:cNvSpPr/>
          <p:nvPr/>
        </p:nvSpPr>
        <p:spPr>
          <a:xfrm>
            <a:off x="5922380" y="6558655"/>
            <a:ext cx="347240" cy="29934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481058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52825747-AD41-4E04-B423-136648AE0DB0}"/>
              </a:ext>
            </a:extLst>
          </p:cNvPr>
          <p:cNvGrpSpPr/>
          <p:nvPr/>
        </p:nvGrpSpPr>
        <p:grpSpPr>
          <a:xfrm>
            <a:off x="1829957" y="1581150"/>
            <a:ext cx="3604800" cy="1410425"/>
            <a:chOff x="1529557" y="1581150"/>
            <a:chExt cx="3604800" cy="1410425"/>
          </a:xfrm>
        </p:grpSpPr>
        <p:sp>
          <p:nvSpPr>
            <p:cNvPr id="5" name="矩形 4">
              <a:extLst>
                <a:ext uri="{FF2B5EF4-FFF2-40B4-BE49-F238E27FC236}">
                  <a16:creationId xmlns="" xmlns:a16="http://schemas.microsoft.com/office/drawing/2014/main" id="{69C21E2B-F07A-4AD4-9F55-4AD4E8C8955E}"/>
                </a:ext>
              </a:extLst>
            </p:cNvPr>
            <p:cNvSpPr/>
            <p:nvPr/>
          </p:nvSpPr>
          <p:spPr>
            <a:xfrm>
              <a:off x="1529557" y="1581150"/>
              <a:ext cx="3604800" cy="8096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egoe UI Light"/>
                <a:ea typeface="思源黑体 CN Light"/>
                <a:cs typeface="+mn-cs"/>
              </a:endParaRPr>
            </a:p>
          </p:txBody>
        </p:sp>
        <p:sp>
          <p:nvSpPr>
            <p:cNvPr id="55" name="文本框 54">
              <a:extLst>
                <a:ext uri="{FF2B5EF4-FFF2-40B4-BE49-F238E27FC236}">
                  <a16:creationId xmlns="" xmlns:a16="http://schemas.microsoft.com/office/drawing/2014/main" id="{AA6BDA45-111F-4DC5-982C-CE19ADAE60EE}"/>
                </a:ext>
              </a:extLst>
            </p:cNvPr>
            <p:cNvSpPr txBox="1"/>
            <p:nvPr/>
          </p:nvSpPr>
          <p:spPr>
            <a:xfrm>
              <a:off x="2172436" y="1793815"/>
              <a:ext cx="2319043"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主色</a:t>
              </a:r>
            </a:p>
          </p:txBody>
        </p:sp>
        <p:sp>
          <p:nvSpPr>
            <p:cNvPr id="70" name="矩形 69">
              <a:extLst>
                <a:ext uri="{FF2B5EF4-FFF2-40B4-BE49-F238E27FC236}">
                  <a16:creationId xmlns="" xmlns:a16="http://schemas.microsoft.com/office/drawing/2014/main" id="{CB9B1CA7-54AE-43C0-B1ED-9EF75887CADA}"/>
                </a:ext>
              </a:extLst>
            </p:cNvPr>
            <p:cNvSpPr/>
            <p:nvPr/>
          </p:nvSpPr>
          <p:spPr>
            <a:xfrm>
              <a:off x="1529557" y="2390775"/>
              <a:ext cx="600800" cy="6008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71" name="矩形 70">
              <a:extLst>
                <a:ext uri="{FF2B5EF4-FFF2-40B4-BE49-F238E27FC236}">
                  <a16:creationId xmlns="" xmlns:a16="http://schemas.microsoft.com/office/drawing/2014/main" id="{5115BFB8-E7F6-4DD3-8748-B63FDC26C12D}"/>
                </a:ext>
              </a:extLst>
            </p:cNvPr>
            <p:cNvSpPr/>
            <p:nvPr/>
          </p:nvSpPr>
          <p:spPr>
            <a:xfrm>
              <a:off x="2130357" y="2390775"/>
              <a:ext cx="600800" cy="600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72" name="矩形 71">
              <a:extLst>
                <a:ext uri="{FF2B5EF4-FFF2-40B4-BE49-F238E27FC236}">
                  <a16:creationId xmlns="" xmlns:a16="http://schemas.microsoft.com/office/drawing/2014/main" id="{78535CA1-FEDA-48E9-AF2F-57A91C1BC4DF}"/>
                </a:ext>
              </a:extLst>
            </p:cNvPr>
            <p:cNvSpPr/>
            <p:nvPr/>
          </p:nvSpPr>
          <p:spPr>
            <a:xfrm>
              <a:off x="2731157" y="2390775"/>
              <a:ext cx="600800" cy="60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73" name="矩形 72">
              <a:extLst>
                <a:ext uri="{FF2B5EF4-FFF2-40B4-BE49-F238E27FC236}">
                  <a16:creationId xmlns="" xmlns:a16="http://schemas.microsoft.com/office/drawing/2014/main" id="{6B304413-DC2A-4027-BD3E-CC38BFA11090}"/>
                </a:ext>
              </a:extLst>
            </p:cNvPr>
            <p:cNvSpPr/>
            <p:nvPr/>
          </p:nvSpPr>
          <p:spPr>
            <a:xfrm>
              <a:off x="3331957" y="2390775"/>
              <a:ext cx="600800" cy="6008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74" name="矩形 73">
              <a:extLst>
                <a:ext uri="{FF2B5EF4-FFF2-40B4-BE49-F238E27FC236}">
                  <a16:creationId xmlns="" xmlns:a16="http://schemas.microsoft.com/office/drawing/2014/main" id="{18C1F204-18BE-4153-92A1-11E7C30CF5F8}"/>
                </a:ext>
              </a:extLst>
            </p:cNvPr>
            <p:cNvSpPr/>
            <p:nvPr/>
          </p:nvSpPr>
          <p:spPr>
            <a:xfrm>
              <a:off x="3932757" y="2390775"/>
              <a:ext cx="600800" cy="600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75" name="矩形 74">
              <a:extLst>
                <a:ext uri="{FF2B5EF4-FFF2-40B4-BE49-F238E27FC236}">
                  <a16:creationId xmlns="" xmlns:a16="http://schemas.microsoft.com/office/drawing/2014/main" id="{F8A11A4D-E6E8-4FFA-8380-77D9387D75B2}"/>
                </a:ext>
              </a:extLst>
            </p:cNvPr>
            <p:cNvSpPr/>
            <p:nvPr/>
          </p:nvSpPr>
          <p:spPr>
            <a:xfrm>
              <a:off x="4533557" y="2390775"/>
              <a:ext cx="600800" cy="600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grpSp>
      <p:grpSp>
        <p:nvGrpSpPr>
          <p:cNvPr id="7" name="组合 6">
            <a:extLst>
              <a:ext uri="{FF2B5EF4-FFF2-40B4-BE49-F238E27FC236}">
                <a16:creationId xmlns="" xmlns:a16="http://schemas.microsoft.com/office/drawing/2014/main" id="{87BB7AAB-0C62-4D3E-B58E-BD55C790B705}"/>
              </a:ext>
            </a:extLst>
          </p:cNvPr>
          <p:cNvGrpSpPr/>
          <p:nvPr/>
        </p:nvGrpSpPr>
        <p:grpSpPr>
          <a:xfrm>
            <a:off x="1829957" y="4004260"/>
            <a:ext cx="3604800" cy="1410425"/>
            <a:chOff x="1529557" y="4004260"/>
            <a:chExt cx="3604800" cy="1410425"/>
          </a:xfrm>
        </p:grpSpPr>
        <p:sp>
          <p:nvSpPr>
            <p:cNvPr id="77" name="矩形 76">
              <a:extLst>
                <a:ext uri="{FF2B5EF4-FFF2-40B4-BE49-F238E27FC236}">
                  <a16:creationId xmlns="" xmlns:a16="http://schemas.microsoft.com/office/drawing/2014/main" id="{F3609FD2-7D66-46B0-A398-521346B2B533}"/>
                </a:ext>
              </a:extLst>
            </p:cNvPr>
            <p:cNvSpPr/>
            <p:nvPr/>
          </p:nvSpPr>
          <p:spPr>
            <a:xfrm>
              <a:off x="1529557" y="4004260"/>
              <a:ext cx="3604800" cy="809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egoe UI Light"/>
                <a:ea typeface="思源黑体 CN Light"/>
                <a:cs typeface="+mn-cs"/>
              </a:endParaRPr>
            </a:p>
          </p:txBody>
        </p:sp>
        <p:sp>
          <p:nvSpPr>
            <p:cNvPr id="79" name="矩形 78">
              <a:extLst>
                <a:ext uri="{FF2B5EF4-FFF2-40B4-BE49-F238E27FC236}">
                  <a16:creationId xmlns="" xmlns:a16="http://schemas.microsoft.com/office/drawing/2014/main" id="{29915154-6895-4963-9716-AB88F25A4E13}"/>
                </a:ext>
              </a:extLst>
            </p:cNvPr>
            <p:cNvSpPr/>
            <p:nvPr/>
          </p:nvSpPr>
          <p:spPr>
            <a:xfrm>
              <a:off x="1529557" y="4813885"/>
              <a:ext cx="600800" cy="6008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80" name="矩形 79">
              <a:extLst>
                <a:ext uri="{FF2B5EF4-FFF2-40B4-BE49-F238E27FC236}">
                  <a16:creationId xmlns="" xmlns:a16="http://schemas.microsoft.com/office/drawing/2014/main" id="{950DB8AE-0B49-4B3D-8A08-AC90A516CA72}"/>
                </a:ext>
              </a:extLst>
            </p:cNvPr>
            <p:cNvSpPr/>
            <p:nvPr/>
          </p:nvSpPr>
          <p:spPr>
            <a:xfrm>
              <a:off x="2130357" y="4813885"/>
              <a:ext cx="600800" cy="6008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81" name="矩形 80">
              <a:extLst>
                <a:ext uri="{FF2B5EF4-FFF2-40B4-BE49-F238E27FC236}">
                  <a16:creationId xmlns="" xmlns:a16="http://schemas.microsoft.com/office/drawing/2014/main" id="{CB0732A1-7357-4CBA-BBC8-8743A47778C8}"/>
                </a:ext>
              </a:extLst>
            </p:cNvPr>
            <p:cNvSpPr/>
            <p:nvPr/>
          </p:nvSpPr>
          <p:spPr>
            <a:xfrm>
              <a:off x="2731157" y="4813885"/>
              <a:ext cx="600800" cy="60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82" name="矩形 81">
              <a:extLst>
                <a:ext uri="{FF2B5EF4-FFF2-40B4-BE49-F238E27FC236}">
                  <a16:creationId xmlns="" xmlns:a16="http://schemas.microsoft.com/office/drawing/2014/main" id="{629C5FB1-4B55-4B2E-BBA6-8BBC496D6462}"/>
                </a:ext>
              </a:extLst>
            </p:cNvPr>
            <p:cNvSpPr/>
            <p:nvPr/>
          </p:nvSpPr>
          <p:spPr>
            <a:xfrm>
              <a:off x="3331957" y="4813885"/>
              <a:ext cx="600800" cy="6008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83" name="矩形 82">
              <a:extLst>
                <a:ext uri="{FF2B5EF4-FFF2-40B4-BE49-F238E27FC236}">
                  <a16:creationId xmlns="" xmlns:a16="http://schemas.microsoft.com/office/drawing/2014/main" id="{7F64B608-79C2-4F55-A285-0D0132028EB6}"/>
                </a:ext>
              </a:extLst>
            </p:cNvPr>
            <p:cNvSpPr/>
            <p:nvPr/>
          </p:nvSpPr>
          <p:spPr>
            <a:xfrm>
              <a:off x="3932757" y="4813885"/>
              <a:ext cx="600800" cy="6008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84" name="矩形 83">
              <a:extLst>
                <a:ext uri="{FF2B5EF4-FFF2-40B4-BE49-F238E27FC236}">
                  <a16:creationId xmlns="" xmlns:a16="http://schemas.microsoft.com/office/drawing/2014/main" id="{86189A5A-4BA1-4D0C-A461-320786180BD4}"/>
                </a:ext>
              </a:extLst>
            </p:cNvPr>
            <p:cNvSpPr/>
            <p:nvPr/>
          </p:nvSpPr>
          <p:spPr>
            <a:xfrm>
              <a:off x="4533557" y="4813885"/>
              <a:ext cx="600800" cy="6008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87" name="文本框 86">
              <a:extLst>
                <a:ext uri="{FF2B5EF4-FFF2-40B4-BE49-F238E27FC236}">
                  <a16:creationId xmlns="" xmlns:a16="http://schemas.microsoft.com/office/drawing/2014/main" id="{810D954A-ED2A-4CFD-81F9-AA82DAEBF9C3}"/>
                </a:ext>
              </a:extLst>
            </p:cNvPr>
            <p:cNvSpPr txBox="1"/>
            <p:nvPr/>
          </p:nvSpPr>
          <p:spPr>
            <a:xfrm>
              <a:off x="1853593" y="4216926"/>
              <a:ext cx="2835764"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平衡色</a:t>
              </a:r>
            </a:p>
          </p:txBody>
        </p:sp>
      </p:grpSp>
      <p:grpSp>
        <p:nvGrpSpPr>
          <p:cNvPr id="4" name="组合 3">
            <a:extLst>
              <a:ext uri="{FF2B5EF4-FFF2-40B4-BE49-F238E27FC236}">
                <a16:creationId xmlns="" xmlns:a16="http://schemas.microsoft.com/office/drawing/2014/main" id="{54B76831-AB2C-4CB3-A82E-F42DEBF9CCB5}"/>
              </a:ext>
            </a:extLst>
          </p:cNvPr>
          <p:cNvGrpSpPr/>
          <p:nvPr/>
        </p:nvGrpSpPr>
        <p:grpSpPr>
          <a:xfrm>
            <a:off x="6757245" y="1581150"/>
            <a:ext cx="3604800" cy="1410425"/>
            <a:chOff x="7028474" y="1581150"/>
            <a:chExt cx="3604800" cy="1410425"/>
          </a:xfrm>
        </p:grpSpPr>
        <p:sp>
          <p:nvSpPr>
            <p:cNvPr id="56" name="矩形 55">
              <a:extLst>
                <a:ext uri="{FF2B5EF4-FFF2-40B4-BE49-F238E27FC236}">
                  <a16:creationId xmlns="" xmlns:a16="http://schemas.microsoft.com/office/drawing/2014/main" id="{73D3033F-A17A-4995-9672-B96B4502EC78}"/>
                </a:ext>
              </a:extLst>
            </p:cNvPr>
            <p:cNvSpPr/>
            <p:nvPr/>
          </p:nvSpPr>
          <p:spPr>
            <a:xfrm>
              <a:off x="7028474" y="1581150"/>
              <a:ext cx="3604800" cy="8096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58" name="矩形 57">
              <a:extLst>
                <a:ext uri="{FF2B5EF4-FFF2-40B4-BE49-F238E27FC236}">
                  <a16:creationId xmlns="" xmlns:a16="http://schemas.microsoft.com/office/drawing/2014/main" id="{62812645-244B-48AE-886A-5269D477BEEE}"/>
                </a:ext>
              </a:extLst>
            </p:cNvPr>
            <p:cNvSpPr/>
            <p:nvPr/>
          </p:nvSpPr>
          <p:spPr>
            <a:xfrm>
              <a:off x="10032474" y="2390775"/>
              <a:ext cx="600800" cy="600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61" name="矩形 60">
              <a:extLst>
                <a:ext uri="{FF2B5EF4-FFF2-40B4-BE49-F238E27FC236}">
                  <a16:creationId xmlns="" xmlns:a16="http://schemas.microsoft.com/office/drawing/2014/main" id="{4044BAD1-B2E2-4094-8ECA-246E60804AE5}"/>
                </a:ext>
              </a:extLst>
            </p:cNvPr>
            <p:cNvSpPr/>
            <p:nvPr/>
          </p:nvSpPr>
          <p:spPr>
            <a:xfrm>
              <a:off x="7028474" y="2390775"/>
              <a:ext cx="600800" cy="600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62" name="矩形 61">
              <a:extLst>
                <a:ext uri="{FF2B5EF4-FFF2-40B4-BE49-F238E27FC236}">
                  <a16:creationId xmlns="" xmlns:a16="http://schemas.microsoft.com/office/drawing/2014/main" id="{956158EC-A875-4469-AD2D-7B3725E843DA}"/>
                </a:ext>
              </a:extLst>
            </p:cNvPr>
            <p:cNvSpPr/>
            <p:nvPr/>
          </p:nvSpPr>
          <p:spPr>
            <a:xfrm>
              <a:off x="7629274" y="2390775"/>
              <a:ext cx="600800" cy="6008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63" name="矩形 62">
              <a:extLst>
                <a:ext uri="{FF2B5EF4-FFF2-40B4-BE49-F238E27FC236}">
                  <a16:creationId xmlns="" xmlns:a16="http://schemas.microsoft.com/office/drawing/2014/main" id="{64EE54E0-7D01-48AE-9EA7-D671D1135DBB}"/>
                </a:ext>
              </a:extLst>
            </p:cNvPr>
            <p:cNvSpPr/>
            <p:nvPr/>
          </p:nvSpPr>
          <p:spPr>
            <a:xfrm>
              <a:off x="8230074" y="2390775"/>
              <a:ext cx="600800" cy="6008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64" name="矩形 63">
              <a:extLst>
                <a:ext uri="{FF2B5EF4-FFF2-40B4-BE49-F238E27FC236}">
                  <a16:creationId xmlns="" xmlns:a16="http://schemas.microsoft.com/office/drawing/2014/main" id="{B8BEF57D-CDBD-45CB-A669-FA3B9A7A38E2}"/>
                </a:ext>
              </a:extLst>
            </p:cNvPr>
            <p:cNvSpPr/>
            <p:nvPr/>
          </p:nvSpPr>
          <p:spPr>
            <a:xfrm>
              <a:off x="8830874" y="2390775"/>
              <a:ext cx="600800" cy="6008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65" name="矩形 64">
              <a:extLst>
                <a:ext uri="{FF2B5EF4-FFF2-40B4-BE49-F238E27FC236}">
                  <a16:creationId xmlns="" xmlns:a16="http://schemas.microsoft.com/office/drawing/2014/main" id="{FFE82B8F-814C-4629-84E1-C5DE41B72B8B}"/>
                </a:ext>
              </a:extLst>
            </p:cNvPr>
            <p:cNvSpPr/>
            <p:nvPr/>
          </p:nvSpPr>
          <p:spPr>
            <a:xfrm>
              <a:off x="9431674" y="2390775"/>
              <a:ext cx="600800" cy="600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88" name="文本框 87">
              <a:extLst>
                <a:ext uri="{FF2B5EF4-FFF2-40B4-BE49-F238E27FC236}">
                  <a16:creationId xmlns="" xmlns:a16="http://schemas.microsoft.com/office/drawing/2014/main" id="{AE99EEA7-7730-4FB8-96A2-1E4062E498A5}"/>
                </a:ext>
              </a:extLst>
            </p:cNvPr>
            <p:cNvSpPr txBox="1"/>
            <p:nvPr/>
          </p:nvSpPr>
          <p:spPr>
            <a:xfrm>
              <a:off x="7671353" y="1793815"/>
              <a:ext cx="2319043"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深色</a:t>
              </a:r>
            </a:p>
          </p:txBody>
        </p:sp>
      </p:grpSp>
      <p:grpSp>
        <p:nvGrpSpPr>
          <p:cNvPr id="8" name="组合 7">
            <a:extLst>
              <a:ext uri="{FF2B5EF4-FFF2-40B4-BE49-F238E27FC236}">
                <a16:creationId xmlns="" xmlns:a16="http://schemas.microsoft.com/office/drawing/2014/main" id="{21AED4F7-C62D-460E-ACF5-EDC40BBE37F1}"/>
              </a:ext>
            </a:extLst>
          </p:cNvPr>
          <p:cNvGrpSpPr/>
          <p:nvPr/>
        </p:nvGrpSpPr>
        <p:grpSpPr>
          <a:xfrm>
            <a:off x="6757243" y="4004260"/>
            <a:ext cx="3604800" cy="1410426"/>
            <a:chOff x="7028474" y="4004260"/>
            <a:chExt cx="3604800" cy="1410426"/>
          </a:xfrm>
        </p:grpSpPr>
        <p:sp>
          <p:nvSpPr>
            <p:cNvPr id="76" name="矩形 75">
              <a:extLst>
                <a:ext uri="{FF2B5EF4-FFF2-40B4-BE49-F238E27FC236}">
                  <a16:creationId xmlns="" xmlns:a16="http://schemas.microsoft.com/office/drawing/2014/main" id="{541EE008-31A3-4CFE-9C1B-BFEE30AAA827}"/>
                </a:ext>
              </a:extLst>
            </p:cNvPr>
            <p:cNvSpPr/>
            <p:nvPr/>
          </p:nvSpPr>
          <p:spPr>
            <a:xfrm>
              <a:off x="7028474" y="4004260"/>
              <a:ext cx="3604800" cy="690286"/>
            </a:xfrm>
            <a:prstGeom prst="rect">
              <a:avLst/>
            </a:prstGeom>
            <a:solidFill>
              <a:srgbClr val="D4D9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85" name="矩形 84">
              <a:extLst>
                <a:ext uri="{FF2B5EF4-FFF2-40B4-BE49-F238E27FC236}">
                  <a16:creationId xmlns="" xmlns:a16="http://schemas.microsoft.com/office/drawing/2014/main" id="{25488CF2-DB06-49BB-9C12-8A49868FDFAB}"/>
                </a:ext>
              </a:extLst>
            </p:cNvPr>
            <p:cNvSpPr/>
            <p:nvPr/>
          </p:nvSpPr>
          <p:spPr>
            <a:xfrm>
              <a:off x="7028474" y="4694546"/>
              <a:ext cx="3604800" cy="7201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egoe UI Light"/>
                <a:ea typeface="思源黑体 CN Light"/>
                <a:cs typeface="+mn-cs"/>
              </a:endParaRPr>
            </a:p>
          </p:txBody>
        </p:sp>
        <p:sp>
          <p:nvSpPr>
            <p:cNvPr id="89" name="文本框 88">
              <a:extLst>
                <a:ext uri="{FF2B5EF4-FFF2-40B4-BE49-F238E27FC236}">
                  <a16:creationId xmlns="" xmlns:a16="http://schemas.microsoft.com/office/drawing/2014/main" id="{F5D33DBE-E617-45A4-AD58-81AB8CF87817}"/>
                </a:ext>
              </a:extLst>
            </p:cNvPr>
            <p:cNvSpPr txBox="1"/>
            <p:nvPr/>
          </p:nvSpPr>
          <p:spPr>
            <a:xfrm>
              <a:off x="7396051" y="4183617"/>
              <a:ext cx="2869647"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浅色</a:t>
              </a:r>
            </a:p>
          </p:txBody>
        </p:sp>
      </p:grpSp>
      <p:sp>
        <p:nvSpPr>
          <p:cNvPr id="2" name="文本占位符 1">
            <a:extLst>
              <a:ext uri="{FF2B5EF4-FFF2-40B4-BE49-F238E27FC236}">
                <a16:creationId xmlns="" xmlns:a16="http://schemas.microsoft.com/office/drawing/2014/main" id="{53919610-B4E3-4CD5-B4C0-A033F5FE4A3A}"/>
              </a:ext>
            </a:extLst>
          </p:cNvPr>
          <p:cNvSpPr>
            <a:spLocks noGrp="1"/>
          </p:cNvSpPr>
          <p:nvPr>
            <p:ph type="body" idx="13"/>
          </p:nvPr>
        </p:nvSpPr>
        <p:spPr>
          <a:xfrm>
            <a:off x="1097899" y="253874"/>
            <a:ext cx="1934002" cy="605909"/>
          </a:xfrm>
        </p:spPr>
        <p:txBody>
          <a:bodyPr/>
          <a:lstStyle/>
          <a:p>
            <a:r>
              <a:rPr lang="zh-CN" altLang="en-US" dirty="0"/>
              <a:t>色彩规范</a:t>
            </a:r>
          </a:p>
        </p:txBody>
      </p:sp>
    </p:spTree>
    <p:extLst>
      <p:ext uri="{BB962C8B-B14F-4D97-AF65-F5344CB8AC3E}">
        <p14:creationId xmlns:p14="http://schemas.microsoft.com/office/powerpoint/2010/main" val="244755987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a:extLst>
              <a:ext uri="{FF2B5EF4-FFF2-40B4-BE49-F238E27FC236}">
                <a16:creationId xmlns="" xmlns:a16="http://schemas.microsoft.com/office/drawing/2014/main" id="{B3D3771F-DFC8-4960-BA4F-092D1FF98467}"/>
              </a:ext>
            </a:extLst>
          </p:cNvPr>
          <p:cNvSpPr txBox="1"/>
          <p:nvPr/>
        </p:nvSpPr>
        <p:spPr>
          <a:xfrm>
            <a:off x="902461" y="1619250"/>
            <a:ext cx="2762250"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n-ea"/>
                <a:cs typeface="+mn-cs"/>
              </a:rPr>
              <a:t>中文字体</a:t>
            </a:r>
          </a:p>
        </p:txBody>
      </p:sp>
      <p:sp>
        <p:nvSpPr>
          <p:cNvPr id="46" name="文本框 45">
            <a:extLst>
              <a:ext uri="{FF2B5EF4-FFF2-40B4-BE49-F238E27FC236}">
                <a16:creationId xmlns="" xmlns:a16="http://schemas.microsoft.com/office/drawing/2014/main" id="{ABEB30D4-8652-49C9-94C0-5D97635C8420}"/>
              </a:ext>
            </a:extLst>
          </p:cNvPr>
          <p:cNvSpPr txBox="1"/>
          <p:nvPr/>
        </p:nvSpPr>
        <p:spPr>
          <a:xfrm>
            <a:off x="902461" y="3133741"/>
            <a:ext cx="2762250"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n-ea"/>
                <a:cs typeface="+mn-cs"/>
              </a:rPr>
              <a:t>英文字体</a:t>
            </a:r>
          </a:p>
        </p:txBody>
      </p:sp>
      <p:sp>
        <p:nvSpPr>
          <p:cNvPr id="48" name="文本框 47">
            <a:extLst>
              <a:ext uri="{FF2B5EF4-FFF2-40B4-BE49-F238E27FC236}">
                <a16:creationId xmlns="" xmlns:a16="http://schemas.microsoft.com/office/drawing/2014/main" id="{EA4E20E3-9BDE-42C6-B350-9D0FE8144875}"/>
              </a:ext>
            </a:extLst>
          </p:cNvPr>
          <p:cNvSpPr txBox="1"/>
          <p:nvPr/>
        </p:nvSpPr>
        <p:spPr>
          <a:xfrm>
            <a:off x="5594350" y="1588472"/>
            <a:ext cx="2292350"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n-ea"/>
                <a:cs typeface="+mn-cs"/>
              </a:rPr>
              <a:t>思源黑体</a:t>
            </a:r>
            <a:r>
              <a:rPr kumimoji="0" lang="en-US" altLang="zh-CN" sz="2000" b="0" i="0" u="none" strike="noStrike" kern="1200" cap="none" spc="0" normalizeH="0" baseline="0" noProof="0" dirty="0">
                <a:ln>
                  <a:noFill/>
                </a:ln>
                <a:solidFill>
                  <a:prstClr val="black"/>
                </a:solidFill>
                <a:effectLst/>
                <a:uLnTx/>
                <a:uFillTx/>
                <a:latin typeface="+mn-ea"/>
                <a:cs typeface="+mn-cs"/>
              </a:rPr>
              <a:t>light</a:t>
            </a:r>
            <a:endParaRPr kumimoji="0" lang="zh-CN" altLang="en-US" sz="2000" b="0" i="0" u="none" strike="noStrike" kern="1200" cap="none" spc="0" normalizeH="0" baseline="0" noProof="0" dirty="0">
              <a:ln>
                <a:noFill/>
              </a:ln>
              <a:solidFill>
                <a:prstClr val="black"/>
              </a:solidFill>
              <a:effectLst/>
              <a:uLnTx/>
              <a:uFillTx/>
              <a:latin typeface="+mn-ea"/>
              <a:cs typeface="+mn-cs"/>
            </a:endParaRPr>
          </a:p>
        </p:txBody>
      </p:sp>
      <p:sp>
        <p:nvSpPr>
          <p:cNvPr id="50" name="文本框 49">
            <a:extLst>
              <a:ext uri="{FF2B5EF4-FFF2-40B4-BE49-F238E27FC236}">
                <a16:creationId xmlns="" xmlns:a16="http://schemas.microsoft.com/office/drawing/2014/main" id="{88B290C3-CDD4-4B5C-9567-5A273215853F}"/>
              </a:ext>
            </a:extLst>
          </p:cNvPr>
          <p:cNvSpPr txBox="1"/>
          <p:nvPr/>
        </p:nvSpPr>
        <p:spPr>
          <a:xfrm>
            <a:off x="2657474" y="3074494"/>
            <a:ext cx="2292350"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mj-lt"/>
                <a:ea typeface="Segoe UI Black" panose="020B0A02040204020203" pitchFamily="34" charset="0"/>
                <a:cs typeface="+mn-cs"/>
              </a:rPr>
              <a:t>Segoe UI </a:t>
            </a:r>
            <a:endParaRPr kumimoji="0" lang="zh-CN" altLang="en-US" sz="2000" b="0" i="0" u="none" strike="noStrike" kern="1200" cap="none" spc="0" normalizeH="0" baseline="0" noProof="0" dirty="0">
              <a:ln>
                <a:noFill/>
              </a:ln>
              <a:solidFill>
                <a:prstClr val="black"/>
              </a:solidFill>
              <a:effectLst/>
              <a:uLnTx/>
              <a:uFillTx/>
              <a:latin typeface="+mj-lt"/>
              <a:ea typeface="微软雅黑" panose="020B0503020204020204" pitchFamily="34" charset="-122"/>
              <a:cs typeface="+mn-cs"/>
            </a:endParaRPr>
          </a:p>
        </p:txBody>
      </p:sp>
      <p:sp>
        <p:nvSpPr>
          <p:cNvPr id="54" name="文本框 53">
            <a:extLst>
              <a:ext uri="{FF2B5EF4-FFF2-40B4-BE49-F238E27FC236}">
                <a16:creationId xmlns="" xmlns:a16="http://schemas.microsoft.com/office/drawing/2014/main" id="{31794434-9435-479D-8CF7-F9DF1FBFF97C}"/>
              </a:ext>
            </a:extLst>
          </p:cNvPr>
          <p:cNvSpPr txBox="1"/>
          <p:nvPr/>
        </p:nvSpPr>
        <p:spPr>
          <a:xfrm>
            <a:off x="2657474" y="1588472"/>
            <a:ext cx="3438525"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j-ea"/>
                <a:ea typeface="+mj-ea"/>
                <a:cs typeface="+mn-cs"/>
              </a:rPr>
              <a:t>思源宋体</a:t>
            </a:r>
            <a:r>
              <a:rPr kumimoji="0" lang="en-US" altLang="zh-CN" sz="2000" b="0" i="0" u="none" strike="noStrike" kern="1200" cap="none" spc="0" normalizeH="0" baseline="0" noProof="0" dirty="0">
                <a:ln>
                  <a:noFill/>
                </a:ln>
                <a:solidFill>
                  <a:prstClr val="black"/>
                </a:solidFill>
                <a:effectLst/>
                <a:uLnTx/>
                <a:uFillTx/>
                <a:latin typeface="+mj-ea"/>
                <a:ea typeface="+mj-ea"/>
                <a:cs typeface="+mn-cs"/>
              </a:rPr>
              <a:t>CN Heavy</a:t>
            </a:r>
            <a:endParaRPr kumimoji="0" lang="zh-CN" altLang="en-US" sz="2000" b="0" i="0" u="none" strike="noStrike" kern="1200" cap="none" spc="0" normalizeH="0" baseline="0" noProof="0" dirty="0">
              <a:ln>
                <a:noFill/>
              </a:ln>
              <a:solidFill>
                <a:prstClr val="black"/>
              </a:solidFill>
              <a:effectLst/>
              <a:uLnTx/>
              <a:uFillTx/>
              <a:latin typeface="+mj-ea"/>
              <a:ea typeface="+mj-ea"/>
              <a:cs typeface="+mn-cs"/>
            </a:endParaRPr>
          </a:p>
        </p:txBody>
      </p:sp>
      <p:sp>
        <p:nvSpPr>
          <p:cNvPr id="57" name="文本框 56">
            <a:extLst>
              <a:ext uri="{FF2B5EF4-FFF2-40B4-BE49-F238E27FC236}">
                <a16:creationId xmlns="" xmlns:a16="http://schemas.microsoft.com/office/drawing/2014/main" id="{8886D423-4B1F-4F77-9D71-E83FE306AE40}"/>
              </a:ext>
            </a:extLst>
          </p:cNvPr>
          <p:cNvSpPr txBox="1"/>
          <p:nvPr/>
        </p:nvSpPr>
        <p:spPr>
          <a:xfrm>
            <a:off x="5616288" y="3074494"/>
            <a:ext cx="2292350"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ea typeface="Segoe UI Black" panose="020B0A02040204020203" pitchFamily="34" charset="0"/>
                <a:cs typeface="Segoe UI" panose="020B0502040204020203" pitchFamily="34" charset="0"/>
              </a:rPr>
              <a:t>Segoe UI </a:t>
            </a:r>
            <a:endParaRPr kumimoji="0" lang="zh-CN" altLang="en-US" sz="2000" b="0" i="0" u="none" strike="noStrike" kern="1200" cap="none" spc="0" normalizeH="0" baseline="0" noProof="0" dirty="0">
              <a:ln>
                <a:noFill/>
              </a:ln>
              <a:solidFill>
                <a:prstClr val="black"/>
              </a:solidFill>
              <a:effectLst/>
              <a:uLnTx/>
              <a:uFillTx/>
              <a:ea typeface="微软雅黑" panose="020B0503020204020204" pitchFamily="34" charset="-122"/>
              <a:cs typeface="Segoe UI" panose="020B0502040204020203" pitchFamily="34" charset="0"/>
            </a:endParaRPr>
          </a:p>
        </p:txBody>
      </p:sp>
      <p:sp>
        <p:nvSpPr>
          <p:cNvPr id="47" name="文本框 46">
            <a:extLst>
              <a:ext uri="{FF2B5EF4-FFF2-40B4-BE49-F238E27FC236}">
                <a16:creationId xmlns="" xmlns:a16="http://schemas.microsoft.com/office/drawing/2014/main" id="{5991BABD-98EC-44D6-88C2-6B7B28F94AF7}"/>
              </a:ext>
            </a:extLst>
          </p:cNvPr>
          <p:cNvSpPr txBox="1"/>
          <p:nvPr/>
        </p:nvSpPr>
        <p:spPr>
          <a:xfrm>
            <a:off x="902461" y="4798094"/>
            <a:ext cx="2762250"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mn-ea"/>
                <a:cs typeface="+mn-cs"/>
              </a:rPr>
              <a:t>字号规范</a:t>
            </a:r>
          </a:p>
        </p:txBody>
      </p:sp>
      <p:sp>
        <p:nvSpPr>
          <p:cNvPr id="58" name="文本框 57">
            <a:extLst>
              <a:ext uri="{FF2B5EF4-FFF2-40B4-BE49-F238E27FC236}">
                <a16:creationId xmlns="" xmlns:a16="http://schemas.microsoft.com/office/drawing/2014/main" id="{94E3EAEF-28BA-4DBF-B446-13C5FEC19D7D}"/>
              </a:ext>
            </a:extLst>
          </p:cNvPr>
          <p:cNvSpPr txBox="1"/>
          <p:nvPr/>
        </p:nvSpPr>
        <p:spPr>
          <a:xfrm>
            <a:off x="2561030" y="5145613"/>
            <a:ext cx="141013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n-ea"/>
                <a:cs typeface="+mn-cs"/>
              </a:rPr>
              <a:t>封面标题</a:t>
            </a:r>
          </a:p>
        </p:txBody>
      </p:sp>
      <p:sp>
        <p:nvSpPr>
          <p:cNvPr id="59" name="文本框 58">
            <a:extLst>
              <a:ext uri="{FF2B5EF4-FFF2-40B4-BE49-F238E27FC236}">
                <a16:creationId xmlns="" xmlns:a16="http://schemas.microsoft.com/office/drawing/2014/main" id="{D23B6556-0FAB-44E3-87F6-C1755D280BA6}"/>
              </a:ext>
            </a:extLst>
          </p:cNvPr>
          <p:cNvSpPr txBox="1"/>
          <p:nvPr/>
        </p:nvSpPr>
        <p:spPr>
          <a:xfrm>
            <a:off x="2139261" y="4285446"/>
            <a:ext cx="2253673" cy="73866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800" b="0" i="0" u="none" strike="noStrike" kern="1200" cap="none" spc="0" normalizeH="0" baseline="0" noProof="0" dirty="0">
                <a:ln>
                  <a:noFill/>
                </a:ln>
                <a:solidFill>
                  <a:prstClr val="black"/>
                </a:solidFill>
                <a:effectLst/>
                <a:uLnTx/>
                <a:uFillTx/>
                <a:ea typeface="Segoe UI Black" panose="020B0A02040204020203" pitchFamily="34" charset="0"/>
                <a:cs typeface="Segoe UI" panose="020B0502040204020203" pitchFamily="34" charset="0"/>
              </a:rPr>
              <a:t>48px</a:t>
            </a:r>
            <a:endParaRPr kumimoji="0" lang="zh-CN" altLang="en-US" sz="4800" b="0" i="0" u="none" strike="noStrike" kern="1200" cap="none" spc="0" normalizeH="0" baseline="0" noProof="0" dirty="0">
              <a:ln>
                <a:noFill/>
              </a:ln>
              <a:solidFill>
                <a:prstClr val="black"/>
              </a:solidFill>
              <a:effectLst/>
              <a:uLnTx/>
              <a:uFillTx/>
              <a:ea typeface="思源宋体 CN Heavy" panose="02020900000000000000" pitchFamily="18" charset="-122"/>
              <a:cs typeface="Segoe UI" panose="020B0502040204020203" pitchFamily="34" charset="0"/>
            </a:endParaRPr>
          </a:p>
        </p:txBody>
      </p:sp>
      <p:sp>
        <p:nvSpPr>
          <p:cNvPr id="61" name="文本框 60">
            <a:extLst>
              <a:ext uri="{FF2B5EF4-FFF2-40B4-BE49-F238E27FC236}">
                <a16:creationId xmlns="" xmlns:a16="http://schemas.microsoft.com/office/drawing/2014/main" id="{01D124A6-7F2A-49DE-AC57-2796B6D414ED}"/>
              </a:ext>
            </a:extLst>
          </p:cNvPr>
          <p:cNvSpPr txBox="1"/>
          <p:nvPr/>
        </p:nvSpPr>
        <p:spPr>
          <a:xfrm>
            <a:off x="5719561" y="4635211"/>
            <a:ext cx="912237"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ea typeface="Segoe UI Black" panose="020B0A02040204020203" pitchFamily="34" charset="0"/>
                <a:cs typeface="Segoe UI" panose="020B0502040204020203" pitchFamily="34" charset="0"/>
              </a:rPr>
              <a:t>20px</a:t>
            </a:r>
            <a:endParaRPr kumimoji="0" lang="zh-CN" altLang="en-US" sz="2000" b="0" i="0" u="none" strike="noStrike" kern="1200" cap="none" spc="0" normalizeH="0" baseline="0" noProof="0" dirty="0">
              <a:ln>
                <a:noFill/>
              </a:ln>
              <a:solidFill>
                <a:prstClr val="black"/>
              </a:solidFill>
              <a:effectLst/>
              <a:uLnTx/>
              <a:uFillTx/>
              <a:ea typeface="思源宋体 CN Heavy" panose="02020900000000000000" pitchFamily="18" charset="-122"/>
              <a:cs typeface="Segoe UI" panose="020B0502040204020203" pitchFamily="34" charset="0"/>
            </a:endParaRPr>
          </a:p>
        </p:txBody>
      </p:sp>
      <p:sp>
        <p:nvSpPr>
          <p:cNvPr id="63" name="文本框 62">
            <a:extLst>
              <a:ext uri="{FF2B5EF4-FFF2-40B4-BE49-F238E27FC236}">
                <a16:creationId xmlns="" xmlns:a16="http://schemas.microsoft.com/office/drawing/2014/main" id="{5F6F85A8-8EB2-4866-B6C0-A494D9213521}"/>
              </a:ext>
            </a:extLst>
          </p:cNvPr>
          <p:cNvSpPr txBox="1"/>
          <p:nvPr/>
        </p:nvSpPr>
        <p:spPr>
          <a:xfrm>
            <a:off x="4125034" y="5145613"/>
            <a:ext cx="141013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n-ea"/>
                <a:cs typeface="+mn-cs"/>
              </a:rPr>
              <a:t>节标题</a:t>
            </a:r>
          </a:p>
        </p:txBody>
      </p:sp>
      <p:sp>
        <p:nvSpPr>
          <p:cNvPr id="65" name="文本框 64">
            <a:extLst>
              <a:ext uri="{FF2B5EF4-FFF2-40B4-BE49-F238E27FC236}">
                <a16:creationId xmlns="" xmlns:a16="http://schemas.microsoft.com/office/drawing/2014/main" id="{E13CB9A6-4E29-4543-961A-1FECE4C05AE3}"/>
              </a:ext>
            </a:extLst>
          </p:cNvPr>
          <p:cNvSpPr txBox="1"/>
          <p:nvPr/>
        </p:nvSpPr>
        <p:spPr>
          <a:xfrm>
            <a:off x="5470612" y="5145613"/>
            <a:ext cx="141013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n-ea"/>
                <a:cs typeface="+mn-cs"/>
              </a:rPr>
              <a:t>正文</a:t>
            </a:r>
          </a:p>
        </p:txBody>
      </p:sp>
      <p:sp>
        <p:nvSpPr>
          <p:cNvPr id="66" name="文本框 65">
            <a:extLst>
              <a:ext uri="{FF2B5EF4-FFF2-40B4-BE49-F238E27FC236}">
                <a16:creationId xmlns="" xmlns:a16="http://schemas.microsoft.com/office/drawing/2014/main" id="{34EF1490-F22C-4605-A615-40FC247BF538}"/>
              </a:ext>
            </a:extLst>
          </p:cNvPr>
          <p:cNvSpPr txBox="1"/>
          <p:nvPr/>
        </p:nvSpPr>
        <p:spPr>
          <a:xfrm>
            <a:off x="6517768" y="5145613"/>
            <a:ext cx="1410134" cy="30777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mn-ea"/>
                <a:cs typeface="+mn-cs"/>
              </a:rPr>
              <a:t>注释</a:t>
            </a:r>
          </a:p>
        </p:txBody>
      </p:sp>
      <p:sp>
        <p:nvSpPr>
          <p:cNvPr id="67" name="文本框 66">
            <a:extLst>
              <a:ext uri="{FF2B5EF4-FFF2-40B4-BE49-F238E27FC236}">
                <a16:creationId xmlns="" xmlns:a16="http://schemas.microsoft.com/office/drawing/2014/main" id="{D9379F7E-C761-40BC-A3F5-EBB0FC4CD35F}"/>
              </a:ext>
            </a:extLst>
          </p:cNvPr>
          <p:cNvSpPr txBox="1"/>
          <p:nvPr/>
        </p:nvSpPr>
        <p:spPr>
          <a:xfrm>
            <a:off x="6095999" y="4705761"/>
            <a:ext cx="2253673" cy="21544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ea typeface="Segoe UI Black" panose="020B0A02040204020203" pitchFamily="34" charset="0"/>
                <a:cs typeface="Segoe UI" panose="020B0502040204020203" pitchFamily="34" charset="0"/>
              </a:rPr>
              <a:t>14px</a:t>
            </a:r>
            <a:endParaRPr kumimoji="0" lang="zh-CN" altLang="en-US" sz="1400" b="0" i="0" u="none" strike="noStrike" kern="1200" cap="none" spc="0" normalizeH="0" baseline="0" noProof="0" dirty="0">
              <a:ln>
                <a:noFill/>
              </a:ln>
              <a:solidFill>
                <a:prstClr val="black"/>
              </a:solidFill>
              <a:effectLst/>
              <a:uLnTx/>
              <a:uFillTx/>
              <a:ea typeface="思源宋体 CN Heavy" panose="02020900000000000000" pitchFamily="18" charset="-122"/>
              <a:cs typeface="Segoe UI" panose="020B0502040204020203" pitchFamily="34" charset="0"/>
            </a:endParaRPr>
          </a:p>
        </p:txBody>
      </p:sp>
      <p:sp>
        <p:nvSpPr>
          <p:cNvPr id="68" name="文本框 67">
            <a:extLst>
              <a:ext uri="{FF2B5EF4-FFF2-40B4-BE49-F238E27FC236}">
                <a16:creationId xmlns="" xmlns:a16="http://schemas.microsoft.com/office/drawing/2014/main" id="{4FD3F7B9-4B2B-477F-B274-71A7453BBF45}"/>
              </a:ext>
            </a:extLst>
          </p:cNvPr>
          <p:cNvSpPr txBox="1"/>
          <p:nvPr/>
        </p:nvSpPr>
        <p:spPr>
          <a:xfrm>
            <a:off x="4125034" y="4538457"/>
            <a:ext cx="1410134"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ea typeface="Segoe UI Black" panose="020B0A02040204020203" pitchFamily="34" charset="0"/>
                <a:cs typeface="Segoe UI" panose="020B0502040204020203" pitchFamily="34" charset="0"/>
              </a:rPr>
              <a:t>28px</a:t>
            </a:r>
            <a:endParaRPr kumimoji="0" lang="zh-CN" altLang="en-US" sz="2800" b="0" i="0" u="none" strike="noStrike" kern="1200" cap="none" spc="0" normalizeH="0" baseline="0" noProof="0" dirty="0">
              <a:ln>
                <a:noFill/>
              </a:ln>
              <a:solidFill>
                <a:prstClr val="black"/>
              </a:solidFill>
              <a:effectLst/>
              <a:uLnTx/>
              <a:uFillTx/>
              <a:ea typeface="思源宋体 CN Heavy" panose="02020900000000000000" pitchFamily="18" charset="-122"/>
              <a:cs typeface="Segoe UI" panose="020B0502040204020203" pitchFamily="34" charset="0"/>
            </a:endParaRPr>
          </a:p>
        </p:txBody>
      </p:sp>
      <p:sp>
        <p:nvSpPr>
          <p:cNvPr id="99" name="文本框 98">
            <a:extLst>
              <a:ext uri="{FF2B5EF4-FFF2-40B4-BE49-F238E27FC236}">
                <a16:creationId xmlns="" xmlns:a16="http://schemas.microsoft.com/office/drawing/2014/main" id="{A6010092-1B4B-4FB4-AD9E-C50E2EB804E9}"/>
              </a:ext>
            </a:extLst>
          </p:cNvPr>
          <p:cNvSpPr txBox="1"/>
          <p:nvPr/>
        </p:nvSpPr>
        <p:spPr>
          <a:xfrm>
            <a:off x="2431733" y="6018562"/>
            <a:ext cx="732853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2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备注</a:t>
            </a:r>
            <a:r>
              <a:rPr kumimoji="0" lang="en-US" altLang="zh-CN" sz="12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2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：除思源宋体外，以上字体均属于版权字体，如您的</a:t>
            </a:r>
            <a:r>
              <a:rPr kumimoji="0" lang="en-US" altLang="zh-CN" sz="12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PPT</a:t>
            </a:r>
            <a:r>
              <a:rPr kumimoji="0" lang="zh-CN" altLang="en-US" sz="12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需要商用，请购买正版</a:t>
            </a:r>
          </a:p>
        </p:txBody>
      </p:sp>
      <p:sp>
        <p:nvSpPr>
          <p:cNvPr id="52" name="文本框 51">
            <a:extLst>
              <a:ext uri="{FF2B5EF4-FFF2-40B4-BE49-F238E27FC236}">
                <a16:creationId xmlns="" xmlns:a16="http://schemas.microsoft.com/office/drawing/2014/main" id="{653F6DFB-6670-4453-BB7B-CCA219F52BD3}"/>
              </a:ext>
            </a:extLst>
          </p:cNvPr>
          <p:cNvSpPr txBox="1"/>
          <p:nvPr/>
        </p:nvSpPr>
        <p:spPr>
          <a:xfrm>
            <a:off x="7815263" y="1542305"/>
            <a:ext cx="4132897" cy="400110"/>
          </a:xfrm>
          <a:prstGeom prst="rect">
            <a:avLst/>
          </a:prstGeom>
          <a:noFill/>
        </p:spPr>
        <p:txBody>
          <a:bodyPr wrap="square" rtlCol="0">
            <a:spAutoFit/>
          </a:bodyPr>
          <a:lstStyle/>
          <a:p>
            <a:pPr algn="l"/>
            <a:r>
              <a:rPr lang="zh-CN" altLang="en-US" sz="2000" dirty="0">
                <a:latin typeface="+mn-ea"/>
              </a:rPr>
              <a:t>段落行间距建议</a:t>
            </a:r>
            <a:r>
              <a:rPr lang="en-US" altLang="zh-CN" sz="2000" dirty="0">
                <a:latin typeface="+mn-ea"/>
              </a:rPr>
              <a:t>1.3-1.4</a:t>
            </a:r>
            <a:r>
              <a:rPr lang="zh-CN" altLang="en-US" sz="2000" dirty="0">
                <a:latin typeface="+mn-ea"/>
              </a:rPr>
              <a:t>倍行距</a:t>
            </a:r>
          </a:p>
        </p:txBody>
      </p:sp>
      <p:sp>
        <p:nvSpPr>
          <p:cNvPr id="2" name="文本占位符 1">
            <a:extLst>
              <a:ext uri="{FF2B5EF4-FFF2-40B4-BE49-F238E27FC236}">
                <a16:creationId xmlns="" xmlns:a16="http://schemas.microsoft.com/office/drawing/2014/main" id="{B7403EF8-8E78-4292-A95E-C5A7773534B6}"/>
              </a:ext>
            </a:extLst>
          </p:cNvPr>
          <p:cNvSpPr>
            <a:spLocks noGrp="1"/>
          </p:cNvSpPr>
          <p:nvPr>
            <p:ph type="body" idx="13"/>
          </p:nvPr>
        </p:nvSpPr>
        <p:spPr>
          <a:xfrm>
            <a:off x="1097899" y="253874"/>
            <a:ext cx="1934002" cy="605909"/>
          </a:xfrm>
        </p:spPr>
        <p:txBody>
          <a:bodyPr/>
          <a:lstStyle/>
          <a:p>
            <a:r>
              <a:rPr lang="zh-CN" altLang="en-US" dirty="0"/>
              <a:t>字体规范</a:t>
            </a:r>
          </a:p>
        </p:txBody>
      </p:sp>
      <p:sp>
        <p:nvSpPr>
          <p:cNvPr id="20" name="文本框 19">
            <a:extLst>
              <a:ext uri="{FF2B5EF4-FFF2-40B4-BE49-F238E27FC236}">
                <a16:creationId xmlns="" xmlns:a16="http://schemas.microsoft.com/office/drawing/2014/main" id="{DBAD2C86-134C-4F25-B55D-B9C55330B6A1}"/>
              </a:ext>
            </a:extLst>
          </p:cNvPr>
          <p:cNvSpPr txBox="1"/>
          <p:nvPr/>
        </p:nvSpPr>
        <p:spPr>
          <a:xfrm>
            <a:off x="2361677" y="1922789"/>
            <a:ext cx="2606067"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solidFill>
                  <a:prstClr val="black"/>
                </a:solidFill>
                <a:latin typeface="微软雅黑 Light" panose="020B0502040204020203" pitchFamily="34" charset="-122"/>
                <a:ea typeface="微软雅黑 Light" panose="020B0502040204020203" pitchFamily="34" charset="-122"/>
              </a:rPr>
              <a:t>随模板赠送思源宋体安装包</a:t>
            </a:r>
            <a:endParaRPr kumimoji="0" lang="zh-CN" altLang="en-US" sz="12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spTree>
    <p:extLst>
      <p:ext uri="{BB962C8B-B14F-4D97-AF65-F5344CB8AC3E}">
        <p14:creationId xmlns:p14="http://schemas.microsoft.com/office/powerpoint/2010/main" val="107846033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24A6FB3C-F631-43DA-91DD-B7A9A376F607}"/>
              </a:ext>
            </a:extLst>
          </p:cNvPr>
          <p:cNvSpPr>
            <a:spLocks noGrp="1"/>
          </p:cNvSpPr>
          <p:nvPr>
            <p:ph type="body" idx="13"/>
          </p:nvPr>
        </p:nvSpPr>
        <p:spPr>
          <a:xfrm>
            <a:off x="1097899" y="253874"/>
            <a:ext cx="1934002" cy="605909"/>
          </a:xfrm>
        </p:spPr>
        <p:txBody>
          <a:bodyPr/>
          <a:lstStyle/>
          <a:p>
            <a:r>
              <a:rPr lang="zh-CN" altLang="en-US" dirty="0"/>
              <a:t>模板说明</a:t>
            </a:r>
          </a:p>
        </p:txBody>
      </p:sp>
      <p:sp>
        <p:nvSpPr>
          <p:cNvPr id="3" name="文本框 2">
            <a:extLst>
              <a:ext uri="{FF2B5EF4-FFF2-40B4-BE49-F238E27FC236}">
                <a16:creationId xmlns="" xmlns:a16="http://schemas.microsoft.com/office/drawing/2014/main" id="{052F213E-701E-4223-9109-99737DBF8681}"/>
              </a:ext>
            </a:extLst>
          </p:cNvPr>
          <p:cNvSpPr txBox="1"/>
          <p:nvPr/>
        </p:nvSpPr>
        <p:spPr>
          <a:xfrm>
            <a:off x="1590046" y="1269196"/>
            <a:ext cx="2685326" cy="525913"/>
          </a:xfrm>
          <a:prstGeom prst="rect">
            <a:avLst/>
          </a:prstGeom>
          <a:noFill/>
        </p:spPr>
        <p:txBody>
          <a:bodyPr wrap="square" rtlCol="0">
            <a:spAutoFit/>
          </a:bodyPr>
          <a:lstStyle/>
          <a:p>
            <a:pPr algn="l">
              <a:lnSpc>
                <a:spcPct val="130000"/>
              </a:lnSpc>
            </a:pPr>
            <a:r>
              <a:rPr lang="zh-CN" altLang="en-US" sz="2400" dirty="0">
                <a:latin typeface="+mj-ea"/>
                <a:ea typeface="+mj-ea"/>
              </a:rPr>
              <a:t>关于作者</a:t>
            </a:r>
          </a:p>
        </p:txBody>
      </p:sp>
      <p:sp>
        <p:nvSpPr>
          <p:cNvPr id="4" name="文本框 3">
            <a:extLst>
              <a:ext uri="{FF2B5EF4-FFF2-40B4-BE49-F238E27FC236}">
                <a16:creationId xmlns="" xmlns:a16="http://schemas.microsoft.com/office/drawing/2014/main" id="{CB06E035-70AD-4102-9A1A-AE8FD5FCD17A}"/>
              </a:ext>
            </a:extLst>
          </p:cNvPr>
          <p:cNvSpPr txBox="1"/>
          <p:nvPr/>
        </p:nvSpPr>
        <p:spPr>
          <a:xfrm>
            <a:off x="1328352" y="1795109"/>
            <a:ext cx="9273602" cy="779252"/>
          </a:xfrm>
          <a:prstGeom prst="rect">
            <a:avLst/>
          </a:prstGeom>
          <a:noFill/>
        </p:spPr>
        <p:txBody>
          <a:bodyPr wrap="square" rtlCol="0">
            <a:spAutoFit/>
          </a:bodyPr>
          <a:lstStyle/>
          <a:p>
            <a:pPr algn="l">
              <a:lnSpc>
                <a:spcPct val="130000"/>
              </a:lnSpc>
            </a:pPr>
            <a:r>
              <a:rPr lang="zh-CN" altLang="en-US" dirty="0">
                <a:latin typeface="+mn-ea"/>
              </a:rPr>
              <a:t>作者：陶丽华  西南大学地理科学学院</a:t>
            </a:r>
            <a:endParaRPr lang="en-US" altLang="zh-CN" dirty="0">
              <a:latin typeface="+mn-ea"/>
            </a:endParaRPr>
          </a:p>
          <a:p>
            <a:pPr algn="l">
              <a:lnSpc>
                <a:spcPct val="130000"/>
              </a:lnSpc>
            </a:pPr>
            <a:r>
              <a:rPr lang="zh-CN" altLang="en-US" dirty="0">
                <a:latin typeface="+mn-ea"/>
              </a:rPr>
              <a:t>联系方式：模板使用过程中有任何问题可以联系微信作者：</a:t>
            </a:r>
            <a:r>
              <a:rPr lang="en-US" altLang="zh-CN" dirty="0">
                <a:latin typeface="+mn-ea"/>
              </a:rPr>
              <a:t>tt1058152556</a:t>
            </a:r>
            <a:endParaRPr lang="zh-CN" altLang="en-US" dirty="0">
              <a:latin typeface="+mn-ea"/>
            </a:endParaRPr>
          </a:p>
        </p:txBody>
      </p:sp>
      <p:sp>
        <p:nvSpPr>
          <p:cNvPr id="7" name="文本框 6">
            <a:extLst>
              <a:ext uri="{FF2B5EF4-FFF2-40B4-BE49-F238E27FC236}">
                <a16:creationId xmlns="" xmlns:a16="http://schemas.microsoft.com/office/drawing/2014/main" id="{27867C61-FB81-4CAA-B76F-4E998B1F5C16}"/>
              </a:ext>
            </a:extLst>
          </p:cNvPr>
          <p:cNvSpPr txBox="1"/>
          <p:nvPr/>
        </p:nvSpPr>
        <p:spPr>
          <a:xfrm>
            <a:off x="1590046" y="2940107"/>
            <a:ext cx="2685326" cy="525913"/>
          </a:xfrm>
          <a:prstGeom prst="rect">
            <a:avLst/>
          </a:prstGeom>
          <a:noFill/>
        </p:spPr>
        <p:txBody>
          <a:bodyPr wrap="square" rtlCol="0">
            <a:spAutoFit/>
          </a:bodyPr>
          <a:lstStyle/>
          <a:p>
            <a:pPr algn="l">
              <a:lnSpc>
                <a:spcPct val="130000"/>
              </a:lnSpc>
            </a:pPr>
            <a:r>
              <a:rPr lang="zh-CN" altLang="en-US" sz="2400" dirty="0">
                <a:latin typeface="+mj-ea"/>
                <a:ea typeface="+mj-ea"/>
              </a:rPr>
              <a:t>关于版权</a:t>
            </a:r>
          </a:p>
        </p:txBody>
      </p:sp>
      <p:sp>
        <p:nvSpPr>
          <p:cNvPr id="8" name="文本框 7">
            <a:extLst>
              <a:ext uri="{FF2B5EF4-FFF2-40B4-BE49-F238E27FC236}">
                <a16:creationId xmlns="" xmlns:a16="http://schemas.microsoft.com/office/drawing/2014/main" id="{53E1EA25-AE89-4B95-B947-01F58764CDE2}"/>
              </a:ext>
            </a:extLst>
          </p:cNvPr>
          <p:cNvSpPr txBox="1"/>
          <p:nvPr/>
        </p:nvSpPr>
        <p:spPr>
          <a:xfrm>
            <a:off x="1328351" y="3466020"/>
            <a:ext cx="9600239" cy="779252"/>
          </a:xfrm>
          <a:prstGeom prst="rect">
            <a:avLst/>
          </a:prstGeom>
          <a:noFill/>
        </p:spPr>
        <p:txBody>
          <a:bodyPr wrap="square" rtlCol="0">
            <a:spAutoFit/>
          </a:bodyPr>
          <a:lstStyle/>
          <a:p>
            <a:pPr algn="l">
              <a:lnSpc>
                <a:spcPct val="130000"/>
              </a:lnSpc>
            </a:pPr>
            <a:r>
              <a:rPr lang="zh-CN" altLang="en-US" dirty="0">
                <a:latin typeface="+mn-ea"/>
              </a:rPr>
              <a:t>该模板为公益性质，仅供广大师生在校内学术汇报、论文答辩、上课课件等场合使用。原则上</a:t>
            </a:r>
            <a:r>
              <a:rPr lang="zh-CN" altLang="en-US" b="1" u="sng" dirty="0">
                <a:solidFill>
                  <a:schemeClr val="accent1"/>
                </a:solidFill>
                <a:latin typeface="+mn-ea"/>
              </a:rPr>
              <a:t>严禁用于商业用途</a:t>
            </a:r>
            <a:r>
              <a:rPr lang="zh-CN" altLang="en-US" dirty="0">
                <a:latin typeface="+mn-ea"/>
              </a:rPr>
              <a:t>。</a:t>
            </a:r>
          </a:p>
        </p:txBody>
      </p:sp>
      <p:sp>
        <p:nvSpPr>
          <p:cNvPr id="9" name="文本框 8">
            <a:extLst>
              <a:ext uri="{FF2B5EF4-FFF2-40B4-BE49-F238E27FC236}">
                <a16:creationId xmlns="" xmlns:a16="http://schemas.microsoft.com/office/drawing/2014/main" id="{D087741D-E000-4890-99D5-3CCB699F4718}"/>
              </a:ext>
            </a:extLst>
          </p:cNvPr>
          <p:cNvSpPr txBox="1"/>
          <p:nvPr/>
        </p:nvSpPr>
        <p:spPr>
          <a:xfrm>
            <a:off x="1590046" y="4611018"/>
            <a:ext cx="2685326" cy="525913"/>
          </a:xfrm>
          <a:prstGeom prst="rect">
            <a:avLst/>
          </a:prstGeom>
          <a:noFill/>
        </p:spPr>
        <p:txBody>
          <a:bodyPr wrap="square" rtlCol="0">
            <a:spAutoFit/>
          </a:bodyPr>
          <a:lstStyle/>
          <a:p>
            <a:pPr algn="l">
              <a:lnSpc>
                <a:spcPct val="130000"/>
              </a:lnSpc>
            </a:pPr>
            <a:r>
              <a:rPr lang="zh-CN" altLang="en-US" sz="2400" dirty="0">
                <a:latin typeface="+mj-ea"/>
                <a:ea typeface="+mj-ea"/>
              </a:rPr>
              <a:t>特别感谢</a:t>
            </a:r>
          </a:p>
        </p:txBody>
      </p:sp>
      <p:sp>
        <p:nvSpPr>
          <p:cNvPr id="10" name="文本框 9">
            <a:extLst>
              <a:ext uri="{FF2B5EF4-FFF2-40B4-BE49-F238E27FC236}">
                <a16:creationId xmlns="" xmlns:a16="http://schemas.microsoft.com/office/drawing/2014/main" id="{20E6C470-1ACB-49E0-B0D8-F29B7F1AC717}"/>
              </a:ext>
            </a:extLst>
          </p:cNvPr>
          <p:cNvSpPr txBox="1"/>
          <p:nvPr/>
        </p:nvSpPr>
        <p:spPr>
          <a:xfrm>
            <a:off x="1328351" y="5136931"/>
            <a:ext cx="9758749" cy="779252"/>
          </a:xfrm>
          <a:prstGeom prst="rect">
            <a:avLst/>
          </a:prstGeom>
          <a:noFill/>
        </p:spPr>
        <p:txBody>
          <a:bodyPr wrap="square" rtlCol="0">
            <a:spAutoFit/>
          </a:bodyPr>
          <a:lstStyle/>
          <a:p>
            <a:pPr algn="l">
              <a:lnSpc>
                <a:spcPct val="130000"/>
              </a:lnSpc>
            </a:pPr>
            <a:r>
              <a:rPr lang="zh-CN" altLang="en-US" dirty="0">
                <a:latin typeface="+mn-ea"/>
              </a:rPr>
              <a:t>感谢西南大学 </a:t>
            </a:r>
            <a:r>
              <a:rPr lang="en-US" altLang="zh-CN" dirty="0">
                <a:latin typeface="+mn-ea"/>
              </a:rPr>
              <a:t>@c2y </a:t>
            </a:r>
            <a:r>
              <a:rPr lang="zh-CN" altLang="en-US" dirty="0">
                <a:latin typeface="+mn-ea"/>
              </a:rPr>
              <a:t>老师对校园图片素材的支持。</a:t>
            </a:r>
            <a:endParaRPr lang="en-US" altLang="zh-CN" dirty="0">
              <a:latin typeface="+mn-ea"/>
            </a:endParaRPr>
          </a:p>
          <a:p>
            <a:pPr algn="l">
              <a:lnSpc>
                <a:spcPct val="130000"/>
              </a:lnSpc>
            </a:pPr>
            <a:r>
              <a:rPr lang="zh-CN" altLang="en-US" dirty="0">
                <a:latin typeface="+mn-ea"/>
              </a:rPr>
              <a:t>感谢</a:t>
            </a:r>
            <a:r>
              <a:rPr lang="en-US" altLang="zh-CN" dirty="0">
                <a:latin typeface="+mn-ea"/>
              </a:rPr>
              <a:t>#</a:t>
            </a:r>
            <a:r>
              <a:rPr lang="zh-CN" altLang="en-US" dirty="0">
                <a:latin typeface="+mn-ea"/>
              </a:rPr>
              <a:t>我给母校送模板</a:t>
            </a:r>
            <a:r>
              <a:rPr lang="en-US" altLang="zh-CN" dirty="0">
                <a:latin typeface="+mn-ea"/>
              </a:rPr>
              <a:t>#</a:t>
            </a:r>
            <a:r>
              <a:rPr lang="zh-CN" altLang="en-US" dirty="0">
                <a:latin typeface="+mn-ea"/>
              </a:rPr>
              <a:t>活动发起者老秦、辅导员浣熊以及众多志同道合热爱</a:t>
            </a:r>
            <a:r>
              <a:rPr lang="en-US" altLang="zh-CN" dirty="0">
                <a:latin typeface="+mn-ea"/>
              </a:rPr>
              <a:t>PPT</a:t>
            </a:r>
            <a:r>
              <a:rPr lang="zh-CN" altLang="en-US" dirty="0">
                <a:latin typeface="+mn-ea"/>
              </a:rPr>
              <a:t>的小伙伴们。</a:t>
            </a:r>
          </a:p>
        </p:txBody>
      </p:sp>
      <p:sp>
        <p:nvSpPr>
          <p:cNvPr id="22" name="矩形 21">
            <a:extLst>
              <a:ext uri="{FF2B5EF4-FFF2-40B4-BE49-F238E27FC236}">
                <a16:creationId xmlns="" xmlns:a16="http://schemas.microsoft.com/office/drawing/2014/main" id="{6CEBF404-DBAE-43A5-97D1-AD39BC542F2F}"/>
              </a:ext>
            </a:extLst>
          </p:cNvPr>
          <p:cNvSpPr/>
          <p:nvPr/>
        </p:nvSpPr>
        <p:spPr>
          <a:xfrm>
            <a:off x="1414258" y="1511212"/>
            <a:ext cx="134602" cy="134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039ADFA2-BCCB-4270-9B90-EF2B6B18D06F}"/>
              </a:ext>
            </a:extLst>
          </p:cNvPr>
          <p:cNvSpPr/>
          <p:nvPr/>
        </p:nvSpPr>
        <p:spPr>
          <a:xfrm>
            <a:off x="1414258" y="3135762"/>
            <a:ext cx="134602" cy="134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CE96EE8F-E0B3-4A3B-BEA8-7F6E71822FE7}"/>
              </a:ext>
            </a:extLst>
          </p:cNvPr>
          <p:cNvSpPr/>
          <p:nvPr/>
        </p:nvSpPr>
        <p:spPr>
          <a:xfrm>
            <a:off x="1414258" y="4806673"/>
            <a:ext cx="134602" cy="134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32709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3"/>
          </p:nvPr>
        </p:nvSpPr>
        <p:spPr/>
        <p:txBody>
          <a:bodyPr/>
          <a:lstStyle/>
          <a:p>
            <a:endParaRPr lang="zh-CN" altLang="en-US"/>
          </a:p>
        </p:txBody>
      </p:sp>
      <p:sp>
        <p:nvSpPr>
          <p:cNvPr id="3" name="文本框 2"/>
          <p:cNvSpPr txBox="1"/>
          <p:nvPr/>
        </p:nvSpPr>
        <p:spPr>
          <a:xfrm>
            <a:off x="466405" y="1061686"/>
            <a:ext cx="6701509" cy="492443"/>
          </a:xfrm>
          <a:prstGeom prst="rect">
            <a:avLst/>
          </a:prstGeom>
          <a:noFill/>
        </p:spPr>
        <p:txBody>
          <a:bodyPr wrap="square" rtlCol="0">
            <a:spAutoFit/>
          </a:bodyPr>
          <a:lstStyle/>
          <a:p>
            <a:pPr algn="l">
              <a:lnSpc>
                <a:spcPct val="130000"/>
              </a:lnSpc>
            </a:pPr>
            <a:r>
              <a:rPr lang="zh-CN" altLang="en-US" sz="2000" dirty="0" smtClean="0">
                <a:latin typeface="+mn-ea"/>
              </a:rPr>
              <a:t>授权发布作品   仅供学习参考之用，禁止商用。</a:t>
            </a:r>
          </a:p>
        </p:txBody>
      </p:sp>
    </p:spTree>
    <p:extLst>
      <p:ext uri="{BB962C8B-B14F-4D97-AF65-F5344CB8AC3E}">
        <p14:creationId xmlns:p14="http://schemas.microsoft.com/office/powerpoint/2010/main" val="21005953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西大模板">
      <a:dk1>
        <a:sysClr val="windowText" lastClr="000000"/>
      </a:dk1>
      <a:lt1>
        <a:sysClr val="window" lastClr="FFFFFF"/>
      </a:lt1>
      <a:dk2>
        <a:srgbClr val="44546A"/>
      </a:dk2>
      <a:lt2>
        <a:srgbClr val="E7E6E6"/>
      </a:lt2>
      <a:accent1>
        <a:srgbClr val="034C9C"/>
      </a:accent1>
      <a:accent2>
        <a:srgbClr val="FFA405"/>
      </a:accent2>
      <a:accent3>
        <a:srgbClr val="B5B5B5"/>
      </a:accent3>
      <a:accent4>
        <a:srgbClr val="D4D9DD"/>
      </a:accent4>
      <a:accent5>
        <a:srgbClr val="66BE96"/>
      </a:accent5>
      <a:accent6>
        <a:srgbClr val="104685"/>
      </a:accent6>
      <a:hlink>
        <a:srgbClr val="0563C1"/>
      </a:hlink>
      <a:folHlink>
        <a:srgbClr val="954F72"/>
      </a:folHlink>
    </a:clrScheme>
    <a:fontScheme name="西大模板">
      <a:majorFont>
        <a:latin typeface="Segoe UI Black"/>
        <a:ea typeface="思源宋体 CN Heavy"/>
        <a:cs typeface=""/>
      </a:majorFont>
      <a:minorFont>
        <a:latin typeface="Segoe UI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lnSpc>
            <a:spcPct val="130000"/>
          </a:lnSpc>
          <a:defRPr sz="2000" dirty="0" smtClean="0">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3704</TotalTime>
  <Words>9744</Words>
  <Application>Microsoft Office PowerPoint</Application>
  <PresentationFormat>宽屏</PresentationFormat>
  <Paragraphs>765</Paragraphs>
  <Slides>93</Slides>
  <Notes>0</Notes>
  <HiddenSlides>0</HiddenSlides>
  <MMClips>1</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93</vt:i4>
      </vt:variant>
    </vt:vector>
  </HeadingPairs>
  <TitlesOfParts>
    <vt:vector size="107" baseType="lpstr">
      <vt:lpstr>Segoe UI Black</vt:lpstr>
      <vt:lpstr>Segoe UI Light</vt:lpstr>
      <vt:lpstr>Century Gothic</vt:lpstr>
      <vt:lpstr>思源宋体 CN Heavy</vt:lpstr>
      <vt:lpstr>Segoe UI</vt:lpstr>
      <vt:lpstr>微软雅黑 Light</vt:lpstr>
      <vt:lpstr>等线</vt:lpstr>
      <vt:lpstr>管峻楷书简体</vt:lpstr>
      <vt:lpstr>锐字云字库大标宋体GBK</vt:lpstr>
      <vt:lpstr>微软雅黑</vt:lpstr>
      <vt:lpstr>Calibri</vt:lpstr>
      <vt:lpstr>Office 主题​​</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陶 华丽</dc:creator>
  <cp:keywords>51PPT模板网</cp:keywords>
  <cp:lastModifiedBy>阳光 男孩</cp:lastModifiedBy>
  <cp:revision>456</cp:revision>
  <dcterms:created xsi:type="dcterms:W3CDTF">2019-01-23T08:53:51Z</dcterms:created>
  <dcterms:modified xsi:type="dcterms:W3CDTF">2019-05-22T13:11:22Z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2019-04-12T09:04:30.1468999Z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6438c839-6ff0-4e53-b09f-041d2d0470f0</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