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7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8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theme/themeOverride29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30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4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4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50.xml" ContentType="application/vnd.openxmlformats-officedocument.themeOverr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701" r:id="rId3"/>
    <p:sldMasterId id="2147483713" r:id="rId4"/>
  </p:sldMasterIdLst>
  <p:notesMasterIdLst>
    <p:notesMasterId r:id="rId58"/>
  </p:notesMasterIdLst>
  <p:handoutMasterIdLst>
    <p:handoutMasterId r:id="rId59"/>
  </p:handoutMasterIdLst>
  <p:sldIdLst>
    <p:sldId id="256" r:id="rId5"/>
    <p:sldId id="267" r:id="rId6"/>
    <p:sldId id="268" r:id="rId7"/>
    <p:sldId id="356" r:id="rId8"/>
    <p:sldId id="423" r:id="rId9"/>
    <p:sldId id="422" r:id="rId10"/>
    <p:sldId id="260" r:id="rId11"/>
    <p:sldId id="425" r:id="rId12"/>
    <p:sldId id="426" r:id="rId13"/>
    <p:sldId id="424" r:id="rId14"/>
    <p:sldId id="366" r:id="rId15"/>
    <p:sldId id="367" r:id="rId16"/>
    <p:sldId id="368" r:id="rId17"/>
    <p:sldId id="292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432" r:id="rId26"/>
    <p:sldId id="377" r:id="rId27"/>
    <p:sldId id="378" r:id="rId28"/>
    <p:sldId id="379" r:id="rId29"/>
    <p:sldId id="381" r:id="rId30"/>
    <p:sldId id="382" r:id="rId31"/>
    <p:sldId id="383" r:id="rId32"/>
    <p:sldId id="430" r:id="rId33"/>
    <p:sldId id="429" r:id="rId34"/>
    <p:sldId id="384" r:id="rId35"/>
    <p:sldId id="436" r:id="rId36"/>
    <p:sldId id="385" r:id="rId37"/>
    <p:sldId id="386" r:id="rId38"/>
    <p:sldId id="404" r:id="rId39"/>
    <p:sldId id="387" r:id="rId40"/>
    <p:sldId id="388" r:id="rId41"/>
    <p:sldId id="389" r:id="rId42"/>
    <p:sldId id="390" r:id="rId43"/>
    <p:sldId id="391" r:id="rId44"/>
    <p:sldId id="405" r:id="rId45"/>
    <p:sldId id="393" r:id="rId46"/>
    <p:sldId id="394" r:id="rId47"/>
    <p:sldId id="395" r:id="rId48"/>
    <p:sldId id="427" r:id="rId49"/>
    <p:sldId id="396" r:id="rId50"/>
    <p:sldId id="397" r:id="rId51"/>
    <p:sldId id="398" r:id="rId52"/>
    <p:sldId id="434" r:id="rId53"/>
    <p:sldId id="263" r:id="rId54"/>
    <p:sldId id="435" r:id="rId55"/>
    <p:sldId id="437" r:id="rId56"/>
    <p:sldId id="438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 功能页" id="{F48D336B-33D5-4B84-B216-F5EB8052CF01}">
          <p14:sldIdLst>
            <p14:sldId id="256"/>
            <p14:sldId id="267"/>
            <p14:sldId id="268"/>
            <p14:sldId id="356"/>
            <p14:sldId id="423"/>
            <p14:sldId id="422"/>
            <p14:sldId id="260"/>
          </p14:sldIdLst>
        </p14:section>
        <p14:section name="03 内容页" id="{55F94011-86BF-4E81-8181-016CBA4B48F4}">
          <p14:sldIdLst>
            <p14:sldId id="425"/>
            <p14:sldId id="426"/>
            <p14:sldId id="424"/>
            <p14:sldId id="366"/>
            <p14:sldId id="367"/>
            <p14:sldId id="368"/>
            <p14:sldId id="292"/>
            <p14:sldId id="369"/>
            <p14:sldId id="370"/>
            <p14:sldId id="371"/>
            <p14:sldId id="372"/>
            <p14:sldId id="373"/>
            <p14:sldId id="374"/>
            <p14:sldId id="375"/>
            <p14:sldId id="432"/>
            <p14:sldId id="377"/>
            <p14:sldId id="378"/>
            <p14:sldId id="379"/>
            <p14:sldId id="381"/>
            <p14:sldId id="382"/>
            <p14:sldId id="383"/>
            <p14:sldId id="430"/>
            <p14:sldId id="429"/>
            <p14:sldId id="384"/>
            <p14:sldId id="436"/>
            <p14:sldId id="385"/>
            <p14:sldId id="386"/>
            <p14:sldId id="404"/>
            <p14:sldId id="387"/>
            <p14:sldId id="388"/>
            <p14:sldId id="389"/>
            <p14:sldId id="390"/>
            <p14:sldId id="391"/>
            <p14:sldId id="405"/>
            <p14:sldId id="393"/>
            <p14:sldId id="394"/>
            <p14:sldId id="395"/>
            <p14:sldId id="427"/>
            <p14:sldId id="396"/>
            <p14:sldId id="397"/>
            <p14:sldId id="398"/>
          </p14:sldIdLst>
        </p14:section>
        <p14:section name="04 素材页" id="{3C8221F0-B1CA-4014-8441-38D7014072DD}">
          <p14:sldIdLst>
            <p14:sldId id="434"/>
            <p14:sldId id="263"/>
            <p14:sldId id="435"/>
            <p14:sldId id="437"/>
            <p14:sldId id="438"/>
          </p14:sldIdLst>
        </p14:section>
      </p14:sectionLst>
    </p:ex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6698" userDrawn="1">
          <p15:clr>
            <a:srgbClr val="A4A3A4"/>
          </p15:clr>
        </p15:guide>
        <p15:guide id="3" orient="horz" pos="2908" userDrawn="1">
          <p15:clr>
            <a:srgbClr val="A4A3A4"/>
          </p15:clr>
        </p15:guide>
        <p15:guide id="5" orient="horz" pos="3884" userDrawn="1">
          <p15:clr>
            <a:srgbClr val="A4A3A4"/>
          </p15:clr>
        </p15:guide>
        <p15:guide id="6" orient="horz" pos="3748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1117" userDrawn="1">
          <p15:clr>
            <a:srgbClr val="A4A3A4"/>
          </p15:clr>
        </p15:guide>
        <p15:guide id="11" pos="461" userDrawn="1">
          <p15:clr>
            <a:srgbClr val="A4A3A4"/>
          </p15:clr>
        </p15:guide>
        <p15:guide id="12" pos="6199" userDrawn="1">
          <p15:clr>
            <a:srgbClr val="A4A3A4"/>
          </p15:clr>
        </p15:guide>
        <p15:guide id="13" pos="3318" userDrawn="1">
          <p15:clr>
            <a:srgbClr val="A4A3A4"/>
          </p15:clr>
        </p15:guide>
        <p15:guide id="14" orient="horz" pos="2704" userDrawn="1">
          <p15:clr>
            <a:srgbClr val="A4A3A4"/>
          </p15:clr>
        </p15:guide>
        <p15:guide id="15" pos="43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3C7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2" autoAdjust="0"/>
    <p:restoredTop sz="95133" autoAdjust="0"/>
  </p:normalViewPr>
  <p:slideViewPr>
    <p:cSldViewPr snapToGrid="0">
      <p:cViewPr varScale="1">
        <p:scale>
          <a:sx n="85" d="100"/>
          <a:sy n="85" d="100"/>
        </p:scale>
        <p:origin x="624" y="90"/>
      </p:cViewPr>
      <p:guideLst>
        <p:guide pos="438"/>
        <p:guide pos="6698"/>
        <p:guide orient="horz" pos="2908"/>
        <p:guide orient="horz" pos="3884"/>
        <p:guide orient="horz" pos="3748"/>
        <p:guide pos="3840"/>
        <p:guide orient="horz" pos="1117"/>
        <p:guide pos="461"/>
        <p:guide pos="6199"/>
        <p:guide pos="3318"/>
        <p:guide orient="horz" pos="2704"/>
        <p:guide pos="43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0014"/>
    </p:cViewPr>
  </p:sorterViewPr>
  <p:notesViewPr>
    <p:cSldViewPr snapToGrid="0" showGuides="1">
      <p:cViewPr varScale="1">
        <p:scale>
          <a:sx n="65" d="100"/>
          <a:sy n="65" d="100"/>
        </p:scale>
        <p:origin x="335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___2.xlsx"/><Relationship Id="rId4" Type="http://schemas.openxmlformats.org/officeDocument/2006/relationships/image" Target="../media/image2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1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___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r>
              <a:rPr lang="zh-CN" altLang="en-US" dirty="0">
                <a:solidFill>
                  <a:schemeClr val="tx1"/>
                </a:solidFill>
              </a:rPr>
              <a:t>图表标题</a:t>
            </a:r>
          </a:p>
        </c:rich>
      </c:tx>
      <c:layout>
        <c:manualLayout>
          <c:xMode val="edge"/>
          <c:yMode val="edge"/>
          <c:x val="0.43586514787327807"/>
          <c:y val="6.67289758910280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99-495B-80C4-1049B2753A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C99-495B-80C4-1049B2753A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C99-495B-80C4-1049B2753A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3"/>
        <c:axId val="1249030672"/>
        <c:axId val="1249043728"/>
      </c:barChart>
      <c:catAx>
        <c:axId val="1249030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249043728"/>
        <c:crosses val="autoZero"/>
        <c:auto val="1"/>
        <c:lblAlgn val="ctr"/>
        <c:lblOffset val="100"/>
        <c:noMultiLvlLbl val="0"/>
      </c:catAx>
      <c:valAx>
        <c:axId val="1249043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249030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3175"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 b="1">
          <a:latin typeface="Arial" panose="020B0604020202020204" pitchFamily="34" charset="0"/>
          <a:ea typeface="Microsoft YaHei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460246315449798E-2"/>
          <c:y val="0"/>
          <c:w val="0.96307950736910042"/>
          <c:h val="0.826390879099804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8C7-4CC1-9475-C3881210E34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对照组</c:v>
                </c:pt>
                <c:pt idx="1">
                  <c:v>对照组</c:v>
                </c:pt>
                <c:pt idx="2">
                  <c:v>实验组</c:v>
                </c:pt>
                <c:pt idx="3">
                  <c:v>对照组</c:v>
                </c:pt>
                <c:pt idx="4">
                  <c:v>对照组</c:v>
                </c:pt>
                <c:pt idx="5">
                  <c:v>对照组</c:v>
                </c:pt>
                <c:pt idx="6">
                  <c:v>对照组</c:v>
                </c:pt>
                <c:pt idx="7">
                  <c:v>对照组</c:v>
                </c:pt>
                <c:pt idx="8">
                  <c:v>对照组</c:v>
                </c:pt>
                <c:pt idx="9">
                  <c:v>对照组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2.5</c:v>
                </c:pt>
                <c:pt idx="1">
                  <c:v>3.5</c:v>
                </c:pt>
                <c:pt idx="2">
                  <c:v>5</c:v>
                </c:pt>
                <c:pt idx="3">
                  <c:v>2</c:v>
                </c:pt>
                <c:pt idx="4">
                  <c:v>2</c:v>
                </c:pt>
                <c:pt idx="5">
                  <c:v>3</c:v>
                </c:pt>
                <c:pt idx="6">
                  <c:v>4</c:v>
                </c:pt>
                <c:pt idx="7">
                  <c:v>2.5</c:v>
                </c:pt>
                <c:pt idx="8">
                  <c:v>3.5</c:v>
                </c:pt>
                <c:pt idx="9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99-495B-80C4-1049B2753A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3"/>
        <c:axId val="1249031760"/>
        <c:axId val="1249045360"/>
      </c:barChart>
      <c:catAx>
        <c:axId val="1249031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249045360"/>
        <c:crosses val="autoZero"/>
        <c:auto val="1"/>
        <c:lblAlgn val="ctr"/>
        <c:lblOffset val="100"/>
        <c:noMultiLvlLbl val="0"/>
      </c:catAx>
      <c:valAx>
        <c:axId val="1249045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9031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3175"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 b="1">
          <a:latin typeface="Arial" panose="020B0604020202020204" pitchFamily="34" charset="0"/>
          <a:ea typeface="Microsoft YaHei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229472436472591E-2"/>
          <c:y val="0.11712405411094738"/>
          <c:w val="0.82919774871814877"/>
          <c:h val="0.7857808429458367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实验A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对照组</c:v>
                </c:pt>
                <c:pt idx="1">
                  <c:v>对照组</c:v>
                </c:pt>
                <c:pt idx="2">
                  <c:v>对照组</c:v>
                </c:pt>
                <c:pt idx="3">
                  <c:v>实验组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2341</c:v>
                </c:pt>
                <c:pt idx="1">
                  <c:v>3232</c:v>
                </c:pt>
                <c:pt idx="2">
                  <c:v>4562</c:v>
                </c:pt>
                <c:pt idx="3">
                  <c:v>4352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56-4B9E-95E5-EE532AFB5D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实验B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对照组</c:v>
                </c:pt>
                <c:pt idx="1">
                  <c:v>对照组</c:v>
                </c:pt>
                <c:pt idx="2">
                  <c:v>对照组</c:v>
                </c:pt>
                <c:pt idx="3">
                  <c:v>实验组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3104</c:v>
                </c:pt>
                <c:pt idx="1">
                  <c:v>3543</c:v>
                </c:pt>
                <c:pt idx="2">
                  <c:v>3234</c:v>
                </c:pt>
                <c:pt idx="3">
                  <c:v>2302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856-4B9E-95E5-EE532AFB5D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实验C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3114813444847667"/>
                  <c:y val="-2.4259687924903595E-3"/>
                </c:manualLayout>
              </c:layout>
              <c:tx>
                <c:rich>
                  <a:bodyPr/>
                  <a:lstStyle/>
                  <a:p>
                    <a:fld id="{0BA645AA-5599-4799-9338-123CF91C5457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856-4B9E-95E5-EE532AFB5DCE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>
                <c:manualLayout>
                  <c:x val="9.2960039809101044E-2"/>
                  <c:y val="-2.4259687924902702E-3"/>
                </c:manualLayout>
              </c:layout>
              <c:tx>
                <c:rich>
                  <a:bodyPr/>
                  <a:lstStyle/>
                  <a:p>
                    <a:fld id="{F4D0F924-CFD6-45C1-A921-12B7F1B3BE66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856-4B9E-95E5-EE532AFB5DCE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2"/>
              <c:layout>
                <c:manualLayout>
                  <c:x val="6.6993841963285367E-2"/>
                  <c:y val="4.4475580743284292E-17"/>
                </c:manualLayout>
              </c:layout>
              <c:tx>
                <c:rich>
                  <a:bodyPr/>
                  <a:lstStyle/>
                  <a:p>
                    <a:fld id="{7CEEDE45-5BC6-4B7C-9A53-674B0CBB068F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856-4B9E-95E5-EE532AFB5DCE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3"/>
              <c:layout>
                <c:manualLayout>
                  <c:x val="0.13884725142745313"/>
                  <c:y val="-4.851937584980540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2B196F0-A71C-4F67-AD61-3725AE061076}" type="CELLRANGE">
                      <a:rPr lang="en-US" altLang="zh-CN"/>
                      <a:pPr>
                        <a:defRPr sz="1800" b="1">
                          <a:solidFill>
                            <a:schemeClr val="tx1"/>
                          </a:solidFill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856-4B9E-95E5-EE532AFB5DCE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对照组</c:v>
                </c:pt>
                <c:pt idx="1">
                  <c:v>对照组</c:v>
                </c:pt>
                <c:pt idx="2">
                  <c:v>对照组</c:v>
                </c:pt>
                <c:pt idx="3">
                  <c:v>实验组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3221</c:v>
                </c:pt>
                <c:pt idx="1">
                  <c:v>2015</c:v>
                </c:pt>
                <c:pt idx="2">
                  <c:v>1234</c:v>
                </c:pt>
                <c:pt idx="3">
                  <c:v>3213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856-4B9E-95E5-EE532AFB5DCE}"/>
            </c:ext>
            <c:ext xmlns:c15="http://schemas.microsoft.com/office/drawing/2012/chart" uri="{02D57815-91ED-43cb-92C2-25804820EDAC}">
              <c15:datalabelsRange>
                <c15:f>Sheet1!$E$2:$E$5</c15:f>
                <c15:dlblRangeCache>
                  <c:ptCount val="4"/>
                  <c:pt idx="0">
                    <c:v>8666</c:v>
                  </c:pt>
                  <c:pt idx="1">
                    <c:v>8790</c:v>
                  </c:pt>
                  <c:pt idx="2">
                    <c:v>9030</c:v>
                  </c:pt>
                  <c:pt idx="3">
                    <c:v>9867</c:v>
                  </c:pt>
                </c15:dlblRangeCache>
              </c15:datalabelsRang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70"/>
        <c:overlap val="100"/>
        <c:axId val="1249048624"/>
        <c:axId val="1249061680"/>
      </c:barChart>
      <c:catAx>
        <c:axId val="1249048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9061680"/>
        <c:crosses val="autoZero"/>
        <c:auto val="1"/>
        <c:lblAlgn val="ctr"/>
        <c:lblOffset val="100"/>
        <c:noMultiLvlLbl val="0"/>
      </c:catAx>
      <c:valAx>
        <c:axId val="12490616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49048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r>
              <a:rPr lang="zh-CN"/>
              <a:t>图</a:t>
            </a:r>
            <a:r>
              <a:rPr lang="en-US"/>
              <a:t>1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735-4270-BF0C-DBE4BE378E04}"/>
              </c:ext>
            </c:extLst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735-4270-BF0C-DBE4BE378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49032304"/>
        <c:axId val="1249051344"/>
      </c:barChart>
      <c:catAx>
        <c:axId val="1249032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249051344"/>
        <c:crosses val="autoZero"/>
        <c:auto val="1"/>
        <c:lblAlgn val="ctr"/>
        <c:lblOffset val="100"/>
        <c:noMultiLvlLbl val="0"/>
      </c:catAx>
      <c:valAx>
        <c:axId val="124905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249032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>
          <a:latin typeface="Arial" panose="020B0604020202020204" pitchFamily="34" charset="0"/>
          <a:ea typeface="Microsoft YaHei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r>
              <a:rPr lang="zh-CN"/>
              <a:t>图</a:t>
            </a:r>
            <a:r>
              <a:rPr lang="en-US"/>
              <a:t>2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2C-4D37-9280-69219F70917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2C-4D37-9280-69219F7091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0D-4867-8C09-BF2A4DAAF8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>
          <a:latin typeface="Arial" panose="020B0604020202020204" pitchFamily="34" charset="0"/>
          <a:ea typeface="Microsoft YaHei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r>
              <a:rPr lang="zh-CN"/>
              <a:t>图</a:t>
            </a:r>
            <a:r>
              <a:rPr lang="en-US"/>
              <a:t>3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4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1D4-4EA7-B7F4-67DF26E8C8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49049712"/>
        <c:axId val="1249053520"/>
      </c:lineChart>
      <c:catAx>
        <c:axId val="124904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249053520"/>
        <c:crosses val="autoZero"/>
        <c:auto val="1"/>
        <c:lblAlgn val="ctr"/>
        <c:lblOffset val="100"/>
        <c:noMultiLvlLbl val="0"/>
      </c:catAx>
      <c:valAx>
        <c:axId val="12490535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249049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>
          <a:latin typeface="Arial" panose="020B0604020202020204" pitchFamily="34" charset="0"/>
          <a:ea typeface="Microsoft YaHei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3B3-42D1-A0FC-C8CD631F58E0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3B3-42D1-A0FC-C8CD631F58E0}"/>
              </c:ext>
            </c:extLst>
          </c:dPt>
          <c:dPt>
            <c:idx val="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3B3-42D1-A0FC-C8CD631F58E0}"/>
              </c:ext>
            </c:extLst>
          </c:dPt>
          <c:dPt>
            <c:idx val="3"/>
            <c:bubble3D val="0"/>
            <c:explosion val="6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3B3-42D1-A0FC-C8CD631F58E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3B3-42D1-A0FC-C8CD631F58E0}"/>
              </c:ext>
            </c:extLst>
          </c:dPt>
          <c:dLbls>
            <c:dLbl>
              <c:idx val="0"/>
              <c:layout>
                <c:manualLayout>
                  <c:x val="0.19424074074074074"/>
                  <c:y val="-0.1558008385744235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1200" b="0" i="0" u="none" strike="noStrike" kern="1200" baseline="0" smtClean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899D502-CF49-4418-9471-4C048FD3BDDE}" type="CATEGORYNAME">
                      <a:rPr lang="zh-CN" altLang="en-US" sz="1200" b="0" i="0" u="none" strike="noStrike" kern="1200" baseline="0" smtClean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zh-CN" altLang="en-US" sz="1200" smtClean="0">
                          <a:solidFill>
                            <a:prstClr val="white"/>
                          </a:solidFill>
                        </a:defRPr>
                      </a:pPr>
                      <a:t>[类别名称]</a:t>
                    </a:fld>
                    <a:endParaRPr lang="zh-CN" altLang="en-US" sz="1200" b="0" i="0" u="none" strike="noStrike" kern="1200" baseline="0">
                      <a:solidFill>
                        <a:prstClr val="white"/>
                      </a:solidFill>
                      <a:latin typeface="+mn-lt"/>
                      <a:ea typeface="+mn-ea"/>
                      <a:cs typeface="+mn-cs"/>
                    </a:endParaRPr>
                  </a:p>
                  <a:p>
                    <a:pPr algn="ctr" rtl="0">
                      <a:defRPr lang="zh-CN" altLang="en-US" sz="1200" smtClean="0">
                        <a:solidFill>
                          <a:prstClr val="white"/>
                        </a:solidFill>
                      </a:defRPr>
                    </a:pPr>
                    <a:r>
                      <a:rPr lang="zh-CN" altLang="en-US" sz="12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rPr>
                      <a:t> </a:t>
                    </a:r>
                    <a:fld id="{97D2DDA7-F7FA-4C85-8AF8-90653C283865}" type="VALUE">
                      <a:rPr lang="en-US" altLang="zh-CN" sz="1200" b="0" i="0" u="none" strike="noStrike" kern="1200" baseline="0" smtClean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zh-CN" altLang="en-US" sz="1200" smtClean="0">
                          <a:solidFill>
                            <a:prstClr val="white"/>
                          </a:solidFill>
                        </a:defRPr>
                      </a:pPr>
                      <a:t>[值]</a:t>
                    </a:fld>
                    <a:endParaRPr lang="zh-CN" altLang="en-US" sz="1200" b="0" i="0" u="none" strike="noStrike" kern="1200" baseline="0">
                      <a:solidFill>
                        <a:prstClr val="white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altLang="en-US" sz="1200" b="0" i="0" u="none" strike="noStrike" kern="1200" baseline="0" smtClean="0">
                      <a:solidFill>
                        <a:prstClr val="white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3B3-42D1-A0FC-C8CD631F58E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16922576893220978"/>
                  <c:y val="9.97116899582920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09B36AF-971F-4C90-B7F0-C4BDBBCAC504}" type="CATEGORYNAME">
                      <a:rPr lang="zh-CN" altLang="en-US" sz="1200" smtClean="0"/>
                      <a:pPr>
                        <a:defRPr sz="1200">
                          <a:solidFill>
                            <a:schemeClr val="bg1"/>
                          </a:solidFill>
                        </a:defRPr>
                      </a:pPr>
                      <a:t>[类别名称]</a:t>
                    </a:fld>
                    <a:endParaRPr lang="zh-CN" altLang="en-US" sz="1200" baseline="0" dirty="0"/>
                  </a:p>
                  <a:p>
                    <a:pPr>
                      <a:defRPr sz="1200">
                        <a:solidFill>
                          <a:schemeClr val="bg1"/>
                        </a:solidFill>
                      </a:defRPr>
                    </a:pPr>
                    <a:fld id="{8486E479-D966-44E4-93DC-EFD0143FDFCD}" type="VALUE">
                      <a:rPr lang="en-US" altLang="zh-CN" sz="1200" baseline="0" smtClean="0"/>
                      <a:pPr>
                        <a:defRPr sz="1200">
                          <a:solidFill>
                            <a:schemeClr val="bg1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3B3-42D1-A0FC-C8CD631F58E0}"/>
                </c:ext>
                <c:ext xmlns:c15="http://schemas.microsoft.com/office/drawing/2012/chart" uri="{CE6537A1-D6FC-4f65-9D91-7224C49458BB}">
                  <c15:layout>
                    <c:manualLayout>
                      <c:w val="0.14304046169390952"/>
                      <c:h val="0.1994191870444667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9.4039133473095657E-2"/>
                  <c:y val="0.12845571278825996"/>
                </c:manualLayout>
              </c:layout>
              <c:tx>
                <c:rich>
                  <a:bodyPr/>
                  <a:lstStyle/>
                  <a:p>
                    <a:fld id="{4A3CDF9B-EB69-4896-B3BC-F53B779923BE}" type="CATEGORYNAME">
                      <a:rPr lang="zh-CN" altLang="en-US" smtClean="0"/>
                      <a:pPr/>
                      <a:t>[类别名称]</a:t>
                    </a:fld>
                    <a:endParaRPr lang="zh-CN" altLang="en-US" baseline="0" dirty="0"/>
                  </a:p>
                  <a:p>
                    <a:fld id="{481C39C0-4933-42D6-8ADC-0CEBBEA280F0}" type="VALUE">
                      <a:rPr lang="en-US" altLang="zh-CN" baseline="0" smtClean="0"/>
                      <a:pPr/>
                      <a:t>[值]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3B3-42D1-A0FC-C8CD631F58E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0.23968186582809226"/>
                  <c:y val="3.4675052410900859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654EACB-A1B6-4E4F-8A3D-27F1AAA0986E}" type="CATEGORYNAME">
                      <a:rPr lang="zh-CN" altLang="en-US" sz="1800" smtClean="0"/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[类别名称]</a:t>
                    </a:fld>
                    <a:r>
                      <a:rPr lang="zh-CN" altLang="en-US" sz="1800" baseline="0" dirty="0"/>
                      <a:t> </a:t>
                    </a:r>
                  </a:p>
                  <a:p>
                    <a:pPr>
                      <a:defRPr sz="1800">
                        <a:solidFill>
                          <a:schemeClr val="bg1"/>
                        </a:solidFill>
                      </a:defRPr>
                    </a:pPr>
                    <a:fld id="{FEC74783-248A-406A-9A71-8304B1BCAE30}" type="VALUE">
                      <a:rPr lang="en-US" altLang="zh-CN" sz="1800" baseline="0" smtClean="0"/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3B3-42D1-A0FC-C8CD631F58E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2.712735849056612E-2"/>
                  <c:y val="-0.11304769392033542"/>
                </c:manualLayout>
              </c:layout>
              <c:tx>
                <c:rich>
                  <a:bodyPr/>
                  <a:lstStyle/>
                  <a:p>
                    <a:fld id="{6694FE4E-90D3-4FDD-ACD3-9C8DA70E5CF5}" type="CATEGORYNAME">
                      <a:rPr lang="zh-CN" altLang="en-US"/>
                      <a:pPr/>
                      <a:t>[类别名称]</a:t>
                    </a:fld>
                    <a:r>
                      <a:rPr lang="en-US" altLang="zh-CN" baseline="0" dirty="0"/>
                      <a:t>, </a:t>
                    </a:r>
                  </a:p>
                  <a:p>
                    <a:fld id="{083390B0-27E5-4FFE-91DC-E23C5F379324}" type="VALUE">
                      <a:rPr lang="en-US" altLang="zh-CN" baseline="0" smtClean="0"/>
                      <a:pPr/>
                      <a:t>[值]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3B3-42D1-A0FC-C8CD631F58E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对照组</c:v>
                </c:pt>
                <c:pt idx="1">
                  <c:v>对照组</c:v>
                </c:pt>
                <c:pt idx="2">
                  <c:v>对照组</c:v>
                </c:pt>
                <c:pt idx="3">
                  <c:v>实验组</c:v>
                </c:pt>
                <c:pt idx="4">
                  <c:v>对照组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0.2</c:v>
                </c:pt>
                <c:pt idx="1">
                  <c:v>0.1</c:v>
                </c:pt>
                <c:pt idx="2">
                  <c:v>0.2</c:v>
                </c:pt>
                <c:pt idx="3">
                  <c:v>0.35</c:v>
                </c:pt>
                <c:pt idx="4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3B3-42D1-A0FC-C8CD631F58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204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1947388940451493E-2"/>
          <c:y val="2.6166679343655894E-2"/>
          <c:w val="0.93735200992259771"/>
          <c:h val="0.9056107051889329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00488A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metal"/>
          </c:spPr>
          <c:invertIfNegative val="0"/>
          <c:dPt>
            <c:idx val="0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0C2-4610-88A6-25A046FF9112}"/>
              </c:ext>
            </c:extLst>
          </c:dPt>
          <c:dPt>
            <c:idx val="1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0C2-4610-88A6-25A046FF9112}"/>
              </c:ext>
            </c:extLst>
          </c:dPt>
          <c:dPt>
            <c:idx val="2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0C2-4610-88A6-25A046FF9112}"/>
              </c:ext>
            </c:extLst>
          </c:dPt>
          <c:dPt>
            <c:idx val="3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0C2-4610-88A6-25A046FF9112}"/>
              </c:ext>
            </c:extLst>
          </c:dPt>
          <c:dPt>
            <c:idx val="4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0C2-4610-88A6-25A046FF9112}"/>
              </c:ext>
            </c:extLst>
          </c:dPt>
          <c:dPt>
            <c:idx val="5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0C2-4610-88A6-25A046FF9112}"/>
              </c:ext>
            </c:extLst>
          </c:dPt>
          <c:dPt>
            <c:idx val="6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0C2-4610-88A6-25A046FF9112}"/>
              </c:ext>
            </c:extLst>
          </c:dPt>
          <c:dPt>
            <c:idx val="7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60C2-4610-88A6-25A046FF9112}"/>
              </c:ext>
            </c:extLst>
          </c:dPt>
          <c:dPt>
            <c:idx val="8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60C2-4610-88A6-25A046FF9112}"/>
              </c:ext>
            </c:extLst>
          </c:dPt>
          <c:dPt>
            <c:idx val="9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60C2-4610-88A6-25A046FF9112}"/>
              </c:ext>
            </c:extLst>
          </c:dPt>
          <c:dPt>
            <c:idx val="10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60C2-4610-88A6-25A046FF9112}"/>
              </c:ext>
            </c:extLst>
          </c:dPt>
          <c:dPt>
            <c:idx val="11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60C2-4610-88A6-25A046FF9112}"/>
              </c:ext>
            </c:extLst>
          </c:dPt>
          <c:dPt>
            <c:idx val="12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60C2-4610-88A6-25A046FF9112}"/>
              </c:ext>
            </c:extLst>
          </c:dPt>
          <c:dPt>
            <c:idx val="13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60C2-4610-88A6-25A046FF9112}"/>
              </c:ext>
            </c:extLst>
          </c:dPt>
          <c:dPt>
            <c:idx val="14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60C2-4610-88A6-25A046FF9112}"/>
              </c:ext>
            </c:extLst>
          </c:dPt>
          <c:dPt>
            <c:idx val="15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60C2-4610-88A6-25A046FF9112}"/>
              </c:ext>
            </c:extLst>
          </c:dPt>
          <c:dPt>
            <c:idx val="16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1-60C2-4610-88A6-25A046FF9112}"/>
              </c:ext>
            </c:extLst>
          </c:dPt>
          <c:dPt>
            <c:idx val="17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3-60C2-4610-88A6-25A046FF9112}"/>
              </c:ext>
            </c:extLst>
          </c:dPt>
          <c:dPt>
            <c:idx val="18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5-60C2-4610-88A6-25A046FF9112}"/>
              </c:ext>
            </c:extLst>
          </c:dPt>
          <c:dPt>
            <c:idx val="19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7-60C2-4610-88A6-25A046FF9112}"/>
              </c:ext>
            </c:extLst>
          </c:dPt>
          <c:dPt>
            <c:idx val="20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9-60C2-4610-88A6-25A046FF9112}"/>
              </c:ext>
            </c:extLst>
          </c:dPt>
          <c:dPt>
            <c:idx val="21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B-60C2-4610-88A6-25A046FF9112}"/>
              </c:ext>
            </c:extLst>
          </c:dPt>
          <c:dPt>
            <c:idx val="22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D-60C2-4610-88A6-25A046FF9112}"/>
              </c:ext>
            </c:extLst>
          </c:dPt>
          <c:dPt>
            <c:idx val="23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F-60C2-4610-88A6-25A046FF9112}"/>
              </c:ext>
            </c:extLst>
          </c:dPt>
          <c:dPt>
            <c:idx val="24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1-60C2-4610-88A6-25A046FF9112}"/>
              </c:ext>
            </c:extLst>
          </c:dPt>
          <c:dPt>
            <c:idx val="25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3-60C2-4610-88A6-25A046FF9112}"/>
              </c:ext>
            </c:extLst>
          </c:dPt>
          <c:dPt>
            <c:idx val="26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5-60C2-4610-88A6-25A046FF9112}"/>
              </c:ext>
            </c:extLst>
          </c:dPt>
          <c:dPt>
            <c:idx val="27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7-60C2-4610-88A6-25A046FF9112}"/>
              </c:ext>
            </c:extLst>
          </c:dPt>
          <c:dPt>
            <c:idx val="28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9-60C2-4610-88A6-25A046FF9112}"/>
              </c:ext>
            </c:extLst>
          </c:dPt>
          <c:dLbls>
            <c:dLbl>
              <c:idx val="28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39-60C2-4610-88A6-25A046FF911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7.0000000000000007E-2</c:v>
                </c:pt>
                <c:pt idx="1">
                  <c:v>0.08</c:v>
                </c:pt>
                <c:pt idx="2">
                  <c:v>0.12</c:v>
                </c:pt>
                <c:pt idx="3">
                  <c:v>0.1</c:v>
                </c:pt>
                <c:pt idx="4">
                  <c:v>0.03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3A-60C2-4610-88A6-25A046FF91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40"/>
        <c:overlap val="-42"/>
        <c:axId val="1249054064"/>
        <c:axId val="1249050256"/>
      </c:barChart>
      <c:valAx>
        <c:axId val="1249050256"/>
        <c:scaling>
          <c:orientation val="minMax"/>
        </c:scaling>
        <c:delete val="1"/>
        <c:axPos val="b"/>
        <c:numFmt formatCode="0.00%" sourceLinked="1"/>
        <c:majorTickMark val="out"/>
        <c:minorTickMark val="none"/>
        <c:tickLblPos val="nextTo"/>
        <c:crossAx val="1249054064"/>
        <c:crosses val="autoZero"/>
        <c:crossBetween val="between"/>
      </c:valAx>
      <c:catAx>
        <c:axId val="1249054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9050256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6C5D37-4122-4020-AB58-4E70107C4DFE}" type="doc">
      <dgm:prSet loTypeId="urn:microsoft.com/office/officeart/2005/8/layout/chart3" loCatId="relationship" qsTypeId="urn:microsoft.com/office/officeart/2005/8/quickstyle/3d1" qsCatId="3D" csTypeId="urn:microsoft.com/office/officeart/2005/8/colors/colorful5" csCatId="colorful" phldr="1"/>
      <dgm:spPr/>
    </dgm:pt>
    <dgm:pt modelId="{8BE953C4-6B38-40E0-9840-2B96E3DC4EBD}">
      <dgm:prSet phldrT="[文本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2"/>
        </a:solidFill>
        <a:ln>
          <a:noFill/>
        </a:ln>
      </dgm:spPr>
      <dgm:t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Microsoft YaHei" panose="020B0503020204020204" pitchFamily="34" charset="-122"/>
              <a:cs typeface="Microsoft YaHei"/>
              <a:sym typeface="Arial" panose="020B0604020202020204" pitchFamily="34" charset="0"/>
            </a:rPr>
            <a:t>关键词</a:t>
          </a:r>
        </a:p>
      </dgm:t>
    </dgm:pt>
    <dgm:pt modelId="{196F9046-E8E1-4691-AD1B-3B10191E61D4}" type="parTrans" cxnId="{BDC15232-B853-4688-9235-B53103CAD921}">
      <dgm:prSet/>
      <dgm:spPr/>
      <dgm:t>
        <a:bodyPr/>
        <a:lstStyle/>
        <a:p>
          <a:endParaRPr lang="zh-CN" altLang="en-US" sz="1200" b="1"/>
        </a:p>
      </dgm:t>
    </dgm:pt>
    <dgm:pt modelId="{764B55B9-412D-4182-94F0-3472F2A23D1A}" type="sibTrans" cxnId="{BDC15232-B853-4688-9235-B53103CAD921}">
      <dgm:prSet/>
      <dgm:spPr/>
      <dgm:t>
        <a:bodyPr/>
        <a:lstStyle/>
        <a:p>
          <a:endParaRPr lang="zh-CN" altLang="en-US" sz="1200" b="1"/>
        </a:p>
      </dgm:t>
    </dgm:pt>
    <dgm:pt modelId="{5A23C29B-1916-477C-A02B-F46A4DADA558}">
      <dgm:prSet phldrT="[文本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3"/>
        </a:solidFill>
        <a:ln>
          <a:noFill/>
        </a:ln>
      </dgm:spPr>
      <dgm:t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Microsoft YaHei" panose="020B0503020204020204" pitchFamily="34" charset="-122"/>
              <a:cs typeface="Microsoft YaHei"/>
              <a:sym typeface="Arial" panose="020B0604020202020204" pitchFamily="34" charset="0"/>
            </a:rPr>
            <a:t>关键词</a:t>
          </a:r>
        </a:p>
      </dgm:t>
    </dgm:pt>
    <dgm:pt modelId="{A2322E1E-3D44-4FF9-A974-709B3495662D}" type="parTrans" cxnId="{95DE1A9E-E498-40EE-A482-9CCC578674A4}">
      <dgm:prSet/>
      <dgm:spPr/>
      <dgm:t>
        <a:bodyPr/>
        <a:lstStyle/>
        <a:p>
          <a:endParaRPr lang="zh-CN" altLang="en-US" sz="1200" b="1"/>
        </a:p>
      </dgm:t>
    </dgm:pt>
    <dgm:pt modelId="{31DDF04F-B39E-426A-BD49-39F8FB1A2556}" type="sibTrans" cxnId="{95DE1A9E-E498-40EE-A482-9CCC578674A4}">
      <dgm:prSet/>
      <dgm:spPr/>
      <dgm:t>
        <a:bodyPr/>
        <a:lstStyle/>
        <a:p>
          <a:endParaRPr lang="zh-CN" altLang="en-US" sz="1200" b="1"/>
        </a:p>
      </dgm:t>
    </dgm:pt>
    <dgm:pt modelId="{05A3E1A7-1019-46C8-8BB3-FE77C0EE18F4}">
      <dgm:prSet phldrT="[文本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</a:bodyPr>
        <a:lstStyle/>
        <a:p>
          <a:pPr marL="0" algn="ctr" defTabSz="914400" rtl="0" eaLnBrk="1" latinLnBrk="0" hangingPunct="1">
            <a:lnSpc>
              <a:spcPct val="12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2000" b="1" kern="1200" dirty="0">
              <a:solidFill>
                <a:schemeClr val="lt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rPr>
            <a:t>关键词 </a:t>
          </a:r>
        </a:p>
      </dgm:t>
    </dgm:pt>
    <dgm:pt modelId="{F7192081-A711-4E25-8794-BF17F96BC2F1}" type="parTrans" cxnId="{4D8FB051-231D-4B66-81DF-0A557D51C188}">
      <dgm:prSet/>
      <dgm:spPr/>
      <dgm:t>
        <a:bodyPr/>
        <a:lstStyle/>
        <a:p>
          <a:endParaRPr lang="zh-CN" altLang="en-US" sz="1200" b="1"/>
        </a:p>
      </dgm:t>
    </dgm:pt>
    <dgm:pt modelId="{1EA42793-E94E-4117-8032-8CE1F2728719}" type="sibTrans" cxnId="{4D8FB051-231D-4B66-81DF-0A557D51C188}">
      <dgm:prSet/>
      <dgm:spPr/>
      <dgm:t>
        <a:bodyPr/>
        <a:lstStyle/>
        <a:p>
          <a:endParaRPr lang="zh-CN" altLang="en-US" sz="1200" b="1"/>
        </a:p>
      </dgm:t>
    </dgm:pt>
    <dgm:pt modelId="{7CD5E1D4-74F7-4364-ACEB-E595440800FE}" type="pres">
      <dgm:prSet presAssocID="{5B6C5D37-4122-4020-AB58-4E70107C4DFE}" presName="compositeShape" presStyleCnt="0">
        <dgm:presLayoutVars>
          <dgm:chMax val="7"/>
          <dgm:dir/>
          <dgm:resizeHandles val="exact"/>
        </dgm:presLayoutVars>
      </dgm:prSet>
      <dgm:spPr/>
    </dgm:pt>
    <dgm:pt modelId="{4F934A6F-6409-4C19-A6A1-81FAA735B175}" type="pres">
      <dgm:prSet presAssocID="{5B6C5D37-4122-4020-AB58-4E70107C4DFE}" presName="wedge1" presStyleLbl="node1" presStyleIdx="0" presStyleCnt="3" custLinFactNeighborX="-791" custLinFactNeighborY="2828"/>
      <dgm:spPr>
        <a:xfrm>
          <a:off x="1039105" y="300998"/>
          <a:ext cx="2661415" cy="2661415"/>
        </a:xfrm>
        <a:prstGeom prst="pie">
          <a:avLst>
            <a:gd name="adj1" fmla="val 16200000"/>
            <a:gd name="adj2" fmla="val 1800000"/>
          </a:avLst>
        </a:prstGeom>
      </dgm:spPr>
      <dgm:t>
        <a:bodyPr/>
        <a:lstStyle/>
        <a:p>
          <a:endParaRPr lang="zh-CN" altLang="en-US"/>
        </a:p>
      </dgm:t>
    </dgm:pt>
    <dgm:pt modelId="{25789234-E68A-4DC4-8A29-31DCA220EFC9}" type="pres">
      <dgm:prSet presAssocID="{5B6C5D37-4122-4020-AB58-4E70107C4DFE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D99F16-A780-4514-8037-873B909393B8}" type="pres">
      <dgm:prSet presAssocID="{5B6C5D37-4122-4020-AB58-4E70107C4DFE}" presName="wedge2" presStyleLbl="node1" presStyleIdx="1" presStyleCnt="3" custLinFactNeighborX="1685" custLinFactNeighborY="3870"/>
      <dgm:spPr>
        <a:xfrm>
          <a:off x="991552" y="396069"/>
          <a:ext cx="2661415" cy="2661415"/>
        </a:xfrm>
        <a:prstGeom prst="pie">
          <a:avLst>
            <a:gd name="adj1" fmla="val 1800000"/>
            <a:gd name="adj2" fmla="val 9000000"/>
          </a:avLst>
        </a:prstGeom>
      </dgm:spPr>
      <dgm:t>
        <a:bodyPr/>
        <a:lstStyle/>
        <a:p>
          <a:endParaRPr lang="zh-CN" altLang="en-US"/>
        </a:p>
      </dgm:t>
    </dgm:pt>
    <dgm:pt modelId="{52B9059E-81C8-4F8A-88A8-486FDE18019F}" type="pres">
      <dgm:prSet presAssocID="{5B6C5D37-4122-4020-AB58-4E70107C4DFE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445E49-D155-472C-831F-23CA9D05EDB7}" type="pres">
      <dgm:prSet presAssocID="{5B6C5D37-4122-4020-AB58-4E70107C4DFE}" presName="wedge3" presStyleLbl="node1" presStyleIdx="2" presStyleCnt="3"/>
      <dgm:spPr>
        <a:xfrm>
          <a:off x="922967" y="293072"/>
          <a:ext cx="2661415" cy="2661415"/>
        </a:xfrm>
        <a:prstGeom prst="pie">
          <a:avLst>
            <a:gd name="adj1" fmla="val 9000000"/>
            <a:gd name="adj2" fmla="val 16200000"/>
          </a:avLst>
        </a:prstGeom>
      </dgm:spPr>
      <dgm:t>
        <a:bodyPr/>
        <a:lstStyle/>
        <a:p>
          <a:endParaRPr lang="zh-CN" altLang="en-US"/>
        </a:p>
      </dgm:t>
    </dgm:pt>
    <dgm:pt modelId="{8FDF48DA-44B7-41E0-B5E2-BB1EB3B792A5}" type="pres">
      <dgm:prSet presAssocID="{5B6C5D37-4122-4020-AB58-4E70107C4DFE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5DE1A9E-E498-40EE-A482-9CCC578674A4}" srcId="{5B6C5D37-4122-4020-AB58-4E70107C4DFE}" destId="{5A23C29B-1916-477C-A02B-F46A4DADA558}" srcOrd="1" destOrd="0" parTransId="{A2322E1E-3D44-4FF9-A974-709B3495662D}" sibTransId="{31DDF04F-B39E-426A-BD49-39F8FB1A2556}"/>
    <dgm:cxn modelId="{06222B21-32DD-4AE6-9913-EBFA069C1BB0}" type="presOf" srcId="{8BE953C4-6B38-40E0-9840-2B96E3DC4EBD}" destId="{25789234-E68A-4DC4-8A29-31DCA220EFC9}" srcOrd="1" destOrd="0" presId="urn:microsoft.com/office/officeart/2005/8/layout/chart3"/>
    <dgm:cxn modelId="{BDC15232-B853-4688-9235-B53103CAD921}" srcId="{5B6C5D37-4122-4020-AB58-4E70107C4DFE}" destId="{8BE953C4-6B38-40E0-9840-2B96E3DC4EBD}" srcOrd="0" destOrd="0" parTransId="{196F9046-E8E1-4691-AD1B-3B10191E61D4}" sibTransId="{764B55B9-412D-4182-94F0-3472F2A23D1A}"/>
    <dgm:cxn modelId="{D6F0F1DE-67C5-4B1B-98CA-262DC068D859}" type="presOf" srcId="{05A3E1A7-1019-46C8-8BB3-FE77C0EE18F4}" destId="{8FDF48DA-44B7-41E0-B5E2-BB1EB3B792A5}" srcOrd="1" destOrd="0" presId="urn:microsoft.com/office/officeart/2005/8/layout/chart3"/>
    <dgm:cxn modelId="{00F53D37-07A9-49FF-A399-9D81E077CDB7}" type="presOf" srcId="{5A23C29B-1916-477C-A02B-F46A4DADA558}" destId="{52B9059E-81C8-4F8A-88A8-486FDE18019F}" srcOrd="1" destOrd="0" presId="urn:microsoft.com/office/officeart/2005/8/layout/chart3"/>
    <dgm:cxn modelId="{A95E0797-95F3-424A-BFAD-64F9390C3F20}" type="presOf" srcId="{5A23C29B-1916-477C-A02B-F46A4DADA558}" destId="{3AD99F16-A780-4514-8037-873B909393B8}" srcOrd="0" destOrd="0" presId="urn:microsoft.com/office/officeart/2005/8/layout/chart3"/>
    <dgm:cxn modelId="{2550B789-E960-4F0B-846B-EEEFAC0733AB}" type="presOf" srcId="{05A3E1A7-1019-46C8-8BB3-FE77C0EE18F4}" destId="{37445E49-D155-472C-831F-23CA9D05EDB7}" srcOrd="0" destOrd="0" presId="urn:microsoft.com/office/officeart/2005/8/layout/chart3"/>
    <dgm:cxn modelId="{BB5F267F-6667-4947-B474-03E2B023E3B5}" type="presOf" srcId="{8BE953C4-6B38-40E0-9840-2B96E3DC4EBD}" destId="{4F934A6F-6409-4C19-A6A1-81FAA735B175}" srcOrd="0" destOrd="0" presId="urn:microsoft.com/office/officeart/2005/8/layout/chart3"/>
    <dgm:cxn modelId="{4D8FB051-231D-4B66-81DF-0A557D51C188}" srcId="{5B6C5D37-4122-4020-AB58-4E70107C4DFE}" destId="{05A3E1A7-1019-46C8-8BB3-FE77C0EE18F4}" srcOrd="2" destOrd="0" parTransId="{F7192081-A711-4E25-8794-BF17F96BC2F1}" sibTransId="{1EA42793-E94E-4117-8032-8CE1F2728719}"/>
    <dgm:cxn modelId="{B0B94C78-181B-47D3-B1E4-1221132502FF}" type="presOf" srcId="{5B6C5D37-4122-4020-AB58-4E70107C4DFE}" destId="{7CD5E1D4-74F7-4364-ACEB-E595440800FE}" srcOrd="0" destOrd="0" presId="urn:microsoft.com/office/officeart/2005/8/layout/chart3"/>
    <dgm:cxn modelId="{16A0EE77-5076-4D70-BE4D-FD27888EA90E}" type="presParOf" srcId="{7CD5E1D4-74F7-4364-ACEB-E595440800FE}" destId="{4F934A6F-6409-4C19-A6A1-81FAA735B175}" srcOrd="0" destOrd="0" presId="urn:microsoft.com/office/officeart/2005/8/layout/chart3"/>
    <dgm:cxn modelId="{C8778AA1-1358-44BD-9D3F-946134E558DD}" type="presParOf" srcId="{7CD5E1D4-74F7-4364-ACEB-E595440800FE}" destId="{25789234-E68A-4DC4-8A29-31DCA220EFC9}" srcOrd="1" destOrd="0" presId="urn:microsoft.com/office/officeart/2005/8/layout/chart3"/>
    <dgm:cxn modelId="{27B04C4C-6EB4-40E5-A345-25E74A61F497}" type="presParOf" srcId="{7CD5E1D4-74F7-4364-ACEB-E595440800FE}" destId="{3AD99F16-A780-4514-8037-873B909393B8}" srcOrd="2" destOrd="0" presId="urn:microsoft.com/office/officeart/2005/8/layout/chart3"/>
    <dgm:cxn modelId="{BD37EEFC-C97E-4934-B35D-A134467DC0F0}" type="presParOf" srcId="{7CD5E1D4-74F7-4364-ACEB-E595440800FE}" destId="{52B9059E-81C8-4F8A-88A8-486FDE18019F}" srcOrd="3" destOrd="0" presId="urn:microsoft.com/office/officeart/2005/8/layout/chart3"/>
    <dgm:cxn modelId="{A5689D46-F06F-4535-9E46-966D9DDC35B4}" type="presParOf" srcId="{7CD5E1D4-74F7-4364-ACEB-E595440800FE}" destId="{37445E49-D155-472C-831F-23CA9D05EDB7}" srcOrd="4" destOrd="0" presId="urn:microsoft.com/office/officeart/2005/8/layout/chart3"/>
    <dgm:cxn modelId="{A54EAD4C-C37A-44F0-80D8-B324C0CEC4F7}" type="presParOf" srcId="{7CD5E1D4-74F7-4364-ACEB-E595440800FE}" destId="{8FDF48DA-44B7-41E0-B5E2-BB1EB3B792A5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34A6F-6409-4C19-A6A1-81FAA735B175}">
      <dsp:nvSpPr>
        <dsp:cNvPr id="0" name=""/>
        <dsp:cNvSpPr/>
      </dsp:nvSpPr>
      <dsp:spPr>
        <a:xfrm>
          <a:off x="1113070" y="309708"/>
          <a:ext cx="2850855" cy="2850855"/>
        </a:xfrm>
        <a:prstGeom prst="pie">
          <a:avLst>
            <a:gd name="adj1" fmla="val 16200000"/>
            <a:gd name="adj2" fmla="val 180000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Microsoft YaHei" panose="020B0503020204020204" pitchFamily="34" charset="-122"/>
              <a:cs typeface="Microsoft YaHei"/>
              <a:sym typeface="Arial" panose="020B0604020202020204" pitchFamily="34" charset="0"/>
            </a:rPr>
            <a:t>关键词</a:t>
          </a:r>
        </a:p>
      </dsp:txBody>
      <dsp:txXfrm>
        <a:off x="2663053" y="835759"/>
        <a:ext cx="967254" cy="950285"/>
      </dsp:txXfrm>
    </dsp:sp>
    <dsp:sp modelId="{3AD99F16-A780-4514-8037-873B909393B8}">
      <dsp:nvSpPr>
        <dsp:cNvPr id="0" name=""/>
        <dsp:cNvSpPr/>
      </dsp:nvSpPr>
      <dsp:spPr>
        <a:xfrm>
          <a:off x="1036702" y="424261"/>
          <a:ext cx="2850855" cy="2850855"/>
        </a:xfrm>
        <a:prstGeom prst="pie">
          <a:avLst>
            <a:gd name="adj1" fmla="val 1800000"/>
            <a:gd name="adj2" fmla="val 9000000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Microsoft YaHei" panose="020B0503020204020204" pitchFamily="34" charset="-122"/>
              <a:cs typeface="Microsoft YaHei"/>
              <a:sym typeface="Arial" panose="020B0604020202020204" pitchFamily="34" charset="0"/>
            </a:rPr>
            <a:t>关键词</a:t>
          </a:r>
        </a:p>
      </dsp:txBody>
      <dsp:txXfrm>
        <a:off x="1817294" y="2223015"/>
        <a:ext cx="1289672" cy="882407"/>
      </dsp:txXfrm>
    </dsp:sp>
    <dsp:sp modelId="{37445E49-D155-472C-831F-23CA9D05EDB7}">
      <dsp:nvSpPr>
        <dsp:cNvPr id="0" name=""/>
        <dsp:cNvSpPr/>
      </dsp:nvSpPr>
      <dsp:spPr>
        <a:xfrm>
          <a:off x="988665" y="313933"/>
          <a:ext cx="2850855" cy="2850855"/>
        </a:xfrm>
        <a:prstGeom prst="pie">
          <a:avLst>
            <a:gd name="adj1" fmla="val 9000000"/>
            <a:gd name="adj2" fmla="val 1620000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  <a:noAutofit/>
        </a:bodyPr>
        <a:lstStyle/>
        <a:p>
          <a:pPr marL="0" lvl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000" b="1" kern="1200" dirty="0">
              <a:solidFill>
                <a:schemeClr val="lt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rPr>
            <a:t>关键词 </a:t>
          </a:r>
        </a:p>
      </dsp:txBody>
      <dsp:txXfrm>
        <a:off x="1294114" y="873923"/>
        <a:ext cx="967254" cy="950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0.02956</cdr:x>
      <cdr:y>0.1152</cdr:y>
    </cdr:from>
    <cdr:to>
      <cdr:x>0.91479</cdr:x>
      <cdr:y>0.1152</cdr:y>
    </cdr:to>
    <cdr:cxnSp macro="">
      <cdr:nvCxnSpPr>
        <cdr:cNvPr id="3" name="直接连接符 2">
          <a:extLst xmlns:a="http://schemas.openxmlformats.org/drawingml/2006/main">
            <a:ext uri="{FF2B5EF4-FFF2-40B4-BE49-F238E27FC236}">
              <a16:creationId xmlns:a16="http://schemas.microsoft.com/office/drawing/2014/main" xmlns="" id="{CA09B10E-0299-46AD-9DCA-FB212494E5D5}"/>
            </a:ext>
          </a:extLst>
        </cdr:cNvPr>
        <cdr:cNvCxnSpPr/>
      </cdr:nvCxnSpPr>
      <cdr:spPr>
        <a:xfrm xmlns:a="http://schemas.openxmlformats.org/drawingml/2006/main">
          <a:off x="333956" y="603080"/>
          <a:ext cx="10001304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0.02956</cdr:x>
      <cdr:y>0.89758</cdr:y>
    </cdr:from>
    <cdr:to>
      <cdr:x>0.91648</cdr:x>
      <cdr:y>0.89758</cdr:y>
    </cdr:to>
    <cdr:cxnSp macro="">
      <cdr:nvCxnSpPr>
        <cdr:cNvPr id="6" name="直接连接符 5">
          <a:extLst xmlns:a="http://schemas.openxmlformats.org/drawingml/2006/main">
            <a:ext uri="{FF2B5EF4-FFF2-40B4-BE49-F238E27FC236}">
              <a16:creationId xmlns:a16="http://schemas.microsoft.com/office/drawing/2014/main" xmlns="" id="{A9B58A10-F8D3-4EBF-B01F-F6CF1159797C}"/>
            </a:ext>
          </a:extLst>
        </cdr:cNvPr>
        <cdr:cNvCxnSpPr/>
      </cdr:nvCxnSpPr>
      <cdr:spPr>
        <a:xfrm xmlns:a="http://schemas.openxmlformats.org/drawingml/2006/main">
          <a:off x="333956" y="4698830"/>
          <a:ext cx="10020354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0.8137</cdr:x>
      <cdr:y>0.45623</cdr:y>
    </cdr:from>
    <cdr:to>
      <cdr:x>0.86401</cdr:x>
      <cdr:y>0.54377</cdr:y>
    </cdr:to>
    <cdr:sp macro="" textlink="">
      <cdr:nvSpPr>
        <cdr:cNvPr id="2" name="等腰三角形 1">
          <a:extLst xmlns:a="http://schemas.openxmlformats.org/drawingml/2006/main">
            <a:ext uri="{FF2B5EF4-FFF2-40B4-BE49-F238E27FC236}">
              <a16:creationId xmlns:a16="http://schemas.microsoft.com/office/drawing/2014/main" xmlns="" id="{B7EFE3F0-A6BC-4744-B94D-B15803F68672}"/>
            </a:ext>
          </a:extLst>
        </cdr:cNvPr>
        <cdr:cNvSpPr>
          <a:spLocks xmlns:a="http://schemas.openxmlformats.org/drawingml/2006/main" noChangeAspect="1"/>
        </cdr:cNvSpPr>
      </cdr:nvSpPr>
      <cdr:spPr>
        <a:xfrm xmlns:a="http://schemas.openxmlformats.org/drawingml/2006/main" rot="5400000">
          <a:off x="3724589" y="1417643"/>
          <a:ext cx="268480" cy="231450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zh-CN" alt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5AB33E14-2069-47EA-BEB5-C4A10F8D55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8899902-8525-4B13-8E48-D38078DCA3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0D0C7-7F75-48C3-8F2C-DEEEE113ADC1}" type="datetimeFigureOut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F6E859C-74FB-48DC-ACF7-7D13FC0677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3CD71E9-5259-4349-9452-4924531247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3A4EA-96FA-4621-B390-257286540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464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BE601-A7EB-47FD-8DC5-0004EC62FB24}" type="datetimeFigureOut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D26BA-F802-41A4-A9FA-072BECFC3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89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56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451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29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45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806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0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994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401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41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581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14189" y="1970143"/>
            <a:ext cx="6538686" cy="149785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just">
              <a:lnSpc>
                <a:spcPct val="12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46073" y="4735748"/>
            <a:ext cx="3339965" cy="333375"/>
          </a:xfrm>
          <a:prstGeom prst="rect">
            <a:avLst/>
          </a:prstGeom>
          <a:solidFill>
            <a:schemeClr val="accent2"/>
          </a:solidFill>
        </p:spPr>
        <p:txBody>
          <a:bodyPr lIns="90000" tIns="0" rIns="90000" bIns="0" anchor="ctr" anchorCtr="0">
            <a:normAutofit/>
          </a:bodyPr>
          <a:lstStyle>
            <a:lvl1pPr marL="0" indent="0" algn="just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grpSp>
        <p:nvGrpSpPr>
          <p:cNvPr id="14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714188" y="510681"/>
            <a:ext cx="2300514" cy="518019"/>
            <a:chOff x="1914526" y="2486026"/>
            <a:chExt cx="8361362" cy="1882775"/>
          </a:xfrm>
        </p:grpSpPr>
        <p:grpSp>
          <p:nvGrpSpPr>
            <p:cNvPr id="15" name="îşliḑê">
              <a:extLst>
                <a:ext uri="{FF2B5EF4-FFF2-40B4-BE49-F238E27FC236}">
                  <a16:creationId xmlns:a16="http://schemas.microsoft.com/office/drawing/2014/main" xmlns="" id="{EE68F9AD-E2B0-4441-A54C-FA79CE15BA37}"/>
                </a:ext>
              </a:extLst>
            </p:cNvPr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64" name="ïṥ1íďe">
                <a:extLst>
                  <a:ext uri="{FF2B5EF4-FFF2-40B4-BE49-F238E27FC236}">
                    <a16:creationId xmlns:a16="http://schemas.microsoft.com/office/drawing/2014/main" xmlns="" id="{F482CDC8-E290-4CE1-80E4-FD544A5DFCB2}"/>
                  </a:ext>
                </a:extLst>
              </p:cNvPr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ṣḷîḍé">
                <a:extLst>
                  <a:ext uri="{FF2B5EF4-FFF2-40B4-BE49-F238E27FC236}">
                    <a16:creationId xmlns:a16="http://schemas.microsoft.com/office/drawing/2014/main" xmlns="" id="{BF7F4519-8A4D-48BC-A754-0043611D4846}"/>
                  </a:ext>
                </a:extLst>
              </p:cNvPr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lïḋê">
                <a:extLst>
                  <a:ext uri="{FF2B5EF4-FFF2-40B4-BE49-F238E27FC236}">
                    <a16:creationId xmlns:a16="http://schemas.microsoft.com/office/drawing/2014/main" xmlns="" id="{3799A932-A211-4CA0-9C43-B683C44DFBC2}"/>
                  </a:ext>
                </a:extLst>
              </p:cNvPr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ṡḷîḑè">
                <a:extLst>
                  <a:ext uri="{FF2B5EF4-FFF2-40B4-BE49-F238E27FC236}">
                    <a16:creationId xmlns:a16="http://schemas.microsoft.com/office/drawing/2014/main" xmlns="" id="{47C464EC-9AB9-40F6-996F-14E9C72F3086}"/>
                  </a:ext>
                </a:extLst>
              </p:cNvPr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ḷïďè">
                <a:extLst>
                  <a:ext uri="{FF2B5EF4-FFF2-40B4-BE49-F238E27FC236}">
                    <a16:creationId xmlns:a16="http://schemas.microsoft.com/office/drawing/2014/main" xmlns="" id="{F3B5A8C7-53EC-4DFA-84CE-4E4F250AFCBB}"/>
                  </a:ext>
                </a:extLst>
              </p:cNvPr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ŝ1íḑe">
                <a:extLst>
                  <a:ext uri="{FF2B5EF4-FFF2-40B4-BE49-F238E27FC236}">
                    <a16:creationId xmlns:a16="http://schemas.microsoft.com/office/drawing/2014/main" xmlns="" id="{3CC43EA7-5FB3-47C7-A424-540F544C20D8}"/>
                  </a:ext>
                </a:extLst>
              </p:cNvPr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ļïḓe">
                <a:extLst>
                  <a:ext uri="{FF2B5EF4-FFF2-40B4-BE49-F238E27FC236}">
                    <a16:creationId xmlns:a16="http://schemas.microsoft.com/office/drawing/2014/main" xmlns="" id="{0C26B7C8-6BB3-4F87-9E10-6A5B78026BBC}"/>
                  </a:ext>
                </a:extLst>
              </p:cNvPr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ḻíďê">
                <a:extLst>
                  <a:ext uri="{FF2B5EF4-FFF2-40B4-BE49-F238E27FC236}">
                    <a16:creationId xmlns:a16="http://schemas.microsoft.com/office/drawing/2014/main" xmlns="" id="{364111B9-CCC4-40AE-ABEE-521CDA062D9A}"/>
                  </a:ext>
                </a:extLst>
              </p:cNvPr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líḍé">
                <a:extLst>
                  <a:ext uri="{FF2B5EF4-FFF2-40B4-BE49-F238E27FC236}">
                    <a16:creationId xmlns:a16="http://schemas.microsoft.com/office/drawing/2014/main" xmlns="" id="{256A9C21-E71D-4789-8C32-CE70FC861821}"/>
                  </a:ext>
                </a:extLst>
              </p:cNvPr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śḻîḓé">
                <a:extLst>
                  <a:ext uri="{FF2B5EF4-FFF2-40B4-BE49-F238E27FC236}">
                    <a16:creationId xmlns:a16="http://schemas.microsoft.com/office/drawing/2014/main" xmlns="" id="{807D49D4-769B-45CD-8080-E69A4689B63B}"/>
                  </a:ext>
                </a:extLst>
              </p:cNvPr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śḷídê">
                <a:extLst>
                  <a:ext uri="{FF2B5EF4-FFF2-40B4-BE49-F238E27FC236}">
                    <a16:creationId xmlns:a16="http://schemas.microsoft.com/office/drawing/2014/main" xmlns="" id="{8AC6CF48-34A3-4BB4-B8DB-A9C38CB61AE9}"/>
                  </a:ext>
                </a:extLst>
              </p:cNvPr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śļiḋé">
                <a:extLst>
                  <a:ext uri="{FF2B5EF4-FFF2-40B4-BE49-F238E27FC236}">
                    <a16:creationId xmlns:a16="http://schemas.microsoft.com/office/drawing/2014/main" xmlns="" id="{9BC29CFC-C4EF-417C-A853-AD68C71AB8F8}"/>
                  </a:ext>
                </a:extLst>
              </p:cNvPr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ļîdé">
                <a:extLst>
                  <a:ext uri="{FF2B5EF4-FFF2-40B4-BE49-F238E27FC236}">
                    <a16:creationId xmlns:a16="http://schemas.microsoft.com/office/drawing/2014/main" xmlns="" id="{8159C6C2-A5D9-4D92-89A0-9F2BC56CEFF7}"/>
                  </a:ext>
                </a:extLst>
              </p:cNvPr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ļidê">
                <a:extLst>
                  <a:ext uri="{FF2B5EF4-FFF2-40B4-BE49-F238E27FC236}">
                    <a16:creationId xmlns:a16="http://schemas.microsoft.com/office/drawing/2014/main" xmlns="" id="{78D8C6A1-3E86-4015-AC6E-D6F7511DE703}"/>
                  </a:ext>
                </a:extLst>
              </p:cNvPr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şľíḋe">
                <a:extLst>
                  <a:ext uri="{FF2B5EF4-FFF2-40B4-BE49-F238E27FC236}">
                    <a16:creationId xmlns:a16="http://schemas.microsoft.com/office/drawing/2014/main" xmlns="" id="{BD283022-4CC4-4BA0-BB5D-7DA55DC72A25}"/>
                  </a:ext>
                </a:extLst>
              </p:cNvPr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sḷiḑé">
                <a:extLst>
                  <a:ext uri="{FF2B5EF4-FFF2-40B4-BE49-F238E27FC236}">
                    <a16:creationId xmlns:a16="http://schemas.microsoft.com/office/drawing/2014/main" xmlns="" id="{5BFFB748-2796-47F7-9E77-FFDA513EDC76}"/>
                  </a:ext>
                </a:extLst>
              </p:cNvPr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s1iďé">
                <a:extLst>
                  <a:ext uri="{FF2B5EF4-FFF2-40B4-BE49-F238E27FC236}">
                    <a16:creationId xmlns:a16="http://schemas.microsoft.com/office/drawing/2014/main" xmlns="" id="{62CDF2E0-FB8A-4ACE-8361-E4CEE4FF77C3}"/>
                  </a:ext>
                </a:extLst>
              </p:cNvPr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ḻîḋè">
                <a:extLst>
                  <a:ext uri="{FF2B5EF4-FFF2-40B4-BE49-F238E27FC236}">
                    <a16:creationId xmlns:a16="http://schemas.microsoft.com/office/drawing/2014/main" xmlns="" id="{F39C3614-80B8-4A7F-BD56-7B2F10D836FB}"/>
                  </a:ext>
                </a:extLst>
              </p:cNvPr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ṩ1íḋé">
                <a:extLst>
                  <a:ext uri="{FF2B5EF4-FFF2-40B4-BE49-F238E27FC236}">
                    <a16:creationId xmlns:a16="http://schemas.microsoft.com/office/drawing/2014/main" xmlns="" id="{E75805BA-6DF1-4F71-A2E6-8FC4480689B9}"/>
                  </a:ext>
                </a:extLst>
              </p:cNvPr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1ïḋe">
                <a:extLst>
                  <a:ext uri="{FF2B5EF4-FFF2-40B4-BE49-F238E27FC236}">
                    <a16:creationId xmlns:a16="http://schemas.microsoft.com/office/drawing/2014/main" xmlns="" id="{4CD440C2-55D0-420E-9DF3-C4671C4DC54B}"/>
                  </a:ext>
                </a:extLst>
              </p:cNvPr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1íďe">
                <a:extLst>
                  <a:ext uri="{FF2B5EF4-FFF2-40B4-BE49-F238E27FC236}">
                    <a16:creationId xmlns:a16="http://schemas.microsoft.com/office/drawing/2014/main" xmlns="" id="{A971CC59-AFE6-46F5-A879-6F5223361860}"/>
                  </a:ext>
                </a:extLst>
              </p:cNvPr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$ľide">
                <a:extLst>
                  <a:ext uri="{FF2B5EF4-FFF2-40B4-BE49-F238E27FC236}">
                    <a16:creationId xmlns:a16="http://schemas.microsoft.com/office/drawing/2014/main" xmlns="" id="{EEB69B00-ADDD-4F4F-B343-2F104C1376A3}"/>
                  </a:ext>
                </a:extLst>
              </p:cNvPr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$lïḓé">
                <a:extLst>
                  <a:ext uri="{FF2B5EF4-FFF2-40B4-BE49-F238E27FC236}">
                    <a16:creationId xmlns:a16="http://schemas.microsoft.com/office/drawing/2014/main" xmlns="" id="{EC3546CB-DE2B-4C82-B6E8-E3469CFF2C55}"/>
                  </a:ext>
                </a:extLst>
              </p:cNvPr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ṧļïďê">
              <a:extLst>
                <a:ext uri="{FF2B5EF4-FFF2-40B4-BE49-F238E27FC236}">
                  <a16:creationId xmlns:a16="http://schemas.microsoft.com/office/drawing/2014/main" xmlns="" id="{C4ABF32B-48A6-476E-8350-00FE7FF4CA42}"/>
                </a:ext>
              </a:extLst>
            </p:cNvPr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53" name="ïṩḷïḋê">
                <a:extLst>
                  <a:ext uri="{FF2B5EF4-FFF2-40B4-BE49-F238E27FC236}">
                    <a16:creationId xmlns:a16="http://schemas.microsoft.com/office/drawing/2014/main" xmlns="" id="{3E9CF45A-D82C-4AF4-8B68-0088EF6C144B}"/>
                  </a:ext>
                </a:extLst>
              </p:cNvPr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idè">
                <a:extLst>
                  <a:ext uri="{FF2B5EF4-FFF2-40B4-BE49-F238E27FC236}">
                    <a16:creationId xmlns:a16="http://schemas.microsoft.com/office/drawing/2014/main" xmlns="" id="{137E445C-4493-40BB-89F9-AA9F76205727}"/>
                  </a:ext>
                </a:extLst>
              </p:cNvPr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ḷïďê">
                <a:extLst>
                  <a:ext uri="{FF2B5EF4-FFF2-40B4-BE49-F238E27FC236}">
                    <a16:creationId xmlns:a16="http://schemas.microsoft.com/office/drawing/2014/main" xmlns="" id="{4CC5436A-B96C-4715-ADB1-0007DACCA2B1}"/>
                  </a:ext>
                </a:extLst>
              </p:cNvPr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ļïḑe">
                <a:extLst>
                  <a:ext uri="{FF2B5EF4-FFF2-40B4-BE49-F238E27FC236}">
                    <a16:creationId xmlns:a16="http://schemas.microsoft.com/office/drawing/2014/main" xmlns="" id="{9EEA87C5-D562-45AC-BC5E-9B5ED0416443}"/>
                  </a:ext>
                </a:extLst>
              </p:cNvPr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ľiďe">
                <a:extLst>
                  <a:ext uri="{FF2B5EF4-FFF2-40B4-BE49-F238E27FC236}">
                    <a16:creationId xmlns:a16="http://schemas.microsoft.com/office/drawing/2014/main" xmlns="" id="{FA0BE171-849E-46BD-99C7-6BD7A628FAFA}"/>
                  </a:ext>
                </a:extLst>
              </p:cNvPr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Sľîďê">
                <a:extLst>
                  <a:ext uri="{FF2B5EF4-FFF2-40B4-BE49-F238E27FC236}">
                    <a16:creationId xmlns:a16="http://schemas.microsoft.com/office/drawing/2014/main" xmlns="" id="{3C164A0E-6783-473F-B508-7AABC52EC0EE}"/>
                  </a:ext>
                </a:extLst>
              </p:cNvPr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ḷiḋe">
                <a:extLst>
                  <a:ext uri="{FF2B5EF4-FFF2-40B4-BE49-F238E27FC236}">
                    <a16:creationId xmlns:a16="http://schemas.microsoft.com/office/drawing/2014/main" xmlns="" id="{C16FD14E-6D94-41B5-A9C8-86689004C62A}"/>
                  </a:ext>
                </a:extLst>
              </p:cNvPr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1iḑé">
                <a:extLst>
                  <a:ext uri="{FF2B5EF4-FFF2-40B4-BE49-F238E27FC236}">
                    <a16:creationId xmlns:a16="http://schemas.microsoft.com/office/drawing/2014/main" xmlns="" id="{4032F529-4960-4FBC-A1A9-0D35EC6CC823}"/>
                  </a:ext>
                </a:extLst>
              </p:cNvPr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ṣľíḍê">
                <a:extLst>
                  <a:ext uri="{FF2B5EF4-FFF2-40B4-BE49-F238E27FC236}">
                    <a16:creationId xmlns:a16="http://schemas.microsoft.com/office/drawing/2014/main" xmlns="" id="{CAE5F503-0C29-4CFD-8BD0-58BCA11724C8}"/>
                  </a:ext>
                </a:extLst>
              </p:cNvPr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ḻîďe">
                <a:extLst>
                  <a:ext uri="{FF2B5EF4-FFF2-40B4-BE49-F238E27FC236}">
                    <a16:creationId xmlns:a16="http://schemas.microsoft.com/office/drawing/2014/main" xmlns="" id="{F414A534-3CF7-4EE5-8990-CC0AD6322E48}"/>
                  </a:ext>
                </a:extLst>
              </p:cNvPr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ḻïḓe">
                <a:extLst>
                  <a:ext uri="{FF2B5EF4-FFF2-40B4-BE49-F238E27FC236}">
                    <a16:creationId xmlns:a16="http://schemas.microsoft.com/office/drawing/2014/main" xmlns="" id="{25431F0F-D31D-4D23-A4B1-E1C900450646}"/>
                  </a:ext>
                </a:extLst>
              </p:cNvPr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śľiḓê">
              <a:extLst>
                <a:ext uri="{FF2B5EF4-FFF2-40B4-BE49-F238E27FC236}">
                  <a16:creationId xmlns:a16="http://schemas.microsoft.com/office/drawing/2014/main" xmlns="" id="{314F4EC1-2888-47B5-A654-8C38C16DA1B1}"/>
                </a:ext>
              </a:extLst>
            </p:cNvPr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8" name="ïşļïḍè">
                <a:extLst>
                  <a:ext uri="{FF2B5EF4-FFF2-40B4-BE49-F238E27FC236}">
                    <a16:creationId xmlns:a16="http://schemas.microsoft.com/office/drawing/2014/main" xmlns="" id="{48B5990E-4182-44AD-BF03-3DE0B31083DC}"/>
                  </a:ext>
                </a:extLst>
              </p:cNvPr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ḷíḓé">
                <a:extLst>
                  <a:ext uri="{FF2B5EF4-FFF2-40B4-BE49-F238E27FC236}">
                    <a16:creationId xmlns:a16="http://schemas.microsoft.com/office/drawing/2014/main" xmlns="" id="{54047716-C68D-4FC6-AEC1-C057089B595B}"/>
                  </a:ext>
                </a:extLst>
              </p:cNvPr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ļïďè">
                <a:extLst>
                  <a:ext uri="{FF2B5EF4-FFF2-40B4-BE49-F238E27FC236}">
                    <a16:creationId xmlns:a16="http://schemas.microsoft.com/office/drawing/2014/main" xmlns="" id="{DB47D708-FDCE-4EE5-99B4-59B2D4A2A00D}"/>
                  </a:ext>
                </a:extLst>
              </p:cNvPr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šļîḑê">
                <a:extLst>
                  <a:ext uri="{FF2B5EF4-FFF2-40B4-BE49-F238E27FC236}">
                    <a16:creationId xmlns:a16="http://schemas.microsoft.com/office/drawing/2014/main" xmlns="" id="{915F42B5-C05A-4DB0-8B22-95A575CF82BE}"/>
                  </a:ext>
                </a:extLst>
              </p:cNvPr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ṧļîḓe">
                <a:extLst>
                  <a:ext uri="{FF2B5EF4-FFF2-40B4-BE49-F238E27FC236}">
                    <a16:creationId xmlns:a16="http://schemas.microsoft.com/office/drawing/2014/main" xmlns="" id="{F6BA7AD3-7E8D-45B9-BC46-8D42461DD05A}"/>
                  </a:ext>
                </a:extLst>
              </p:cNvPr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1idé">
                <a:extLst>
                  <a:ext uri="{FF2B5EF4-FFF2-40B4-BE49-F238E27FC236}">
                    <a16:creationId xmlns:a16="http://schemas.microsoft.com/office/drawing/2014/main" xmlns="" id="{748F9F7F-AB09-4BA7-9209-D16BA761D7C0}"/>
                  </a:ext>
                </a:extLst>
              </p:cNvPr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lïḍe">
                <a:extLst>
                  <a:ext uri="{FF2B5EF4-FFF2-40B4-BE49-F238E27FC236}">
                    <a16:creationId xmlns:a16="http://schemas.microsoft.com/office/drawing/2014/main" xmlns="" id="{04A2D601-CD94-4C57-BE3C-DBC99BE00A8F}"/>
                  </a:ext>
                </a:extLst>
              </p:cNvPr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iḓê">
                <a:extLst>
                  <a:ext uri="{FF2B5EF4-FFF2-40B4-BE49-F238E27FC236}">
                    <a16:creationId xmlns:a16="http://schemas.microsoft.com/office/drawing/2014/main" xmlns="" id="{FC059AE2-13E4-45D8-8F0B-50206F68577A}"/>
                  </a:ext>
                </a:extLst>
              </p:cNvPr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ḋê">
                <a:extLst>
                  <a:ext uri="{FF2B5EF4-FFF2-40B4-BE49-F238E27FC236}">
                    <a16:creationId xmlns:a16="http://schemas.microsoft.com/office/drawing/2014/main" xmlns="" id="{D352D2E5-BE71-4C1D-8313-5D6A4757162B}"/>
                  </a:ext>
                </a:extLst>
              </p:cNvPr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ľîdé">
                <a:extLst>
                  <a:ext uri="{FF2B5EF4-FFF2-40B4-BE49-F238E27FC236}">
                    <a16:creationId xmlns:a16="http://schemas.microsoft.com/office/drawing/2014/main" xmlns="" id="{A78F5C4B-7519-49FE-8A6B-0DE0969F67EC}"/>
                  </a:ext>
                </a:extLst>
              </p:cNvPr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ļîḋé">
                <a:extLst>
                  <a:ext uri="{FF2B5EF4-FFF2-40B4-BE49-F238E27FC236}">
                    <a16:creationId xmlns:a16="http://schemas.microsoft.com/office/drawing/2014/main" xmlns="" id="{CBD5E183-2824-40EC-806B-D1F95600BF3C}"/>
                  </a:ext>
                </a:extLst>
              </p:cNvPr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ḓé">
                <a:extLst>
                  <a:ext uri="{FF2B5EF4-FFF2-40B4-BE49-F238E27FC236}">
                    <a16:creationId xmlns:a16="http://schemas.microsoft.com/office/drawing/2014/main" xmlns="" id="{FC9D75ED-E40F-4D0B-9CC8-2D9457A64B6C}"/>
                  </a:ext>
                </a:extLst>
              </p:cNvPr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ľîḑê">
                <a:extLst>
                  <a:ext uri="{FF2B5EF4-FFF2-40B4-BE49-F238E27FC236}">
                    <a16:creationId xmlns:a16="http://schemas.microsoft.com/office/drawing/2014/main" xmlns="" id="{251E75F3-4415-434E-A320-087F0DFF12DC}"/>
                  </a:ext>
                </a:extLst>
              </p:cNvPr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1îde">
                <a:extLst>
                  <a:ext uri="{FF2B5EF4-FFF2-40B4-BE49-F238E27FC236}">
                    <a16:creationId xmlns:a16="http://schemas.microsoft.com/office/drawing/2014/main" xmlns="" id="{F686DE90-F2DF-4D21-A123-CF9DAFD3618A}"/>
                  </a:ext>
                </a:extLst>
              </p:cNvPr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ṣḻiḓê">
                <a:extLst>
                  <a:ext uri="{FF2B5EF4-FFF2-40B4-BE49-F238E27FC236}">
                    <a16:creationId xmlns:a16="http://schemas.microsoft.com/office/drawing/2014/main" xmlns="" id="{156003B4-111E-4662-BB3F-6BFFE1DF09F5}"/>
                  </a:ext>
                </a:extLst>
              </p:cNvPr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1îde">
                <a:extLst>
                  <a:ext uri="{FF2B5EF4-FFF2-40B4-BE49-F238E27FC236}">
                    <a16:creationId xmlns:a16="http://schemas.microsoft.com/office/drawing/2014/main" xmlns="" id="{BC3E39B2-B460-4FF0-A25A-FC5A760269BC}"/>
                  </a:ext>
                </a:extLst>
              </p:cNvPr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ḑê">
                <a:extLst>
                  <a:ext uri="{FF2B5EF4-FFF2-40B4-BE49-F238E27FC236}">
                    <a16:creationId xmlns:a16="http://schemas.microsoft.com/office/drawing/2014/main" xmlns="" id="{218BFF8B-66FE-4980-80C6-1259A94BC101}"/>
                  </a:ext>
                </a:extLst>
              </p:cNvPr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íḑè">
                <a:extLst>
                  <a:ext uri="{FF2B5EF4-FFF2-40B4-BE49-F238E27FC236}">
                    <a16:creationId xmlns:a16="http://schemas.microsoft.com/office/drawing/2014/main" xmlns="" id="{5A56C311-7B09-4C10-94CA-B4101A5B31CD}"/>
                  </a:ext>
                </a:extLst>
              </p:cNvPr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ídè">
                <a:extLst>
                  <a:ext uri="{FF2B5EF4-FFF2-40B4-BE49-F238E27FC236}">
                    <a16:creationId xmlns:a16="http://schemas.microsoft.com/office/drawing/2014/main" xmlns="" id="{2E32AC37-FBF5-4B4E-AA89-5484608B6BA5}"/>
                  </a:ext>
                </a:extLst>
              </p:cNvPr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líḋé">
                <a:extLst>
                  <a:ext uri="{FF2B5EF4-FFF2-40B4-BE49-F238E27FC236}">
                    <a16:creationId xmlns:a16="http://schemas.microsoft.com/office/drawing/2014/main" xmlns="" id="{2162ACEE-2500-4C2C-BC3D-1FEF41348066}"/>
                  </a:ext>
                </a:extLst>
              </p:cNvPr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ḻïḓè">
                <a:extLst>
                  <a:ext uri="{FF2B5EF4-FFF2-40B4-BE49-F238E27FC236}">
                    <a16:creationId xmlns:a16="http://schemas.microsoft.com/office/drawing/2014/main" xmlns="" id="{030AAC1A-EF57-4811-A74E-7B17D0912A6F}"/>
                  </a:ext>
                </a:extLst>
              </p:cNvPr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ḷíde">
                <a:extLst>
                  <a:ext uri="{FF2B5EF4-FFF2-40B4-BE49-F238E27FC236}">
                    <a16:creationId xmlns:a16="http://schemas.microsoft.com/office/drawing/2014/main" xmlns="" id="{0CF32441-413F-4E39-AFB0-C0771C19533B}"/>
                  </a:ext>
                </a:extLst>
              </p:cNvPr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1iḑè">
                <a:extLst>
                  <a:ext uri="{FF2B5EF4-FFF2-40B4-BE49-F238E27FC236}">
                    <a16:creationId xmlns:a16="http://schemas.microsoft.com/office/drawing/2014/main" xmlns="" id="{4F224995-5A85-437A-8910-CBBE5142F9AB}"/>
                  </a:ext>
                </a:extLst>
              </p:cNvPr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ş1îḓê">
                <a:extLst>
                  <a:ext uri="{FF2B5EF4-FFF2-40B4-BE49-F238E27FC236}">
                    <a16:creationId xmlns:a16="http://schemas.microsoft.com/office/drawing/2014/main" xmlns="" id="{9B889BD2-5C64-4FA4-89F3-E1F1EFB455D7}"/>
                  </a:ext>
                </a:extLst>
              </p:cNvPr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lïdê">
                <a:extLst>
                  <a:ext uri="{FF2B5EF4-FFF2-40B4-BE49-F238E27FC236}">
                    <a16:creationId xmlns:a16="http://schemas.microsoft.com/office/drawing/2014/main" xmlns="" id="{37C2591C-5580-4F4D-AD29-1D30D66EA1F3}"/>
                  </a:ext>
                </a:extLst>
              </p:cNvPr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ïḋe">
                <a:extLst>
                  <a:ext uri="{FF2B5EF4-FFF2-40B4-BE49-F238E27FC236}">
                    <a16:creationId xmlns:a16="http://schemas.microsoft.com/office/drawing/2014/main" xmlns="" id="{6F8AB33D-50C9-4EBE-BCE2-A6DC346EF07C}"/>
                  </a:ext>
                </a:extLst>
              </p:cNvPr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ḓê">
                <a:extLst>
                  <a:ext uri="{FF2B5EF4-FFF2-40B4-BE49-F238E27FC236}">
                    <a16:creationId xmlns:a16="http://schemas.microsoft.com/office/drawing/2014/main" xmlns="" id="{62208CF6-9451-4966-9937-57A0F82C608E}"/>
                  </a:ext>
                </a:extLst>
              </p:cNvPr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ḷîḓè">
                <a:extLst>
                  <a:ext uri="{FF2B5EF4-FFF2-40B4-BE49-F238E27FC236}">
                    <a16:creationId xmlns:a16="http://schemas.microsoft.com/office/drawing/2014/main" xmlns="" id="{A72B85FC-CA96-4633-9EE0-B4B2F8CE3EC5}"/>
                  </a:ext>
                </a:extLst>
              </p:cNvPr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ļiḍè">
                <a:extLst>
                  <a:ext uri="{FF2B5EF4-FFF2-40B4-BE49-F238E27FC236}">
                    <a16:creationId xmlns:a16="http://schemas.microsoft.com/office/drawing/2014/main" xmlns="" id="{68D229DF-AC87-466E-96CD-326C475B5ED1}"/>
                  </a:ext>
                </a:extLst>
              </p:cNvPr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ļiḓê">
                <a:extLst>
                  <a:ext uri="{FF2B5EF4-FFF2-40B4-BE49-F238E27FC236}">
                    <a16:creationId xmlns:a16="http://schemas.microsoft.com/office/drawing/2014/main" xmlns="" id="{1F053328-76F4-4CE9-B21B-D7BBB40FC750}"/>
                  </a:ext>
                </a:extLst>
              </p:cNvPr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ṧļïḑe">
                <a:extLst>
                  <a:ext uri="{FF2B5EF4-FFF2-40B4-BE49-F238E27FC236}">
                    <a16:creationId xmlns:a16="http://schemas.microsoft.com/office/drawing/2014/main" xmlns="" id="{3CAEA540-B885-4B71-8EAF-025EF6729364}"/>
                  </a:ext>
                </a:extLst>
              </p:cNvPr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ļïdé">
                <a:extLst>
                  <a:ext uri="{FF2B5EF4-FFF2-40B4-BE49-F238E27FC236}">
                    <a16:creationId xmlns:a16="http://schemas.microsoft.com/office/drawing/2014/main" xmlns="" id="{971C5031-1B47-4FD0-998B-86AFCF38976C}"/>
                  </a:ext>
                </a:extLst>
              </p:cNvPr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liďé">
                <a:extLst>
                  <a:ext uri="{FF2B5EF4-FFF2-40B4-BE49-F238E27FC236}">
                    <a16:creationId xmlns:a16="http://schemas.microsoft.com/office/drawing/2014/main" xmlns="" id="{38A7478A-8E3F-4261-A3E8-FB57431F4F40}"/>
                  </a:ext>
                </a:extLst>
              </p:cNvPr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1ïḑé">
                <a:extLst>
                  <a:ext uri="{FF2B5EF4-FFF2-40B4-BE49-F238E27FC236}">
                    <a16:creationId xmlns:a16="http://schemas.microsoft.com/office/drawing/2014/main" xmlns="" id="{41730FD5-8747-4E8C-A73B-02A7CEA821E1}"/>
                  </a:ext>
                </a:extLst>
              </p:cNvPr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ḷïḍe">
                <a:extLst>
                  <a:ext uri="{FF2B5EF4-FFF2-40B4-BE49-F238E27FC236}">
                    <a16:creationId xmlns:a16="http://schemas.microsoft.com/office/drawing/2014/main" xmlns="" id="{134D5C2F-08E2-484B-B898-E0DD99502459}"/>
                  </a:ext>
                </a:extLst>
              </p:cNvPr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714189" y="3671102"/>
            <a:ext cx="6538686" cy="2094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dist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Lorem ipsum dolor sit amet, consectetuer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5BA060F-87B1-4A90-AAF7-C064C03621C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86E89D27-164C-4E17-8B88-FA5E8DD75F4A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DCD9EA6-9C87-45A7-97E7-FB696FA8F34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3078376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17D89FED-B96A-4A22-A2F4-5D223BC7322D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6440218" y="1497922"/>
            <a:ext cx="3987800" cy="35718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448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990D6B0B-FA86-4F62-83F2-4BA7E091150F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61BEFD28-F6B1-463D-937B-A9C65E9CAA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64299" y="1755033"/>
            <a:ext cx="2250701" cy="3892698"/>
          </a:xfrm>
          <a:custGeom>
            <a:avLst/>
            <a:gdLst>
              <a:gd name="connsiteX0" fmla="*/ 1125350 w 2250701"/>
              <a:gd name="connsiteY0" fmla="*/ 0 h 3892698"/>
              <a:gd name="connsiteX1" fmla="*/ 1125352 w 2250701"/>
              <a:gd name="connsiteY1" fmla="*/ 0 h 3892698"/>
              <a:gd name="connsiteX2" fmla="*/ 2250701 w 2250701"/>
              <a:gd name="connsiteY2" fmla="*/ 1946349 h 3892698"/>
              <a:gd name="connsiteX3" fmla="*/ 1125351 w 2250701"/>
              <a:gd name="connsiteY3" fmla="*/ 3892698 h 3892698"/>
              <a:gd name="connsiteX4" fmla="*/ 0 w 2250701"/>
              <a:gd name="connsiteY4" fmla="*/ 1946349 h 389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0701" h="3892698">
                <a:moveTo>
                  <a:pt x="1125350" y="0"/>
                </a:moveTo>
                <a:lnTo>
                  <a:pt x="1125352" y="0"/>
                </a:lnTo>
                <a:lnTo>
                  <a:pt x="2250701" y="1946349"/>
                </a:lnTo>
                <a:lnTo>
                  <a:pt x="1125351" y="3892698"/>
                </a:lnTo>
                <a:lnTo>
                  <a:pt x="0" y="19463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14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11FE63BC-0C5C-40EC-8CBD-E4A930174439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F7301F97-7E47-43EA-9464-9033DD951B3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67325" y="2730951"/>
            <a:ext cx="1657350" cy="1657350"/>
          </a:xfrm>
          <a:custGeom>
            <a:avLst/>
            <a:gdLst>
              <a:gd name="connsiteX0" fmla="*/ 828675 w 1657350"/>
              <a:gd name="connsiteY0" fmla="*/ 0 h 1657350"/>
              <a:gd name="connsiteX1" fmla="*/ 1657350 w 1657350"/>
              <a:gd name="connsiteY1" fmla="*/ 828675 h 1657350"/>
              <a:gd name="connsiteX2" fmla="*/ 828675 w 1657350"/>
              <a:gd name="connsiteY2" fmla="*/ 1657350 h 1657350"/>
              <a:gd name="connsiteX3" fmla="*/ 0 w 1657350"/>
              <a:gd name="connsiteY3" fmla="*/ 828675 h 1657350"/>
              <a:gd name="connsiteX4" fmla="*/ 828675 w 1657350"/>
              <a:gd name="connsiteY4" fmla="*/ 0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7350" h="1657350">
                <a:moveTo>
                  <a:pt x="828675" y="0"/>
                </a:moveTo>
                <a:cubicBezTo>
                  <a:pt x="1286340" y="0"/>
                  <a:pt x="1657350" y="371010"/>
                  <a:pt x="1657350" y="828675"/>
                </a:cubicBez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ubicBezTo>
                  <a:pt x="0" y="371010"/>
                  <a:pt x="371010" y="0"/>
                  <a:pt x="8286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08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553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35700"/>
            <a:ext cx="2743200" cy="365125"/>
          </a:xfrm>
          <a:prstGeom prst="rect">
            <a:avLst/>
          </a:prstGeom>
        </p:spPr>
        <p:txBody>
          <a:bodyPr lIns="90000" tIns="0" rIns="0" bIns="0">
            <a:normAutofit/>
          </a:bodyPr>
          <a:lstStyle/>
          <a:p>
            <a:fld id="{055F2C82-1F48-4782-BCD0-23BFA1D82DDE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59124" y="6235700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748325" y="510681"/>
            <a:ext cx="2300514" cy="518019"/>
            <a:chOff x="1914526" y="2486026"/>
            <a:chExt cx="8361362" cy="1882775"/>
          </a:xfrm>
        </p:grpSpPr>
        <p:grpSp>
          <p:nvGrpSpPr>
            <p:cNvPr id="15" name="îşliḑê">
              <a:extLst>
                <a:ext uri="{FF2B5EF4-FFF2-40B4-BE49-F238E27FC236}">
                  <a16:creationId xmlns:a16="http://schemas.microsoft.com/office/drawing/2014/main" xmlns="" id="{EE68F9AD-E2B0-4441-A54C-FA79CE15BA37}"/>
                </a:ext>
              </a:extLst>
            </p:cNvPr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64" name="ïṥ1íďe">
                <a:extLst>
                  <a:ext uri="{FF2B5EF4-FFF2-40B4-BE49-F238E27FC236}">
                    <a16:creationId xmlns:a16="http://schemas.microsoft.com/office/drawing/2014/main" xmlns="" id="{F482CDC8-E290-4CE1-80E4-FD544A5DFCB2}"/>
                  </a:ext>
                </a:extLst>
              </p:cNvPr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ṣḷîḍé">
                <a:extLst>
                  <a:ext uri="{FF2B5EF4-FFF2-40B4-BE49-F238E27FC236}">
                    <a16:creationId xmlns:a16="http://schemas.microsoft.com/office/drawing/2014/main" xmlns="" id="{BF7F4519-8A4D-48BC-A754-0043611D4846}"/>
                  </a:ext>
                </a:extLst>
              </p:cNvPr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lïḋê">
                <a:extLst>
                  <a:ext uri="{FF2B5EF4-FFF2-40B4-BE49-F238E27FC236}">
                    <a16:creationId xmlns:a16="http://schemas.microsoft.com/office/drawing/2014/main" xmlns="" id="{3799A932-A211-4CA0-9C43-B683C44DFBC2}"/>
                  </a:ext>
                </a:extLst>
              </p:cNvPr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ṡḷîḑè">
                <a:extLst>
                  <a:ext uri="{FF2B5EF4-FFF2-40B4-BE49-F238E27FC236}">
                    <a16:creationId xmlns:a16="http://schemas.microsoft.com/office/drawing/2014/main" xmlns="" id="{47C464EC-9AB9-40F6-996F-14E9C72F3086}"/>
                  </a:ext>
                </a:extLst>
              </p:cNvPr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ḷïďè">
                <a:extLst>
                  <a:ext uri="{FF2B5EF4-FFF2-40B4-BE49-F238E27FC236}">
                    <a16:creationId xmlns:a16="http://schemas.microsoft.com/office/drawing/2014/main" xmlns="" id="{F3B5A8C7-53EC-4DFA-84CE-4E4F250AFCBB}"/>
                  </a:ext>
                </a:extLst>
              </p:cNvPr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ŝ1íḑe">
                <a:extLst>
                  <a:ext uri="{FF2B5EF4-FFF2-40B4-BE49-F238E27FC236}">
                    <a16:creationId xmlns:a16="http://schemas.microsoft.com/office/drawing/2014/main" xmlns="" id="{3CC43EA7-5FB3-47C7-A424-540F544C20D8}"/>
                  </a:ext>
                </a:extLst>
              </p:cNvPr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ļïḓe">
                <a:extLst>
                  <a:ext uri="{FF2B5EF4-FFF2-40B4-BE49-F238E27FC236}">
                    <a16:creationId xmlns:a16="http://schemas.microsoft.com/office/drawing/2014/main" xmlns="" id="{0C26B7C8-6BB3-4F87-9E10-6A5B78026BBC}"/>
                  </a:ext>
                </a:extLst>
              </p:cNvPr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ḻíďê">
                <a:extLst>
                  <a:ext uri="{FF2B5EF4-FFF2-40B4-BE49-F238E27FC236}">
                    <a16:creationId xmlns:a16="http://schemas.microsoft.com/office/drawing/2014/main" xmlns="" id="{364111B9-CCC4-40AE-ABEE-521CDA062D9A}"/>
                  </a:ext>
                </a:extLst>
              </p:cNvPr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líḍé">
                <a:extLst>
                  <a:ext uri="{FF2B5EF4-FFF2-40B4-BE49-F238E27FC236}">
                    <a16:creationId xmlns:a16="http://schemas.microsoft.com/office/drawing/2014/main" xmlns="" id="{256A9C21-E71D-4789-8C32-CE70FC861821}"/>
                  </a:ext>
                </a:extLst>
              </p:cNvPr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śḻîḓé">
                <a:extLst>
                  <a:ext uri="{FF2B5EF4-FFF2-40B4-BE49-F238E27FC236}">
                    <a16:creationId xmlns:a16="http://schemas.microsoft.com/office/drawing/2014/main" xmlns="" id="{807D49D4-769B-45CD-8080-E69A4689B63B}"/>
                  </a:ext>
                </a:extLst>
              </p:cNvPr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śḷídê">
                <a:extLst>
                  <a:ext uri="{FF2B5EF4-FFF2-40B4-BE49-F238E27FC236}">
                    <a16:creationId xmlns:a16="http://schemas.microsoft.com/office/drawing/2014/main" xmlns="" id="{8AC6CF48-34A3-4BB4-B8DB-A9C38CB61AE9}"/>
                  </a:ext>
                </a:extLst>
              </p:cNvPr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śļiḋé">
                <a:extLst>
                  <a:ext uri="{FF2B5EF4-FFF2-40B4-BE49-F238E27FC236}">
                    <a16:creationId xmlns:a16="http://schemas.microsoft.com/office/drawing/2014/main" xmlns="" id="{9BC29CFC-C4EF-417C-A853-AD68C71AB8F8}"/>
                  </a:ext>
                </a:extLst>
              </p:cNvPr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ļîdé">
                <a:extLst>
                  <a:ext uri="{FF2B5EF4-FFF2-40B4-BE49-F238E27FC236}">
                    <a16:creationId xmlns:a16="http://schemas.microsoft.com/office/drawing/2014/main" xmlns="" id="{8159C6C2-A5D9-4D92-89A0-9F2BC56CEFF7}"/>
                  </a:ext>
                </a:extLst>
              </p:cNvPr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ļidê">
                <a:extLst>
                  <a:ext uri="{FF2B5EF4-FFF2-40B4-BE49-F238E27FC236}">
                    <a16:creationId xmlns:a16="http://schemas.microsoft.com/office/drawing/2014/main" xmlns="" id="{78D8C6A1-3E86-4015-AC6E-D6F7511DE703}"/>
                  </a:ext>
                </a:extLst>
              </p:cNvPr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şľíḋe">
                <a:extLst>
                  <a:ext uri="{FF2B5EF4-FFF2-40B4-BE49-F238E27FC236}">
                    <a16:creationId xmlns:a16="http://schemas.microsoft.com/office/drawing/2014/main" xmlns="" id="{BD283022-4CC4-4BA0-BB5D-7DA55DC72A25}"/>
                  </a:ext>
                </a:extLst>
              </p:cNvPr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sḷiḑé">
                <a:extLst>
                  <a:ext uri="{FF2B5EF4-FFF2-40B4-BE49-F238E27FC236}">
                    <a16:creationId xmlns:a16="http://schemas.microsoft.com/office/drawing/2014/main" xmlns="" id="{5BFFB748-2796-47F7-9E77-FFDA513EDC76}"/>
                  </a:ext>
                </a:extLst>
              </p:cNvPr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s1iďé">
                <a:extLst>
                  <a:ext uri="{FF2B5EF4-FFF2-40B4-BE49-F238E27FC236}">
                    <a16:creationId xmlns:a16="http://schemas.microsoft.com/office/drawing/2014/main" xmlns="" id="{62CDF2E0-FB8A-4ACE-8361-E4CEE4FF77C3}"/>
                  </a:ext>
                </a:extLst>
              </p:cNvPr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ḻîḋè">
                <a:extLst>
                  <a:ext uri="{FF2B5EF4-FFF2-40B4-BE49-F238E27FC236}">
                    <a16:creationId xmlns:a16="http://schemas.microsoft.com/office/drawing/2014/main" xmlns="" id="{F39C3614-80B8-4A7F-BD56-7B2F10D836FB}"/>
                  </a:ext>
                </a:extLst>
              </p:cNvPr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ṩ1íḋé">
                <a:extLst>
                  <a:ext uri="{FF2B5EF4-FFF2-40B4-BE49-F238E27FC236}">
                    <a16:creationId xmlns:a16="http://schemas.microsoft.com/office/drawing/2014/main" xmlns="" id="{E75805BA-6DF1-4F71-A2E6-8FC4480689B9}"/>
                  </a:ext>
                </a:extLst>
              </p:cNvPr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1ïḋe">
                <a:extLst>
                  <a:ext uri="{FF2B5EF4-FFF2-40B4-BE49-F238E27FC236}">
                    <a16:creationId xmlns:a16="http://schemas.microsoft.com/office/drawing/2014/main" xmlns="" id="{4CD440C2-55D0-420E-9DF3-C4671C4DC54B}"/>
                  </a:ext>
                </a:extLst>
              </p:cNvPr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1íďe">
                <a:extLst>
                  <a:ext uri="{FF2B5EF4-FFF2-40B4-BE49-F238E27FC236}">
                    <a16:creationId xmlns:a16="http://schemas.microsoft.com/office/drawing/2014/main" xmlns="" id="{A971CC59-AFE6-46F5-A879-6F5223361860}"/>
                  </a:ext>
                </a:extLst>
              </p:cNvPr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$ľide">
                <a:extLst>
                  <a:ext uri="{FF2B5EF4-FFF2-40B4-BE49-F238E27FC236}">
                    <a16:creationId xmlns:a16="http://schemas.microsoft.com/office/drawing/2014/main" xmlns="" id="{EEB69B00-ADDD-4F4F-B343-2F104C1376A3}"/>
                  </a:ext>
                </a:extLst>
              </p:cNvPr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$lïḓé">
                <a:extLst>
                  <a:ext uri="{FF2B5EF4-FFF2-40B4-BE49-F238E27FC236}">
                    <a16:creationId xmlns:a16="http://schemas.microsoft.com/office/drawing/2014/main" xmlns="" id="{EC3546CB-DE2B-4C82-B6E8-E3469CFF2C55}"/>
                  </a:ext>
                </a:extLst>
              </p:cNvPr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ṧļïďê">
              <a:extLst>
                <a:ext uri="{FF2B5EF4-FFF2-40B4-BE49-F238E27FC236}">
                  <a16:creationId xmlns:a16="http://schemas.microsoft.com/office/drawing/2014/main" xmlns="" id="{C4ABF32B-48A6-476E-8350-00FE7FF4CA42}"/>
                </a:ext>
              </a:extLst>
            </p:cNvPr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53" name="ïṩḷïḋê">
                <a:extLst>
                  <a:ext uri="{FF2B5EF4-FFF2-40B4-BE49-F238E27FC236}">
                    <a16:creationId xmlns:a16="http://schemas.microsoft.com/office/drawing/2014/main" xmlns="" id="{3E9CF45A-D82C-4AF4-8B68-0088EF6C144B}"/>
                  </a:ext>
                </a:extLst>
              </p:cNvPr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idè">
                <a:extLst>
                  <a:ext uri="{FF2B5EF4-FFF2-40B4-BE49-F238E27FC236}">
                    <a16:creationId xmlns:a16="http://schemas.microsoft.com/office/drawing/2014/main" xmlns="" id="{137E445C-4493-40BB-89F9-AA9F76205727}"/>
                  </a:ext>
                </a:extLst>
              </p:cNvPr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ḷïďê">
                <a:extLst>
                  <a:ext uri="{FF2B5EF4-FFF2-40B4-BE49-F238E27FC236}">
                    <a16:creationId xmlns:a16="http://schemas.microsoft.com/office/drawing/2014/main" xmlns="" id="{4CC5436A-B96C-4715-ADB1-0007DACCA2B1}"/>
                  </a:ext>
                </a:extLst>
              </p:cNvPr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ļïḑe">
                <a:extLst>
                  <a:ext uri="{FF2B5EF4-FFF2-40B4-BE49-F238E27FC236}">
                    <a16:creationId xmlns:a16="http://schemas.microsoft.com/office/drawing/2014/main" xmlns="" id="{9EEA87C5-D562-45AC-BC5E-9B5ED0416443}"/>
                  </a:ext>
                </a:extLst>
              </p:cNvPr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ľiďe">
                <a:extLst>
                  <a:ext uri="{FF2B5EF4-FFF2-40B4-BE49-F238E27FC236}">
                    <a16:creationId xmlns:a16="http://schemas.microsoft.com/office/drawing/2014/main" xmlns="" id="{FA0BE171-849E-46BD-99C7-6BD7A628FAFA}"/>
                  </a:ext>
                </a:extLst>
              </p:cNvPr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Sľîďê">
                <a:extLst>
                  <a:ext uri="{FF2B5EF4-FFF2-40B4-BE49-F238E27FC236}">
                    <a16:creationId xmlns:a16="http://schemas.microsoft.com/office/drawing/2014/main" xmlns="" id="{3C164A0E-6783-473F-B508-7AABC52EC0EE}"/>
                  </a:ext>
                </a:extLst>
              </p:cNvPr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ḷiḋe">
                <a:extLst>
                  <a:ext uri="{FF2B5EF4-FFF2-40B4-BE49-F238E27FC236}">
                    <a16:creationId xmlns:a16="http://schemas.microsoft.com/office/drawing/2014/main" xmlns="" id="{C16FD14E-6D94-41B5-A9C8-86689004C62A}"/>
                  </a:ext>
                </a:extLst>
              </p:cNvPr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1iḑé">
                <a:extLst>
                  <a:ext uri="{FF2B5EF4-FFF2-40B4-BE49-F238E27FC236}">
                    <a16:creationId xmlns:a16="http://schemas.microsoft.com/office/drawing/2014/main" xmlns="" id="{4032F529-4960-4FBC-A1A9-0D35EC6CC823}"/>
                  </a:ext>
                </a:extLst>
              </p:cNvPr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ṣľíḍê">
                <a:extLst>
                  <a:ext uri="{FF2B5EF4-FFF2-40B4-BE49-F238E27FC236}">
                    <a16:creationId xmlns:a16="http://schemas.microsoft.com/office/drawing/2014/main" xmlns="" id="{CAE5F503-0C29-4CFD-8BD0-58BCA11724C8}"/>
                  </a:ext>
                </a:extLst>
              </p:cNvPr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ḻîďe">
                <a:extLst>
                  <a:ext uri="{FF2B5EF4-FFF2-40B4-BE49-F238E27FC236}">
                    <a16:creationId xmlns:a16="http://schemas.microsoft.com/office/drawing/2014/main" xmlns="" id="{F414A534-3CF7-4EE5-8990-CC0AD6322E48}"/>
                  </a:ext>
                </a:extLst>
              </p:cNvPr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ḻïḓe">
                <a:extLst>
                  <a:ext uri="{FF2B5EF4-FFF2-40B4-BE49-F238E27FC236}">
                    <a16:creationId xmlns:a16="http://schemas.microsoft.com/office/drawing/2014/main" xmlns="" id="{25431F0F-D31D-4D23-A4B1-E1C900450646}"/>
                  </a:ext>
                </a:extLst>
              </p:cNvPr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śľiḓê">
              <a:extLst>
                <a:ext uri="{FF2B5EF4-FFF2-40B4-BE49-F238E27FC236}">
                  <a16:creationId xmlns:a16="http://schemas.microsoft.com/office/drawing/2014/main" xmlns="" id="{314F4EC1-2888-47B5-A654-8C38C16DA1B1}"/>
                </a:ext>
              </a:extLst>
            </p:cNvPr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8" name="ïşļïḍè">
                <a:extLst>
                  <a:ext uri="{FF2B5EF4-FFF2-40B4-BE49-F238E27FC236}">
                    <a16:creationId xmlns:a16="http://schemas.microsoft.com/office/drawing/2014/main" xmlns="" id="{48B5990E-4182-44AD-BF03-3DE0B31083DC}"/>
                  </a:ext>
                </a:extLst>
              </p:cNvPr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ḷíḓé">
                <a:extLst>
                  <a:ext uri="{FF2B5EF4-FFF2-40B4-BE49-F238E27FC236}">
                    <a16:creationId xmlns:a16="http://schemas.microsoft.com/office/drawing/2014/main" xmlns="" id="{54047716-C68D-4FC6-AEC1-C057089B595B}"/>
                  </a:ext>
                </a:extLst>
              </p:cNvPr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ļïďè">
                <a:extLst>
                  <a:ext uri="{FF2B5EF4-FFF2-40B4-BE49-F238E27FC236}">
                    <a16:creationId xmlns:a16="http://schemas.microsoft.com/office/drawing/2014/main" xmlns="" id="{DB47D708-FDCE-4EE5-99B4-59B2D4A2A00D}"/>
                  </a:ext>
                </a:extLst>
              </p:cNvPr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šļîḑê">
                <a:extLst>
                  <a:ext uri="{FF2B5EF4-FFF2-40B4-BE49-F238E27FC236}">
                    <a16:creationId xmlns:a16="http://schemas.microsoft.com/office/drawing/2014/main" xmlns="" id="{915F42B5-C05A-4DB0-8B22-95A575CF82BE}"/>
                  </a:ext>
                </a:extLst>
              </p:cNvPr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ṧļîḓe">
                <a:extLst>
                  <a:ext uri="{FF2B5EF4-FFF2-40B4-BE49-F238E27FC236}">
                    <a16:creationId xmlns:a16="http://schemas.microsoft.com/office/drawing/2014/main" xmlns="" id="{F6BA7AD3-7E8D-45B9-BC46-8D42461DD05A}"/>
                  </a:ext>
                </a:extLst>
              </p:cNvPr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1idé">
                <a:extLst>
                  <a:ext uri="{FF2B5EF4-FFF2-40B4-BE49-F238E27FC236}">
                    <a16:creationId xmlns:a16="http://schemas.microsoft.com/office/drawing/2014/main" xmlns="" id="{748F9F7F-AB09-4BA7-9209-D16BA761D7C0}"/>
                  </a:ext>
                </a:extLst>
              </p:cNvPr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lïḍe">
                <a:extLst>
                  <a:ext uri="{FF2B5EF4-FFF2-40B4-BE49-F238E27FC236}">
                    <a16:creationId xmlns:a16="http://schemas.microsoft.com/office/drawing/2014/main" xmlns="" id="{04A2D601-CD94-4C57-BE3C-DBC99BE00A8F}"/>
                  </a:ext>
                </a:extLst>
              </p:cNvPr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iḓê">
                <a:extLst>
                  <a:ext uri="{FF2B5EF4-FFF2-40B4-BE49-F238E27FC236}">
                    <a16:creationId xmlns:a16="http://schemas.microsoft.com/office/drawing/2014/main" xmlns="" id="{FC059AE2-13E4-45D8-8F0B-50206F68577A}"/>
                  </a:ext>
                </a:extLst>
              </p:cNvPr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ḋê">
                <a:extLst>
                  <a:ext uri="{FF2B5EF4-FFF2-40B4-BE49-F238E27FC236}">
                    <a16:creationId xmlns:a16="http://schemas.microsoft.com/office/drawing/2014/main" xmlns="" id="{D352D2E5-BE71-4C1D-8313-5D6A4757162B}"/>
                  </a:ext>
                </a:extLst>
              </p:cNvPr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ľîdé">
                <a:extLst>
                  <a:ext uri="{FF2B5EF4-FFF2-40B4-BE49-F238E27FC236}">
                    <a16:creationId xmlns:a16="http://schemas.microsoft.com/office/drawing/2014/main" xmlns="" id="{A78F5C4B-7519-49FE-8A6B-0DE0969F67EC}"/>
                  </a:ext>
                </a:extLst>
              </p:cNvPr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ļîḋé">
                <a:extLst>
                  <a:ext uri="{FF2B5EF4-FFF2-40B4-BE49-F238E27FC236}">
                    <a16:creationId xmlns:a16="http://schemas.microsoft.com/office/drawing/2014/main" xmlns="" id="{CBD5E183-2824-40EC-806B-D1F95600BF3C}"/>
                  </a:ext>
                </a:extLst>
              </p:cNvPr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ḓé">
                <a:extLst>
                  <a:ext uri="{FF2B5EF4-FFF2-40B4-BE49-F238E27FC236}">
                    <a16:creationId xmlns:a16="http://schemas.microsoft.com/office/drawing/2014/main" xmlns="" id="{FC9D75ED-E40F-4D0B-9CC8-2D9457A64B6C}"/>
                  </a:ext>
                </a:extLst>
              </p:cNvPr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ľîḑê">
                <a:extLst>
                  <a:ext uri="{FF2B5EF4-FFF2-40B4-BE49-F238E27FC236}">
                    <a16:creationId xmlns:a16="http://schemas.microsoft.com/office/drawing/2014/main" xmlns="" id="{251E75F3-4415-434E-A320-087F0DFF12DC}"/>
                  </a:ext>
                </a:extLst>
              </p:cNvPr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1îde">
                <a:extLst>
                  <a:ext uri="{FF2B5EF4-FFF2-40B4-BE49-F238E27FC236}">
                    <a16:creationId xmlns:a16="http://schemas.microsoft.com/office/drawing/2014/main" xmlns="" id="{F686DE90-F2DF-4D21-A123-CF9DAFD3618A}"/>
                  </a:ext>
                </a:extLst>
              </p:cNvPr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ṣḻiḓê">
                <a:extLst>
                  <a:ext uri="{FF2B5EF4-FFF2-40B4-BE49-F238E27FC236}">
                    <a16:creationId xmlns:a16="http://schemas.microsoft.com/office/drawing/2014/main" xmlns="" id="{156003B4-111E-4662-BB3F-6BFFE1DF09F5}"/>
                  </a:ext>
                </a:extLst>
              </p:cNvPr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1îde">
                <a:extLst>
                  <a:ext uri="{FF2B5EF4-FFF2-40B4-BE49-F238E27FC236}">
                    <a16:creationId xmlns:a16="http://schemas.microsoft.com/office/drawing/2014/main" xmlns="" id="{BC3E39B2-B460-4FF0-A25A-FC5A760269BC}"/>
                  </a:ext>
                </a:extLst>
              </p:cNvPr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ḑê">
                <a:extLst>
                  <a:ext uri="{FF2B5EF4-FFF2-40B4-BE49-F238E27FC236}">
                    <a16:creationId xmlns:a16="http://schemas.microsoft.com/office/drawing/2014/main" xmlns="" id="{218BFF8B-66FE-4980-80C6-1259A94BC101}"/>
                  </a:ext>
                </a:extLst>
              </p:cNvPr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íḑè">
                <a:extLst>
                  <a:ext uri="{FF2B5EF4-FFF2-40B4-BE49-F238E27FC236}">
                    <a16:creationId xmlns:a16="http://schemas.microsoft.com/office/drawing/2014/main" xmlns="" id="{5A56C311-7B09-4C10-94CA-B4101A5B31CD}"/>
                  </a:ext>
                </a:extLst>
              </p:cNvPr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ídè">
                <a:extLst>
                  <a:ext uri="{FF2B5EF4-FFF2-40B4-BE49-F238E27FC236}">
                    <a16:creationId xmlns:a16="http://schemas.microsoft.com/office/drawing/2014/main" xmlns="" id="{2E32AC37-FBF5-4B4E-AA89-5484608B6BA5}"/>
                  </a:ext>
                </a:extLst>
              </p:cNvPr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líḋé">
                <a:extLst>
                  <a:ext uri="{FF2B5EF4-FFF2-40B4-BE49-F238E27FC236}">
                    <a16:creationId xmlns:a16="http://schemas.microsoft.com/office/drawing/2014/main" xmlns="" id="{2162ACEE-2500-4C2C-BC3D-1FEF41348066}"/>
                  </a:ext>
                </a:extLst>
              </p:cNvPr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ḻïḓè">
                <a:extLst>
                  <a:ext uri="{FF2B5EF4-FFF2-40B4-BE49-F238E27FC236}">
                    <a16:creationId xmlns:a16="http://schemas.microsoft.com/office/drawing/2014/main" xmlns="" id="{030AAC1A-EF57-4811-A74E-7B17D0912A6F}"/>
                  </a:ext>
                </a:extLst>
              </p:cNvPr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ḷíde">
                <a:extLst>
                  <a:ext uri="{FF2B5EF4-FFF2-40B4-BE49-F238E27FC236}">
                    <a16:creationId xmlns:a16="http://schemas.microsoft.com/office/drawing/2014/main" xmlns="" id="{0CF32441-413F-4E39-AFB0-C0771C19533B}"/>
                  </a:ext>
                </a:extLst>
              </p:cNvPr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1iḑè">
                <a:extLst>
                  <a:ext uri="{FF2B5EF4-FFF2-40B4-BE49-F238E27FC236}">
                    <a16:creationId xmlns:a16="http://schemas.microsoft.com/office/drawing/2014/main" xmlns="" id="{4F224995-5A85-437A-8910-CBBE5142F9AB}"/>
                  </a:ext>
                </a:extLst>
              </p:cNvPr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ş1îḓê">
                <a:extLst>
                  <a:ext uri="{FF2B5EF4-FFF2-40B4-BE49-F238E27FC236}">
                    <a16:creationId xmlns:a16="http://schemas.microsoft.com/office/drawing/2014/main" xmlns="" id="{9B889BD2-5C64-4FA4-89F3-E1F1EFB455D7}"/>
                  </a:ext>
                </a:extLst>
              </p:cNvPr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lïdê">
                <a:extLst>
                  <a:ext uri="{FF2B5EF4-FFF2-40B4-BE49-F238E27FC236}">
                    <a16:creationId xmlns:a16="http://schemas.microsoft.com/office/drawing/2014/main" xmlns="" id="{37C2591C-5580-4F4D-AD29-1D30D66EA1F3}"/>
                  </a:ext>
                </a:extLst>
              </p:cNvPr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ïḋe">
                <a:extLst>
                  <a:ext uri="{FF2B5EF4-FFF2-40B4-BE49-F238E27FC236}">
                    <a16:creationId xmlns:a16="http://schemas.microsoft.com/office/drawing/2014/main" xmlns="" id="{6F8AB33D-50C9-4EBE-BCE2-A6DC346EF07C}"/>
                  </a:ext>
                </a:extLst>
              </p:cNvPr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ḓê">
                <a:extLst>
                  <a:ext uri="{FF2B5EF4-FFF2-40B4-BE49-F238E27FC236}">
                    <a16:creationId xmlns:a16="http://schemas.microsoft.com/office/drawing/2014/main" xmlns="" id="{62208CF6-9451-4966-9937-57A0F82C608E}"/>
                  </a:ext>
                </a:extLst>
              </p:cNvPr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ḷîḓè">
                <a:extLst>
                  <a:ext uri="{FF2B5EF4-FFF2-40B4-BE49-F238E27FC236}">
                    <a16:creationId xmlns:a16="http://schemas.microsoft.com/office/drawing/2014/main" xmlns="" id="{A72B85FC-CA96-4633-9EE0-B4B2F8CE3EC5}"/>
                  </a:ext>
                </a:extLst>
              </p:cNvPr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ļiḍè">
                <a:extLst>
                  <a:ext uri="{FF2B5EF4-FFF2-40B4-BE49-F238E27FC236}">
                    <a16:creationId xmlns:a16="http://schemas.microsoft.com/office/drawing/2014/main" xmlns="" id="{68D229DF-AC87-466E-96CD-326C475B5ED1}"/>
                  </a:ext>
                </a:extLst>
              </p:cNvPr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ļiḓê">
                <a:extLst>
                  <a:ext uri="{FF2B5EF4-FFF2-40B4-BE49-F238E27FC236}">
                    <a16:creationId xmlns:a16="http://schemas.microsoft.com/office/drawing/2014/main" xmlns="" id="{1F053328-76F4-4CE9-B21B-D7BBB40FC750}"/>
                  </a:ext>
                </a:extLst>
              </p:cNvPr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ṧļïḑe">
                <a:extLst>
                  <a:ext uri="{FF2B5EF4-FFF2-40B4-BE49-F238E27FC236}">
                    <a16:creationId xmlns:a16="http://schemas.microsoft.com/office/drawing/2014/main" xmlns="" id="{3CAEA540-B885-4B71-8EAF-025EF6729364}"/>
                  </a:ext>
                </a:extLst>
              </p:cNvPr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ļïdé">
                <a:extLst>
                  <a:ext uri="{FF2B5EF4-FFF2-40B4-BE49-F238E27FC236}">
                    <a16:creationId xmlns:a16="http://schemas.microsoft.com/office/drawing/2014/main" xmlns="" id="{971C5031-1B47-4FD0-998B-86AFCF38976C}"/>
                  </a:ext>
                </a:extLst>
              </p:cNvPr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liďé">
                <a:extLst>
                  <a:ext uri="{FF2B5EF4-FFF2-40B4-BE49-F238E27FC236}">
                    <a16:creationId xmlns:a16="http://schemas.microsoft.com/office/drawing/2014/main" xmlns="" id="{38A7478A-8E3F-4261-A3E8-FB57431F4F40}"/>
                  </a:ext>
                </a:extLst>
              </p:cNvPr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1ïḑé">
                <a:extLst>
                  <a:ext uri="{FF2B5EF4-FFF2-40B4-BE49-F238E27FC236}">
                    <a16:creationId xmlns:a16="http://schemas.microsoft.com/office/drawing/2014/main" xmlns="" id="{41730FD5-8747-4E8C-A73B-02A7CEA821E1}"/>
                  </a:ext>
                </a:extLst>
              </p:cNvPr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ḷïḍe">
                <a:extLst>
                  <a:ext uri="{FF2B5EF4-FFF2-40B4-BE49-F238E27FC236}">
                    <a16:creationId xmlns:a16="http://schemas.microsoft.com/office/drawing/2014/main" xmlns="" id="{134D5C2F-08E2-484B-B898-E0DD99502459}"/>
                  </a:ext>
                </a:extLst>
              </p:cNvPr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9" name="文本占位符 2"/>
          <p:cNvSpPr>
            <a:spLocks noGrp="1"/>
          </p:cNvSpPr>
          <p:nvPr>
            <p:ph type="body" idx="1"/>
          </p:nvPr>
        </p:nvSpPr>
        <p:spPr>
          <a:xfrm>
            <a:off x="780210" y="4735748"/>
            <a:ext cx="3339965" cy="333375"/>
          </a:xfrm>
          <a:prstGeom prst="rect">
            <a:avLst/>
          </a:prstGeom>
          <a:solidFill>
            <a:schemeClr val="accent2"/>
          </a:solidFill>
        </p:spPr>
        <p:txBody>
          <a:bodyPr lIns="90000" tIns="0" rIns="90000" bIns="0" anchor="ctr" anchorCtr="0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0" name="标题 1"/>
          <p:cNvSpPr>
            <a:spLocks noGrp="1"/>
          </p:cNvSpPr>
          <p:nvPr>
            <p:ph type="title"/>
          </p:nvPr>
        </p:nvSpPr>
        <p:spPr>
          <a:xfrm>
            <a:off x="748325" y="2070036"/>
            <a:ext cx="6389075" cy="87449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just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</a:t>
            </a:r>
          </a:p>
        </p:txBody>
      </p:sp>
      <p:sp>
        <p:nvSpPr>
          <p:cNvPr id="91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748326" y="2944528"/>
            <a:ext cx="6389074" cy="34194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just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Lorem ipsum dolor sit amet, consectetuer adipiscing elit</a:t>
            </a:r>
            <a:r>
              <a:rPr lang="en-US" altLang="zh-CN"/>
              <a:t>. </a:t>
            </a:r>
            <a:endParaRPr lang="zh-CN" altLang="en-US"/>
          </a:p>
        </p:txBody>
      </p:sp>
      <p:sp>
        <p:nvSpPr>
          <p:cNvPr id="92" name="图片占位符 12">
            <a:extLst>
              <a:ext uri="{FF2B5EF4-FFF2-40B4-BE49-F238E27FC236}">
                <a16:creationId xmlns:a16="http://schemas.microsoft.com/office/drawing/2014/main" xmlns="" id="{5A5497DE-33D3-4B67-AC1E-ACDDDD497E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1251863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300514" cy="365125"/>
          </a:xfrm>
          <a:prstGeom prst="rect">
            <a:avLst/>
          </a:prstGeom>
        </p:spPr>
        <p:txBody>
          <a:bodyPr lIns="0" tIns="0" rIns="0" bIns="0"/>
          <a:lstStyle/>
          <a:p>
            <a:fld id="{F3F94DE1-356D-48CE-8C7E-391379660C9F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660400" y="510681"/>
            <a:ext cx="2300514" cy="518019"/>
            <a:chOff x="1914526" y="2486026"/>
            <a:chExt cx="8361362" cy="1882775"/>
          </a:xfrm>
        </p:grpSpPr>
        <p:grpSp>
          <p:nvGrpSpPr>
            <p:cNvPr id="10" name="îşliḑê">
              <a:extLst>
                <a:ext uri="{FF2B5EF4-FFF2-40B4-BE49-F238E27FC236}">
                  <a16:creationId xmlns:a16="http://schemas.microsoft.com/office/drawing/2014/main" xmlns="" id="{EE68F9AD-E2B0-4441-A54C-FA79CE15BA37}"/>
                </a:ext>
              </a:extLst>
            </p:cNvPr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59" name="ïṥ1íďe">
                <a:extLst>
                  <a:ext uri="{FF2B5EF4-FFF2-40B4-BE49-F238E27FC236}">
                    <a16:creationId xmlns:a16="http://schemas.microsoft.com/office/drawing/2014/main" xmlns="" id="{F482CDC8-E290-4CE1-80E4-FD544A5DFCB2}"/>
                  </a:ext>
                </a:extLst>
              </p:cNvPr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ṣḷîḍé">
                <a:extLst>
                  <a:ext uri="{FF2B5EF4-FFF2-40B4-BE49-F238E27FC236}">
                    <a16:creationId xmlns:a16="http://schemas.microsoft.com/office/drawing/2014/main" xmlns="" id="{BF7F4519-8A4D-48BC-A754-0043611D4846}"/>
                  </a:ext>
                </a:extLst>
              </p:cNvPr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lïḋê">
                <a:extLst>
                  <a:ext uri="{FF2B5EF4-FFF2-40B4-BE49-F238E27FC236}">
                    <a16:creationId xmlns:a16="http://schemas.microsoft.com/office/drawing/2014/main" xmlns="" id="{3799A932-A211-4CA0-9C43-B683C44DFBC2}"/>
                  </a:ext>
                </a:extLst>
              </p:cNvPr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ṡḷîḑè">
                <a:extLst>
                  <a:ext uri="{FF2B5EF4-FFF2-40B4-BE49-F238E27FC236}">
                    <a16:creationId xmlns:a16="http://schemas.microsoft.com/office/drawing/2014/main" xmlns="" id="{47C464EC-9AB9-40F6-996F-14E9C72F3086}"/>
                  </a:ext>
                </a:extLst>
              </p:cNvPr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ṩḷïďè">
                <a:extLst>
                  <a:ext uri="{FF2B5EF4-FFF2-40B4-BE49-F238E27FC236}">
                    <a16:creationId xmlns:a16="http://schemas.microsoft.com/office/drawing/2014/main" xmlns="" id="{F3B5A8C7-53EC-4DFA-84CE-4E4F250AFCBB}"/>
                  </a:ext>
                </a:extLst>
              </p:cNvPr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ŝ1íḑe">
                <a:extLst>
                  <a:ext uri="{FF2B5EF4-FFF2-40B4-BE49-F238E27FC236}">
                    <a16:creationId xmlns:a16="http://schemas.microsoft.com/office/drawing/2014/main" xmlns="" id="{3CC43EA7-5FB3-47C7-A424-540F544C20D8}"/>
                  </a:ext>
                </a:extLst>
              </p:cNvPr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ṩļïḓe">
                <a:extLst>
                  <a:ext uri="{FF2B5EF4-FFF2-40B4-BE49-F238E27FC236}">
                    <a16:creationId xmlns:a16="http://schemas.microsoft.com/office/drawing/2014/main" xmlns="" id="{0C26B7C8-6BB3-4F87-9E10-6A5B78026BBC}"/>
                  </a:ext>
                </a:extLst>
              </p:cNvPr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ḻíďê">
                <a:extLst>
                  <a:ext uri="{FF2B5EF4-FFF2-40B4-BE49-F238E27FC236}">
                    <a16:creationId xmlns:a16="http://schemas.microsoft.com/office/drawing/2014/main" xmlns="" id="{364111B9-CCC4-40AE-ABEE-521CDA062D9A}"/>
                  </a:ext>
                </a:extLst>
              </p:cNvPr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líḍé">
                <a:extLst>
                  <a:ext uri="{FF2B5EF4-FFF2-40B4-BE49-F238E27FC236}">
                    <a16:creationId xmlns:a16="http://schemas.microsoft.com/office/drawing/2014/main" xmlns="" id="{256A9C21-E71D-4789-8C32-CE70FC861821}"/>
                  </a:ext>
                </a:extLst>
              </p:cNvPr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śḻîḓé">
                <a:extLst>
                  <a:ext uri="{FF2B5EF4-FFF2-40B4-BE49-F238E27FC236}">
                    <a16:creationId xmlns:a16="http://schemas.microsoft.com/office/drawing/2014/main" xmlns="" id="{807D49D4-769B-45CD-8080-E69A4689B63B}"/>
                  </a:ext>
                </a:extLst>
              </p:cNvPr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śḷídê">
                <a:extLst>
                  <a:ext uri="{FF2B5EF4-FFF2-40B4-BE49-F238E27FC236}">
                    <a16:creationId xmlns:a16="http://schemas.microsoft.com/office/drawing/2014/main" xmlns="" id="{8AC6CF48-34A3-4BB4-B8DB-A9C38CB61AE9}"/>
                  </a:ext>
                </a:extLst>
              </p:cNvPr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śļiḋé">
                <a:extLst>
                  <a:ext uri="{FF2B5EF4-FFF2-40B4-BE49-F238E27FC236}">
                    <a16:creationId xmlns:a16="http://schemas.microsoft.com/office/drawing/2014/main" xmlns="" id="{9BC29CFC-C4EF-417C-A853-AD68C71AB8F8}"/>
                  </a:ext>
                </a:extLst>
              </p:cNvPr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şļîdé">
                <a:extLst>
                  <a:ext uri="{FF2B5EF4-FFF2-40B4-BE49-F238E27FC236}">
                    <a16:creationId xmlns:a16="http://schemas.microsoft.com/office/drawing/2014/main" xmlns="" id="{8159C6C2-A5D9-4D92-89A0-9F2BC56CEFF7}"/>
                  </a:ext>
                </a:extLst>
              </p:cNvPr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sļidê">
                <a:extLst>
                  <a:ext uri="{FF2B5EF4-FFF2-40B4-BE49-F238E27FC236}">
                    <a16:creationId xmlns:a16="http://schemas.microsoft.com/office/drawing/2014/main" xmlns="" id="{78D8C6A1-3E86-4015-AC6E-D6F7511DE703}"/>
                  </a:ext>
                </a:extLst>
              </p:cNvPr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şľíḋe">
                <a:extLst>
                  <a:ext uri="{FF2B5EF4-FFF2-40B4-BE49-F238E27FC236}">
                    <a16:creationId xmlns:a16="http://schemas.microsoft.com/office/drawing/2014/main" xmlns="" id="{BD283022-4CC4-4BA0-BB5D-7DA55DC72A25}"/>
                  </a:ext>
                </a:extLst>
              </p:cNvPr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sḷiḑé">
                <a:extLst>
                  <a:ext uri="{FF2B5EF4-FFF2-40B4-BE49-F238E27FC236}">
                    <a16:creationId xmlns:a16="http://schemas.microsoft.com/office/drawing/2014/main" xmlns="" id="{5BFFB748-2796-47F7-9E77-FFDA513EDC76}"/>
                  </a:ext>
                </a:extLst>
              </p:cNvPr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s1iďé">
                <a:extLst>
                  <a:ext uri="{FF2B5EF4-FFF2-40B4-BE49-F238E27FC236}">
                    <a16:creationId xmlns:a16="http://schemas.microsoft.com/office/drawing/2014/main" xmlns="" id="{62CDF2E0-FB8A-4ACE-8361-E4CEE4FF77C3}"/>
                  </a:ext>
                </a:extLst>
              </p:cNvPr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ṥḻîḋè">
                <a:extLst>
                  <a:ext uri="{FF2B5EF4-FFF2-40B4-BE49-F238E27FC236}">
                    <a16:creationId xmlns:a16="http://schemas.microsoft.com/office/drawing/2014/main" xmlns="" id="{F39C3614-80B8-4A7F-BD56-7B2F10D836FB}"/>
                  </a:ext>
                </a:extLst>
              </p:cNvPr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ṩ1íḋé">
                <a:extLst>
                  <a:ext uri="{FF2B5EF4-FFF2-40B4-BE49-F238E27FC236}">
                    <a16:creationId xmlns:a16="http://schemas.microsoft.com/office/drawing/2014/main" xmlns="" id="{E75805BA-6DF1-4F71-A2E6-8FC4480689B9}"/>
                  </a:ext>
                </a:extLst>
              </p:cNvPr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ś1ïḋe">
                <a:extLst>
                  <a:ext uri="{FF2B5EF4-FFF2-40B4-BE49-F238E27FC236}">
                    <a16:creationId xmlns:a16="http://schemas.microsoft.com/office/drawing/2014/main" xmlns="" id="{4CD440C2-55D0-420E-9DF3-C4671C4DC54B}"/>
                  </a:ext>
                </a:extLst>
              </p:cNvPr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s1íďe">
                <a:extLst>
                  <a:ext uri="{FF2B5EF4-FFF2-40B4-BE49-F238E27FC236}">
                    <a16:creationId xmlns:a16="http://schemas.microsoft.com/office/drawing/2014/main" xmlns="" id="{A971CC59-AFE6-46F5-A879-6F5223361860}"/>
                  </a:ext>
                </a:extLst>
              </p:cNvPr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$ľide">
                <a:extLst>
                  <a:ext uri="{FF2B5EF4-FFF2-40B4-BE49-F238E27FC236}">
                    <a16:creationId xmlns:a16="http://schemas.microsoft.com/office/drawing/2014/main" xmlns="" id="{EEB69B00-ADDD-4F4F-B343-2F104C1376A3}"/>
                  </a:ext>
                </a:extLst>
              </p:cNvPr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$lïḓé">
                <a:extLst>
                  <a:ext uri="{FF2B5EF4-FFF2-40B4-BE49-F238E27FC236}">
                    <a16:creationId xmlns:a16="http://schemas.microsoft.com/office/drawing/2014/main" xmlns="" id="{EC3546CB-DE2B-4C82-B6E8-E3469CFF2C55}"/>
                  </a:ext>
                </a:extLst>
              </p:cNvPr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ṧļïďê">
              <a:extLst>
                <a:ext uri="{FF2B5EF4-FFF2-40B4-BE49-F238E27FC236}">
                  <a16:creationId xmlns:a16="http://schemas.microsoft.com/office/drawing/2014/main" xmlns="" id="{C4ABF32B-48A6-476E-8350-00FE7FF4CA42}"/>
                </a:ext>
              </a:extLst>
            </p:cNvPr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48" name="ïṩḷïḋê">
                <a:extLst>
                  <a:ext uri="{FF2B5EF4-FFF2-40B4-BE49-F238E27FC236}">
                    <a16:creationId xmlns:a16="http://schemas.microsoft.com/office/drawing/2014/main" xmlns="" id="{3E9CF45A-D82C-4AF4-8B68-0088EF6C144B}"/>
                  </a:ext>
                </a:extLst>
              </p:cNvPr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ṧḻidè">
                <a:extLst>
                  <a:ext uri="{FF2B5EF4-FFF2-40B4-BE49-F238E27FC236}">
                    <a16:creationId xmlns:a16="http://schemas.microsoft.com/office/drawing/2014/main" xmlns="" id="{137E445C-4493-40BB-89F9-AA9F76205727}"/>
                  </a:ext>
                </a:extLst>
              </p:cNvPr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ṥḷïďê">
                <a:extLst>
                  <a:ext uri="{FF2B5EF4-FFF2-40B4-BE49-F238E27FC236}">
                    <a16:creationId xmlns:a16="http://schemas.microsoft.com/office/drawing/2014/main" xmlns="" id="{4CC5436A-B96C-4715-ADB1-0007DACCA2B1}"/>
                  </a:ext>
                </a:extLst>
              </p:cNvPr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ļïḑe">
                <a:extLst>
                  <a:ext uri="{FF2B5EF4-FFF2-40B4-BE49-F238E27FC236}">
                    <a16:creationId xmlns:a16="http://schemas.microsoft.com/office/drawing/2014/main" xmlns="" id="{9EEA87C5-D562-45AC-BC5E-9B5ED0416443}"/>
                  </a:ext>
                </a:extLst>
              </p:cNvPr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ľiďe">
                <a:extLst>
                  <a:ext uri="{FF2B5EF4-FFF2-40B4-BE49-F238E27FC236}">
                    <a16:creationId xmlns:a16="http://schemas.microsoft.com/office/drawing/2014/main" xmlns="" id="{FA0BE171-849E-46BD-99C7-6BD7A628FAFA}"/>
                  </a:ext>
                </a:extLst>
              </p:cNvPr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ľîďê">
                <a:extLst>
                  <a:ext uri="{FF2B5EF4-FFF2-40B4-BE49-F238E27FC236}">
                    <a16:creationId xmlns:a16="http://schemas.microsoft.com/office/drawing/2014/main" xmlns="" id="{3C164A0E-6783-473F-B508-7AABC52EC0EE}"/>
                  </a:ext>
                </a:extLst>
              </p:cNvPr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ḷiḋe">
                <a:extLst>
                  <a:ext uri="{FF2B5EF4-FFF2-40B4-BE49-F238E27FC236}">
                    <a16:creationId xmlns:a16="http://schemas.microsoft.com/office/drawing/2014/main" xmlns="" id="{C16FD14E-6D94-41B5-A9C8-86689004C62A}"/>
                  </a:ext>
                </a:extLst>
              </p:cNvPr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š1iḑé">
                <a:extLst>
                  <a:ext uri="{FF2B5EF4-FFF2-40B4-BE49-F238E27FC236}">
                    <a16:creationId xmlns:a16="http://schemas.microsoft.com/office/drawing/2014/main" xmlns="" id="{4032F529-4960-4FBC-A1A9-0D35EC6CC823}"/>
                  </a:ext>
                </a:extLst>
              </p:cNvPr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ṣľíḍê">
                <a:extLst>
                  <a:ext uri="{FF2B5EF4-FFF2-40B4-BE49-F238E27FC236}">
                    <a16:creationId xmlns:a16="http://schemas.microsoft.com/office/drawing/2014/main" xmlns="" id="{CAE5F503-0C29-4CFD-8BD0-58BCA11724C8}"/>
                  </a:ext>
                </a:extLst>
              </p:cNvPr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sḻîďe">
                <a:extLst>
                  <a:ext uri="{FF2B5EF4-FFF2-40B4-BE49-F238E27FC236}">
                    <a16:creationId xmlns:a16="http://schemas.microsoft.com/office/drawing/2014/main" xmlns="" id="{F414A534-3CF7-4EE5-8990-CC0AD6322E48}"/>
                  </a:ext>
                </a:extLst>
              </p:cNvPr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şḻïḓe">
                <a:extLst>
                  <a:ext uri="{FF2B5EF4-FFF2-40B4-BE49-F238E27FC236}">
                    <a16:creationId xmlns:a16="http://schemas.microsoft.com/office/drawing/2014/main" xmlns="" id="{25431F0F-D31D-4D23-A4B1-E1C900450646}"/>
                  </a:ext>
                </a:extLst>
              </p:cNvPr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ïśľiḓê">
              <a:extLst>
                <a:ext uri="{FF2B5EF4-FFF2-40B4-BE49-F238E27FC236}">
                  <a16:creationId xmlns:a16="http://schemas.microsoft.com/office/drawing/2014/main" xmlns="" id="{314F4EC1-2888-47B5-A654-8C38C16DA1B1}"/>
                </a:ext>
              </a:extLst>
            </p:cNvPr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3" name="ïşļïḍè">
                <a:extLst>
                  <a:ext uri="{FF2B5EF4-FFF2-40B4-BE49-F238E27FC236}">
                    <a16:creationId xmlns:a16="http://schemas.microsoft.com/office/drawing/2014/main" xmlns="" id="{48B5990E-4182-44AD-BF03-3DE0B31083DC}"/>
                  </a:ext>
                </a:extLst>
              </p:cNvPr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śḷíḓé">
                <a:extLst>
                  <a:ext uri="{FF2B5EF4-FFF2-40B4-BE49-F238E27FC236}">
                    <a16:creationId xmlns:a16="http://schemas.microsoft.com/office/drawing/2014/main" xmlns="" id="{54047716-C68D-4FC6-AEC1-C057089B595B}"/>
                  </a:ext>
                </a:extLst>
              </p:cNvPr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Sļïďè">
                <a:extLst>
                  <a:ext uri="{FF2B5EF4-FFF2-40B4-BE49-F238E27FC236}">
                    <a16:creationId xmlns:a16="http://schemas.microsoft.com/office/drawing/2014/main" xmlns="" id="{DB47D708-FDCE-4EE5-99B4-59B2D4A2A00D}"/>
                  </a:ext>
                </a:extLst>
              </p:cNvPr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šļîḑê">
                <a:extLst>
                  <a:ext uri="{FF2B5EF4-FFF2-40B4-BE49-F238E27FC236}">
                    <a16:creationId xmlns:a16="http://schemas.microsoft.com/office/drawing/2014/main" xmlns="" id="{915F42B5-C05A-4DB0-8B22-95A575CF82BE}"/>
                  </a:ext>
                </a:extLst>
              </p:cNvPr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ṧļîḓe">
                <a:extLst>
                  <a:ext uri="{FF2B5EF4-FFF2-40B4-BE49-F238E27FC236}">
                    <a16:creationId xmlns:a16="http://schemas.microsoft.com/office/drawing/2014/main" xmlns="" id="{F6BA7AD3-7E8D-45B9-BC46-8D42461DD05A}"/>
                  </a:ext>
                </a:extLst>
              </p:cNvPr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$1idé">
                <a:extLst>
                  <a:ext uri="{FF2B5EF4-FFF2-40B4-BE49-F238E27FC236}">
                    <a16:creationId xmlns:a16="http://schemas.microsoft.com/office/drawing/2014/main" xmlns="" id="{748F9F7F-AB09-4BA7-9209-D16BA761D7C0}"/>
                  </a:ext>
                </a:extLst>
              </p:cNvPr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lïḍe">
                <a:extLst>
                  <a:ext uri="{FF2B5EF4-FFF2-40B4-BE49-F238E27FC236}">
                    <a16:creationId xmlns:a16="http://schemas.microsoft.com/office/drawing/2014/main" xmlns="" id="{04A2D601-CD94-4C57-BE3C-DBC99BE00A8F}"/>
                  </a:ext>
                </a:extLst>
              </p:cNvPr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ṥľiḓê">
                <a:extLst>
                  <a:ext uri="{FF2B5EF4-FFF2-40B4-BE49-F238E27FC236}">
                    <a16:creationId xmlns:a16="http://schemas.microsoft.com/office/drawing/2014/main" xmlns="" id="{FC059AE2-13E4-45D8-8F0B-50206F68577A}"/>
                  </a:ext>
                </a:extLst>
              </p:cNvPr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1îḋê">
                <a:extLst>
                  <a:ext uri="{FF2B5EF4-FFF2-40B4-BE49-F238E27FC236}">
                    <a16:creationId xmlns:a16="http://schemas.microsoft.com/office/drawing/2014/main" xmlns="" id="{D352D2E5-BE71-4C1D-8313-5D6A4757162B}"/>
                  </a:ext>
                </a:extLst>
              </p:cNvPr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śľîdé">
                <a:extLst>
                  <a:ext uri="{FF2B5EF4-FFF2-40B4-BE49-F238E27FC236}">
                    <a16:creationId xmlns:a16="http://schemas.microsoft.com/office/drawing/2014/main" xmlns="" id="{A78F5C4B-7519-49FE-8A6B-0DE0969F67EC}"/>
                  </a:ext>
                </a:extLst>
              </p:cNvPr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śļîḋé">
                <a:extLst>
                  <a:ext uri="{FF2B5EF4-FFF2-40B4-BE49-F238E27FC236}">
                    <a16:creationId xmlns:a16="http://schemas.microsoft.com/office/drawing/2014/main" xmlns="" id="{CBD5E183-2824-40EC-806B-D1F95600BF3C}"/>
                  </a:ext>
                </a:extLst>
              </p:cNvPr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ŝḻïḓé">
                <a:extLst>
                  <a:ext uri="{FF2B5EF4-FFF2-40B4-BE49-F238E27FC236}">
                    <a16:creationId xmlns:a16="http://schemas.microsoft.com/office/drawing/2014/main" xmlns="" id="{FC9D75ED-E40F-4D0B-9CC8-2D9457A64B6C}"/>
                  </a:ext>
                </a:extLst>
              </p:cNvPr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ṧľîḑê">
                <a:extLst>
                  <a:ext uri="{FF2B5EF4-FFF2-40B4-BE49-F238E27FC236}">
                    <a16:creationId xmlns:a16="http://schemas.microsoft.com/office/drawing/2014/main" xmlns="" id="{251E75F3-4415-434E-A320-087F0DFF12DC}"/>
                  </a:ext>
                </a:extLst>
              </p:cNvPr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de">
                <a:extLst>
                  <a:ext uri="{FF2B5EF4-FFF2-40B4-BE49-F238E27FC236}">
                    <a16:creationId xmlns:a16="http://schemas.microsoft.com/office/drawing/2014/main" xmlns="" id="{F686DE90-F2DF-4D21-A123-CF9DAFD3618A}"/>
                  </a:ext>
                </a:extLst>
              </p:cNvPr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ṣḻiḓê">
                <a:extLst>
                  <a:ext uri="{FF2B5EF4-FFF2-40B4-BE49-F238E27FC236}">
                    <a16:creationId xmlns:a16="http://schemas.microsoft.com/office/drawing/2014/main" xmlns="" id="{156003B4-111E-4662-BB3F-6BFFE1DF09F5}"/>
                  </a:ext>
                </a:extLst>
              </p:cNvPr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ṡ1îde">
                <a:extLst>
                  <a:ext uri="{FF2B5EF4-FFF2-40B4-BE49-F238E27FC236}">
                    <a16:creationId xmlns:a16="http://schemas.microsoft.com/office/drawing/2014/main" xmlns="" id="{BC3E39B2-B460-4FF0-A25A-FC5A760269BC}"/>
                  </a:ext>
                </a:extLst>
              </p:cNvPr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ľïḑê">
                <a:extLst>
                  <a:ext uri="{FF2B5EF4-FFF2-40B4-BE49-F238E27FC236}">
                    <a16:creationId xmlns:a16="http://schemas.microsoft.com/office/drawing/2014/main" xmlns="" id="{218BFF8B-66FE-4980-80C6-1259A94BC101}"/>
                  </a:ext>
                </a:extLst>
              </p:cNvPr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ŝḻíḑè">
                <a:extLst>
                  <a:ext uri="{FF2B5EF4-FFF2-40B4-BE49-F238E27FC236}">
                    <a16:creationId xmlns:a16="http://schemas.microsoft.com/office/drawing/2014/main" xmlns="" id="{5A56C311-7B09-4C10-94CA-B4101A5B31CD}"/>
                  </a:ext>
                </a:extLst>
              </p:cNvPr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ṧḷídè">
                <a:extLst>
                  <a:ext uri="{FF2B5EF4-FFF2-40B4-BE49-F238E27FC236}">
                    <a16:creationId xmlns:a16="http://schemas.microsoft.com/office/drawing/2014/main" xmlns="" id="{2E32AC37-FBF5-4B4E-AA89-5484608B6BA5}"/>
                  </a:ext>
                </a:extLst>
              </p:cNvPr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$líḋé">
                <a:extLst>
                  <a:ext uri="{FF2B5EF4-FFF2-40B4-BE49-F238E27FC236}">
                    <a16:creationId xmlns:a16="http://schemas.microsoft.com/office/drawing/2014/main" xmlns="" id="{2162ACEE-2500-4C2C-BC3D-1FEF41348066}"/>
                  </a:ext>
                </a:extLst>
              </p:cNvPr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ṩḻïḓè">
                <a:extLst>
                  <a:ext uri="{FF2B5EF4-FFF2-40B4-BE49-F238E27FC236}">
                    <a16:creationId xmlns:a16="http://schemas.microsoft.com/office/drawing/2014/main" xmlns="" id="{030AAC1A-EF57-4811-A74E-7B17D0912A6F}"/>
                  </a:ext>
                </a:extLst>
              </p:cNvPr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ḷíde">
                <a:extLst>
                  <a:ext uri="{FF2B5EF4-FFF2-40B4-BE49-F238E27FC236}">
                    <a16:creationId xmlns:a16="http://schemas.microsoft.com/office/drawing/2014/main" xmlns="" id="{0CF32441-413F-4E39-AFB0-C0771C19533B}"/>
                  </a:ext>
                </a:extLst>
              </p:cNvPr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1iḑè">
                <a:extLst>
                  <a:ext uri="{FF2B5EF4-FFF2-40B4-BE49-F238E27FC236}">
                    <a16:creationId xmlns:a16="http://schemas.microsoft.com/office/drawing/2014/main" xmlns="" id="{4F224995-5A85-437A-8910-CBBE5142F9AB}"/>
                  </a:ext>
                </a:extLst>
              </p:cNvPr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ş1îḓê">
                <a:extLst>
                  <a:ext uri="{FF2B5EF4-FFF2-40B4-BE49-F238E27FC236}">
                    <a16:creationId xmlns:a16="http://schemas.microsoft.com/office/drawing/2014/main" xmlns="" id="{9B889BD2-5C64-4FA4-89F3-E1F1EFB455D7}"/>
                  </a:ext>
                </a:extLst>
              </p:cNvPr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ṧlïdê">
                <a:extLst>
                  <a:ext uri="{FF2B5EF4-FFF2-40B4-BE49-F238E27FC236}">
                    <a16:creationId xmlns:a16="http://schemas.microsoft.com/office/drawing/2014/main" xmlns="" id="{37C2591C-5580-4F4D-AD29-1D30D66EA1F3}"/>
                  </a:ext>
                </a:extLst>
              </p:cNvPr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Slïḋe">
                <a:extLst>
                  <a:ext uri="{FF2B5EF4-FFF2-40B4-BE49-F238E27FC236}">
                    <a16:creationId xmlns:a16="http://schemas.microsoft.com/office/drawing/2014/main" xmlns="" id="{6F8AB33D-50C9-4EBE-BCE2-A6DC346EF07C}"/>
                  </a:ext>
                </a:extLst>
              </p:cNvPr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1îḓê">
                <a:extLst>
                  <a:ext uri="{FF2B5EF4-FFF2-40B4-BE49-F238E27FC236}">
                    <a16:creationId xmlns:a16="http://schemas.microsoft.com/office/drawing/2014/main" xmlns="" id="{62208CF6-9451-4966-9937-57A0F82C608E}"/>
                  </a:ext>
                </a:extLst>
              </p:cNvPr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ḷîḓè">
                <a:extLst>
                  <a:ext uri="{FF2B5EF4-FFF2-40B4-BE49-F238E27FC236}">
                    <a16:creationId xmlns:a16="http://schemas.microsoft.com/office/drawing/2014/main" xmlns="" id="{A72B85FC-CA96-4633-9EE0-B4B2F8CE3EC5}"/>
                  </a:ext>
                </a:extLst>
              </p:cNvPr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ṩļiḍè">
                <a:extLst>
                  <a:ext uri="{FF2B5EF4-FFF2-40B4-BE49-F238E27FC236}">
                    <a16:creationId xmlns:a16="http://schemas.microsoft.com/office/drawing/2014/main" xmlns="" id="{68D229DF-AC87-466E-96CD-326C475B5ED1}"/>
                  </a:ext>
                </a:extLst>
              </p:cNvPr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ļiḓê">
                <a:extLst>
                  <a:ext uri="{FF2B5EF4-FFF2-40B4-BE49-F238E27FC236}">
                    <a16:creationId xmlns:a16="http://schemas.microsoft.com/office/drawing/2014/main" xmlns="" id="{1F053328-76F4-4CE9-B21B-D7BBB40FC750}"/>
                  </a:ext>
                </a:extLst>
              </p:cNvPr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ļïḑe">
                <a:extLst>
                  <a:ext uri="{FF2B5EF4-FFF2-40B4-BE49-F238E27FC236}">
                    <a16:creationId xmlns:a16="http://schemas.microsoft.com/office/drawing/2014/main" xmlns="" id="{3CAEA540-B885-4B71-8EAF-025EF6729364}"/>
                  </a:ext>
                </a:extLst>
              </p:cNvPr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ṧļïdé">
                <a:extLst>
                  <a:ext uri="{FF2B5EF4-FFF2-40B4-BE49-F238E27FC236}">
                    <a16:creationId xmlns:a16="http://schemas.microsoft.com/office/drawing/2014/main" xmlns="" id="{971C5031-1B47-4FD0-998B-86AFCF38976C}"/>
                  </a:ext>
                </a:extLst>
              </p:cNvPr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liďé">
                <a:extLst>
                  <a:ext uri="{FF2B5EF4-FFF2-40B4-BE49-F238E27FC236}">
                    <a16:creationId xmlns:a16="http://schemas.microsoft.com/office/drawing/2014/main" xmlns="" id="{38A7478A-8E3F-4261-A3E8-FB57431F4F40}"/>
                  </a:ext>
                </a:extLst>
              </p:cNvPr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1ïḑé">
                <a:extLst>
                  <a:ext uri="{FF2B5EF4-FFF2-40B4-BE49-F238E27FC236}">
                    <a16:creationId xmlns:a16="http://schemas.microsoft.com/office/drawing/2014/main" xmlns="" id="{41730FD5-8747-4E8C-A73B-02A7CEA821E1}"/>
                  </a:ext>
                </a:extLst>
              </p:cNvPr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ṧḷïḍe">
                <a:extLst>
                  <a:ext uri="{FF2B5EF4-FFF2-40B4-BE49-F238E27FC236}">
                    <a16:creationId xmlns:a16="http://schemas.microsoft.com/office/drawing/2014/main" xmlns="" id="{134D5C2F-08E2-484B-B898-E0DD99502459}"/>
                  </a:ext>
                </a:extLst>
              </p:cNvPr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7" name="文本占位符 86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929576"/>
            <a:ext cx="1656265" cy="1590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FontTx/>
              <a:buNone/>
              <a:defRPr sz="11500">
                <a:latin typeface="+mn-lt"/>
              </a:defRPr>
            </a:lvl1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89" name="文本占位符 88"/>
          <p:cNvSpPr>
            <a:spLocks noGrp="1"/>
          </p:cNvSpPr>
          <p:nvPr>
            <p:ph type="body" sz="quarter" idx="15"/>
          </p:nvPr>
        </p:nvSpPr>
        <p:spPr>
          <a:xfrm>
            <a:off x="660399" y="3462714"/>
            <a:ext cx="6887029" cy="56115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91" name="文本占位符 88"/>
          <p:cNvSpPr>
            <a:spLocks noGrp="1"/>
          </p:cNvSpPr>
          <p:nvPr>
            <p:ph type="body" sz="quarter" idx="16" hasCustomPrompt="1"/>
          </p:nvPr>
        </p:nvSpPr>
        <p:spPr>
          <a:xfrm>
            <a:off x="660399" y="4082899"/>
            <a:ext cx="6887029" cy="39385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Lorem ipsum dolor </a:t>
            </a:r>
            <a:r>
              <a:rPr lang="en-US" altLang="zh-CN"/>
              <a:t>sit amet</a:t>
            </a:r>
            <a:endParaRPr lang="zh-CN" altLang="en-US"/>
          </a:p>
        </p:txBody>
      </p:sp>
      <p:sp>
        <p:nvSpPr>
          <p:cNvPr id="83" name="图片占位符 12">
            <a:extLst>
              <a:ext uri="{FF2B5EF4-FFF2-40B4-BE49-F238E27FC236}">
                <a16:creationId xmlns:a16="http://schemas.microsoft.com/office/drawing/2014/main" xmlns="" id="{A358D1A4-812A-4F7E-AC4A-0EDE02C24E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471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23D4C8F-ACC0-49EF-894E-F1EC71165D14}"/>
              </a:ext>
            </a:extLst>
          </p:cNvPr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61338">
              <a:lnSpc>
                <a:spcPct val="120000"/>
              </a:lnSpc>
            </a:pPr>
            <a:endParaRPr lang="zh-CN" altLang="en-US" sz="976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697B832-E759-40C9-9571-34DD2FBD8446}"/>
              </a:ext>
            </a:extLst>
          </p:cNvPr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xmlns="" id="{8CA4AD1E-9035-4304-817F-D49FDFBFB8F0}"/>
                </a:ext>
              </a:extLst>
            </p:cNvPr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43E1BCA-5ECB-43F0-AE4A-35946797788C}"/>
                </a:ext>
              </a:extLst>
            </p:cNvPr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86CCDDB-46E0-4506-82D2-EB4A463D6955}"/>
              </a:ext>
            </a:extLst>
          </p:cNvPr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>
              <a:extLst>
                <a:ext uri="{FF2B5EF4-FFF2-40B4-BE49-F238E27FC236}">
                  <a16:creationId xmlns:a16="http://schemas.microsoft.com/office/drawing/2014/main" xmlns="" id="{A315260C-0BF2-4EAF-ADA2-5B777D0FEC07}"/>
                </a:ext>
              </a:extLst>
            </p:cNvPr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xmlns="" id="{1DA26C2C-9DCE-4F65-875D-1D48CF49D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xmlns="" id="{1FB13653-45E6-4D11-BCC2-9B24CF03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xmlns="" id="{306BEB0A-B8ED-410C-8F50-5D5102CF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xmlns="" id="{21D1DCD2-BC9B-4C79-B5B2-D50A9BB818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xmlns="" id="{39319923-E9DA-4BB3-8986-BBD08904C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xmlns="" id="{2216833F-463E-48C1-863A-EA9BD7AD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Rectangle 57">
                <a:extLst>
                  <a:ext uri="{FF2B5EF4-FFF2-40B4-BE49-F238E27FC236}">
                    <a16:creationId xmlns:a16="http://schemas.microsoft.com/office/drawing/2014/main" xmlns="" id="{86222ECA-BCD5-4916-9AA0-FD440F53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Rectangle 58">
                <a:extLst>
                  <a:ext uri="{FF2B5EF4-FFF2-40B4-BE49-F238E27FC236}">
                    <a16:creationId xmlns:a16="http://schemas.microsoft.com/office/drawing/2014/main" xmlns="" id="{E36AD84B-64DD-4868-92C4-7A8CCBA36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2" name="Rectangle 59">
                <a:extLst>
                  <a:ext uri="{FF2B5EF4-FFF2-40B4-BE49-F238E27FC236}">
                    <a16:creationId xmlns:a16="http://schemas.microsoft.com/office/drawing/2014/main" xmlns="" id="{EFD3F554-6E71-4AC5-9BCA-DD8AF04D6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xmlns="" id="{D5294EA9-0EAA-4160-8361-D7C5F3A58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xmlns="" id="{753CF6CC-5791-46CC-9B56-461447103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5" name="十字形 34">
              <a:extLst>
                <a:ext uri="{FF2B5EF4-FFF2-40B4-BE49-F238E27FC236}">
                  <a16:creationId xmlns:a16="http://schemas.microsoft.com/office/drawing/2014/main" xmlns="" id="{8A02AAE0-42A5-4F83-A2C2-3BE323E28BA5}"/>
                </a:ext>
              </a:extLst>
            </p:cNvPr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>
              <a:extLst>
                <a:ext uri="{FF2B5EF4-FFF2-40B4-BE49-F238E27FC236}">
                  <a16:creationId xmlns:a16="http://schemas.microsoft.com/office/drawing/2014/main" xmlns="" id="{4DEA1505-4B89-44BC-91FD-BCE81431AF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>
              <a:extLst>
                <a:ext uri="{FF2B5EF4-FFF2-40B4-BE49-F238E27FC236}">
                  <a16:creationId xmlns:a16="http://schemas.microsoft.com/office/drawing/2014/main" xmlns="" id="{17F7E357-AEB9-4ABE-8D97-682337560DF2}"/>
                </a:ext>
              </a:extLst>
            </p:cNvPr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Microsoft YaHei Light" charset="-122"/>
                  <a:ea typeface="Microsoft YaHei Light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Microsoft YaHei Light" charset="-122"/>
                <a:ea typeface="Microsoft YaHei Light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2528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</p:grpSp>
    </p:spTree>
    <p:extLst>
      <p:ext uri="{BB962C8B-B14F-4D97-AF65-F5344CB8AC3E}">
        <p14:creationId xmlns:p14="http://schemas.microsoft.com/office/powerpoint/2010/main" val="2621582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3482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08C8CA-1585-474C-B0EE-0E0056453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F9131CE-33F7-4BE0-910D-D5704A52D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9F9FCF-1A08-441F-ACDB-01777B692F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B21C60-4F77-43E7-8D5B-6BA49B8CDF28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93CFF26-27CB-4F8D-B0BC-AC6DE7D55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D9DE7A-D29F-4015-BB1C-DC46F6335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FE37A0-30F3-4D35-94AB-C6DFBD3E2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729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FB01F7F0-1B86-4548-AA68-EE0E1A2790A4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31B09CF-76A1-46F9-AF1F-7E9BB753255C}"/>
              </a:ext>
            </a:extLst>
          </p:cNvPr>
          <p:cNvSpPr/>
          <p:nvPr userDrawn="1"/>
        </p:nvSpPr>
        <p:spPr>
          <a:xfrm>
            <a:off x="0" y="371061"/>
            <a:ext cx="3403600" cy="657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9EEFD6E-81D9-4412-A4AF-FD559BE88FF7}"/>
              </a:ext>
            </a:extLst>
          </p:cNvPr>
          <p:cNvSpPr/>
          <p:nvPr userDrawn="1"/>
        </p:nvSpPr>
        <p:spPr>
          <a:xfrm>
            <a:off x="599888" y="38683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录 </a:t>
            </a:r>
            <a:endParaRPr lang="zh-CN" altLang="en-US" sz="3600" b="1" dirty="0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xmlns="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</p:nvPr>
        </p:nvSpPr>
        <p:spPr>
          <a:xfrm>
            <a:off x="546100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7" hasCustomPrompt="1"/>
          </p:nvPr>
        </p:nvSpPr>
        <p:spPr>
          <a:xfrm>
            <a:off x="1517755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研究背景</a:t>
            </a:r>
          </a:p>
        </p:txBody>
      </p:sp>
      <p:sp>
        <p:nvSpPr>
          <p:cNvPr id="21" name="文本占位符 19"/>
          <p:cNvSpPr>
            <a:spLocks noGrp="1"/>
          </p:cNvSpPr>
          <p:nvPr>
            <p:ph type="body" sz="quarter" idx="18" hasCustomPrompt="1"/>
          </p:nvPr>
        </p:nvSpPr>
        <p:spPr>
          <a:xfrm>
            <a:off x="1517756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22" name="文本占位符 14"/>
          <p:cNvSpPr>
            <a:spLocks noGrp="1"/>
          </p:cNvSpPr>
          <p:nvPr>
            <p:ph type="body" sz="quarter" idx="19" hasCustomPrompt="1"/>
          </p:nvPr>
        </p:nvSpPr>
        <p:spPr>
          <a:xfrm>
            <a:off x="3247176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3" name="文本占位符 19"/>
          <p:cNvSpPr>
            <a:spLocks noGrp="1"/>
          </p:cNvSpPr>
          <p:nvPr>
            <p:ph type="body" sz="quarter" idx="20" hasCustomPrompt="1"/>
          </p:nvPr>
        </p:nvSpPr>
        <p:spPr>
          <a:xfrm>
            <a:off x="4218831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研究内容</a:t>
            </a:r>
          </a:p>
        </p:txBody>
      </p:sp>
      <p:sp>
        <p:nvSpPr>
          <p:cNvPr id="24" name="文本占位符 19"/>
          <p:cNvSpPr>
            <a:spLocks noGrp="1"/>
          </p:cNvSpPr>
          <p:nvPr>
            <p:ph type="body" sz="quarter" idx="21" hasCustomPrompt="1"/>
          </p:nvPr>
        </p:nvSpPr>
        <p:spPr>
          <a:xfrm>
            <a:off x="4218832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Detachment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占位符 14"/>
          <p:cNvSpPr>
            <a:spLocks noGrp="1"/>
          </p:cNvSpPr>
          <p:nvPr>
            <p:ph type="body" sz="quarter" idx="22" hasCustomPrompt="1"/>
          </p:nvPr>
        </p:nvSpPr>
        <p:spPr>
          <a:xfrm>
            <a:off x="6012086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6" name="文本占位符 19"/>
          <p:cNvSpPr>
            <a:spLocks noGrp="1"/>
          </p:cNvSpPr>
          <p:nvPr>
            <p:ph type="body" sz="quarter" idx="23" hasCustomPrompt="1"/>
          </p:nvPr>
        </p:nvSpPr>
        <p:spPr>
          <a:xfrm>
            <a:off x="6983741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研究方法</a:t>
            </a:r>
          </a:p>
        </p:txBody>
      </p:sp>
      <p:sp>
        <p:nvSpPr>
          <p:cNvPr id="27" name="文本占位符 19"/>
          <p:cNvSpPr>
            <a:spLocks noGrp="1"/>
          </p:cNvSpPr>
          <p:nvPr>
            <p:ph type="body" sz="quarter" idx="24" hasCustomPrompt="1"/>
          </p:nvPr>
        </p:nvSpPr>
        <p:spPr>
          <a:xfrm>
            <a:off x="6983742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Method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文本占位符 14"/>
          <p:cNvSpPr>
            <a:spLocks noGrp="1"/>
          </p:cNvSpPr>
          <p:nvPr>
            <p:ph type="body" sz="quarter" idx="25" hasCustomPrompt="1"/>
          </p:nvPr>
        </p:nvSpPr>
        <p:spPr>
          <a:xfrm>
            <a:off x="546100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9" name="文本占位符 19"/>
          <p:cNvSpPr>
            <a:spLocks noGrp="1"/>
          </p:cNvSpPr>
          <p:nvPr>
            <p:ph type="body" sz="quarter" idx="26" hasCustomPrompt="1"/>
          </p:nvPr>
        </p:nvSpPr>
        <p:spPr>
          <a:xfrm>
            <a:off x="1517755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研究结论</a:t>
            </a:r>
          </a:p>
        </p:txBody>
      </p:sp>
      <p:sp>
        <p:nvSpPr>
          <p:cNvPr id="30" name="文本占位符 19"/>
          <p:cNvSpPr>
            <a:spLocks noGrp="1"/>
          </p:cNvSpPr>
          <p:nvPr>
            <p:ph type="body" sz="quarter" idx="27" hasCustomPrompt="1"/>
          </p:nvPr>
        </p:nvSpPr>
        <p:spPr>
          <a:xfrm>
            <a:off x="1517756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Conclusion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占位符 14"/>
          <p:cNvSpPr>
            <a:spLocks noGrp="1"/>
          </p:cNvSpPr>
          <p:nvPr>
            <p:ph type="body" sz="quarter" idx="28" hasCustomPrompt="1"/>
          </p:nvPr>
        </p:nvSpPr>
        <p:spPr>
          <a:xfrm>
            <a:off x="3247176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2" name="文本占位符 19"/>
          <p:cNvSpPr>
            <a:spLocks noGrp="1"/>
          </p:cNvSpPr>
          <p:nvPr>
            <p:ph type="body" sz="quarter" idx="29" hasCustomPrompt="1"/>
          </p:nvPr>
        </p:nvSpPr>
        <p:spPr>
          <a:xfrm>
            <a:off x="4218831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创新成果</a:t>
            </a:r>
          </a:p>
        </p:txBody>
      </p:sp>
      <p:sp>
        <p:nvSpPr>
          <p:cNvPr id="33" name="文本占位符 19"/>
          <p:cNvSpPr>
            <a:spLocks noGrp="1"/>
          </p:cNvSpPr>
          <p:nvPr>
            <p:ph type="body" sz="quarter" idx="30" hasCustomPrompt="1"/>
          </p:nvPr>
        </p:nvSpPr>
        <p:spPr>
          <a:xfrm>
            <a:off x="4218832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Innovation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占位符 14"/>
          <p:cNvSpPr>
            <a:spLocks noGrp="1"/>
          </p:cNvSpPr>
          <p:nvPr>
            <p:ph type="body" sz="quarter" idx="31" hasCustomPrompt="1"/>
          </p:nvPr>
        </p:nvSpPr>
        <p:spPr>
          <a:xfrm>
            <a:off x="6012086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35" name="文本占位符 19"/>
          <p:cNvSpPr>
            <a:spLocks noGrp="1"/>
          </p:cNvSpPr>
          <p:nvPr>
            <p:ph type="body" sz="quarter" idx="32" hasCustomPrompt="1"/>
          </p:nvPr>
        </p:nvSpPr>
        <p:spPr>
          <a:xfrm>
            <a:off x="6983741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未来展望</a:t>
            </a:r>
          </a:p>
        </p:txBody>
      </p:sp>
      <p:sp>
        <p:nvSpPr>
          <p:cNvPr id="36" name="文本占位符 19"/>
          <p:cNvSpPr>
            <a:spLocks noGrp="1"/>
          </p:cNvSpPr>
          <p:nvPr>
            <p:ph type="body" sz="quarter" idx="33" hasCustomPrompt="1"/>
          </p:nvPr>
        </p:nvSpPr>
        <p:spPr>
          <a:xfrm>
            <a:off x="6983742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Prospect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865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08D1BB-8BDE-4F13-87BD-A31DDF9432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19F41F3-214D-434F-9A04-52B8166905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1A72B82-8489-4537-BB8D-322E4B3F4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5EE4032-3484-45CA-8C86-8E6A2C14C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2047F3C-897C-4E1E-BB51-BE1D3515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903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6B2314-D019-41E0-9840-C0088E71F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989A3D0-27BD-4975-AF33-576498F00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676D51E-5166-4D95-8DA5-9A831C853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BAD20AE-0510-47BF-B1A7-9888D3D51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1C4922F-D0EC-44F9-A3A0-3D33E759A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4678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CA7FF3-C659-486E-A6FB-AB485B6EA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AA53892-EFAD-496B-8F99-9CC9CCEAB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FD99C6-7F7E-4B89-A555-BBC8BC8F0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00BE6B3-9EC4-4023-900D-B72C3D673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7D7E79F-21BC-4C7F-9F0F-C2045CDB4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1725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B7A66A-7F26-4B74-9DD7-7E736329D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8045383-9349-4B34-9715-1135811148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AC835C9-CD06-41D6-9406-6981A10912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9416FA0-70DE-4A95-A99C-E9E7244E9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A3D693D-C6D6-4B02-819A-9B4D643C2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8FC5391-F0D0-4C14-98FB-A92751A32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0030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D7A202-0B68-466F-AFE8-F33A8578C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B76AA13-9ED3-46B9-AE1F-25D8198755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120DA40-352C-471D-8736-AC6310DB8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28CCCB2-8A33-4D41-A631-D8C2F5409E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8DBA1C9-145E-4F1D-A5FB-A1E61EDBDD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12D9D97-173C-4AFB-AB45-1D3185847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30610FA-15A3-46C5-A72C-874C40BA4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1DC3B3E-7D66-47B4-8553-405033C8F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3493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4AFB75-149B-4733-9865-2EDBEE784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48429E8-863D-4E26-938C-6474C4659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B1945A0-6E64-410D-BBEB-7780E0B9D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4174085-C3F7-4D9A-96C7-BA37FA28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61800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6CE5BEF-C3CF-4FE5-B9E6-AA0BE7CBA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A441CD-CBDA-4245-B161-26F49EF04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BD623AA-F90C-419E-A52A-977CE0D6A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59788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C7E252-75B7-4642-9D63-95C393F3F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6AD02DF-82CE-4BE6-B1C2-326E6974F3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5E1235A-0413-46EF-8459-D6A1B5DBC4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0AB26F6-D7B7-4727-93FC-7F120FDBF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2B23B49-CD01-4E28-9287-B4B56D833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5639E57-FFFE-454A-ADEC-D1938E8DA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2264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FF06F9-A72A-4BF8-98D1-C51C5269A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CAA624E-0869-4DAE-BDD2-ACE1E87628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8A6CE97-BCF0-4B9B-8026-71EB5CA215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DE6DE59-BC67-4D90-8151-6A158A2C7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FAB5921-52A6-41D7-B5F2-66A5826C3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2090888-68FA-46B4-9259-CF0A39F0B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0787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A0F9CE-22C8-45D6-B514-1442868B4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4B0A645-9F21-4D37-A4DF-F76B1E0CFD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ABC86CB-9E9A-49BD-BB58-0CB698498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1A21119-76B5-4209-A462-5882D4468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FC2FDD-3105-4257-AE1F-BC7806CAE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15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A21959CB-4501-4F72-BABE-36C776413D67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xmlns="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xmlns="" id="{F3690D12-C3F7-4D1B-994C-073B801AB98D}"/>
              </a:ext>
            </a:extLst>
          </p:cNvPr>
          <p:cNvSpPr/>
          <p:nvPr userDrawn="1"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D3F3E39D-07DB-49EC-A723-5A482A204600}"/>
              </a:ext>
            </a:extLst>
          </p:cNvPr>
          <p:cNvCxnSpPr>
            <a:cxnSpLocks/>
          </p:cNvCxnSpPr>
          <p:nvPr userDrawn="1"/>
        </p:nvCxnSpPr>
        <p:spPr>
          <a:xfrm>
            <a:off x="3792668" y="3898613"/>
            <a:ext cx="296248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等腰三角形 41">
            <a:extLst>
              <a:ext uri="{FF2B5EF4-FFF2-40B4-BE49-F238E27FC236}">
                <a16:creationId xmlns:a16="http://schemas.microsoft.com/office/drawing/2014/main" xmlns="" id="{864C6DBC-AC33-4E01-A72A-5A93349E013A}"/>
              </a:ext>
            </a:extLst>
          </p:cNvPr>
          <p:cNvSpPr/>
          <p:nvPr userDrawn="1"/>
        </p:nvSpPr>
        <p:spPr>
          <a:xfrm rot="18555005" flipV="1">
            <a:off x="4553525" y="-1413687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7EB46127-5EE7-4646-8ED1-D9ABC7AE18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91631" y="1384300"/>
            <a:ext cx="2308120" cy="4089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228600" indent="-228600">
              <a:buFontTx/>
              <a:buNone/>
              <a:defRPr lang="zh-CN" altLang="en-US" sz="2870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3" name="文本占位符 10">
            <a:extLst>
              <a:ext uri="{FF2B5EF4-FFF2-40B4-BE49-F238E27FC236}">
                <a16:creationId xmlns:a16="http://schemas.microsoft.com/office/drawing/2014/main" xmlns="" id="{00069849-BF38-4F80-883B-9E166E3501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89897" y="2831116"/>
            <a:ext cx="3055404" cy="10011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28600" indent="-228600" algn="dist">
              <a:buFontTx/>
              <a:buNone/>
              <a:def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dirty="0"/>
              <a:t>研究背景</a:t>
            </a:r>
          </a:p>
        </p:txBody>
      </p:sp>
      <p:sp>
        <p:nvSpPr>
          <p:cNvPr id="44" name="文本占位符 10">
            <a:extLst>
              <a:ext uri="{FF2B5EF4-FFF2-40B4-BE49-F238E27FC236}">
                <a16:creationId xmlns:a16="http://schemas.microsoft.com/office/drawing/2014/main" xmlns="" id="{4F1B1711-27CB-41EC-BD35-89AE6075CF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89897" y="3810207"/>
            <a:ext cx="3055404" cy="10011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28600" indent="-228600" algn="dist">
              <a:buFontTx/>
              <a:buNone/>
              <a:def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</a:defRPr>
            </a:lvl1pPr>
          </a:lstStyle>
          <a:p>
            <a:pPr marL="0" lvl="0" indent="0" algn="di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dirty="0"/>
              <a:t>Background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99877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46DCF3-3EF6-42F5-870C-8C0D040CAD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4B05605-2D6C-4A82-925B-B9AF7EE8B8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B53885B-B559-46E9-97EE-1327406D1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966DAF-90C8-4F4A-A8D4-BB06CDE7F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5AAE4E-44FC-4530-B606-C96AAAB31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58472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632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0926A2FB-F4DA-4B75-8F17-5BCCDC79EB3C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xmlns="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xmlns="" id="{F3690D12-C3F7-4D1B-994C-073B801AB98D}"/>
              </a:ext>
            </a:extLst>
          </p:cNvPr>
          <p:cNvSpPr/>
          <p:nvPr userDrawn="1"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320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5920D03-56A9-4455-ABF5-C9CE0B9B6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4249-C0C2-43D6-BA5B-9255C9F44DD7}" type="datetime1">
              <a:rPr lang="zh-CN" altLang="en-US" smtClean="0"/>
              <a:t>2019/5/24</a:t>
            </a:fld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26B9E70-7A12-4803-8942-D45B6CF176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9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DE62844D-0FCD-4B99-9490-95357B7A6152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31B09CF-76A1-46F9-AF1F-7E9BB753255C}"/>
              </a:ext>
            </a:extLst>
          </p:cNvPr>
          <p:cNvSpPr/>
          <p:nvPr userDrawn="1"/>
        </p:nvSpPr>
        <p:spPr>
          <a:xfrm>
            <a:off x="0" y="371061"/>
            <a:ext cx="3403600" cy="6576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9EEFD6E-81D9-4412-A4AF-FD559BE88FF7}"/>
              </a:ext>
            </a:extLst>
          </p:cNvPr>
          <p:cNvSpPr/>
          <p:nvPr userDrawn="1"/>
        </p:nvSpPr>
        <p:spPr>
          <a:xfrm>
            <a:off x="599888" y="38683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录 </a:t>
            </a:r>
            <a:endParaRPr lang="zh-CN" altLang="en-US" sz="3600" b="1" dirty="0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xmlns="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170784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7D69A18-F29F-4E8C-AE48-86E598F71E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09AC889C-E3C7-4681-9ED3-889094BE591F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E58E35-C41D-4F42-948B-41D3516EB7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1691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3FA4F6F9-E816-4374-BB8C-BBF85F245EA3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2551444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25E3D7CB-6B27-4DCA-8AA2-020CA04153C6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1515179" y="1704975"/>
            <a:ext cx="3987800" cy="35718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38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EF6203FF-9932-47C9-AD56-2204F714BD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 vert="horz" lIns="9000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394D5-772B-428A-A56F-E8D77A38318D}" type="datetime1">
              <a:rPr lang="zh-CN" altLang="en-US" smtClean="0"/>
              <a:t>2019/5/24</a:t>
            </a:fld>
            <a:endParaRPr lang="zh-CN" altLang="en-US" dirty="0"/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xmlns="" id="{F96BE7FD-5B96-44E9-A1AA-DD90D2EFF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 vert="horz" lIns="91440" tIns="45720" rIns="9000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352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8" r:id="rId2"/>
    <p:sldLayoutId id="2147483695" r:id="rId3"/>
    <p:sldLayoutId id="2147483696" r:id="rId4"/>
    <p:sldLayoutId id="2147483694" r:id="rId5"/>
    <p:sldLayoutId id="2147483675" r:id="rId6"/>
    <p:sldLayoutId id="2147483659" r:id="rId7"/>
    <p:sldLayoutId id="2147483677" r:id="rId8"/>
    <p:sldLayoutId id="2147483678" r:id="rId9"/>
    <p:sldLayoutId id="2147483697" r:id="rId10"/>
    <p:sldLayoutId id="2147483698" r:id="rId11"/>
    <p:sldLayoutId id="2147483700" r:id="rId12"/>
    <p:sldLayoutId id="2147483649" r:id="rId13"/>
    <p:sldLayoutId id="2147483657" r:id="rId14"/>
    <p:sldLayoutId id="2147483656" r:id="rId15"/>
    <p:sldLayoutId id="2147483692" r:id="rId16"/>
    <p:sldLayoutId id="2147483693" r:id="rId1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6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F269B65-BA26-4C65-BED9-62D3762B1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F090237-52D0-4B31-BFF1-526D638D7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CA17DF-DBAE-47EC-A70E-295D8408A1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C01898-FD8F-4DF3-950F-624B30A9863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C010618-A448-4A41-A5AD-B70CA5750E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1337EC-23F2-4CE2-8B5E-8B659D1403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FB3DA-B839-4144-9A67-FA02BE87C1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73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05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7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8.xml"/><Relationship Id="rId4" Type="http://schemas.openxmlformats.org/officeDocument/2006/relationships/chart" Target="../charts/char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9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0.xml"/><Relationship Id="rId5" Type="http://schemas.openxmlformats.org/officeDocument/2006/relationships/chart" Target="../charts/chart8.xml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6.xml"/><Relationship Id="rId4" Type="http://schemas.openxmlformats.org/officeDocument/2006/relationships/image" Target="../media/image1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7.xml"/><Relationship Id="rId4" Type="http://schemas.openxmlformats.org/officeDocument/2006/relationships/image" Target="../media/image1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8.xml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9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8.jp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2.jpg"/><Relationship Id="rId12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0.xml"/><Relationship Id="rId6" Type="http://schemas.openxmlformats.org/officeDocument/2006/relationships/image" Target="../media/image31.jpeg"/><Relationship Id="rId11" Type="http://schemas.openxmlformats.org/officeDocument/2006/relationships/image" Target="../media/image36.jpg"/><Relationship Id="rId5" Type="http://schemas.openxmlformats.org/officeDocument/2006/relationships/image" Target="../media/image30.jpg"/><Relationship Id="rId15" Type="http://schemas.openxmlformats.org/officeDocument/2006/relationships/image" Target="../media/image40.jpg"/><Relationship Id="rId10" Type="http://schemas.openxmlformats.org/officeDocument/2006/relationships/image" Target="../media/image35.jpg"/><Relationship Id="rId4" Type="http://schemas.openxmlformats.org/officeDocument/2006/relationships/image" Target="../media/image29.jpg"/><Relationship Id="rId9" Type="http://schemas.openxmlformats.org/officeDocument/2006/relationships/image" Target="../media/image34.jpg"/><Relationship Id="rId14" Type="http://schemas.openxmlformats.org/officeDocument/2006/relationships/image" Target="../media/image39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8.pn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ym typeface="Arial" panose="020B0604020202020204" pitchFamily="34" charset="0"/>
              </a:rPr>
              <a:t>华南理工大学毕业生答辩</a:t>
            </a:r>
            <a:r>
              <a:rPr lang="en-US" altLang="zh-CN" dirty="0">
                <a:sym typeface="Arial" panose="020B0604020202020204" pitchFamily="34" charset="0"/>
              </a:rPr>
              <a:t>PPT</a:t>
            </a:r>
            <a:r>
              <a:rPr lang="zh-CN" altLang="en-US" dirty="0">
                <a:sym typeface="Arial" panose="020B0604020202020204" pitchFamily="34" charset="0"/>
              </a:rPr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答辩人：静文          指导老师：浣熊老师</a:t>
            </a: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/>
      </p:pic>
      <p:sp>
        <p:nvSpPr>
          <p:cNvPr id="28" name="文本占位符 27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>
                <a:sym typeface="Arial" panose="020B0604020202020204" pitchFamily="34" charset="0"/>
              </a:rPr>
              <a:t>Lorem ipsum dolor sit </a:t>
            </a:r>
            <a:r>
              <a:rPr lang="en-US" altLang="zh-CN" dirty="0" err="1">
                <a:sym typeface="Arial" panose="020B0604020202020204" pitchFamily="34" charset="0"/>
              </a:rPr>
              <a:t>amet</a:t>
            </a:r>
            <a:r>
              <a:rPr lang="en-US" altLang="zh-CN" dirty="0">
                <a:sym typeface="Arial" panose="020B0604020202020204" pitchFamily="34" charset="0"/>
              </a:rPr>
              <a:t>, </a:t>
            </a:r>
            <a:r>
              <a:rPr lang="en-US" altLang="zh-CN" dirty="0" err="1">
                <a:sym typeface="Arial" panose="020B0604020202020204" pitchFamily="34" charset="0"/>
              </a:rPr>
              <a:t>consectetuer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en-US" altLang="zh-CN" dirty="0" err="1">
                <a:sym typeface="Arial" panose="020B0604020202020204" pitchFamily="34" charset="0"/>
              </a:rPr>
              <a:t>adipiscing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en-US" altLang="zh-CN" dirty="0" err="1">
                <a:sym typeface="Arial" panose="020B0604020202020204" pitchFamily="34" charset="0"/>
              </a:rPr>
              <a:t>elit</a:t>
            </a:r>
            <a:r>
              <a:rPr lang="en-US" altLang="zh-CN" dirty="0">
                <a:sym typeface="Arial" panose="020B0604020202020204" pitchFamily="34" charset="0"/>
              </a:rPr>
              <a:t>. Maecenas </a:t>
            </a:r>
            <a:r>
              <a:rPr lang="en-US" altLang="zh-CN" dirty="0" err="1">
                <a:sym typeface="Arial" panose="020B0604020202020204" pitchFamily="34" charset="0"/>
              </a:rPr>
              <a:t>porttitor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D5F901-B332-43D3-A16E-191B8DE21A5D}" type="datetime1">
              <a:rPr lang="zh-CN" altLang="en-US" smtClean="0">
                <a:sym typeface="Arial" panose="020B0604020202020204" pitchFamily="34" charset="0"/>
              </a:rPr>
              <a:t>2019/5/24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0" name="灯片编号占位符 29">
            <a:extLst>
              <a:ext uri="{FF2B5EF4-FFF2-40B4-BE49-F238E27FC236}">
                <a16:creationId xmlns:a16="http://schemas.microsoft.com/office/drawing/2014/main" xmlns="" id="{D883B7D1-266F-49E6-B85F-6595402515E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919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660400" y="1752601"/>
            <a:ext cx="10799763" cy="3883902"/>
          </a:xfrm>
          <a:prstGeom prst="roundRect">
            <a:avLst>
              <a:gd name="adj" fmla="val 8818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847AE-D7C1-425B-A446-959F10FDA958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5C35C7F5-ED0A-4975-A55F-287D5F86AA1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" b="171"/>
          <a:stretch>
            <a:fillRect/>
          </a:stretch>
        </p:blipFill>
        <p:spPr/>
      </p:pic>
      <p:sp>
        <p:nvSpPr>
          <p:cNvPr id="7" name="íṧḷïḍe">
            <a:extLst>
              <a:ext uri="{FF2B5EF4-FFF2-40B4-BE49-F238E27FC236}">
                <a16:creationId xmlns:a16="http://schemas.microsoft.com/office/drawing/2014/main" xmlns="" id="{373330C1-AB81-4028-83BE-CFC49EC86A26}"/>
              </a:ext>
            </a:extLst>
          </p:cNvPr>
          <p:cNvSpPr/>
          <p:nvPr/>
        </p:nvSpPr>
        <p:spPr>
          <a:xfrm>
            <a:off x="660400" y="1752600"/>
            <a:ext cx="10856930" cy="3883902"/>
          </a:xfrm>
          <a:prstGeom prst="roundRect">
            <a:avLst>
              <a:gd name="adj" fmla="val 397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iS1iḑe">
            <a:extLst>
              <a:ext uri="{FF2B5EF4-FFF2-40B4-BE49-F238E27FC236}">
                <a16:creationId xmlns:a16="http://schemas.microsoft.com/office/drawing/2014/main" xmlns="" id="{72DA16D6-28F8-467A-9871-0C7F56B5199E}"/>
              </a:ext>
            </a:extLst>
          </p:cNvPr>
          <p:cNvSpPr txBox="1"/>
          <p:nvPr/>
        </p:nvSpPr>
        <p:spPr>
          <a:xfrm>
            <a:off x="1758185" y="1544538"/>
            <a:ext cx="1762548" cy="43878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研究目的</a:t>
            </a:r>
          </a:p>
        </p:txBody>
      </p:sp>
      <p:sp>
        <p:nvSpPr>
          <p:cNvPr id="9" name="îṥḷíḑe">
            <a:extLst>
              <a:ext uri="{FF2B5EF4-FFF2-40B4-BE49-F238E27FC236}">
                <a16:creationId xmlns:a16="http://schemas.microsoft.com/office/drawing/2014/main" xmlns="" id="{AFF517AC-D08A-43FE-9FDE-1C4B8AA0FF9B}"/>
              </a:ext>
            </a:extLst>
          </p:cNvPr>
          <p:cNvSpPr txBox="1"/>
          <p:nvPr/>
        </p:nvSpPr>
        <p:spPr>
          <a:xfrm>
            <a:off x="8813250" y="1544538"/>
            <a:ext cx="1762548" cy="43878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研究意义</a:t>
            </a:r>
          </a:p>
        </p:txBody>
      </p:sp>
      <p:grpSp>
        <p:nvGrpSpPr>
          <p:cNvPr id="12" name="iṡ1iḑé">
            <a:extLst>
              <a:ext uri="{FF2B5EF4-FFF2-40B4-BE49-F238E27FC236}">
                <a16:creationId xmlns:a16="http://schemas.microsoft.com/office/drawing/2014/main" xmlns="" id="{3201D0AD-6D64-4F8F-AE39-B10AEB35DA08}"/>
              </a:ext>
            </a:extLst>
          </p:cNvPr>
          <p:cNvGrpSpPr/>
          <p:nvPr/>
        </p:nvGrpSpPr>
        <p:grpSpPr>
          <a:xfrm>
            <a:off x="928733" y="2465292"/>
            <a:ext cx="3487314" cy="568613"/>
            <a:chOff x="803275" y="2516224"/>
            <a:chExt cx="3529150" cy="601981"/>
          </a:xfrm>
        </p:grpSpPr>
        <p:grpSp>
          <p:nvGrpSpPr>
            <p:cNvPr id="67" name="íş1iďé">
              <a:extLst>
                <a:ext uri="{FF2B5EF4-FFF2-40B4-BE49-F238E27FC236}">
                  <a16:creationId xmlns:a16="http://schemas.microsoft.com/office/drawing/2014/main" xmlns="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0" name="îṩ1ïďé">
                <a:extLst>
                  <a:ext uri="{FF2B5EF4-FFF2-40B4-BE49-F238E27FC236}">
                    <a16:creationId xmlns:a16="http://schemas.microsoft.com/office/drawing/2014/main" xmlns="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1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8" name="íṣḻíḓe">
              <a:extLst>
                <a:ext uri="{FF2B5EF4-FFF2-40B4-BE49-F238E27FC236}">
                  <a16:creationId xmlns:a16="http://schemas.microsoft.com/office/drawing/2014/main" xmlns="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46" name="iṡ1iḑé">
            <a:extLst>
              <a:ext uri="{FF2B5EF4-FFF2-40B4-BE49-F238E27FC236}">
                <a16:creationId xmlns:a16="http://schemas.microsoft.com/office/drawing/2014/main" xmlns="" id="{3201D0AD-6D64-4F8F-AE39-B10AEB35DA08}"/>
              </a:ext>
            </a:extLst>
          </p:cNvPr>
          <p:cNvGrpSpPr/>
          <p:nvPr/>
        </p:nvGrpSpPr>
        <p:grpSpPr>
          <a:xfrm>
            <a:off x="928733" y="3500671"/>
            <a:ext cx="3487314" cy="568613"/>
            <a:chOff x="803275" y="2516224"/>
            <a:chExt cx="3529150" cy="601981"/>
          </a:xfrm>
        </p:grpSpPr>
        <p:grpSp>
          <p:nvGrpSpPr>
            <p:cNvPr id="71" name="íş1iďé">
              <a:extLst>
                <a:ext uri="{FF2B5EF4-FFF2-40B4-BE49-F238E27FC236}">
                  <a16:creationId xmlns:a16="http://schemas.microsoft.com/office/drawing/2014/main" xmlns="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xmlns="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5" name="îṩ1ïďé">
                <a:extLst>
                  <a:ext uri="{FF2B5EF4-FFF2-40B4-BE49-F238E27FC236}">
                    <a16:creationId xmlns:a16="http://schemas.microsoft.com/office/drawing/2014/main" xmlns="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2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3" name="íṣḻíḓe">
              <a:extLst>
                <a:ext uri="{FF2B5EF4-FFF2-40B4-BE49-F238E27FC236}">
                  <a16:creationId xmlns:a16="http://schemas.microsoft.com/office/drawing/2014/main" xmlns="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iṡ1iḑé">
            <a:extLst>
              <a:ext uri="{FF2B5EF4-FFF2-40B4-BE49-F238E27FC236}">
                <a16:creationId xmlns:a16="http://schemas.microsoft.com/office/drawing/2014/main" xmlns="" id="{3201D0AD-6D64-4F8F-AE39-B10AEB35DA08}"/>
              </a:ext>
            </a:extLst>
          </p:cNvPr>
          <p:cNvGrpSpPr/>
          <p:nvPr/>
        </p:nvGrpSpPr>
        <p:grpSpPr>
          <a:xfrm>
            <a:off x="928733" y="4536051"/>
            <a:ext cx="3487314" cy="568613"/>
            <a:chOff x="803275" y="2516224"/>
            <a:chExt cx="3529150" cy="601981"/>
          </a:xfrm>
        </p:grpSpPr>
        <p:grpSp>
          <p:nvGrpSpPr>
            <p:cNvPr id="77" name="íş1iďé">
              <a:extLst>
                <a:ext uri="{FF2B5EF4-FFF2-40B4-BE49-F238E27FC236}">
                  <a16:creationId xmlns:a16="http://schemas.microsoft.com/office/drawing/2014/main" xmlns="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0" name="îṩ1ïďé">
                <a:extLst>
                  <a:ext uri="{FF2B5EF4-FFF2-40B4-BE49-F238E27FC236}">
                    <a16:creationId xmlns:a16="http://schemas.microsoft.com/office/drawing/2014/main" xmlns="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3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8" name="íṣḻíḓe">
              <a:extLst>
                <a:ext uri="{FF2B5EF4-FFF2-40B4-BE49-F238E27FC236}">
                  <a16:creationId xmlns:a16="http://schemas.microsoft.com/office/drawing/2014/main" xmlns="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iṡ1iḑé">
            <a:extLst>
              <a:ext uri="{FF2B5EF4-FFF2-40B4-BE49-F238E27FC236}">
                <a16:creationId xmlns:a16="http://schemas.microsoft.com/office/drawing/2014/main" xmlns="" id="{3201D0AD-6D64-4F8F-AE39-B10AEB35DA08}"/>
              </a:ext>
            </a:extLst>
          </p:cNvPr>
          <p:cNvGrpSpPr/>
          <p:nvPr/>
        </p:nvGrpSpPr>
        <p:grpSpPr>
          <a:xfrm>
            <a:off x="7721832" y="2465292"/>
            <a:ext cx="3487314" cy="568613"/>
            <a:chOff x="803275" y="2516224"/>
            <a:chExt cx="3529150" cy="601981"/>
          </a:xfrm>
        </p:grpSpPr>
        <p:grpSp>
          <p:nvGrpSpPr>
            <p:cNvPr id="82" name="íş1iďé">
              <a:extLst>
                <a:ext uri="{FF2B5EF4-FFF2-40B4-BE49-F238E27FC236}">
                  <a16:creationId xmlns:a16="http://schemas.microsoft.com/office/drawing/2014/main" xmlns="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5" name="îṩ1ïďé">
                <a:extLst>
                  <a:ext uri="{FF2B5EF4-FFF2-40B4-BE49-F238E27FC236}">
                    <a16:creationId xmlns:a16="http://schemas.microsoft.com/office/drawing/2014/main" xmlns="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1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3" name="íṣḻíḓe">
              <a:extLst>
                <a:ext uri="{FF2B5EF4-FFF2-40B4-BE49-F238E27FC236}">
                  <a16:creationId xmlns:a16="http://schemas.microsoft.com/office/drawing/2014/main" xmlns="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</a:p>
          </p:txBody>
        </p:sp>
      </p:grpSp>
      <p:grpSp>
        <p:nvGrpSpPr>
          <p:cNvPr id="86" name="iṡ1iḑé">
            <a:extLst>
              <a:ext uri="{FF2B5EF4-FFF2-40B4-BE49-F238E27FC236}">
                <a16:creationId xmlns:a16="http://schemas.microsoft.com/office/drawing/2014/main" xmlns="" id="{3201D0AD-6D64-4F8F-AE39-B10AEB35DA08}"/>
              </a:ext>
            </a:extLst>
          </p:cNvPr>
          <p:cNvGrpSpPr/>
          <p:nvPr/>
        </p:nvGrpSpPr>
        <p:grpSpPr>
          <a:xfrm>
            <a:off x="7721832" y="3500671"/>
            <a:ext cx="3487314" cy="568613"/>
            <a:chOff x="803275" y="2516224"/>
            <a:chExt cx="3529150" cy="601981"/>
          </a:xfrm>
        </p:grpSpPr>
        <p:grpSp>
          <p:nvGrpSpPr>
            <p:cNvPr id="87" name="íş1iďé">
              <a:extLst>
                <a:ext uri="{FF2B5EF4-FFF2-40B4-BE49-F238E27FC236}">
                  <a16:creationId xmlns:a16="http://schemas.microsoft.com/office/drawing/2014/main" xmlns="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xmlns="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0" name="îṩ1ïďé">
                <a:extLst>
                  <a:ext uri="{FF2B5EF4-FFF2-40B4-BE49-F238E27FC236}">
                    <a16:creationId xmlns:a16="http://schemas.microsoft.com/office/drawing/2014/main" xmlns="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2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8" name="íṣḻíḓe">
              <a:extLst>
                <a:ext uri="{FF2B5EF4-FFF2-40B4-BE49-F238E27FC236}">
                  <a16:creationId xmlns:a16="http://schemas.microsoft.com/office/drawing/2014/main" xmlns="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</a:p>
          </p:txBody>
        </p:sp>
      </p:grpSp>
      <p:grpSp>
        <p:nvGrpSpPr>
          <p:cNvPr id="91" name="iṡ1iḑé">
            <a:extLst>
              <a:ext uri="{FF2B5EF4-FFF2-40B4-BE49-F238E27FC236}">
                <a16:creationId xmlns:a16="http://schemas.microsoft.com/office/drawing/2014/main" xmlns="" id="{3201D0AD-6D64-4F8F-AE39-B10AEB35DA08}"/>
              </a:ext>
            </a:extLst>
          </p:cNvPr>
          <p:cNvGrpSpPr/>
          <p:nvPr/>
        </p:nvGrpSpPr>
        <p:grpSpPr>
          <a:xfrm>
            <a:off x="7721832" y="4536051"/>
            <a:ext cx="3487314" cy="568613"/>
            <a:chOff x="803275" y="2516224"/>
            <a:chExt cx="3529150" cy="601981"/>
          </a:xfrm>
        </p:grpSpPr>
        <p:grpSp>
          <p:nvGrpSpPr>
            <p:cNvPr id="92" name="íş1iďé">
              <a:extLst>
                <a:ext uri="{FF2B5EF4-FFF2-40B4-BE49-F238E27FC236}">
                  <a16:creationId xmlns:a16="http://schemas.microsoft.com/office/drawing/2014/main" xmlns="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xmlns="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5" name="îṩ1ïďé">
                <a:extLst>
                  <a:ext uri="{FF2B5EF4-FFF2-40B4-BE49-F238E27FC236}">
                    <a16:creationId xmlns:a16="http://schemas.microsoft.com/office/drawing/2014/main" xmlns="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3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3" name="íṣḻíḓe">
              <a:extLst>
                <a:ext uri="{FF2B5EF4-FFF2-40B4-BE49-F238E27FC236}">
                  <a16:creationId xmlns:a16="http://schemas.microsoft.com/office/drawing/2014/main" xmlns="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xmlns="" id="{EEAAD0BE-C84B-47CB-ABD4-1189D0A47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6591D-19F3-456D-9C4E-405D0A34AB26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剪去对角的矩形 22"/>
          <p:cNvSpPr/>
          <p:nvPr/>
        </p:nvSpPr>
        <p:spPr>
          <a:xfrm>
            <a:off x="660400" y="2105180"/>
            <a:ext cx="10858500" cy="2271749"/>
          </a:xfrm>
          <a:prstGeom prst="snip2DiagRect">
            <a:avLst>
              <a:gd name="adj1" fmla="val 0"/>
              <a:gd name="adj2" fmla="val 284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58240" y="1884524"/>
            <a:ext cx="9275521" cy="3956226"/>
            <a:chOff x="1531024" y="1884524"/>
            <a:chExt cx="9275521" cy="3956226"/>
          </a:xfrm>
        </p:grpSpPr>
        <p:grpSp>
          <p:nvGrpSpPr>
            <p:cNvPr id="7" name="组合 6"/>
            <p:cNvGrpSpPr/>
            <p:nvPr/>
          </p:nvGrpSpPr>
          <p:grpSpPr>
            <a:xfrm>
              <a:off x="8459196" y="1884525"/>
              <a:ext cx="2347349" cy="3956225"/>
              <a:chOff x="8459196" y="1884525"/>
              <a:chExt cx="2347349" cy="3956225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9056935" y="1884525"/>
                <a:ext cx="1151870" cy="11518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9056935" y="3563262"/>
                <a:ext cx="1151870" cy="4769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</a:p>
            </p:txBody>
          </p:sp>
          <p:sp>
            <p:nvSpPr>
              <p:cNvPr id="107" name="molecule_229297"/>
              <p:cNvSpPr>
                <a:spLocks noChangeAspect="1"/>
              </p:cNvSpPr>
              <p:nvPr/>
            </p:nvSpPr>
            <p:spPr bwMode="auto">
              <a:xfrm>
                <a:off x="9388480" y="2244551"/>
                <a:ext cx="488781" cy="487077"/>
              </a:xfrm>
              <a:custGeom>
                <a:avLst/>
                <a:gdLst>
                  <a:gd name="connsiteX0" fmla="*/ 539770 w 607639"/>
                  <a:gd name="connsiteY0" fmla="*/ 462319 h 605522"/>
                  <a:gd name="connsiteX1" fmla="*/ 561806 w 607639"/>
                  <a:gd name="connsiteY1" fmla="*/ 467228 h 605522"/>
                  <a:gd name="connsiteX2" fmla="*/ 607639 w 607639"/>
                  <a:gd name="connsiteY2" fmla="*/ 533887 h 605522"/>
                  <a:gd name="connsiteX3" fmla="*/ 535909 w 607639"/>
                  <a:gd name="connsiteY3" fmla="*/ 605522 h 605522"/>
                  <a:gd name="connsiteX4" fmla="*/ 470319 w 607639"/>
                  <a:gd name="connsiteY4" fmla="*/ 562861 h 605522"/>
                  <a:gd name="connsiteX5" fmla="*/ 539770 w 607639"/>
                  <a:gd name="connsiteY5" fmla="*/ 462319 h 605522"/>
                  <a:gd name="connsiteX6" fmla="*/ 89495 w 607639"/>
                  <a:gd name="connsiteY6" fmla="*/ 419567 h 605522"/>
                  <a:gd name="connsiteX7" fmla="*/ 134240 w 607639"/>
                  <a:gd name="connsiteY7" fmla="*/ 434641 h 605522"/>
                  <a:gd name="connsiteX8" fmla="*/ 171263 w 607639"/>
                  <a:gd name="connsiteY8" fmla="*/ 504941 h 605522"/>
                  <a:gd name="connsiteX9" fmla="*/ 85737 w 607639"/>
                  <a:gd name="connsiteY9" fmla="*/ 590351 h 605522"/>
                  <a:gd name="connsiteX10" fmla="*/ 212 w 607639"/>
                  <a:gd name="connsiteY10" fmla="*/ 504941 h 605522"/>
                  <a:gd name="connsiteX11" fmla="*/ 89495 w 607639"/>
                  <a:gd name="connsiteY11" fmla="*/ 419567 h 605522"/>
                  <a:gd name="connsiteX12" fmla="*/ 397424 w 607639"/>
                  <a:gd name="connsiteY12" fmla="*/ 114115 h 605522"/>
                  <a:gd name="connsiteX13" fmla="*/ 402675 w 607639"/>
                  <a:gd name="connsiteY13" fmla="*/ 115181 h 605522"/>
                  <a:gd name="connsiteX14" fmla="*/ 430267 w 607639"/>
                  <a:gd name="connsiteY14" fmla="*/ 148770 h 605522"/>
                  <a:gd name="connsiteX15" fmla="*/ 430356 w 607639"/>
                  <a:gd name="connsiteY15" fmla="*/ 154101 h 605522"/>
                  <a:gd name="connsiteX16" fmla="*/ 362802 w 607639"/>
                  <a:gd name="connsiteY16" fmla="*/ 209371 h 605522"/>
                  <a:gd name="connsiteX17" fmla="*/ 359420 w 607639"/>
                  <a:gd name="connsiteY17" fmla="*/ 337860 h 605522"/>
                  <a:gd name="connsiteX18" fmla="*/ 480642 w 607639"/>
                  <a:gd name="connsiteY18" fmla="*/ 448400 h 605522"/>
                  <a:gd name="connsiteX19" fmla="*/ 480286 w 607639"/>
                  <a:gd name="connsiteY19" fmla="*/ 453820 h 605522"/>
                  <a:gd name="connsiteX20" fmla="*/ 450915 w 607639"/>
                  <a:gd name="connsiteY20" fmla="*/ 485721 h 605522"/>
                  <a:gd name="connsiteX21" fmla="*/ 445575 w 607639"/>
                  <a:gd name="connsiteY21" fmla="*/ 486520 h 605522"/>
                  <a:gd name="connsiteX22" fmla="*/ 324442 w 607639"/>
                  <a:gd name="connsiteY22" fmla="*/ 375981 h 605522"/>
                  <a:gd name="connsiteX23" fmla="*/ 196011 w 607639"/>
                  <a:gd name="connsiteY23" fmla="*/ 390642 h 605522"/>
                  <a:gd name="connsiteX24" fmla="*/ 170912 w 607639"/>
                  <a:gd name="connsiteY24" fmla="*/ 426985 h 605522"/>
                  <a:gd name="connsiteX25" fmla="*/ 165661 w 607639"/>
                  <a:gd name="connsiteY25" fmla="*/ 427430 h 605522"/>
                  <a:gd name="connsiteX26" fmla="*/ 129704 w 607639"/>
                  <a:gd name="connsiteY26" fmla="*/ 402727 h 605522"/>
                  <a:gd name="connsiteX27" fmla="*/ 128279 w 607639"/>
                  <a:gd name="connsiteY27" fmla="*/ 397573 h 605522"/>
                  <a:gd name="connsiteX28" fmla="*/ 153289 w 607639"/>
                  <a:gd name="connsiteY28" fmla="*/ 361319 h 605522"/>
                  <a:gd name="connsiteX29" fmla="*/ 131929 w 607639"/>
                  <a:gd name="connsiteY29" fmla="*/ 209371 h 605522"/>
                  <a:gd name="connsiteX30" fmla="*/ 111547 w 607639"/>
                  <a:gd name="connsiteY30" fmla="*/ 192666 h 605522"/>
                  <a:gd name="connsiteX31" fmla="*/ 111725 w 607639"/>
                  <a:gd name="connsiteY31" fmla="*/ 187245 h 605522"/>
                  <a:gd name="connsiteX32" fmla="*/ 139227 w 607639"/>
                  <a:gd name="connsiteY32" fmla="*/ 153923 h 605522"/>
                  <a:gd name="connsiteX33" fmla="*/ 144478 w 607639"/>
                  <a:gd name="connsiteY33" fmla="*/ 152679 h 605522"/>
                  <a:gd name="connsiteX34" fmla="*/ 164771 w 607639"/>
                  <a:gd name="connsiteY34" fmla="*/ 169385 h 605522"/>
                  <a:gd name="connsiteX35" fmla="*/ 329960 w 607639"/>
                  <a:gd name="connsiteY35" fmla="*/ 169385 h 605522"/>
                  <a:gd name="connsiteX36" fmla="*/ 60695 w 607639"/>
                  <a:gd name="connsiteY36" fmla="*/ 56735 h 605522"/>
                  <a:gd name="connsiteX37" fmla="*/ 121302 w 607639"/>
                  <a:gd name="connsiteY37" fmla="*/ 117350 h 605522"/>
                  <a:gd name="connsiteX38" fmla="*/ 60695 w 607639"/>
                  <a:gd name="connsiteY38" fmla="*/ 177966 h 605522"/>
                  <a:gd name="connsiteX39" fmla="*/ 0 w 607639"/>
                  <a:gd name="connsiteY39" fmla="*/ 117350 h 605522"/>
                  <a:gd name="connsiteX40" fmla="*/ 60695 w 607639"/>
                  <a:gd name="connsiteY40" fmla="*/ 56735 h 605522"/>
                  <a:gd name="connsiteX41" fmla="*/ 490042 w 607639"/>
                  <a:gd name="connsiteY41" fmla="*/ 0 h 605522"/>
                  <a:gd name="connsiteX42" fmla="*/ 561772 w 607639"/>
                  <a:gd name="connsiteY42" fmla="*/ 71624 h 605522"/>
                  <a:gd name="connsiteX43" fmla="*/ 490042 w 607639"/>
                  <a:gd name="connsiteY43" fmla="*/ 143248 h 605522"/>
                  <a:gd name="connsiteX44" fmla="*/ 418312 w 607639"/>
                  <a:gd name="connsiteY44" fmla="*/ 71624 h 605522"/>
                  <a:gd name="connsiteX45" fmla="*/ 490042 w 607639"/>
                  <a:gd name="connsiteY45" fmla="*/ 0 h 60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607639" h="605522">
                    <a:moveTo>
                      <a:pt x="539770" y="462319"/>
                    </a:moveTo>
                    <a:cubicBezTo>
                      <a:pt x="546987" y="462769"/>
                      <a:pt x="554386" y="464351"/>
                      <a:pt x="561806" y="467228"/>
                    </a:cubicBezTo>
                    <a:cubicBezTo>
                      <a:pt x="589662" y="477983"/>
                      <a:pt x="607639" y="504201"/>
                      <a:pt x="607639" y="533887"/>
                    </a:cubicBezTo>
                    <a:cubicBezTo>
                      <a:pt x="607639" y="573437"/>
                      <a:pt x="575423" y="605522"/>
                      <a:pt x="535909" y="605522"/>
                    </a:cubicBezTo>
                    <a:cubicBezTo>
                      <a:pt x="507074" y="605522"/>
                      <a:pt x="481977" y="589168"/>
                      <a:pt x="470319" y="562861"/>
                    </a:cubicBezTo>
                    <a:cubicBezTo>
                      <a:pt x="447658" y="511457"/>
                      <a:pt x="489251" y="459167"/>
                      <a:pt x="539770" y="462319"/>
                    </a:cubicBezTo>
                    <a:close/>
                    <a:moveTo>
                      <a:pt x="89495" y="419567"/>
                    </a:moveTo>
                    <a:cubicBezTo>
                      <a:pt x="104705" y="420171"/>
                      <a:pt x="120134" y="424931"/>
                      <a:pt x="134240" y="434641"/>
                    </a:cubicBezTo>
                    <a:cubicBezTo>
                      <a:pt x="157379" y="450638"/>
                      <a:pt x="171263" y="476946"/>
                      <a:pt x="171263" y="504941"/>
                    </a:cubicBezTo>
                    <a:cubicBezTo>
                      <a:pt x="171263" y="552046"/>
                      <a:pt x="132816" y="590351"/>
                      <a:pt x="85737" y="590351"/>
                    </a:cubicBezTo>
                    <a:cubicBezTo>
                      <a:pt x="38569" y="590351"/>
                      <a:pt x="212" y="552046"/>
                      <a:pt x="212" y="504941"/>
                    </a:cubicBezTo>
                    <a:cubicBezTo>
                      <a:pt x="212" y="453349"/>
                      <a:pt x="43865" y="417754"/>
                      <a:pt x="89495" y="419567"/>
                    </a:cubicBezTo>
                    <a:close/>
                    <a:moveTo>
                      <a:pt x="397424" y="114115"/>
                    </a:moveTo>
                    <a:cubicBezTo>
                      <a:pt x="399115" y="112693"/>
                      <a:pt x="401696" y="113226"/>
                      <a:pt x="402675" y="115181"/>
                    </a:cubicBezTo>
                    <a:cubicBezTo>
                      <a:pt x="409350" y="128421"/>
                      <a:pt x="418785" y="139795"/>
                      <a:pt x="430267" y="148770"/>
                    </a:cubicBezTo>
                    <a:cubicBezTo>
                      <a:pt x="431958" y="150102"/>
                      <a:pt x="432047" y="152679"/>
                      <a:pt x="430356" y="154101"/>
                    </a:cubicBezTo>
                    <a:lnTo>
                      <a:pt x="362802" y="209371"/>
                    </a:lnTo>
                    <a:cubicBezTo>
                      <a:pt x="384252" y="249624"/>
                      <a:pt x="383095" y="298585"/>
                      <a:pt x="359420" y="337860"/>
                    </a:cubicBezTo>
                    <a:lnTo>
                      <a:pt x="480642" y="448400"/>
                    </a:lnTo>
                    <a:cubicBezTo>
                      <a:pt x="482244" y="449911"/>
                      <a:pt x="482066" y="452576"/>
                      <a:pt x="480286" y="453820"/>
                    </a:cubicBezTo>
                    <a:cubicBezTo>
                      <a:pt x="467737" y="462440"/>
                      <a:pt x="457857" y="473636"/>
                      <a:pt x="450915" y="485721"/>
                    </a:cubicBezTo>
                    <a:cubicBezTo>
                      <a:pt x="449758" y="487676"/>
                      <a:pt x="447177" y="488031"/>
                      <a:pt x="445575" y="486520"/>
                    </a:cubicBezTo>
                    <a:lnTo>
                      <a:pt x="324442" y="375981"/>
                    </a:lnTo>
                    <a:cubicBezTo>
                      <a:pt x="287328" y="402994"/>
                      <a:pt x="238376" y="408680"/>
                      <a:pt x="196011" y="390642"/>
                    </a:cubicBezTo>
                    <a:lnTo>
                      <a:pt x="170912" y="426985"/>
                    </a:lnTo>
                    <a:cubicBezTo>
                      <a:pt x="169755" y="428762"/>
                      <a:pt x="167174" y="429029"/>
                      <a:pt x="165661" y="427430"/>
                    </a:cubicBezTo>
                    <a:cubicBezTo>
                      <a:pt x="155336" y="416855"/>
                      <a:pt x="143232" y="408503"/>
                      <a:pt x="129704" y="402727"/>
                    </a:cubicBezTo>
                    <a:cubicBezTo>
                      <a:pt x="127745" y="401838"/>
                      <a:pt x="127033" y="399350"/>
                      <a:pt x="128279" y="397573"/>
                    </a:cubicBezTo>
                    <a:lnTo>
                      <a:pt x="153289" y="361319"/>
                    </a:lnTo>
                    <a:cubicBezTo>
                      <a:pt x="113861" y="320622"/>
                      <a:pt x="105495" y="258865"/>
                      <a:pt x="131929" y="209371"/>
                    </a:cubicBezTo>
                    <a:lnTo>
                      <a:pt x="111547" y="192666"/>
                    </a:lnTo>
                    <a:cubicBezTo>
                      <a:pt x="109856" y="191244"/>
                      <a:pt x="109945" y="188578"/>
                      <a:pt x="111725" y="187245"/>
                    </a:cubicBezTo>
                    <a:cubicBezTo>
                      <a:pt x="123651" y="178537"/>
                      <a:pt x="132997" y="167252"/>
                      <a:pt x="139227" y="153923"/>
                    </a:cubicBezTo>
                    <a:cubicBezTo>
                      <a:pt x="140117" y="151880"/>
                      <a:pt x="142787" y="151258"/>
                      <a:pt x="144478" y="152679"/>
                    </a:cubicBezTo>
                    <a:lnTo>
                      <a:pt x="164771" y="169385"/>
                    </a:lnTo>
                    <a:cubicBezTo>
                      <a:pt x="212565" y="130376"/>
                      <a:pt x="282076" y="130287"/>
                      <a:pt x="329960" y="169385"/>
                    </a:cubicBezTo>
                    <a:close/>
                    <a:moveTo>
                      <a:pt x="60695" y="56735"/>
                    </a:moveTo>
                    <a:cubicBezTo>
                      <a:pt x="94158" y="56735"/>
                      <a:pt x="121302" y="83932"/>
                      <a:pt x="121302" y="117350"/>
                    </a:cubicBezTo>
                    <a:cubicBezTo>
                      <a:pt x="121302" y="150858"/>
                      <a:pt x="94158" y="177966"/>
                      <a:pt x="60695" y="177966"/>
                    </a:cubicBezTo>
                    <a:cubicBezTo>
                      <a:pt x="27233" y="177966"/>
                      <a:pt x="0" y="150769"/>
                      <a:pt x="0" y="117350"/>
                    </a:cubicBezTo>
                    <a:cubicBezTo>
                      <a:pt x="0" y="83932"/>
                      <a:pt x="27233" y="56735"/>
                      <a:pt x="60695" y="56735"/>
                    </a:cubicBezTo>
                    <a:close/>
                    <a:moveTo>
                      <a:pt x="490042" y="0"/>
                    </a:moveTo>
                    <a:cubicBezTo>
                      <a:pt x="529556" y="0"/>
                      <a:pt x="561772" y="32169"/>
                      <a:pt x="561772" y="71624"/>
                    </a:cubicBezTo>
                    <a:cubicBezTo>
                      <a:pt x="561772" y="111168"/>
                      <a:pt x="529556" y="143248"/>
                      <a:pt x="490042" y="143248"/>
                    </a:cubicBezTo>
                    <a:cubicBezTo>
                      <a:pt x="449816" y="143248"/>
                      <a:pt x="418312" y="110635"/>
                      <a:pt x="418312" y="71624"/>
                    </a:cubicBezTo>
                    <a:cubicBezTo>
                      <a:pt x="418312" y="32169"/>
                      <a:pt x="450439" y="0"/>
                      <a:pt x="4900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文本框 18">
                <a:extLst>
                  <a:ext uri="{FF2B5EF4-FFF2-40B4-BE49-F238E27FC236}">
                    <a16:creationId xmlns:a16="http://schemas.microsoft.com/office/drawing/2014/main" xmlns="" id="{A48BAE36-0A4C-4B4E-90B7-4615E32E7796}"/>
                  </a:ext>
                </a:extLst>
              </p:cNvPr>
              <p:cNvSpPr txBox="1"/>
              <p:nvPr/>
            </p:nvSpPr>
            <p:spPr>
              <a:xfrm>
                <a:off x="8459196" y="4566555"/>
                <a:ext cx="2347349" cy="1274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995110" y="1884525"/>
              <a:ext cx="2347349" cy="3956225"/>
              <a:chOff x="5016500" y="1884525"/>
              <a:chExt cx="2347349" cy="3956225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5614239" y="1884525"/>
                <a:ext cx="1151870" cy="11518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5614239" y="3563262"/>
                <a:ext cx="1151870" cy="4769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</a:p>
            </p:txBody>
          </p:sp>
          <p:sp>
            <p:nvSpPr>
              <p:cNvPr id="106" name="microscope_18061"/>
              <p:cNvSpPr>
                <a:spLocks noChangeAspect="1"/>
              </p:cNvSpPr>
              <p:nvPr/>
            </p:nvSpPr>
            <p:spPr bwMode="auto">
              <a:xfrm>
                <a:off x="5954112" y="2146089"/>
                <a:ext cx="472125" cy="684000"/>
              </a:xfrm>
              <a:custGeom>
                <a:avLst/>
                <a:gdLst>
                  <a:gd name="connsiteX0" fmla="*/ 302953 w 418198"/>
                  <a:gd name="connsiteY0" fmla="*/ 299792 h 605874"/>
                  <a:gd name="connsiteX1" fmla="*/ 249019 w 418198"/>
                  <a:gd name="connsiteY1" fmla="*/ 317406 h 605874"/>
                  <a:gd name="connsiteX2" fmla="*/ 269813 w 418198"/>
                  <a:gd name="connsiteY2" fmla="*/ 380633 h 605874"/>
                  <a:gd name="connsiteX3" fmla="*/ 296734 w 418198"/>
                  <a:gd name="connsiteY3" fmla="*/ 400102 h 605874"/>
                  <a:gd name="connsiteX4" fmla="*/ 305646 w 418198"/>
                  <a:gd name="connsiteY4" fmla="*/ 398711 h 605874"/>
                  <a:gd name="connsiteX5" fmla="*/ 322077 w 418198"/>
                  <a:gd name="connsiteY5" fmla="*/ 384620 h 605874"/>
                  <a:gd name="connsiteX6" fmla="*/ 323748 w 418198"/>
                  <a:gd name="connsiteY6" fmla="*/ 362926 h 605874"/>
                  <a:gd name="connsiteX7" fmla="*/ 313908 w 418198"/>
                  <a:gd name="connsiteY7" fmla="*/ 278098 h 605874"/>
                  <a:gd name="connsiteX8" fmla="*/ 340086 w 418198"/>
                  <a:gd name="connsiteY8" fmla="*/ 357642 h 605874"/>
                  <a:gd name="connsiteX9" fmla="*/ 337394 w 418198"/>
                  <a:gd name="connsiteY9" fmla="*/ 392314 h 605874"/>
                  <a:gd name="connsiteX10" fmla="*/ 310937 w 418198"/>
                  <a:gd name="connsiteY10" fmla="*/ 415028 h 605874"/>
                  <a:gd name="connsiteX11" fmla="*/ 296827 w 418198"/>
                  <a:gd name="connsiteY11" fmla="*/ 417253 h 605874"/>
                  <a:gd name="connsiteX12" fmla="*/ 253475 w 418198"/>
                  <a:gd name="connsiteY12" fmla="*/ 386010 h 605874"/>
                  <a:gd name="connsiteX13" fmla="*/ 227389 w 418198"/>
                  <a:gd name="connsiteY13" fmla="*/ 306467 h 605874"/>
                  <a:gd name="connsiteX14" fmla="*/ 174927 w 418198"/>
                  <a:gd name="connsiteY14" fmla="*/ 169081 h 605874"/>
                  <a:gd name="connsiteX15" fmla="*/ 95631 w 418198"/>
                  <a:gd name="connsiteY15" fmla="*/ 195222 h 605874"/>
                  <a:gd name="connsiteX16" fmla="*/ 29521 w 418198"/>
                  <a:gd name="connsiteY16" fmla="*/ 252045 h 605874"/>
                  <a:gd name="connsiteX17" fmla="*/ 22929 w 418198"/>
                  <a:gd name="connsiteY17" fmla="*/ 338996 h 605874"/>
                  <a:gd name="connsiteX18" fmla="*/ 58305 w 418198"/>
                  <a:gd name="connsiteY18" fmla="*/ 441613 h 605874"/>
                  <a:gd name="connsiteX19" fmla="*/ 105566 w 418198"/>
                  <a:gd name="connsiteY19" fmla="*/ 420478 h 605874"/>
                  <a:gd name="connsiteX20" fmla="*/ 73254 w 418198"/>
                  <a:gd name="connsiteY20" fmla="*/ 322403 h 605874"/>
                  <a:gd name="connsiteX21" fmla="*/ 76690 w 418198"/>
                  <a:gd name="connsiteY21" fmla="*/ 275869 h 605874"/>
                  <a:gd name="connsiteX22" fmla="*/ 112159 w 418198"/>
                  <a:gd name="connsiteY22" fmla="*/ 245371 h 605874"/>
                  <a:gd name="connsiteX23" fmla="*/ 191454 w 418198"/>
                  <a:gd name="connsiteY23" fmla="*/ 219323 h 605874"/>
                  <a:gd name="connsiteX24" fmla="*/ 176998 w 418198"/>
                  <a:gd name="connsiteY24" fmla="*/ 150374 h 605874"/>
                  <a:gd name="connsiteX25" fmla="*/ 204184 w 418198"/>
                  <a:gd name="connsiteY25" fmla="*/ 233098 h 605874"/>
                  <a:gd name="connsiteX26" fmla="*/ 117544 w 418198"/>
                  <a:gd name="connsiteY26" fmla="*/ 261593 h 605874"/>
                  <a:gd name="connsiteX27" fmla="*/ 89503 w 418198"/>
                  <a:gd name="connsiteY27" fmla="*/ 317027 h 605874"/>
                  <a:gd name="connsiteX28" fmla="*/ 123858 w 418198"/>
                  <a:gd name="connsiteY28" fmla="*/ 421219 h 605874"/>
                  <a:gd name="connsiteX29" fmla="*/ 184676 w 418198"/>
                  <a:gd name="connsiteY29" fmla="*/ 470071 h 605874"/>
                  <a:gd name="connsiteX30" fmla="*/ 351438 w 418198"/>
                  <a:gd name="connsiteY30" fmla="*/ 420200 h 605874"/>
                  <a:gd name="connsiteX31" fmla="*/ 370844 w 418198"/>
                  <a:gd name="connsiteY31" fmla="*/ 417326 h 605874"/>
                  <a:gd name="connsiteX32" fmla="*/ 416062 w 418198"/>
                  <a:gd name="connsiteY32" fmla="*/ 445970 h 605874"/>
                  <a:gd name="connsiteX33" fmla="*/ 418198 w 418198"/>
                  <a:gd name="connsiteY33" fmla="*/ 453108 h 605874"/>
                  <a:gd name="connsiteX34" fmla="*/ 223395 w 418198"/>
                  <a:gd name="connsiteY34" fmla="*/ 541542 h 605874"/>
                  <a:gd name="connsiteX35" fmla="*/ 363416 w 418198"/>
                  <a:gd name="connsiteY35" fmla="*/ 541542 h 605874"/>
                  <a:gd name="connsiteX36" fmla="*/ 363416 w 418198"/>
                  <a:gd name="connsiteY36" fmla="*/ 605874 h 605874"/>
                  <a:gd name="connsiteX37" fmla="*/ 27200 w 418198"/>
                  <a:gd name="connsiteY37" fmla="*/ 605874 h 605874"/>
                  <a:gd name="connsiteX38" fmla="*/ 27200 w 418198"/>
                  <a:gd name="connsiteY38" fmla="*/ 541542 h 605874"/>
                  <a:gd name="connsiteX39" fmla="*/ 47441 w 418198"/>
                  <a:gd name="connsiteY39" fmla="*/ 541542 h 605874"/>
                  <a:gd name="connsiteX40" fmla="*/ 33978 w 418198"/>
                  <a:gd name="connsiteY40" fmla="*/ 497973 h 605874"/>
                  <a:gd name="connsiteX41" fmla="*/ 44470 w 418198"/>
                  <a:gd name="connsiteY41" fmla="*/ 459133 h 605874"/>
                  <a:gd name="connsiteX42" fmla="*/ 6587 w 418198"/>
                  <a:gd name="connsiteY42" fmla="*/ 344280 h 605874"/>
                  <a:gd name="connsiteX43" fmla="*/ 14200 w 418198"/>
                  <a:gd name="connsiteY43" fmla="*/ 244351 h 605874"/>
                  <a:gd name="connsiteX44" fmla="*/ 90246 w 418198"/>
                  <a:gd name="connsiteY44" fmla="*/ 178907 h 605874"/>
                  <a:gd name="connsiteX45" fmla="*/ 241220 w 418198"/>
                  <a:gd name="connsiteY45" fmla="*/ 61251 h 605874"/>
                  <a:gd name="connsiteX46" fmla="*/ 311786 w 418198"/>
                  <a:gd name="connsiteY46" fmla="*/ 276052 h 605874"/>
                  <a:gd name="connsiteX47" fmla="*/ 227390 w 418198"/>
                  <a:gd name="connsiteY47" fmla="*/ 303714 h 605874"/>
                  <a:gd name="connsiteX48" fmla="*/ 204184 w 418198"/>
                  <a:gd name="connsiteY48" fmla="*/ 233098 h 605874"/>
                  <a:gd name="connsiteX49" fmla="*/ 213089 w 418198"/>
                  <a:gd name="connsiteY49" fmla="*/ 230169 h 605874"/>
                  <a:gd name="connsiteX50" fmla="*/ 185790 w 418198"/>
                  <a:gd name="connsiteY50" fmla="*/ 147482 h 605874"/>
                  <a:gd name="connsiteX51" fmla="*/ 176998 w 418198"/>
                  <a:gd name="connsiteY51" fmla="*/ 150374 h 605874"/>
                  <a:gd name="connsiteX52" fmla="*/ 156824 w 418198"/>
                  <a:gd name="connsiteY52" fmla="*/ 88983 h 605874"/>
                  <a:gd name="connsiteX53" fmla="*/ 239456 w 418198"/>
                  <a:gd name="connsiteY53" fmla="*/ 0 h 605874"/>
                  <a:gd name="connsiteX54" fmla="*/ 253781 w 418198"/>
                  <a:gd name="connsiteY54" fmla="*/ 43750 h 605874"/>
                  <a:gd name="connsiteX55" fmla="*/ 125846 w 418198"/>
                  <a:gd name="connsiteY55" fmla="*/ 85666 h 605874"/>
                  <a:gd name="connsiteX56" fmla="*/ 111521 w 418198"/>
                  <a:gd name="connsiteY56" fmla="*/ 41916 h 60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418198" h="605874">
                    <a:moveTo>
                      <a:pt x="302953" y="299792"/>
                    </a:moveTo>
                    <a:lnTo>
                      <a:pt x="249019" y="317406"/>
                    </a:lnTo>
                    <a:lnTo>
                      <a:pt x="269813" y="380633"/>
                    </a:lnTo>
                    <a:cubicBezTo>
                      <a:pt x="273619" y="392314"/>
                      <a:pt x="284480" y="400102"/>
                      <a:pt x="296734" y="400102"/>
                    </a:cubicBezTo>
                    <a:cubicBezTo>
                      <a:pt x="299797" y="400102"/>
                      <a:pt x="302768" y="399731"/>
                      <a:pt x="305646" y="398711"/>
                    </a:cubicBezTo>
                    <a:cubicBezTo>
                      <a:pt x="312794" y="396394"/>
                      <a:pt x="318642" y="391387"/>
                      <a:pt x="322077" y="384620"/>
                    </a:cubicBezTo>
                    <a:cubicBezTo>
                      <a:pt x="325511" y="377852"/>
                      <a:pt x="326068" y="370157"/>
                      <a:pt x="323748" y="362926"/>
                    </a:cubicBezTo>
                    <a:close/>
                    <a:moveTo>
                      <a:pt x="313908" y="278098"/>
                    </a:moveTo>
                    <a:lnTo>
                      <a:pt x="340086" y="357642"/>
                    </a:lnTo>
                    <a:cubicBezTo>
                      <a:pt x="343892" y="369137"/>
                      <a:pt x="342871" y="381468"/>
                      <a:pt x="337394" y="392314"/>
                    </a:cubicBezTo>
                    <a:cubicBezTo>
                      <a:pt x="331917" y="403161"/>
                      <a:pt x="322541" y="411227"/>
                      <a:pt x="310937" y="415028"/>
                    </a:cubicBezTo>
                    <a:cubicBezTo>
                      <a:pt x="306388" y="416511"/>
                      <a:pt x="301654" y="417253"/>
                      <a:pt x="296827" y="417253"/>
                    </a:cubicBezTo>
                    <a:cubicBezTo>
                      <a:pt x="277054" y="417253"/>
                      <a:pt x="259601" y="404737"/>
                      <a:pt x="253475" y="386010"/>
                    </a:cubicBezTo>
                    <a:lnTo>
                      <a:pt x="227389" y="306467"/>
                    </a:lnTo>
                    <a:close/>
                    <a:moveTo>
                      <a:pt x="174927" y="169081"/>
                    </a:moveTo>
                    <a:lnTo>
                      <a:pt x="95631" y="195222"/>
                    </a:lnTo>
                    <a:cubicBezTo>
                      <a:pt x="66755" y="204677"/>
                      <a:pt x="43263" y="224885"/>
                      <a:pt x="29521" y="252045"/>
                    </a:cubicBezTo>
                    <a:cubicBezTo>
                      <a:pt x="15779" y="279299"/>
                      <a:pt x="13458" y="310167"/>
                      <a:pt x="22929" y="338996"/>
                    </a:cubicBezTo>
                    <a:lnTo>
                      <a:pt x="58305" y="441613"/>
                    </a:lnTo>
                    <a:cubicBezTo>
                      <a:pt x="71304" y="429284"/>
                      <a:pt x="87739" y="421961"/>
                      <a:pt x="105566" y="420478"/>
                    </a:cubicBezTo>
                    <a:lnTo>
                      <a:pt x="73254" y="322403"/>
                    </a:lnTo>
                    <a:cubicBezTo>
                      <a:pt x="68147" y="307015"/>
                      <a:pt x="69354" y="290422"/>
                      <a:pt x="76690" y="275869"/>
                    </a:cubicBezTo>
                    <a:cubicBezTo>
                      <a:pt x="84118" y="261315"/>
                      <a:pt x="96653" y="250470"/>
                      <a:pt x="112159" y="245371"/>
                    </a:cubicBezTo>
                    <a:lnTo>
                      <a:pt x="191454" y="219323"/>
                    </a:lnTo>
                    <a:close/>
                    <a:moveTo>
                      <a:pt x="176998" y="150374"/>
                    </a:moveTo>
                    <a:lnTo>
                      <a:pt x="204184" y="233098"/>
                    </a:lnTo>
                    <a:lnTo>
                      <a:pt x="117544" y="261593"/>
                    </a:lnTo>
                    <a:cubicBezTo>
                      <a:pt x="94517" y="269195"/>
                      <a:pt x="81982" y="294038"/>
                      <a:pt x="89503" y="317027"/>
                    </a:cubicBezTo>
                    <a:lnTo>
                      <a:pt x="123858" y="421219"/>
                    </a:lnTo>
                    <a:cubicBezTo>
                      <a:pt x="151714" y="425484"/>
                      <a:pt x="174648" y="444023"/>
                      <a:pt x="184676" y="470071"/>
                    </a:cubicBezTo>
                    <a:lnTo>
                      <a:pt x="351438" y="420200"/>
                    </a:lnTo>
                    <a:cubicBezTo>
                      <a:pt x="357844" y="418253"/>
                      <a:pt x="364344" y="417326"/>
                      <a:pt x="370844" y="417326"/>
                    </a:cubicBezTo>
                    <a:cubicBezTo>
                      <a:pt x="393128" y="417326"/>
                      <a:pt x="410863" y="428543"/>
                      <a:pt x="416062" y="445970"/>
                    </a:cubicBezTo>
                    <a:lnTo>
                      <a:pt x="418198" y="453108"/>
                    </a:lnTo>
                    <a:lnTo>
                      <a:pt x="223395" y="541542"/>
                    </a:lnTo>
                    <a:lnTo>
                      <a:pt x="363416" y="541542"/>
                    </a:lnTo>
                    <a:lnTo>
                      <a:pt x="363416" y="605874"/>
                    </a:lnTo>
                    <a:lnTo>
                      <a:pt x="27200" y="605874"/>
                    </a:lnTo>
                    <a:lnTo>
                      <a:pt x="27200" y="541542"/>
                    </a:lnTo>
                    <a:lnTo>
                      <a:pt x="47441" y="541542"/>
                    </a:lnTo>
                    <a:cubicBezTo>
                      <a:pt x="38713" y="528749"/>
                      <a:pt x="33978" y="513454"/>
                      <a:pt x="33978" y="497973"/>
                    </a:cubicBezTo>
                    <a:cubicBezTo>
                      <a:pt x="33978" y="484347"/>
                      <a:pt x="37599" y="470998"/>
                      <a:pt x="44470" y="459133"/>
                    </a:cubicBezTo>
                    <a:lnTo>
                      <a:pt x="6587" y="344280"/>
                    </a:lnTo>
                    <a:cubicBezTo>
                      <a:pt x="-4277" y="311187"/>
                      <a:pt x="-1677" y="275591"/>
                      <a:pt x="14200" y="244351"/>
                    </a:cubicBezTo>
                    <a:cubicBezTo>
                      <a:pt x="29985" y="213112"/>
                      <a:pt x="57005" y="189845"/>
                      <a:pt x="90246" y="178907"/>
                    </a:cubicBezTo>
                    <a:close/>
                    <a:moveTo>
                      <a:pt x="241220" y="61251"/>
                    </a:moveTo>
                    <a:lnTo>
                      <a:pt x="311786" y="276052"/>
                    </a:lnTo>
                    <a:lnTo>
                      <a:pt x="227390" y="303714"/>
                    </a:lnTo>
                    <a:lnTo>
                      <a:pt x="204184" y="233098"/>
                    </a:lnTo>
                    <a:lnTo>
                      <a:pt x="213089" y="230169"/>
                    </a:lnTo>
                    <a:lnTo>
                      <a:pt x="185790" y="147482"/>
                    </a:lnTo>
                    <a:lnTo>
                      <a:pt x="176998" y="150374"/>
                    </a:lnTo>
                    <a:lnTo>
                      <a:pt x="156824" y="88983"/>
                    </a:lnTo>
                    <a:close/>
                    <a:moveTo>
                      <a:pt x="239456" y="0"/>
                    </a:moveTo>
                    <a:lnTo>
                      <a:pt x="253781" y="43750"/>
                    </a:lnTo>
                    <a:lnTo>
                      <a:pt x="125846" y="85666"/>
                    </a:lnTo>
                    <a:lnTo>
                      <a:pt x="111521" y="419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A48BAE36-0A4C-4B4E-90B7-4615E32E7796}"/>
                  </a:ext>
                </a:extLst>
              </p:cNvPr>
              <p:cNvSpPr txBox="1"/>
              <p:nvPr/>
            </p:nvSpPr>
            <p:spPr>
              <a:xfrm>
                <a:off x="5016500" y="4566555"/>
                <a:ext cx="2347349" cy="1274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531024" y="1884524"/>
              <a:ext cx="2347349" cy="3956226"/>
              <a:chOff x="1531024" y="1884524"/>
              <a:chExt cx="2347349" cy="3956226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128764" y="1884524"/>
                <a:ext cx="1151870" cy="11518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2128764" y="3578317"/>
                <a:ext cx="1151870" cy="3885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</a:p>
            </p:txBody>
          </p:sp>
          <p:sp>
            <p:nvSpPr>
              <p:cNvPr id="105" name="pencil-writing-on-notebook_67897"/>
              <p:cNvSpPr>
                <a:spLocks noChangeAspect="1"/>
              </p:cNvSpPr>
              <p:nvPr/>
            </p:nvSpPr>
            <p:spPr bwMode="auto">
              <a:xfrm>
                <a:off x="2399857" y="2204765"/>
                <a:ext cx="609685" cy="566649"/>
              </a:xfrm>
              <a:custGeom>
                <a:avLst/>
                <a:gdLst>
                  <a:gd name="connsiteX0" fmla="*/ 390025 w 609523"/>
                  <a:gd name="connsiteY0" fmla="*/ 408698 h 566499"/>
                  <a:gd name="connsiteX1" fmla="*/ 385384 w 609523"/>
                  <a:gd name="connsiteY1" fmla="*/ 445099 h 566499"/>
                  <a:gd name="connsiteX2" fmla="*/ 386855 w 609523"/>
                  <a:gd name="connsiteY2" fmla="*/ 449169 h 566499"/>
                  <a:gd name="connsiteX3" fmla="*/ 390930 w 609523"/>
                  <a:gd name="connsiteY3" fmla="*/ 450525 h 566499"/>
                  <a:gd name="connsiteX4" fmla="*/ 427265 w 609523"/>
                  <a:gd name="connsiteY4" fmla="*/ 446004 h 566499"/>
                  <a:gd name="connsiteX5" fmla="*/ 437339 w 609523"/>
                  <a:gd name="connsiteY5" fmla="*/ 277675 h 566499"/>
                  <a:gd name="connsiteX6" fmla="*/ 489068 w 609523"/>
                  <a:gd name="connsiteY6" fmla="*/ 329338 h 566499"/>
                  <a:gd name="connsiteX7" fmla="*/ 441980 w 609523"/>
                  <a:gd name="connsiteY7" fmla="*/ 376366 h 566499"/>
                  <a:gd name="connsiteX8" fmla="*/ 441980 w 609523"/>
                  <a:gd name="connsiteY8" fmla="*/ 394114 h 566499"/>
                  <a:gd name="connsiteX9" fmla="*/ 459638 w 609523"/>
                  <a:gd name="connsiteY9" fmla="*/ 394114 h 566499"/>
                  <a:gd name="connsiteX10" fmla="*/ 506726 w 609523"/>
                  <a:gd name="connsiteY10" fmla="*/ 347087 h 566499"/>
                  <a:gd name="connsiteX11" fmla="*/ 558455 w 609523"/>
                  <a:gd name="connsiteY11" fmla="*/ 398749 h 566499"/>
                  <a:gd name="connsiteX12" fmla="*/ 498803 w 609523"/>
                  <a:gd name="connsiteY12" fmla="*/ 458326 h 566499"/>
                  <a:gd name="connsiteX13" fmla="*/ 489747 w 609523"/>
                  <a:gd name="connsiteY13" fmla="*/ 462735 h 566499"/>
                  <a:gd name="connsiteX14" fmla="*/ 376102 w 609523"/>
                  <a:gd name="connsiteY14" fmla="*/ 477092 h 566499"/>
                  <a:gd name="connsiteX15" fmla="*/ 363311 w 609523"/>
                  <a:gd name="connsiteY15" fmla="*/ 472683 h 566499"/>
                  <a:gd name="connsiteX16" fmla="*/ 358897 w 609523"/>
                  <a:gd name="connsiteY16" fmla="*/ 459795 h 566499"/>
                  <a:gd name="connsiteX17" fmla="*/ 373272 w 609523"/>
                  <a:gd name="connsiteY17" fmla="*/ 346295 h 566499"/>
                  <a:gd name="connsiteX18" fmla="*/ 377574 w 609523"/>
                  <a:gd name="connsiteY18" fmla="*/ 337364 h 566499"/>
                  <a:gd name="connsiteX19" fmla="*/ 523865 w 609523"/>
                  <a:gd name="connsiteY19" fmla="*/ 226806 h 566499"/>
                  <a:gd name="connsiteX20" fmla="*/ 584479 w 609523"/>
                  <a:gd name="connsiteY20" fmla="*/ 251812 h 566499"/>
                  <a:gd name="connsiteX21" fmla="*/ 584479 w 609523"/>
                  <a:gd name="connsiteY21" fmla="*/ 372748 h 566499"/>
                  <a:gd name="connsiteX22" fmla="*/ 578140 w 609523"/>
                  <a:gd name="connsiteY22" fmla="*/ 379077 h 566499"/>
                  <a:gd name="connsiteX23" fmla="*/ 456911 w 609523"/>
                  <a:gd name="connsiteY23" fmla="*/ 258141 h 566499"/>
                  <a:gd name="connsiteX24" fmla="*/ 463250 w 609523"/>
                  <a:gd name="connsiteY24" fmla="*/ 251812 h 566499"/>
                  <a:gd name="connsiteX25" fmla="*/ 523865 w 609523"/>
                  <a:gd name="connsiteY25" fmla="*/ 226806 h 566499"/>
                  <a:gd name="connsiteX26" fmla="*/ 96229 w 609523"/>
                  <a:gd name="connsiteY26" fmla="*/ 45211 h 566499"/>
                  <a:gd name="connsiteX27" fmla="*/ 96229 w 609523"/>
                  <a:gd name="connsiteY27" fmla="*/ 103873 h 566499"/>
                  <a:gd name="connsiteX28" fmla="*/ 103361 w 609523"/>
                  <a:gd name="connsiteY28" fmla="*/ 103873 h 566499"/>
                  <a:gd name="connsiteX29" fmla="*/ 132117 w 609523"/>
                  <a:gd name="connsiteY29" fmla="*/ 132582 h 566499"/>
                  <a:gd name="connsiteX30" fmla="*/ 103361 w 609523"/>
                  <a:gd name="connsiteY30" fmla="*/ 161179 h 566499"/>
                  <a:gd name="connsiteX31" fmla="*/ 96229 w 609523"/>
                  <a:gd name="connsiteY31" fmla="*/ 161179 h 566499"/>
                  <a:gd name="connsiteX32" fmla="*/ 96229 w 609523"/>
                  <a:gd name="connsiteY32" fmla="*/ 254653 h 566499"/>
                  <a:gd name="connsiteX33" fmla="*/ 103361 w 609523"/>
                  <a:gd name="connsiteY33" fmla="*/ 254653 h 566499"/>
                  <a:gd name="connsiteX34" fmla="*/ 132117 w 609523"/>
                  <a:gd name="connsiteY34" fmla="*/ 283249 h 566499"/>
                  <a:gd name="connsiteX35" fmla="*/ 103361 w 609523"/>
                  <a:gd name="connsiteY35" fmla="*/ 311846 h 566499"/>
                  <a:gd name="connsiteX36" fmla="*/ 96229 w 609523"/>
                  <a:gd name="connsiteY36" fmla="*/ 311846 h 566499"/>
                  <a:gd name="connsiteX37" fmla="*/ 96229 w 609523"/>
                  <a:gd name="connsiteY37" fmla="*/ 405320 h 566499"/>
                  <a:gd name="connsiteX38" fmla="*/ 103361 w 609523"/>
                  <a:gd name="connsiteY38" fmla="*/ 405320 h 566499"/>
                  <a:gd name="connsiteX39" fmla="*/ 132117 w 609523"/>
                  <a:gd name="connsiteY39" fmla="*/ 433917 h 566499"/>
                  <a:gd name="connsiteX40" fmla="*/ 103361 w 609523"/>
                  <a:gd name="connsiteY40" fmla="*/ 462626 h 566499"/>
                  <a:gd name="connsiteX41" fmla="*/ 96229 w 609523"/>
                  <a:gd name="connsiteY41" fmla="*/ 462626 h 566499"/>
                  <a:gd name="connsiteX42" fmla="*/ 96229 w 609523"/>
                  <a:gd name="connsiteY42" fmla="*/ 521288 h 566499"/>
                  <a:gd name="connsiteX43" fmla="*/ 142305 w 609523"/>
                  <a:gd name="connsiteY43" fmla="*/ 521288 h 566499"/>
                  <a:gd name="connsiteX44" fmla="*/ 142305 w 609523"/>
                  <a:gd name="connsiteY44" fmla="*/ 45211 h 566499"/>
                  <a:gd name="connsiteX45" fmla="*/ 81172 w 609523"/>
                  <a:gd name="connsiteY45" fmla="*/ 0 h 566499"/>
                  <a:gd name="connsiteX46" fmla="*/ 497786 w 609523"/>
                  <a:gd name="connsiteY46" fmla="*/ 0 h 566499"/>
                  <a:gd name="connsiteX47" fmla="*/ 527900 w 609523"/>
                  <a:gd name="connsiteY47" fmla="*/ 30179 h 566499"/>
                  <a:gd name="connsiteX48" fmla="*/ 527900 w 609523"/>
                  <a:gd name="connsiteY48" fmla="*/ 199495 h 566499"/>
                  <a:gd name="connsiteX49" fmla="*/ 482616 w 609523"/>
                  <a:gd name="connsiteY49" fmla="*/ 210911 h 566499"/>
                  <a:gd name="connsiteX50" fmla="*/ 482616 w 609523"/>
                  <a:gd name="connsiteY50" fmla="*/ 45211 h 566499"/>
                  <a:gd name="connsiteX51" fmla="*/ 190873 w 609523"/>
                  <a:gd name="connsiteY51" fmla="*/ 45211 h 566499"/>
                  <a:gd name="connsiteX52" fmla="*/ 190873 w 609523"/>
                  <a:gd name="connsiteY52" fmla="*/ 521288 h 566499"/>
                  <a:gd name="connsiteX53" fmla="*/ 482616 w 609523"/>
                  <a:gd name="connsiteY53" fmla="*/ 521288 h 566499"/>
                  <a:gd name="connsiteX54" fmla="*/ 482616 w 609523"/>
                  <a:gd name="connsiteY54" fmla="*/ 498004 h 566499"/>
                  <a:gd name="connsiteX55" fmla="*/ 502881 w 609523"/>
                  <a:gd name="connsiteY55" fmla="*/ 495404 h 566499"/>
                  <a:gd name="connsiteX56" fmla="*/ 527900 w 609523"/>
                  <a:gd name="connsiteY56" fmla="*/ 483875 h 566499"/>
                  <a:gd name="connsiteX57" fmla="*/ 527900 w 609523"/>
                  <a:gd name="connsiteY57" fmla="*/ 536320 h 566499"/>
                  <a:gd name="connsiteX58" fmla="*/ 497786 w 609523"/>
                  <a:gd name="connsiteY58" fmla="*/ 566499 h 566499"/>
                  <a:gd name="connsiteX59" fmla="*/ 81172 w 609523"/>
                  <a:gd name="connsiteY59" fmla="*/ 566499 h 566499"/>
                  <a:gd name="connsiteX60" fmla="*/ 50945 w 609523"/>
                  <a:gd name="connsiteY60" fmla="*/ 536320 h 566499"/>
                  <a:gd name="connsiteX61" fmla="*/ 50945 w 609523"/>
                  <a:gd name="connsiteY61" fmla="*/ 462626 h 566499"/>
                  <a:gd name="connsiteX62" fmla="*/ 28642 w 609523"/>
                  <a:gd name="connsiteY62" fmla="*/ 462626 h 566499"/>
                  <a:gd name="connsiteX63" fmla="*/ 0 w 609523"/>
                  <a:gd name="connsiteY63" fmla="*/ 433917 h 566499"/>
                  <a:gd name="connsiteX64" fmla="*/ 28642 w 609523"/>
                  <a:gd name="connsiteY64" fmla="*/ 405320 h 566499"/>
                  <a:gd name="connsiteX65" fmla="*/ 50945 w 609523"/>
                  <a:gd name="connsiteY65" fmla="*/ 405320 h 566499"/>
                  <a:gd name="connsiteX66" fmla="*/ 50945 w 609523"/>
                  <a:gd name="connsiteY66" fmla="*/ 311846 h 566499"/>
                  <a:gd name="connsiteX67" fmla="*/ 28642 w 609523"/>
                  <a:gd name="connsiteY67" fmla="*/ 311846 h 566499"/>
                  <a:gd name="connsiteX68" fmla="*/ 0 w 609523"/>
                  <a:gd name="connsiteY68" fmla="*/ 283249 h 566499"/>
                  <a:gd name="connsiteX69" fmla="*/ 28642 w 609523"/>
                  <a:gd name="connsiteY69" fmla="*/ 254653 h 566499"/>
                  <a:gd name="connsiteX70" fmla="*/ 50945 w 609523"/>
                  <a:gd name="connsiteY70" fmla="*/ 254653 h 566499"/>
                  <a:gd name="connsiteX71" fmla="*/ 50945 w 609523"/>
                  <a:gd name="connsiteY71" fmla="*/ 161179 h 566499"/>
                  <a:gd name="connsiteX72" fmla="*/ 28642 w 609523"/>
                  <a:gd name="connsiteY72" fmla="*/ 161179 h 566499"/>
                  <a:gd name="connsiteX73" fmla="*/ 0 w 609523"/>
                  <a:gd name="connsiteY73" fmla="*/ 132582 h 566499"/>
                  <a:gd name="connsiteX74" fmla="*/ 28642 w 609523"/>
                  <a:gd name="connsiteY74" fmla="*/ 103873 h 566499"/>
                  <a:gd name="connsiteX75" fmla="*/ 50945 w 609523"/>
                  <a:gd name="connsiteY75" fmla="*/ 103873 h 566499"/>
                  <a:gd name="connsiteX76" fmla="*/ 50945 w 609523"/>
                  <a:gd name="connsiteY76" fmla="*/ 30179 h 566499"/>
                  <a:gd name="connsiteX77" fmla="*/ 81172 w 609523"/>
                  <a:gd name="connsiteY77" fmla="*/ 0 h 56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9523" h="566499">
                    <a:moveTo>
                      <a:pt x="390025" y="408698"/>
                    </a:moveTo>
                    <a:lnTo>
                      <a:pt x="385384" y="445099"/>
                    </a:lnTo>
                    <a:cubicBezTo>
                      <a:pt x="385158" y="446569"/>
                      <a:pt x="385724" y="448038"/>
                      <a:pt x="386855" y="449169"/>
                    </a:cubicBezTo>
                    <a:cubicBezTo>
                      <a:pt x="387874" y="450186"/>
                      <a:pt x="389459" y="450752"/>
                      <a:pt x="390930" y="450525"/>
                    </a:cubicBezTo>
                    <a:lnTo>
                      <a:pt x="427265" y="446004"/>
                    </a:lnTo>
                    <a:close/>
                    <a:moveTo>
                      <a:pt x="437339" y="277675"/>
                    </a:moveTo>
                    <a:lnTo>
                      <a:pt x="489068" y="329338"/>
                    </a:lnTo>
                    <a:lnTo>
                      <a:pt x="441980" y="376366"/>
                    </a:lnTo>
                    <a:cubicBezTo>
                      <a:pt x="437000" y="381227"/>
                      <a:pt x="437000" y="389253"/>
                      <a:pt x="441980" y="394114"/>
                    </a:cubicBezTo>
                    <a:cubicBezTo>
                      <a:pt x="446847" y="398976"/>
                      <a:pt x="454771" y="398976"/>
                      <a:pt x="459638" y="394114"/>
                    </a:cubicBezTo>
                    <a:lnTo>
                      <a:pt x="506726" y="347087"/>
                    </a:lnTo>
                    <a:lnTo>
                      <a:pt x="558455" y="398749"/>
                    </a:lnTo>
                    <a:lnTo>
                      <a:pt x="498803" y="458326"/>
                    </a:lnTo>
                    <a:cubicBezTo>
                      <a:pt x="496312" y="460700"/>
                      <a:pt x="493143" y="462282"/>
                      <a:pt x="489747" y="462735"/>
                    </a:cubicBezTo>
                    <a:lnTo>
                      <a:pt x="376102" y="477092"/>
                    </a:lnTo>
                    <a:cubicBezTo>
                      <a:pt x="371348" y="477657"/>
                      <a:pt x="366707" y="475961"/>
                      <a:pt x="363311" y="472683"/>
                    </a:cubicBezTo>
                    <a:cubicBezTo>
                      <a:pt x="359916" y="469291"/>
                      <a:pt x="358331" y="464543"/>
                      <a:pt x="358897" y="459795"/>
                    </a:cubicBezTo>
                    <a:lnTo>
                      <a:pt x="373272" y="346295"/>
                    </a:lnTo>
                    <a:cubicBezTo>
                      <a:pt x="373612" y="342904"/>
                      <a:pt x="375197" y="339738"/>
                      <a:pt x="377574" y="337364"/>
                    </a:cubicBezTo>
                    <a:close/>
                    <a:moveTo>
                      <a:pt x="523865" y="226806"/>
                    </a:moveTo>
                    <a:cubicBezTo>
                      <a:pt x="545824" y="226806"/>
                      <a:pt x="567783" y="235141"/>
                      <a:pt x="584479" y="251812"/>
                    </a:cubicBezTo>
                    <a:cubicBezTo>
                      <a:pt x="617871" y="285154"/>
                      <a:pt x="617871" y="339406"/>
                      <a:pt x="584479" y="372748"/>
                    </a:cubicBezTo>
                    <a:lnTo>
                      <a:pt x="578140" y="379077"/>
                    </a:lnTo>
                    <a:lnTo>
                      <a:pt x="456911" y="258141"/>
                    </a:lnTo>
                    <a:lnTo>
                      <a:pt x="463250" y="251812"/>
                    </a:lnTo>
                    <a:cubicBezTo>
                      <a:pt x="479946" y="235141"/>
                      <a:pt x="501905" y="226806"/>
                      <a:pt x="523865" y="226806"/>
                    </a:cubicBezTo>
                    <a:close/>
                    <a:moveTo>
                      <a:pt x="96229" y="45211"/>
                    </a:moveTo>
                    <a:lnTo>
                      <a:pt x="96229" y="103873"/>
                    </a:lnTo>
                    <a:lnTo>
                      <a:pt x="103361" y="103873"/>
                    </a:lnTo>
                    <a:cubicBezTo>
                      <a:pt x="119211" y="103873"/>
                      <a:pt x="132117" y="116758"/>
                      <a:pt x="132117" y="132582"/>
                    </a:cubicBezTo>
                    <a:cubicBezTo>
                      <a:pt x="132117" y="148293"/>
                      <a:pt x="119211" y="161179"/>
                      <a:pt x="103361" y="161179"/>
                    </a:cubicBezTo>
                    <a:lnTo>
                      <a:pt x="96229" y="161179"/>
                    </a:lnTo>
                    <a:lnTo>
                      <a:pt x="96229" y="254653"/>
                    </a:lnTo>
                    <a:lnTo>
                      <a:pt x="103361" y="254653"/>
                    </a:lnTo>
                    <a:cubicBezTo>
                      <a:pt x="119211" y="254653"/>
                      <a:pt x="132117" y="267425"/>
                      <a:pt x="132117" y="283249"/>
                    </a:cubicBezTo>
                    <a:cubicBezTo>
                      <a:pt x="132117" y="299073"/>
                      <a:pt x="119211" y="311846"/>
                      <a:pt x="103361" y="311846"/>
                    </a:cubicBezTo>
                    <a:lnTo>
                      <a:pt x="96229" y="311846"/>
                    </a:lnTo>
                    <a:lnTo>
                      <a:pt x="96229" y="405320"/>
                    </a:lnTo>
                    <a:lnTo>
                      <a:pt x="103361" y="405320"/>
                    </a:lnTo>
                    <a:cubicBezTo>
                      <a:pt x="119211" y="405320"/>
                      <a:pt x="132117" y="418206"/>
                      <a:pt x="132117" y="433917"/>
                    </a:cubicBezTo>
                    <a:cubicBezTo>
                      <a:pt x="132117" y="449741"/>
                      <a:pt x="119211" y="462626"/>
                      <a:pt x="103361" y="462626"/>
                    </a:cubicBezTo>
                    <a:lnTo>
                      <a:pt x="96229" y="462626"/>
                    </a:lnTo>
                    <a:lnTo>
                      <a:pt x="96229" y="521288"/>
                    </a:lnTo>
                    <a:lnTo>
                      <a:pt x="142305" y="521288"/>
                    </a:lnTo>
                    <a:lnTo>
                      <a:pt x="142305" y="45211"/>
                    </a:lnTo>
                    <a:close/>
                    <a:moveTo>
                      <a:pt x="81172" y="0"/>
                    </a:moveTo>
                    <a:lnTo>
                      <a:pt x="497786" y="0"/>
                    </a:lnTo>
                    <a:cubicBezTo>
                      <a:pt x="514428" y="0"/>
                      <a:pt x="527900" y="13450"/>
                      <a:pt x="527900" y="30179"/>
                    </a:cubicBezTo>
                    <a:lnTo>
                      <a:pt x="527900" y="199495"/>
                    </a:lnTo>
                    <a:cubicBezTo>
                      <a:pt x="512051" y="200287"/>
                      <a:pt x="496654" y="204130"/>
                      <a:pt x="482616" y="210911"/>
                    </a:cubicBezTo>
                    <a:lnTo>
                      <a:pt x="482616" y="45211"/>
                    </a:lnTo>
                    <a:lnTo>
                      <a:pt x="190873" y="45211"/>
                    </a:lnTo>
                    <a:lnTo>
                      <a:pt x="190873" y="521288"/>
                    </a:lnTo>
                    <a:lnTo>
                      <a:pt x="482616" y="521288"/>
                    </a:lnTo>
                    <a:lnTo>
                      <a:pt x="482616" y="498004"/>
                    </a:lnTo>
                    <a:lnTo>
                      <a:pt x="502881" y="495404"/>
                    </a:lnTo>
                    <a:cubicBezTo>
                      <a:pt x="512277" y="494274"/>
                      <a:pt x="520994" y="490092"/>
                      <a:pt x="527900" y="483875"/>
                    </a:cubicBezTo>
                    <a:lnTo>
                      <a:pt x="527900" y="536320"/>
                    </a:lnTo>
                    <a:cubicBezTo>
                      <a:pt x="527900" y="553049"/>
                      <a:pt x="514428" y="566499"/>
                      <a:pt x="497786" y="566499"/>
                    </a:cubicBezTo>
                    <a:lnTo>
                      <a:pt x="81172" y="566499"/>
                    </a:lnTo>
                    <a:cubicBezTo>
                      <a:pt x="64417" y="566499"/>
                      <a:pt x="50945" y="553049"/>
                      <a:pt x="50945" y="536320"/>
                    </a:cubicBezTo>
                    <a:lnTo>
                      <a:pt x="50945" y="462626"/>
                    </a:lnTo>
                    <a:lnTo>
                      <a:pt x="28642" y="462626"/>
                    </a:lnTo>
                    <a:cubicBezTo>
                      <a:pt x="12906" y="462626"/>
                      <a:pt x="0" y="449741"/>
                      <a:pt x="0" y="433917"/>
                    </a:cubicBezTo>
                    <a:cubicBezTo>
                      <a:pt x="0" y="418206"/>
                      <a:pt x="12906" y="405320"/>
                      <a:pt x="28642" y="405320"/>
                    </a:cubicBezTo>
                    <a:lnTo>
                      <a:pt x="50945" y="405320"/>
                    </a:lnTo>
                    <a:lnTo>
                      <a:pt x="50945" y="311846"/>
                    </a:lnTo>
                    <a:lnTo>
                      <a:pt x="28642" y="311846"/>
                    </a:lnTo>
                    <a:cubicBezTo>
                      <a:pt x="12906" y="311846"/>
                      <a:pt x="0" y="299073"/>
                      <a:pt x="0" y="283249"/>
                    </a:cubicBezTo>
                    <a:cubicBezTo>
                      <a:pt x="0" y="267425"/>
                      <a:pt x="12906" y="254653"/>
                      <a:pt x="28642" y="254653"/>
                    </a:cubicBezTo>
                    <a:lnTo>
                      <a:pt x="50945" y="254653"/>
                    </a:lnTo>
                    <a:lnTo>
                      <a:pt x="50945" y="161179"/>
                    </a:lnTo>
                    <a:lnTo>
                      <a:pt x="28642" y="161179"/>
                    </a:lnTo>
                    <a:cubicBezTo>
                      <a:pt x="12906" y="161179"/>
                      <a:pt x="0" y="148293"/>
                      <a:pt x="0" y="132582"/>
                    </a:cubicBezTo>
                    <a:cubicBezTo>
                      <a:pt x="0" y="116758"/>
                      <a:pt x="12906" y="103873"/>
                      <a:pt x="28642" y="103873"/>
                    </a:cubicBezTo>
                    <a:lnTo>
                      <a:pt x="50945" y="103873"/>
                    </a:lnTo>
                    <a:lnTo>
                      <a:pt x="50945" y="30179"/>
                    </a:lnTo>
                    <a:cubicBezTo>
                      <a:pt x="50945" y="13450"/>
                      <a:pt x="64417" y="0"/>
                      <a:pt x="811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A48BAE36-0A4C-4B4E-90B7-4615E32E7796}"/>
                  </a:ext>
                </a:extLst>
              </p:cNvPr>
              <p:cNvSpPr txBox="1"/>
              <p:nvPr/>
            </p:nvSpPr>
            <p:spPr>
              <a:xfrm>
                <a:off x="1531024" y="4566555"/>
                <a:ext cx="2347349" cy="1274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FD7AC69-E413-4A6B-84F6-E493E8408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67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/>
          <p:cNvSpPr/>
          <p:nvPr/>
        </p:nvSpPr>
        <p:spPr>
          <a:xfrm>
            <a:off x="860425" y="1530350"/>
            <a:ext cx="3871424" cy="4070836"/>
          </a:xfrm>
          <a:prstGeom prst="arc">
            <a:avLst>
              <a:gd name="adj1" fmla="val 16260925"/>
              <a:gd name="adj2" fmla="val 5371853"/>
            </a:avLst>
          </a:prstGeom>
          <a:ln w="19050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F3AE3140-71F4-4E58-BABC-8C746D5CC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DE6601-90B6-415E-ADC0-6059E460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F72E-9102-4A60-BE80-F684440C05B4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8FCC5E4-D8C7-474F-A7E4-A8F1DA637813}"/>
              </a:ext>
            </a:extLst>
          </p:cNvPr>
          <p:cNvGrpSpPr/>
          <p:nvPr/>
        </p:nvGrpSpPr>
        <p:grpSpPr>
          <a:xfrm>
            <a:off x="1921827" y="2645379"/>
            <a:ext cx="1860698" cy="1860698"/>
            <a:chOff x="1101651" y="2701851"/>
            <a:chExt cx="1860698" cy="186069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063E706E-2AC0-4DEB-B2A6-2BAE05EAF057}"/>
                </a:ext>
              </a:extLst>
            </p:cNvPr>
            <p:cNvSpPr/>
            <p:nvPr/>
          </p:nvSpPr>
          <p:spPr>
            <a:xfrm>
              <a:off x="1101651" y="2701851"/>
              <a:ext cx="1860698" cy="18606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1E77BDF-62F3-4B3A-A5C7-E9EE75A39E49}"/>
                </a:ext>
              </a:extLst>
            </p:cNvPr>
            <p:cNvSpPr txBox="1"/>
            <p:nvPr/>
          </p:nvSpPr>
          <p:spPr>
            <a:xfrm>
              <a:off x="1276275" y="3306117"/>
              <a:ext cx="1511449" cy="497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045E2AB6-8422-4BB1-A650-BDBE42B933DC}"/>
                </a:ext>
              </a:extLst>
            </p:cNvPr>
            <p:cNvSpPr txBox="1"/>
            <p:nvPr/>
          </p:nvSpPr>
          <p:spPr>
            <a:xfrm>
              <a:off x="1314375" y="3772750"/>
              <a:ext cx="1394934" cy="276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TEXT YOUR TXET</a:t>
              </a:r>
              <a:endPara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C92E2E7-209B-4BA1-A5E7-1CA51172063A}"/>
              </a:ext>
            </a:extLst>
          </p:cNvPr>
          <p:cNvSpPr>
            <a:spLocks noChangeAspect="1"/>
          </p:cNvSpPr>
          <p:nvPr/>
        </p:nvSpPr>
        <p:spPr>
          <a:xfrm>
            <a:off x="4056590" y="2074190"/>
            <a:ext cx="432000" cy="4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5548D4BE-23B4-4903-82CE-BAF83A8733C1}"/>
              </a:ext>
            </a:extLst>
          </p:cNvPr>
          <p:cNvSpPr>
            <a:spLocks noChangeAspect="1"/>
          </p:cNvSpPr>
          <p:nvPr/>
        </p:nvSpPr>
        <p:spPr>
          <a:xfrm>
            <a:off x="4527790" y="3359728"/>
            <a:ext cx="432000" cy="4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9F99B608-386C-41B5-BC38-72E972B5818F}"/>
              </a:ext>
            </a:extLst>
          </p:cNvPr>
          <p:cNvSpPr>
            <a:spLocks noChangeAspect="1"/>
          </p:cNvSpPr>
          <p:nvPr/>
        </p:nvSpPr>
        <p:spPr>
          <a:xfrm>
            <a:off x="4056590" y="4629310"/>
            <a:ext cx="432000" cy="4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4" name="tagged-object_74671">
            <a:extLst>
              <a:ext uri="{FF2B5EF4-FFF2-40B4-BE49-F238E27FC236}">
                <a16:creationId xmlns:a16="http://schemas.microsoft.com/office/drawing/2014/main" xmlns="" id="{42791C8E-40A5-4EDE-BDA1-50CD67A22656}"/>
              </a:ext>
            </a:extLst>
          </p:cNvPr>
          <p:cNvSpPr>
            <a:spLocks noChangeAspect="1"/>
          </p:cNvSpPr>
          <p:nvPr/>
        </p:nvSpPr>
        <p:spPr bwMode="auto">
          <a:xfrm>
            <a:off x="4125345" y="4735123"/>
            <a:ext cx="246147" cy="245773"/>
          </a:xfrm>
          <a:custGeom>
            <a:avLst/>
            <a:gdLst>
              <a:gd name="T0" fmla="*/ 3776 w 3922"/>
              <a:gd name="T1" fmla="*/ 145 h 3922"/>
              <a:gd name="T2" fmla="*/ 2386 w 3922"/>
              <a:gd name="T3" fmla="*/ 0 h 3922"/>
              <a:gd name="T4" fmla="*/ 0 w 3922"/>
              <a:gd name="T5" fmla="*/ 2386 h 3922"/>
              <a:gd name="T6" fmla="*/ 1535 w 3922"/>
              <a:gd name="T7" fmla="*/ 3922 h 3922"/>
              <a:gd name="T8" fmla="*/ 3922 w 3922"/>
              <a:gd name="T9" fmla="*/ 1535 h 3922"/>
              <a:gd name="T10" fmla="*/ 3776 w 3922"/>
              <a:gd name="T11" fmla="*/ 145 h 3922"/>
              <a:gd name="T12" fmla="*/ 1542 w 3922"/>
              <a:gd name="T13" fmla="*/ 3201 h 3922"/>
              <a:gd name="T14" fmla="*/ 720 w 3922"/>
              <a:gd name="T15" fmla="*/ 2380 h 3922"/>
              <a:gd name="T16" fmla="*/ 909 w 3922"/>
              <a:gd name="T17" fmla="*/ 2191 h 3922"/>
              <a:gd name="T18" fmla="*/ 1731 w 3922"/>
              <a:gd name="T19" fmla="*/ 3013 h 3922"/>
              <a:gd name="T20" fmla="*/ 1542 w 3922"/>
              <a:gd name="T21" fmla="*/ 3201 h 3922"/>
              <a:gd name="T22" fmla="*/ 3102 w 3922"/>
              <a:gd name="T23" fmla="*/ 1291 h 3922"/>
              <a:gd name="T24" fmla="*/ 2631 w 3922"/>
              <a:gd name="T25" fmla="*/ 1291 h 3922"/>
              <a:gd name="T26" fmla="*/ 2631 w 3922"/>
              <a:gd name="T27" fmla="*/ 820 h 3922"/>
              <a:gd name="T28" fmla="*/ 3102 w 3922"/>
              <a:gd name="T29" fmla="*/ 820 h 3922"/>
              <a:gd name="T30" fmla="*/ 3102 w 3922"/>
              <a:gd name="T31" fmla="*/ 1291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2" h="3922">
                <a:moveTo>
                  <a:pt x="3776" y="145"/>
                </a:moveTo>
                <a:lnTo>
                  <a:pt x="2386" y="0"/>
                </a:lnTo>
                <a:lnTo>
                  <a:pt x="0" y="2386"/>
                </a:lnTo>
                <a:lnTo>
                  <a:pt x="1535" y="3922"/>
                </a:lnTo>
                <a:lnTo>
                  <a:pt x="3922" y="1535"/>
                </a:lnTo>
                <a:lnTo>
                  <a:pt x="3776" y="145"/>
                </a:lnTo>
                <a:close/>
                <a:moveTo>
                  <a:pt x="1542" y="3201"/>
                </a:moveTo>
                <a:lnTo>
                  <a:pt x="720" y="2380"/>
                </a:lnTo>
                <a:lnTo>
                  <a:pt x="909" y="2191"/>
                </a:lnTo>
                <a:lnTo>
                  <a:pt x="1731" y="3013"/>
                </a:lnTo>
                <a:lnTo>
                  <a:pt x="1542" y="3201"/>
                </a:lnTo>
                <a:close/>
                <a:moveTo>
                  <a:pt x="3102" y="1291"/>
                </a:moveTo>
                <a:cubicBezTo>
                  <a:pt x="2972" y="1421"/>
                  <a:pt x="2761" y="1421"/>
                  <a:pt x="2631" y="1291"/>
                </a:cubicBezTo>
                <a:cubicBezTo>
                  <a:pt x="2501" y="1161"/>
                  <a:pt x="2501" y="950"/>
                  <a:pt x="2631" y="820"/>
                </a:cubicBezTo>
                <a:cubicBezTo>
                  <a:pt x="2761" y="689"/>
                  <a:pt x="2972" y="689"/>
                  <a:pt x="3102" y="820"/>
                </a:cubicBezTo>
                <a:cubicBezTo>
                  <a:pt x="3232" y="950"/>
                  <a:pt x="3232" y="1161"/>
                  <a:pt x="3102" y="12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earch-documents_73615">
            <a:extLst>
              <a:ext uri="{FF2B5EF4-FFF2-40B4-BE49-F238E27FC236}">
                <a16:creationId xmlns:a16="http://schemas.microsoft.com/office/drawing/2014/main" xmlns="" id="{1E226E92-DDB3-44FD-8E7F-FF23B3ADAEA9}"/>
              </a:ext>
            </a:extLst>
          </p:cNvPr>
          <p:cNvSpPr>
            <a:spLocks noChangeAspect="1"/>
          </p:cNvSpPr>
          <p:nvPr/>
        </p:nvSpPr>
        <p:spPr bwMode="auto">
          <a:xfrm>
            <a:off x="4653286" y="3442694"/>
            <a:ext cx="193788" cy="246147"/>
          </a:xfrm>
          <a:custGeom>
            <a:avLst/>
            <a:gdLst>
              <a:gd name="T0" fmla="*/ 1651 w 2059"/>
              <a:gd name="T1" fmla="*/ 2323 h 2619"/>
              <a:gd name="T2" fmla="*/ 1651 w 2059"/>
              <a:gd name="T3" fmla="*/ 2478 h 2619"/>
              <a:gd name="T4" fmla="*/ 1510 w 2059"/>
              <a:gd name="T5" fmla="*/ 2619 h 2619"/>
              <a:gd name="T6" fmla="*/ 140 w 2059"/>
              <a:gd name="T7" fmla="*/ 2619 h 2619"/>
              <a:gd name="T8" fmla="*/ 0 w 2059"/>
              <a:gd name="T9" fmla="*/ 2478 h 2619"/>
              <a:gd name="T10" fmla="*/ 0 w 2059"/>
              <a:gd name="T11" fmla="*/ 569 h 2619"/>
              <a:gd name="T12" fmla="*/ 140 w 2059"/>
              <a:gd name="T13" fmla="*/ 429 h 2619"/>
              <a:gd name="T14" fmla="*/ 275 w 2059"/>
              <a:gd name="T15" fmla="*/ 429 h 2619"/>
              <a:gd name="T16" fmla="*/ 275 w 2059"/>
              <a:gd name="T17" fmla="*/ 2080 h 2619"/>
              <a:gd name="T18" fmla="*/ 518 w 2059"/>
              <a:gd name="T19" fmla="*/ 2323 h 2619"/>
              <a:gd name="T20" fmla="*/ 1651 w 2059"/>
              <a:gd name="T21" fmla="*/ 2323 h 2619"/>
              <a:gd name="T22" fmla="*/ 2059 w 2059"/>
              <a:gd name="T23" fmla="*/ 110 h 2619"/>
              <a:gd name="T24" fmla="*/ 2059 w 2059"/>
              <a:gd name="T25" fmla="*/ 2080 h 2619"/>
              <a:gd name="T26" fmla="*/ 1949 w 2059"/>
              <a:gd name="T27" fmla="*/ 2190 h 2619"/>
              <a:gd name="T28" fmla="*/ 518 w 2059"/>
              <a:gd name="T29" fmla="*/ 2190 h 2619"/>
              <a:gd name="T30" fmla="*/ 408 w 2059"/>
              <a:gd name="T31" fmla="*/ 2080 h 2619"/>
              <a:gd name="T32" fmla="*/ 408 w 2059"/>
              <a:gd name="T33" fmla="*/ 110 h 2619"/>
              <a:gd name="T34" fmla="*/ 518 w 2059"/>
              <a:gd name="T35" fmla="*/ 0 h 2619"/>
              <a:gd name="T36" fmla="*/ 1949 w 2059"/>
              <a:gd name="T37" fmla="*/ 0 h 2619"/>
              <a:gd name="T38" fmla="*/ 2059 w 2059"/>
              <a:gd name="T39" fmla="*/ 110 h 2619"/>
              <a:gd name="T40" fmla="*/ 1780 w 2059"/>
              <a:gd name="T41" fmla="*/ 1581 h 2619"/>
              <a:gd name="T42" fmla="*/ 1429 w 2059"/>
              <a:gd name="T43" fmla="*/ 1230 h 2619"/>
              <a:gd name="T44" fmla="*/ 1523 w 2059"/>
              <a:gd name="T45" fmla="*/ 968 h 2619"/>
              <a:gd name="T46" fmla="*/ 1112 w 2059"/>
              <a:gd name="T47" fmla="*/ 556 h 2619"/>
              <a:gd name="T48" fmla="*/ 700 w 2059"/>
              <a:gd name="T49" fmla="*/ 968 h 2619"/>
              <a:gd name="T50" fmla="*/ 1112 w 2059"/>
              <a:gd name="T51" fmla="*/ 1379 h 2619"/>
              <a:gd name="T52" fmla="*/ 1328 w 2059"/>
              <a:gd name="T53" fmla="*/ 1318 h 2619"/>
              <a:gd name="T54" fmla="*/ 1685 w 2059"/>
              <a:gd name="T55" fmla="*/ 1675 h 2619"/>
              <a:gd name="T56" fmla="*/ 1733 w 2059"/>
              <a:gd name="T57" fmla="*/ 1695 h 2619"/>
              <a:gd name="T58" fmla="*/ 1780 w 2059"/>
              <a:gd name="T59" fmla="*/ 1675 h 2619"/>
              <a:gd name="T60" fmla="*/ 1780 w 2059"/>
              <a:gd name="T61" fmla="*/ 1581 h 2619"/>
              <a:gd name="T62" fmla="*/ 1390 w 2059"/>
              <a:gd name="T63" fmla="*/ 968 h 2619"/>
              <a:gd name="T64" fmla="*/ 1112 w 2059"/>
              <a:gd name="T65" fmla="*/ 689 h 2619"/>
              <a:gd name="T66" fmla="*/ 833 w 2059"/>
              <a:gd name="T67" fmla="*/ 968 h 2619"/>
              <a:gd name="T68" fmla="*/ 1112 w 2059"/>
              <a:gd name="T69" fmla="*/ 1246 h 2619"/>
              <a:gd name="T70" fmla="*/ 1390 w 2059"/>
              <a:gd name="T71" fmla="*/ 968 h 2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59" h="2619">
                <a:moveTo>
                  <a:pt x="1651" y="2323"/>
                </a:moveTo>
                <a:lnTo>
                  <a:pt x="1651" y="2478"/>
                </a:lnTo>
                <a:cubicBezTo>
                  <a:pt x="1651" y="2556"/>
                  <a:pt x="1588" y="2619"/>
                  <a:pt x="1510" y="2619"/>
                </a:cubicBezTo>
                <a:lnTo>
                  <a:pt x="140" y="2619"/>
                </a:lnTo>
                <a:cubicBezTo>
                  <a:pt x="63" y="2619"/>
                  <a:pt x="0" y="2556"/>
                  <a:pt x="0" y="2478"/>
                </a:cubicBezTo>
                <a:lnTo>
                  <a:pt x="0" y="569"/>
                </a:lnTo>
                <a:cubicBezTo>
                  <a:pt x="0" y="492"/>
                  <a:pt x="63" y="429"/>
                  <a:pt x="140" y="429"/>
                </a:cubicBezTo>
                <a:lnTo>
                  <a:pt x="275" y="429"/>
                </a:lnTo>
                <a:lnTo>
                  <a:pt x="275" y="2080"/>
                </a:lnTo>
                <a:cubicBezTo>
                  <a:pt x="275" y="2214"/>
                  <a:pt x="384" y="2323"/>
                  <a:pt x="518" y="2323"/>
                </a:cubicBezTo>
                <a:lnTo>
                  <a:pt x="1651" y="2323"/>
                </a:lnTo>
                <a:close/>
                <a:moveTo>
                  <a:pt x="2059" y="110"/>
                </a:moveTo>
                <a:lnTo>
                  <a:pt x="2059" y="2080"/>
                </a:lnTo>
                <a:cubicBezTo>
                  <a:pt x="2059" y="2140"/>
                  <a:pt x="2010" y="2190"/>
                  <a:pt x="1949" y="2190"/>
                </a:cubicBezTo>
                <a:lnTo>
                  <a:pt x="518" y="2190"/>
                </a:lnTo>
                <a:cubicBezTo>
                  <a:pt x="457" y="2190"/>
                  <a:pt x="408" y="2140"/>
                  <a:pt x="408" y="2080"/>
                </a:cubicBezTo>
                <a:lnTo>
                  <a:pt x="408" y="110"/>
                </a:lnTo>
                <a:cubicBezTo>
                  <a:pt x="408" y="49"/>
                  <a:pt x="457" y="0"/>
                  <a:pt x="518" y="0"/>
                </a:cubicBezTo>
                <a:lnTo>
                  <a:pt x="1949" y="0"/>
                </a:lnTo>
                <a:cubicBezTo>
                  <a:pt x="2010" y="0"/>
                  <a:pt x="2059" y="49"/>
                  <a:pt x="2059" y="110"/>
                </a:cubicBezTo>
                <a:close/>
                <a:moveTo>
                  <a:pt x="1780" y="1581"/>
                </a:moveTo>
                <a:lnTo>
                  <a:pt x="1429" y="1230"/>
                </a:lnTo>
                <a:cubicBezTo>
                  <a:pt x="1488" y="1159"/>
                  <a:pt x="1523" y="1067"/>
                  <a:pt x="1523" y="968"/>
                </a:cubicBezTo>
                <a:cubicBezTo>
                  <a:pt x="1523" y="741"/>
                  <a:pt x="1339" y="556"/>
                  <a:pt x="1112" y="556"/>
                </a:cubicBezTo>
                <a:cubicBezTo>
                  <a:pt x="884" y="556"/>
                  <a:pt x="700" y="741"/>
                  <a:pt x="700" y="968"/>
                </a:cubicBezTo>
                <a:cubicBezTo>
                  <a:pt x="700" y="1195"/>
                  <a:pt x="884" y="1379"/>
                  <a:pt x="1112" y="1379"/>
                </a:cubicBezTo>
                <a:cubicBezTo>
                  <a:pt x="1191" y="1379"/>
                  <a:pt x="1265" y="1357"/>
                  <a:pt x="1328" y="1318"/>
                </a:cubicBezTo>
                <a:lnTo>
                  <a:pt x="1685" y="1675"/>
                </a:lnTo>
                <a:cubicBezTo>
                  <a:pt x="1698" y="1688"/>
                  <a:pt x="1715" y="1695"/>
                  <a:pt x="1733" y="1695"/>
                </a:cubicBezTo>
                <a:cubicBezTo>
                  <a:pt x="1750" y="1695"/>
                  <a:pt x="1767" y="1688"/>
                  <a:pt x="1780" y="1675"/>
                </a:cubicBezTo>
                <a:cubicBezTo>
                  <a:pt x="1806" y="1649"/>
                  <a:pt x="1806" y="1607"/>
                  <a:pt x="1780" y="1581"/>
                </a:cubicBezTo>
                <a:close/>
                <a:moveTo>
                  <a:pt x="1390" y="968"/>
                </a:moveTo>
                <a:cubicBezTo>
                  <a:pt x="1390" y="814"/>
                  <a:pt x="1265" y="689"/>
                  <a:pt x="1112" y="689"/>
                </a:cubicBezTo>
                <a:cubicBezTo>
                  <a:pt x="958" y="689"/>
                  <a:pt x="833" y="814"/>
                  <a:pt x="833" y="968"/>
                </a:cubicBezTo>
                <a:cubicBezTo>
                  <a:pt x="833" y="1121"/>
                  <a:pt x="958" y="1246"/>
                  <a:pt x="1112" y="1246"/>
                </a:cubicBezTo>
                <a:cubicBezTo>
                  <a:pt x="1265" y="1246"/>
                  <a:pt x="1390" y="1121"/>
                  <a:pt x="1390" y="9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web-site_376175">
            <a:extLst>
              <a:ext uri="{FF2B5EF4-FFF2-40B4-BE49-F238E27FC236}">
                <a16:creationId xmlns:a16="http://schemas.microsoft.com/office/drawing/2014/main" xmlns="" id="{ECC282A5-D791-460F-A97F-160116207D04}"/>
              </a:ext>
            </a:extLst>
          </p:cNvPr>
          <p:cNvSpPr>
            <a:spLocks noChangeAspect="1"/>
          </p:cNvSpPr>
          <p:nvPr/>
        </p:nvSpPr>
        <p:spPr bwMode="auto">
          <a:xfrm>
            <a:off x="4163371" y="2199160"/>
            <a:ext cx="246148" cy="182060"/>
          </a:xfrm>
          <a:custGeom>
            <a:avLst/>
            <a:gdLst>
              <a:gd name="connsiteX0" fmla="*/ 292542 w 607639"/>
              <a:gd name="connsiteY0" fmla="*/ 89851 h 449431"/>
              <a:gd name="connsiteX1" fmla="*/ 270025 w 607639"/>
              <a:gd name="connsiteY1" fmla="*/ 112336 h 449431"/>
              <a:gd name="connsiteX2" fmla="*/ 292542 w 607639"/>
              <a:gd name="connsiteY2" fmla="*/ 134820 h 449431"/>
              <a:gd name="connsiteX3" fmla="*/ 315059 w 607639"/>
              <a:gd name="connsiteY3" fmla="*/ 112336 h 449431"/>
              <a:gd name="connsiteX4" fmla="*/ 292542 w 607639"/>
              <a:gd name="connsiteY4" fmla="*/ 89851 h 449431"/>
              <a:gd name="connsiteX5" fmla="*/ 202564 w 607639"/>
              <a:gd name="connsiteY5" fmla="*/ 89851 h 449431"/>
              <a:gd name="connsiteX6" fmla="*/ 180047 w 607639"/>
              <a:gd name="connsiteY6" fmla="*/ 112336 h 449431"/>
              <a:gd name="connsiteX7" fmla="*/ 202564 w 607639"/>
              <a:gd name="connsiteY7" fmla="*/ 134820 h 449431"/>
              <a:gd name="connsiteX8" fmla="*/ 224992 w 607639"/>
              <a:gd name="connsiteY8" fmla="*/ 112336 h 449431"/>
              <a:gd name="connsiteX9" fmla="*/ 202564 w 607639"/>
              <a:gd name="connsiteY9" fmla="*/ 89851 h 449431"/>
              <a:gd name="connsiteX10" fmla="*/ 543997 w 607639"/>
              <a:gd name="connsiteY10" fmla="*/ 39164 h 449431"/>
              <a:gd name="connsiteX11" fmla="*/ 607639 w 607639"/>
              <a:gd name="connsiteY11" fmla="*/ 102708 h 449431"/>
              <a:gd name="connsiteX12" fmla="*/ 495042 w 607639"/>
              <a:gd name="connsiteY12" fmla="*/ 215043 h 449431"/>
              <a:gd name="connsiteX13" fmla="*/ 472612 w 607639"/>
              <a:gd name="connsiteY13" fmla="*/ 237528 h 449431"/>
              <a:gd name="connsiteX14" fmla="*/ 450092 w 607639"/>
              <a:gd name="connsiteY14" fmla="*/ 260013 h 449431"/>
              <a:gd name="connsiteX15" fmla="*/ 395441 w 607639"/>
              <a:gd name="connsiteY15" fmla="*/ 314581 h 449431"/>
              <a:gd name="connsiteX16" fmla="*/ 352538 w 607639"/>
              <a:gd name="connsiteY16" fmla="*/ 314581 h 449431"/>
              <a:gd name="connsiteX17" fmla="*/ 331799 w 607639"/>
              <a:gd name="connsiteY17" fmla="*/ 314581 h 449431"/>
              <a:gd name="connsiteX18" fmla="*/ 331799 w 607639"/>
              <a:gd name="connsiteY18" fmla="*/ 269611 h 449431"/>
              <a:gd name="connsiteX19" fmla="*/ 331799 w 607639"/>
              <a:gd name="connsiteY19" fmla="*/ 251037 h 449431"/>
              <a:gd name="connsiteX20" fmla="*/ 352449 w 607639"/>
              <a:gd name="connsiteY20" fmla="*/ 230330 h 449431"/>
              <a:gd name="connsiteX21" fmla="*/ 450092 w 607639"/>
              <a:gd name="connsiteY21" fmla="*/ 132925 h 449431"/>
              <a:gd name="connsiteX22" fmla="*/ 472612 w 607639"/>
              <a:gd name="connsiteY22" fmla="*/ 110440 h 449431"/>
              <a:gd name="connsiteX23" fmla="*/ 495042 w 607639"/>
              <a:gd name="connsiteY23" fmla="*/ 87955 h 449431"/>
              <a:gd name="connsiteX24" fmla="*/ 22517 w 607639"/>
              <a:gd name="connsiteY24" fmla="*/ 0 h 449431"/>
              <a:gd name="connsiteX25" fmla="*/ 472589 w 607639"/>
              <a:gd name="connsiteY25" fmla="*/ 0 h 449431"/>
              <a:gd name="connsiteX26" fmla="*/ 495017 w 607639"/>
              <a:gd name="connsiteY26" fmla="*/ 22485 h 449431"/>
              <a:gd name="connsiteX27" fmla="*/ 495017 w 607639"/>
              <a:gd name="connsiteY27" fmla="*/ 24440 h 449431"/>
              <a:gd name="connsiteX28" fmla="*/ 472589 w 607639"/>
              <a:gd name="connsiteY28" fmla="*/ 46925 h 449431"/>
              <a:gd name="connsiteX29" fmla="*/ 450072 w 607639"/>
              <a:gd name="connsiteY29" fmla="*/ 69321 h 449431"/>
              <a:gd name="connsiteX30" fmla="*/ 404949 w 607639"/>
              <a:gd name="connsiteY30" fmla="*/ 114380 h 449431"/>
              <a:gd name="connsiteX31" fmla="*/ 405038 w 607639"/>
              <a:gd name="connsiteY31" fmla="*/ 112336 h 449431"/>
              <a:gd name="connsiteX32" fmla="*/ 382521 w 607639"/>
              <a:gd name="connsiteY32" fmla="*/ 89851 h 449431"/>
              <a:gd name="connsiteX33" fmla="*/ 360004 w 607639"/>
              <a:gd name="connsiteY33" fmla="*/ 112336 h 449431"/>
              <a:gd name="connsiteX34" fmla="*/ 382521 w 607639"/>
              <a:gd name="connsiteY34" fmla="*/ 134820 h 449431"/>
              <a:gd name="connsiteX35" fmla="*/ 384568 w 607639"/>
              <a:gd name="connsiteY35" fmla="*/ 134732 h 449431"/>
              <a:gd name="connsiteX36" fmla="*/ 299929 w 607639"/>
              <a:gd name="connsiteY36" fmla="*/ 219250 h 449431"/>
              <a:gd name="connsiteX37" fmla="*/ 295301 w 607639"/>
              <a:gd name="connsiteY37" fmla="*/ 224671 h 449431"/>
              <a:gd name="connsiteX38" fmla="*/ 157530 w 607639"/>
              <a:gd name="connsiteY38" fmla="*/ 224671 h 449431"/>
              <a:gd name="connsiteX39" fmla="*/ 135013 w 607639"/>
              <a:gd name="connsiteY39" fmla="*/ 247156 h 449431"/>
              <a:gd name="connsiteX40" fmla="*/ 157530 w 607639"/>
              <a:gd name="connsiteY40" fmla="*/ 269641 h 449431"/>
              <a:gd name="connsiteX41" fmla="*/ 286757 w 607639"/>
              <a:gd name="connsiteY41" fmla="*/ 269641 h 449431"/>
              <a:gd name="connsiteX42" fmla="*/ 286757 w 607639"/>
              <a:gd name="connsiteY42" fmla="*/ 314611 h 449431"/>
              <a:gd name="connsiteX43" fmla="*/ 142489 w 607639"/>
              <a:gd name="connsiteY43" fmla="*/ 314611 h 449431"/>
              <a:gd name="connsiteX44" fmla="*/ 119972 w 607639"/>
              <a:gd name="connsiteY44" fmla="*/ 337095 h 449431"/>
              <a:gd name="connsiteX45" fmla="*/ 142489 w 607639"/>
              <a:gd name="connsiteY45" fmla="*/ 359491 h 449431"/>
              <a:gd name="connsiteX46" fmla="*/ 331791 w 607639"/>
              <a:gd name="connsiteY46" fmla="*/ 359491 h 449431"/>
              <a:gd name="connsiteX47" fmla="*/ 352528 w 607639"/>
              <a:gd name="connsiteY47" fmla="*/ 359491 h 449431"/>
              <a:gd name="connsiteX48" fmla="*/ 395426 w 607639"/>
              <a:gd name="connsiteY48" fmla="*/ 359491 h 449431"/>
              <a:gd name="connsiteX49" fmla="*/ 427199 w 607639"/>
              <a:gd name="connsiteY49" fmla="*/ 346338 h 449431"/>
              <a:gd name="connsiteX50" fmla="*/ 450072 w 607639"/>
              <a:gd name="connsiteY50" fmla="*/ 323587 h 449431"/>
              <a:gd name="connsiteX51" fmla="*/ 472589 w 607639"/>
              <a:gd name="connsiteY51" fmla="*/ 301102 h 449431"/>
              <a:gd name="connsiteX52" fmla="*/ 495017 w 607639"/>
              <a:gd name="connsiteY52" fmla="*/ 278617 h 449431"/>
              <a:gd name="connsiteX53" fmla="*/ 495017 w 607639"/>
              <a:gd name="connsiteY53" fmla="*/ 426946 h 449431"/>
              <a:gd name="connsiteX54" fmla="*/ 472589 w 607639"/>
              <a:gd name="connsiteY54" fmla="*/ 449431 h 449431"/>
              <a:gd name="connsiteX55" fmla="*/ 22517 w 607639"/>
              <a:gd name="connsiteY55" fmla="*/ 449431 h 449431"/>
              <a:gd name="connsiteX56" fmla="*/ 0 w 607639"/>
              <a:gd name="connsiteY56" fmla="*/ 426946 h 449431"/>
              <a:gd name="connsiteX57" fmla="*/ 0 w 607639"/>
              <a:gd name="connsiteY57" fmla="*/ 22485 h 449431"/>
              <a:gd name="connsiteX58" fmla="*/ 22517 w 607639"/>
              <a:gd name="connsiteY58" fmla="*/ 0 h 44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7639" h="449431">
                <a:moveTo>
                  <a:pt x="292542" y="89851"/>
                </a:moveTo>
                <a:cubicBezTo>
                  <a:pt x="280082" y="89851"/>
                  <a:pt x="270025" y="99893"/>
                  <a:pt x="270025" y="112336"/>
                </a:cubicBezTo>
                <a:cubicBezTo>
                  <a:pt x="270025" y="124778"/>
                  <a:pt x="280082" y="134820"/>
                  <a:pt x="292542" y="134820"/>
                </a:cubicBezTo>
                <a:cubicBezTo>
                  <a:pt x="305002" y="134820"/>
                  <a:pt x="315059" y="124778"/>
                  <a:pt x="315059" y="112336"/>
                </a:cubicBezTo>
                <a:cubicBezTo>
                  <a:pt x="315059" y="99893"/>
                  <a:pt x="305002" y="89851"/>
                  <a:pt x="292542" y="89851"/>
                </a:cubicBezTo>
                <a:close/>
                <a:moveTo>
                  <a:pt x="202564" y="89851"/>
                </a:moveTo>
                <a:cubicBezTo>
                  <a:pt x="190104" y="89851"/>
                  <a:pt x="180047" y="99893"/>
                  <a:pt x="180047" y="112336"/>
                </a:cubicBezTo>
                <a:cubicBezTo>
                  <a:pt x="180047" y="124778"/>
                  <a:pt x="190104" y="134820"/>
                  <a:pt x="202564" y="134820"/>
                </a:cubicBezTo>
                <a:cubicBezTo>
                  <a:pt x="214935" y="134820"/>
                  <a:pt x="224992" y="124778"/>
                  <a:pt x="224992" y="112336"/>
                </a:cubicBezTo>
                <a:cubicBezTo>
                  <a:pt x="224992" y="99893"/>
                  <a:pt x="214935" y="89851"/>
                  <a:pt x="202564" y="89851"/>
                </a:cubicBezTo>
                <a:close/>
                <a:moveTo>
                  <a:pt x="543997" y="39164"/>
                </a:moveTo>
                <a:lnTo>
                  <a:pt x="607639" y="102708"/>
                </a:lnTo>
                <a:lnTo>
                  <a:pt x="495042" y="215043"/>
                </a:lnTo>
                <a:lnTo>
                  <a:pt x="472612" y="237528"/>
                </a:lnTo>
                <a:lnTo>
                  <a:pt x="450092" y="260013"/>
                </a:lnTo>
                <a:lnTo>
                  <a:pt x="395441" y="314581"/>
                </a:lnTo>
                <a:lnTo>
                  <a:pt x="352538" y="314581"/>
                </a:lnTo>
                <a:lnTo>
                  <a:pt x="331799" y="314581"/>
                </a:lnTo>
                <a:lnTo>
                  <a:pt x="331799" y="269611"/>
                </a:lnTo>
                <a:lnTo>
                  <a:pt x="331799" y="251037"/>
                </a:lnTo>
                <a:lnTo>
                  <a:pt x="352449" y="230330"/>
                </a:lnTo>
                <a:lnTo>
                  <a:pt x="450092" y="132925"/>
                </a:lnTo>
                <a:lnTo>
                  <a:pt x="472612" y="110440"/>
                </a:lnTo>
                <a:lnTo>
                  <a:pt x="495042" y="87955"/>
                </a:lnTo>
                <a:close/>
                <a:moveTo>
                  <a:pt x="22517" y="0"/>
                </a:moveTo>
                <a:lnTo>
                  <a:pt x="472589" y="0"/>
                </a:lnTo>
                <a:cubicBezTo>
                  <a:pt x="484960" y="0"/>
                  <a:pt x="495017" y="10043"/>
                  <a:pt x="495017" y="22485"/>
                </a:cubicBezTo>
                <a:lnTo>
                  <a:pt x="495017" y="24440"/>
                </a:lnTo>
                <a:lnTo>
                  <a:pt x="472589" y="46925"/>
                </a:lnTo>
                <a:lnTo>
                  <a:pt x="450072" y="69321"/>
                </a:lnTo>
                <a:lnTo>
                  <a:pt x="404949" y="114380"/>
                </a:lnTo>
                <a:cubicBezTo>
                  <a:pt x="405038" y="113757"/>
                  <a:pt x="405038" y="113047"/>
                  <a:pt x="405038" y="112336"/>
                </a:cubicBezTo>
                <a:cubicBezTo>
                  <a:pt x="405038" y="99893"/>
                  <a:pt x="394981" y="89851"/>
                  <a:pt x="382521" y="89851"/>
                </a:cubicBezTo>
                <a:cubicBezTo>
                  <a:pt x="370150" y="89851"/>
                  <a:pt x="360004" y="99893"/>
                  <a:pt x="360004" y="112336"/>
                </a:cubicBezTo>
                <a:cubicBezTo>
                  <a:pt x="360004" y="124778"/>
                  <a:pt x="370150" y="134820"/>
                  <a:pt x="382521" y="134820"/>
                </a:cubicBezTo>
                <a:cubicBezTo>
                  <a:pt x="383233" y="134820"/>
                  <a:pt x="383945" y="134732"/>
                  <a:pt x="384568" y="134732"/>
                </a:cubicBezTo>
                <a:lnTo>
                  <a:pt x="299929" y="219250"/>
                </a:lnTo>
                <a:cubicBezTo>
                  <a:pt x="298238" y="220938"/>
                  <a:pt x="296725" y="222805"/>
                  <a:pt x="295301" y="224671"/>
                </a:cubicBezTo>
                <a:lnTo>
                  <a:pt x="157530" y="224671"/>
                </a:lnTo>
                <a:cubicBezTo>
                  <a:pt x="145070" y="224671"/>
                  <a:pt x="135013" y="234803"/>
                  <a:pt x="135013" y="247156"/>
                </a:cubicBezTo>
                <a:cubicBezTo>
                  <a:pt x="135013" y="259598"/>
                  <a:pt x="145070" y="269641"/>
                  <a:pt x="157530" y="269641"/>
                </a:cubicBezTo>
                <a:lnTo>
                  <a:pt x="286757" y="269641"/>
                </a:lnTo>
                <a:lnTo>
                  <a:pt x="286757" y="314611"/>
                </a:lnTo>
                <a:lnTo>
                  <a:pt x="142489" y="314611"/>
                </a:lnTo>
                <a:cubicBezTo>
                  <a:pt x="130118" y="314611"/>
                  <a:pt x="119972" y="324653"/>
                  <a:pt x="119972" y="337095"/>
                </a:cubicBezTo>
                <a:cubicBezTo>
                  <a:pt x="119972" y="349449"/>
                  <a:pt x="130118" y="359491"/>
                  <a:pt x="142489" y="359491"/>
                </a:cubicBezTo>
                <a:lnTo>
                  <a:pt x="331791" y="359491"/>
                </a:lnTo>
                <a:lnTo>
                  <a:pt x="352528" y="359491"/>
                </a:lnTo>
                <a:lnTo>
                  <a:pt x="395426" y="359491"/>
                </a:lnTo>
                <a:cubicBezTo>
                  <a:pt x="407441" y="359491"/>
                  <a:pt x="418744" y="354870"/>
                  <a:pt x="427199" y="346338"/>
                </a:cubicBezTo>
                <a:lnTo>
                  <a:pt x="450072" y="323587"/>
                </a:lnTo>
                <a:lnTo>
                  <a:pt x="472589" y="301102"/>
                </a:lnTo>
                <a:lnTo>
                  <a:pt x="495017" y="278617"/>
                </a:lnTo>
                <a:lnTo>
                  <a:pt x="495017" y="426946"/>
                </a:lnTo>
                <a:cubicBezTo>
                  <a:pt x="495017" y="439388"/>
                  <a:pt x="484960" y="449431"/>
                  <a:pt x="472589" y="449431"/>
                </a:cubicBezTo>
                <a:lnTo>
                  <a:pt x="22517" y="449431"/>
                </a:lnTo>
                <a:cubicBezTo>
                  <a:pt x="10057" y="449431"/>
                  <a:pt x="0" y="439388"/>
                  <a:pt x="0" y="426946"/>
                </a:cubicBezTo>
                <a:lnTo>
                  <a:pt x="0" y="22485"/>
                </a:lnTo>
                <a:cubicBezTo>
                  <a:pt x="0" y="10043"/>
                  <a:pt x="10057" y="0"/>
                  <a:pt x="22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10590" y="1920848"/>
            <a:ext cx="5309133" cy="683264"/>
            <a:chOff x="5010590" y="1807637"/>
            <a:chExt cx="5309133" cy="683264"/>
          </a:xfrm>
        </p:grpSpPr>
        <p:sp>
          <p:nvSpPr>
            <p:cNvPr id="27" name="矩形: 圆角 2">
              <a:extLst>
                <a:ext uri="{FF2B5EF4-FFF2-40B4-BE49-F238E27FC236}">
                  <a16:creationId xmlns:a16="http://schemas.microsoft.com/office/drawing/2014/main" xmlns="" id="{9DA7353B-0C3A-49FE-B783-E3F2D5614255}"/>
                </a:ext>
              </a:extLst>
            </p:cNvPr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DE716C48-B568-47A7-8BD2-DAE76B159571}"/>
                </a:ext>
              </a:extLst>
            </p:cNvPr>
            <p:cNvSpPr/>
            <p:nvPr/>
          </p:nvSpPr>
          <p:spPr>
            <a:xfrm>
              <a:off x="5173183" y="1807637"/>
              <a:ext cx="498394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请输入你研究背景，请输入你研究背景，请输入你研究背景，请输入你</a:t>
              </a: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研究背景。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10590" y="4516377"/>
            <a:ext cx="5309133" cy="683264"/>
            <a:chOff x="5010590" y="1807637"/>
            <a:chExt cx="5309133" cy="683264"/>
          </a:xfrm>
        </p:grpSpPr>
        <p:sp>
          <p:nvSpPr>
            <p:cNvPr id="36" name="矩形: 圆角 2">
              <a:extLst>
                <a:ext uri="{FF2B5EF4-FFF2-40B4-BE49-F238E27FC236}">
                  <a16:creationId xmlns:a16="http://schemas.microsoft.com/office/drawing/2014/main" xmlns="" id="{9DA7353B-0C3A-49FE-B783-E3F2D5614255}"/>
                </a:ext>
              </a:extLst>
            </p:cNvPr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DE716C48-B568-47A7-8BD2-DAE76B159571}"/>
                </a:ext>
              </a:extLst>
            </p:cNvPr>
            <p:cNvSpPr/>
            <p:nvPr/>
          </p:nvSpPr>
          <p:spPr>
            <a:xfrm>
              <a:off x="5173183" y="1807637"/>
              <a:ext cx="498394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请输入你研究背景，请输入你研究背景，请输入你研究背景，请输入你</a:t>
              </a: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研究背景。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77114" y="3224135"/>
            <a:ext cx="5309133" cy="683264"/>
            <a:chOff x="5010590" y="1807637"/>
            <a:chExt cx="5309133" cy="683264"/>
          </a:xfrm>
        </p:grpSpPr>
        <p:sp>
          <p:nvSpPr>
            <p:cNvPr id="39" name="矩形: 圆角 2">
              <a:extLst>
                <a:ext uri="{FF2B5EF4-FFF2-40B4-BE49-F238E27FC236}">
                  <a16:creationId xmlns:a16="http://schemas.microsoft.com/office/drawing/2014/main" xmlns="" id="{9DA7353B-0C3A-49FE-B783-E3F2D5614255}"/>
                </a:ext>
              </a:extLst>
            </p:cNvPr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DE716C48-B568-47A7-8BD2-DAE76B159571}"/>
                </a:ext>
              </a:extLst>
            </p:cNvPr>
            <p:cNvSpPr/>
            <p:nvPr/>
          </p:nvSpPr>
          <p:spPr>
            <a:xfrm>
              <a:off x="5173183" y="1807637"/>
              <a:ext cx="498394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请输入你研究背景，请输入你研究背景，请输入你研究背景，请输入你</a:t>
              </a: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研究背景。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486990-BB89-4603-B615-9E7B1D231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93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AF512-092D-4028-A5DE-D9518C9A42AC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3" name="ïŝḷîdê">
            <a:extLst>
              <a:ext uri="{FF2B5EF4-FFF2-40B4-BE49-F238E27FC236}">
                <a16:creationId xmlns:a16="http://schemas.microsoft.com/office/drawing/2014/main" xmlns="" id="{254727BE-856B-4250-9672-D71244735FC6}"/>
              </a:ext>
            </a:extLst>
          </p:cNvPr>
          <p:cNvSpPr txBox="1"/>
          <p:nvPr/>
        </p:nvSpPr>
        <p:spPr>
          <a:xfrm>
            <a:off x="3971365" y="1262359"/>
            <a:ext cx="4249270" cy="4915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buSzPct val="25000"/>
            </a:pPr>
            <a:r>
              <a:rPr lang="zh-CN" altLang="en-US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国内外的相关研究成果</a:t>
            </a:r>
            <a:endParaRPr lang="en-US" sz="24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îŝḻîḍe"/>
          <p:cNvSpPr/>
          <p:nvPr/>
        </p:nvSpPr>
        <p:spPr>
          <a:xfrm>
            <a:off x="1471909" y="2300422"/>
            <a:ext cx="2767870" cy="3582415"/>
          </a:xfrm>
          <a:prstGeom prst="rect">
            <a:avLst/>
          </a:pr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>
              <a:lnSpc>
                <a:spcPct val="120000"/>
              </a:lnSpc>
            </a:pPr>
            <a:endParaRPr lang="zh-CN" altLang="en-US" sz="2000" b="1" i="1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îṧľïḑe">
            <a:extLst>
              <a:ext uri="{FF2B5EF4-FFF2-40B4-BE49-F238E27FC236}">
                <a16:creationId xmlns:a16="http://schemas.microsoft.com/office/drawing/2014/main" xmlns="" id="{62B4CF67-5429-4DFD-8763-FA713F18D5C2}"/>
              </a:ext>
            </a:extLst>
          </p:cNvPr>
          <p:cNvSpPr/>
          <p:nvPr/>
        </p:nvSpPr>
        <p:spPr bwMode="auto">
          <a:xfrm>
            <a:off x="1847895" y="4045208"/>
            <a:ext cx="2182159" cy="155202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请输入你的研究背景，请输入你的研究背景，请输入你的研究背景，请输入你的研究背景，请输入你的研究背景。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ïś1íḓê">
            <a:extLst>
              <a:ext uri="{FF2B5EF4-FFF2-40B4-BE49-F238E27FC236}">
                <a16:creationId xmlns:a16="http://schemas.microsoft.com/office/drawing/2014/main" xmlns="" id="{CFF1610A-8A43-4989-A9E2-9F428864EB72}"/>
              </a:ext>
            </a:extLst>
          </p:cNvPr>
          <p:cNvSpPr txBox="1"/>
          <p:nvPr/>
        </p:nvSpPr>
        <p:spPr bwMode="auto">
          <a:xfrm>
            <a:off x="1684434" y="3478614"/>
            <a:ext cx="2342821" cy="490937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sinusoid-graph_70819"/>
          <p:cNvSpPr>
            <a:spLocks noChangeAspect="1"/>
          </p:cNvSpPr>
          <p:nvPr/>
        </p:nvSpPr>
        <p:spPr bwMode="auto">
          <a:xfrm>
            <a:off x="2519075" y="2609159"/>
            <a:ext cx="673538" cy="618908"/>
          </a:xfrm>
          <a:custGeom>
            <a:avLst/>
            <a:gdLst>
              <a:gd name="connsiteX0" fmla="*/ 47909 w 604675"/>
              <a:gd name="connsiteY0" fmla="*/ 482032 h 555632"/>
              <a:gd name="connsiteX1" fmla="*/ 556886 w 604675"/>
              <a:gd name="connsiteY1" fmla="*/ 482032 h 555632"/>
              <a:gd name="connsiteX2" fmla="*/ 558454 w 604675"/>
              <a:gd name="connsiteY2" fmla="*/ 483585 h 555632"/>
              <a:gd name="connsiteX3" fmla="*/ 556886 w 604675"/>
              <a:gd name="connsiteY3" fmla="*/ 485137 h 555632"/>
              <a:gd name="connsiteX4" fmla="*/ 47909 w 604675"/>
              <a:gd name="connsiteY4" fmla="*/ 485137 h 555632"/>
              <a:gd name="connsiteX5" fmla="*/ 46220 w 604675"/>
              <a:gd name="connsiteY5" fmla="*/ 483585 h 555632"/>
              <a:gd name="connsiteX6" fmla="*/ 47909 w 604675"/>
              <a:gd name="connsiteY6" fmla="*/ 482032 h 555632"/>
              <a:gd name="connsiteX7" fmla="*/ 419028 w 604675"/>
              <a:gd name="connsiteY7" fmla="*/ 388801 h 555632"/>
              <a:gd name="connsiteX8" fmla="*/ 443271 w 604675"/>
              <a:gd name="connsiteY8" fmla="*/ 407589 h 555632"/>
              <a:gd name="connsiteX9" fmla="*/ 466910 w 604675"/>
              <a:gd name="connsiteY9" fmla="*/ 388801 h 555632"/>
              <a:gd name="connsiteX10" fmla="*/ 114003 w 604675"/>
              <a:gd name="connsiteY10" fmla="*/ 388801 h 555632"/>
              <a:gd name="connsiteX11" fmla="*/ 170449 w 604675"/>
              <a:gd name="connsiteY11" fmla="*/ 443358 h 555632"/>
              <a:gd name="connsiteX12" fmla="*/ 212180 w 604675"/>
              <a:gd name="connsiteY12" fmla="*/ 388801 h 555632"/>
              <a:gd name="connsiteX13" fmla="*/ 242816 w 604675"/>
              <a:gd name="connsiteY13" fmla="*/ 335811 h 555632"/>
              <a:gd name="connsiteX14" fmla="*/ 233046 w 604675"/>
              <a:gd name="connsiteY14" fmla="*/ 385670 h 555632"/>
              <a:gd name="connsiteX15" fmla="*/ 395871 w 604675"/>
              <a:gd name="connsiteY15" fmla="*/ 385670 h 555632"/>
              <a:gd name="connsiteX16" fmla="*/ 381759 w 604675"/>
              <a:gd name="connsiteY16" fmla="*/ 343277 h 555632"/>
              <a:gd name="connsiteX17" fmla="*/ 313373 w 604675"/>
              <a:gd name="connsiteY17" fmla="*/ 350744 h 555632"/>
              <a:gd name="connsiteX18" fmla="*/ 242816 w 604675"/>
              <a:gd name="connsiteY18" fmla="*/ 335811 h 555632"/>
              <a:gd name="connsiteX19" fmla="*/ 477162 w 604675"/>
              <a:gd name="connsiteY19" fmla="*/ 296429 h 555632"/>
              <a:gd name="connsiteX20" fmla="*/ 463171 w 604675"/>
              <a:gd name="connsiteY20" fmla="*/ 305341 h 555632"/>
              <a:gd name="connsiteX21" fmla="*/ 400333 w 604675"/>
              <a:gd name="connsiteY21" fmla="*/ 337858 h 555632"/>
              <a:gd name="connsiteX22" fmla="*/ 417219 w 604675"/>
              <a:gd name="connsiteY22" fmla="*/ 385670 h 555632"/>
              <a:gd name="connsiteX23" fmla="*/ 468117 w 604675"/>
              <a:gd name="connsiteY23" fmla="*/ 385670 h 555632"/>
              <a:gd name="connsiteX24" fmla="*/ 477042 w 604675"/>
              <a:gd name="connsiteY24" fmla="*/ 300764 h 555632"/>
              <a:gd name="connsiteX25" fmla="*/ 477162 w 604675"/>
              <a:gd name="connsiteY25" fmla="*/ 296429 h 555632"/>
              <a:gd name="connsiteX26" fmla="*/ 390202 w 604675"/>
              <a:gd name="connsiteY26" fmla="*/ 292454 h 555632"/>
              <a:gd name="connsiteX27" fmla="*/ 397921 w 604675"/>
              <a:gd name="connsiteY27" fmla="*/ 328464 h 555632"/>
              <a:gd name="connsiteX28" fmla="*/ 457985 w 604675"/>
              <a:gd name="connsiteY28" fmla="*/ 297151 h 555632"/>
              <a:gd name="connsiteX29" fmla="*/ 465342 w 604675"/>
              <a:gd name="connsiteY29" fmla="*/ 292454 h 555632"/>
              <a:gd name="connsiteX30" fmla="*/ 248725 w 604675"/>
              <a:gd name="connsiteY30" fmla="*/ 292454 h 555632"/>
              <a:gd name="connsiteX31" fmla="*/ 244384 w 604675"/>
              <a:gd name="connsiteY31" fmla="*/ 325694 h 555632"/>
              <a:gd name="connsiteX32" fmla="*/ 313373 w 604675"/>
              <a:gd name="connsiteY32" fmla="*/ 341110 h 555632"/>
              <a:gd name="connsiteX33" fmla="*/ 379347 w 604675"/>
              <a:gd name="connsiteY33" fmla="*/ 333884 h 555632"/>
              <a:gd name="connsiteX34" fmla="*/ 370542 w 604675"/>
              <a:gd name="connsiteY34" fmla="*/ 292454 h 555632"/>
              <a:gd name="connsiteX35" fmla="*/ 207115 w 604675"/>
              <a:gd name="connsiteY35" fmla="*/ 292454 h 555632"/>
              <a:gd name="connsiteX36" fmla="*/ 226654 w 604675"/>
              <a:gd name="connsiteY36" fmla="*/ 313169 h 555632"/>
              <a:gd name="connsiteX37" fmla="*/ 229307 w 604675"/>
              <a:gd name="connsiteY37" fmla="*/ 292454 h 555632"/>
              <a:gd name="connsiteX38" fmla="*/ 371507 w 604675"/>
              <a:gd name="connsiteY38" fmla="*/ 196108 h 555632"/>
              <a:gd name="connsiteX39" fmla="*/ 383689 w 604675"/>
              <a:gd name="connsiteY39" fmla="*/ 257890 h 555632"/>
              <a:gd name="connsiteX40" fmla="*/ 389599 w 604675"/>
              <a:gd name="connsiteY40" fmla="*/ 289323 h 555632"/>
              <a:gd name="connsiteX41" fmla="*/ 470408 w 604675"/>
              <a:gd name="connsiteY41" fmla="*/ 289323 h 555632"/>
              <a:gd name="connsiteX42" fmla="*/ 477524 w 604675"/>
              <a:gd name="connsiteY42" fmla="*/ 285108 h 555632"/>
              <a:gd name="connsiteX43" fmla="*/ 484640 w 604675"/>
              <a:gd name="connsiteY43" fmla="*/ 216340 h 555632"/>
              <a:gd name="connsiteX44" fmla="*/ 491515 w 604675"/>
              <a:gd name="connsiteY44" fmla="*/ 196108 h 555632"/>
              <a:gd name="connsiteX45" fmla="*/ 261269 w 604675"/>
              <a:gd name="connsiteY45" fmla="*/ 196108 h 555632"/>
              <a:gd name="connsiteX46" fmla="*/ 251741 w 604675"/>
              <a:gd name="connsiteY46" fmla="*/ 267404 h 555632"/>
              <a:gd name="connsiteX47" fmla="*/ 249087 w 604675"/>
              <a:gd name="connsiteY47" fmla="*/ 289323 h 555632"/>
              <a:gd name="connsiteX48" fmla="*/ 369939 w 604675"/>
              <a:gd name="connsiteY48" fmla="*/ 289323 h 555632"/>
              <a:gd name="connsiteX49" fmla="*/ 364632 w 604675"/>
              <a:gd name="connsiteY49" fmla="*/ 261383 h 555632"/>
              <a:gd name="connsiteX50" fmla="*/ 351607 w 604675"/>
              <a:gd name="connsiteY50" fmla="*/ 196108 h 555632"/>
              <a:gd name="connsiteX51" fmla="*/ 302397 w 604675"/>
              <a:gd name="connsiteY51" fmla="*/ 107830 h 555632"/>
              <a:gd name="connsiteX52" fmla="*/ 261872 w 604675"/>
              <a:gd name="connsiteY52" fmla="*/ 192976 h 555632"/>
              <a:gd name="connsiteX53" fmla="*/ 350883 w 604675"/>
              <a:gd name="connsiteY53" fmla="*/ 192976 h 555632"/>
              <a:gd name="connsiteX54" fmla="*/ 302397 w 604675"/>
              <a:gd name="connsiteY54" fmla="*/ 107830 h 555632"/>
              <a:gd name="connsiteX55" fmla="*/ 302397 w 604675"/>
              <a:gd name="connsiteY55" fmla="*/ 88560 h 555632"/>
              <a:gd name="connsiteX56" fmla="*/ 326761 w 604675"/>
              <a:gd name="connsiteY56" fmla="*/ 96629 h 555632"/>
              <a:gd name="connsiteX57" fmla="*/ 556886 w 604675"/>
              <a:gd name="connsiteY57" fmla="*/ 96629 h 555632"/>
              <a:gd name="connsiteX58" fmla="*/ 558454 w 604675"/>
              <a:gd name="connsiteY58" fmla="*/ 98195 h 555632"/>
              <a:gd name="connsiteX59" fmla="*/ 556886 w 604675"/>
              <a:gd name="connsiteY59" fmla="*/ 99761 h 555632"/>
              <a:gd name="connsiteX60" fmla="*/ 330741 w 604675"/>
              <a:gd name="connsiteY60" fmla="*/ 99761 h 555632"/>
              <a:gd name="connsiteX61" fmla="*/ 370784 w 604675"/>
              <a:gd name="connsiteY61" fmla="*/ 192976 h 555632"/>
              <a:gd name="connsiteX62" fmla="*/ 493083 w 604675"/>
              <a:gd name="connsiteY62" fmla="*/ 192976 h 555632"/>
              <a:gd name="connsiteX63" fmla="*/ 528663 w 604675"/>
              <a:gd name="connsiteY63" fmla="*/ 165999 h 555632"/>
              <a:gd name="connsiteX64" fmla="*/ 539639 w 604675"/>
              <a:gd name="connsiteY64" fmla="*/ 173948 h 555632"/>
              <a:gd name="connsiteX65" fmla="*/ 531678 w 604675"/>
              <a:gd name="connsiteY65" fmla="*/ 185028 h 555632"/>
              <a:gd name="connsiteX66" fmla="*/ 516602 w 604675"/>
              <a:gd name="connsiteY66" fmla="*/ 192976 h 555632"/>
              <a:gd name="connsiteX67" fmla="*/ 556886 w 604675"/>
              <a:gd name="connsiteY67" fmla="*/ 192976 h 555632"/>
              <a:gd name="connsiteX68" fmla="*/ 558454 w 604675"/>
              <a:gd name="connsiteY68" fmla="*/ 194542 h 555632"/>
              <a:gd name="connsiteX69" fmla="*/ 556886 w 604675"/>
              <a:gd name="connsiteY69" fmla="*/ 196108 h 555632"/>
              <a:gd name="connsiteX70" fmla="*/ 513828 w 604675"/>
              <a:gd name="connsiteY70" fmla="*/ 196108 h 555632"/>
              <a:gd name="connsiteX71" fmla="*/ 497184 w 604675"/>
              <a:gd name="connsiteY71" fmla="*/ 275353 h 555632"/>
              <a:gd name="connsiteX72" fmla="*/ 539036 w 604675"/>
              <a:gd name="connsiteY72" fmla="*/ 267284 h 555632"/>
              <a:gd name="connsiteX73" fmla="*/ 543860 w 604675"/>
              <a:gd name="connsiteY73" fmla="*/ 272101 h 555632"/>
              <a:gd name="connsiteX74" fmla="*/ 539036 w 604675"/>
              <a:gd name="connsiteY74" fmla="*/ 276919 h 555632"/>
              <a:gd name="connsiteX75" fmla="*/ 496822 w 604675"/>
              <a:gd name="connsiteY75" fmla="*/ 285951 h 555632"/>
              <a:gd name="connsiteX76" fmla="*/ 496701 w 604675"/>
              <a:gd name="connsiteY76" fmla="*/ 289323 h 555632"/>
              <a:gd name="connsiteX77" fmla="*/ 556886 w 604675"/>
              <a:gd name="connsiteY77" fmla="*/ 289323 h 555632"/>
              <a:gd name="connsiteX78" fmla="*/ 558454 w 604675"/>
              <a:gd name="connsiteY78" fmla="*/ 290889 h 555632"/>
              <a:gd name="connsiteX79" fmla="*/ 556886 w 604675"/>
              <a:gd name="connsiteY79" fmla="*/ 292454 h 555632"/>
              <a:gd name="connsiteX80" fmla="*/ 496581 w 604675"/>
              <a:gd name="connsiteY80" fmla="*/ 292454 h 555632"/>
              <a:gd name="connsiteX81" fmla="*/ 496339 w 604675"/>
              <a:gd name="connsiteY81" fmla="*/ 301246 h 555632"/>
              <a:gd name="connsiteX82" fmla="*/ 488862 w 604675"/>
              <a:gd name="connsiteY82" fmla="*/ 383623 h 555632"/>
              <a:gd name="connsiteX83" fmla="*/ 488259 w 604675"/>
              <a:gd name="connsiteY83" fmla="*/ 385670 h 555632"/>
              <a:gd name="connsiteX84" fmla="*/ 556886 w 604675"/>
              <a:gd name="connsiteY84" fmla="*/ 385670 h 555632"/>
              <a:gd name="connsiteX85" fmla="*/ 558454 w 604675"/>
              <a:gd name="connsiteY85" fmla="*/ 387236 h 555632"/>
              <a:gd name="connsiteX86" fmla="*/ 556886 w 604675"/>
              <a:gd name="connsiteY86" fmla="*/ 388801 h 555632"/>
              <a:gd name="connsiteX87" fmla="*/ 487294 w 604675"/>
              <a:gd name="connsiteY87" fmla="*/ 388801 h 555632"/>
              <a:gd name="connsiteX88" fmla="*/ 443271 w 604675"/>
              <a:gd name="connsiteY88" fmla="*/ 426858 h 555632"/>
              <a:gd name="connsiteX89" fmla="*/ 397318 w 604675"/>
              <a:gd name="connsiteY89" fmla="*/ 388801 h 555632"/>
              <a:gd name="connsiteX90" fmla="*/ 232202 w 604675"/>
              <a:gd name="connsiteY90" fmla="*/ 388801 h 555632"/>
              <a:gd name="connsiteX91" fmla="*/ 230031 w 604675"/>
              <a:gd name="connsiteY91" fmla="*/ 396750 h 555632"/>
              <a:gd name="connsiteX92" fmla="*/ 170449 w 604675"/>
              <a:gd name="connsiteY92" fmla="*/ 462627 h 555632"/>
              <a:gd name="connsiteX93" fmla="*/ 101098 w 604675"/>
              <a:gd name="connsiteY93" fmla="*/ 409877 h 555632"/>
              <a:gd name="connsiteX94" fmla="*/ 93861 w 604675"/>
              <a:gd name="connsiteY94" fmla="*/ 388801 h 555632"/>
              <a:gd name="connsiteX95" fmla="*/ 47909 w 604675"/>
              <a:gd name="connsiteY95" fmla="*/ 388801 h 555632"/>
              <a:gd name="connsiteX96" fmla="*/ 46220 w 604675"/>
              <a:gd name="connsiteY96" fmla="*/ 387236 h 555632"/>
              <a:gd name="connsiteX97" fmla="*/ 47909 w 604675"/>
              <a:gd name="connsiteY97" fmla="*/ 385670 h 555632"/>
              <a:gd name="connsiteX98" fmla="*/ 93017 w 604675"/>
              <a:gd name="connsiteY98" fmla="*/ 385670 h 555632"/>
              <a:gd name="connsiteX99" fmla="*/ 88434 w 604675"/>
              <a:gd name="connsiteY99" fmla="*/ 360138 h 555632"/>
              <a:gd name="connsiteX100" fmla="*/ 97359 w 604675"/>
              <a:gd name="connsiteY100" fmla="*/ 349660 h 555632"/>
              <a:gd name="connsiteX101" fmla="*/ 107731 w 604675"/>
              <a:gd name="connsiteY101" fmla="*/ 358573 h 555632"/>
              <a:gd name="connsiteX102" fmla="*/ 113038 w 604675"/>
              <a:gd name="connsiteY102" fmla="*/ 385670 h 555632"/>
              <a:gd name="connsiteX103" fmla="*/ 213145 w 604675"/>
              <a:gd name="connsiteY103" fmla="*/ 385670 h 555632"/>
              <a:gd name="connsiteX104" fmla="*/ 224965 w 604675"/>
              <a:gd name="connsiteY104" fmla="*/ 324369 h 555632"/>
              <a:gd name="connsiteX105" fmla="*/ 194812 w 604675"/>
              <a:gd name="connsiteY105" fmla="*/ 292454 h 555632"/>
              <a:gd name="connsiteX106" fmla="*/ 47909 w 604675"/>
              <a:gd name="connsiteY106" fmla="*/ 292454 h 555632"/>
              <a:gd name="connsiteX107" fmla="*/ 46220 w 604675"/>
              <a:gd name="connsiteY107" fmla="*/ 290889 h 555632"/>
              <a:gd name="connsiteX108" fmla="*/ 47909 w 604675"/>
              <a:gd name="connsiteY108" fmla="*/ 289323 h 555632"/>
              <a:gd name="connsiteX109" fmla="*/ 192400 w 604675"/>
              <a:gd name="connsiteY109" fmla="*/ 289323 h 555632"/>
              <a:gd name="connsiteX110" fmla="*/ 189144 w 604675"/>
              <a:gd name="connsiteY110" fmla="*/ 284988 h 555632"/>
              <a:gd name="connsiteX111" fmla="*/ 102425 w 604675"/>
              <a:gd name="connsiteY111" fmla="*/ 233683 h 555632"/>
              <a:gd name="connsiteX112" fmla="*/ 97600 w 604675"/>
              <a:gd name="connsiteY112" fmla="*/ 228865 h 555632"/>
              <a:gd name="connsiteX113" fmla="*/ 102425 w 604675"/>
              <a:gd name="connsiteY113" fmla="*/ 224048 h 555632"/>
              <a:gd name="connsiteX114" fmla="*/ 196863 w 604675"/>
              <a:gd name="connsiteY114" fmla="*/ 279207 h 555632"/>
              <a:gd name="connsiteX115" fmla="*/ 204582 w 604675"/>
              <a:gd name="connsiteY115" fmla="*/ 289323 h 555632"/>
              <a:gd name="connsiteX116" fmla="*/ 229669 w 604675"/>
              <a:gd name="connsiteY116" fmla="*/ 289323 h 555632"/>
              <a:gd name="connsiteX117" fmla="*/ 232684 w 604675"/>
              <a:gd name="connsiteY117" fmla="*/ 265116 h 555632"/>
              <a:gd name="connsiteX118" fmla="*/ 241730 w 604675"/>
              <a:gd name="connsiteY118" fmla="*/ 196108 h 555632"/>
              <a:gd name="connsiteX119" fmla="*/ 47909 w 604675"/>
              <a:gd name="connsiteY119" fmla="*/ 196108 h 555632"/>
              <a:gd name="connsiteX120" fmla="*/ 46220 w 604675"/>
              <a:gd name="connsiteY120" fmla="*/ 194542 h 555632"/>
              <a:gd name="connsiteX121" fmla="*/ 47909 w 604675"/>
              <a:gd name="connsiteY121" fmla="*/ 192976 h 555632"/>
              <a:gd name="connsiteX122" fmla="*/ 242213 w 604675"/>
              <a:gd name="connsiteY122" fmla="*/ 192976 h 555632"/>
              <a:gd name="connsiteX123" fmla="*/ 251741 w 604675"/>
              <a:gd name="connsiteY123" fmla="*/ 147573 h 555632"/>
              <a:gd name="connsiteX124" fmla="*/ 275863 w 604675"/>
              <a:gd name="connsiteY124" fmla="*/ 99761 h 555632"/>
              <a:gd name="connsiteX125" fmla="*/ 47909 w 604675"/>
              <a:gd name="connsiteY125" fmla="*/ 99761 h 555632"/>
              <a:gd name="connsiteX126" fmla="*/ 46220 w 604675"/>
              <a:gd name="connsiteY126" fmla="*/ 98195 h 555632"/>
              <a:gd name="connsiteX127" fmla="*/ 47909 w 604675"/>
              <a:gd name="connsiteY127" fmla="*/ 96629 h 555632"/>
              <a:gd name="connsiteX128" fmla="*/ 279602 w 604675"/>
              <a:gd name="connsiteY128" fmla="*/ 96629 h 555632"/>
              <a:gd name="connsiteX129" fmla="*/ 302397 w 604675"/>
              <a:gd name="connsiteY129" fmla="*/ 88560 h 555632"/>
              <a:gd name="connsiteX130" fmla="*/ 16043 w 604675"/>
              <a:gd name="connsiteY130" fmla="*/ 0 h 555632"/>
              <a:gd name="connsiteX131" fmla="*/ 32206 w 604675"/>
              <a:gd name="connsiteY131" fmla="*/ 16019 h 555632"/>
              <a:gd name="connsiteX132" fmla="*/ 32206 w 604675"/>
              <a:gd name="connsiteY132" fmla="*/ 523593 h 555632"/>
              <a:gd name="connsiteX133" fmla="*/ 588632 w 604675"/>
              <a:gd name="connsiteY133" fmla="*/ 523593 h 555632"/>
              <a:gd name="connsiteX134" fmla="*/ 604675 w 604675"/>
              <a:gd name="connsiteY134" fmla="*/ 539612 h 555632"/>
              <a:gd name="connsiteX135" fmla="*/ 588632 w 604675"/>
              <a:gd name="connsiteY135" fmla="*/ 555632 h 555632"/>
              <a:gd name="connsiteX136" fmla="*/ 16043 w 604675"/>
              <a:gd name="connsiteY136" fmla="*/ 555632 h 555632"/>
              <a:gd name="connsiteX137" fmla="*/ 0 w 604675"/>
              <a:gd name="connsiteY137" fmla="*/ 539612 h 555632"/>
              <a:gd name="connsiteX138" fmla="*/ 0 w 604675"/>
              <a:gd name="connsiteY138" fmla="*/ 16019 h 555632"/>
              <a:gd name="connsiteX139" fmla="*/ 16043 w 604675"/>
              <a:gd name="connsiteY139" fmla="*/ 0 h 55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604675" h="555632">
                <a:moveTo>
                  <a:pt x="47909" y="482032"/>
                </a:moveTo>
                <a:lnTo>
                  <a:pt x="556886" y="482032"/>
                </a:lnTo>
                <a:cubicBezTo>
                  <a:pt x="557730" y="482032"/>
                  <a:pt x="558454" y="482749"/>
                  <a:pt x="558454" y="483585"/>
                </a:cubicBezTo>
                <a:cubicBezTo>
                  <a:pt x="558454" y="484421"/>
                  <a:pt x="557730" y="485137"/>
                  <a:pt x="556886" y="485137"/>
                </a:cubicBezTo>
                <a:lnTo>
                  <a:pt x="47909" y="485137"/>
                </a:lnTo>
                <a:cubicBezTo>
                  <a:pt x="46944" y="485137"/>
                  <a:pt x="46220" y="484421"/>
                  <a:pt x="46220" y="483585"/>
                </a:cubicBezTo>
                <a:cubicBezTo>
                  <a:pt x="46220" y="482749"/>
                  <a:pt x="46944" y="482032"/>
                  <a:pt x="47909" y="482032"/>
                </a:cubicBezTo>
                <a:close/>
                <a:moveTo>
                  <a:pt x="419028" y="388801"/>
                </a:moveTo>
                <a:cubicBezTo>
                  <a:pt x="425903" y="400604"/>
                  <a:pt x="433863" y="407589"/>
                  <a:pt x="443271" y="407589"/>
                </a:cubicBezTo>
                <a:cubicBezTo>
                  <a:pt x="454729" y="407589"/>
                  <a:pt x="462086" y="400965"/>
                  <a:pt x="466910" y="388801"/>
                </a:cubicBezTo>
                <a:close/>
                <a:moveTo>
                  <a:pt x="114003" y="388801"/>
                </a:moveTo>
                <a:cubicBezTo>
                  <a:pt x="121481" y="413249"/>
                  <a:pt x="137402" y="443358"/>
                  <a:pt x="170449" y="443358"/>
                </a:cubicBezTo>
                <a:cubicBezTo>
                  <a:pt x="190229" y="443358"/>
                  <a:pt x="203135" y="421198"/>
                  <a:pt x="212180" y="388801"/>
                </a:cubicBezTo>
                <a:close/>
                <a:moveTo>
                  <a:pt x="242816" y="335811"/>
                </a:moveTo>
                <a:cubicBezTo>
                  <a:pt x="240042" y="353514"/>
                  <a:pt x="236906" y="370375"/>
                  <a:pt x="233046" y="385670"/>
                </a:cubicBezTo>
                <a:lnTo>
                  <a:pt x="395871" y="385670"/>
                </a:lnTo>
                <a:cubicBezTo>
                  <a:pt x="390443" y="373386"/>
                  <a:pt x="385860" y="359054"/>
                  <a:pt x="381759" y="343277"/>
                </a:cubicBezTo>
                <a:cubicBezTo>
                  <a:pt x="362823" y="347854"/>
                  <a:pt x="340631" y="350744"/>
                  <a:pt x="313373" y="350744"/>
                </a:cubicBezTo>
                <a:cubicBezTo>
                  <a:pt x="282738" y="350744"/>
                  <a:pt x="260304" y="344843"/>
                  <a:pt x="242816" y="335811"/>
                </a:cubicBezTo>
                <a:close/>
                <a:moveTo>
                  <a:pt x="477162" y="296429"/>
                </a:moveTo>
                <a:cubicBezTo>
                  <a:pt x="472579" y="299199"/>
                  <a:pt x="467996" y="302210"/>
                  <a:pt x="463171" y="305341"/>
                </a:cubicBezTo>
                <a:cubicBezTo>
                  <a:pt x="445442" y="316782"/>
                  <a:pt x="426385" y="328946"/>
                  <a:pt x="400333" y="337858"/>
                </a:cubicBezTo>
                <a:cubicBezTo>
                  <a:pt x="405158" y="356646"/>
                  <a:pt x="410706" y="373265"/>
                  <a:pt x="417219" y="385670"/>
                </a:cubicBezTo>
                <a:lnTo>
                  <a:pt x="468117" y="385670"/>
                </a:lnTo>
                <a:cubicBezTo>
                  <a:pt x="474509" y="367003"/>
                  <a:pt x="476077" y="337497"/>
                  <a:pt x="477042" y="300764"/>
                </a:cubicBezTo>
                <a:cubicBezTo>
                  <a:pt x="477162" y="299319"/>
                  <a:pt x="477162" y="297874"/>
                  <a:pt x="477162" y="296429"/>
                </a:cubicBezTo>
                <a:close/>
                <a:moveTo>
                  <a:pt x="390202" y="292454"/>
                </a:moveTo>
                <a:cubicBezTo>
                  <a:pt x="392614" y="304739"/>
                  <a:pt x="395147" y="316902"/>
                  <a:pt x="397921" y="328464"/>
                </a:cubicBezTo>
                <a:cubicBezTo>
                  <a:pt x="422767" y="319913"/>
                  <a:pt x="440979" y="308111"/>
                  <a:pt x="457985" y="297151"/>
                </a:cubicBezTo>
                <a:cubicBezTo>
                  <a:pt x="460397" y="295586"/>
                  <a:pt x="462810" y="294020"/>
                  <a:pt x="465342" y="292454"/>
                </a:cubicBezTo>
                <a:close/>
                <a:moveTo>
                  <a:pt x="248725" y="292454"/>
                </a:moveTo>
                <a:cubicBezTo>
                  <a:pt x="247399" y="303655"/>
                  <a:pt x="245951" y="314855"/>
                  <a:pt x="244384" y="325694"/>
                </a:cubicBezTo>
                <a:cubicBezTo>
                  <a:pt x="261028" y="335088"/>
                  <a:pt x="282738" y="341110"/>
                  <a:pt x="313373" y="341110"/>
                </a:cubicBezTo>
                <a:cubicBezTo>
                  <a:pt x="339666" y="341110"/>
                  <a:pt x="361135" y="338340"/>
                  <a:pt x="379347" y="333884"/>
                </a:cubicBezTo>
                <a:cubicBezTo>
                  <a:pt x="376211" y="320756"/>
                  <a:pt x="373316" y="306906"/>
                  <a:pt x="370542" y="292454"/>
                </a:cubicBezTo>
                <a:close/>
                <a:moveTo>
                  <a:pt x="207115" y="292454"/>
                </a:moveTo>
                <a:cubicBezTo>
                  <a:pt x="212904" y="299801"/>
                  <a:pt x="219176" y="306786"/>
                  <a:pt x="226654" y="313169"/>
                </a:cubicBezTo>
                <a:cubicBezTo>
                  <a:pt x="227498" y="306304"/>
                  <a:pt x="228463" y="299440"/>
                  <a:pt x="229307" y="292454"/>
                </a:cubicBezTo>
                <a:close/>
                <a:moveTo>
                  <a:pt x="371507" y="196108"/>
                </a:moveTo>
                <a:cubicBezTo>
                  <a:pt x="375849" y="215738"/>
                  <a:pt x="379709" y="236694"/>
                  <a:pt x="383689" y="257890"/>
                </a:cubicBezTo>
                <a:cubicBezTo>
                  <a:pt x="385619" y="268247"/>
                  <a:pt x="387549" y="278845"/>
                  <a:pt x="389599" y="289323"/>
                </a:cubicBezTo>
                <a:lnTo>
                  <a:pt x="470408" y="289323"/>
                </a:lnTo>
                <a:cubicBezTo>
                  <a:pt x="472820" y="287878"/>
                  <a:pt x="475112" y="286433"/>
                  <a:pt x="477524" y="285108"/>
                </a:cubicBezTo>
                <a:cubicBezTo>
                  <a:pt x="478368" y="260540"/>
                  <a:pt x="479695" y="236332"/>
                  <a:pt x="484640" y="216340"/>
                </a:cubicBezTo>
                <a:cubicBezTo>
                  <a:pt x="486449" y="208753"/>
                  <a:pt x="488741" y="202009"/>
                  <a:pt x="491515" y="196108"/>
                </a:cubicBezTo>
                <a:close/>
                <a:moveTo>
                  <a:pt x="261269" y="196108"/>
                </a:moveTo>
                <a:cubicBezTo>
                  <a:pt x="257530" y="218869"/>
                  <a:pt x="254635" y="243679"/>
                  <a:pt x="251741" y="267404"/>
                </a:cubicBezTo>
                <a:cubicBezTo>
                  <a:pt x="250897" y="274630"/>
                  <a:pt x="250052" y="281977"/>
                  <a:pt x="249087" y="289323"/>
                </a:cubicBezTo>
                <a:lnTo>
                  <a:pt x="369939" y="289323"/>
                </a:lnTo>
                <a:cubicBezTo>
                  <a:pt x="368130" y="280170"/>
                  <a:pt x="366442" y="270776"/>
                  <a:pt x="364632" y="261383"/>
                </a:cubicBezTo>
                <a:cubicBezTo>
                  <a:pt x="360652" y="239705"/>
                  <a:pt x="356431" y="217063"/>
                  <a:pt x="351607" y="196108"/>
                </a:cubicBezTo>
                <a:close/>
                <a:moveTo>
                  <a:pt x="302397" y="107830"/>
                </a:moveTo>
                <a:cubicBezTo>
                  <a:pt x="281290" y="107830"/>
                  <a:pt x="269832" y="145646"/>
                  <a:pt x="261872" y="192976"/>
                </a:cubicBezTo>
                <a:lnTo>
                  <a:pt x="350883" y="192976"/>
                </a:lnTo>
                <a:cubicBezTo>
                  <a:pt x="339907" y="145887"/>
                  <a:pt x="325434" y="107830"/>
                  <a:pt x="302397" y="107830"/>
                </a:cubicBezTo>
                <a:close/>
                <a:moveTo>
                  <a:pt x="302397" y="88560"/>
                </a:moveTo>
                <a:cubicBezTo>
                  <a:pt x="311684" y="88560"/>
                  <a:pt x="319645" y="91451"/>
                  <a:pt x="326761" y="96629"/>
                </a:cubicBezTo>
                <a:lnTo>
                  <a:pt x="556886" y="96629"/>
                </a:lnTo>
                <a:cubicBezTo>
                  <a:pt x="557730" y="96629"/>
                  <a:pt x="558454" y="97352"/>
                  <a:pt x="558454" y="98195"/>
                </a:cubicBezTo>
                <a:cubicBezTo>
                  <a:pt x="558454" y="99038"/>
                  <a:pt x="557730" y="99761"/>
                  <a:pt x="556886" y="99761"/>
                </a:cubicBezTo>
                <a:lnTo>
                  <a:pt x="330741" y="99761"/>
                </a:lnTo>
                <a:cubicBezTo>
                  <a:pt x="349677" y="116742"/>
                  <a:pt x="361376" y="151547"/>
                  <a:pt x="370784" y="192976"/>
                </a:cubicBezTo>
                <a:lnTo>
                  <a:pt x="493083" y="192976"/>
                </a:lnTo>
                <a:cubicBezTo>
                  <a:pt x="501285" y="177320"/>
                  <a:pt x="512984" y="168528"/>
                  <a:pt x="528663" y="165999"/>
                </a:cubicBezTo>
                <a:cubicBezTo>
                  <a:pt x="533849" y="165156"/>
                  <a:pt x="538794" y="168769"/>
                  <a:pt x="539639" y="173948"/>
                </a:cubicBezTo>
                <a:cubicBezTo>
                  <a:pt x="540483" y="179247"/>
                  <a:pt x="536865" y="184185"/>
                  <a:pt x="531678" y="185028"/>
                </a:cubicBezTo>
                <a:cubicBezTo>
                  <a:pt x="525648" y="185991"/>
                  <a:pt x="520703" y="188761"/>
                  <a:pt x="516602" y="192976"/>
                </a:cubicBezTo>
                <a:lnTo>
                  <a:pt x="556886" y="192976"/>
                </a:lnTo>
                <a:cubicBezTo>
                  <a:pt x="557730" y="192976"/>
                  <a:pt x="558454" y="193699"/>
                  <a:pt x="558454" y="194542"/>
                </a:cubicBezTo>
                <a:cubicBezTo>
                  <a:pt x="558454" y="195385"/>
                  <a:pt x="557730" y="196108"/>
                  <a:pt x="556886" y="196108"/>
                </a:cubicBezTo>
                <a:lnTo>
                  <a:pt x="513828" y="196108"/>
                </a:lnTo>
                <a:cubicBezTo>
                  <a:pt x="501888" y="212005"/>
                  <a:pt x="498631" y="242474"/>
                  <a:pt x="497184" y="275353"/>
                </a:cubicBezTo>
                <a:cubicBezTo>
                  <a:pt x="509486" y="270415"/>
                  <a:pt x="522874" y="267284"/>
                  <a:pt x="539036" y="267284"/>
                </a:cubicBezTo>
                <a:cubicBezTo>
                  <a:pt x="541689" y="267284"/>
                  <a:pt x="543860" y="269452"/>
                  <a:pt x="543860" y="272101"/>
                </a:cubicBezTo>
                <a:cubicBezTo>
                  <a:pt x="543860" y="274751"/>
                  <a:pt x="541689" y="276919"/>
                  <a:pt x="539036" y="276919"/>
                </a:cubicBezTo>
                <a:cubicBezTo>
                  <a:pt x="522512" y="276919"/>
                  <a:pt x="509124" y="280411"/>
                  <a:pt x="496822" y="285951"/>
                </a:cubicBezTo>
                <a:cubicBezTo>
                  <a:pt x="496822" y="287035"/>
                  <a:pt x="496701" y="288119"/>
                  <a:pt x="496701" y="289323"/>
                </a:cubicBezTo>
                <a:lnTo>
                  <a:pt x="556886" y="289323"/>
                </a:lnTo>
                <a:cubicBezTo>
                  <a:pt x="557730" y="289323"/>
                  <a:pt x="558454" y="290046"/>
                  <a:pt x="558454" y="290889"/>
                </a:cubicBezTo>
                <a:cubicBezTo>
                  <a:pt x="558454" y="291732"/>
                  <a:pt x="557730" y="292454"/>
                  <a:pt x="556886" y="292454"/>
                </a:cubicBezTo>
                <a:lnTo>
                  <a:pt x="496581" y="292454"/>
                </a:lnTo>
                <a:cubicBezTo>
                  <a:pt x="496581" y="295465"/>
                  <a:pt x="496460" y="298356"/>
                  <a:pt x="496339" y="301246"/>
                </a:cubicBezTo>
                <a:cubicBezTo>
                  <a:pt x="495495" y="331957"/>
                  <a:pt x="494771" y="360861"/>
                  <a:pt x="488862" y="383623"/>
                </a:cubicBezTo>
                <a:cubicBezTo>
                  <a:pt x="488620" y="384345"/>
                  <a:pt x="488500" y="384948"/>
                  <a:pt x="488259" y="385670"/>
                </a:cubicBezTo>
                <a:lnTo>
                  <a:pt x="556886" y="385670"/>
                </a:lnTo>
                <a:cubicBezTo>
                  <a:pt x="557730" y="385670"/>
                  <a:pt x="558454" y="386393"/>
                  <a:pt x="558454" y="387236"/>
                </a:cubicBezTo>
                <a:cubicBezTo>
                  <a:pt x="558454" y="388079"/>
                  <a:pt x="557730" y="388801"/>
                  <a:pt x="556886" y="388801"/>
                </a:cubicBezTo>
                <a:lnTo>
                  <a:pt x="487294" y="388801"/>
                </a:lnTo>
                <a:cubicBezTo>
                  <a:pt x="479454" y="414092"/>
                  <a:pt x="464619" y="426858"/>
                  <a:pt x="443271" y="426858"/>
                </a:cubicBezTo>
                <a:cubicBezTo>
                  <a:pt x="422887" y="426858"/>
                  <a:pt x="408414" y="412286"/>
                  <a:pt x="397318" y="388801"/>
                </a:cubicBezTo>
                <a:lnTo>
                  <a:pt x="232202" y="388801"/>
                </a:lnTo>
                <a:cubicBezTo>
                  <a:pt x="231478" y="391571"/>
                  <a:pt x="230755" y="394221"/>
                  <a:pt x="230031" y="396750"/>
                </a:cubicBezTo>
                <a:cubicBezTo>
                  <a:pt x="225206" y="413009"/>
                  <a:pt x="210613" y="462627"/>
                  <a:pt x="170449" y="462627"/>
                </a:cubicBezTo>
                <a:cubicBezTo>
                  <a:pt x="139814" y="462627"/>
                  <a:pt x="115812" y="444442"/>
                  <a:pt x="101098" y="409877"/>
                </a:cubicBezTo>
                <a:cubicBezTo>
                  <a:pt x="97962" y="402651"/>
                  <a:pt x="95670" y="395425"/>
                  <a:pt x="93861" y="388801"/>
                </a:cubicBezTo>
                <a:lnTo>
                  <a:pt x="47909" y="388801"/>
                </a:lnTo>
                <a:cubicBezTo>
                  <a:pt x="46944" y="388801"/>
                  <a:pt x="46220" y="388079"/>
                  <a:pt x="46220" y="387236"/>
                </a:cubicBezTo>
                <a:cubicBezTo>
                  <a:pt x="46220" y="386393"/>
                  <a:pt x="46944" y="385670"/>
                  <a:pt x="47909" y="385670"/>
                </a:cubicBezTo>
                <a:lnTo>
                  <a:pt x="93017" y="385670"/>
                </a:lnTo>
                <a:cubicBezTo>
                  <a:pt x="89399" y="371459"/>
                  <a:pt x="88554" y="360740"/>
                  <a:pt x="88434" y="360138"/>
                </a:cubicBezTo>
                <a:cubicBezTo>
                  <a:pt x="88072" y="354839"/>
                  <a:pt x="92052" y="350142"/>
                  <a:pt x="97359" y="349660"/>
                </a:cubicBezTo>
                <a:cubicBezTo>
                  <a:pt x="102666" y="349299"/>
                  <a:pt x="107249" y="353273"/>
                  <a:pt x="107731" y="358573"/>
                </a:cubicBezTo>
                <a:cubicBezTo>
                  <a:pt x="107731" y="358934"/>
                  <a:pt x="108817" y="370857"/>
                  <a:pt x="113038" y="385670"/>
                </a:cubicBezTo>
                <a:lnTo>
                  <a:pt x="213145" y="385670"/>
                </a:lnTo>
                <a:cubicBezTo>
                  <a:pt x="217970" y="367485"/>
                  <a:pt x="221829" y="346409"/>
                  <a:pt x="224965" y="324369"/>
                </a:cubicBezTo>
                <a:cubicBezTo>
                  <a:pt x="212783" y="314855"/>
                  <a:pt x="203376" y="303534"/>
                  <a:pt x="194812" y="292454"/>
                </a:cubicBezTo>
                <a:lnTo>
                  <a:pt x="47909" y="292454"/>
                </a:lnTo>
                <a:cubicBezTo>
                  <a:pt x="46944" y="292454"/>
                  <a:pt x="46220" y="291732"/>
                  <a:pt x="46220" y="290889"/>
                </a:cubicBezTo>
                <a:cubicBezTo>
                  <a:pt x="46220" y="290046"/>
                  <a:pt x="46944" y="289323"/>
                  <a:pt x="47909" y="289323"/>
                </a:cubicBezTo>
                <a:lnTo>
                  <a:pt x="192400" y="289323"/>
                </a:lnTo>
                <a:cubicBezTo>
                  <a:pt x="191315" y="287878"/>
                  <a:pt x="190229" y="286433"/>
                  <a:pt x="189144" y="284988"/>
                </a:cubicBezTo>
                <a:cubicBezTo>
                  <a:pt x="168399" y="257408"/>
                  <a:pt x="150428" y="233683"/>
                  <a:pt x="102425" y="233683"/>
                </a:cubicBezTo>
                <a:cubicBezTo>
                  <a:pt x="99651" y="233683"/>
                  <a:pt x="97600" y="231515"/>
                  <a:pt x="97600" y="228865"/>
                </a:cubicBezTo>
                <a:cubicBezTo>
                  <a:pt x="97600" y="226216"/>
                  <a:pt x="99651" y="224048"/>
                  <a:pt x="102425" y="224048"/>
                </a:cubicBezTo>
                <a:cubicBezTo>
                  <a:pt x="155132" y="224048"/>
                  <a:pt x="176359" y="252109"/>
                  <a:pt x="196863" y="279207"/>
                </a:cubicBezTo>
                <a:cubicBezTo>
                  <a:pt x="199396" y="282579"/>
                  <a:pt x="201929" y="285951"/>
                  <a:pt x="204582" y="289323"/>
                </a:cubicBezTo>
                <a:lnTo>
                  <a:pt x="229669" y="289323"/>
                </a:lnTo>
                <a:cubicBezTo>
                  <a:pt x="230755" y="281134"/>
                  <a:pt x="231719" y="273065"/>
                  <a:pt x="232684" y="265116"/>
                </a:cubicBezTo>
                <a:cubicBezTo>
                  <a:pt x="235458" y="241029"/>
                  <a:pt x="238353" y="217665"/>
                  <a:pt x="241730" y="196108"/>
                </a:cubicBezTo>
                <a:lnTo>
                  <a:pt x="47909" y="196108"/>
                </a:lnTo>
                <a:cubicBezTo>
                  <a:pt x="46944" y="196108"/>
                  <a:pt x="46220" y="195385"/>
                  <a:pt x="46220" y="194542"/>
                </a:cubicBezTo>
                <a:cubicBezTo>
                  <a:pt x="46220" y="193699"/>
                  <a:pt x="46944" y="192976"/>
                  <a:pt x="47909" y="192976"/>
                </a:cubicBezTo>
                <a:lnTo>
                  <a:pt x="242213" y="192976"/>
                </a:lnTo>
                <a:cubicBezTo>
                  <a:pt x="244866" y="176477"/>
                  <a:pt x="248002" y="161182"/>
                  <a:pt x="251741" y="147573"/>
                </a:cubicBezTo>
                <a:cubicBezTo>
                  <a:pt x="254515" y="137697"/>
                  <a:pt x="261148" y="113972"/>
                  <a:pt x="275863" y="99761"/>
                </a:cubicBezTo>
                <a:lnTo>
                  <a:pt x="47909" y="99761"/>
                </a:lnTo>
                <a:cubicBezTo>
                  <a:pt x="46944" y="99761"/>
                  <a:pt x="46220" y="99038"/>
                  <a:pt x="46220" y="98195"/>
                </a:cubicBezTo>
                <a:cubicBezTo>
                  <a:pt x="46220" y="97352"/>
                  <a:pt x="46944" y="96629"/>
                  <a:pt x="47909" y="96629"/>
                </a:cubicBezTo>
                <a:lnTo>
                  <a:pt x="279602" y="96629"/>
                </a:lnTo>
                <a:cubicBezTo>
                  <a:pt x="285753" y="91692"/>
                  <a:pt x="293351" y="88560"/>
                  <a:pt x="302397" y="88560"/>
                </a:cubicBezTo>
                <a:close/>
                <a:moveTo>
                  <a:pt x="16043" y="0"/>
                </a:moveTo>
                <a:cubicBezTo>
                  <a:pt x="24969" y="0"/>
                  <a:pt x="32206" y="7227"/>
                  <a:pt x="32206" y="16019"/>
                </a:cubicBezTo>
                <a:lnTo>
                  <a:pt x="32206" y="523593"/>
                </a:lnTo>
                <a:lnTo>
                  <a:pt x="588632" y="523593"/>
                </a:lnTo>
                <a:cubicBezTo>
                  <a:pt x="597558" y="523593"/>
                  <a:pt x="604675" y="530699"/>
                  <a:pt x="604675" y="539612"/>
                </a:cubicBezTo>
                <a:cubicBezTo>
                  <a:pt x="604675" y="548526"/>
                  <a:pt x="597558" y="555632"/>
                  <a:pt x="588632" y="555632"/>
                </a:cubicBezTo>
                <a:lnTo>
                  <a:pt x="16043" y="555632"/>
                </a:lnTo>
                <a:cubicBezTo>
                  <a:pt x="7237" y="555632"/>
                  <a:pt x="0" y="548526"/>
                  <a:pt x="0" y="539612"/>
                </a:cubicBezTo>
                <a:lnTo>
                  <a:pt x="0" y="16019"/>
                </a:lnTo>
                <a:cubicBezTo>
                  <a:pt x="0" y="7227"/>
                  <a:pt x="7237" y="0"/>
                  <a:pt x="16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ïṩḷïḋe"/>
          <p:cNvSpPr/>
          <p:nvPr/>
        </p:nvSpPr>
        <p:spPr>
          <a:xfrm>
            <a:off x="4712065" y="2300422"/>
            <a:ext cx="2767870" cy="3582415"/>
          </a:xfrm>
          <a:prstGeom prst="rect">
            <a:avLst/>
          </a:prstGeom>
          <a:solidFill>
            <a:schemeClr val="accent1">
              <a:alpha val="90000"/>
            </a:schemeClr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>
              <a:lnSpc>
                <a:spcPct val="120000"/>
              </a:lnSpc>
            </a:pPr>
            <a:endParaRPr lang="zh-CN" altLang="en-US" sz="2000" b="1" i="1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molecule_67942"/>
          <p:cNvSpPr>
            <a:spLocks noChangeAspect="1"/>
          </p:cNvSpPr>
          <p:nvPr/>
        </p:nvSpPr>
        <p:spPr bwMode="auto">
          <a:xfrm>
            <a:off x="5853323" y="2616504"/>
            <a:ext cx="485354" cy="611704"/>
          </a:xfrm>
          <a:custGeom>
            <a:avLst/>
            <a:gdLst>
              <a:gd name="T0" fmla="*/ 2824 w 4327"/>
              <a:gd name="T1" fmla="*/ 2848 h 5461"/>
              <a:gd name="T2" fmla="*/ 3243 w 4327"/>
              <a:gd name="T3" fmla="*/ 1789 h 5461"/>
              <a:gd name="T4" fmla="*/ 4066 w 4327"/>
              <a:gd name="T5" fmla="*/ 752 h 5461"/>
              <a:gd name="T6" fmla="*/ 2993 w 4327"/>
              <a:gd name="T7" fmla="*/ 1510 h 5461"/>
              <a:gd name="T8" fmla="*/ 1769 w 4327"/>
              <a:gd name="T9" fmla="*/ 1847 h 5461"/>
              <a:gd name="T10" fmla="*/ 1171 w 4327"/>
              <a:gd name="T11" fmla="*/ 253 h 5461"/>
              <a:gd name="T12" fmla="*/ 254 w 4327"/>
              <a:gd name="T13" fmla="*/ 1171 h 5461"/>
              <a:gd name="T14" fmla="*/ 1467 w 4327"/>
              <a:gd name="T15" fmla="*/ 2068 h 5461"/>
              <a:gd name="T16" fmla="*/ 1527 w 4327"/>
              <a:gd name="T17" fmla="*/ 3163 h 5461"/>
              <a:gd name="T18" fmla="*/ 379 w 4327"/>
              <a:gd name="T19" fmla="*/ 4258 h 5461"/>
              <a:gd name="T20" fmla="*/ 1321 w 4327"/>
              <a:gd name="T21" fmla="*/ 5201 h 5461"/>
              <a:gd name="T22" fmla="*/ 1852 w 4327"/>
              <a:gd name="T23" fmla="*/ 3349 h 5461"/>
              <a:gd name="T24" fmla="*/ 3191 w 4327"/>
              <a:gd name="T25" fmla="*/ 3532 h 5461"/>
              <a:gd name="T26" fmla="*/ 4081 w 4327"/>
              <a:gd name="T27" fmla="*/ 4017 h 5461"/>
              <a:gd name="T28" fmla="*/ 3395 w 4327"/>
              <a:gd name="T29" fmla="*/ 3218 h 5461"/>
              <a:gd name="T30" fmla="*/ 568 w 4327"/>
              <a:gd name="T31" fmla="*/ 4621 h 5461"/>
              <a:gd name="T32" fmla="*/ 422 w 4327"/>
              <a:gd name="T33" fmla="*/ 4638 h 5461"/>
              <a:gd name="T34" fmla="*/ 758 w 4327"/>
              <a:gd name="T35" fmla="*/ 4302 h 5461"/>
              <a:gd name="T36" fmla="*/ 741 w 4327"/>
              <a:gd name="T37" fmla="*/ 4448 h 5461"/>
              <a:gd name="T38" fmla="*/ 651 w 4327"/>
              <a:gd name="T39" fmla="*/ 4531 h 5461"/>
              <a:gd name="T40" fmla="*/ 3223 w 4327"/>
              <a:gd name="T41" fmla="*/ 852 h 5461"/>
              <a:gd name="T42" fmla="*/ 3527 w 4327"/>
              <a:gd name="T43" fmla="*/ 882 h 5461"/>
              <a:gd name="T44" fmla="*/ 3447 w 4327"/>
              <a:gd name="T45" fmla="*/ 978 h 5461"/>
              <a:gd name="T46" fmla="*/ 3349 w 4327"/>
              <a:gd name="T47" fmla="*/ 1075 h 5461"/>
              <a:gd name="T48" fmla="*/ 3254 w 4327"/>
              <a:gd name="T49" fmla="*/ 1155 h 5461"/>
              <a:gd name="T50" fmla="*/ 3223 w 4327"/>
              <a:gd name="T51" fmla="*/ 852 h 5461"/>
              <a:gd name="T52" fmla="*/ 438 w 4327"/>
              <a:gd name="T53" fmla="*/ 606 h 5461"/>
              <a:gd name="T54" fmla="*/ 296 w 4327"/>
              <a:gd name="T55" fmla="*/ 623 h 5461"/>
              <a:gd name="T56" fmla="*/ 623 w 4327"/>
              <a:gd name="T57" fmla="*/ 295 h 5461"/>
              <a:gd name="T58" fmla="*/ 607 w 4327"/>
              <a:gd name="T59" fmla="*/ 438 h 5461"/>
              <a:gd name="T60" fmla="*/ 519 w 4327"/>
              <a:gd name="T61" fmla="*/ 518 h 5461"/>
              <a:gd name="T62" fmla="*/ 1629 w 4327"/>
              <a:gd name="T63" fmla="*/ 2140 h 5461"/>
              <a:gd name="T64" fmla="*/ 1991 w 4327"/>
              <a:gd name="T65" fmla="*/ 2176 h 5461"/>
              <a:gd name="T66" fmla="*/ 1896 w 4327"/>
              <a:gd name="T67" fmla="*/ 2290 h 5461"/>
              <a:gd name="T68" fmla="*/ 1779 w 4327"/>
              <a:gd name="T69" fmla="*/ 2407 h 5461"/>
              <a:gd name="T70" fmla="*/ 1665 w 4327"/>
              <a:gd name="T71" fmla="*/ 2502 h 5461"/>
              <a:gd name="T72" fmla="*/ 1629 w 4327"/>
              <a:gd name="T73" fmla="*/ 2140 h 5461"/>
              <a:gd name="T74" fmla="*/ 3437 w 4327"/>
              <a:gd name="T75" fmla="*/ 3589 h 5461"/>
              <a:gd name="T76" fmla="*/ 3413 w 4327"/>
              <a:gd name="T77" fmla="*/ 3349 h 5461"/>
              <a:gd name="T78" fmla="*/ 3653 w 4327"/>
              <a:gd name="T79" fmla="*/ 3373 h 5461"/>
              <a:gd name="T80" fmla="*/ 3590 w 4327"/>
              <a:gd name="T81" fmla="*/ 3449 h 5461"/>
              <a:gd name="T82" fmla="*/ 3513 w 4327"/>
              <a:gd name="T83" fmla="*/ 3526 h 5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27" h="5461">
                <a:moveTo>
                  <a:pt x="3395" y="3218"/>
                </a:moveTo>
                <a:lnTo>
                  <a:pt x="2824" y="2848"/>
                </a:lnTo>
                <a:cubicBezTo>
                  <a:pt x="2897" y="2639"/>
                  <a:pt x="2881" y="2405"/>
                  <a:pt x="2775" y="2207"/>
                </a:cubicBezTo>
                <a:lnTo>
                  <a:pt x="3243" y="1789"/>
                </a:lnTo>
                <a:cubicBezTo>
                  <a:pt x="3500" y="1950"/>
                  <a:pt x="3843" y="1918"/>
                  <a:pt x="4066" y="1695"/>
                </a:cubicBezTo>
                <a:cubicBezTo>
                  <a:pt x="4327" y="1434"/>
                  <a:pt x="4327" y="1012"/>
                  <a:pt x="4066" y="752"/>
                </a:cubicBezTo>
                <a:cubicBezTo>
                  <a:pt x="3806" y="492"/>
                  <a:pt x="3384" y="492"/>
                  <a:pt x="3124" y="752"/>
                </a:cubicBezTo>
                <a:cubicBezTo>
                  <a:pt x="2919" y="957"/>
                  <a:pt x="2875" y="1262"/>
                  <a:pt x="2993" y="1510"/>
                </a:cubicBezTo>
                <a:lnTo>
                  <a:pt x="2525" y="1929"/>
                </a:lnTo>
                <a:cubicBezTo>
                  <a:pt x="2301" y="1773"/>
                  <a:pt x="2015" y="1746"/>
                  <a:pt x="1769" y="1847"/>
                </a:cubicBezTo>
                <a:lnTo>
                  <a:pt x="1229" y="1104"/>
                </a:lnTo>
                <a:cubicBezTo>
                  <a:pt x="1423" y="850"/>
                  <a:pt x="1404" y="485"/>
                  <a:pt x="1171" y="253"/>
                </a:cubicBezTo>
                <a:cubicBezTo>
                  <a:pt x="918" y="0"/>
                  <a:pt x="507" y="0"/>
                  <a:pt x="254" y="253"/>
                </a:cubicBezTo>
                <a:cubicBezTo>
                  <a:pt x="0" y="506"/>
                  <a:pt x="0" y="917"/>
                  <a:pt x="254" y="1171"/>
                </a:cubicBezTo>
                <a:cubicBezTo>
                  <a:pt x="436" y="1353"/>
                  <a:pt x="699" y="1404"/>
                  <a:pt x="926" y="1325"/>
                </a:cubicBezTo>
                <a:lnTo>
                  <a:pt x="1467" y="2068"/>
                </a:lnTo>
                <a:cubicBezTo>
                  <a:pt x="1200" y="2381"/>
                  <a:pt x="1214" y="2851"/>
                  <a:pt x="1510" y="3147"/>
                </a:cubicBezTo>
                <a:cubicBezTo>
                  <a:pt x="1515" y="3152"/>
                  <a:pt x="1521" y="3158"/>
                  <a:pt x="1527" y="3163"/>
                </a:cubicBezTo>
                <a:lnTo>
                  <a:pt x="1004" y="4081"/>
                </a:lnTo>
                <a:cubicBezTo>
                  <a:pt x="786" y="4030"/>
                  <a:pt x="548" y="4089"/>
                  <a:pt x="379" y="4258"/>
                </a:cubicBezTo>
                <a:cubicBezTo>
                  <a:pt x="118" y="4519"/>
                  <a:pt x="118" y="4941"/>
                  <a:pt x="379" y="5201"/>
                </a:cubicBezTo>
                <a:cubicBezTo>
                  <a:pt x="639" y="5461"/>
                  <a:pt x="1061" y="5461"/>
                  <a:pt x="1321" y="5201"/>
                </a:cubicBezTo>
                <a:cubicBezTo>
                  <a:pt x="1579" y="4944"/>
                  <a:pt x="1581" y="4528"/>
                  <a:pt x="1329" y="4267"/>
                </a:cubicBezTo>
                <a:lnTo>
                  <a:pt x="1852" y="3349"/>
                </a:lnTo>
                <a:cubicBezTo>
                  <a:pt x="2115" y="3424"/>
                  <a:pt x="2409" y="3362"/>
                  <a:pt x="2620" y="3161"/>
                </a:cubicBezTo>
                <a:lnTo>
                  <a:pt x="3191" y="3532"/>
                </a:lnTo>
                <a:cubicBezTo>
                  <a:pt x="3155" y="3701"/>
                  <a:pt x="3202" y="3885"/>
                  <a:pt x="3334" y="4017"/>
                </a:cubicBezTo>
                <a:cubicBezTo>
                  <a:pt x="3540" y="4223"/>
                  <a:pt x="3874" y="4223"/>
                  <a:pt x="4081" y="4017"/>
                </a:cubicBezTo>
                <a:cubicBezTo>
                  <a:pt x="4287" y="3811"/>
                  <a:pt x="4287" y="3476"/>
                  <a:pt x="4081" y="3270"/>
                </a:cubicBezTo>
                <a:cubicBezTo>
                  <a:pt x="3894" y="3083"/>
                  <a:pt x="3601" y="3066"/>
                  <a:pt x="3395" y="3218"/>
                </a:cubicBezTo>
                <a:close/>
                <a:moveTo>
                  <a:pt x="604" y="4582"/>
                </a:moveTo>
                <a:cubicBezTo>
                  <a:pt x="592" y="4596"/>
                  <a:pt x="580" y="4610"/>
                  <a:pt x="568" y="4621"/>
                </a:cubicBezTo>
                <a:cubicBezTo>
                  <a:pt x="553" y="4636"/>
                  <a:pt x="534" y="4654"/>
                  <a:pt x="509" y="4661"/>
                </a:cubicBezTo>
                <a:cubicBezTo>
                  <a:pt x="478" y="4671"/>
                  <a:pt x="446" y="4663"/>
                  <a:pt x="422" y="4638"/>
                </a:cubicBezTo>
                <a:cubicBezTo>
                  <a:pt x="358" y="4575"/>
                  <a:pt x="382" y="4454"/>
                  <a:pt x="478" y="4358"/>
                </a:cubicBezTo>
                <a:cubicBezTo>
                  <a:pt x="574" y="4262"/>
                  <a:pt x="695" y="4238"/>
                  <a:pt x="758" y="4302"/>
                </a:cubicBezTo>
                <a:cubicBezTo>
                  <a:pt x="783" y="4326"/>
                  <a:pt x="791" y="4358"/>
                  <a:pt x="781" y="4389"/>
                </a:cubicBezTo>
                <a:cubicBezTo>
                  <a:pt x="774" y="4414"/>
                  <a:pt x="756" y="4434"/>
                  <a:pt x="741" y="4448"/>
                </a:cubicBezTo>
                <a:cubicBezTo>
                  <a:pt x="730" y="4460"/>
                  <a:pt x="716" y="4472"/>
                  <a:pt x="702" y="4484"/>
                </a:cubicBezTo>
                <a:cubicBezTo>
                  <a:pt x="685" y="4499"/>
                  <a:pt x="668" y="4514"/>
                  <a:pt x="651" y="4531"/>
                </a:cubicBezTo>
                <a:cubicBezTo>
                  <a:pt x="634" y="4548"/>
                  <a:pt x="619" y="4565"/>
                  <a:pt x="604" y="4582"/>
                </a:cubicBezTo>
                <a:close/>
                <a:moveTo>
                  <a:pt x="3223" y="852"/>
                </a:moveTo>
                <a:cubicBezTo>
                  <a:pt x="3319" y="756"/>
                  <a:pt x="3440" y="732"/>
                  <a:pt x="3503" y="795"/>
                </a:cubicBezTo>
                <a:cubicBezTo>
                  <a:pt x="3528" y="820"/>
                  <a:pt x="3536" y="851"/>
                  <a:pt x="3527" y="882"/>
                </a:cubicBezTo>
                <a:cubicBezTo>
                  <a:pt x="3519" y="907"/>
                  <a:pt x="3501" y="927"/>
                  <a:pt x="3487" y="942"/>
                </a:cubicBezTo>
                <a:cubicBezTo>
                  <a:pt x="3475" y="953"/>
                  <a:pt x="3461" y="965"/>
                  <a:pt x="3447" y="978"/>
                </a:cubicBezTo>
                <a:cubicBezTo>
                  <a:pt x="3430" y="993"/>
                  <a:pt x="3413" y="1008"/>
                  <a:pt x="3396" y="1025"/>
                </a:cubicBezTo>
                <a:cubicBezTo>
                  <a:pt x="3379" y="1042"/>
                  <a:pt x="3364" y="1059"/>
                  <a:pt x="3349" y="1075"/>
                </a:cubicBezTo>
                <a:cubicBezTo>
                  <a:pt x="3337" y="1090"/>
                  <a:pt x="3325" y="1103"/>
                  <a:pt x="3313" y="1115"/>
                </a:cubicBezTo>
                <a:cubicBezTo>
                  <a:pt x="3299" y="1130"/>
                  <a:pt x="3279" y="1147"/>
                  <a:pt x="3254" y="1155"/>
                </a:cubicBezTo>
                <a:cubicBezTo>
                  <a:pt x="3223" y="1165"/>
                  <a:pt x="3191" y="1156"/>
                  <a:pt x="3167" y="1132"/>
                </a:cubicBezTo>
                <a:cubicBezTo>
                  <a:pt x="3103" y="1068"/>
                  <a:pt x="3128" y="948"/>
                  <a:pt x="3223" y="852"/>
                </a:cubicBezTo>
                <a:close/>
                <a:moveTo>
                  <a:pt x="474" y="568"/>
                </a:moveTo>
                <a:cubicBezTo>
                  <a:pt x="461" y="582"/>
                  <a:pt x="450" y="595"/>
                  <a:pt x="438" y="606"/>
                </a:cubicBezTo>
                <a:cubicBezTo>
                  <a:pt x="424" y="620"/>
                  <a:pt x="405" y="638"/>
                  <a:pt x="381" y="645"/>
                </a:cubicBezTo>
                <a:cubicBezTo>
                  <a:pt x="350" y="655"/>
                  <a:pt x="319" y="646"/>
                  <a:pt x="296" y="623"/>
                </a:cubicBezTo>
                <a:cubicBezTo>
                  <a:pt x="234" y="561"/>
                  <a:pt x="258" y="444"/>
                  <a:pt x="351" y="350"/>
                </a:cubicBezTo>
                <a:cubicBezTo>
                  <a:pt x="444" y="257"/>
                  <a:pt x="561" y="233"/>
                  <a:pt x="623" y="295"/>
                </a:cubicBezTo>
                <a:cubicBezTo>
                  <a:pt x="647" y="319"/>
                  <a:pt x="655" y="350"/>
                  <a:pt x="646" y="380"/>
                </a:cubicBezTo>
                <a:cubicBezTo>
                  <a:pt x="638" y="404"/>
                  <a:pt x="621" y="423"/>
                  <a:pt x="607" y="438"/>
                </a:cubicBezTo>
                <a:cubicBezTo>
                  <a:pt x="596" y="449"/>
                  <a:pt x="582" y="461"/>
                  <a:pt x="568" y="473"/>
                </a:cubicBezTo>
                <a:cubicBezTo>
                  <a:pt x="552" y="487"/>
                  <a:pt x="536" y="502"/>
                  <a:pt x="519" y="518"/>
                </a:cubicBezTo>
                <a:cubicBezTo>
                  <a:pt x="503" y="535"/>
                  <a:pt x="488" y="552"/>
                  <a:pt x="474" y="568"/>
                </a:cubicBezTo>
                <a:close/>
                <a:moveTo>
                  <a:pt x="1629" y="2140"/>
                </a:moveTo>
                <a:cubicBezTo>
                  <a:pt x="1743" y="2025"/>
                  <a:pt x="1887" y="1996"/>
                  <a:pt x="1963" y="2072"/>
                </a:cubicBezTo>
                <a:cubicBezTo>
                  <a:pt x="1992" y="2101"/>
                  <a:pt x="2002" y="2139"/>
                  <a:pt x="1991" y="2176"/>
                </a:cubicBezTo>
                <a:cubicBezTo>
                  <a:pt x="1982" y="2206"/>
                  <a:pt x="1961" y="2230"/>
                  <a:pt x="1943" y="2247"/>
                </a:cubicBezTo>
                <a:cubicBezTo>
                  <a:pt x="1929" y="2261"/>
                  <a:pt x="1913" y="2275"/>
                  <a:pt x="1896" y="2290"/>
                </a:cubicBezTo>
                <a:cubicBezTo>
                  <a:pt x="1876" y="2308"/>
                  <a:pt x="1855" y="2326"/>
                  <a:pt x="1835" y="2346"/>
                </a:cubicBezTo>
                <a:cubicBezTo>
                  <a:pt x="1815" y="2366"/>
                  <a:pt x="1797" y="2387"/>
                  <a:pt x="1779" y="2407"/>
                </a:cubicBezTo>
                <a:cubicBezTo>
                  <a:pt x="1764" y="2424"/>
                  <a:pt x="1750" y="2440"/>
                  <a:pt x="1736" y="2454"/>
                </a:cubicBezTo>
                <a:cubicBezTo>
                  <a:pt x="1719" y="2472"/>
                  <a:pt x="1695" y="2493"/>
                  <a:pt x="1665" y="2502"/>
                </a:cubicBezTo>
                <a:cubicBezTo>
                  <a:pt x="1628" y="2513"/>
                  <a:pt x="1590" y="2503"/>
                  <a:pt x="1561" y="2474"/>
                </a:cubicBezTo>
                <a:cubicBezTo>
                  <a:pt x="1485" y="2398"/>
                  <a:pt x="1514" y="2254"/>
                  <a:pt x="1629" y="2140"/>
                </a:cubicBezTo>
                <a:close/>
                <a:moveTo>
                  <a:pt x="3484" y="3558"/>
                </a:moveTo>
                <a:cubicBezTo>
                  <a:pt x="3473" y="3569"/>
                  <a:pt x="3457" y="3583"/>
                  <a:pt x="3437" y="3589"/>
                </a:cubicBezTo>
                <a:cubicBezTo>
                  <a:pt x="3413" y="3597"/>
                  <a:pt x="3387" y="3590"/>
                  <a:pt x="3368" y="3571"/>
                </a:cubicBezTo>
                <a:cubicBezTo>
                  <a:pt x="3318" y="3521"/>
                  <a:pt x="3337" y="3425"/>
                  <a:pt x="3413" y="3349"/>
                </a:cubicBezTo>
                <a:cubicBezTo>
                  <a:pt x="3489" y="3273"/>
                  <a:pt x="3584" y="3254"/>
                  <a:pt x="3635" y="3304"/>
                </a:cubicBezTo>
                <a:cubicBezTo>
                  <a:pt x="3654" y="3324"/>
                  <a:pt x="3661" y="3349"/>
                  <a:pt x="3653" y="3373"/>
                </a:cubicBezTo>
                <a:cubicBezTo>
                  <a:pt x="3647" y="3393"/>
                  <a:pt x="3633" y="3409"/>
                  <a:pt x="3621" y="3420"/>
                </a:cubicBezTo>
                <a:cubicBezTo>
                  <a:pt x="3612" y="3430"/>
                  <a:pt x="3601" y="3439"/>
                  <a:pt x="3590" y="3449"/>
                </a:cubicBezTo>
                <a:cubicBezTo>
                  <a:pt x="3577" y="3461"/>
                  <a:pt x="3563" y="3473"/>
                  <a:pt x="3550" y="3486"/>
                </a:cubicBezTo>
                <a:cubicBezTo>
                  <a:pt x="3536" y="3500"/>
                  <a:pt x="3524" y="3513"/>
                  <a:pt x="3513" y="3526"/>
                </a:cubicBezTo>
                <a:cubicBezTo>
                  <a:pt x="3503" y="3538"/>
                  <a:pt x="3493" y="3548"/>
                  <a:pt x="3484" y="35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ïś1íḓê">
            <a:extLst>
              <a:ext uri="{FF2B5EF4-FFF2-40B4-BE49-F238E27FC236}">
                <a16:creationId xmlns:a16="http://schemas.microsoft.com/office/drawing/2014/main" xmlns="" id="{F056B381-DFFE-44B8-A32D-F085624AABFF}"/>
              </a:ext>
            </a:extLst>
          </p:cNvPr>
          <p:cNvSpPr txBox="1"/>
          <p:nvPr/>
        </p:nvSpPr>
        <p:spPr bwMode="auto">
          <a:xfrm>
            <a:off x="4924590" y="3478614"/>
            <a:ext cx="2342821" cy="490937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íṧļïďe"/>
          <p:cNvSpPr/>
          <p:nvPr/>
        </p:nvSpPr>
        <p:spPr>
          <a:xfrm>
            <a:off x="7952221" y="2300422"/>
            <a:ext cx="2767870" cy="3582415"/>
          </a:xfrm>
          <a:prstGeom prst="rect">
            <a:avLst/>
          </a:prstGeom>
          <a:solidFill>
            <a:schemeClr val="accent3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>
              <a:lnSpc>
                <a:spcPct val="120000"/>
              </a:lnSpc>
            </a:pPr>
            <a:endParaRPr lang="zh-CN" altLang="en-US" sz="2000" b="1" i="1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story_188631"/>
          <p:cNvSpPr>
            <a:spLocks noChangeAspect="1"/>
          </p:cNvSpPr>
          <p:nvPr/>
        </p:nvSpPr>
        <p:spPr bwMode="auto">
          <a:xfrm>
            <a:off x="9043751" y="2573248"/>
            <a:ext cx="576000" cy="575130"/>
          </a:xfrm>
          <a:custGeom>
            <a:avLst/>
            <a:gdLst>
              <a:gd name="connsiteX0" fmla="*/ 415207 w 607639"/>
              <a:gd name="connsiteY0" fmla="*/ 404481 h 606722"/>
              <a:gd name="connsiteX1" fmla="*/ 425351 w 607639"/>
              <a:gd name="connsiteY1" fmla="*/ 414610 h 606722"/>
              <a:gd name="connsiteX2" fmla="*/ 425351 w 607639"/>
              <a:gd name="connsiteY2" fmla="*/ 424740 h 606722"/>
              <a:gd name="connsiteX3" fmla="*/ 435406 w 607639"/>
              <a:gd name="connsiteY3" fmla="*/ 424740 h 606722"/>
              <a:gd name="connsiteX4" fmla="*/ 445550 w 607639"/>
              <a:gd name="connsiteY4" fmla="*/ 434780 h 606722"/>
              <a:gd name="connsiteX5" fmla="*/ 435406 w 607639"/>
              <a:gd name="connsiteY5" fmla="*/ 444909 h 606722"/>
              <a:gd name="connsiteX6" fmla="*/ 425351 w 607639"/>
              <a:gd name="connsiteY6" fmla="*/ 444909 h 606722"/>
              <a:gd name="connsiteX7" fmla="*/ 425351 w 607639"/>
              <a:gd name="connsiteY7" fmla="*/ 455038 h 606722"/>
              <a:gd name="connsiteX8" fmla="*/ 415207 w 607639"/>
              <a:gd name="connsiteY8" fmla="*/ 465167 h 606722"/>
              <a:gd name="connsiteX9" fmla="*/ 405063 w 607639"/>
              <a:gd name="connsiteY9" fmla="*/ 455038 h 606722"/>
              <a:gd name="connsiteX10" fmla="*/ 405063 w 607639"/>
              <a:gd name="connsiteY10" fmla="*/ 444909 h 606722"/>
              <a:gd name="connsiteX11" fmla="*/ 394919 w 607639"/>
              <a:gd name="connsiteY11" fmla="*/ 444909 h 606722"/>
              <a:gd name="connsiteX12" fmla="*/ 384864 w 607639"/>
              <a:gd name="connsiteY12" fmla="*/ 434780 h 606722"/>
              <a:gd name="connsiteX13" fmla="*/ 394919 w 607639"/>
              <a:gd name="connsiteY13" fmla="*/ 424740 h 606722"/>
              <a:gd name="connsiteX14" fmla="*/ 405063 w 607639"/>
              <a:gd name="connsiteY14" fmla="*/ 424740 h 606722"/>
              <a:gd name="connsiteX15" fmla="*/ 405063 w 607639"/>
              <a:gd name="connsiteY15" fmla="*/ 414610 h 606722"/>
              <a:gd name="connsiteX16" fmla="*/ 415207 w 607639"/>
              <a:gd name="connsiteY16" fmla="*/ 404481 h 606722"/>
              <a:gd name="connsiteX17" fmla="*/ 192441 w 607639"/>
              <a:gd name="connsiteY17" fmla="*/ 364990 h 606722"/>
              <a:gd name="connsiteX18" fmla="*/ 192175 w 607639"/>
              <a:gd name="connsiteY18" fmla="*/ 365968 h 606722"/>
              <a:gd name="connsiteX19" fmla="*/ 184254 w 607639"/>
              <a:gd name="connsiteY19" fmla="*/ 373880 h 606722"/>
              <a:gd name="connsiteX20" fmla="*/ 183275 w 607639"/>
              <a:gd name="connsiteY20" fmla="*/ 374147 h 606722"/>
              <a:gd name="connsiteX21" fmla="*/ 184254 w 607639"/>
              <a:gd name="connsiteY21" fmla="*/ 374325 h 606722"/>
              <a:gd name="connsiteX22" fmla="*/ 192175 w 607639"/>
              <a:gd name="connsiteY22" fmla="*/ 382238 h 606722"/>
              <a:gd name="connsiteX23" fmla="*/ 192441 w 607639"/>
              <a:gd name="connsiteY23" fmla="*/ 383215 h 606722"/>
              <a:gd name="connsiteX24" fmla="*/ 192619 w 607639"/>
              <a:gd name="connsiteY24" fmla="*/ 382238 h 606722"/>
              <a:gd name="connsiteX25" fmla="*/ 200540 w 607639"/>
              <a:gd name="connsiteY25" fmla="*/ 374325 h 606722"/>
              <a:gd name="connsiteX26" fmla="*/ 201519 w 607639"/>
              <a:gd name="connsiteY26" fmla="*/ 374147 h 606722"/>
              <a:gd name="connsiteX27" fmla="*/ 200540 w 607639"/>
              <a:gd name="connsiteY27" fmla="*/ 373880 h 606722"/>
              <a:gd name="connsiteX28" fmla="*/ 192619 w 607639"/>
              <a:gd name="connsiteY28" fmla="*/ 365968 h 606722"/>
              <a:gd name="connsiteX29" fmla="*/ 192441 w 607639"/>
              <a:gd name="connsiteY29" fmla="*/ 303290 h 606722"/>
              <a:gd name="connsiteX30" fmla="*/ 202320 w 607639"/>
              <a:gd name="connsiteY30" fmla="*/ 311469 h 606722"/>
              <a:gd name="connsiteX31" fmla="*/ 211130 w 607639"/>
              <a:gd name="connsiteY31" fmla="*/ 355388 h 606722"/>
              <a:gd name="connsiteX32" fmla="*/ 255182 w 607639"/>
              <a:gd name="connsiteY32" fmla="*/ 364190 h 606722"/>
              <a:gd name="connsiteX33" fmla="*/ 263280 w 607639"/>
              <a:gd name="connsiteY33" fmla="*/ 374147 h 606722"/>
              <a:gd name="connsiteX34" fmla="*/ 255182 w 607639"/>
              <a:gd name="connsiteY34" fmla="*/ 384016 h 606722"/>
              <a:gd name="connsiteX35" fmla="*/ 211130 w 607639"/>
              <a:gd name="connsiteY35" fmla="*/ 392817 h 606722"/>
              <a:gd name="connsiteX36" fmla="*/ 202320 w 607639"/>
              <a:gd name="connsiteY36" fmla="*/ 436825 h 606722"/>
              <a:gd name="connsiteX37" fmla="*/ 192441 w 607639"/>
              <a:gd name="connsiteY37" fmla="*/ 444915 h 606722"/>
              <a:gd name="connsiteX38" fmla="*/ 182474 w 607639"/>
              <a:gd name="connsiteY38" fmla="*/ 436825 h 606722"/>
              <a:gd name="connsiteX39" fmla="*/ 173664 w 607639"/>
              <a:gd name="connsiteY39" fmla="*/ 392817 h 606722"/>
              <a:gd name="connsiteX40" fmla="*/ 129701 w 607639"/>
              <a:gd name="connsiteY40" fmla="*/ 384016 h 606722"/>
              <a:gd name="connsiteX41" fmla="*/ 121514 w 607639"/>
              <a:gd name="connsiteY41" fmla="*/ 374147 h 606722"/>
              <a:gd name="connsiteX42" fmla="*/ 129701 w 607639"/>
              <a:gd name="connsiteY42" fmla="*/ 364190 h 606722"/>
              <a:gd name="connsiteX43" fmla="*/ 173664 w 607639"/>
              <a:gd name="connsiteY43" fmla="*/ 355388 h 606722"/>
              <a:gd name="connsiteX44" fmla="*/ 182474 w 607639"/>
              <a:gd name="connsiteY44" fmla="*/ 311469 h 606722"/>
              <a:gd name="connsiteX45" fmla="*/ 192441 w 607639"/>
              <a:gd name="connsiteY45" fmla="*/ 303290 h 606722"/>
              <a:gd name="connsiteX46" fmla="*/ 303774 w 607639"/>
              <a:gd name="connsiteY46" fmla="*/ 161736 h 606722"/>
              <a:gd name="connsiteX47" fmla="*/ 313945 w 607639"/>
              <a:gd name="connsiteY47" fmla="*/ 171868 h 606722"/>
              <a:gd name="connsiteX48" fmla="*/ 313945 w 607639"/>
              <a:gd name="connsiteY48" fmla="*/ 515740 h 606722"/>
              <a:gd name="connsiteX49" fmla="*/ 303774 w 607639"/>
              <a:gd name="connsiteY49" fmla="*/ 525783 h 606722"/>
              <a:gd name="connsiteX50" fmla="*/ 293693 w 607639"/>
              <a:gd name="connsiteY50" fmla="*/ 515740 h 606722"/>
              <a:gd name="connsiteX51" fmla="*/ 293693 w 607639"/>
              <a:gd name="connsiteY51" fmla="*/ 171868 h 606722"/>
              <a:gd name="connsiteX52" fmla="*/ 303774 w 607639"/>
              <a:gd name="connsiteY52" fmla="*/ 161736 h 606722"/>
              <a:gd name="connsiteX53" fmla="*/ 303784 w 607639"/>
              <a:gd name="connsiteY53" fmla="*/ 121302 h 606722"/>
              <a:gd name="connsiteX54" fmla="*/ 445550 w 607639"/>
              <a:gd name="connsiteY54" fmla="*/ 262886 h 606722"/>
              <a:gd name="connsiteX55" fmla="*/ 435405 w 607639"/>
              <a:gd name="connsiteY55" fmla="*/ 273018 h 606722"/>
              <a:gd name="connsiteX56" fmla="*/ 425349 w 607639"/>
              <a:gd name="connsiteY56" fmla="*/ 262886 h 606722"/>
              <a:gd name="connsiteX57" fmla="*/ 303784 w 607639"/>
              <a:gd name="connsiteY57" fmla="*/ 141567 h 606722"/>
              <a:gd name="connsiteX58" fmla="*/ 182308 w 607639"/>
              <a:gd name="connsiteY58" fmla="*/ 262886 h 606722"/>
              <a:gd name="connsiteX59" fmla="*/ 172163 w 607639"/>
              <a:gd name="connsiteY59" fmla="*/ 273018 h 606722"/>
              <a:gd name="connsiteX60" fmla="*/ 162018 w 607639"/>
              <a:gd name="connsiteY60" fmla="*/ 262886 h 606722"/>
              <a:gd name="connsiteX61" fmla="*/ 303784 w 607639"/>
              <a:gd name="connsiteY61" fmla="*/ 121302 h 606722"/>
              <a:gd name="connsiteX62" fmla="*/ 109209 w 607639"/>
              <a:gd name="connsiteY62" fmla="*/ 88955 h 606722"/>
              <a:gd name="connsiteX63" fmla="*/ 120780 w 607639"/>
              <a:gd name="connsiteY63" fmla="*/ 97398 h 606722"/>
              <a:gd name="connsiteX64" fmla="*/ 112236 w 607639"/>
              <a:gd name="connsiteY64" fmla="*/ 108951 h 606722"/>
              <a:gd name="connsiteX65" fmla="*/ 60791 w 607639"/>
              <a:gd name="connsiteY65" fmla="*/ 119083 h 606722"/>
              <a:gd name="connsiteX66" fmla="*/ 60791 w 607639"/>
              <a:gd name="connsiteY66" fmla="*/ 543090 h 606722"/>
              <a:gd name="connsiteX67" fmla="*/ 212634 w 607639"/>
              <a:gd name="connsiteY67" fmla="*/ 525760 h 606722"/>
              <a:gd name="connsiteX68" fmla="*/ 304220 w 607639"/>
              <a:gd name="connsiteY68" fmla="*/ 545134 h 606722"/>
              <a:gd name="connsiteX69" fmla="*/ 405063 w 607639"/>
              <a:gd name="connsiteY69" fmla="*/ 525760 h 606722"/>
              <a:gd name="connsiteX70" fmla="*/ 546848 w 607639"/>
              <a:gd name="connsiteY70" fmla="*/ 542735 h 606722"/>
              <a:gd name="connsiteX71" fmla="*/ 546848 w 607639"/>
              <a:gd name="connsiteY71" fmla="*/ 118372 h 606722"/>
              <a:gd name="connsiteX72" fmla="*/ 494780 w 607639"/>
              <a:gd name="connsiteY72" fmla="*/ 109129 h 606722"/>
              <a:gd name="connsiteX73" fmla="*/ 485524 w 607639"/>
              <a:gd name="connsiteY73" fmla="*/ 98198 h 606722"/>
              <a:gd name="connsiteX74" fmla="*/ 496471 w 607639"/>
              <a:gd name="connsiteY74" fmla="*/ 88955 h 606722"/>
              <a:gd name="connsiteX75" fmla="*/ 561000 w 607639"/>
              <a:gd name="connsiteY75" fmla="*/ 101930 h 606722"/>
              <a:gd name="connsiteX76" fmla="*/ 567142 w 607639"/>
              <a:gd name="connsiteY76" fmla="*/ 111262 h 606722"/>
              <a:gd name="connsiteX77" fmla="*/ 567142 w 607639"/>
              <a:gd name="connsiteY77" fmla="*/ 556154 h 606722"/>
              <a:gd name="connsiteX78" fmla="*/ 562869 w 607639"/>
              <a:gd name="connsiteY78" fmla="*/ 564330 h 606722"/>
              <a:gd name="connsiteX79" fmla="*/ 553791 w 607639"/>
              <a:gd name="connsiteY79" fmla="*/ 565752 h 606722"/>
              <a:gd name="connsiteX80" fmla="*/ 405063 w 607639"/>
              <a:gd name="connsiteY80" fmla="*/ 546023 h 606722"/>
              <a:gd name="connsiteX81" fmla="*/ 313922 w 607639"/>
              <a:gd name="connsiteY81" fmla="*/ 563175 h 606722"/>
              <a:gd name="connsiteX82" fmla="*/ 313922 w 607639"/>
              <a:gd name="connsiteY82" fmla="*/ 586459 h 606722"/>
              <a:gd name="connsiteX83" fmla="*/ 556995 w 607639"/>
              <a:gd name="connsiteY83" fmla="*/ 586459 h 606722"/>
              <a:gd name="connsiteX84" fmla="*/ 587346 w 607639"/>
              <a:gd name="connsiteY84" fmla="*/ 556154 h 606722"/>
              <a:gd name="connsiteX85" fmla="*/ 587346 w 607639"/>
              <a:gd name="connsiteY85" fmla="*/ 161741 h 606722"/>
              <a:gd name="connsiteX86" fmla="*/ 597492 w 607639"/>
              <a:gd name="connsiteY86" fmla="*/ 151698 h 606722"/>
              <a:gd name="connsiteX87" fmla="*/ 607639 w 607639"/>
              <a:gd name="connsiteY87" fmla="*/ 161741 h 606722"/>
              <a:gd name="connsiteX88" fmla="*/ 607639 w 607639"/>
              <a:gd name="connsiteY88" fmla="*/ 556154 h 606722"/>
              <a:gd name="connsiteX89" fmla="*/ 556995 w 607639"/>
              <a:gd name="connsiteY89" fmla="*/ 606722 h 606722"/>
              <a:gd name="connsiteX90" fmla="*/ 50644 w 607639"/>
              <a:gd name="connsiteY90" fmla="*/ 606722 h 606722"/>
              <a:gd name="connsiteX91" fmla="*/ 0 w 607639"/>
              <a:gd name="connsiteY91" fmla="*/ 556154 h 606722"/>
              <a:gd name="connsiteX92" fmla="*/ 0 w 607639"/>
              <a:gd name="connsiteY92" fmla="*/ 161741 h 606722"/>
              <a:gd name="connsiteX93" fmla="*/ 10147 w 607639"/>
              <a:gd name="connsiteY93" fmla="*/ 151698 h 606722"/>
              <a:gd name="connsiteX94" fmla="*/ 20293 w 607639"/>
              <a:gd name="connsiteY94" fmla="*/ 161741 h 606722"/>
              <a:gd name="connsiteX95" fmla="*/ 20293 w 607639"/>
              <a:gd name="connsiteY95" fmla="*/ 556154 h 606722"/>
              <a:gd name="connsiteX96" fmla="*/ 50644 w 607639"/>
              <a:gd name="connsiteY96" fmla="*/ 586459 h 606722"/>
              <a:gd name="connsiteX97" fmla="*/ 293717 w 607639"/>
              <a:gd name="connsiteY97" fmla="*/ 586459 h 606722"/>
              <a:gd name="connsiteX98" fmla="*/ 293717 w 607639"/>
              <a:gd name="connsiteY98" fmla="*/ 562731 h 606722"/>
              <a:gd name="connsiteX99" fmla="*/ 212634 w 607639"/>
              <a:gd name="connsiteY99" fmla="*/ 546023 h 606722"/>
              <a:gd name="connsiteX100" fmla="*/ 53403 w 607639"/>
              <a:gd name="connsiteY100" fmla="*/ 565841 h 606722"/>
              <a:gd name="connsiteX101" fmla="*/ 50644 w 607639"/>
              <a:gd name="connsiteY101" fmla="*/ 566286 h 606722"/>
              <a:gd name="connsiteX102" fmla="*/ 44503 w 607639"/>
              <a:gd name="connsiteY102" fmla="*/ 564241 h 606722"/>
              <a:gd name="connsiteX103" fmla="*/ 40497 w 607639"/>
              <a:gd name="connsiteY103" fmla="*/ 556154 h 606722"/>
              <a:gd name="connsiteX104" fmla="*/ 40497 w 607639"/>
              <a:gd name="connsiteY104" fmla="*/ 111262 h 606722"/>
              <a:gd name="connsiteX105" fmla="*/ 47885 w 607639"/>
              <a:gd name="connsiteY105" fmla="*/ 101486 h 606722"/>
              <a:gd name="connsiteX106" fmla="*/ 109209 w 607639"/>
              <a:gd name="connsiteY106" fmla="*/ 88955 h 606722"/>
              <a:gd name="connsiteX107" fmla="*/ 303785 w 607639"/>
              <a:gd name="connsiteY107" fmla="*/ 80868 h 606722"/>
              <a:gd name="connsiteX108" fmla="*/ 486055 w 607639"/>
              <a:gd name="connsiteY108" fmla="*/ 262886 h 606722"/>
              <a:gd name="connsiteX109" fmla="*/ 475998 w 607639"/>
              <a:gd name="connsiteY109" fmla="*/ 273018 h 606722"/>
              <a:gd name="connsiteX110" fmla="*/ 465852 w 607639"/>
              <a:gd name="connsiteY110" fmla="*/ 262886 h 606722"/>
              <a:gd name="connsiteX111" fmla="*/ 303785 w 607639"/>
              <a:gd name="connsiteY111" fmla="*/ 101132 h 606722"/>
              <a:gd name="connsiteX112" fmla="*/ 141806 w 607639"/>
              <a:gd name="connsiteY112" fmla="*/ 262886 h 606722"/>
              <a:gd name="connsiteX113" fmla="*/ 131660 w 607639"/>
              <a:gd name="connsiteY113" fmla="*/ 273018 h 606722"/>
              <a:gd name="connsiteX114" fmla="*/ 121514 w 607639"/>
              <a:gd name="connsiteY114" fmla="*/ 262886 h 606722"/>
              <a:gd name="connsiteX115" fmla="*/ 303785 w 607639"/>
              <a:gd name="connsiteY115" fmla="*/ 80868 h 606722"/>
              <a:gd name="connsiteX116" fmla="*/ 567109 w 607639"/>
              <a:gd name="connsiteY116" fmla="*/ 40434 h 606722"/>
              <a:gd name="connsiteX117" fmla="*/ 577168 w 607639"/>
              <a:gd name="connsiteY117" fmla="*/ 50564 h 606722"/>
              <a:gd name="connsiteX118" fmla="*/ 587317 w 607639"/>
              <a:gd name="connsiteY118" fmla="*/ 60695 h 606722"/>
              <a:gd name="connsiteX119" fmla="*/ 577168 w 607639"/>
              <a:gd name="connsiteY119" fmla="*/ 70737 h 606722"/>
              <a:gd name="connsiteX120" fmla="*/ 567109 w 607639"/>
              <a:gd name="connsiteY120" fmla="*/ 80868 h 606722"/>
              <a:gd name="connsiteX121" fmla="*/ 556961 w 607639"/>
              <a:gd name="connsiteY121" fmla="*/ 70737 h 606722"/>
              <a:gd name="connsiteX122" fmla="*/ 546812 w 607639"/>
              <a:gd name="connsiteY122" fmla="*/ 60695 h 606722"/>
              <a:gd name="connsiteX123" fmla="*/ 556961 w 607639"/>
              <a:gd name="connsiteY123" fmla="*/ 50564 h 606722"/>
              <a:gd name="connsiteX124" fmla="*/ 567109 w 607639"/>
              <a:gd name="connsiteY124" fmla="*/ 40434 h 606722"/>
              <a:gd name="connsiteX125" fmla="*/ 303784 w 607639"/>
              <a:gd name="connsiteY125" fmla="*/ 40434 h 606722"/>
              <a:gd name="connsiteX126" fmla="*/ 526559 w 607639"/>
              <a:gd name="connsiteY126" fmla="*/ 262887 h 606722"/>
              <a:gd name="connsiteX127" fmla="*/ 516502 w 607639"/>
              <a:gd name="connsiteY127" fmla="*/ 273018 h 606722"/>
              <a:gd name="connsiteX128" fmla="*/ 506355 w 607639"/>
              <a:gd name="connsiteY128" fmla="*/ 262887 h 606722"/>
              <a:gd name="connsiteX129" fmla="*/ 303784 w 607639"/>
              <a:gd name="connsiteY129" fmla="*/ 60697 h 606722"/>
              <a:gd name="connsiteX130" fmla="*/ 101302 w 607639"/>
              <a:gd name="connsiteY130" fmla="*/ 262887 h 606722"/>
              <a:gd name="connsiteX131" fmla="*/ 91155 w 607639"/>
              <a:gd name="connsiteY131" fmla="*/ 273018 h 606722"/>
              <a:gd name="connsiteX132" fmla="*/ 81009 w 607639"/>
              <a:gd name="connsiteY132" fmla="*/ 262887 h 606722"/>
              <a:gd name="connsiteX133" fmla="*/ 303784 w 607639"/>
              <a:gd name="connsiteY133" fmla="*/ 40434 h 606722"/>
              <a:gd name="connsiteX134" fmla="*/ 405072 w 607639"/>
              <a:gd name="connsiteY134" fmla="*/ 0 h 606722"/>
              <a:gd name="connsiteX135" fmla="*/ 415220 w 607639"/>
              <a:gd name="connsiteY135" fmla="*/ 10130 h 606722"/>
              <a:gd name="connsiteX136" fmla="*/ 425369 w 607639"/>
              <a:gd name="connsiteY136" fmla="*/ 20261 h 606722"/>
              <a:gd name="connsiteX137" fmla="*/ 415220 w 607639"/>
              <a:gd name="connsiteY137" fmla="*/ 30303 h 606722"/>
              <a:gd name="connsiteX138" fmla="*/ 405072 w 607639"/>
              <a:gd name="connsiteY138" fmla="*/ 40434 h 606722"/>
              <a:gd name="connsiteX139" fmla="*/ 394923 w 607639"/>
              <a:gd name="connsiteY139" fmla="*/ 30303 h 606722"/>
              <a:gd name="connsiteX140" fmla="*/ 384864 w 607639"/>
              <a:gd name="connsiteY140" fmla="*/ 20261 h 606722"/>
              <a:gd name="connsiteX141" fmla="*/ 394923 w 607639"/>
              <a:gd name="connsiteY141" fmla="*/ 10130 h 606722"/>
              <a:gd name="connsiteX142" fmla="*/ 405072 w 607639"/>
              <a:gd name="connsiteY142" fmla="*/ 0 h 606722"/>
              <a:gd name="connsiteX143" fmla="*/ 111432 w 607639"/>
              <a:gd name="connsiteY143" fmla="*/ 0 h 606722"/>
              <a:gd name="connsiteX144" fmla="*/ 121484 w 607639"/>
              <a:gd name="connsiteY144" fmla="*/ 10129 h 606722"/>
              <a:gd name="connsiteX145" fmla="*/ 121484 w 607639"/>
              <a:gd name="connsiteY145" fmla="*/ 20258 h 606722"/>
              <a:gd name="connsiteX146" fmla="*/ 131625 w 607639"/>
              <a:gd name="connsiteY146" fmla="*/ 20258 h 606722"/>
              <a:gd name="connsiteX147" fmla="*/ 141766 w 607639"/>
              <a:gd name="connsiteY147" fmla="*/ 30298 h 606722"/>
              <a:gd name="connsiteX148" fmla="*/ 131625 w 607639"/>
              <a:gd name="connsiteY148" fmla="*/ 40427 h 606722"/>
              <a:gd name="connsiteX149" fmla="*/ 121484 w 607639"/>
              <a:gd name="connsiteY149" fmla="*/ 40427 h 606722"/>
              <a:gd name="connsiteX150" fmla="*/ 121484 w 607639"/>
              <a:gd name="connsiteY150" fmla="*/ 50557 h 606722"/>
              <a:gd name="connsiteX151" fmla="*/ 111432 w 607639"/>
              <a:gd name="connsiteY151" fmla="*/ 60686 h 606722"/>
              <a:gd name="connsiteX152" fmla="*/ 101291 w 607639"/>
              <a:gd name="connsiteY152" fmla="*/ 50557 h 606722"/>
              <a:gd name="connsiteX153" fmla="*/ 101291 w 607639"/>
              <a:gd name="connsiteY153" fmla="*/ 40427 h 606722"/>
              <a:gd name="connsiteX154" fmla="*/ 91150 w 607639"/>
              <a:gd name="connsiteY154" fmla="*/ 40427 h 606722"/>
              <a:gd name="connsiteX155" fmla="*/ 81009 w 607639"/>
              <a:gd name="connsiteY155" fmla="*/ 30298 h 606722"/>
              <a:gd name="connsiteX156" fmla="*/ 91150 w 607639"/>
              <a:gd name="connsiteY156" fmla="*/ 20258 h 606722"/>
              <a:gd name="connsiteX157" fmla="*/ 101291 w 607639"/>
              <a:gd name="connsiteY157" fmla="*/ 20258 h 606722"/>
              <a:gd name="connsiteX158" fmla="*/ 101291 w 607639"/>
              <a:gd name="connsiteY158" fmla="*/ 10129 h 606722"/>
              <a:gd name="connsiteX159" fmla="*/ 111432 w 607639"/>
              <a:gd name="connsiteY15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607639" h="606722">
                <a:moveTo>
                  <a:pt x="415207" y="404481"/>
                </a:moveTo>
                <a:cubicBezTo>
                  <a:pt x="420813" y="404481"/>
                  <a:pt x="425351" y="409013"/>
                  <a:pt x="425351" y="414610"/>
                </a:cubicBezTo>
                <a:lnTo>
                  <a:pt x="425351" y="424740"/>
                </a:lnTo>
                <a:lnTo>
                  <a:pt x="435406" y="424740"/>
                </a:lnTo>
                <a:cubicBezTo>
                  <a:pt x="441012" y="424740"/>
                  <a:pt x="445550" y="429271"/>
                  <a:pt x="445550" y="434780"/>
                </a:cubicBezTo>
                <a:cubicBezTo>
                  <a:pt x="445550" y="440378"/>
                  <a:pt x="441012" y="444909"/>
                  <a:pt x="435406" y="444909"/>
                </a:cubicBezTo>
                <a:lnTo>
                  <a:pt x="425351" y="444909"/>
                </a:lnTo>
                <a:lnTo>
                  <a:pt x="425351" y="455038"/>
                </a:lnTo>
                <a:cubicBezTo>
                  <a:pt x="425351" y="460636"/>
                  <a:pt x="420813" y="465167"/>
                  <a:pt x="415207" y="465167"/>
                </a:cubicBezTo>
                <a:cubicBezTo>
                  <a:pt x="409601" y="465167"/>
                  <a:pt x="405063" y="460636"/>
                  <a:pt x="405063" y="455038"/>
                </a:cubicBezTo>
                <a:lnTo>
                  <a:pt x="405063" y="444909"/>
                </a:lnTo>
                <a:lnTo>
                  <a:pt x="394919" y="444909"/>
                </a:lnTo>
                <a:cubicBezTo>
                  <a:pt x="389402" y="444909"/>
                  <a:pt x="384864" y="440378"/>
                  <a:pt x="384864" y="434780"/>
                </a:cubicBezTo>
                <a:cubicBezTo>
                  <a:pt x="384864" y="429271"/>
                  <a:pt x="389402" y="424740"/>
                  <a:pt x="394919" y="424740"/>
                </a:cubicBezTo>
                <a:lnTo>
                  <a:pt x="405063" y="424740"/>
                </a:lnTo>
                <a:lnTo>
                  <a:pt x="405063" y="414610"/>
                </a:lnTo>
                <a:cubicBezTo>
                  <a:pt x="405063" y="409013"/>
                  <a:pt x="409601" y="404481"/>
                  <a:pt x="415207" y="404481"/>
                </a:cubicBezTo>
                <a:close/>
                <a:moveTo>
                  <a:pt x="192441" y="364990"/>
                </a:moveTo>
                <a:lnTo>
                  <a:pt x="192175" y="365968"/>
                </a:lnTo>
                <a:cubicBezTo>
                  <a:pt x="191463" y="369969"/>
                  <a:pt x="188259" y="373169"/>
                  <a:pt x="184254" y="373880"/>
                </a:cubicBezTo>
                <a:lnTo>
                  <a:pt x="183275" y="374147"/>
                </a:lnTo>
                <a:lnTo>
                  <a:pt x="184254" y="374325"/>
                </a:lnTo>
                <a:cubicBezTo>
                  <a:pt x="188259" y="375125"/>
                  <a:pt x="191463" y="378237"/>
                  <a:pt x="192175" y="382238"/>
                </a:cubicBezTo>
                <a:lnTo>
                  <a:pt x="192441" y="383215"/>
                </a:lnTo>
                <a:lnTo>
                  <a:pt x="192619" y="382238"/>
                </a:lnTo>
                <a:cubicBezTo>
                  <a:pt x="193420" y="378237"/>
                  <a:pt x="196535" y="375125"/>
                  <a:pt x="200540" y="374325"/>
                </a:cubicBezTo>
                <a:lnTo>
                  <a:pt x="201519" y="374147"/>
                </a:lnTo>
                <a:lnTo>
                  <a:pt x="200540" y="373880"/>
                </a:lnTo>
                <a:cubicBezTo>
                  <a:pt x="196535" y="373169"/>
                  <a:pt x="193420" y="369969"/>
                  <a:pt x="192619" y="365968"/>
                </a:cubicBezTo>
                <a:close/>
                <a:moveTo>
                  <a:pt x="192441" y="303290"/>
                </a:moveTo>
                <a:cubicBezTo>
                  <a:pt x="197247" y="303290"/>
                  <a:pt x="201430" y="306758"/>
                  <a:pt x="202320" y="311469"/>
                </a:cubicBezTo>
                <a:lnTo>
                  <a:pt x="211130" y="355388"/>
                </a:lnTo>
                <a:lnTo>
                  <a:pt x="255182" y="364190"/>
                </a:lnTo>
                <a:cubicBezTo>
                  <a:pt x="259898" y="365168"/>
                  <a:pt x="263280" y="369346"/>
                  <a:pt x="263280" y="374147"/>
                </a:cubicBezTo>
                <a:cubicBezTo>
                  <a:pt x="263280" y="378948"/>
                  <a:pt x="259898" y="383127"/>
                  <a:pt x="255182" y="384016"/>
                </a:cubicBezTo>
                <a:lnTo>
                  <a:pt x="211130" y="392817"/>
                </a:lnTo>
                <a:lnTo>
                  <a:pt x="202320" y="436825"/>
                </a:lnTo>
                <a:cubicBezTo>
                  <a:pt x="201430" y="441537"/>
                  <a:pt x="197247" y="444915"/>
                  <a:pt x="192441" y="444915"/>
                </a:cubicBezTo>
                <a:cubicBezTo>
                  <a:pt x="187547" y="444915"/>
                  <a:pt x="183453" y="441537"/>
                  <a:pt x="182474" y="436825"/>
                </a:cubicBezTo>
                <a:lnTo>
                  <a:pt x="173664" y="392817"/>
                </a:lnTo>
                <a:lnTo>
                  <a:pt x="129701" y="384016"/>
                </a:lnTo>
                <a:cubicBezTo>
                  <a:pt x="124985" y="383127"/>
                  <a:pt x="121514" y="378948"/>
                  <a:pt x="121514" y="374147"/>
                </a:cubicBezTo>
                <a:cubicBezTo>
                  <a:pt x="121514" y="369346"/>
                  <a:pt x="124985" y="365168"/>
                  <a:pt x="129701" y="364190"/>
                </a:cubicBezTo>
                <a:lnTo>
                  <a:pt x="173664" y="355388"/>
                </a:lnTo>
                <a:lnTo>
                  <a:pt x="182474" y="311469"/>
                </a:lnTo>
                <a:cubicBezTo>
                  <a:pt x="183453" y="306758"/>
                  <a:pt x="187636" y="303290"/>
                  <a:pt x="192441" y="303290"/>
                </a:cubicBezTo>
                <a:close/>
                <a:moveTo>
                  <a:pt x="303774" y="161736"/>
                </a:moveTo>
                <a:cubicBezTo>
                  <a:pt x="309395" y="161736"/>
                  <a:pt x="313945" y="166269"/>
                  <a:pt x="313945" y="171868"/>
                </a:cubicBezTo>
                <a:lnTo>
                  <a:pt x="313945" y="515740"/>
                </a:lnTo>
                <a:cubicBezTo>
                  <a:pt x="313945" y="521250"/>
                  <a:pt x="309395" y="525783"/>
                  <a:pt x="303774" y="525783"/>
                </a:cubicBezTo>
                <a:cubicBezTo>
                  <a:pt x="298243" y="525783"/>
                  <a:pt x="293693" y="521250"/>
                  <a:pt x="293693" y="515740"/>
                </a:cubicBezTo>
                <a:lnTo>
                  <a:pt x="293693" y="171868"/>
                </a:lnTo>
                <a:cubicBezTo>
                  <a:pt x="293693" y="166269"/>
                  <a:pt x="298243" y="161736"/>
                  <a:pt x="303774" y="161736"/>
                </a:cubicBezTo>
                <a:close/>
                <a:moveTo>
                  <a:pt x="303784" y="121302"/>
                </a:moveTo>
                <a:cubicBezTo>
                  <a:pt x="382009" y="121302"/>
                  <a:pt x="445550" y="184851"/>
                  <a:pt x="445550" y="262886"/>
                </a:cubicBezTo>
                <a:cubicBezTo>
                  <a:pt x="445550" y="268485"/>
                  <a:pt x="441011" y="273018"/>
                  <a:pt x="435405" y="273018"/>
                </a:cubicBezTo>
                <a:cubicBezTo>
                  <a:pt x="429887" y="273018"/>
                  <a:pt x="425349" y="268485"/>
                  <a:pt x="425349" y="262886"/>
                </a:cubicBezTo>
                <a:cubicBezTo>
                  <a:pt x="425349" y="195960"/>
                  <a:pt x="370796" y="141567"/>
                  <a:pt x="303784" y="141567"/>
                </a:cubicBezTo>
                <a:cubicBezTo>
                  <a:pt x="236772" y="141567"/>
                  <a:pt x="182308" y="195960"/>
                  <a:pt x="182308" y="262886"/>
                </a:cubicBezTo>
                <a:cubicBezTo>
                  <a:pt x="182308" y="268485"/>
                  <a:pt x="177770" y="273018"/>
                  <a:pt x="172163" y="273018"/>
                </a:cubicBezTo>
                <a:cubicBezTo>
                  <a:pt x="166557" y="273018"/>
                  <a:pt x="162018" y="268485"/>
                  <a:pt x="162018" y="262886"/>
                </a:cubicBezTo>
                <a:cubicBezTo>
                  <a:pt x="162018" y="184851"/>
                  <a:pt x="225648" y="121302"/>
                  <a:pt x="303784" y="121302"/>
                </a:cubicBezTo>
                <a:close/>
                <a:moveTo>
                  <a:pt x="109209" y="88955"/>
                </a:moveTo>
                <a:cubicBezTo>
                  <a:pt x="114639" y="88066"/>
                  <a:pt x="119890" y="91888"/>
                  <a:pt x="120780" y="97398"/>
                </a:cubicBezTo>
                <a:cubicBezTo>
                  <a:pt x="121581" y="102908"/>
                  <a:pt x="117843" y="108062"/>
                  <a:pt x="112236" y="108951"/>
                </a:cubicBezTo>
                <a:cubicBezTo>
                  <a:pt x="88382" y="112595"/>
                  <a:pt x="70225" y="116683"/>
                  <a:pt x="60791" y="119083"/>
                </a:cubicBezTo>
                <a:lnTo>
                  <a:pt x="60791" y="543090"/>
                </a:lnTo>
                <a:cubicBezTo>
                  <a:pt x="85445" y="537313"/>
                  <a:pt x="142942" y="525760"/>
                  <a:pt x="212634" y="525760"/>
                </a:cubicBezTo>
                <a:cubicBezTo>
                  <a:pt x="256246" y="525760"/>
                  <a:pt x="292293" y="539891"/>
                  <a:pt x="304220" y="545134"/>
                </a:cubicBezTo>
                <a:cubicBezTo>
                  <a:pt x="317571" y="540246"/>
                  <a:pt x="360916" y="525760"/>
                  <a:pt x="405063" y="525760"/>
                </a:cubicBezTo>
                <a:cubicBezTo>
                  <a:pt x="472974" y="525760"/>
                  <a:pt x="523885" y="536691"/>
                  <a:pt x="546848" y="542735"/>
                </a:cubicBezTo>
                <a:lnTo>
                  <a:pt x="546848" y="118372"/>
                </a:lnTo>
                <a:cubicBezTo>
                  <a:pt x="538304" y="115794"/>
                  <a:pt x="520859" y="111351"/>
                  <a:pt x="494780" y="109129"/>
                </a:cubicBezTo>
                <a:cubicBezTo>
                  <a:pt x="489262" y="108685"/>
                  <a:pt x="485079" y="103797"/>
                  <a:pt x="485524" y="98198"/>
                </a:cubicBezTo>
                <a:cubicBezTo>
                  <a:pt x="485969" y="92688"/>
                  <a:pt x="490864" y="88511"/>
                  <a:pt x="496471" y="88955"/>
                </a:cubicBezTo>
                <a:cubicBezTo>
                  <a:pt x="538482" y="92510"/>
                  <a:pt x="560021" y="101575"/>
                  <a:pt x="561000" y="101930"/>
                </a:cubicBezTo>
                <a:cubicBezTo>
                  <a:pt x="564649" y="103530"/>
                  <a:pt x="567142" y="107174"/>
                  <a:pt x="567142" y="111262"/>
                </a:cubicBezTo>
                <a:lnTo>
                  <a:pt x="567142" y="556154"/>
                </a:lnTo>
                <a:cubicBezTo>
                  <a:pt x="567142" y="559354"/>
                  <a:pt x="565539" y="562464"/>
                  <a:pt x="562869" y="564330"/>
                </a:cubicBezTo>
                <a:cubicBezTo>
                  <a:pt x="560288" y="566197"/>
                  <a:pt x="556817" y="566730"/>
                  <a:pt x="553791" y="565752"/>
                </a:cubicBezTo>
                <a:cubicBezTo>
                  <a:pt x="553168" y="565486"/>
                  <a:pt x="493267" y="546023"/>
                  <a:pt x="405063" y="546023"/>
                </a:cubicBezTo>
                <a:cubicBezTo>
                  <a:pt x="367147" y="546023"/>
                  <a:pt x="328696" y="558020"/>
                  <a:pt x="313922" y="563175"/>
                </a:cubicBezTo>
                <a:lnTo>
                  <a:pt x="313922" y="586459"/>
                </a:lnTo>
                <a:lnTo>
                  <a:pt x="556995" y="586459"/>
                </a:lnTo>
                <a:cubicBezTo>
                  <a:pt x="573728" y="586459"/>
                  <a:pt x="587346" y="572862"/>
                  <a:pt x="587346" y="556154"/>
                </a:cubicBezTo>
                <a:lnTo>
                  <a:pt x="587346" y="161741"/>
                </a:lnTo>
                <a:cubicBezTo>
                  <a:pt x="587346" y="156231"/>
                  <a:pt x="591885" y="151698"/>
                  <a:pt x="597492" y="151698"/>
                </a:cubicBezTo>
                <a:cubicBezTo>
                  <a:pt x="603100" y="151698"/>
                  <a:pt x="607639" y="156231"/>
                  <a:pt x="607639" y="161741"/>
                </a:cubicBezTo>
                <a:lnTo>
                  <a:pt x="607639" y="556154"/>
                </a:lnTo>
                <a:cubicBezTo>
                  <a:pt x="607639" y="583971"/>
                  <a:pt x="584854" y="606722"/>
                  <a:pt x="556995" y="606722"/>
                </a:cubicBezTo>
                <a:lnTo>
                  <a:pt x="50644" y="606722"/>
                </a:lnTo>
                <a:cubicBezTo>
                  <a:pt x="22696" y="606722"/>
                  <a:pt x="0" y="583971"/>
                  <a:pt x="0" y="556154"/>
                </a:cubicBezTo>
                <a:lnTo>
                  <a:pt x="0" y="161741"/>
                </a:lnTo>
                <a:cubicBezTo>
                  <a:pt x="0" y="156231"/>
                  <a:pt x="4539" y="151698"/>
                  <a:pt x="10147" y="151698"/>
                </a:cubicBezTo>
                <a:cubicBezTo>
                  <a:pt x="15754" y="151698"/>
                  <a:pt x="20293" y="156231"/>
                  <a:pt x="20293" y="161741"/>
                </a:cubicBezTo>
                <a:lnTo>
                  <a:pt x="20293" y="556154"/>
                </a:lnTo>
                <a:cubicBezTo>
                  <a:pt x="20293" y="572862"/>
                  <a:pt x="33911" y="586459"/>
                  <a:pt x="50644" y="586459"/>
                </a:cubicBezTo>
                <a:lnTo>
                  <a:pt x="293717" y="586459"/>
                </a:lnTo>
                <a:lnTo>
                  <a:pt x="293717" y="562731"/>
                </a:lnTo>
                <a:cubicBezTo>
                  <a:pt x="281346" y="557487"/>
                  <a:pt x="249660" y="546023"/>
                  <a:pt x="212634" y="546023"/>
                </a:cubicBezTo>
                <a:cubicBezTo>
                  <a:pt x="124162" y="546023"/>
                  <a:pt x="54115" y="565663"/>
                  <a:pt x="53403" y="565841"/>
                </a:cubicBezTo>
                <a:cubicBezTo>
                  <a:pt x="52513" y="566108"/>
                  <a:pt x="51534" y="566286"/>
                  <a:pt x="50644" y="566286"/>
                </a:cubicBezTo>
                <a:cubicBezTo>
                  <a:pt x="48419" y="566286"/>
                  <a:pt x="46283" y="565575"/>
                  <a:pt x="44503" y="564241"/>
                </a:cubicBezTo>
                <a:cubicBezTo>
                  <a:pt x="42010" y="562286"/>
                  <a:pt x="40497" y="559265"/>
                  <a:pt x="40497" y="556154"/>
                </a:cubicBezTo>
                <a:lnTo>
                  <a:pt x="40497" y="111262"/>
                </a:lnTo>
                <a:cubicBezTo>
                  <a:pt x="40497" y="106729"/>
                  <a:pt x="43524" y="102730"/>
                  <a:pt x="47885" y="101486"/>
                </a:cubicBezTo>
                <a:cubicBezTo>
                  <a:pt x="48864" y="101219"/>
                  <a:pt x="72094" y="94643"/>
                  <a:pt x="109209" y="88955"/>
                </a:cubicBezTo>
                <a:close/>
                <a:moveTo>
                  <a:pt x="303785" y="80868"/>
                </a:moveTo>
                <a:cubicBezTo>
                  <a:pt x="404354" y="80868"/>
                  <a:pt x="486055" y="162545"/>
                  <a:pt x="486055" y="262886"/>
                </a:cubicBezTo>
                <a:cubicBezTo>
                  <a:pt x="486055" y="268486"/>
                  <a:pt x="481516" y="273018"/>
                  <a:pt x="475998" y="273018"/>
                </a:cubicBezTo>
                <a:cubicBezTo>
                  <a:pt x="470391" y="273018"/>
                  <a:pt x="465852" y="268486"/>
                  <a:pt x="465852" y="262886"/>
                </a:cubicBezTo>
                <a:cubicBezTo>
                  <a:pt x="465852" y="173655"/>
                  <a:pt x="393140" y="101132"/>
                  <a:pt x="303785" y="101132"/>
                </a:cubicBezTo>
                <a:cubicBezTo>
                  <a:pt x="214518" y="101132"/>
                  <a:pt x="141806" y="173655"/>
                  <a:pt x="141806" y="262886"/>
                </a:cubicBezTo>
                <a:cubicBezTo>
                  <a:pt x="141806" y="268486"/>
                  <a:pt x="137267" y="273018"/>
                  <a:pt x="131660" y="273018"/>
                </a:cubicBezTo>
                <a:cubicBezTo>
                  <a:pt x="126053" y="273018"/>
                  <a:pt x="121514" y="268486"/>
                  <a:pt x="121514" y="262886"/>
                </a:cubicBezTo>
                <a:cubicBezTo>
                  <a:pt x="121514" y="162545"/>
                  <a:pt x="203304" y="80868"/>
                  <a:pt x="303785" y="80868"/>
                </a:cubicBezTo>
                <a:close/>
                <a:moveTo>
                  <a:pt x="567109" y="40434"/>
                </a:moveTo>
                <a:cubicBezTo>
                  <a:pt x="572628" y="40434"/>
                  <a:pt x="577168" y="44966"/>
                  <a:pt x="577168" y="50564"/>
                </a:cubicBezTo>
                <a:cubicBezTo>
                  <a:pt x="582777" y="50564"/>
                  <a:pt x="587317" y="55097"/>
                  <a:pt x="587317" y="60695"/>
                </a:cubicBezTo>
                <a:cubicBezTo>
                  <a:pt x="587317" y="66205"/>
                  <a:pt x="582777" y="70737"/>
                  <a:pt x="577168" y="70737"/>
                </a:cubicBezTo>
                <a:cubicBezTo>
                  <a:pt x="577168" y="76336"/>
                  <a:pt x="572628" y="80868"/>
                  <a:pt x="567109" y="80868"/>
                </a:cubicBezTo>
                <a:cubicBezTo>
                  <a:pt x="561501" y="80868"/>
                  <a:pt x="556961" y="76336"/>
                  <a:pt x="556961" y="70737"/>
                </a:cubicBezTo>
                <a:cubicBezTo>
                  <a:pt x="551352" y="70737"/>
                  <a:pt x="546812" y="66205"/>
                  <a:pt x="546812" y="60695"/>
                </a:cubicBezTo>
                <a:cubicBezTo>
                  <a:pt x="546812" y="55097"/>
                  <a:pt x="551352" y="50564"/>
                  <a:pt x="556961" y="50564"/>
                </a:cubicBezTo>
                <a:cubicBezTo>
                  <a:pt x="556961" y="44966"/>
                  <a:pt x="561501" y="40434"/>
                  <a:pt x="567109" y="40434"/>
                </a:cubicBezTo>
                <a:close/>
                <a:moveTo>
                  <a:pt x="303784" y="40434"/>
                </a:moveTo>
                <a:cubicBezTo>
                  <a:pt x="426697" y="40434"/>
                  <a:pt x="526559" y="140240"/>
                  <a:pt x="526559" y="262887"/>
                </a:cubicBezTo>
                <a:cubicBezTo>
                  <a:pt x="526559" y="268486"/>
                  <a:pt x="522020" y="273018"/>
                  <a:pt x="516502" y="273018"/>
                </a:cubicBezTo>
                <a:cubicBezTo>
                  <a:pt x="510894" y="273018"/>
                  <a:pt x="506355" y="268486"/>
                  <a:pt x="506355" y="262887"/>
                </a:cubicBezTo>
                <a:cubicBezTo>
                  <a:pt x="506355" y="151349"/>
                  <a:pt x="415483" y="60697"/>
                  <a:pt x="303784" y="60697"/>
                </a:cubicBezTo>
                <a:cubicBezTo>
                  <a:pt x="192174" y="60697"/>
                  <a:pt x="101302" y="151349"/>
                  <a:pt x="101302" y="262887"/>
                </a:cubicBezTo>
                <a:cubicBezTo>
                  <a:pt x="101302" y="268486"/>
                  <a:pt x="96763" y="273018"/>
                  <a:pt x="91155" y="273018"/>
                </a:cubicBezTo>
                <a:cubicBezTo>
                  <a:pt x="85548" y="273018"/>
                  <a:pt x="81009" y="268486"/>
                  <a:pt x="81009" y="262887"/>
                </a:cubicBezTo>
                <a:cubicBezTo>
                  <a:pt x="81009" y="140240"/>
                  <a:pt x="180960" y="40434"/>
                  <a:pt x="303784" y="40434"/>
                </a:cubicBezTo>
                <a:close/>
                <a:moveTo>
                  <a:pt x="405072" y="0"/>
                </a:moveTo>
                <a:cubicBezTo>
                  <a:pt x="410680" y="0"/>
                  <a:pt x="415220" y="4532"/>
                  <a:pt x="415220" y="10130"/>
                </a:cubicBezTo>
                <a:cubicBezTo>
                  <a:pt x="420829" y="10130"/>
                  <a:pt x="425369" y="14663"/>
                  <a:pt x="425369" y="20261"/>
                </a:cubicBezTo>
                <a:cubicBezTo>
                  <a:pt x="425369" y="25771"/>
                  <a:pt x="420829" y="30303"/>
                  <a:pt x="415220" y="30303"/>
                </a:cubicBezTo>
                <a:cubicBezTo>
                  <a:pt x="415220" y="35902"/>
                  <a:pt x="410680" y="40434"/>
                  <a:pt x="405072" y="40434"/>
                </a:cubicBezTo>
                <a:cubicBezTo>
                  <a:pt x="399464" y="40434"/>
                  <a:pt x="394923" y="35902"/>
                  <a:pt x="394923" y="30303"/>
                </a:cubicBezTo>
                <a:cubicBezTo>
                  <a:pt x="389404" y="30303"/>
                  <a:pt x="384864" y="25771"/>
                  <a:pt x="384864" y="20261"/>
                </a:cubicBezTo>
                <a:cubicBezTo>
                  <a:pt x="384864" y="14663"/>
                  <a:pt x="389404" y="10130"/>
                  <a:pt x="394923" y="10130"/>
                </a:cubicBezTo>
                <a:cubicBezTo>
                  <a:pt x="394923" y="4532"/>
                  <a:pt x="399464" y="0"/>
                  <a:pt x="405072" y="0"/>
                </a:cubicBezTo>
                <a:close/>
                <a:moveTo>
                  <a:pt x="111432" y="0"/>
                </a:moveTo>
                <a:cubicBezTo>
                  <a:pt x="116947" y="0"/>
                  <a:pt x="121484" y="4531"/>
                  <a:pt x="121484" y="10129"/>
                </a:cubicBezTo>
                <a:lnTo>
                  <a:pt x="121484" y="20258"/>
                </a:lnTo>
                <a:lnTo>
                  <a:pt x="131625" y="20258"/>
                </a:lnTo>
                <a:cubicBezTo>
                  <a:pt x="137229" y="20258"/>
                  <a:pt x="141766" y="24789"/>
                  <a:pt x="141766" y="30298"/>
                </a:cubicBezTo>
                <a:cubicBezTo>
                  <a:pt x="141766" y="35896"/>
                  <a:pt x="137229" y="40427"/>
                  <a:pt x="131625" y="40427"/>
                </a:cubicBezTo>
                <a:lnTo>
                  <a:pt x="121484" y="40427"/>
                </a:lnTo>
                <a:lnTo>
                  <a:pt x="121484" y="50557"/>
                </a:lnTo>
                <a:cubicBezTo>
                  <a:pt x="121484" y="56154"/>
                  <a:pt x="116947" y="60686"/>
                  <a:pt x="111432" y="60686"/>
                </a:cubicBezTo>
                <a:cubicBezTo>
                  <a:pt x="105828" y="60686"/>
                  <a:pt x="101291" y="56154"/>
                  <a:pt x="101291" y="50557"/>
                </a:cubicBezTo>
                <a:lnTo>
                  <a:pt x="101291" y="40427"/>
                </a:lnTo>
                <a:lnTo>
                  <a:pt x="91150" y="40427"/>
                </a:lnTo>
                <a:cubicBezTo>
                  <a:pt x="85546" y="40427"/>
                  <a:pt x="81009" y="35896"/>
                  <a:pt x="81009" y="30298"/>
                </a:cubicBezTo>
                <a:cubicBezTo>
                  <a:pt x="81009" y="24789"/>
                  <a:pt x="85546" y="20258"/>
                  <a:pt x="91150" y="20258"/>
                </a:cubicBezTo>
                <a:lnTo>
                  <a:pt x="101291" y="20258"/>
                </a:lnTo>
                <a:lnTo>
                  <a:pt x="101291" y="10129"/>
                </a:lnTo>
                <a:cubicBezTo>
                  <a:pt x="101291" y="4531"/>
                  <a:pt x="105828" y="0"/>
                  <a:pt x="1114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ïś1íḓê">
            <a:extLst>
              <a:ext uri="{FF2B5EF4-FFF2-40B4-BE49-F238E27FC236}">
                <a16:creationId xmlns:a16="http://schemas.microsoft.com/office/drawing/2014/main" xmlns="" id="{4812BA7B-8C99-41AB-A882-19467F08EE77}"/>
              </a:ext>
            </a:extLst>
          </p:cNvPr>
          <p:cNvSpPr txBox="1"/>
          <p:nvPr/>
        </p:nvSpPr>
        <p:spPr bwMode="auto">
          <a:xfrm>
            <a:off x="8164746" y="3478614"/>
            <a:ext cx="2342821" cy="490937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5533730-6182-4F75-A3CF-5E78DE83B3F9}"/>
              </a:ext>
            </a:extLst>
          </p:cNvPr>
          <p:cNvSpPr/>
          <p:nvPr/>
        </p:nvSpPr>
        <p:spPr>
          <a:xfrm>
            <a:off x="1457087" y="1732810"/>
            <a:ext cx="9277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请输入你的研究背景，文字介绍及主要观点等。请输入你研究背景，文字介绍及主要观点等。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îṧľïḑe">
            <a:extLst>
              <a:ext uri="{FF2B5EF4-FFF2-40B4-BE49-F238E27FC236}">
                <a16:creationId xmlns:a16="http://schemas.microsoft.com/office/drawing/2014/main" xmlns="" id="{328F74AA-2D21-4C4B-886B-2D2EEB60E47D}"/>
              </a:ext>
            </a:extLst>
          </p:cNvPr>
          <p:cNvSpPr/>
          <p:nvPr/>
        </p:nvSpPr>
        <p:spPr bwMode="auto">
          <a:xfrm>
            <a:off x="5076471" y="4045208"/>
            <a:ext cx="2182159" cy="155202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请输入你的研究背景，请输入你的研究背景，请输入你的研究背景，请输入你的研究背景，请输入你的研究背景。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îṧľïḑe">
            <a:extLst>
              <a:ext uri="{FF2B5EF4-FFF2-40B4-BE49-F238E27FC236}">
                <a16:creationId xmlns:a16="http://schemas.microsoft.com/office/drawing/2014/main" xmlns="" id="{9F222F58-3BE4-406B-99CF-DCA14C42314E}"/>
              </a:ext>
            </a:extLst>
          </p:cNvPr>
          <p:cNvSpPr/>
          <p:nvPr/>
        </p:nvSpPr>
        <p:spPr bwMode="auto">
          <a:xfrm>
            <a:off x="8334008" y="4045208"/>
            <a:ext cx="2182159" cy="155202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请输入你的研究背景，请输入你的研究背景，请输入你的研究背景，请输入你的研究背景，请输入你的研究背景。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2DAFFAF5-E60B-46DC-AD27-F7BB419A4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19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F3AE3140-71F4-4E58-BABC-8C746D5CC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DE6601-90B6-415E-ADC0-6059E460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5B66-9C9D-4588-AC3D-788B87AE1E4D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344634CC-04B9-49F0-8889-F49D860364CF}"/>
              </a:ext>
            </a:extLst>
          </p:cNvPr>
          <p:cNvSpPr/>
          <p:nvPr/>
        </p:nvSpPr>
        <p:spPr>
          <a:xfrm>
            <a:off x="1066801" y="2631994"/>
            <a:ext cx="4811816" cy="1475189"/>
          </a:xfrm>
          <a:prstGeom prst="roundRect">
            <a:avLst>
              <a:gd name="adj" fmla="val 149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E941882-51C8-4CB9-A1CA-A10C718FE3AC}"/>
              </a:ext>
            </a:extLst>
          </p:cNvPr>
          <p:cNvSpPr txBox="1"/>
          <p:nvPr/>
        </p:nvSpPr>
        <p:spPr>
          <a:xfrm>
            <a:off x="1016001" y="1745909"/>
            <a:ext cx="10156824" cy="6832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华南理工大学是直属教育部的全国重点大学，坐落在南方名城广州，占地</a:t>
            </a:r>
            <a:r>
              <a:rPr lang="zh-CN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面积约391万</a:t>
            </a:r>
            <a:r>
              <a:rPr lang="zh-CN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平方米。校园分为三个校区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华南理工大学是直属教育部的全国</a:t>
            </a:r>
            <a:r>
              <a:rPr lang="zh-CN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重点大学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D9F85C-AC1E-4F5E-BA92-F5B83FD25D27}"/>
              </a:ext>
            </a:extLst>
          </p:cNvPr>
          <p:cNvSpPr/>
          <p:nvPr/>
        </p:nvSpPr>
        <p:spPr>
          <a:xfrm>
            <a:off x="5016500" y="1275243"/>
            <a:ext cx="2031325" cy="497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华南理工大学</a:t>
            </a:r>
            <a:endParaRPr lang="zh-CN" altLang="en-US" sz="24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D1CEBF9-6A14-4258-B146-18E0C0EBC575}"/>
              </a:ext>
            </a:extLst>
          </p:cNvPr>
          <p:cNvSpPr txBox="1"/>
          <p:nvPr/>
        </p:nvSpPr>
        <p:spPr>
          <a:xfrm>
            <a:off x="2177288" y="3206593"/>
            <a:ext cx="3560659" cy="84561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FCA7A43C-EE37-4870-A0E1-E836F7CF1C31}"/>
              </a:ext>
            </a:extLst>
          </p:cNvPr>
          <p:cNvSpPr txBox="1"/>
          <p:nvPr/>
        </p:nvSpPr>
        <p:spPr>
          <a:xfrm>
            <a:off x="2177288" y="2821128"/>
            <a:ext cx="3560660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36" name="Freeform 91">
            <a:extLst>
              <a:ext uri="{FF2B5EF4-FFF2-40B4-BE49-F238E27FC236}">
                <a16:creationId xmlns:a16="http://schemas.microsoft.com/office/drawing/2014/main" xmlns="" id="{618F2B79-C442-46FB-8605-3785AA41CD3C}"/>
              </a:ext>
            </a:extLst>
          </p:cNvPr>
          <p:cNvSpPr>
            <a:spLocks noEditPoints="1"/>
          </p:cNvSpPr>
          <p:nvPr/>
        </p:nvSpPr>
        <p:spPr bwMode="auto">
          <a:xfrm>
            <a:off x="1282636" y="3036307"/>
            <a:ext cx="752475" cy="612775"/>
          </a:xfrm>
          <a:custGeom>
            <a:avLst/>
            <a:gdLst/>
            <a:ahLst/>
            <a:cxnLst>
              <a:cxn ang="0">
                <a:pos x="386" y="0"/>
              </a:cxn>
              <a:cxn ang="0">
                <a:pos x="356" y="6"/>
              </a:cxn>
              <a:cxn ang="0">
                <a:pos x="334" y="22"/>
              </a:cxn>
              <a:cxn ang="0">
                <a:pos x="318" y="46"/>
              </a:cxn>
              <a:cxn ang="0">
                <a:pos x="312" y="74"/>
              </a:cxn>
              <a:cxn ang="0">
                <a:pos x="314" y="90"/>
              </a:cxn>
              <a:cxn ang="0">
                <a:pos x="386" y="238"/>
              </a:cxn>
              <a:cxn ang="0">
                <a:pos x="452" y="106"/>
              </a:cxn>
              <a:cxn ang="0">
                <a:pos x="460" y="74"/>
              </a:cxn>
              <a:cxn ang="0">
                <a:pos x="458" y="60"/>
              </a:cxn>
              <a:cxn ang="0">
                <a:pos x="448" y="32"/>
              </a:cxn>
              <a:cxn ang="0">
                <a:pos x="428" y="12"/>
              </a:cxn>
              <a:cxn ang="0">
                <a:pos x="400" y="2"/>
              </a:cxn>
              <a:cxn ang="0">
                <a:pos x="386" y="0"/>
              </a:cxn>
              <a:cxn ang="0">
                <a:pos x="386" y="118"/>
              </a:cxn>
              <a:cxn ang="0">
                <a:pos x="368" y="116"/>
              </a:cxn>
              <a:cxn ang="0">
                <a:pos x="354" y="106"/>
              </a:cxn>
              <a:cxn ang="0">
                <a:pos x="344" y="92"/>
              </a:cxn>
              <a:cxn ang="0">
                <a:pos x="340" y="74"/>
              </a:cxn>
              <a:cxn ang="0">
                <a:pos x="342" y="66"/>
              </a:cxn>
              <a:cxn ang="0">
                <a:pos x="348" y="50"/>
              </a:cxn>
              <a:cxn ang="0">
                <a:pos x="360" y="38"/>
              </a:cxn>
              <a:cxn ang="0">
                <a:pos x="376" y="30"/>
              </a:cxn>
              <a:cxn ang="0">
                <a:pos x="386" y="30"/>
              </a:cxn>
              <a:cxn ang="0">
                <a:pos x="402" y="34"/>
              </a:cxn>
              <a:cxn ang="0">
                <a:pos x="418" y="42"/>
              </a:cxn>
              <a:cxn ang="0">
                <a:pos x="426" y="56"/>
              </a:cxn>
              <a:cxn ang="0">
                <a:pos x="430" y="74"/>
              </a:cxn>
              <a:cxn ang="0">
                <a:pos x="430" y="84"/>
              </a:cxn>
              <a:cxn ang="0">
                <a:pos x="422" y="100"/>
              </a:cxn>
              <a:cxn ang="0">
                <a:pos x="410" y="112"/>
              </a:cxn>
              <a:cxn ang="0">
                <a:pos x="394" y="118"/>
              </a:cxn>
              <a:cxn ang="0">
                <a:pos x="386" y="118"/>
              </a:cxn>
              <a:cxn ang="0">
                <a:pos x="434" y="314"/>
              </a:cxn>
              <a:cxn ang="0">
                <a:pos x="344" y="232"/>
              </a:cxn>
              <a:cxn ang="0">
                <a:pos x="348" y="228"/>
              </a:cxn>
              <a:cxn ang="0">
                <a:pos x="326" y="208"/>
              </a:cxn>
              <a:cxn ang="0">
                <a:pos x="148" y="208"/>
              </a:cxn>
              <a:cxn ang="0">
                <a:pos x="0" y="326"/>
              </a:cxn>
              <a:cxn ang="0">
                <a:pos x="238" y="326"/>
              </a:cxn>
              <a:cxn ang="0">
                <a:pos x="474" y="326"/>
              </a:cxn>
              <a:cxn ang="0">
                <a:pos x="408" y="260"/>
              </a:cxn>
              <a:cxn ang="0">
                <a:pos x="40" y="314"/>
              </a:cxn>
              <a:cxn ang="0">
                <a:pos x="126" y="228"/>
              </a:cxn>
              <a:cxn ang="0">
                <a:pos x="108" y="348"/>
              </a:cxn>
              <a:cxn ang="0">
                <a:pos x="140" y="342"/>
              </a:cxn>
              <a:cxn ang="0">
                <a:pos x="164" y="232"/>
              </a:cxn>
              <a:cxn ang="0">
                <a:pos x="222" y="300"/>
              </a:cxn>
              <a:cxn ang="0">
                <a:pos x="252" y="194"/>
              </a:cxn>
              <a:cxn ang="0">
                <a:pos x="314" y="236"/>
              </a:cxn>
              <a:cxn ang="0">
                <a:pos x="252" y="300"/>
              </a:cxn>
            </a:cxnLst>
            <a:rect l="0" t="0" r="r" b="b"/>
            <a:pathLst>
              <a:path w="474" h="386">
                <a:moveTo>
                  <a:pt x="386" y="0"/>
                </a:moveTo>
                <a:lnTo>
                  <a:pt x="386" y="0"/>
                </a:lnTo>
                <a:lnTo>
                  <a:pt x="370" y="2"/>
                </a:lnTo>
                <a:lnTo>
                  <a:pt x="356" y="6"/>
                </a:lnTo>
                <a:lnTo>
                  <a:pt x="344" y="12"/>
                </a:lnTo>
                <a:lnTo>
                  <a:pt x="334" y="22"/>
                </a:lnTo>
                <a:lnTo>
                  <a:pt x="324" y="32"/>
                </a:lnTo>
                <a:lnTo>
                  <a:pt x="318" y="46"/>
                </a:lnTo>
                <a:lnTo>
                  <a:pt x="312" y="60"/>
                </a:lnTo>
                <a:lnTo>
                  <a:pt x="312" y="74"/>
                </a:lnTo>
                <a:lnTo>
                  <a:pt x="312" y="74"/>
                </a:lnTo>
                <a:lnTo>
                  <a:pt x="314" y="90"/>
                </a:lnTo>
                <a:lnTo>
                  <a:pt x="318" y="106"/>
                </a:lnTo>
                <a:lnTo>
                  <a:pt x="386" y="238"/>
                </a:lnTo>
                <a:lnTo>
                  <a:pt x="452" y="106"/>
                </a:lnTo>
                <a:lnTo>
                  <a:pt x="452" y="106"/>
                </a:lnTo>
                <a:lnTo>
                  <a:pt x="458" y="90"/>
                </a:lnTo>
                <a:lnTo>
                  <a:pt x="460" y="74"/>
                </a:lnTo>
                <a:lnTo>
                  <a:pt x="460" y="74"/>
                </a:lnTo>
                <a:lnTo>
                  <a:pt x="458" y="60"/>
                </a:lnTo>
                <a:lnTo>
                  <a:pt x="454" y="46"/>
                </a:lnTo>
                <a:lnTo>
                  <a:pt x="448" y="32"/>
                </a:lnTo>
                <a:lnTo>
                  <a:pt x="438" y="22"/>
                </a:lnTo>
                <a:lnTo>
                  <a:pt x="428" y="12"/>
                </a:lnTo>
                <a:lnTo>
                  <a:pt x="414" y="6"/>
                </a:lnTo>
                <a:lnTo>
                  <a:pt x="400" y="2"/>
                </a:lnTo>
                <a:lnTo>
                  <a:pt x="386" y="0"/>
                </a:lnTo>
                <a:lnTo>
                  <a:pt x="386" y="0"/>
                </a:lnTo>
                <a:close/>
                <a:moveTo>
                  <a:pt x="386" y="118"/>
                </a:moveTo>
                <a:lnTo>
                  <a:pt x="386" y="118"/>
                </a:lnTo>
                <a:lnTo>
                  <a:pt x="376" y="118"/>
                </a:lnTo>
                <a:lnTo>
                  <a:pt x="368" y="116"/>
                </a:lnTo>
                <a:lnTo>
                  <a:pt x="360" y="112"/>
                </a:lnTo>
                <a:lnTo>
                  <a:pt x="354" y="106"/>
                </a:lnTo>
                <a:lnTo>
                  <a:pt x="348" y="100"/>
                </a:lnTo>
                <a:lnTo>
                  <a:pt x="344" y="92"/>
                </a:lnTo>
                <a:lnTo>
                  <a:pt x="342" y="84"/>
                </a:lnTo>
                <a:lnTo>
                  <a:pt x="340" y="74"/>
                </a:lnTo>
                <a:lnTo>
                  <a:pt x="340" y="74"/>
                </a:lnTo>
                <a:lnTo>
                  <a:pt x="342" y="66"/>
                </a:lnTo>
                <a:lnTo>
                  <a:pt x="344" y="56"/>
                </a:lnTo>
                <a:lnTo>
                  <a:pt x="348" y="50"/>
                </a:lnTo>
                <a:lnTo>
                  <a:pt x="354" y="42"/>
                </a:lnTo>
                <a:lnTo>
                  <a:pt x="360" y="38"/>
                </a:lnTo>
                <a:lnTo>
                  <a:pt x="368" y="34"/>
                </a:lnTo>
                <a:lnTo>
                  <a:pt x="376" y="30"/>
                </a:lnTo>
                <a:lnTo>
                  <a:pt x="386" y="30"/>
                </a:lnTo>
                <a:lnTo>
                  <a:pt x="386" y="30"/>
                </a:lnTo>
                <a:lnTo>
                  <a:pt x="394" y="30"/>
                </a:lnTo>
                <a:lnTo>
                  <a:pt x="402" y="34"/>
                </a:lnTo>
                <a:lnTo>
                  <a:pt x="410" y="38"/>
                </a:lnTo>
                <a:lnTo>
                  <a:pt x="418" y="42"/>
                </a:lnTo>
                <a:lnTo>
                  <a:pt x="422" y="50"/>
                </a:lnTo>
                <a:lnTo>
                  <a:pt x="426" y="56"/>
                </a:lnTo>
                <a:lnTo>
                  <a:pt x="430" y="66"/>
                </a:lnTo>
                <a:lnTo>
                  <a:pt x="430" y="74"/>
                </a:lnTo>
                <a:lnTo>
                  <a:pt x="430" y="74"/>
                </a:lnTo>
                <a:lnTo>
                  <a:pt x="430" y="84"/>
                </a:lnTo>
                <a:lnTo>
                  <a:pt x="426" y="92"/>
                </a:lnTo>
                <a:lnTo>
                  <a:pt x="422" y="100"/>
                </a:lnTo>
                <a:lnTo>
                  <a:pt x="418" y="106"/>
                </a:lnTo>
                <a:lnTo>
                  <a:pt x="410" y="112"/>
                </a:lnTo>
                <a:lnTo>
                  <a:pt x="402" y="116"/>
                </a:lnTo>
                <a:lnTo>
                  <a:pt x="394" y="118"/>
                </a:lnTo>
                <a:lnTo>
                  <a:pt x="386" y="118"/>
                </a:lnTo>
                <a:lnTo>
                  <a:pt x="386" y="118"/>
                </a:lnTo>
                <a:close/>
                <a:moveTo>
                  <a:pt x="408" y="260"/>
                </a:moveTo>
                <a:lnTo>
                  <a:pt x="434" y="314"/>
                </a:lnTo>
                <a:lnTo>
                  <a:pt x="366" y="348"/>
                </a:lnTo>
                <a:lnTo>
                  <a:pt x="344" y="232"/>
                </a:lnTo>
                <a:lnTo>
                  <a:pt x="348" y="228"/>
                </a:lnTo>
                <a:lnTo>
                  <a:pt x="348" y="228"/>
                </a:lnTo>
                <a:lnTo>
                  <a:pt x="334" y="200"/>
                </a:lnTo>
                <a:lnTo>
                  <a:pt x="326" y="208"/>
                </a:lnTo>
                <a:lnTo>
                  <a:pt x="238" y="148"/>
                </a:lnTo>
                <a:lnTo>
                  <a:pt x="148" y="208"/>
                </a:lnTo>
                <a:lnTo>
                  <a:pt x="88" y="148"/>
                </a:lnTo>
                <a:lnTo>
                  <a:pt x="0" y="326"/>
                </a:lnTo>
                <a:lnTo>
                  <a:pt x="118" y="386"/>
                </a:lnTo>
                <a:lnTo>
                  <a:pt x="238" y="326"/>
                </a:lnTo>
                <a:lnTo>
                  <a:pt x="356" y="386"/>
                </a:lnTo>
                <a:lnTo>
                  <a:pt x="474" y="326"/>
                </a:lnTo>
                <a:lnTo>
                  <a:pt x="424" y="226"/>
                </a:lnTo>
                <a:lnTo>
                  <a:pt x="408" y="260"/>
                </a:lnTo>
                <a:close/>
                <a:moveTo>
                  <a:pt x="108" y="348"/>
                </a:moveTo>
                <a:lnTo>
                  <a:pt x="40" y="314"/>
                </a:lnTo>
                <a:lnTo>
                  <a:pt x="96" y="198"/>
                </a:lnTo>
                <a:lnTo>
                  <a:pt x="126" y="228"/>
                </a:lnTo>
                <a:lnTo>
                  <a:pt x="130" y="232"/>
                </a:lnTo>
                <a:lnTo>
                  <a:pt x="108" y="348"/>
                </a:lnTo>
                <a:close/>
                <a:moveTo>
                  <a:pt x="222" y="300"/>
                </a:moveTo>
                <a:lnTo>
                  <a:pt x="140" y="342"/>
                </a:lnTo>
                <a:lnTo>
                  <a:pt x="160" y="236"/>
                </a:lnTo>
                <a:lnTo>
                  <a:pt x="164" y="232"/>
                </a:lnTo>
                <a:lnTo>
                  <a:pt x="222" y="194"/>
                </a:lnTo>
                <a:lnTo>
                  <a:pt x="222" y="300"/>
                </a:lnTo>
                <a:close/>
                <a:moveTo>
                  <a:pt x="252" y="300"/>
                </a:moveTo>
                <a:lnTo>
                  <a:pt x="252" y="194"/>
                </a:lnTo>
                <a:lnTo>
                  <a:pt x="310" y="232"/>
                </a:lnTo>
                <a:lnTo>
                  <a:pt x="314" y="236"/>
                </a:lnTo>
                <a:lnTo>
                  <a:pt x="334" y="342"/>
                </a:lnTo>
                <a:lnTo>
                  <a:pt x="252" y="3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ACCFAFDE-7AE8-407B-A6D3-EF83E01B5DBE}"/>
              </a:ext>
            </a:extLst>
          </p:cNvPr>
          <p:cNvSpPr/>
          <p:nvPr/>
        </p:nvSpPr>
        <p:spPr>
          <a:xfrm>
            <a:off x="6274174" y="2631994"/>
            <a:ext cx="4811816" cy="1475189"/>
          </a:xfrm>
          <a:prstGeom prst="roundRect">
            <a:avLst>
              <a:gd name="adj" fmla="val 149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6B80736-4FB3-4741-84CB-A4AD3C209970}"/>
              </a:ext>
            </a:extLst>
          </p:cNvPr>
          <p:cNvSpPr txBox="1"/>
          <p:nvPr/>
        </p:nvSpPr>
        <p:spPr>
          <a:xfrm>
            <a:off x="7384661" y="3206593"/>
            <a:ext cx="3560659" cy="84561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D68B58B-4DBA-406F-B9F7-EA24F3178AEA}"/>
              </a:ext>
            </a:extLst>
          </p:cNvPr>
          <p:cNvSpPr txBox="1"/>
          <p:nvPr/>
        </p:nvSpPr>
        <p:spPr>
          <a:xfrm>
            <a:off x="7384661" y="2821128"/>
            <a:ext cx="3560660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42" name="Freeform 110">
            <a:extLst>
              <a:ext uri="{FF2B5EF4-FFF2-40B4-BE49-F238E27FC236}">
                <a16:creationId xmlns:a16="http://schemas.microsoft.com/office/drawing/2014/main" xmlns="" id="{98CC6F80-3B05-4965-9CF6-CDBC3A3FB641}"/>
              </a:ext>
            </a:extLst>
          </p:cNvPr>
          <p:cNvSpPr>
            <a:spLocks noEditPoints="1"/>
          </p:cNvSpPr>
          <p:nvPr/>
        </p:nvSpPr>
        <p:spPr bwMode="auto">
          <a:xfrm>
            <a:off x="6551343" y="3010658"/>
            <a:ext cx="655206" cy="658993"/>
          </a:xfrm>
          <a:custGeom>
            <a:avLst/>
            <a:gdLst/>
            <a:ahLst/>
            <a:cxnLst>
              <a:cxn ang="0">
                <a:pos x="0" y="348"/>
              </a:cxn>
              <a:cxn ang="0">
                <a:pos x="42" y="64"/>
              </a:cxn>
              <a:cxn ang="0">
                <a:pos x="42" y="130"/>
              </a:cxn>
              <a:cxn ang="0">
                <a:pos x="42" y="196"/>
              </a:cxn>
              <a:cxn ang="0">
                <a:pos x="42" y="260"/>
              </a:cxn>
              <a:cxn ang="0">
                <a:pos x="64" y="228"/>
              </a:cxn>
              <a:cxn ang="0">
                <a:pos x="70" y="210"/>
              </a:cxn>
              <a:cxn ang="0">
                <a:pos x="90" y="196"/>
              </a:cxn>
              <a:cxn ang="0">
                <a:pos x="136" y="160"/>
              </a:cxn>
              <a:cxn ang="0">
                <a:pos x="130" y="142"/>
              </a:cxn>
              <a:cxn ang="0">
                <a:pos x="140" y="118"/>
              </a:cxn>
              <a:cxn ang="0">
                <a:pos x="162" y="108"/>
              </a:cxn>
              <a:cxn ang="0">
                <a:pos x="180" y="114"/>
              </a:cxn>
              <a:cxn ang="0">
                <a:pos x="194" y="134"/>
              </a:cxn>
              <a:cxn ang="0">
                <a:pos x="232" y="180"/>
              </a:cxn>
              <a:cxn ang="0">
                <a:pos x="250" y="174"/>
              </a:cxn>
              <a:cxn ang="0">
                <a:pos x="284" y="88"/>
              </a:cxn>
              <a:cxn ang="0">
                <a:pos x="282" y="70"/>
              </a:cxn>
              <a:cxn ang="0">
                <a:pos x="296" y="48"/>
              </a:cxn>
              <a:cxn ang="0">
                <a:pos x="314" y="44"/>
              </a:cxn>
              <a:cxn ang="0">
                <a:pos x="338" y="52"/>
              </a:cxn>
              <a:cxn ang="0">
                <a:pos x="346" y="76"/>
              </a:cxn>
              <a:cxn ang="0">
                <a:pos x="342" y="94"/>
              </a:cxn>
              <a:cxn ang="0">
                <a:pos x="320" y="108"/>
              </a:cxn>
              <a:cxn ang="0">
                <a:pos x="272" y="184"/>
              </a:cxn>
              <a:cxn ang="0">
                <a:pos x="282" y="206"/>
              </a:cxn>
              <a:cxn ang="0">
                <a:pos x="276" y="224"/>
              </a:cxn>
              <a:cxn ang="0">
                <a:pos x="256" y="238"/>
              </a:cxn>
              <a:cxn ang="0">
                <a:pos x="236" y="236"/>
              </a:cxn>
              <a:cxn ang="0">
                <a:pos x="220" y="218"/>
              </a:cxn>
              <a:cxn ang="0">
                <a:pos x="218" y="196"/>
              </a:cxn>
              <a:cxn ang="0">
                <a:pos x="162" y="174"/>
              </a:cxn>
              <a:cxn ang="0">
                <a:pos x="124" y="210"/>
              </a:cxn>
              <a:cxn ang="0">
                <a:pos x="130" y="234"/>
              </a:cxn>
              <a:cxn ang="0">
                <a:pos x="116" y="254"/>
              </a:cxn>
              <a:cxn ang="0">
                <a:pos x="98" y="260"/>
              </a:cxn>
              <a:cxn ang="0">
                <a:pos x="74" y="250"/>
              </a:cxn>
              <a:cxn ang="0">
                <a:pos x="64" y="228"/>
              </a:cxn>
              <a:cxn ang="0">
                <a:pos x="304" y="80"/>
              </a:cxn>
              <a:cxn ang="0">
                <a:pos x="314" y="86"/>
              </a:cxn>
              <a:cxn ang="0">
                <a:pos x="326" y="76"/>
              </a:cxn>
              <a:cxn ang="0">
                <a:pos x="318" y="66"/>
              </a:cxn>
              <a:cxn ang="0">
                <a:pos x="306" y="68"/>
              </a:cxn>
              <a:cxn ang="0">
                <a:pos x="238" y="206"/>
              </a:cxn>
              <a:cxn ang="0">
                <a:pos x="244" y="216"/>
              </a:cxn>
              <a:cxn ang="0">
                <a:pos x="256" y="214"/>
              </a:cxn>
              <a:cxn ang="0">
                <a:pos x="260" y="202"/>
              </a:cxn>
              <a:cxn ang="0">
                <a:pos x="250" y="196"/>
              </a:cxn>
              <a:cxn ang="0">
                <a:pos x="238" y="206"/>
              </a:cxn>
              <a:cxn ang="0">
                <a:pos x="152" y="146"/>
              </a:cxn>
              <a:cxn ang="0">
                <a:pos x="162" y="152"/>
              </a:cxn>
              <a:cxn ang="0">
                <a:pos x="174" y="142"/>
              </a:cxn>
              <a:cxn ang="0">
                <a:pos x="166" y="130"/>
              </a:cxn>
              <a:cxn ang="0">
                <a:pos x="154" y="134"/>
              </a:cxn>
              <a:cxn ang="0">
                <a:pos x="86" y="228"/>
              </a:cxn>
              <a:cxn ang="0">
                <a:pos x="92" y="238"/>
              </a:cxn>
              <a:cxn ang="0">
                <a:pos x="104" y="236"/>
              </a:cxn>
              <a:cxn ang="0">
                <a:pos x="108" y="224"/>
              </a:cxn>
              <a:cxn ang="0">
                <a:pos x="98" y="218"/>
              </a:cxn>
              <a:cxn ang="0">
                <a:pos x="86" y="228"/>
              </a:cxn>
            </a:cxnLst>
            <a:rect l="0" t="0" r="r" b="b"/>
            <a:pathLst>
              <a:path w="346" h="348">
                <a:moveTo>
                  <a:pt x="22" y="326"/>
                </a:moveTo>
                <a:lnTo>
                  <a:pt x="346" y="326"/>
                </a:lnTo>
                <a:lnTo>
                  <a:pt x="346" y="348"/>
                </a:lnTo>
                <a:lnTo>
                  <a:pt x="0" y="348"/>
                </a:lnTo>
                <a:lnTo>
                  <a:pt x="0" y="0"/>
                </a:lnTo>
                <a:lnTo>
                  <a:pt x="22" y="0"/>
                </a:lnTo>
                <a:lnTo>
                  <a:pt x="22" y="64"/>
                </a:lnTo>
                <a:lnTo>
                  <a:pt x="42" y="64"/>
                </a:lnTo>
                <a:lnTo>
                  <a:pt x="42" y="86"/>
                </a:lnTo>
                <a:lnTo>
                  <a:pt x="22" y="86"/>
                </a:lnTo>
                <a:lnTo>
                  <a:pt x="22" y="130"/>
                </a:lnTo>
                <a:lnTo>
                  <a:pt x="42" y="130"/>
                </a:lnTo>
                <a:lnTo>
                  <a:pt x="42" y="152"/>
                </a:lnTo>
                <a:lnTo>
                  <a:pt x="22" y="152"/>
                </a:lnTo>
                <a:lnTo>
                  <a:pt x="22" y="196"/>
                </a:lnTo>
                <a:lnTo>
                  <a:pt x="42" y="196"/>
                </a:lnTo>
                <a:lnTo>
                  <a:pt x="42" y="218"/>
                </a:lnTo>
                <a:lnTo>
                  <a:pt x="22" y="218"/>
                </a:lnTo>
                <a:lnTo>
                  <a:pt x="22" y="260"/>
                </a:lnTo>
                <a:lnTo>
                  <a:pt x="42" y="260"/>
                </a:lnTo>
                <a:lnTo>
                  <a:pt x="42" y="282"/>
                </a:lnTo>
                <a:lnTo>
                  <a:pt x="22" y="282"/>
                </a:lnTo>
                <a:lnTo>
                  <a:pt x="22" y="326"/>
                </a:lnTo>
                <a:close/>
                <a:moveTo>
                  <a:pt x="64" y="228"/>
                </a:moveTo>
                <a:lnTo>
                  <a:pt x="64" y="228"/>
                </a:lnTo>
                <a:lnTo>
                  <a:pt x="66" y="222"/>
                </a:lnTo>
                <a:lnTo>
                  <a:pt x="68" y="216"/>
                </a:lnTo>
                <a:lnTo>
                  <a:pt x="70" y="210"/>
                </a:lnTo>
                <a:lnTo>
                  <a:pt x="74" y="204"/>
                </a:lnTo>
                <a:lnTo>
                  <a:pt x="78" y="200"/>
                </a:lnTo>
                <a:lnTo>
                  <a:pt x="84" y="198"/>
                </a:lnTo>
                <a:lnTo>
                  <a:pt x="90" y="196"/>
                </a:lnTo>
                <a:lnTo>
                  <a:pt x="98" y="196"/>
                </a:lnTo>
                <a:lnTo>
                  <a:pt x="98" y="196"/>
                </a:lnTo>
                <a:lnTo>
                  <a:pt x="106" y="196"/>
                </a:lnTo>
                <a:lnTo>
                  <a:pt x="136" y="160"/>
                </a:lnTo>
                <a:lnTo>
                  <a:pt x="136" y="160"/>
                </a:lnTo>
                <a:lnTo>
                  <a:pt x="132" y="150"/>
                </a:lnTo>
                <a:lnTo>
                  <a:pt x="130" y="142"/>
                </a:lnTo>
                <a:lnTo>
                  <a:pt x="130" y="142"/>
                </a:lnTo>
                <a:lnTo>
                  <a:pt x="130" y="134"/>
                </a:lnTo>
                <a:lnTo>
                  <a:pt x="132" y="128"/>
                </a:lnTo>
                <a:lnTo>
                  <a:pt x="136" y="122"/>
                </a:lnTo>
                <a:lnTo>
                  <a:pt x="140" y="118"/>
                </a:lnTo>
                <a:lnTo>
                  <a:pt x="144" y="114"/>
                </a:lnTo>
                <a:lnTo>
                  <a:pt x="150" y="110"/>
                </a:lnTo>
                <a:lnTo>
                  <a:pt x="156" y="110"/>
                </a:lnTo>
                <a:lnTo>
                  <a:pt x="162" y="108"/>
                </a:lnTo>
                <a:lnTo>
                  <a:pt x="162" y="108"/>
                </a:lnTo>
                <a:lnTo>
                  <a:pt x="168" y="110"/>
                </a:lnTo>
                <a:lnTo>
                  <a:pt x="174" y="110"/>
                </a:lnTo>
                <a:lnTo>
                  <a:pt x="180" y="114"/>
                </a:lnTo>
                <a:lnTo>
                  <a:pt x="186" y="118"/>
                </a:lnTo>
                <a:lnTo>
                  <a:pt x="190" y="122"/>
                </a:lnTo>
                <a:lnTo>
                  <a:pt x="192" y="128"/>
                </a:lnTo>
                <a:lnTo>
                  <a:pt x="194" y="134"/>
                </a:lnTo>
                <a:lnTo>
                  <a:pt x="194" y="142"/>
                </a:lnTo>
                <a:lnTo>
                  <a:pt x="194" y="142"/>
                </a:lnTo>
                <a:lnTo>
                  <a:pt x="194" y="150"/>
                </a:lnTo>
                <a:lnTo>
                  <a:pt x="232" y="180"/>
                </a:lnTo>
                <a:lnTo>
                  <a:pt x="232" y="180"/>
                </a:lnTo>
                <a:lnTo>
                  <a:pt x="240" y="176"/>
                </a:lnTo>
                <a:lnTo>
                  <a:pt x="250" y="174"/>
                </a:lnTo>
                <a:lnTo>
                  <a:pt x="250" y="174"/>
                </a:lnTo>
                <a:lnTo>
                  <a:pt x="254" y="174"/>
                </a:lnTo>
                <a:lnTo>
                  <a:pt x="290" y="98"/>
                </a:lnTo>
                <a:lnTo>
                  <a:pt x="290" y="98"/>
                </a:lnTo>
                <a:lnTo>
                  <a:pt x="284" y="88"/>
                </a:lnTo>
                <a:lnTo>
                  <a:pt x="282" y="82"/>
                </a:lnTo>
                <a:lnTo>
                  <a:pt x="282" y="76"/>
                </a:lnTo>
                <a:lnTo>
                  <a:pt x="282" y="76"/>
                </a:lnTo>
                <a:lnTo>
                  <a:pt x="282" y="70"/>
                </a:lnTo>
                <a:lnTo>
                  <a:pt x="284" y="64"/>
                </a:lnTo>
                <a:lnTo>
                  <a:pt x="288" y="58"/>
                </a:lnTo>
                <a:lnTo>
                  <a:pt x="292" y="52"/>
                </a:lnTo>
                <a:lnTo>
                  <a:pt x="296" y="48"/>
                </a:lnTo>
                <a:lnTo>
                  <a:pt x="302" y="46"/>
                </a:lnTo>
                <a:lnTo>
                  <a:pt x="308" y="44"/>
                </a:lnTo>
                <a:lnTo>
                  <a:pt x="314" y="44"/>
                </a:lnTo>
                <a:lnTo>
                  <a:pt x="314" y="44"/>
                </a:lnTo>
                <a:lnTo>
                  <a:pt x="320" y="44"/>
                </a:lnTo>
                <a:lnTo>
                  <a:pt x="328" y="46"/>
                </a:lnTo>
                <a:lnTo>
                  <a:pt x="332" y="48"/>
                </a:lnTo>
                <a:lnTo>
                  <a:pt x="338" y="52"/>
                </a:lnTo>
                <a:lnTo>
                  <a:pt x="342" y="58"/>
                </a:lnTo>
                <a:lnTo>
                  <a:pt x="344" y="64"/>
                </a:lnTo>
                <a:lnTo>
                  <a:pt x="346" y="70"/>
                </a:lnTo>
                <a:lnTo>
                  <a:pt x="346" y="76"/>
                </a:lnTo>
                <a:lnTo>
                  <a:pt x="346" y="76"/>
                </a:lnTo>
                <a:lnTo>
                  <a:pt x="346" y="82"/>
                </a:lnTo>
                <a:lnTo>
                  <a:pt x="344" y="88"/>
                </a:lnTo>
                <a:lnTo>
                  <a:pt x="342" y="94"/>
                </a:lnTo>
                <a:lnTo>
                  <a:pt x="338" y="98"/>
                </a:lnTo>
                <a:lnTo>
                  <a:pt x="332" y="102"/>
                </a:lnTo>
                <a:lnTo>
                  <a:pt x="328" y="106"/>
                </a:lnTo>
                <a:lnTo>
                  <a:pt x="320" y="108"/>
                </a:lnTo>
                <a:lnTo>
                  <a:pt x="314" y="108"/>
                </a:lnTo>
                <a:lnTo>
                  <a:pt x="314" y="108"/>
                </a:lnTo>
                <a:lnTo>
                  <a:pt x="310" y="108"/>
                </a:lnTo>
                <a:lnTo>
                  <a:pt x="272" y="184"/>
                </a:lnTo>
                <a:lnTo>
                  <a:pt x="272" y="184"/>
                </a:lnTo>
                <a:lnTo>
                  <a:pt x="280" y="194"/>
                </a:lnTo>
                <a:lnTo>
                  <a:pt x="282" y="200"/>
                </a:lnTo>
                <a:lnTo>
                  <a:pt x="282" y="206"/>
                </a:lnTo>
                <a:lnTo>
                  <a:pt x="282" y="206"/>
                </a:lnTo>
                <a:lnTo>
                  <a:pt x="282" y="212"/>
                </a:lnTo>
                <a:lnTo>
                  <a:pt x="280" y="218"/>
                </a:lnTo>
                <a:lnTo>
                  <a:pt x="276" y="224"/>
                </a:lnTo>
                <a:lnTo>
                  <a:pt x="272" y="230"/>
                </a:lnTo>
                <a:lnTo>
                  <a:pt x="268" y="234"/>
                </a:lnTo>
                <a:lnTo>
                  <a:pt x="262" y="236"/>
                </a:lnTo>
                <a:lnTo>
                  <a:pt x="256" y="238"/>
                </a:lnTo>
                <a:lnTo>
                  <a:pt x="250" y="238"/>
                </a:lnTo>
                <a:lnTo>
                  <a:pt x="250" y="238"/>
                </a:lnTo>
                <a:lnTo>
                  <a:pt x="242" y="238"/>
                </a:lnTo>
                <a:lnTo>
                  <a:pt x="236" y="236"/>
                </a:lnTo>
                <a:lnTo>
                  <a:pt x="230" y="234"/>
                </a:lnTo>
                <a:lnTo>
                  <a:pt x="226" y="230"/>
                </a:lnTo>
                <a:lnTo>
                  <a:pt x="222" y="224"/>
                </a:lnTo>
                <a:lnTo>
                  <a:pt x="220" y="218"/>
                </a:lnTo>
                <a:lnTo>
                  <a:pt x="218" y="212"/>
                </a:lnTo>
                <a:lnTo>
                  <a:pt x="216" y="206"/>
                </a:lnTo>
                <a:lnTo>
                  <a:pt x="216" y="206"/>
                </a:lnTo>
                <a:lnTo>
                  <a:pt x="218" y="196"/>
                </a:lnTo>
                <a:lnTo>
                  <a:pt x="180" y="168"/>
                </a:lnTo>
                <a:lnTo>
                  <a:pt x="180" y="168"/>
                </a:lnTo>
                <a:lnTo>
                  <a:pt x="172" y="172"/>
                </a:lnTo>
                <a:lnTo>
                  <a:pt x="162" y="174"/>
                </a:lnTo>
                <a:lnTo>
                  <a:pt x="162" y="174"/>
                </a:lnTo>
                <a:lnTo>
                  <a:pt x="152" y="172"/>
                </a:lnTo>
                <a:lnTo>
                  <a:pt x="124" y="210"/>
                </a:lnTo>
                <a:lnTo>
                  <a:pt x="124" y="210"/>
                </a:lnTo>
                <a:lnTo>
                  <a:pt x="128" y="218"/>
                </a:lnTo>
                <a:lnTo>
                  <a:pt x="130" y="228"/>
                </a:lnTo>
                <a:lnTo>
                  <a:pt x="130" y="228"/>
                </a:lnTo>
                <a:lnTo>
                  <a:pt x="130" y="234"/>
                </a:lnTo>
                <a:lnTo>
                  <a:pt x="128" y="240"/>
                </a:lnTo>
                <a:lnTo>
                  <a:pt x="124" y="246"/>
                </a:lnTo>
                <a:lnTo>
                  <a:pt x="120" y="250"/>
                </a:lnTo>
                <a:lnTo>
                  <a:pt x="116" y="254"/>
                </a:lnTo>
                <a:lnTo>
                  <a:pt x="110" y="258"/>
                </a:lnTo>
                <a:lnTo>
                  <a:pt x="104" y="260"/>
                </a:lnTo>
                <a:lnTo>
                  <a:pt x="98" y="260"/>
                </a:lnTo>
                <a:lnTo>
                  <a:pt x="98" y="260"/>
                </a:lnTo>
                <a:lnTo>
                  <a:pt x="90" y="260"/>
                </a:lnTo>
                <a:lnTo>
                  <a:pt x="84" y="258"/>
                </a:lnTo>
                <a:lnTo>
                  <a:pt x="78" y="254"/>
                </a:lnTo>
                <a:lnTo>
                  <a:pt x="74" y="250"/>
                </a:lnTo>
                <a:lnTo>
                  <a:pt x="70" y="246"/>
                </a:lnTo>
                <a:lnTo>
                  <a:pt x="68" y="240"/>
                </a:lnTo>
                <a:lnTo>
                  <a:pt x="66" y="234"/>
                </a:lnTo>
                <a:lnTo>
                  <a:pt x="64" y="228"/>
                </a:lnTo>
                <a:lnTo>
                  <a:pt x="64" y="228"/>
                </a:lnTo>
                <a:close/>
                <a:moveTo>
                  <a:pt x="304" y="76"/>
                </a:moveTo>
                <a:lnTo>
                  <a:pt x="304" y="76"/>
                </a:lnTo>
                <a:lnTo>
                  <a:pt x="304" y="80"/>
                </a:lnTo>
                <a:lnTo>
                  <a:pt x="306" y="84"/>
                </a:lnTo>
                <a:lnTo>
                  <a:pt x="310" y="86"/>
                </a:lnTo>
                <a:lnTo>
                  <a:pt x="314" y="86"/>
                </a:lnTo>
                <a:lnTo>
                  <a:pt x="314" y="86"/>
                </a:lnTo>
                <a:lnTo>
                  <a:pt x="318" y="86"/>
                </a:lnTo>
                <a:lnTo>
                  <a:pt x="322" y="84"/>
                </a:lnTo>
                <a:lnTo>
                  <a:pt x="324" y="80"/>
                </a:lnTo>
                <a:lnTo>
                  <a:pt x="326" y="76"/>
                </a:lnTo>
                <a:lnTo>
                  <a:pt x="326" y="76"/>
                </a:lnTo>
                <a:lnTo>
                  <a:pt x="324" y="72"/>
                </a:lnTo>
                <a:lnTo>
                  <a:pt x="322" y="68"/>
                </a:lnTo>
                <a:lnTo>
                  <a:pt x="318" y="66"/>
                </a:lnTo>
                <a:lnTo>
                  <a:pt x="314" y="64"/>
                </a:lnTo>
                <a:lnTo>
                  <a:pt x="314" y="64"/>
                </a:lnTo>
                <a:lnTo>
                  <a:pt x="310" y="66"/>
                </a:lnTo>
                <a:lnTo>
                  <a:pt x="306" y="68"/>
                </a:lnTo>
                <a:lnTo>
                  <a:pt x="304" y="72"/>
                </a:lnTo>
                <a:lnTo>
                  <a:pt x="304" y="76"/>
                </a:lnTo>
                <a:lnTo>
                  <a:pt x="304" y="76"/>
                </a:lnTo>
                <a:close/>
                <a:moveTo>
                  <a:pt x="238" y="206"/>
                </a:moveTo>
                <a:lnTo>
                  <a:pt x="238" y="206"/>
                </a:lnTo>
                <a:lnTo>
                  <a:pt x="240" y="210"/>
                </a:lnTo>
                <a:lnTo>
                  <a:pt x="242" y="214"/>
                </a:lnTo>
                <a:lnTo>
                  <a:pt x="244" y="216"/>
                </a:lnTo>
                <a:lnTo>
                  <a:pt x="250" y="218"/>
                </a:lnTo>
                <a:lnTo>
                  <a:pt x="250" y="218"/>
                </a:lnTo>
                <a:lnTo>
                  <a:pt x="254" y="216"/>
                </a:lnTo>
                <a:lnTo>
                  <a:pt x="256" y="214"/>
                </a:lnTo>
                <a:lnTo>
                  <a:pt x="260" y="210"/>
                </a:lnTo>
                <a:lnTo>
                  <a:pt x="260" y="206"/>
                </a:lnTo>
                <a:lnTo>
                  <a:pt x="260" y="206"/>
                </a:lnTo>
                <a:lnTo>
                  <a:pt x="260" y="202"/>
                </a:lnTo>
                <a:lnTo>
                  <a:pt x="256" y="198"/>
                </a:lnTo>
                <a:lnTo>
                  <a:pt x="254" y="196"/>
                </a:lnTo>
                <a:lnTo>
                  <a:pt x="250" y="196"/>
                </a:lnTo>
                <a:lnTo>
                  <a:pt x="250" y="196"/>
                </a:lnTo>
                <a:lnTo>
                  <a:pt x="244" y="196"/>
                </a:lnTo>
                <a:lnTo>
                  <a:pt x="242" y="198"/>
                </a:lnTo>
                <a:lnTo>
                  <a:pt x="240" y="202"/>
                </a:lnTo>
                <a:lnTo>
                  <a:pt x="238" y="206"/>
                </a:lnTo>
                <a:lnTo>
                  <a:pt x="238" y="206"/>
                </a:lnTo>
                <a:close/>
                <a:moveTo>
                  <a:pt x="152" y="142"/>
                </a:moveTo>
                <a:lnTo>
                  <a:pt x="152" y="142"/>
                </a:lnTo>
                <a:lnTo>
                  <a:pt x="152" y="146"/>
                </a:lnTo>
                <a:lnTo>
                  <a:pt x="154" y="148"/>
                </a:lnTo>
                <a:lnTo>
                  <a:pt x="158" y="152"/>
                </a:lnTo>
                <a:lnTo>
                  <a:pt x="162" y="152"/>
                </a:lnTo>
                <a:lnTo>
                  <a:pt x="162" y="152"/>
                </a:lnTo>
                <a:lnTo>
                  <a:pt x="166" y="152"/>
                </a:lnTo>
                <a:lnTo>
                  <a:pt x="170" y="148"/>
                </a:lnTo>
                <a:lnTo>
                  <a:pt x="172" y="146"/>
                </a:lnTo>
                <a:lnTo>
                  <a:pt x="174" y="142"/>
                </a:lnTo>
                <a:lnTo>
                  <a:pt x="174" y="142"/>
                </a:lnTo>
                <a:lnTo>
                  <a:pt x="172" y="136"/>
                </a:lnTo>
                <a:lnTo>
                  <a:pt x="170" y="134"/>
                </a:lnTo>
                <a:lnTo>
                  <a:pt x="166" y="130"/>
                </a:lnTo>
                <a:lnTo>
                  <a:pt x="162" y="130"/>
                </a:lnTo>
                <a:lnTo>
                  <a:pt x="162" y="130"/>
                </a:lnTo>
                <a:lnTo>
                  <a:pt x="158" y="130"/>
                </a:lnTo>
                <a:lnTo>
                  <a:pt x="154" y="134"/>
                </a:lnTo>
                <a:lnTo>
                  <a:pt x="152" y="136"/>
                </a:lnTo>
                <a:lnTo>
                  <a:pt x="152" y="142"/>
                </a:lnTo>
                <a:lnTo>
                  <a:pt x="152" y="142"/>
                </a:lnTo>
                <a:close/>
                <a:moveTo>
                  <a:pt x="86" y="228"/>
                </a:moveTo>
                <a:lnTo>
                  <a:pt x="86" y="228"/>
                </a:lnTo>
                <a:lnTo>
                  <a:pt x="88" y="232"/>
                </a:lnTo>
                <a:lnTo>
                  <a:pt x="90" y="236"/>
                </a:lnTo>
                <a:lnTo>
                  <a:pt x="92" y="238"/>
                </a:lnTo>
                <a:lnTo>
                  <a:pt x="98" y="238"/>
                </a:lnTo>
                <a:lnTo>
                  <a:pt x="98" y="238"/>
                </a:lnTo>
                <a:lnTo>
                  <a:pt x="102" y="238"/>
                </a:lnTo>
                <a:lnTo>
                  <a:pt x="104" y="236"/>
                </a:lnTo>
                <a:lnTo>
                  <a:pt x="108" y="232"/>
                </a:lnTo>
                <a:lnTo>
                  <a:pt x="108" y="228"/>
                </a:lnTo>
                <a:lnTo>
                  <a:pt x="108" y="228"/>
                </a:lnTo>
                <a:lnTo>
                  <a:pt x="108" y="224"/>
                </a:lnTo>
                <a:lnTo>
                  <a:pt x="104" y="220"/>
                </a:lnTo>
                <a:lnTo>
                  <a:pt x="102" y="218"/>
                </a:lnTo>
                <a:lnTo>
                  <a:pt x="98" y="218"/>
                </a:lnTo>
                <a:lnTo>
                  <a:pt x="98" y="218"/>
                </a:lnTo>
                <a:lnTo>
                  <a:pt x="92" y="218"/>
                </a:lnTo>
                <a:lnTo>
                  <a:pt x="90" y="220"/>
                </a:lnTo>
                <a:lnTo>
                  <a:pt x="88" y="224"/>
                </a:lnTo>
                <a:lnTo>
                  <a:pt x="86" y="228"/>
                </a:lnTo>
                <a:lnTo>
                  <a:pt x="86" y="2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6DC6C59A-F7D2-46C2-976D-121D8D8A79C3}"/>
              </a:ext>
            </a:extLst>
          </p:cNvPr>
          <p:cNvSpPr/>
          <p:nvPr/>
        </p:nvSpPr>
        <p:spPr>
          <a:xfrm>
            <a:off x="1066801" y="4273462"/>
            <a:ext cx="4811816" cy="1475189"/>
          </a:xfrm>
          <a:prstGeom prst="roundRect">
            <a:avLst>
              <a:gd name="adj" fmla="val 149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35F9F8B0-D270-480C-8ABF-2CDF53D3D8B5}"/>
              </a:ext>
            </a:extLst>
          </p:cNvPr>
          <p:cNvSpPr txBox="1"/>
          <p:nvPr/>
        </p:nvSpPr>
        <p:spPr>
          <a:xfrm>
            <a:off x="2177288" y="4848061"/>
            <a:ext cx="3560659" cy="84561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A0C77B5-A588-4CEE-AA9C-AF997F434A0D}"/>
              </a:ext>
            </a:extLst>
          </p:cNvPr>
          <p:cNvSpPr txBox="1"/>
          <p:nvPr/>
        </p:nvSpPr>
        <p:spPr>
          <a:xfrm>
            <a:off x="2177288" y="4462596"/>
            <a:ext cx="3560660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8AC6F940-D7E1-47D8-8BF1-C170180B9DBC}"/>
              </a:ext>
            </a:extLst>
          </p:cNvPr>
          <p:cNvSpPr/>
          <p:nvPr/>
        </p:nvSpPr>
        <p:spPr>
          <a:xfrm>
            <a:off x="6274174" y="4273462"/>
            <a:ext cx="4811816" cy="1475189"/>
          </a:xfrm>
          <a:prstGeom prst="roundRect">
            <a:avLst>
              <a:gd name="adj" fmla="val 149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C302DB1A-00C1-4D56-BFF3-3539EF328D9A}"/>
              </a:ext>
            </a:extLst>
          </p:cNvPr>
          <p:cNvSpPr txBox="1"/>
          <p:nvPr/>
        </p:nvSpPr>
        <p:spPr>
          <a:xfrm>
            <a:off x="7384661" y="4848061"/>
            <a:ext cx="3560659" cy="84561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06B5B44-3D08-4190-910E-C9DDBFB47D32}"/>
              </a:ext>
            </a:extLst>
          </p:cNvPr>
          <p:cNvSpPr txBox="1"/>
          <p:nvPr/>
        </p:nvSpPr>
        <p:spPr>
          <a:xfrm>
            <a:off x="7384661" y="4462596"/>
            <a:ext cx="3560660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4" name="Freeform 110">
            <a:extLst>
              <a:ext uri="{FF2B5EF4-FFF2-40B4-BE49-F238E27FC236}">
                <a16:creationId xmlns:a16="http://schemas.microsoft.com/office/drawing/2014/main" xmlns="" id="{A5107BD4-3037-496C-9918-48BF9F14C954}"/>
              </a:ext>
            </a:extLst>
          </p:cNvPr>
          <p:cNvSpPr>
            <a:spLocks noEditPoints="1"/>
          </p:cNvSpPr>
          <p:nvPr/>
        </p:nvSpPr>
        <p:spPr bwMode="auto">
          <a:xfrm>
            <a:off x="6549450" y="4652624"/>
            <a:ext cx="658993" cy="657998"/>
          </a:xfrm>
          <a:custGeom>
            <a:avLst/>
            <a:gdLst>
              <a:gd name="connsiteX0" fmla="*/ 347041 w 607639"/>
              <a:gd name="connsiteY0" fmla="*/ 313875 h 606722"/>
              <a:gd name="connsiteX1" fmla="*/ 379713 w 607639"/>
              <a:gd name="connsiteY1" fmla="*/ 346512 h 606722"/>
              <a:gd name="connsiteX2" fmla="*/ 347041 w 607639"/>
              <a:gd name="connsiteY2" fmla="*/ 379149 h 606722"/>
              <a:gd name="connsiteX3" fmla="*/ 314369 w 607639"/>
              <a:gd name="connsiteY3" fmla="*/ 346512 h 606722"/>
              <a:gd name="connsiteX4" fmla="*/ 347041 w 607639"/>
              <a:gd name="connsiteY4" fmla="*/ 313875 h 606722"/>
              <a:gd name="connsiteX5" fmla="*/ 260563 w 607639"/>
              <a:gd name="connsiteY5" fmla="*/ 213037 h 606722"/>
              <a:gd name="connsiteX6" fmla="*/ 313452 w 607639"/>
              <a:gd name="connsiteY6" fmla="*/ 265856 h 606722"/>
              <a:gd name="connsiteX7" fmla="*/ 260563 w 607639"/>
              <a:gd name="connsiteY7" fmla="*/ 318675 h 606722"/>
              <a:gd name="connsiteX8" fmla="*/ 207674 w 607639"/>
              <a:gd name="connsiteY8" fmla="*/ 265856 h 606722"/>
              <a:gd name="connsiteX9" fmla="*/ 260563 w 607639"/>
              <a:gd name="connsiteY9" fmla="*/ 213037 h 606722"/>
              <a:gd name="connsiteX10" fmla="*/ 303775 w 607639"/>
              <a:gd name="connsiteY10" fmla="*/ 152236 h 606722"/>
              <a:gd name="connsiteX11" fmla="*/ 152466 w 607639"/>
              <a:gd name="connsiteY11" fmla="*/ 303317 h 606722"/>
              <a:gd name="connsiteX12" fmla="*/ 303775 w 607639"/>
              <a:gd name="connsiteY12" fmla="*/ 454486 h 606722"/>
              <a:gd name="connsiteX13" fmla="*/ 455173 w 607639"/>
              <a:gd name="connsiteY13" fmla="*/ 303317 h 606722"/>
              <a:gd name="connsiteX14" fmla="*/ 303775 w 607639"/>
              <a:gd name="connsiteY14" fmla="*/ 152236 h 606722"/>
              <a:gd name="connsiteX15" fmla="*/ 270042 w 607639"/>
              <a:gd name="connsiteY15" fmla="*/ 0 h 606722"/>
              <a:gd name="connsiteX16" fmla="*/ 337597 w 607639"/>
              <a:gd name="connsiteY16" fmla="*/ 0 h 606722"/>
              <a:gd name="connsiteX17" fmla="*/ 361628 w 607639"/>
              <a:gd name="connsiteY17" fmla="*/ 23995 h 606722"/>
              <a:gd name="connsiteX18" fmla="*/ 337597 w 607639"/>
              <a:gd name="connsiteY18" fmla="*/ 47901 h 606722"/>
              <a:gd name="connsiteX19" fmla="*/ 327806 w 607639"/>
              <a:gd name="connsiteY19" fmla="*/ 47901 h 606722"/>
              <a:gd name="connsiteX20" fmla="*/ 327806 w 607639"/>
              <a:gd name="connsiteY20" fmla="*/ 105756 h 606722"/>
              <a:gd name="connsiteX21" fmla="*/ 426691 w 607639"/>
              <a:gd name="connsiteY21" fmla="*/ 146726 h 606722"/>
              <a:gd name="connsiteX22" fmla="*/ 467723 w 607639"/>
              <a:gd name="connsiteY22" fmla="*/ 105756 h 606722"/>
              <a:gd name="connsiteX23" fmla="*/ 460780 w 607639"/>
              <a:gd name="connsiteY23" fmla="*/ 98913 h 606722"/>
              <a:gd name="connsiteX24" fmla="*/ 460780 w 607639"/>
              <a:gd name="connsiteY24" fmla="*/ 64965 h 606722"/>
              <a:gd name="connsiteX25" fmla="*/ 494691 w 607639"/>
              <a:gd name="connsiteY25" fmla="*/ 64965 h 606722"/>
              <a:gd name="connsiteX26" fmla="*/ 530382 w 607639"/>
              <a:gd name="connsiteY26" fmla="*/ 100602 h 606722"/>
              <a:gd name="connsiteX27" fmla="*/ 531094 w 607639"/>
              <a:gd name="connsiteY27" fmla="*/ 101313 h 606722"/>
              <a:gd name="connsiteX28" fmla="*/ 537414 w 607639"/>
              <a:gd name="connsiteY28" fmla="*/ 107534 h 606722"/>
              <a:gd name="connsiteX29" fmla="*/ 537770 w 607639"/>
              <a:gd name="connsiteY29" fmla="*/ 107978 h 606722"/>
              <a:gd name="connsiteX30" fmla="*/ 537948 w 607639"/>
              <a:gd name="connsiteY30" fmla="*/ 108156 h 606722"/>
              <a:gd name="connsiteX31" fmla="*/ 538482 w 607639"/>
              <a:gd name="connsiteY31" fmla="*/ 108689 h 606722"/>
              <a:gd name="connsiteX32" fmla="*/ 538215 w 607639"/>
              <a:gd name="connsiteY32" fmla="*/ 108423 h 606722"/>
              <a:gd name="connsiteX33" fmla="*/ 538749 w 607639"/>
              <a:gd name="connsiteY33" fmla="*/ 108867 h 606722"/>
              <a:gd name="connsiteX34" fmla="*/ 539105 w 607639"/>
              <a:gd name="connsiteY34" fmla="*/ 109311 h 606722"/>
              <a:gd name="connsiteX35" fmla="*/ 542487 w 607639"/>
              <a:gd name="connsiteY35" fmla="*/ 112688 h 606722"/>
              <a:gd name="connsiteX36" fmla="*/ 542487 w 607639"/>
              <a:gd name="connsiteY36" fmla="*/ 146637 h 606722"/>
              <a:gd name="connsiteX37" fmla="*/ 508576 w 607639"/>
              <a:gd name="connsiteY37" fmla="*/ 146637 h 606722"/>
              <a:gd name="connsiteX38" fmla="*/ 501634 w 607639"/>
              <a:gd name="connsiteY38" fmla="*/ 139705 h 606722"/>
              <a:gd name="connsiteX39" fmla="*/ 460691 w 607639"/>
              <a:gd name="connsiteY39" fmla="*/ 180675 h 606722"/>
              <a:gd name="connsiteX40" fmla="*/ 501723 w 607639"/>
              <a:gd name="connsiteY40" fmla="*/ 279410 h 606722"/>
              <a:gd name="connsiteX41" fmla="*/ 559576 w 607639"/>
              <a:gd name="connsiteY41" fmla="*/ 279410 h 606722"/>
              <a:gd name="connsiteX42" fmla="*/ 559576 w 607639"/>
              <a:gd name="connsiteY42" fmla="*/ 269634 h 606722"/>
              <a:gd name="connsiteX43" fmla="*/ 583608 w 607639"/>
              <a:gd name="connsiteY43" fmla="*/ 245639 h 606722"/>
              <a:gd name="connsiteX44" fmla="*/ 607639 w 607639"/>
              <a:gd name="connsiteY44" fmla="*/ 269634 h 606722"/>
              <a:gd name="connsiteX45" fmla="*/ 607639 w 607639"/>
              <a:gd name="connsiteY45" fmla="*/ 337088 h 606722"/>
              <a:gd name="connsiteX46" fmla="*/ 583608 w 607639"/>
              <a:gd name="connsiteY46" fmla="*/ 361083 h 606722"/>
              <a:gd name="connsiteX47" fmla="*/ 559576 w 607639"/>
              <a:gd name="connsiteY47" fmla="*/ 337088 h 606722"/>
              <a:gd name="connsiteX48" fmla="*/ 559576 w 607639"/>
              <a:gd name="connsiteY48" fmla="*/ 327312 h 606722"/>
              <a:gd name="connsiteX49" fmla="*/ 501723 w 607639"/>
              <a:gd name="connsiteY49" fmla="*/ 327312 h 606722"/>
              <a:gd name="connsiteX50" fmla="*/ 460691 w 607639"/>
              <a:gd name="connsiteY50" fmla="*/ 426047 h 606722"/>
              <a:gd name="connsiteX51" fmla="*/ 501634 w 607639"/>
              <a:gd name="connsiteY51" fmla="*/ 467017 h 606722"/>
              <a:gd name="connsiteX52" fmla="*/ 508576 w 607639"/>
              <a:gd name="connsiteY52" fmla="*/ 460085 h 606722"/>
              <a:gd name="connsiteX53" fmla="*/ 542487 w 607639"/>
              <a:gd name="connsiteY53" fmla="*/ 460085 h 606722"/>
              <a:gd name="connsiteX54" fmla="*/ 542487 w 607639"/>
              <a:gd name="connsiteY54" fmla="*/ 493945 h 606722"/>
              <a:gd name="connsiteX55" fmla="*/ 518990 w 607639"/>
              <a:gd name="connsiteY55" fmla="*/ 517496 h 606722"/>
              <a:gd name="connsiteX56" fmla="*/ 494691 w 607639"/>
              <a:gd name="connsiteY56" fmla="*/ 541668 h 606722"/>
              <a:gd name="connsiteX57" fmla="*/ 460780 w 607639"/>
              <a:gd name="connsiteY57" fmla="*/ 541668 h 606722"/>
              <a:gd name="connsiteX58" fmla="*/ 460780 w 607639"/>
              <a:gd name="connsiteY58" fmla="*/ 507809 h 606722"/>
              <a:gd name="connsiteX59" fmla="*/ 467723 w 607639"/>
              <a:gd name="connsiteY59" fmla="*/ 500877 h 606722"/>
              <a:gd name="connsiteX60" fmla="*/ 426691 w 607639"/>
              <a:gd name="connsiteY60" fmla="*/ 459996 h 606722"/>
              <a:gd name="connsiteX61" fmla="*/ 327806 w 607639"/>
              <a:gd name="connsiteY61" fmla="*/ 500966 h 606722"/>
              <a:gd name="connsiteX62" fmla="*/ 327806 w 607639"/>
              <a:gd name="connsiteY62" fmla="*/ 558732 h 606722"/>
              <a:gd name="connsiteX63" fmla="*/ 337597 w 607639"/>
              <a:gd name="connsiteY63" fmla="*/ 558732 h 606722"/>
              <a:gd name="connsiteX64" fmla="*/ 361628 w 607639"/>
              <a:gd name="connsiteY64" fmla="*/ 582727 h 606722"/>
              <a:gd name="connsiteX65" fmla="*/ 337597 w 607639"/>
              <a:gd name="connsiteY65" fmla="*/ 606722 h 606722"/>
              <a:gd name="connsiteX66" fmla="*/ 270042 w 607639"/>
              <a:gd name="connsiteY66" fmla="*/ 606722 h 606722"/>
              <a:gd name="connsiteX67" fmla="*/ 246011 w 607639"/>
              <a:gd name="connsiteY67" fmla="*/ 582727 h 606722"/>
              <a:gd name="connsiteX68" fmla="*/ 270042 w 607639"/>
              <a:gd name="connsiteY68" fmla="*/ 558732 h 606722"/>
              <a:gd name="connsiteX69" fmla="*/ 279833 w 607639"/>
              <a:gd name="connsiteY69" fmla="*/ 558732 h 606722"/>
              <a:gd name="connsiteX70" fmla="*/ 279833 w 607639"/>
              <a:gd name="connsiteY70" fmla="*/ 500966 h 606722"/>
              <a:gd name="connsiteX71" fmla="*/ 180948 w 607639"/>
              <a:gd name="connsiteY71" fmla="*/ 459996 h 606722"/>
              <a:gd name="connsiteX72" fmla="*/ 139916 w 607639"/>
              <a:gd name="connsiteY72" fmla="*/ 500877 h 606722"/>
              <a:gd name="connsiteX73" fmla="*/ 146859 w 607639"/>
              <a:gd name="connsiteY73" fmla="*/ 507809 h 606722"/>
              <a:gd name="connsiteX74" fmla="*/ 146859 w 607639"/>
              <a:gd name="connsiteY74" fmla="*/ 541668 h 606722"/>
              <a:gd name="connsiteX75" fmla="*/ 112859 w 607639"/>
              <a:gd name="connsiteY75" fmla="*/ 541668 h 606722"/>
              <a:gd name="connsiteX76" fmla="*/ 77257 w 607639"/>
              <a:gd name="connsiteY76" fmla="*/ 506120 h 606722"/>
              <a:gd name="connsiteX77" fmla="*/ 68534 w 607639"/>
              <a:gd name="connsiteY77" fmla="*/ 497411 h 606722"/>
              <a:gd name="connsiteX78" fmla="*/ 65063 w 607639"/>
              <a:gd name="connsiteY78" fmla="*/ 493945 h 606722"/>
              <a:gd name="connsiteX79" fmla="*/ 65063 w 607639"/>
              <a:gd name="connsiteY79" fmla="*/ 460085 h 606722"/>
              <a:gd name="connsiteX80" fmla="*/ 99063 w 607639"/>
              <a:gd name="connsiteY80" fmla="*/ 460085 h 606722"/>
              <a:gd name="connsiteX81" fmla="*/ 105916 w 607639"/>
              <a:gd name="connsiteY81" fmla="*/ 467017 h 606722"/>
              <a:gd name="connsiteX82" fmla="*/ 146948 w 607639"/>
              <a:gd name="connsiteY82" fmla="*/ 426047 h 606722"/>
              <a:gd name="connsiteX83" fmla="*/ 105916 w 607639"/>
              <a:gd name="connsiteY83" fmla="*/ 327312 h 606722"/>
              <a:gd name="connsiteX84" fmla="*/ 47974 w 607639"/>
              <a:gd name="connsiteY84" fmla="*/ 327312 h 606722"/>
              <a:gd name="connsiteX85" fmla="*/ 47974 w 607639"/>
              <a:gd name="connsiteY85" fmla="*/ 337088 h 606722"/>
              <a:gd name="connsiteX86" fmla="*/ 24031 w 607639"/>
              <a:gd name="connsiteY86" fmla="*/ 361083 h 606722"/>
              <a:gd name="connsiteX87" fmla="*/ 0 w 607639"/>
              <a:gd name="connsiteY87" fmla="*/ 337088 h 606722"/>
              <a:gd name="connsiteX88" fmla="*/ 0 w 607639"/>
              <a:gd name="connsiteY88" fmla="*/ 269634 h 606722"/>
              <a:gd name="connsiteX89" fmla="*/ 24031 w 607639"/>
              <a:gd name="connsiteY89" fmla="*/ 245639 h 606722"/>
              <a:gd name="connsiteX90" fmla="*/ 47974 w 607639"/>
              <a:gd name="connsiteY90" fmla="*/ 269634 h 606722"/>
              <a:gd name="connsiteX91" fmla="*/ 47974 w 607639"/>
              <a:gd name="connsiteY91" fmla="*/ 279410 h 606722"/>
              <a:gd name="connsiteX92" fmla="*/ 105916 w 607639"/>
              <a:gd name="connsiteY92" fmla="*/ 279410 h 606722"/>
              <a:gd name="connsiteX93" fmla="*/ 146948 w 607639"/>
              <a:gd name="connsiteY93" fmla="*/ 180675 h 606722"/>
              <a:gd name="connsiteX94" fmla="*/ 105916 w 607639"/>
              <a:gd name="connsiteY94" fmla="*/ 139705 h 606722"/>
              <a:gd name="connsiteX95" fmla="*/ 99063 w 607639"/>
              <a:gd name="connsiteY95" fmla="*/ 146637 h 606722"/>
              <a:gd name="connsiteX96" fmla="*/ 65063 w 607639"/>
              <a:gd name="connsiteY96" fmla="*/ 146637 h 606722"/>
              <a:gd name="connsiteX97" fmla="*/ 65063 w 607639"/>
              <a:gd name="connsiteY97" fmla="*/ 112688 h 606722"/>
              <a:gd name="connsiteX98" fmla="*/ 106450 w 607639"/>
              <a:gd name="connsiteY98" fmla="*/ 71452 h 606722"/>
              <a:gd name="connsiteX99" fmla="*/ 112859 w 607639"/>
              <a:gd name="connsiteY99" fmla="*/ 64965 h 606722"/>
              <a:gd name="connsiteX100" fmla="*/ 146859 w 607639"/>
              <a:gd name="connsiteY100" fmla="*/ 64965 h 606722"/>
              <a:gd name="connsiteX101" fmla="*/ 146859 w 607639"/>
              <a:gd name="connsiteY101" fmla="*/ 98913 h 606722"/>
              <a:gd name="connsiteX102" fmla="*/ 139916 w 607639"/>
              <a:gd name="connsiteY102" fmla="*/ 105756 h 606722"/>
              <a:gd name="connsiteX103" fmla="*/ 180948 w 607639"/>
              <a:gd name="connsiteY103" fmla="*/ 146726 h 606722"/>
              <a:gd name="connsiteX104" fmla="*/ 279833 w 607639"/>
              <a:gd name="connsiteY104" fmla="*/ 105756 h 606722"/>
              <a:gd name="connsiteX105" fmla="*/ 279833 w 607639"/>
              <a:gd name="connsiteY105" fmla="*/ 47901 h 606722"/>
              <a:gd name="connsiteX106" fmla="*/ 270042 w 607639"/>
              <a:gd name="connsiteY106" fmla="*/ 47901 h 606722"/>
              <a:gd name="connsiteX107" fmla="*/ 246011 w 607639"/>
              <a:gd name="connsiteY107" fmla="*/ 23995 h 606722"/>
              <a:gd name="connsiteX108" fmla="*/ 270042 w 607639"/>
              <a:gd name="connsiteY10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607639" h="606722">
                <a:moveTo>
                  <a:pt x="347041" y="313875"/>
                </a:moveTo>
                <a:cubicBezTo>
                  <a:pt x="365085" y="313875"/>
                  <a:pt x="379713" y="328487"/>
                  <a:pt x="379713" y="346512"/>
                </a:cubicBezTo>
                <a:cubicBezTo>
                  <a:pt x="379713" y="364537"/>
                  <a:pt x="365085" y="379149"/>
                  <a:pt x="347041" y="379149"/>
                </a:cubicBezTo>
                <a:cubicBezTo>
                  <a:pt x="328997" y="379149"/>
                  <a:pt x="314369" y="364537"/>
                  <a:pt x="314369" y="346512"/>
                </a:cubicBezTo>
                <a:cubicBezTo>
                  <a:pt x="314369" y="328487"/>
                  <a:pt x="328997" y="313875"/>
                  <a:pt x="347041" y="313875"/>
                </a:cubicBezTo>
                <a:close/>
                <a:moveTo>
                  <a:pt x="260563" y="213037"/>
                </a:moveTo>
                <a:cubicBezTo>
                  <a:pt x="289773" y="213037"/>
                  <a:pt x="313452" y="236685"/>
                  <a:pt x="313452" y="265856"/>
                </a:cubicBezTo>
                <a:cubicBezTo>
                  <a:pt x="313452" y="295027"/>
                  <a:pt x="289773" y="318675"/>
                  <a:pt x="260563" y="318675"/>
                </a:cubicBezTo>
                <a:cubicBezTo>
                  <a:pt x="231353" y="318675"/>
                  <a:pt x="207674" y="295027"/>
                  <a:pt x="207674" y="265856"/>
                </a:cubicBezTo>
                <a:cubicBezTo>
                  <a:pt x="207674" y="236685"/>
                  <a:pt x="231353" y="213037"/>
                  <a:pt x="260563" y="213037"/>
                </a:cubicBezTo>
                <a:close/>
                <a:moveTo>
                  <a:pt x="303775" y="152236"/>
                </a:moveTo>
                <a:cubicBezTo>
                  <a:pt x="220377" y="152236"/>
                  <a:pt x="152466" y="220045"/>
                  <a:pt x="152466" y="303317"/>
                </a:cubicBezTo>
                <a:cubicBezTo>
                  <a:pt x="152466" y="386678"/>
                  <a:pt x="220377" y="454486"/>
                  <a:pt x="303775" y="454486"/>
                </a:cubicBezTo>
                <a:cubicBezTo>
                  <a:pt x="387262" y="454486"/>
                  <a:pt x="455173" y="386678"/>
                  <a:pt x="455173" y="303317"/>
                </a:cubicBezTo>
                <a:cubicBezTo>
                  <a:pt x="455173" y="220045"/>
                  <a:pt x="387262" y="152236"/>
                  <a:pt x="303775" y="152236"/>
                </a:cubicBezTo>
                <a:close/>
                <a:moveTo>
                  <a:pt x="270042" y="0"/>
                </a:moveTo>
                <a:lnTo>
                  <a:pt x="337597" y="0"/>
                </a:lnTo>
                <a:cubicBezTo>
                  <a:pt x="350859" y="0"/>
                  <a:pt x="361628" y="10753"/>
                  <a:pt x="361628" y="23995"/>
                </a:cubicBezTo>
                <a:cubicBezTo>
                  <a:pt x="361628" y="37237"/>
                  <a:pt x="350859" y="47901"/>
                  <a:pt x="337597" y="47901"/>
                </a:cubicBezTo>
                <a:lnTo>
                  <a:pt x="327806" y="47901"/>
                </a:lnTo>
                <a:lnTo>
                  <a:pt x="327806" y="105756"/>
                </a:lnTo>
                <a:cubicBezTo>
                  <a:pt x="364833" y="110200"/>
                  <a:pt x="398744" y="124864"/>
                  <a:pt x="426691" y="146726"/>
                </a:cubicBezTo>
                <a:lnTo>
                  <a:pt x="467723" y="105756"/>
                </a:lnTo>
                <a:lnTo>
                  <a:pt x="460780" y="98913"/>
                </a:lnTo>
                <a:cubicBezTo>
                  <a:pt x="451435" y="89493"/>
                  <a:pt x="451435" y="74385"/>
                  <a:pt x="460780" y="64965"/>
                </a:cubicBezTo>
                <a:cubicBezTo>
                  <a:pt x="470126" y="55633"/>
                  <a:pt x="485346" y="55633"/>
                  <a:pt x="494691" y="64965"/>
                </a:cubicBezTo>
                <a:lnTo>
                  <a:pt x="530382" y="100602"/>
                </a:lnTo>
                <a:lnTo>
                  <a:pt x="531094" y="101313"/>
                </a:lnTo>
                <a:lnTo>
                  <a:pt x="537414" y="107534"/>
                </a:lnTo>
                <a:lnTo>
                  <a:pt x="537770" y="107978"/>
                </a:lnTo>
                <a:lnTo>
                  <a:pt x="537948" y="108156"/>
                </a:lnTo>
                <a:lnTo>
                  <a:pt x="538482" y="108689"/>
                </a:lnTo>
                <a:lnTo>
                  <a:pt x="538215" y="108423"/>
                </a:lnTo>
                <a:lnTo>
                  <a:pt x="538749" y="108867"/>
                </a:lnTo>
                <a:lnTo>
                  <a:pt x="539105" y="109311"/>
                </a:lnTo>
                <a:lnTo>
                  <a:pt x="542487" y="112688"/>
                </a:lnTo>
                <a:cubicBezTo>
                  <a:pt x="551922" y="122109"/>
                  <a:pt x="551922" y="137217"/>
                  <a:pt x="542487" y="146637"/>
                </a:cubicBezTo>
                <a:cubicBezTo>
                  <a:pt x="533142" y="155969"/>
                  <a:pt x="517922" y="155969"/>
                  <a:pt x="508576" y="146637"/>
                </a:cubicBezTo>
                <a:lnTo>
                  <a:pt x="501634" y="139705"/>
                </a:lnTo>
                <a:lnTo>
                  <a:pt x="460691" y="180675"/>
                </a:lnTo>
                <a:cubicBezTo>
                  <a:pt x="482587" y="208491"/>
                  <a:pt x="497272" y="242440"/>
                  <a:pt x="501723" y="279410"/>
                </a:cubicBezTo>
                <a:lnTo>
                  <a:pt x="559576" y="279410"/>
                </a:lnTo>
                <a:lnTo>
                  <a:pt x="559576" y="269634"/>
                </a:lnTo>
                <a:cubicBezTo>
                  <a:pt x="559576" y="256393"/>
                  <a:pt x="570346" y="245639"/>
                  <a:pt x="583608" y="245639"/>
                </a:cubicBezTo>
                <a:cubicBezTo>
                  <a:pt x="596869" y="245639"/>
                  <a:pt x="607639" y="256393"/>
                  <a:pt x="607639" y="269634"/>
                </a:cubicBezTo>
                <a:lnTo>
                  <a:pt x="607639" y="337088"/>
                </a:lnTo>
                <a:cubicBezTo>
                  <a:pt x="607639" y="350329"/>
                  <a:pt x="596869" y="361083"/>
                  <a:pt x="583608" y="361083"/>
                </a:cubicBezTo>
                <a:cubicBezTo>
                  <a:pt x="570346" y="361083"/>
                  <a:pt x="559576" y="350329"/>
                  <a:pt x="559576" y="337088"/>
                </a:cubicBezTo>
                <a:lnTo>
                  <a:pt x="559576" y="327312"/>
                </a:lnTo>
                <a:lnTo>
                  <a:pt x="501723" y="327312"/>
                </a:lnTo>
                <a:cubicBezTo>
                  <a:pt x="497272" y="364282"/>
                  <a:pt x="482587" y="398142"/>
                  <a:pt x="460691" y="426047"/>
                </a:cubicBezTo>
                <a:lnTo>
                  <a:pt x="501634" y="467017"/>
                </a:lnTo>
                <a:lnTo>
                  <a:pt x="508576" y="460085"/>
                </a:lnTo>
                <a:cubicBezTo>
                  <a:pt x="517922" y="450753"/>
                  <a:pt x="533142" y="450753"/>
                  <a:pt x="542487" y="460085"/>
                </a:cubicBezTo>
                <a:cubicBezTo>
                  <a:pt x="551922" y="469416"/>
                  <a:pt x="551922" y="484613"/>
                  <a:pt x="542487" y="493945"/>
                </a:cubicBezTo>
                <a:cubicBezTo>
                  <a:pt x="512759" y="523717"/>
                  <a:pt x="518456" y="518029"/>
                  <a:pt x="518990" y="517496"/>
                </a:cubicBezTo>
                <a:cubicBezTo>
                  <a:pt x="518545" y="517940"/>
                  <a:pt x="514272" y="522206"/>
                  <a:pt x="494691" y="541668"/>
                </a:cubicBezTo>
                <a:cubicBezTo>
                  <a:pt x="485346" y="551089"/>
                  <a:pt x="470126" y="551089"/>
                  <a:pt x="460780" y="541668"/>
                </a:cubicBezTo>
                <a:cubicBezTo>
                  <a:pt x="451435" y="532337"/>
                  <a:pt x="451435" y="517140"/>
                  <a:pt x="460780" y="507809"/>
                </a:cubicBezTo>
                <a:lnTo>
                  <a:pt x="467723" y="500877"/>
                </a:lnTo>
                <a:lnTo>
                  <a:pt x="426691" y="459996"/>
                </a:lnTo>
                <a:cubicBezTo>
                  <a:pt x="398744" y="481858"/>
                  <a:pt x="364833" y="496522"/>
                  <a:pt x="327806" y="500966"/>
                </a:cubicBezTo>
                <a:lnTo>
                  <a:pt x="327806" y="558732"/>
                </a:lnTo>
                <a:lnTo>
                  <a:pt x="337597" y="558732"/>
                </a:lnTo>
                <a:cubicBezTo>
                  <a:pt x="350859" y="558732"/>
                  <a:pt x="361628" y="569485"/>
                  <a:pt x="361628" y="582727"/>
                </a:cubicBezTo>
                <a:cubicBezTo>
                  <a:pt x="361628" y="595969"/>
                  <a:pt x="350859" y="606722"/>
                  <a:pt x="337597" y="606722"/>
                </a:cubicBezTo>
                <a:lnTo>
                  <a:pt x="270042" y="606722"/>
                </a:lnTo>
                <a:cubicBezTo>
                  <a:pt x="256780" y="606722"/>
                  <a:pt x="246011" y="595969"/>
                  <a:pt x="246011" y="582727"/>
                </a:cubicBezTo>
                <a:cubicBezTo>
                  <a:pt x="246011" y="569485"/>
                  <a:pt x="256780" y="558732"/>
                  <a:pt x="270042" y="558732"/>
                </a:cubicBezTo>
                <a:lnTo>
                  <a:pt x="279833" y="558732"/>
                </a:lnTo>
                <a:lnTo>
                  <a:pt x="279833" y="500966"/>
                </a:lnTo>
                <a:cubicBezTo>
                  <a:pt x="242806" y="496522"/>
                  <a:pt x="208806" y="481858"/>
                  <a:pt x="180948" y="459996"/>
                </a:cubicBezTo>
                <a:lnTo>
                  <a:pt x="139916" y="500877"/>
                </a:lnTo>
                <a:lnTo>
                  <a:pt x="146859" y="507809"/>
                </a:lnTo>
                <a:cubicBezTo>
                  <a:pt x="156204" y="517140"/>
                  <a:pt x="156204" y="532337"/>
                  <a:pt x="146859" y="541668"/>
                </a:cubicBezTo>
                <a:cubicBezTo>
                  <a:pt x="137424" y="551089"/>
                  <a:pt x="122293" y="551089"/>
                  <a:pt x="112859" y="541668"/>
                </a:cubicBezTo>
                <a:lnTo>
                  <a:pt x="77257" y="506120"/>
                </a:lnTo>
                <a:lnTo>
                  <a:pt x="68534" y="497411"/>
                </a:lnTo>
                <a:lnTo>
                  <a:pt x="65063" y="493945"/>
                </a:lnTo>
                <a:cubicBezTo>
                  <a:pt x="55717" y="484613"/>
                  <a:pt x="55717" y="469416"/>
                  <a:pt x="65063" y="460085"/>
                </a:cubicBezTo>
                <a:cubicBezTo>
                  <a:pt x="74497" y="450753"/>
                  <a:pt x="89628" y="450753"/>
                  <a:pt x="99063" y="460085"/>
                </a:cubicBezTo>
                <a:lnTo>
                  <a:pt x="105916" y="467017"/>
                </a:lnTo>
                <a:lnTo>
                  <a:pt x="146948" y="426047"/>
                </a:lnTo>
                <a:cubicBezTo>
                  <a:pt x="125052" y="398142"/>
                  <a:pt x="110367" y="364282"/>
                  <a:pt x="105916" y="327312"/>
                </a:cubicBezTo>
                <a:lnTo>
                  <a:pt x="47974" y="327312"/>
                </a:lnTo>
                <a:lnTo>
                  <a:pt x="47974" y="337088"/>
                </a:lnTo>
                <a:cubicBezTo>
                  <a:pt x="47974" y="350329"/>
                  <a:pt x="37293" y="361083"/>
                  <a:pt x="24031" y="361083"/>
                </a:cubicBezTo>
                <a:cubicBezTo>
                  <a:pt x="10770" y="361083"/>
                  <a:pt x="0" y="350329"/>
                  <a:pt x="0" y="337088"/>
                </a:cubicBezTo>
                <a:lnTo>
                  <a:pt x="0" y="269634"/>
                </a:lnTo>
                <a:cubicBezTo>
                  <a:pt x="0" y="256393"/>
                  <a:pt x="10770" y="245639"/>
                  <a:pt x="24031" y="245639"/>
                </a:cubicBezTo>
                <a:cubicBezTo>
                  <a:pt x="37293" y="245639"/>
                  <a:pt x="47974" y="256393"/>
                  <a:pt x="47974" y="269634"/>
                </a:cubicBezTo>
                <a:lnTo>
                  <a:pt x="47974" y="279410"/>
                </a:lnTo>
                <a:lnTo>
                  <a:pt x="105916" y="279410"/>
                </a:lnTo>
                <a:cubicBezTo>
                  <a:pt x="110367" y="242440"/>
                  <a:pt x="125052" y="208491"/>
                  <a:pt x="146948" y="180675"/>
                </a:cubicBezTo>
                <a:lnTo>
                  <a:pt x="105916" y="139705"/>
                </a:lnTo>
                <a:lnTo>
                  <a:pt x="99063" y="146637"/>
                </a:lnTo>
                <a:cubicBezTo>
                  <a:pt x="89628" y="155969"/>
                  <a:pt x="74497" y="155969"/>
                  <a:pt x="65063" y="146637"/>
                </a:cubicBezTo>
                <a:cubicBezTo>
                  <a:pt x="55717" y="137217"/>
                  <a:pt x="55717" y="122109"/>
                  <a:pt x="65063" y="112688"/>
                </a:cubicBezTo>
                <a:lnTo>
                  <a:pt x="106450" y="71452"/>
                </a:lnTo>
                <a:lnTo>
                  <a:pt x="112859" y="64965"/>
                </a:lnTo>
                <a:cubicBezTo>
                  <a:pt x="122293" y="55633"/>
                  <a:pt x="137424" y="55633"/>
                  <a:pt x="146859" y="64965"/>
                </a:cubicBezTo>
                <a:cubicBezTo>
                  <a:pt x="156204" y="74385"/>
                  <a:pt x="156204" y="89493"/>
                  <a:pt x="146859" y="98913"/>
                </a:cubicBezTo>
                <a:lnTo>
                  <a:pt x="139916" y="105756"/>
                </a:lnTo>
                <a:lnTo>
                  <a:pt x="180948" y="146726"/>
                </a:lnTo>
                <a:cubicBezTo>
                  <a:pt x="208806" y="124864"/>
                  <a:pt x="242806" y="110200"/>
                  <a:pt x="279833" y="105756"/>
                </a:cubicBezTo>
                <a:lnTo>
                  <a:pt x="279833" y="47901"/>
                </a:lnTo>
                <a:lnTo>
                  <a:pt x="270042" y="47901"/>
                </a:lnTo>
                <a:cubicBezTo>
                  <a:pt x="256780" y="47901"/>
                  <a:pt x="246011" y="37237"/>
                  <a:pt x="246011" y="23995"/>
                </a:cubicBezTo>
                <a:cubicBezTo>
                  <a:pt x="246011" y="10753"/>
                  <a:pt x="256780" y="0"/>
                  <a:pt x="270042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83">
            <a:extLst>
              <a:ext uri="{FF2B5EF4-FFF2-40B4-BE49-F238E27FC236}">
                <a16:creationId xmlns:a16="http://schemas.microsoft.com/office/drawing/2014/main" xmlns="" id="{250AA4E9-0059-49B4-8BDD-D8326DA2363E}"/>
              </a:ext>
            </a:extLst>
          </p:cNvPr>
          <p:cNvSpPr>
            <a:spLocks noEditPoints="1"/>
          </p:cNvSpPr>
          <p:nvPr/>
        </p:nvSpPr>
        <p:spPr bwMode="auto">
          <a:xfrm>
            <a:off x="1327252" y="4662685"/>
            <a:ext cx="746125" cy="742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84331F8-3AB8-445E-8A4A-8B63C7D38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梯形 9">
            <a:extLst>
              <a:ext uri="{FF2B5EF4-FFF2-40B4-BE49-F238E27FC236}">
                <a16:creationId xmlns:a16="http://schemas.microsoft.com/office/drawing/2014/main" xmlns="" id="{6915D7FD-6EB3-4EE6-98DE-90BEA3C50315}"/>
              </a:ext>
            </a:extLst>
          </p:cNvPr>
          <p:cNvSpPr/>
          <p:nvPr/>
        </p:nvSpPr>
        <p:spPr>
          <a:xfrm rot="7154403">
            <a:off x="684930" y="3018840"/>
            <a:ext cx="4524354" cy="1328299"/>
          </a:xfrm>
          <a:prstGeom prst="trapezoid">
            <a:avLst>
              <a:gd name="adj" fmla="val 556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02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5125-E87C-4108-A5BC-566BC8C8D91E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2C66324-00B9-4989-9826-05D191BE2949}"/>
              </a:ext>
            </a:extLst>
          </p:cNvPr>
          <p:cNvCxnSpPr>
            <a:cxnSpLocks/>
          </p:cNvCxnSpPr>
          <p:nvPr/>
        </p:nvCxnSpPr>
        <p:spPr>
          <a:xfrm>
            <a:off x="5568080" y="5355126"/>
            <a:ext cx="1618992" cy="0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3472F3B1-A9FA-4937-89E0-8525DFEE6C05}"/>
              </a:ext>
            </a:extLst>
          </p:cNvPr>
          <p:cNvCxnSpPr>
            <a:cxnSpLocks/>
          </p:cNvCxnSpPr>
          <p:nvPr/>
        </p:nvCxnSpPr>
        <p:spPr>
          <a:xfrm>
            <a:off x="4848943" y="3923161"/>
            <a:ext cx="1836925" cy="0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10719628-A68A-4390-B1A7-B678E47FCF0D}"/>
              </a:ext>
            </a:extLst>
          </p:cNvPr>
          <p:cNvSpPr/>
          <p:nvPr/>
        </p:nvSpPr>
        <p:spPr>
          <a:xfrm>
            <a:off x="4370254" y="4084174"/>
            <a:ext cx="1488822" cy="128346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xmlns="" id="{DA593A83-190B-43D5-B930-CF6E173B6F86}"/>
              </a:ext>
            </a:extLst>
          </p:cNvPr>
          <p:cNvSpPr/>
          <p:nvPr/>
        </p:nvSpPr>
        <p:spPr>
          <a:xfrm rot="7154403">
            <a:off x="2694947" y="3828561"/>
            <a:ext cx="2859516" cy="1098357"/>
          </a:xfrm>
          <a:prstGeom prst="trapezoid">
            <a:avLst>
              <a:gd name="adj" fmla="val 5566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44C0EF4-1D87-43C2-AACC-B2129275632E}"/>
              </a:ext>
            </a:extLst>
          </p:cNvPr>
          <p:cNvSpPr txBox="1"/>
          <p:nvPr/>
        </p:nvSpPr>
        <p:spPr>
          <a:xfrm>
            <a:off x="2231529" y="3338956"/>
            <a:ext cx="1458810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E93FF0C-3870-4846-BA66-056F94ACD027}"/>
              </a:ext>
            </a:extLst>
          </p:cNvPr>
          <p:cNvSpPr txBox="1"/>
          <p:nvPr/>
        </p:nvSpPr>
        <p:spPr>
          <a:xfrm>
            <a:off x="3372993" y="4086073"/>
            <a:ext cx="1458810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9486D2B-FF85-4F26-885F-6B8E2E908366}"/>
              </a:ext>
            </a:extLst>
          </p:cNvPr>
          <p:cNvSpPr txBox="1"/>
          <p:nvPr/>
        </p:nvSpPr>
        <p:spPr>
          <a:xfrm>
            <a:off x="4437301" y="4833190"/>
            <a:ext cx="1458810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42A5E18-4E55-4823-901B-5E675E753C84}"/>
              </a:ext>
            </a:extLst>
          </p:cNvPr>
          <p:cNvCxnSpPr>
            <a:cxnSpLocks/>
          </p:cNvCxnSpPr>
          <p:nvPr/>
        </p:nvCxnSpPr>
        <p:spPr>
          <a:xfrm>
            <a:off x="2898049" y="2672283"/>
            <a:ext cx="3343319" cy="0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372BD6B-10E9-4F94-8F3D-88DB860C3417}"/>
              </a:ext>
            </a:extLst>
          </p:cNvPr>
          <p:cNvSpPr txBox="1"/>
          <p:nvPr/>
        </p:nvSpPr>
        <p:spPr>
          <a:xfrm>
            <a:off x="5016500" y="2280568"/>
            <a:ext cx="1394906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7EE2B70-ADB8-4FBC-8DC9-FCD216119A81}"/>
              </a:ext>
            </a:extLst>
          </p:cNvPr>
          <p:cNvSpPr txBox="1"/>
          <p:nvPr/>
        </p:nvSpPr>
        <p:spPr>
          <a:xfrm>
            <a:off x="5389533" y="3528952"/>
            <a:ext cx="1472723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4377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accent4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DE85481-C60B-48BE-82C3-FD661BD34380}"/>
              </a:ext>
            </a:extLst>
          </p:cNvPr>
          <p:cNvSpPr txBox="1"/>
          <p:nvPr/>
        </p:nvSpPr>
        <p:spPr>
          <a:xfrm>
            <a:off x="5815381" y="4970245"/>
            <a:ext cx="1554565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4377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accent4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737BE55-2848-479D-AB6D-29B0DCC870F9}"/>
              </a:ext>
            </a:extLst>
          </p:cNvPr>
          <p:cNvSpPr txBox="1"/>
          <p:nvPr/>
        </p:nvSpPr>
        <p:spPr>
          <a:xfrm>
            <a:off x="6457500" y="2268457"/>
            <a:ext cx="4402840" cy="6832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lvl="0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点击此处添加文本内容，如关键词、部分简单介绍等，点击此处添加文本内容。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2EE47F4-6D97-40EC-AB1F-B1F188980EEB}"/>
              </a:ext>
            </a:extLst>
          </p:cNvPr>
          <p:cNvSpPr txBox="1"/>
          <p:nvPr/>
        </p:nvSpPr>
        <p:spPr>
          <a:xfrm>
            <a:off x="6872929" y="3506876"/>
            <a:ext cx="3965445" cy="6832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lvl="0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点击此处添加文本内容，如关键词、部分简单介绍等，点击此处添加文本内容。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F4427BE-A1BE-4B7E-B8B9-BA5B7087E744}"/>
              </a:ext>
            </a:extLst>
          </p:cNvPr>
          <p:cNvSpPr txBox="1"/>
          <p:nvPr/>
        </p:nvSpPr>
        <p:spPr>
          <a:xfrm>
            <a:off x="7369946" y="4812991"/>
            <a:ext cx="3403564" cy="97872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lvl="0" algn="just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点击此处添加文本内容，如关键词部分简单介绍等，点击此处添加文本内容。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0B9A2B0E-839D-4BA2-B860-18C6AE7CC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07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虚尾箭头 1"/>
          <p:cNvSpPr/>
          <p:nvPr/>
        </p:nvSpPr>
        <p:spPr>
          <a:xfrm>
            <a:off x="731838" y="3222112"/>
            <a:ext cx="10787061" cy="883462"/>
          </a:xfrm>
          <a:prstGeom prst="stripedRightArrow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标题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02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研究内容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CBDC-4D7E-4209-AF81-3E3703724E3F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îs1ïḍè"/>
          <p:cNvGrpSpPr>
            <a:grpSpLocks noChangeAspect="1"/>
          </p:cNvGrpSpPr>
          <p:nvPr/>
        </p:nvGrpSpPr>
        <p:grpSpPr>
          <a:xfrm>
            <a:off x="1725001" y="3089592"/>
            <a:ext cx="1147544" cy="1148501"/>
            <a:chOff x="3287425" y="1417883"/>
            <a:chExt cx="648499" cy="649042"/>
          </a:xfrm>
        </p:grpSpPr>
        <p:sp>
          <p:nvSpPr>
            <p:cNvPr id="28" name="ïŝḻiḓê"/>
            <p:cNvSpPr/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ís1ïḍè"/>
            <p:cNvSpPr/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135" b="1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US" sz="2135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í$lidè"/>
          <p:cNvSpPr txBox="1"/>
          <p:nvPr/>
        </p:nvSpPr>
        <p:spPr>
          <a:xfrm>
            <a:off x="1147292" y="4603608"/>
            <a:ext cx="2302959" cy="14939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请输入你研究内容，请输入你研究内容，请输入你研究内容，请输入你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研究内容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iṥḷïdé"/>
          <p:cNvSpPr txBox="1"/>
          <p:nvPr/>
        </p:nvSpPr>
        <p:spPr>
          <a:xfrm>
            <a:off x="721550" y="4167332"/>
            <a:ext cx="3154447" cy="678094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ïsļïḑê"/>
          <p:cNvGrpSpPr>
            <a:grpSpLocks noChangeAspect="1"/>
          </p:cNvGrpSpPr>
          <p:nvPr/>
        </p:nvGrpSpPr>
        <p:grpSpPr>
          <a:xfrm>
            <a:off x="5553979" y="3089592"/>
            <a:ext cx="1147544" cy="1148501"/>
            <a:chOff x="3287425" y="1417883"/>
            <a:chExt cx="648499" cy="649042"/>
          </a:xfrm>
        </p:grpSpPr>
        <p:sp>
          <p:nvSpPr>
            <p:cNvPr id="26" name="ïśliḋé"/>
            <p:cNvSpPr/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ï$1ïďè"/>
            <p:cNvSpPr/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135" b="1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US" sz="2135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i$1ïḋê"/>
          <p:cNvGrpSpPr>
            <a:grpSpLocks noChangeAspect="1"/>
          </p:cNvGrpSpPr>
          <p:nvPr/>
        </p:nvGrpSpPr>
        <p:grpSpPr>
          <a:xfrm>
            <a:off x="9341002" y="3089592"/>
            <a:ext cx="1147544" cy="1148501"/>
            <a:chOff x="3287425" y="1417883"/>
            <a:chExt cx="648499" cy="649042"/>
          </a:xfrm>
        </p:grpSpPr>
        <p:sp>
          <p:nvSpPr>
            <p:cNvPr id="24" name="î$1ïde"/>
            <p:cNvSpPr/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iś1îḋê"/>
            <p:cNvSpPr/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135" b="1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US" sz="2135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iṣļíḋe"/>
          <p:cNvSpPr/>
          <p:nvPr/>
        </p:nvSpPr>
        <p:spPr bwMode="auto">
          <a:xfrm>
            <a:off x="1957921" y="2486112"/>
            <a:ext cx="681702" cy="567742"/>
          </a:xfrm>
          <a:custGeom>
            <a:avLst/>
            <a:gdLst>
              <a:gd name="connsiteX0" fmla="*/ 246781 w 608274"/>
              <a:gd name="connsiteY0" fmla="*/ 438498 h 506589"/>
              <a:gd name="connsiteX1" fmla="*/ 246781 w 608274"/>
              <a:gd name="connsiteY1" fmla="*/ 467297 h 506589"/>
              <a:gd name="connsiteX2" fmla="*/ 300340 w 608274"/>
              <a:gd name="connsiteY2" fmla="*/ 446881 h 506589"/>
              <a:gd name="connsiteX3" fmla="*/ 213321 w 608274"/>
              <a:gd name="connsiteY3" fmla="*/ 304884 h 506589"/>
              <a:gd name="connsiteX4" fmla="*/ 33460 w 608274"/>
              <a:gd name="connsiteY4" fmla="*/ 322334 h 506589"/>
              <a:gd name="connsiteX5" fmla="*/ 33460 w 608274"/>
              <a:gd name="connsiteY5" fmla="*/ 454352 h 506589"/>
              <a:gd name="connsiteX6" fmla="*/ 213321 w 608274"/>
              <a:gd name="connsiteY6" fmla="*/ 471802 h 506589"/>
              <a:gd name="connsiteX7" fmla="*/ 228395 w 608274"/>
              <a:gd name="connsiteY7" fmla="*/ 270439 h 506589"/>
              <a:gd name="connsiteX8" fmla="*/ 241243 w 608274"/>
              <a:gd name="connsiteY8" fmla="*/ 274602 h 506589"/>
              <a:gd name="connsiteX9" fmla="*/ 246781 w 608274"/>
              <a:gd name="connsiteY9" fmla="*/ 286749 h 506589"/>
              <a:gd name="connsiteX10" fmla="*/ 246781 w 608274"/>
              <a:gd name="connsiteY10" fmla="*/ 405252 h 506589"/>
              <a:gd name="connsiteX11" fmla="*/ 366689 w 608274"/>
              <a:gd name="connsiteY11" fmla="*/ 423957 h 506589"/>
              <a:gd name="connsiteX12" fmla="*/ 380678 w 608274"/>
              <a:gd name="connsiteY12" fmla="*/ 438441 h 506589"/>
              <a:gd name="connsiteX13" fmla="*/ 370115 w 608274"/>
              <a:gd name="connsiteY13" fmla="*/ 455493 h 506589"/>
              <a:gd name="connsiteX14" fmla="*/ 236104 w 608274"/>
              <a:gd name="connsiteY14" fmla="*/ 506589 h 506589"/>
              <a:gd name="connsiteX15" fmla="*/ 235590 w 608274"/>
              <a:gd name="connsiteY15" fmla="*/ 505334 h 506589"/>
              <a:gd name="connsiteX16" fmla="*/ 230051 w 608274"/>
              <a:gd name="connsiteY16" fmla="*/ 506304 h 506589"/>
              <a:gd name="connsiteX17" fmla="*/ 228395 w 608274"/>
              <a:gd name="connsiteY17" fmla="*/ 506247 h 506589"/>
              <a:gd name="connsiteX18" fmla="*/ 15074 w 608274"/>
              <a:gd name="connsiteY18" fmla="*/ 485546 h 506589"/>
              <a:gd name="connsiteX19" fmla="*/ 0 w 608274"/>
              <a:gd name="connsiteY19" fmla="*/ 469236 h 506589"/>
              <a:gd name="connsiteX20" fmla="*/ 0 w 608274"/>
              <a:gd name="connsiteY20" fmla="*/ 307450 h 506589"/>
              <a:gd name="connsiteX21" fmla="*/ 15074 w 608274"/>
              <a:gd name="connsiteY21" fmla="*/ 291083 h 506589"/>
              <a:gd name="connsiteX22" fmla="*/ 362895 w 608274"/>
              <a:gd name="connsiteY22" fmla="*/ 0 h 506589"/>
              <a:gd name="connsiteX23" fmla="*/ 468824 w 608274"/>
              <a:gd name="connsiteY23" fmla="*/ 90151 h 506589"/>
              <a:gd name="connsiteX24" fmla="*/ 463285 w 608274"/>
              <a:gd name="connsiteY24" fmla="*/ 153046 h 506589"/>
              <a:gd name="connsiteX25" fmla="*/ 429822 w 608274"/>
              <a:gd name="connsiteY25" fmla="*/ 235157 h 506589"/>
              <a:gd name="connsiteX26" fmla="*/ 485556 w 608274"/>
              <a:gd name="connsiteY26" fmla="*/ 284366 h 506589"/>
              <a:gd name="connsiteX27" fmla="*/ 580407 w 608274"/>
              <a:gd name="connsiteY27" fmla="*/ 317210 h 506589"/>
              <a:gd name="connsiteX28" fmla="*/ 608274 w 608274"/>
              <a:gd name="connsiteY28" fmla="*/ 388316 h 506589"/>
              <a:gd name="connsiteX29" fmla="*/ 608274 w 608274"/>
              <a:gd name="connsiteY29" fmla="*/ 480691 h 506589"/>
              <a:gd name="connsiteX30" fmla="*/ 391162 w 608274"/>
              <a:gd name="connsiteY30" fmla="*/ 480691 h 506589"/>
              <a:gd name="connsiteX31" fmla="*/ 412805 w 608274"/>
              <a:gd name="connsiteY31" fmla="*/ 434960 h 506589"/>
              <a:gd name="connsiteX32" fmla="*/ 370776 w 608274"/>
              <a:gd name="connsiteY32" fmla="*/ 391566 h 506589"/>
              <a:gd name="connsiteX33" fmla="*/ 279065 w 608274"/>
              <a:gd name="connsiteY33" fmla="*/ 377254 h 506589"/>
              <a:gd name="connsiteX34" fmla="*/ 279065 w 608274"/>
              <a:gd name="connsiteY34" fmla="*/ 286761 h 506589"/>
              <a:gd name="connsiteX35" fmla="*/ 275810 w 608274"/>
              <a:gd name="connsiteY35" fmla="*/ 269997 h 506589"/>
              <a:gd name="connsiteX36" fmla="*/ 295968 w 608274"/>
              <a:gd name="connsiteY36" fmla="*/ 235157 h 506589"/>
              <a:gd name="connsiteX37" fmla="*/ 262505 w 608274"/>
              <a:gd name="connsiteY37" fmla="*/ 153046 h 506589"/>
              <a:gd name="connsiteX38" fmla="*/ 256909 w 608274"/>
              <a:gd name="connsiteY38" fmla="*/ 90151 h 506589"/>
              <a:gd name="connsiteX39" fmla="*/ 362895 w 608274"/>
              <a:gd name="connsiteY39" fmla="*/ 0 h 50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274" h="506589">
                <a:moveTo>
                  <a:pt x="246781" y="438498"/>
                </a:moveTo>
                <a:lnTo>
                  <a:pt x="246781" y="467297"/>
                </a:lnTo>
                <a:lnTo>
                  <a:pt x="300340" y="446881"/>
                </a:lnTo>
                <a:close/>
                <a:moveTo>
                  <a:pt x="213321" y="304884"/>
                </a:moveTo>
                <a:lnTo>
                  <a:pt x="33460" y="322334"/>
                </a:lnTo>
                <a:lnTo>
                  <a:pt x="33460" y="454352"/>
                </a:lnTo>
                <a:lnTo>
                  <a:pt x="213321" y="471802"/>
                </a:lnTo>
                <a:close/>
                <a:moveTo>
                  <a:pt x="228395" y="270439"/>
                </a:moveTo>
                <a:cubicBezTo>
                  <a:pt x="233077" y="269983"/>
                  <a:pt x="237760" y="271466"/>
                  <a:pt x="241243" y="274602"/>
                </a:cubicBezTo>
                <a:cubicBezTo>
                  <a:pt x="244783" y="277739"/>
                  <a:pt x="246781" y="282130"/>
                  <a:pt x="246781" y="286749"/>
                </a:cubicBezTo>
                <a:lnTo>
                  <a:pt x="246781" y="405252"/>
                </a:lnTo>
                <a:lnTo>
                  <a:pt x="366689" y="423957"/>
                </a:lnTo>
                <a:cubicBezTo>
                  <a:pt x="374111" y="425154"/>
                  <a:pt x="379878" y="431085"/>
                  <a:pt x="380678" y="438441"/>
                </a:cubicBezTo>
                <a:cubicBezTo>
                  <a:pt x="381477" y="445798"/>
                  <a:pt x="377138" y="452812"/>
                  <a:pt x="370115" y="455493"/>
                </a:cubicBezTo>
                <a:lnTo>
                  <a:pt x="236104" y="506589"/>
                </a:lnTo>
                <a:lnTo>
                  <a:pt x="235590" y="505334"/>
                </a:lnTo>
                <a:cubicBezTo>
                  <a:pt x="233820" y="505962"/>
                  <a:pt x="231936" y="506304"/>
                  <a:pt x="230051" y="506304"/>
                </a:cubicBezTo>
                <a:cubicBezTo>
                  <a:pt x="229480" y="506304"/>
                  <a:pt x="228966" y="506304"/>
                  <a:pt x="228395" y="506247"/>
                </a:cubicBezTo>
                <a:lnTo>
                  <a:pt x="15074" y="485546"/>
                </a:lnTo>
                <a:cubicBezTo>
                  <a:pt x="6509" y="484748"/>
                  <a:pt x="0" y="477676"/>
                  <a:pt x="0" y="469236"/>
                </a:cubicBezTo>
                <a:lnTo>
                  <a:pt x="0" y="307450"/>
                </a:lnTo>
                <a:cubicBezTo>
                  <a:pt x="0" y="299010"/>
                  <a:pt x="6509" y="291938"/>
                  <a:pt x="15074" y="291083"/>
                </a:cubicBezTo>
                <a:close/>
                <a:moveTo>
                  <a:pt x="362895" y="0"/>
                </a:moveTo>
                <a:cubicBezTo>
                  <a:pt x="454777" y="0"/>
                  <a:pt x="466369" y="64320"/>
                  <a:pt x="468824" y="90151"/>
                </a:cubicBezTo>
                <a:cubicBezTo>
                  <a:pt x="468824" y="90151"/>
                  <a:pt x="507884" y="131206"/>
                  <a:pt x="463285" y="153046"/>
                </a:cubicBezTo>
                <a:cubicBezTo>
                  <a:pt x="463285" y="153046"/>
                  <a:pt x="463285" y="205049"/>
                  <a:pt x="429822" y="235157"/>
                </a:cubicBezTo>
                <a:cubicBezTo>
                  <a:pt x="429822" y="235157"/>
                  <a:pt x="401898" y="257053"/>
                  <a:pt x="485556" y="284366"/>
                </a:cubicBezTo>
                <a:lnTo>
                  <a:pt x="580407" y="317210"/>
                </a:lnTo>
                <a:cubicBezTo>
                  <a:pt x="580407" y="317210"/>
                  <a:pt x="608274" y="317210"/>
                  <a:pt x="608274" y="388316"/>
                </a:cubicBezTo>
                <a:lnTo>
                  <a:pt x="608274" y="480691"/>
                </a:lnTo>
                <a:lnTo>
                  <a:pt x="391162" y="480691"/>
                </a:lnTo>
                <a:cubicBezTo>
                  <a:pt x="406123" y="470598"/>
                  <a:pt x="414803" y="453207"/>
                  <a:pt x="412805" y="434960"/>
                </a:cubicBezTo>
                <a:cubicBezTo>
                  <a:pt x="410406" y="412892"/>
                  <a:pt x="393161" y="395045"/>
                  <a:pt x="370776" y="391566"/>
                </a:cubicBezTo>
                <a:lnTo>
                  <a:pt x="279065" y="377254"/>
                </a:lnTo>
                <a:lnTo>
                  <a:pt x="279065" y="286761"/>
                </a:lnTo>
                <a:cubicBezTo>
                  <a:pt x="279065" y="280945"/>
                  <a:pt x="277809" y="275357"/>
                  <a:pt x="275810" y="269997"/>
                </a:cubicBezTo>
                <a:cubicBezTo>
                  <a:pt x="314470" y="249754"/>
                  <a:pt x="295968" y="235157"/>
                  <a:pt x="295968" y="235157"/>
                </a:cubicBezTo>
                <a:cubicBezTo>
                  <a:pt x="262505" y="205049"/>
                  <a:pt x="262505" y="153046"/>
                  <a:pt x="262505" y="153046"/>
                </a:cubicBezTo>
                <a:cubicBezTo>
                  <a:pt x="217906" y="131206"/>
                  <a:pt x="256909" y="90151"/>
                  <a:pt x="256909" y="90151"/>
                </a:cubicBezTo>
                <a:cubicBezTo>
                  <a:pt x="259421" y="64320"/>
                  <a:pt x="277010" y="0"/>
                  <a:pt x="3628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îṧļiḍe"/>
          <p:cNvSpPr/>
          <p:nvPr/>
        </p:nvSpPr>
        <p:spPr bwMode="auto">
          <a:xfrm>
            <a:off x="9573922" y="2442736"/>
            <a:ext cx="681702" cy="654496"/>
          </a:xfrm>
          <a:custGeom>
            <a:avLst/>
            <a:gdLst>
              <a:gd name="connsiteX0" fmla="*/ 332088 w 578320"/>
              <a:gd name="connsiteY0" fmla="*/ 387618 h 555241"/>
              <a:gd name="connsiteX1" fmla="*/ 346836 w 578320"/>
              <a:gd name="connsiteY1" fmla="*/ 451167 h 555241"/>
              <a:gd name="connsiteX2" fmla="*/ 397530 w 578320"/>
              <a:gd name="connsiteY2" fmla="*/ 502744 h 555241"/>
              <a:gd name="connsiteX3" fmla="*/ 344992 w 578320"/>
              <a:gd name="connsiteY3" fmla="*/ 555241 h 555241"/>
              <a:gd name="connsiteX4" fmla="*/ 293376 w 578320"/>
              <a:gd name="connsiteY4" fmla="*/ 502744 h 555241"/>
              <a:gd name="connsiteX5" fmla="*/ 321028 w 578320"/>
              <a:gd name="connsiteY5" fmla="*/ 456693 h 555241"/>
              <a:gd name="connsiteX6" fmla="*/ 306280 w 578320"/>
              <a:gd name="connsiteY6" fmla="*/ 393144 h 555241"/>
              <a:gd name="connsiteX7" fmla="*/ 332088 w 578320"/>
              <a:gd name="connsiteY7" fmla="*/ 387618 h 555241"/>
              <a:gd name="connsiteX8" fmla="*/ 176153 w 578320"/>
              <a:gd name="connsiteY8" fmla="*/ 300182 h 555241"/>
              <a:gd name="connsiteX9" fmla="*/ 185376 w 578320"/>
              <a:gd name="connsiteY9" fmla="*/ 325037 h 555241"/>
              <a:gd name="connsiteX10" fmla="*/ 104216 w 578320"/>
              <a:gd name="connsiteY10" fmla="*/ 352654 h 555241"/>
              <a:gd name="connsiteX11" fmla="*/ 104216 w 578320"/>
              <a:gd name="connsiteY11" fmla="*/ 355415 h 555241"/>
              <a:gd name="connsiteX12" fmla="*/ 52569 w 578320"/>
              <a:gd name="connsiteY12" fmla="*/ 407887 h 555241"/>
              <a:gd name="connsiteX13" fmla="*/ 0 w 578320"/>
              <a:gd name="connsiteY13" fmla="*/ 355415 h 555241"/>
              <a:gd name="connsiteX14" fmla="*/ 52569 w 578320"/>
              <a:gd name="connsiteY14" fmla="*/ 303864 h 555241"/>
              <a:gd name="connsiteX15" fmla="*/ 95916 w 578320"/>
              <a:gd name="connsiteY15" fmla="*/ 327799 h 555241"/>
              <a:gd name="connsiteX16" fmla="*/ 525741 w 578320"/>
              <a:gd name="connsiteY16" fmla="*/ 245886 h 555241"/>
              <a:gd name="connsiteX17" fmla="*/ 578320 w 578320"/>
              <a:gd name="connsiteY17" fmla="*/ 298349 h 555241"/>
              <a:gd name="connsiteX18" fmla="*/ 525741 w 578320"/>
              <a:gd name="connsiteY18" fmla="*/ 349892 h 555241"/>
              <a:gd name="connsiteX19" fmla="*/ 474085 w 578320"/>
              <a:gd name="connsiteY19" fmla="*/ 306633 h 555241"/>
              <a:gd name="connsiteX20" fmla="*/ 409514 w 578320"/>
              <a:gd name="connsiteY20" fmla="*/ 300190 h 555241"/>
              <a:gd name="connsiteX21" fmla="*/ 412281 w 578320"/>
              <a:gd name="connsiteY21" fmla="*/ 275339 h 555241"/>
              <a:gd name="connsiteX22" fmla="*/ 412281 w 578320"/>
              <a:gd name="connsiteY22" fmla="*/ 273498 h 555241"/>
              <a:gd name="connsiteX23" fmla="*/ 476852 w 578320"/>
              <a:gd name="connsiteY23" fmla="*/ 279941 h 555241"/>
              <a:gd name="connsiteX24" fmla="*/ 525741 w 578320"/>
              <a:gd name="connsiteY24" fmla="*/ 245886 h 555241"/>
              <a:gd name="connsiteX25" fmla="*/ 293302 w 578320"/>
              <a:gd name="connsiteY25" fmla="*/ 185968 h 555241"/>
              <a:gd name="connsiteX26" fmla="*/ 382735 w 578320"/>
              <a:gd name="connsiteY26" fmla="*/ 275328 h 555241"/>
              <a:gd name="connsiteX27" fmla="*/ 293302 w 578320"/>
              <a:gd name="connsiteY27" fmla="*/ 364688 h 555241"/>
              <a:gd name="connsiteX28" fmla="*/ 203869 w 578320"/>
              <a:gd name="connsiteY28" fmla="*/ 275328 h 555241"/>
              <a:gd name="connsiteX29" fmla="*/ 293302 w 578320"/>
              <a:gd name="connsiteY29" fmla="*/ 185968 h 555241"/>
              <a:gd name="connsiteX30" fmla="*/ 135586 w 578320"/>
              <a:gd name="connsiteY30" fmla="*/ 74565 h 555241"/>
              <a:gd name="connsiteX31" fmla="*/ 187252 w 578320"/>
              <a:gd name="connsiteY31" fmla="*/ 126109 h 555241"/>
              <a:gd name="connsiteX32" fmla="*/ 180794 w 578320"/>
              <a:gd name="connsiteY32" fmla="*/ 150961 h 555241"/>
              <a:gd name="connsiteX33" fmla="*/ 215853 w 578320"/>
              <a:gd name="connsiteY33" fmla="*/ 185017 h 555241"/>
              <a:gd name="connsiteX34" fmla="*/ 198324 w 578320"/>
              <a:gd name="connsiteY34" fmla="*/ 203426 h 555241"/>
              <a:gd name="connsiteX35" fmla="*/ 163265 w 578320"/>
              <a:gd name="connsiteY35" fmla="*/ 170290 h 555241"/>
              <a:gd name="connsiteX36" fmla="*/ 135586 w 578320"/>
              <a:gd name="connsiteY36" fmla="*/ 178574 h 555241"/>
              <a:gd name="connsiteX37" fmla="*/ 82998 w 578320"/>
              <a:gd name="connsiteY37" fmla="*/ 126109 h 555241"/>
              <a:gd name="connsiteX38" fmla="*/ 135586 w 578320"/>
              <a:gd name="connsiteY38" fmla="*/ 74565 h 555241"/>
              <a:gd name="connsiteX39" fmla="*/ 426183 w 578320"/>
              <a:gd name="connsiteY39" fmla="*/ 0 h 555241"/>
              <a:gd name="connsiteX40" fmla="*/ 477865 w 578320"/>
              <a:gd name="connsiteY40" fmla="*/ 52491 h 555241"/>
              <a:gd name="connsiteX41" fmla="*/ 426183 w 578320"/>
              <a:gd name="connsiteY41" fmla="*/ 104060 h 555241"/>
              <a:gd name="connsiteX42" fmla="*/ 411416 w 578320"/>
              <a:gd name="connsiteY42" fmla="*/ 102219 h 555241"/>
              <a:gd name="connsiteX43" fmla="*/ 364349 w 578320"/>
              <a:gd name="connsiteY43" fmla="*/ 180494 h 555241"/>
              <a:gd name="connsiteX44" fmla="*/ 342199 w 578320"/>
              <a:gd name="connsiteY44" fmla="*/ 166681 h 555241"/>
              <a:gd name="connsiteX45" fmla="*/ 389267 w 578320"/>
              <a:gd name="connsiteY45" fmla="*/ 88405 h 555241"/>
              <a:gd name="connsiteX46" fmla="*/ 373578 w 578320"/>
              <a:gd name="connsiteY46" fmla="*/ 52491 h 555241"/>
              <a:gd name="connsiteX47" fmla="*/ 426183 w 578320"/>
              <a:gd name="connsiteY47" fmla="*/ 0 h 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78320" h="555241">
                <a:moveTo>
                  <a:pt x="332088" y="387618"/>
                </a:moveTo>
                <a:lnTo>
                  <a:pt x="346836" y="451167"/>
                </a:lnTo>
                <a:cubicBezTo>
                  <a:pt x="374487" y="452088"/>
                  <a:pt x="397530" y="474193"/>
                  <a:pt x="397530" y="502744"/>
                </a:cubicBezTo>
                <a:cubicBezTo>
                  <a:pt x="397530" y="531295"/>
                  <a:pt x="373565" y="555241"/>
                  <a:pt x="344992" y="555241"/>
                </a:cubicBezTo>
                <a:cubicBezTo>
                  <a:pt x="316419" y="555241"/>
                  <a:pt x="293376" y="531295"/>
                  <a:pt x="293376" y="502744"/>
                </a:cubicBezTo>
                <a:cubicBezTo>
                  <a:pt x="293376" y="482482"/>
                  <a:pt x="304437" y="465903"/>
                  <a:pt x="321028" y="456693"/>
                </a:cubicBezTo>
                <a:lnTo>
                  <a:pt x="306280" y="393144"/>
                </a:lnTo>
                <a:cubicBezTo>
                  <a:pt x="315497" y="392223"/>
                  <a:pt x="323793" y="390381"/>
                  <a:pt x="332088" y="387618"/>
                </a:cubicBezTo>
                <a:close/>
                <a:moveTo>
                  <a:pt x="176153" y="300182"/>
                </a:moveTo>
                <a:cubicBezTo>
                  <a:pt x="177998" y="309388"/>
                  <a:pt x="181687" y="317673"/>
                  <a:pt x="185376" y="325037"/>
                </a:cubicBezTo>
                <a:lnTo>
                  <a:pt x="104216" y="352654"/>
                </a:lnTo>
                <a:cubicBezTo>
                  <a:pt x="104216" y="353574"/>
                  <a:pt x="104216" y="354495"/>
                  <a:pt x="104216" y="355415"/>
                </a:cubicBezTo>
                <a:cubicBezTo>
                  <a:pt x="104216" y="384873"/>
                  <a:pt x="81160" y="407887"/>
                  <a:pt x="52569" y="407887"/>
                </a:cubicBezTo>
                <a:cubicBezTo>
                  <a:pt x="23057" y="407887"/>
                  <a:pt x="0" y="384873"/>
                  <a:pt x="0" y="355415"/>
                </a:cubicBezTo>
                <a:cubicBezTo>
                  <a:pt x="0" y="326878"/>
                  <a:pt x="23057" y="303864"/>
                  <a:pt x="52569" y="303864"/>
                </a:cubicBezTo>
                <a:cubicBezTo>
                  <a:pt x="70092" y="303864"/>
                  <a:pt x="86693" y="313070"/>
                  <a:pt x="95916" y="327799"/>
                </a:cubicBezTo>
                <a:close/>
                <a:moveTo>
                  <a:pt x="525741" y="245886"/>
                </a:moveTo>
                <a:cubicBezTo>
                  <a:pt x="554337" y="245886"/>
                  <a:pt x="578320" y="269817"/>
                  <a:pt x="578320" y="298349"/>
                </a:cubicBezTo>
                <a:cubicBezTo>
                  <a:pt x="578320" y="326882"/>
                  <a:pt x="554337" y="349892"/>
                  <a:pt x="525741" y="349892"/>
                </a:cubicBezTo>
                <a:cubicBezTo>
                  <a:pt x="499913" y="349892"/>
                  <a:pt x="478697" y="331484"/>
                  <a:pt x="474085" y="306633"/>
                </a:cubicBezTo>
                <a:lnTo>
                  <a:pt x="409514" y="300190"/>
                </a:lnTo>
                <a:cubicBezTo>
                  <a:pt x="411359" y="291906"/>
                  <a:pt x="412281" y="283623"/>
                  <a:pt x="412281" y="275339"/>
                </a:cubicBezTo>
                <a:cubicBezTo>
                  <a:pt x="412281" y="274419"/>
                  <a:pt x="412281" y="274419"/>
                  <a:pt x="412281" y="273498"/>
                </a:cubicBezTo>
                <a:lnTo>
                  <a:pt x="476852" y="279941"/>
                </a:lnTo>
                <a:cubicBezTo>
                  <a:pt x="484231" y="260613"/>
                  <a:pt x="503603" y="245886"/>
                  <a:pt x="525741" y="245886"/>
                </a:cubicBezTo>
                <a:close/>
                <a:moveTo>
                  <a:pt x="293302" y="185968"/>
                </a:moveTo>
                <a:cubicBezTo>
                  <a:pt x="342694" y="185968"/>
                  <a:pt x="382735" y="225976"/>
                  <a:pt x="382735" y="275328"/>
                </a:cubicBezTo>
                <a:cubicBezTo>
                  <a:pt x="382735" y="324680"/>
                  <a:pt x="342694" y="364688"/>
                  <a:pt x="293302" y="364688"/>
                </a:cubicBezTo>
                <a:cubicBezTo>
                  <a:pt x="243910" y="364688"/>
                  <a:pt x="203869" y="324680"/>
                  <a:pt x="203869" y="275328"/>
                </a:cubicBezTo>
                <a:cubicBezTo>
                  <a:pt x="203869" y="225976"/>
                  <a:pt x="243910" y="185968"/>
                  <a:pt x="293302" y="185968"/>
                </a:cubicBezTo>
                <a:close/>
                <a:moveTo>
                  <a:pt x="135586" y="74565"/>
                </a:moveTo>
                <a:cubicBezTo>
                  <a:pt x="164187" y="74565"/>
                  <a:pt x="187252" y="97576"/>
                  <a:pt x="187252" y="126109"/>
                </a:cubicBezTo>
                <a:cubicBezTo>
                  <a:pt x="187252" y="135314"/>
                  <a:pt x="185407" y="143598"/>
                  <a:pt x="180794" y="150961"/>
                </a:cubicBezTo>
                <a:lnTo>
                  <a:pt x="215853" y="185017"/>
                </a:lnTo>
                <a:cubicBezTo>
                  <a:pt x="209395" y="190540"/>
                  <a:pt x="202937" y="196983"/>
                  <a:pt x="198324" y="203426"/>
                </a:cubicBezTo>
                <a:lnTo>
                  <a:pt x="163265" y="170290"/>
                </a:lnTo>
                <a:cubicBezTo>
                  <a:pt x="154961" y="175813"/>
                  <a:pt x="145735" y="178574"/>
                  <a:pt x="135586" y="178574"/>
                </a:cubicBezTo>
                <a:cubicBezTo>
                  <a:pt x="106986" y="178574"/>
                  <a:pt x="82998" y="155563"/>
                  <a:pt x="82998" y="126109"/>
                </a:cubicBezTo>
                <a:cubicBezTo>
                  <a:pt x="82998" y="97576"/>
                  <a:pt x="106986" y="74565"/>
                  <a:pt x="135586" y="74565"/>
                </a:cubicBezTo>
                <a:close/>
                <a:moveTo>
                  <a:pt x="426183" y="0"/>
                </a:moveTo>
                <a:cubicBezTo>
                  <a:pt x="454793" y="0"/>
                  <a:pt x="477865" y="23022"/>
                  <a:pt x="477865" y="52491"/>
                </a:cubicBezTo>
                <a:cubicBezTo>
                  <a:pt x="477865" y="81038"/>
                  <a:pt x="454793" y="104060"/>
                  <a:pt x="426183" y="104060"/>
                </a:cubicBezTo>
                <a:cubicBezTo>
                  <a:pt x="420645" y="104060"/>
                  <a:pt x="416031" y="103139"/>
                  <a:pt x="411416" y="102219"/>
                </a:cubicBezTo>
                <a:lnTo>
                  <a:pt x="364349" y="180494"/>
                </a:lnTo>
                <a:cubicBezTo>
                  <a:pt x="357888" y="174969"/>
                  <a:pt x="350505" y="170364"/>
                  <a:pt x="342199" y="166681"/>
                </a:cubicBezTo>
                <a:lnTo>
                  <a:pt x="389267" y="88405"/>
                </a:lnTo>
                <a:cubicBezTo>
                  <a:pt x="379115" y="79196"/>
                  <a:pt x="373578" y="66304"/>
                  <a:pt x="373578" y="52491"/>
                </a:cubicBezTo>
                <a:cubicBezTo>
                  <a:pt x="373578" y="23022"/>
                  <a:pt x="396650" y="0"/>
                  <a:pt x="4261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îṧļiḍe"/>
          <p:cNvSpPr/>
          <p:nvPr/>
        </p:nvSpPr>
        <p:spPr bwMode="auto">
          <a:xfrm>
            <a:off x="5901442" y="2499023"/>
            <a:ext cx="681702" cy="609456"/>
          </a:xfrm>
          <a:custGeom>
            <a:avLst/>
            <a:gdLst>
              <a:gd name="T0" fmla="*/ 1857 w 5969"/>
              <a:gd name="T1" fmla="*/ 3648 h 5345"/>
              <a:gd name="T2" fmla="*/ 521 w 5969"/>
              <a:gd name="T3" fmla="*/ 4047 h 5345"/>
              <a:gd name="T4" fmla="*/ 1740 w 5969"/>
              <a:gd name="T5" fmla="*/ 812 h 5345"/>
              <a:gd name="T6" fmla="*/ 1740 w 5969"/>
              <a:gd name="T7" fmla="*/ 555 h 5345"/>
              <a:gd name="T8" fmla="*/ 1740 w 5969"/>
              <a:gd name="T9" fmla="*/ 812 h 5345"/>
              <a:gd name="T10" fmla="*/ 2705 w 5969"/>
              <a:gd name="T11" fmla="*/ 684 h 5345"/>
              <a:gd name="T12" fmla="*/ 2448 w 5969"/>
              <a:gd name="T13" fmla="*/ 684 h 5345"/>
              <a:gd name="T14" fmla="*/ 521 w 5969"/>
              <a:gd name="T15" fmla="*/ 2999 h 5345"/>
              <a:gd name="T16" fmla="*/ 1857 w 5969"/>
              <a:gd name="T17" fmla="*/ 2601 h 5345"/>
              <a:gd name="T18" fmla="*/ 521 w 5969"/>
              <a:gd name="T19" fmla="*/ 2999 h 5345"/>
              <a:gd name="T20" fmla="*/ 1857 w 5969"/>
              <a:gd name="T21" fmla="*/ 2262 h 5345"/>
              <a:gd name="T22" fmla="*/ 310 w 5969"/>
              <a:gd name="T23" fmla="*/ 2390 h 5345"/>
              <a:gd name="T24" fmla="*/ 1857 w 5969"/>
              <a:gd name="T25" fmla="*/ 3210 h 5345"/>
              <a:gd name="T26" fmla="*/ 310 w 5969"/>
              <a:gd name="T27" fmla="*/ 3437 h 5345"/>
              <a:gd name="T28" fmla="*/ 1857 w 5969"/>
              <a:gd name="T29" fmla="*/ 4258 h 5345"/>
              <a:gd name="T30" fmla="*/ 0 w 5969"/>
              <a:gd name="T31" fmla="*/ 4705 h 5345"/>
              <a:gd name="T32" fmla="*/ 3351 w 5969"/>
              <a:gd name="T33" fmla="*/ 0 h 5345"/>
              <a:gd name="T34" fmla="*/ 2237 w 5969"/>
              <a:gd name="T35" fmla="*/ 684 h 5345"/>
              <a:gd name="T36" fmla="*/ 2916 w 5969"/>
              <a:gd name="T37" fmla="*/ 684 h 5345"/>
              <a:gd name="T38" fmla="*/ 2237 w 5969"/>
              <a:gd name="T39" fmla="*/ 684 h 5345"/>
              <a:gd name="T40" fmla="*/ 1740 w 5969"/>
              <a:gd name="T41" fmla="*/ 1023 h 5345"/>
              <a:gd name="T42" fmla="*/ 1740 w 5969"/>
              <a:gd name="T43" fmla="*/ 344 h 5345"/>
              <a:gd name="T44" fmla="*/ 3076 w 5969"/>
              <a:gd name="T45" fmla="*/ 1328 h 5345"/>
              <a:gd name="T46" fmla="*/ 310 w 5969"/>
              <a:gd name="T47" fmla="*/ 2148 h 5345"/>
              <a:gd name="T48" fmla="*/ 3076 w 5969"/>
              <a:gd name="T49" fmla="*/ 1328 h 5345"/>
              <a:gd name="T50" fmla="*/ 521 w 5969"/>
              <a:gd name="T51" fmla="*/ 1937 h 5345"/>
              <a:gd name="T52" fmla="*/ 2865 w 5969"/>
              <a:gd name="T53" fmla="*/ 1539 h 5345"/>
              <a:gd name="T54" fmla="*/ 2705 w 5969"/>
              <a:gd name="T55" fmla="*/ 1668 h 5345"/>
              <a:gd name="T56" fmla="*/ 2385 w 5969"/>
              <a:gd name="T57" fmla="*/ 1779 h 5345"/>
              <a:gd name="T58" fmla="*/ 2705 w 5969"/>
              <a:gd name="T59" fmla="*/ 1668 h 5345"/>
              <a:gd name="T60" fmla="*/ 4499 w 5969"/>
              <a:gd name="T61" fmla="*/ 5108 h 5345"/>
              <a:gd name="T62" fmla="*/ 4105 w 5969"/>
              <a:gd name="T63" fmla="*/ 5345 h 5345"/>
              <a:gd name="T64" fmla="*/ 3566 w 5969"/>
              <a:gd name="T65" fmla="*/ 5114 h 5345"/>
              <a:gd name="T66" fmla="*/ 2095 w 5969"/>
              <a:gd name="T67" fmla="*/ 4930 h 5345"/>
              <a:gd name="T68" fmla="*/ 5969 w 5969"/>
              <a:gd name="T69" fmla="*/ 2456 h 5345"/>
              <a:gd name="T70" fmla="*/ 4499 w 5969"/>
              <a:gd name="T71" fmla="*/ 4930 h 5345"/>
              <a:gd name="T72" fmla="*/ 5715 w 5969"/>
              <a:gd name="T73" fmla="*/ 2646 h 5345"/>
              <a:gd name="T74" fmla="*/ 2350 w 5969"/>
              <a:gd name="T75" fmla="*/ 4717 h 5345"/>
              <a:gd name="T76" fmla="*/ 5715 w 5969"/>
              <a:gd name="T77" fmla="*/ 4718 h 5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69" h="5345">
                <a:moveTo>
                  <a:pt x="521" y="3648"/>
                </a:moveTo>
                <a:lnTo>
                  <a:pt x="1857" y="3648"/>
                </a:lnTo>
                <a:lnTo>
                  <a:pt x="1857" y="4047"/>
                </a:lnTo>
                <a:lnTo>
                  <a:pt x="521" y="4047"/>
                </a:lnTo>
                <a:lnTo>
                  <a:pt x="521" y="3648"/>
                </a:lnTo>
                <a:close/>
                <a:moveTo>
                  <a:pt x="1740" y="812"/>
                </a:moveTo>
                <a:cubicBezTo>
                  <a:pt x="1811" y="812"/>
                  <a:pt x="1869" y="755"/>
                  <a:pt x="1869" y="684"/>
                </a:cubicBezTo>
                <a:cubicBezTo>
                  <a:pt x="1869" y="612"/>
                  <a:pt x="1811" y="555"/>
                  <a:pt x="1740" y="555"/>
                </a:cubicBezTo>
                <a:cubicBezTo>
                  <a:pt x="1669" y="555"/>
                  <a:pt x="1611" y="612"/>
                  <a:pt x="1611" y="684"/>
                </a:cubicBezTo>
                <a:cubicBezTo>
                  <a:pt x="1611" y="755"/>
                  <a:pt x="1669" y="812"/>
                  <a:pt x="1740" y="812"/>
                </a:cubicBezTo>
                <a:close/>
                <a:moveTo>
                  <a:pt x="2576" y="812"/>
                </a:moveTo>
                <a:cubicBezTo>
                  <a:pt x="2648" y="812"/>
                  <a:pt x="2705" y="755"/>
                  <a:pt x="2705" y="684"/>
                </a:cubicBezTo>
                <a:cubicBezTo>
                  <a:pt x="2705" y="612"/>
                  <a:pt x="2648" y="555"/>
                  <a:pt x="2576" y="555"/>
                </a:cubicBezTo>
                <a:cubicBezTo>
                  <a:pt x="2505" y="555"/>
                  <a:pt x="2448" y="612"/>
                  <a:pt x="2448" y="684"/>
                </a:cubicBezTo>
                <a:cubicBezTo>
                  <a:pt x="2448" y="755"/>
                  <a:pt x="2505" y="812"/>
                  <a:pt x="2576" y="812"/>
                </a:cubicBezTo>
                <a:close/>
                <a:moveTo>
                  <a:pt x="521" y="2999"/>
                </a:moveTo>
                <a:lnTo>
                  <a:pt x="1857" y="2999"/>
                </a:lnTo>
                <a:lnTo>
                  <a:pt x="1857" y="2601"/>
                </a:lnTo>
                <a:lnTo>
                  <a:pt x="521" y="2601"/>
                </a:lnTo>
                <a:lnTo>
                  <a:pt x="521" y="2999"/>
                </a:lnTo>
                <a:close/>
                <a:moveTo>
                  <a:pt x="3351" y="2262"/>
                </a:moveTo>
                <a:lnTo>
                  <a:pt x="1857" y="2262"/>
                </a:lnTo>
                <a:lnTo>
                  <a:pt x="1857" y="2390"/>
                </a:lnTo>
                <a:lnTo>
                  <a:pt x="310" y="2390"/>
                </a:lnTo>
                <a:lnTo>
                  <a:pt x="310" y="3210"/>
                </a:lnTo>
                <a:lnTo>
                  <a:pt x="1857" y="3210"/>
                </a:lnTo>
                <a:lnTo>
                  <a:pt x="1857" y="3437"/>
                </a:lnTo>
                <a:lnTo>
                  <a:pt x="310" y="3437"/>
                </a:lnTo>
                <a:lnTo>
                  <a:pt x="310" y="4258"/>
                </a:lnTo>
                <a:lnTo>
                  <a:pt x="1857" y="4258"/>
                </a:lnTo>
                <a:lnTo>
                  <a:pt x="1857" y="4705"/>
                </a:lnTo>
                <a:lnTo>
                  <a:pt x="0" y="4705"/>
                </a:lnTo>
                <a:lnTo>
                  <a:pt x="0" y="0"/>
                </a:lnTo>
                <a:lnTo>
                  <a:pt x="3351" y="0"/>
                </a:lnTo>
                <a:lnTo>
                  <a:pt x="3351" y="2262"/>
                </a:lnTo>
                <a:close/>
                <a:moveTo>
                  <a:pt x="2237" y="684"/>
                </a:moveTo>
                <a:cubicBezTo>
                  <a:pt x="2237" y="871"/>
                  <a:pt x="2389" y="1023"/>
                  <a:pt x="2576" y="1023"/>
                </a:cubicBezTo>
                <a:cubicBezTo>
                  <a:pt x="2764" y="1023"/>
                  <a:pt x="2916" y="871"/>
                  <a:pt x="2916" y="684"/>
                </a:cubicBezTo>
                <a:cubicBezTo>
                  <a:pt x="2916" y="496"/>
                  <a:pt x="2764" y="344"/>
                  <a:pt x="2576" y="344"/>
                </a:cubicBezTo>
                <a:cubicBezTo>
                  <a:pt x="2389" y="344"/>
                  <a:pt x="2237" y="496"/>
                  <a:pt x="2237" y="684"/>
                </a:cubicBezTo>
                <a:close/>
                <a:moveTo>
                  <a:pt x="1400" y="684"/>
                </a:moveTo>
                <a:cubicBezTo>
                  <a:pt x="1400" y="871"/>
                  <a:pt x="1553" y="1023"/>
                  <a:pt x="1740" y="1023"/>
                </a:cubicBezTo>
                <a:cubicBezTo>
                  <a:pt x="1928" y="1023"/>
                  <a:pt x="2080" y="871"/>
                  <a:pt x="2080" y="684"/>
                </a:cubicBezTo>
                <a:cubicBezTo>
                  <a:pt x="2080" y="496"/>
                  <a:pt x="1928" y="344"/>
                  <a:pt x="1740" y="344"/>
                </a:cubicBezTo>
                <a:cubicBezTo>
                  <a:pt x="1553" y="344"/>
                  <a:pt x="1400" y="496"/>
                  <a:pt x="1400" y="684"/>
                </a:cubicBezTo>
                <a:close/>
                <a:moveTo>
                  <a:pt x="3076" y="1328"/>
                </a:moveTo>
                <a:lnTo>
                  <a:pt x="310" y="1328"/>
                </a:lnTo>
                <a:lnTo>
                  <a:pt x="310" y="2148"/>
                </a:lnTo>
                <a:lnTo>
                  <a:pt x="3076" y="2148"/>
                </a:lnTo>
                <a:lnTo>
                  <a:pt x="3076" y="1328"/>
                </a:lnTo>
                <a:close/>
                <a:moveTo>
                  <a:pt x="2865" y="1937"/>
                </a:moveTo>
                <a:lnTo>
                  <a:pt x="521" y="1937"/>
                </a:lnTo>
                <a:lnTo>
                  <a:pt x="521" y="1539"/>
                </a:lnTo>
                <a:lnTo>
                  <a:pt x="2865" y="1539"/>
                </a:lnTo>
                <a:lnTo>
                  <a:pt x="2865" y="1937"/>
                </a:lnTo>
                <a:close/>
                <a:moveTo>
                  <a:pt x="2705" y="1668"/>
                </a:moveTo>
                <a:lnTo>
                  <a:pt x="2385" y="1668"/>
                </a:lnTo>
                <a:lnTo>
                  <a:pt x="2385" y="1779"/>
                </a:lnTo>
                <a:lnTo>
                  <a:pt x="2705" y="1779"/>
                </a:lnTo>
                <a:lnTo>
                  <a:pt x="2705" y="1668"/>
                </a:lnTo>
                <a:close/>
                <a:moveTo>
                  <a:pt x="4499" y="4930"/>
                </a:moveTo>
                <a:lnTo>
                  <a:pt x="4499" y="5108"/>
                </a:lnTo>
                <a:cubicBezTo>
                  <a:pt x="4991" y="5124"/>
                  <a:pt x="5346" y="5169"/>
                  <a:pt x="5346" y="5223"/>
                </a:cubicBezTo>
                <a:cubicBezTo>
                  <a:pt x="5346" y="5291"/>
                  <a:pt x="4790" y="5345"/>
                  <a:pt x="4105" y="5345"/>
                </a:cubicBezTo>
                <a:cubicBezTo>
                  <a:pt x="3420" y="5345"/>
                  <a:pt x="2865" y="5291"/>
                  <a:pt x="2865" y="5223"/>
                </a:cubicBezTo>
                <a:cubicBezTo>
                  <a:pt x="2865" y="5175"/>
                  <a:pt x="3151" y="5133"/>
                  <a:pt x="3566" y="5114"/>
                </a:cubicBezTo>
                <a:lnTo>
                  <a:pt x="3566" y="4930"/>
                </a:lnTo>
                <a:lnTo>
                  <a:pt x="2095" y="4930"/>
                </a:lnTo>
                <a:lnTo>
                  <a:pt x="2095" y="2456"/>
                </a:lnTo>
                <a:lnTo>
                  <a:pt x="5969" y="2456"/>
                </a:lnTo>
                <a:lnTo>
                  <a:pt x="5969" y="4930"/>
                </a:lnTo>
                <a:lnTo>
                  <a:pt x="4499" y="4930"/>
                </a:lnTo>
                <a:close/>
                <a:moveTo>
                  <a:pt x="5715" y="4718"/>
                </a:moveTo>
                <a:lnTo>
                  <a:pt x="5715" y="2646"/>
                </a:lnTo>
                <a:lnTo>
                  <a:pt x="2350" y="2646"/>
                </a:lnTo>
                <a:lnTo>
                  <a:pt x="2350" y="4717"/>
                </a:lnTo>
                <a:lnTo>
                  <a:pt x="5715" y="4717"/>
                </a:lnTo>
                <a:lnTo>
                  <a:pt x="5715" y="47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iṥḷïdé"/>
          <p:cNvSpPr txBox="1"/>
          <p:nvPr/>
        </p:nvSpPr>
        <p:spPr>
          <a:xfrm>
            <a:off x="4546130" y="4167332"/>
            <a:ext cx="3154447" cy="678094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iṥḷïdé"/>
          <p:cNvSpPr txBox="1"/>
          <p:nvPr/>
        </p:nvSpPr>
        <p:spPr>
          <a:xfrm>
            <a:off x="8364452" y="4167332"/>
            <a:ext cx="3154447" cy="678094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3" name="íṥ1ïḓe">
            <a:extLst>
              <a:ext uri="{FF2B5EF4-FFF2-40B4-BE49-F238E27FC236}">
                <a16:creationId xmlns:a16="http://schemas.microsoft.com/office/drawing/2014/main" xmlns="" id="{811FA61C-2857-4BE1-A3DA-15D3B80E2165}"/>
              </a:ext>
            </a:extLst>
          </p:cNvPr>
          <p:cNvSpPr txBox="1"/>
          <p:nvPr/>
        </p:nvSpPr>
        <p:spPr>
          <a:xfrm>
            <a:off x="698501" y="1241738"/>
            <a:ext cx="10845800" cy="5819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请输入你的研究内容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ïṡḷiḋé">
            <a:extLst>
              <a:ext uri="{FF2B5EF4-FFF2-40B4-BE49-F238E27FC236}">
                <a16:creationId xmlns:a16="http://schemas.microsoft.com/office/drawing/2014/main" xmlns="" id="{161B4997-97EA-4A16-A732-D327CAC9B7D6}"/>
              </a:ext>
            </a:extLst>
          </p:cNvPr>
          <p:cNvSpPr txBox="1"/>
          <p:nvPr/>
        </p:nvSpPr>
        <p:spPr>
          <a:xfrm>
            <a:off x="698505" y="1815860"/>
            <a:ext cx="10845796" cy="3651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</a:t>
            </a:r>
            <a:endParaRPr lang="en-US" altLang="zh-CN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í$lidè"/>
          <p:cNvSpPr txBox="1"/>
          <p:nvPr/>
        </p:nvSpPr>
        <p:spPr>
          <a:xfrm>
            <a:off x="4938170" y="4603608"/>
            <a:ext cx="2302959" cy="14939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请输入你研究内容，请输入你研究内容，请输入你研究内容，请输入你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研究内容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í$lidè"/>
          <p:cNvSpPr txBox="1"/>
          <p:nvPr/>
        </p:nvSpPr>
        <p:spPr>
          <a:xfrm>
            <a:off x="8729048" y="4603608"/>
            <a:ext cx="2302959" cy="14939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请输入你研究内容，请输入你研究内容，请输入你研究内容，请输入你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研究内容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E366F9B-A2EA-4120-A3BB-C7CE0826D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6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02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研究内容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CAC3-25EB-405C-80FE-4980FA2A58BD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A86F091-0AD5-45C1-B391-2149C31BC94A}"/>
              </a:ext>
            </a:extLst>
          </p:cNvPr>
          <p:cNvSpPr/>
          <p:nvPr/>
        </p:nvSpPr>
        <p:spPr>
          <a:xfrm>
            <a:off x="1952596" y="1000108"/>
            <a:ext cx="8241468" cy="5517592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2ABA2B8-EE33-447C-AEED-63859C044B86}"/>
              </a:ext>
            </a:extLst>
          </p:cNvPr>
          <p:cNvGrpSpPr/>
          <p:nvPr/>
        </p:nvGrpSpPr>
        <p:grpSpPr>
          <a:xfrm>
            <a:off x="1681246" y="1205106"/>
            <a:ext cx="8829509" cy="4639830"/>
            <a:chOff x="1344446" y="1130132"/>
            <a:chExt cx="9490183" cy="4987006"/>
          </a:xfrm>
        </p:grpSpPr>
        <p:sp>
          <p:nvSpPr>
            <p:cNvPr id="23" name="타원 9">
              <a:extLst>
                <a:ext uri="{FF2B5EF4-FFF2-40B4-BE49-F238E27FC236}">
                  <a16:creationId xmlns:a16="http://schemas.microsoft.com/office/drawing/2014/main" xmlns="" id="{0D43057F-6A9B-4AAA-B37B-BF65DBC74907}"/>
                </a:ext>
              </a:extLst>
            </p:cNvPr>
            <p:cNvSpPr/>
            <p:nvPr/>
          </p:nvSpPr>
          <p:spPr bwMode="auto">
            <a:xfrm>
              <a:off x="3881422" y="1643050"/>
              <a:ext cx="4429156" cy="4429156"/>
            </a:xfrm>
            <a:prstGeom prst="ellipse">
              <a:avLst/>
            </a:prstGeom>
            <a:noFill/>
            <a:ln w="25400" cmpd="sng">
              <a:solidFill>
                <a:schemeClr val="accent2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300B75ED-9502-44A3-A880-BCFB1A893738}"/>
                </a:ext>
              </a:extLst>
            </p:cNvPr>
            <p:cNvSpPr/>
            <p:nvPr/>
          </p:nvSpPr>
          <p:spPr>
            <a:xfrm>
              <a:off x="5144638" y="2888584"/>
              <a:ext cx="1902724" cy="1902724"/>
            </a:xfrm>
            <a:custGeom>
              <a:avLst/>
              <a:gdLst>
                <a:gd name="connsiteX0" fmla="*/ 0 w 1902724"/>
                <a:gd name="connsiteY0" fmla="*/ 951362 h 1902724"/>
                <a:gd name="connsiteX1" fmla="*/ 951362 w 1902724"/>
                <a:gd name="connsiteY1" fmla="*/ 0 h 1902724"/>
                <a:gd name="connsiteX2" fmla="*/ 1902724 w 1902724"/>
                <a:gd name="connsiteY2" fmla="*/ 951362 h 1902724"/>
                <a:gd name="connsiteX3" fmla="*/ 951362 w 1902724"/>
                <a:gd name="connsiteY3" fmla="*/ 1902724 h 1902724"/>
                <a:gd name="connsiteX4" fmla="*/ 0 w 1902724"/>
                <a:gd name="connsiteY4" fmla="*/ 951362 h 190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2724" h="1902724">
                  <a:moveTo>
                    <a:pt x="0" y="951362"/>
                  </a:moveTo>
                  <a:cubicBezTo>
                    <a:pt x="0" y="425939"/>
                    <a:pt x="425939" y="0"/>
                    <a:pt x="951362" y="0"/>
                  </a:cubicBezTo>
                  <a:cubicBezTo>
                    <a:pt x="1476785" y="0"/>
                    <a:pt x="1902724" y="425939"/>
                    <a:pt x="1902724" y="951362"/>
                  </a:cubicBezTo>
                  <a:cubicBezTo>
                    <a:pt x="1902724" y="1476785"/>
                    <a:pt x="1476785" y="1902724"/>
                    <a:pt x="951362" y="1902724"/>
                  </a:cubicBezTo>
                  <a:cubicBezTo>
                    <a:pt x="425939" y="1902724"/>
                    <a:pt x="0" y="1476785"/>
                    <a:pt x="0" y="951362"/>
                  </a:cubicBez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none" lIns="361197" tIns="361197" rIns="361197" bIns="361197" numCol="1" spcCol="1270" anchor="ctr" anchorCtr="0">
              <a:noAutofit/>
            </a:bodyPr>
            <a:lstStyle/>
            <a:p>
              <a:pPr marL="0" marR="0" lvl="0" indent="0" algn="ctr" defTabSz="2889250" rtl="0" eaLnBrk="1" fontAlgn="auto" latinLnBrk="1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8B751146-2343-4049-939F-CB69C1BB3F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76000" y="1130132"/>
              <a:ext cx="1354280" cy="1354280"/>
            </a:xfrm>
            <a:custGeom>
              <a:avLst/>
              <a:gdLst>
                <a:gd name="connsiteX0" fmla="*/ 0 w 1290407"/>
                <a:gd name="connsiteY0" fmla="*/ 645204 h 1290407"/>
                <a:gd name="connsiteX1" fmla="*/ 645204 w 1290407"/>
                <a:gd name="connsiteY1" fmla="*/ 0 h 1290407"/>
                <a:gd name="connsiteX2" fmla="*/ 1290408 w 1290407"/>
                <a:gd name="connsiteY2" fmla="*/ 645204 h 1290407"/>
                <a:gd name="connsiteX3" fmla="*/ 645204 w 1290407"/>
                <a:gd name="connsiteY3" fmla="*/ 1290408 h 1290407"/>
                <a:gd name="connsiteX4" fmla="*/ 0 w 1290407"/>
                <a:gd name="connsiteY4" fmla="*/ 645204 h 129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407" h="1290407">
                  <a:moveTo>
                    <a:pt x="0" y="645204"/>
                  </a:moveTo>
                  <a:cubicBezTo>
                    <a:pt x="0" y="288868"/>
                    <a:pt x="288868" y="0"/>
                    <a:pt x="645204" y="0"/>
                  </a:cubicBezTo>
                  <a:cubicBezTo>
                    <a:pt x="1001540" y="0"/>
                    <a:pt x="1290408" y="288868"/>
                    <a:pt x="1290408" y="645204"/>
                  </a:cubicBezTo>
                  <a:cubicBezTo>
                    <a:pt x="1290408" y="1001540"/>
                    <a:pt x="1001540" y="1290408"/>
                    <a:pt x="645204" y="1290408"/>
                  </a:cubicBezTo>
                  <a:cubicBezTo>
                    <a:pt x="288868" y="1290408"/>
                    <a:pt x="0" y="1001540"/>
                    <a:pt x="0" y="645204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4376" tIns="214376" rIns="214376" bIns="214376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1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889000" rtl="0" eaLnBrk="1" fontAlgn="auto" latinLnBrk="1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9F795F21-62B2-480B-847A-6B87D16868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93438" y="4762852"/>
              <a:ext cx="1354280" cy="1354280"/>
            </a:xfrm>
            <a:custGeom>
              <a:avLst/>
              <a:gdLst>
                <a:gd name="connsiteX0" fmla="*/ 0 w 1754861"/>
                <a:gd name="connsiteY0" fmla="*/ 877423 h 1754845"/>
                <a:gd name="connsiteX1" fmla="*/ 877431 w 1754861"/>
                <a:gd name="connsiteY1" fmla="*/ 0 h 1754845"/>
                <a:gd name="connsiteX2" fmla="*/ 1754862 w 1754861"/>
                <a:gd name="connsiteY2" fmla="*/ 877423 h 1754845"/>
                <a:gd name="connsiteX3" fmla="*/ 877431 w 1754861"/>
                <a:gd name="connsiteY3" fmla="*/ 1754846 h 1754845"/>
                <a:gd name="connsiteX4" fmla="*/ 0 w 1754861"/>
                <a:gd name="connsiteY4" fmla="*/ 877423 h 175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861" h="1754845">
                  <a:moveTo>
                    <a:pt x="0" y="877423"/>
                  </a:moveTo>
                  <a:cubicBezTo>
                    <a:pt x="0" y="392836"/>
                    <a:pt x="392839" y="0"/>
                    <a:pt x="877431" y="0"/>
                  </a:cubicBezTo>
                  <a:cubicBezTo>
                    <a:pt x="1362023" y="0"/>
                    <a:pt x="1754862" y="392836"/>
                    <a:pt x="1754862" y="877423"/>
                  </a:cubicBezTo>
                  <a:cubicBezTo>
                    <a:pt x="1754862" y="1362010"/>
                    <a:pt x="1362023" y="1754846"/>
                    <a:pt x="877431" y="1754846"/>
                  </a:cubicBezTo>
                  <a:cubicBezTo>
                    <a:pt x="392839" y="1754846"/>
                    <a:pt x="0" y="1362010"/>
                    <a:pt x="0" y="877423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87473" tIns="287471" rIns="287473" bIns="287471" numCol="1" spcCol="1270" anchor="ctr" anchorCtr="0">
              <a:noAutofit/>
            </a:bodyPr>
            <a:lstStyle/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lang="en-US" altLang="zh-CN" sz="2000" b="1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ko-KR" altLang="en-US" sz="2000" b="1" dirty="0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07DDD333-63EA-4FEB-A4FF-CAE38BDEC4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5362" y="4762857"/>
              <a:ext cx="1354280" cy="1354281"/>
            </a:xfrm>
            <a:custGeom>
              <a:avLst/>
              <a:gdLst>
                <a:gd name="connsiteX0" fmla="*/ 0 w 1754861"/>
                <a:gd name="connsiteY0" fmla="*/ 877423 h 1754845"/>
                <a:gd name="connsiteX1" fmla="*/ 877431 w 1754861"/>
                <a:gd name="connsiteY1" fmla="*/ 0 h 1754845"/>
                <a:gd name="connsiteX2" fmla="*/ 1754862 w 1754861"/>
                <a:gd name="connsiteY2" fmla="*/ 877423 h 1754845"/>
                <a:gd name="connsiteX3" fmla="*/ 877431 w 1754861"/>
                <a:gd name="connsiteY3" fmla="*/ 1754846 h 1754845"/>
                <a:gd name="connsiteX4" fmla="*/ 0 w 1754861"/>
                <a:gd name="connsiteY4" fmla="*/ 877423 h 175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861" h="1754845">
                  <a:moveTo>
                    <a:pt x="0" y="877423"/>
                  </a:moveTo>
                  <a:cubicBezTo>
                    <a:pt x="0" y="392836"/>
                    <a:pt x="392839" y="0"/>
                    <a:pt x="877431" y="0"/>
                  </a:cubicBezTo>
                  <a:cubicBezTo>
                    <a:pt x="1362023" y="0"/>
                    <a:pt x="1754862" y="392836"/>
                    <a:pt x="1754862" y="877423"/>
                  </a:cubicBezTo>
                  <a:cubicBezTo>
                    <a:pt x="1754862" y="1362010"/>
                    <a:pt x="1362023" y="1754846"/>
                    <a:pt x="877431" y="1754846"/>
                  </a:cubicBezTo>
                  <a:cubicBezTo>
                    <a:pt x="392839" y="1754846"/>
                    <a:pt x="0" y="1362010"/>
                    <a:pt x="0" y="877423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87473" tIns="287471" rIns="287473" bIns="287471" numCol="1" spcCol="1270" anchor="ctr" anchorCtr="0">
              <a:noAutofit/>
            </a:bodyPr>
            <a:lstStyle/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lang="en-US" altLang="zh-CN" sz="2000" b="1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ko-KR" altLang="en-US" sz="2000" b="1" dirty="0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8189DBEB-B1A5-432E-A897-27E862DD18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86361" y="2428868"/>
              <a:ext cx="1354280" cy="1354281"/>
            </a:xfrm>
            <a:custGeom>
              <a:avLst/>
              <a:gdLst>
                <a:gd name="connsiteX0" fmla="*/ 0 w 1546159"/>
                <a:gd name="connsiteY0" fmla="*/ 773080 h 1546159"/>
                <a:gd name="connsiteX1" fmla="*/ 773080 w 1546159"/>
                <a:gd name="connsiteY1" fmla="*/ 0 h 1546159"/>
                <a:gd name="connsiteX2" fmla="*/ 1546160 w 1546159"/>
                <a:gd name="connsiteY2" fmla="*/ 773080 h 1546159"/>
                <a:gd name="connsiteX3" fmla="*/ 773080 w 1546159"/>
                <a:gd name="connsiteY3" fmla="*/ 1546160 h 1546159"/>
                <a:gd name="connsiteX4" fmla="*/ 0 w 1546159"/>
                <a:gd name="connsiteY4" fmla="*/ 773080 h 154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6159" h="1546159">
                  <a:moveTo>
                    <a:pt x="0" y="773080"/>
                  </a:moveTo>
                  <a:cubicBezTo>
                    <a:pt x="0" y="346120"/>
                    <a:pt x="346120" y="0"/>
                    <a:pt x="773080" y="0"/>
                  </a:cubicBezTo>
                  <a:cubicBezTo>
                    <a:pt x="1200040" y="0"/>
                    <a:pt x="1546160" y="346120"/>
                    <a:pt x="1546160" y="773080"/>
                  </a:cubicBezTo>
                  <a:cubicBezTo>
                    <a:pt x="1546160" y="1200040"/>
                    <a:pt x="1200040" y="1546160"/>
                    <a:pt x="773080" y="1546160"/>
                  </a:cubicBezTo>
                  <a:cubicBezTo>
                    <a:pt x="346120" y="1546160"/>
                    <a:pt x="0" y="1200040"/>
                    <a:pt x="0" y="773080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none" lIns="251830" tIns="251830" rIns="251830" bIns="251830" numCol="1" spcCol="1270" anchor="ctr" anchorCtr="0">
              <a:noAutofit/>
            </a:bodyPr>
            <a:lstStyle/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lang="en-US" altLang="zh-CN" sz="2000" b="1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ko-KR" altLang="en-US" sz="2000" b="1" dirty="0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D76EB437-9ADA-4B9A-ACE6-0904062ABD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12440" y="2428868"/>
              <a:ext cx="1354280" cy="1354281"/>
            </a:xfrm>
            <a:custGeom>
              <a:avLst/>
              <a:gdLst>
                <a:gd name="connsiteX0" fmla="*/ 0 w 1546159"/>
                <a:gd name="connsiteY0" fmla="*/ 773080 h 1546159"/>
                <a:gd name="connsiteX1" fmla="*/ 773080 w 1546159"/>
                <a:gd name="connsiteY1" fmla="*/ 0 h 1546159"/>
                <a:gd name="connsiteX2" fmla="*/ 1546160 w 1546159"/>
                <a:gd name="connsiteY2" fmla="*/ 773080 h 1546159"/>
                <a:gd name="connsiteX3" fmla="*/ 773080 w 1546159"/>
                <a:gd name="connsiteY3" fmla="*/ 1546160 h 1546159"/>
                <a:gd name="connsiteX4" fmla="*/ 0 w 1546159"/>
                <a:gd name="connsiteY4" fmla="*/ 773080 h 154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6159" h="1546159">
                  <a:moveTo>
                    <a:pt x="0" y="773080"/>
                  </a:moveTo>
                  <a:cubicBezTo>
                    <a:pt x="0" y="346120"/>
                    <a:pt x="346120" y="0"/>
                    <a:pt x="773080" y="0"/>
                  </a:cubicBezTo>
                  <a:cubicBezTo>
                    <a:pt x="1200040" y="0"/>
                    <a:pt x="1546160" y="346120"/>
                    <a:pt x="1546160" y="773080"/>
                  </a:cubicBezTo>
                  <a:cubicBezTo>
                    <a:pt x="1546160" y="1200040"/>
                    <a:pt x="1200040" y="1546160"/>
                    <a:pt x="773080" y="1546160"/>
                  </a:cubicBezTo>
                  <a:cubicBezTo>
                    <a:pt x="346120" y="1546160"/>
                    <a:pt x="0" y="1200040"/>
                    <a:pt x="0" y="773080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51830" tIns="251830" rIns="251830" bIns="251830" numCol="1" spcCol="1270" anchor="ctr" anchorCtr="0">
              <a:noAutofit/>
            </a:bodyPr>
            <a:lstStyle/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lang="en-US" altLang="zh-CN" sz="2000" b="1" dirty="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ko-KR" altLang="en-US" sz="2000" b="1" dirty="0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12">
              <a:extLst>
                <a:ext uri="{FF2B5EF4-FFF2-40B4-BE49-F238E27FC236}">
                  <a16:creationId xmlns:a16="http://schemas.microsoft.com/office/drawing/2014/main" xmlns="" id="{D86A949E-87E9-42A2-84AA-6A6117AEB916}"/>
                </a:ext>
              </a:extLst>
            </p:cNvPr>
            <p:cNvSpPr txBox="1"/>
            <p:nvPr/>
          </p:nvSpPr>
          <p:spPr>
            <a:xfrm>
              <a:off x="7119030" y="1331392"/>
              <a:ext cx="2183320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请输入你研究内容。</a:t>
              </a:r>
              <a:endParaRPr lang="ko-KR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xmlns="" id="{5A13253B-B36B-4281-BC3D-5D7BC7CE1C9F}"/>
                </a:ext>
              </a:extLst>
            </p:cNvPr>
            <p:cNvSpPr txBox="1"/>
            <p:nvPr/>
          </p:nvSpPr>
          <p:spPr>
            <a:xfrm>
              <a:off x="8871846" y="2856480"/>
              <a:ext cx="1962783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14">
              <a:extLst>
                <a:ext uri="{FF2B5EF4-FFF2-40B4-BE49-F238E27FC236}">
                  <a16:creationId xmlns:a16="http://schemas.microsoft.com/office/drawing/2014/main" xmlns="" id="{6B77800C-87CC-477F-B9D6-0A70DAA8587F}"/>
                </a:ext>
              </a:extLst>
            </p:cNvPr>
            <p:cNvSpPr txBox="1"/>
            <p:nvPr/>
          </p:nvSpPr>
          <p:spPr>
            <a:xfrm>
              <a:off x="8116307" y="5238112"/>
              <a:ext cx="1962783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17">
              <a:extLst>
                <a:ext uri="{FF2B5EF4-FFF2-40B4-BE49-F238E27FC236}">
                  <a16:creationId xmlns:a16="http://schemas.microsoft.com/office/drawing/2014/main" xmlns="" id="{E273C1A7-200D-4B52-9E4E-3FB2C334DD1A}"/>
                </a:ext>
              </a:extLst>
            </p:cNvPr>
            <p:cNvSpPr txBox="1"/>
            <p:nvPr/>
          </p:nvSpPr>
          <p:spPr>
            <a:xfrm>
              <a:off x="2065728" y="5238112"/>
              <a:ext cx="1962783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8">
              <a:extLst>
                <a:ext uri="{FF2B5EF4-FFF2-40B4-BE49-F238E27FC236}">
                  <a16:creationId xmlns:a16="http://schemas.microsoft.com/office/drawing/2014/main" xmlns="" id="{5EC4C2ED-4B9F-457B-A41E-F1BD1FE1BA50}"/>
                </a:ext>
              </a:extLst>
            </p:cNvPr>
            <p:cNvSpPr txBox="1"/>
            <p:nvPr/>
          </p:nvSpPr>
          <p:spPr>
            <a:xfrm>
              <a:off x="1344446" y="2856480"/>
              <a:ext cx="1962783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E255CAA-0834-45A7-8BE5-7E53E37A0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02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研究内容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1F385-6890-421E-BECF-2DD2D90F792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3B41B08C-99B0-43BF-92AA-598B83C0F766}"/>
              </a:ext>
            </a:extLst>
          </p:cNvPr>
          <p:cNvCxnSpPr>
            <a:cxnSpLocks/>
          </p:cNvCxnSpPr>
          <p:nvPr/>
        </p:nvCxnSpPr>
        <p:spPr>
          <a:xfrm>
            <a:off x="698501" y="4292635"/>
            <a:ext cx="107616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A61E5538-C272-4FD7-A29D-D438F0A5E487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7522163" y="4292636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B84C5635-6FCE-44B6-B35B-16FD4DAB68BC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3682902" y="4292636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8861C7ED-0EF4-4C6F-A60E-6279D319CAF3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9924741" y="3506580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A986B530-41EC-4E3E-8666-61BAF8E8E32B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6081360" y="3506580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5B59D61C-30A3-45C6-B6B8-8FE90B537A1C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2237978" y="3506580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A699F02A-793F-49F1-ACFA-A05979D45EC6}"/>
              </a:ext>
            </a:extLst>
          </p:cNvPr>
          <p:cNvSpPr/>
          <p:nvPr/>
        </p:nvSpPr>
        <p:spPr>
          <a:xfrm>
            <a:off x="1371605" y="2953105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D265D24C-010E-459F-8EBE-9BA318E08257}"/>
              </a:ext>
            </a:extLst>
          </p:cNvPr>
          <p:cNvSpPr txBox="1"/>
          <p:nvPr/>
        </p:nvSpPr>
        <p:spPr>
          <a:xfrm>
            <a:off x="1659480" y="2604561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81D5511-7E6A-4B8D-8823-8D73A6C00195}"/>
              </a:ext>
            </a:extLst>
          </p:cNvPr>
          <p:cNvSpPr>
            <a:spLocks noChangeAspect="1"/>
          </p:cNvSpPr>
          <p:nvPr/>
        </p:nvSpPr>
        <p:spPr>
          <a:xfrm>
            <a:off x="1998264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35E18C4-1F47-4CEA-901D-CFF0F332F29C}"/>
              </a:ext>
            </a:extLst>
          </p:cNvPr>
          <p:cNvSpPr txBox="1"/>
          <p:nvPr/>
        </p:nvSpPr>
        <p:spPr>
          <a:xfrm>
            <a:off x="1938911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C790182B-3EF3-484A-B633-7C100C73D408}"/>
              </a:ext>
            </a:extLst>
          </p:cNvPr>
          <p:cNvSpPr>
            <a:spLocks noChangeAspect="1"/>
          </p:cNvSpPr>
          <p:nvPr/>
        </p:nvSpPr>
        <p:spPr>
          <a:xfrm>
            <a:off x="3825728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5E053CAA-CAB4-4491-BAA9-A5616F72AB41}"/>
              </a:ext>
            </a:extLst>
          </p:cNvPr>
          <p:cNvSpPr txBox="1"/>
          <p:nvPr/>
        </p:nvSpPr>
        <p:spPr>
          <a:xfrm>
            <a:off x="3766375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2015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316B461B-9A28-4DEC-8265-226579EE4A01}"/>
              </a:ext>
            </a:extLst>
          </p:cNvPr>
          <p:cNvSpPr>
            <a:spLocks noChangeAspect="1"/>
          </p:cNvSpPr>
          <p:nvPr/>
        </p:nvSpPr>
        <p:spPr>
          <a:xfrm>
            <a:off x="5783318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5AFE73E3-4D15-4AF0-8F11-D32162A0E335}"/>
              </a:ext>
            </a:extLst>
          </p:cNvPr>
          <p:cNvSpPr txBox="1"/>
          <p:nvPr/>
        </p:nvSpPr>
        <p:spPr>
          <a:xfrm>
            <a:off x="5723965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2016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39DA659F-B927-42EB-B753-FD6873CD187F}"/>
              </a:ext>
            </a:extLst>
          </p:cNvPr>
          <p:cNvSpPr>
            <a:spLocks noChangeAspect="1"/>
          </p:cNvSpPr>
          <p:nvPr/>
        </p:nvSpPr>
        <p:spPr>
          <a:xfrm>
            <a:off x="7673233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380516F5-1FB5-4D26-BD73-3BEFF09F2B59}"/>
              </a:ext>
            </a:extLst>
          </p:cNvPr>
          <p:cNvSpPr txBox="1"/>
          <p:nvPr/>
        </p:nvSpPr>
        <p:spPr>
          <a:xfrm>
            <a:off x="7613879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2017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F30D09CB-638A-4C6B-92F0-EB4F6C427B29}"/>
              </a:ext>
            </a:extLst>
          </p:cNvPr>
          <p:cNvSpPr>
            <a:spLocks noChangeAspect="1"/>
          </p:cNvSpPr>
          <p:nvPr/>
        </p:nvSpPr>
        <p:spPr>
          <a:xfrm>
            <a:off x="9619426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166848DD-BF81-4B46-AA78-9805B33E2EB2}"/>
              </a:ext>
            </a:extLst>
          </p:cNvPr>
          <p:cNvSpPr txBox="1"/>
          <p:nvPr/>
        </p:nvSpPr>
        <p:spPr>
          <a:xfrm>
            <a:off x="9560073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2018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B4C3F7C0-580A-43CD-871B-B83AB8B1312C}"/>
              </a:ext>
            </a:extLst>
          </p:cNvPr>
          <p:cNvSpPr/>
          <p:nvPr/>
        </p:nvSpPr>
        <p:spPr>
          <a:xfrm>
            <a:off x="5232756" y="2953105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请输入你研究内容，请输入你研究内容，请输入你研究内容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0CF1D94F-52C3-4F55-A344-604FC4E04C1F}"/>
              </a:ext>
            </a:extLst>
          </p:cNvPr>
          <p:cNvSpPr txBox="1"/>
          <p:nvPr/>
        </p:nvSpPr>
        <p:spPr>
          <a:xfrm>
            <a:off x="5520631" y="2604561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7B280F79-8DF0-4E00-B750-2E380917FB5E}"/>
              </a:ext>
            </a:extLst>
          </p:cNvPr>
          <p:cNvSpPr/>
          <p:nvPr/>
        </p:nvSpPr>
        <p:spPr>
          <a:xfrm>
            <a:off x="9063653" y="2953105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FACE7E81-C336-4E55-AF9C-005E35D64BA2}"/>
              </a:ext>
            </a:extLst>
          </p:cNvPr>
          <p:cNvSpPr txBox="1"/>
          <p:nvPr/>
        </p:nvSpPr>
        <p:spPr>
          <a:xfrm>
            <a:off x="9351528" y="2604561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689AB09A-D4AB-45E1-8E96-ACF38F090BE3}"/>
              </a:ext>
            </a:extLst>
          </p:cNvPr>
          <p:cNvSpPr/>
          <p:nvPr/>
        </p:nvSpPr>
        <p:spPr>
          <a:xfrm>
            <a:off x="2418205" y="5282191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3B754B3B-A62F-4428-A0F2-0D0E86187E16}"/>
              </a:ext>
            </a:extLst>
          </p:cNvPr>
          <p:cNvSpPr txBox="1"/>
          <p:nvPr/>
        </p:nvSpPr>
        <p:spPr>
          <a:xfrm>
            <a:off x="2706080" y="4933647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8AC944C5-EBB9-48AF-85B0-72200A9E3271}"/>
              </a:ext>
            </a:extLst>
          </p:cNvPr>
          <p:cNvSpPr/>
          <p:nvPr/>
        </p:nvSpPr>
        <p:spPr>
          <a:xfrm>
            <a:off x="6270494" y="5282191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74AE4D2D-326D-4388-8EAB-391451107384}"/>
              </a:ext>
            </a:extLst>
          </p:cNvPr>
          <p:cNvSpPr txBox="1"/>
          <p:nvPr/>
        </p:nvSpPr>
        <p:spPr>
          <a:xfrm>
            <a:off x="6558369" y="4933647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0" name="íṥ1ïḓe">
            <a:extLst>
              <a:ext uri="{FF2B5EF4-FFF2-40B4-BE49-F238E27FC236}">
                <a16:creationId xmlns:a16="http://schemas.microsoft.com/office/drawing/2014/main" xmlns="" id="{4518CD13-E4EA-4057-847C-1F738E43A29F}"/>
              </a:ext>
            </a:extLst>
          </p:cNvPr>
          <p:cNvSpPr txBox="1"/>
          <p:nvPr/>
        </p:nvSpPr>
        <p:spPr>
          <a:xfrm>
            <a:off x="698501" y="1241738"/>
            <a:ext cx="10845800" cy="5819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请输入你的研究内容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ïṡḷiḋé">
            <a:extLst>
              <a:ext uri="{FF2B5EF4-FFF2-40B4-BE49-F238E27FC236}">
                <a16:creationId xmlns:a16="http://schemas.microsoft.com/office/drawing/2014/main" xmlns="" id="{A20B3381-CA45-441C-A930-547729A849DC}"/>
              </a:ext>
            </a:extLst>
          </p:cNvPr>
          <p:cNvSpPr txBox="1"/>
          <p:nvPr/>
        </p:nvSpPr>
        <p:spPr>
          <a:xfrm>
            <a:off x="698505" y="1815860"/>
            <a:ext cx="10845796" cy="3651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</a:t>
            </a:r>
            <a:endParaRPr lang="en-US" altLang="zh-CN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17DB9951-B437-40DB-BE3E-ED10E71D7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55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研究方法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3197-01A7-4D27-9202-73CCAE49E55A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AA545EC-8469-4D39-BCD6-33A4B7796DDE}"/>
              </a:ext>
            </a:extLst>
          </p:cNvPr>
          <p:cNvSpPr/>
          <p:nvPr/>
        </p:nvSpPr>
        <p:spPr>
          <a:xfrm>
            <a:off x="958646" y="3141222"/>
            <a:ext cx="2628900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57E2F40-A330-470F-8115-3054380C5650}"/>
              </a:ext>
            </a:extLst>
          </p:cNvPr>
          <p:cNvSpPr txBox="1"/>
          <p:nvPr/>
        </p:nvSpPr>
        <p:spPr>
          <a:xfrm>
            <a:off x="850493" y="4092799"/>
            <a:ext cx="2921407" cy="183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alphabet-letters-a-b-and-c_27482">
            <a:extLst>
              <a:ext uri="{FF2B5EF4-FFF2-40B4-BE49-F238E27FC236}">
                <a16:creationId xmlns:a16="http://schemas.microsoft.com/office/drawing/2014/main" xmlns="" id="{8BF5B69B-25F9-4F83-AD6A-7849C973DF4C}"/>
              </a:ext>
            </a:extLst>
          </p:cNvPr>
          <p:cNvSpPr>
            <a:spLocks noChangeAspect="1"/>
          </p:cNvSpPr>
          <p:nvPr/>
        </p:nvSpPr>
        <p:spPr bwMode="auto">
          <a:xfrm>
            <a:off x="1832312" y="1736920"/>
            <a:ext cx="881568" cy="970292"/>
          </a:xfrm>
          <a:custGeom>
            <a:avLst/>
            <a:gdLst>
              <a:gd name="connsiteX0" fmla="*/ 483916 w 551575"/>
              <a:gd name="connsiteY0" fmla="*/ 414412 h 607087"/>
              <a:gd name="connsiteX1" fmla="*/ 517566 w 551575"/>
              <a:gd name="connsiteY1" fmla="*/ 426321 h 607087"/>
              <a:gd name="connsiteX2" fmla="*/ 536841 w 551575"/>
              <a:gd name="connsiteY2" fmla="*/ 444102 h 607087"/>
              <a:gd name="connsiteX3" fmla="*/ 548439 w 551575"/>
              <a:gd name="connsiteY3" fmla="*/ 465309 h 607087"/>
              <a:gd name="connsiteX4" fmla="*/ 551380 w 551575"/>
              <a:gd name="connsiteY4" fmla="*/ 486027 h 607087"/>
              <a:gd name="connsiteX5" fmla="*/ 544682 w 551575"/>
              <a:gd name="connsiteY5" fmla="*/ 502013 h 607087"/>
              <a:gd name="connsiteX6" fmla="*/ 536351 w 551575"/>
              <a:gd name="connsiteY6" fmla="*/ 507234 h 607087"/>
              <a:gd name="connsiteX7" fmla="*/ 526060 w 551575"/>
              <a:gd name="connsiteY7" fmla="*/ 508702 h 607087"/>
              <a:gd name="connsiteX8" fmla="*/ 516586 w 551575"/>
              <a:gd name="connsiteY8" fmla="*/ 508049 h 607087"/>
              <a:gd name="connsiteX9" fmla="*/ 511032 w 551575"/>
              <a:gd name="connsiteY9" fmla="*/ 506255 h 607087"/>
              <a:gd name="connsiteX10" fmla="*/ 504498 w 551575"/>
              <a:gd name="connsiteY10" fmla="*/ 498098 h 607087"/>
              <a:gd name="connsiteX11" fmla="*/ 504171 w 551575"/>
              <a:gd name="connsiteY11" fmla="*/ 487984 h 607087"/>
              <a:gd name="connsiteX12" fmla="*/ 502048 w 551575"/>
              <a:gd name="connsiteY12" fmla="*/ 472160 h 607087"/>
              <a:gd name="connsiteX13" fmla="*/ 494044 w 551575"/>
              <a:gd name="connsiteY13" fmla="*/ 460089 h 607087"/>
              <a:gd name="connsiteX14" fmla="*/ 478525 w 551575"/>
              <a:gd name="connsiteY14" fmla="*/ 454869 h 607087"/>
              <a:gd name="connsiteX15" fmla="*/ 460393 w 551575"/>
              <a:gd name="connsiteY15" fmla="*/ 458294 h 607087"/>
              <a:gd name="connsiteX16" fmla="*/ 441935 w 551575"/>
              <a:gd name="connsiteY16" fmla="*/ 468735 h 607087"/>
              <a:gd name="connsiteX17" fmla="*/ 426253 w 551575"/>
              <a:gd name="connsiteY17" fmla="*/ 484069 h 607087"/>
              <a:gd name="connsiteX18" fmla="*/ 414819 w 551575"/>
              <a:gd name="connsiteY18" fmla="*/ 504624 h 607087"/>
              <a:gd name="connsiteX19" fmla="*/ 411878 w 551575"/>
              <a:gd name="connsiteY19" fmla="*/ 525015 h 607087"/>
              <a:gd name="connsiteX20" fmla="*/ 417269 w 551575"/>
              <a:gd name="connsiteY20" fmla="*/ 543286 h 607087"/>
              <a:gd name="connsiteX21" fmla="*/ 430664 w 551575"/>
              <a:gd name="connsiteY21" fmla="*/ 558131 h 607087"/>
              <a:gd name="connsiteX22" fmla="*/ 448306 w 551575"/>
              <a:gd name="connsiteY22" fmla="*/ 563840 h 607087"/>
              <a:gd name="connsiteX23" fmla="*/ 468888 w 551575"/>
              <a:gd name="connsiteY23" fmla="*/ 564493 h 607087"/>
              <a:gd name="connsiteX24" fmla="*/ 477382 w 551575"/>
              <a:gd name="connsiteY24" fmla="*/ 564493 h 607087"/>
              <a:gd name="connsiteX25" fmla="*/ 482936 w 551575"/>
              <a:gd name="connsiteY25" fmla="*/ 567103 h 607087"/>
              <a:gd name="connsiteX26" fmla="*/ 489143 w 551575"/>
              <a:gd name="connsiteY26" fmla="*/ 577380 h 607087"/>
              <a:gd name="connsiteX27" fmla="*/ 487510 w 551575"/>
              <a:gd name="connsiteY27" fmla="*/ 588310 h 607087"/>
              <a:gd name="connsiteX28" fmla="*/ 473952 w 551575"/>
              <a:gd name="connsiteY28" fmla="*/ 602013 h 607087"/>
              <a:gd name="connsiteX29" fmla="*/ 452389 w 551575"/>
              <a:gd name="connsiteY29" fmla="*/ 607070 h 607087"/>
              <a:gd name="connsiteX30" fmla="*/ 427397 w 551575"/>
              <a:gd name="connsiteY30" fmla="*/ 603970 h 607087"/>
              <a:gd name="connsiteX31" fmla="*/ 403874 w 551575"/>
              <a:gd name="connsiteY31" fmla="*/ 593693 h 607087"/>
              <a:gd name="connsiteX32" fmla="*/ 376921 w 551575"/>
              <a:gd name="connsiteY32" fmla="*/ 566940 h 607087"/>
              <a:gd name="connsiteX33" fmla="*/ 364834 w 551575"/>
              <a:gd name="connsiteY33" fmla="*/ 533824 h 607087"/>
              <a:gd name="connsiteX34" fmla="*/ 367120 w 551575"/>
              <a:gd name="connsiteY34" fmla="*/ 497772 h 607087"/>
              <a:gd name="connsiteX35" fmla="*/ 383782 w 551575"/>
              <a:gd name="connsiteY35" fmla="*/ 462373 h 607087"/>
              <a:gd name="connsiteX36" fmla="*/ 412205 w 551575"/>
              <a:gd name="connsiteY36" fmla="*/ 433825 h 607087"/>
              <a:gd name="connsiteX37" fmla="*/ 447162 w 551575"/>
              <a:gd name="connsiteY37" fmla="*/ 417348 h 607087"/>
              <a:gd name="connsiteX38" fmla="*/ 483916 w 551575"/>
              <a:gd name="connsiteY38" fmla="*/ 414412 h 607087"/>
              <a:gd name="connsiteX39" fmla="*/ 300130 w 551575"/>
              <a:gd name="connsiteY39" fmla="*/ 378530 h 607087"/>
              <a:gd name="connsiteX40" fmla="*/ 304215 w 551575"/>
              <a:gd name="connsiteY40" fmla="*/ 378530 h 607087"/>
              <a:gd name="connsiteX41" fmla="*/ 308626 w 551575"/>
              <a:gd name="connsiteY41" fmla="*/ 379346 h 607087"/>
              <a:gd name="connsiteX42" fmla="*/ 314018 w 551575"/>
              <a:gd name="connsiteY42" fmla="*/ 381303 h 607087"/>
              <a:gd name="connsiteX43" fmla="*/ 316469 w 551575"/>
              <a:gd name="connsiteY43" fmla="*/ 386197 h 607087"/>
              <a:gd name="connsiteX44" fmla="*/ 317449 w 551575"/>
              <a:gd name="connsiteY44" fmla="*/ 392396 h 607087"/>
              <a:gd name="connsiteX45" fmla="*/ 317286 w 551575"/>
              <a:gd name="connsiteY45" fmla="*/ 398432 h 607087"/>
              <a:gd name="connsiteX46" fmla="*/ 317122 w 551575"/>
              <a:gd name="connsiteY46" fmla="*/ 399900 h 607087"/>
              <a:gd name="connsiteX47" fmla="*/ 317122 w 551575"/>
              <a:gd name="connsiteY47" fmla="*/ 401205 h 607087"/>
              <a:gd name="connsiteX48" fmla="*/ 317122 w 551575"/>
              <a:gd name="connsiteY48" fmla="*/ 413277 h 607087"/>
              <a:gd name="connsiteX49" fmla="*/ 317122 w 551575"/>
              <a:gd name="connsiteY49" fmla="*/ 414419 h 607087"/>
              <a:gd name="connsiteX50" fmla="*/ 317122 w 551575"/>
              <a:gd name="connsiteY50" fmla="*/ 415724 h 607087"/>
              <a:gd name="connsiteX51" fmla="*/ 319900 w 551575"/>
              <a:gd name="connsiteY51" fmla="*/ 415724 h 607087"/>
              <a:gd name="connsiteX52" fmla="*/ 323331 w 551575"/>
              <a:gd name="connsiteY52" fmla="*/ 415398 h 607087"/>
              <a:gd name="connsiteX53" fmla="*/ 330520 w 551575"/>
              <a:gd name="connsiteY53" fmla="*/ 415234 h 607087"/>
              <a:gd name="connsiteX54" fmla="*/ 337546 w 551575"/>
              <a:gd name="connsiteY54" fmla="*/ 415071 h 607087"/>
              <a:gd name="connsiteX55" fmla="*/ 341958 w 551575"/>
              <a:gd name="connsiteY55" fmla="*/ 415234 h 607087"/>
              <a:gd name="connsiteX56" fmla="*/ 345552 w 551575"/>
              <a:gd name="connsiteY56" fmla="*/ 415398 h 607087"/>
              <a:gd name="connsiteX57" fmla="*/ 348166 w 551575"/>
              <a:gd name="connsiteY57" fmla="*/ 416050 h 607087"/>
              <a:gd name="connsiteX58" fmla="*/ 350944 w 551575"/>
              <a:gd name="connsiteY58" fmla="*/ 417192 h 607087"/>
              <a:gd name="connsiteX59" fmla="*/ 353068 w 551575"/>
              <a:gd name="connsiteY59" fmla="*/ 419313 h 607087"/>
              <a:gd name="connsiteX60" fmla="*/ 353885 w 551575"/>
              <a:gd name="connsiteY60" fmla="*/ 422575 h 607087"/>
              <a:gd name="connsiteX61" fmla="*/ 352088 w 551575"/>
              <a:gd name="connsiteY61" fmla="*/ 428122 h 607087"/>
              <a:gd name="connsiteX62" fmla="*/ 351924 w 551575"/>
              <a:gd name="connsiteY62" fmla="*/ 428285 h 607087"/>
              <a:gd name="connsiteX63" fmla="*/ 348493 w 551575"/>
              <a:gd name="connsiteY63" fmla="*/ 434321 h 607087"/>
              <a:gd name="connsiteX64" fmla="*/ 344245 w 551575"/>
              <a:gd name="connsiteY64" fmla="*/ 437420 h 607087"/>
              <a:gd name="connsiteX65" fmla="*/ 339343 w 551575"/>
              <a:gd name="connsiteY65" fmla="*/ 438562 h 607087"/>
              <a:gd name="connsiteX66" fmla="*/ 333135 w 551575"/>
              <a:gd name="connsiteY66" fmla="*/ 438725 h 607087"/>
              <a:gd name="connsiteX67" fmla="*/ 316632 w 551575"/>
              <a:gd name="connsiteY67" fmla="*/ 438725 h 607087"/>
              <a:gd name="connsiteX68" fmla="*/ 316632 w 551575"/>
              <a:gd name="connsiteY68" fmla="*/ 443946 h 607087"/>
              <a:gd name="connsiteX69" fmla="*/ 316796 w 551575"/>
              <a:gd name="connsiteY69" fmla="*/ 449329 h 607087"/>
              <a:gd name="connsiteX70" fmla="*/ 317122 w 551575"/>
              <a:gd name="connsiteY70" fmla="*/ 456670 h 607087"/>
              <a:gd name="connsiteX71" fmla="*/ 317286 w 551575"/>
              <a:gd name="connsiteY71" fmla="*/ 464174 h 607087"/>
              <a:gd name="connsiteX72" fmla="*/ 312711 w 551575"/>
              <a:gd name="connsiteY72" fmla="*/ 473799 h 607087"/>
              <a:gd name="connsiteX73" fmla="*/ 302091 w 551575"/>
              <a:gd name="connsiteY73" fmla="*/ 476572 h 607087"/>
              <a:gd name="connsiteX74" fmla="*/ 294901 w 551575"/>
              <a:gd name="connsiteY74" fmla="*/ 471025 h 607087"/>
              <a:gd name="connsiteX75" fmla="*/ 293104 w 551575"/>
              <a:gd name="connsiteY75" fmla="*/ 460911 h 607087"/>
              <a:gd name="connsiteX76" fmla="*/ 293268 w 551575"/>
              <a:gd name="connsiteY76" fmla="*/ 456833 h 607087"/>
              <a:gd name="connsiteX77" fmla="*/ 293431 w 551575"/>
              <a:gd name="connsiteY77" fmla="*/ 453407 h 607087"/>
              <a:gd name="connsiteX78" fmla="*/ 293758 w 551575"/>
              <a:gd name="connsiteY78" fmla="*/ 451613 h 607087"/>
              <a:gd name="connsiteX79" fmla="*/ 293758 w 551575"/>
              <a:gd name="connsiteY79" fmla="*/ 449981 h 607087"/>
              <a:gd name="connsiteX80" fmla="*/ 293758 w 551575"/>
              <a:gd name="connsiteY80" fmla="*/ 438399 h 607087"/>
              <a:gd name="connsiteX81" fmla="*/ 290817 w 551575"/>
              <a:gd name="connsiteY81" fmla="*/ 438399 h 607087"/>
              <a:gd name="connsiteX82" fmla="*/ 285262 w 551575"/>
              <a:gd name="connsiteY82" fmla="*/ 438562 h 607087"/>
              <a:gd name="connsiteX83" fmla="*/ 279706 w 551575"/>
              <a:gd name="connsiteY83" fmla="*/ 438725 h 607087"/>
              <a:gd name="connsiteX84" fmla="*/ 273824 w 551575"/>
              <a:gd name="connsiteY84" fmla="*/ 439052 h 607087"/>
              <a:gd name="connsiteX85" fmla="*/ 268269 w 551575"/>
              <a:gd name="connsiteY85" fmla="*/ 439052 h 607087"/>
              <a:gd name="connsiteX86" fmla="*/ 260917 w 551575"/>
              <a:gd name="connsiteY86" fmla="*/ 437257 h 607087"/>
              <a:gd name="connsiteX87" fmla="*/ 256832 w 551575"/>
              <a:gd name="connsiteY87" fmla="*/ 430569 h 607087"/>
              <a:gd name="connsiteX88" fmla="*/ 256832 w 551575"/>
              <a:gd name="connsiteY88" fmla="*/ 427306 h 607087"/>
              <a:gd name="connsiteX89" fmla="*/ 258466 w 551575"/>
              <a:gd name="connsiteY89" fmla="*/ 424533 h 607087"/>
              <a:gd name="connsiteX90" fmla="*/ 261897 w 551575"/>
              <a:gd name="connsiteY90" fmla="*/ 418660 h 607087"/>
              <a:gd name="connsiteX91" fmla="*/ 266799 w 551575"/>
              <a:gd name="connsiteY91" fmla="*/ 416050 h 607087"/>
              <a:gd name="connsiteX92" fmla="*/ 272681 w 551575"/>
              <a:gd name="connsiteY92" fmla="*/ 415234 h 607087"/>
              <a:gd name="connsiteX93" fmla="*/ 278889 w 551575"/>
              <a:gd name="connsiteY93" fmla="*/ 415234 h 607087"/>
              <a:gd name="connsiteX94" fmla="*/ 280687 w 551575"/>
              <a:gd name="connsiteY94" fmla="*/ 415398 h 607087"/>
              <a:gd name="connsiteX95" fmla="*/ 282321 w 551575"/>
              <a:gd name="connsiteY95" fmla="*/ 415561 h 607087"/>
              <a:gd name="connsiteX96" fmla="*/ 293921 w 551575"/>
              <a:gd name="connsiteY96" fmla="*/ 415561 h 607087"/>
              <a:gd name="connsiteX97" fmla="*/ 293758 w 551575"/>
              <a:gd name="connsiteY97" fmla="*/ 412461 h 607087"/>
              <a:gd name="connsiteX98" fmla="*/ 293758 w 551575"/>
              <a:gd name="connsiteY98" fmla="*/ 409362 h 607087"/>
              <a:gd name="connsiteX99" fmla="*/ 293431 w 551575"/>
              <a:gd name="connsiteY99" fmla="*/ 402184 h 607087"/>
              <a:gd name="connsiteX100" fmla="*/ 293268 w 551575"/>
              <a:gd name="connsiteY100" fmla="*/ 395169 h 607087"/>
              <a:gd name="connsiteX101" fmla="*/ 293431 w 551575"/>
              <a:gd name="connsiteY101" fmla="*/ 390602 h 607087"/>
              <a:gd name="connsiteX102" fmla="*/ 293758 w 551575"/>
              <a:gd name="connsiteY102" fmla="*/ 387013 h 607087"/>
              <a:gd name="connsiteX103" fmla="*/ 295228 w 551575"/>
              <a:gd name="connsiteY103" fmla="*/ 381793 h 607087"/>
              <a:gd name="connsiteX104" fmla="*/ 300130 w 551575"/>
              <a:gd name="connsiteY104" fmla="*/ 378530 h 607087"/>
              <a:gd name="connsiteX105" fmla="*/ 123989 w 551575"/>
              <a:gd name="connsiteY105" fmla="*/ 269739 h 607087"/>
              <a:gd name="connsiteX106" fmla="*/ 78739 w 551575"/>
              <a:gd name="connsiteY106" fmla="*/ 283929 h 607087"/>
              <a:gd name="connsiteX107" fmla="*/ 61423 w 551575"/>
              <a:gd name="connsiteY107" fmla="*/ 317041 h 607087"/>
              <a:gd name="connsiteX108" fmla="*/ 72858 w 551575"/>
              <a:gd name="connsiteY108" fmla="*/ 346401 h 607087"/>
              <a:gd name="connsiteX109" fmla="*/ 104386 w 551575"/>
              <a:gd name="connsiteY109" fmla="*/ 357166 h 607087"/>
              <a:gd name="connsiteX110" fmla="*/ 131994 w 551575"/>
              <a:gd name="connsiteY110" fmla="*/ 352110 h 607087"/>
              <a:gd name="connsiteX111" fmla="*/ 153393 w 551575"/>
              <a:gd name="connsiteY111" fmla="*/ 339876 h 607087"/>
              <a:gd name="connsiteX112" fmla="*/ 162868 w 551575"/>
              <a:gd name="connsiteY112" fmla="*/ 320140 h 607087"/>
              <a:gd name="connsiteX113" fmla="*/ 165155 w 551575"/>
              <a:gd name="connsiteY113" fmla="*/ 300893 h 607087"/>
              <a:gd name="connsiteX114" fmla="*/ 164665 w 551575"/>
              <a:gd name="connsiteY114" fmla="*/ 291759 h 607087"/>
              <a:gd name="connsiteX115" fmla="*/ 162868 w 551575"/>
              <a:gd name="connsiteY115" fmla="*/ 284745 h 607087"/>
              <a:gd name="connsiteX116" fmla="*/ 145389 w 551575"/>
              <a:gd name="connsiteY116" fmla="*/ 274143 h 607087"/>
              <a:gd name="connsiteX117" fmla="*/ 123989 w 551575"/>
              <a:gd name="connsiteY117" fmla="*/ 269739 h 607087"/>
              <a:gd name="connsiteX118" fmla="*/ 396202 w 551575"/>
              <a:gd name="connsiteY118" fmla="*/ 153269 h 607087"/>
              <a:gd name="connsiteX119" fmla="*/ 369901 w 551575"/>
              <a:gd name="connsiteY119" fmla="*/ 161917 h 607087"/>
              <a:gd name="connsiteX120" fmla="*/ 359446 w 551575"/>
              <a:gd name="connsiteY120" fmla="*/ 176601 h 607087"/>
              <a:gd name="connsiteX121" fmla="*/ 350461 w 551575"/>
              <a:gd name="connsiteY121" fmla="*/ 193407 h 607087"/>
              <a:gd name="connsiteX122" fmla="*/ 349317 w 551575"/>
              <a:gd name="connsiteY122" fmla="*/ 195854 h 607087"/>
              <a:gd name="connsiteX123" fmla="*/ 337228 w 551575"/>
              <a:gd name="connsiteY123" fmla="*/ 234686 h 607087"/>
              <a:gd name="connsiteX124" fmla="*/ 337392 w 551575"/>
              <a:gd name="connsiteY124" fmla="*/ 235339 h 607087"/>
              <a:gd name="connsiteX125" fmla="*/ 347847 w 551575"/>
              <a:gd name="connsiteY125" fmla="*/ 254592 h 607087"/>
              <a:gd name="connsiteX126" fmla="*/ 363857 w 551575"/>
              <a:gd name="connsiteY126" fmla="*/ 268787 h 607087"/>
              <a:gd name="connsiteX127" fmla="*/ 404207 w 551575"/>
              <a:gd name="connsiteY127" fmla="*/ 268787 h 607087"/>
              <a:gd name="connsiteX128" fmla="*/ 435573 w 551575"/>
              <a:gd name="connsiteY128" fmla="*/ 236318 h 607087"/>
              <a:gd name="connsiteX129" fmla="*/ 439493 w 551575"/>
              <a:gd name="connsiteY129" fmla="*/ 227507 h 607087"/>
              <a:gd name="connsiteX130" fmla="*/ 442924 w 551575"/>
              <a:gd name="connsiteY130" fmla="*/ 218044 h 607087"/>
              <a:gd name="connsiteX131" fmla="*/ 444721 w 551575"/>
              <a:gd name="connsiteY131" fmla="*/ 210049 h 607087"/>
              <a:gd name="connsiteX132" fmla="*/ 444394 w 551575"/>
              <a:gd name="connsiteY132" fmla="*/ 204665 h 607087"/>
              <a:gd name="connsiteX133" fmla="*/ 441454 w 551575"/>
              <a:gd name="connsiteY133" fmla="*/ 174317 h 607087"/>
              <a:gd name="connsiteX134" fmla="*/ 420707 w 551575"/>
              <a:gd name="connsiteY134" fmla="*/ 156369 h 607087"/>
              <a:gd name="connsiteX135" fmla="*/ 396202 w 551575"/>
              <a:gd name="connsiteY135" fmla="*/ 153269 h 607087"/>
              <a:gd name="connsiteX136" fmla="*/ 115004 w 551575"/>
              <a:gd name="connsiteY136" fmla="*/ 118862 h 607087"/>
              <a:gd name="connsiteX137" fmla="*/ 163195 w 551575"/>
              <a:gd name="connsiteY137" fmla="*/ 122940 h 607087"/>
              <a:gd name="connsiteX138" fmla="*/ 195867 w 551575"/>
              <a:gd name="connsiteY138" fmla="*/ 138924 h 607087"/>
              <a:gd name="connsiteX139" fmla="*/ 215633 w 551575"/>
              <a:gd name="connsiteY139" fmla="*/ 161760 h 607087"/>
              <a:gd name="connsiteX140" fmla="*/ 225925 w 551575"/>
              <a:gd name="connsiteY140" fmla="*/ 187857 h 607087"/>
              <a:gd name="connsiteX141" fmla="*/ 229518 w 551575"/>
              <a:gd name="connsiteY141" fmla="*/ 213792 h 607087"/>
              <a:gd name="connsiteX142" fmla="*/ 229845 w 551575"/>
              <a:gd name="connsiteY142" fmla="*/ 234670 h 607087"/>
              <a:gd name="connsiteX143" fmla="*/ 229845 w 551575"/>
              <a:gd name="connsiteY143" fmla="*/ 239074 h 607087"/>
              <a:gd name="connsiteX144" fmla="*/ 229845 w 551575"/>
              <a:gd name="connsiteY144" fmla="*/ 252449 h 607087"/>
              <a:gd name="connsiteX145" fmla="*/ 229355 w 551575"/>
              <a:gd name="connsiteY145" fmla="*/ 266477 h 607087"/>
              <a:gd name="connsiteX146" fmla="*/ 228702 w 551575"/>
              <a:gd name="connsiteY146" fmla="*/ 290291 h 607087"/>
              <a:gd name="connsiteX147" fmla="*/ 228702 w 551575"/>
              <a:gd name="connsiteY147" fmla="*/ 313126 h 607087"/>
              <a:gd name="connsiteX148" fmla="*/ 230335 w 551575"/>
              <a:gd name="connsiteY148" fmla="*/ 344117 h 607087"/>
              <a:gd name="connsiteX149" fmla="*/ 236543 w 551575"/>
              <a:gd name="connsiteY149" fmla="*/ 378370 h 607087"/>
              <a:gd name="connsiteX150" fmla="*/ 237196 w 551575"/>
              <a:gd name="connsiteY150" fmla="*/ 379512 h 607087"/>
              <a:gd name="connsiteX151" fmla="*/ 234583 w 551575"/>
              <a:gd name="connsiteY151" fmla="*/ 391909 h 607087"/>
              <a:gd name="connsiteX152" fmla="*/ 225925 w 551575"/>
              <a:gd name="connsiteY152" fmla="*/ 403979 h 607087"/>
              <a:gd name="connsiteX153" fmla="*/ 213999 w 551575"/>
              <a:gd name="connsiteY153" fmla="*/ 412950 h 607087"/>
              <a:gd name="connsiteX154" fmla="*/ 201911 w 551575"/>
              <a:gd name="connsiteY154" fmla="*/ 416212 h 607087"/>
              <a:gd name="connsiteX155" fmla="*/ 182961 w 551575"/>
              <a:gd name="connsiteY155" fmla="*/ 409035 h 607087"/>
              <a:gd name="connsiteX156" fmla="*/ 169566 w 551575"/>
              <a:gd name="connsiteY156" fmla="*/ 390114 h 607087"/>
              <a:gd name="connsiteX157" fmla="*/ 138365 w 551575"/>
              <a:gd name="connsiteY157" fmla="*/ 407893 h 607087"/>
              <a:gd name="connsiteX158" fmla="*/ 104876 w 551575"/>
              <a:gd name="connsiteY158" fmla="*/ 415070 h 607087"/>
              <a:gd name="connsiteX159" fmla="*/ 64690 w 551575"/>
              <a:gd name="connsiteY159" fmla="*/ 412624 h 607087"/>
              <a:gd name="connsiteX160" fmla="*/ 31365 w 551575"/>
              <a:gd name="connsiteY160" fmla="*/ 396965 h 607087"/>
              <a:gd name="connsiteX161" fmla="*/ 8495 w 551575"/>
              <a:gd name="connsiteY161" fmla="*/ 366300 h 607087"/>
              <a:gd name="connsiteX162" fmla="*/ 0 w 551575"/>
              <a:gd name="connsiteY162" fmla="*/ 318835 h 607087"/>
              <a:gd name="connsiteX163" fmla="*/ 13722 w 551575"/>
              <a:gd name="connsiteY163" fmla="*/ 260605 h 607087"/>
              <a:gd name="connsiteX164" fmla="*/ 46067 w 551575"/>
              <a:gd name="connsiteY164" fmla="*/ 228309 h 607087"/>
              <a:gd name="connsiteX165" fmla="*/ 84783 w 551575"/>
              <a:gd name="connsiteY165" fmla="*/ 214281 h 607087"/>
              <a:gd name="connsiteX166" fmla="*/ 117781 w 551575"/>
              <a:gd name="connsiteY166" fmla="*/ 211835 h 607087"/>
              <a:gd name="connsiteX167" fmla="*/ 144899 w 551575"/>
              <a:gd name="connsiteY167" fmla="*/ 214934 h 607087"/>
              <a:gd name="connsiteX168" fmla="*/ 163522 w 551575"/>
              <a:gd name="connsiteY168" fmla="*/ 219664 h 607087"/>
              <a:gd name="connsiteX169" fmla="*/ 161561 w 551575"/>
              <a:gd name="connsiteY169" fmla="*/ 205636 h 607087"/>
              <a:gd name="connsiteX170" fmla="*/ 154374 w 551575"/>
              <a:gd name="connsiteY170" fmla="*/ 192588 h 607087"/>
              <a:gd name="connsiteX171" fmla="*/ 139181 w 551575"/>
              <a:gd name="connsiteY171" fmla="*/ 183453 h 607087"/>
              <a:gd name="connsiteX172" fmla="*/ 113861 w 551575"/>
              <a:gd name="connsiteY172" fmla="*/ 180681 h 607087"/>
              <a:gd name="connsiteX173" fmla="*/ 77268 w 551575"/>
              <a:gd name="connsiteY173" fmla="*/ 188999 h 607087"/>
              <a:gd name="connsiteX174" fmla="*/ 59136 w 551575"/>
              <a:gd name="connsiteY174" fmla="*/ 201233 h 607087"/>
              <a:gd name="connsiteX175" fmla="*/ 54725 w 551575"/>
              <a:gd name="connsiteY175" fmla="*/ 204821 h 607087"/>
              <a:gd name="connsiteX176" fmla="*/ 50314 w 551575"/>
              <a:gd name="connsiteY176" fmla="*/ 207920 h 607087"/>
              <a:gd name="connsiteX177" fmla="*/ 40186 w 551575"/>
              <a:gd name="connsiteY177" fmla="*/ 210367 h 607087"/>
              <a:gd name="connsiteX178" fmla="*/ 30711 w 551575"/>
              <a:gd name="connsiteY178" fmla="*/ 210204 h 607087"/>
              <a:gd name="connsiteX179" fmla="*/ 30221 w 551575"/>
              <a:gd name="connsiteY179" fmla="*/ 210204 h 607087"/>
              <a:gd name="connsiteX180" fmla="*/ 19603 w 551575"/>
              <a:gd name="connsiteY180" fmla="*/ 202864 h 607087"/>
              <a:gd name="connsiteX181" fmla="*/ 12905 w 551575"/>
              <a:gd name="connsiteY181" fmla="*/ 189489 h 607087"/>
              <a:gd name="connsiteX182" fmla="*/ 11272 w 551575"/>
              <a:gd name="connsiteY182" fmla="*/ 180681 h 607087"/>
              <a:gd name="connsiteX183" fmla="*/ 23524 w 551575"/>
              <a:gd name="connsiteY183" fmla="*/ 156377 h 607087"/>
              <a:gd name="connsiteX184" fmla="*/ 46884 w 551575"/>
              <a:gd name="connsiteY184" fmla="*/ 137456 h 607087"/>
              <a:gd name="connsiteX185" fmla="*/ 78085 w 551575"/>
              <a:gd name="connsiteY185" fmla="*/ 124734 h 607087"/>
              <a:gd name="connsiteX186" fmla="*/ 115004 w 551575"/>
              <a:gd name="connsiteY186" fmla="*/ 118862 h 607087"/>
              <a:gd name="connsiteX187" fmla="*/ 401593 w 551575"/>
              <a:gd name="connsiteY187" fmla="*/ 61 h 607087"/>
              <a:gd name="connsiteX188" fmla="*/ 415479 w 551575"/>
              <a:gd name="connsiteY188" fmla="*/ 3488 h 607087"/>
              <a:gd name="connsiteX189" fmla="*/ 425608 w 551575"/>
              <a:gd name="connsiteY189" fmla="*/ 9851 h 607087"/>
              <a:gd name="connsiteX190" fmla="*/ 430182 w 551575"/>
              <a:gd name="connsiteY190" fmla="*/ 16377 h 607087"/>
              <a:gd name="connsiteX191" fmla="*/ 431652 w 551575"/>
              <a:gd name="connsiteY191" fmla="*/ 24209 h 607087"/>
              <a:gd name="connsiteX192" fmla="*/ 427241 w 551575"/>
              <a:gd name="connsiteY192" fmla="*/ 30899 h 607087"/>
              <a:gd name="connsiteX193" fmla="*/ 419236 w 551575"/>
              <a:gd name="connsiteY193" fmla="*/ 44930 h 607087"/>
              <a:gd name="connsiteX194" fmla="*/ 411395 w 551575"/>
              <a:gd name="connsiteY194" fmla="*/ 60920 h 607087"/>
              <a:gd name="connsiteX195" fmla="*/ 399143 w 551575"/>
              <a:gd name="connsiteY195" fmla="*/ 88331 h 607087"/>
              <a:gd name="connsiteX196" fmla="*/ 394569 w 551575"/>
              <a:gd name="connsiteY196" fmla="*/ 98284 h 607087"/>
              <a:gd name="connsiteX197" fmla="*/ 390648 w 551575"/>
              <a:gd name="connsiteY197" fmla="*/ 108074 h 607087"/>
              <a:gd name="connsiteX198" fmla="*/ 412865 w 551575"/>
              <a:gd name="connsiteY198" fmla="*/ 106279 h 607087"/>
              <a:gd name="connsiteX199" fmla="*/ 439330 w 551575"/>
              <a:gd name="connsiteY199" fmla="*/ 110684 h 607087"/>
              <a:gd name="connsiteX200" fmla="*/ 472656 w 551575"/>
              <a:gd name="connsiteY200" fmla="*/ 131079 h 607087"/>
              <a:gd name="connsiteX201" fmla="*/ 493730 w 551575"/>
              <a:gd name="connsiteY201" fmla="*/ 163059 h 607087"/>
              <a:gd name="connsiteX202" fmla="*/ 500428 w 551575"/>
              <a:gd name="connsiteY202" fmla="*/ 202054 h 607087"/>
              <a:gd name="connsiteX203" fmla="*/ 490136 w 551575"/>
              <a:gd name="connsiteY203" fmla="*/ 244802 h 607087"/>
              <a:gd name="connsiteX204" fmla="*/ 485398 w 551575"/>
              <a:gd name="connsiteY204" fmla="*/ 255245 h 607087"/>
              <a:gd name="connsiteX205" fmla="*/ 459914 w 551575"/>
              <a:gd name="connsiteY205" fmla="*/ 292119 h 607087"/>
              <a:gd name="connsiteX206" fmla="*/ 424791 w 551575"/>
              <a:gd name="connsiteY206" fmla="*/ 315614 h 607087"/>
              <a:gd name="connsiteX207" fmla="*/ 384114 w 551575"/>
              <a:gd name="connsiteY207" fmla="*/ 323772 h 607087"/>
              <a:gd name="connsiteX208" fmla="*/ 342293 w 551575"/>
              <a:gd name="connsiteY208" fmla="*/ 314635 h 607087"/>
              <a:gd name="connsiteX209" fmla="*/ 315665 w 551575"/>
              <a:gd name="connsiteY209" fmla="*/ 299624 h 607087"/>
              <a:gd name="connsiteX210" fmla="*/ 298838 w 551575"/>
              <a:gd name="connsiteY210" fmla="*/ 279229 h 607087"/>
              <a:gd name="connsiteX211" fmla="*/ 292304 w 551575"/>
              <a:gd name="connsiteY211" fmla="*/ 284613 h 607087"/>
              <a:gd name="connsiteX212" fmla="*/ 284136 w 551575"/>
              <a:gd name="connsiteY212" fmla="*/ 287224 h 607087"/>
              <a:gd name="connsiteX213" fmla="*/ 276131 w 551575"/>
              <a:gd name="connsiteY213" fmla="*/ 286735 h 607087"/>
              <a:gd name="connsiteX214" fmla="*/ 269760 w 551575"/>
              <a:gd name="connsiteY214" fmla="*/ 282656 h 607087"/>
              <a:gd name="connsiteX215" fmla="*/ 263389 w 551575"/>
              <a:gd name="connsiteY215" fmla="*/ 279555 h 607087"/>
              <a:gd name="connsiteX216" fmla="*/ 258161 w 551575"/>
              <a:gd name="connsiteY216" fmla="*/ 273682 h 607087"/>
              <a:gd name="connsiteX217" fmla="*/ 256691 w 551575"/>
              <a:gd name="connsiteY217" fmla="*/ 264055 h 607087"/>
              <a:gd name="connsiteX218" fmla="*/ 261592 w 551575"/>
              <a:gd name="connsiteY218" fmla="*/ 249534 h 607087"/>
              <a:gd name="connsiteX219" fmla="*/ 263879 w 551575"/>
              <a:gd name="connsiteY219" fmla="*/ 242681 h 607087"/>
              <a:gd name="connsiteX220" fmla="*/ 267309 w 551575"/>
              <a:gd name="connsiteY220" fmla="*/ 234360 h 607087"/>
              <a:gd name="connsiteX221" fmla="*/ 278908 w 551575"/>
              <a:gd name="connsiteY221" fmla="*/ 210212 h 607087"/>
              <a:gd name="connsiteX222" fmla="*/ 292794 w 551575"/>
              <a:gd name="connsiteY222" fmla="*/ 182964 h 607087"/>
              <a:gd name="connsiteX223" fmla="*/ 304719 w 551575"/>
              <a:gd name="connsiteY223" fmla="*/ 159632 h 607087"/>
              <a:gd name="connsiteX224" fmla="*/ 313868 w 551575"/>
              <a:gd name="connsiteY224" fmla="*/ 140379 h 607087"/>
              <a:gd name="connsiteX225" fmla="*/ 331837 w 551575"/>
              <a:gd name="connsiteY225" fmla="*/ 101058 h 607087"/>
              <a:gd name="connsiteX226" fmla="*/ 349317 w 551575"/>
              <a:gd name="connsiteY226" fmla="*/ 63694 h 607087"/>
              <a:gd name="connsiteX227" fmla="*/ 364020 w 551575"/>
              <a:gd name="connsiteY227" fmla="*/ 33509 h 607087"/>
              <a:gd name="connsiteX228" fmla="*/ 373822 w 551575"/>
              <a:gd name="connsiteY228" fmla="*/ 15725 h 607087"/>
              <a:gd name="connsiteX229" fmla="*/ 386401 w 551575"/>
              <a:gd name="connsiteY229" fmla="*/ 2998 h 607087"/>
              <a:gd name="connsiteX230" fmla="*/ 401593 w 551575"/>
              <a:gd name="connsiteY230" fmla="*/ 61 h 60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551575" h="607087">
                <a:moveTo>
                  <a:pt x="483916" y="414412"/>
                </a:moveTo>
                <a:cubicBezTo>
                  <a:pt x="496167" y="415717"/>
                  <a:pt x="507275" y="419795"/>
                  <a:pt x="517566" y="426321"/>
                </a:cubicBezTo>
                <a:cubicBezTo>
                  <a:pt x="525080" y="431378"/>
                  <a:pt x="531451" y="437250"/>
                  <a:pt x="536841" y="444102"/>
                </a:cubicBezTo>
                <a:cubicBezTo>
                  <a:pt x="542069" y="450953"/>
                  <a:pt x="545989" y="457968"/>
                  <a:pt x="548439" y="465309"/>
                </a:cubicBezTo>
                <a:cubicBezTo>
                  <a:pt x="551053" y="472487"/>
                  <a:pt x="552033" y="479338"/>
                  <a:pt x="551380" y="486027"/>
                </a:cubicBezTo>
                <a:cubicBezTo>
                  <a:pt x="550890" y="492552"/>
                  <a:pt x="548603" y="497935"/>
                  <a:pt x="544682" y="502013"/>
                </a:cubicBezTo>
                <a:cubicBezTo>
                  <a:pt x="542395" y="504460"/>
                  <a:pt x="539618" y="506255"/>
                  <a:pt x="536351" y="507234"/>
                </a:cubicBezTo>
                <a:cubicBezTo>
                  <a:pt x="532921" y="508212"/>
                  <a:pt x="529491" y="508702"/>
                  <a:pt x="526060" y="508702"/>
                </a:cubicBezTo>
                <a:cubicBezTo>
                  <a:pt x="522467" y="508865"/>
                  <a:pt x="519363" y="508539"/>
                  <a:pt x="516586" y="508049"/>
                </a:cubicBezTo>
                <a:cubicBezTo>
                  <a:pt x="513646" y="507397"/>
                  <a:pt x="511849" y="506907"/>
                  <a:pt x="511032" y="506255"/>
                </a:cubicBezTo>
                <a:cubicBezTo>
                  <a:pt x="508582" y="504297"/>
                  <a:pt x="506458" y="501687"/>
                  <a:pt x="504498" y="498098"/>
                </a:cubicBezTo>
                <a:cubicBezTo>
                  <a:pt x="502701" y="494673"/>
                  <a:pt x="502538" y="491410"/>
                  <a:pt x="504171" y="487984"/>
                </a:cubicBezTo>
                <a:cubicBezTo>
                  <a:pt x="504008" y="482438"/>
                  <a:pt x="503355" y="477054"/>
                  <a:pt x="502048" y="472160"/>
                </a:cubicBezTo>
                <a:cubicBezTo>
                  <a:pt x="500741" y="467267"/>
                  <a:pt x="498127" y="463188"/>
                  <a:pt x="494044" y="460089"/>
                </a:cubicBezTo>
                <a:cubicBezTo>
                  <a:pt x="489633" y="456663"/>
                  <a:pt x="484406" y="454869"/>
                  <a:pt x="478525" y="454869"/>
                </a:cubicBezTo>
                <a:cubicBezTo>
                  <a:pt x="472645" y="454869"/>
                  <a:pt x="466601" y="456010"/>
                  <a:pt x="460393" y="458294"/>
                </a:cubicBezTo>
                <a:cubicBezTo>
                  <a:pt x="454186" y="460578"/>
                  <a:pt x="447979" y="464167"/>
                  <a:pt x="441935" y="468735"/>
                </a:cubicBezTo>
                <a:cubicBezTo>
                  <a:pt x="435891" y="473302"/>
                  <a:pt x="430664" y="478523"/>
                  <a:pt x="426253" y="484069"/>
                </a:cubicBezTo>
                <a:cubicBezTo>
                  <a:pt x="420863" y="490757"/>
                  <a:pt x="417106" y="497609"/>
                  <a:pt x="414819" y="504624"/>
                </a:cubicBezTo>
                <a:cubicBezTo>
                  <a:pt x="412368" y="511638"/>
                  <a:pt x="411388" y="518490"/>
                  <a:pt x="411878" y="525015"/>
                </a:cubicBezTo>
                <a:cubicBezTo>
                  <a:pt x="412368" y="531540"/>
                  <a:pt x="414165" y="537576"/>
                  <a:pt x="417269" y="543286"/>
                </a:cubicBezTo>
                <a:cubicBezTo>
                  <a:pt x="420373" y="548995"/>
                  <a:pt x="424783" y="553889"/>
                  <a:pt x="430664" y="558131"/>
                </a:cubicBezTo>
                <a:cubicBezTo>
                  <a:pt x="435237" y="561067"/>
                  <a:pt x="441118" y="563024"/>
                  <a:pt x="448306" y="563840"/>
                </a:cubicBezTo>
                <a:cubicBezTo>
                  <a:pt x="455493" y="564656"/>
                  <a:pt x="462354" y="564982"/>
                  <a:pt x="468888" y="564493"/>
                </a:cubicBezTo>
                <a:cubicBezTo>
                  <a:pt x="472808" y="564166"/>
                  <a:pt x="475585" y="564166"/>
                  <a:pt x="477382" y="564493"/>
                </a:cubicBezTo>
                <a:cubicBezTo>
                  <a:pt x="479342" y="564819"/>
                  <a:pt x="481139" y="565798"/>
                  <a:pt x="482936" y="567103"/>
                </a:cubicBezTo>
                <a:cubicBezTo>
                  <a:pt x="486530" y="569876"/>
                  <a:pt x="488490" y="573302"/>
                  <a:pt x="489143" y="577380"/>
                </a:cubicBezTo>
                <a:cubicBezTo>
                  <a:pt x="489633" y="581295"/>
                  <a:pt x="489143" y="585047"/>
                  <a:pt x="487510" y="588310"/>
                </a:cubicBezTo>
                <a:cubicBezTo>
                  <a:pt x="484733" y="594346"/>
                  <a:pt x="480322" y="598913"/>
                  <a:pt x="473952" y="602013"/>
                </a:cubicBezTo>
                <a:cubicBezTo>
                  <a:pt x="467581" y="605112"/>
                  <a:pt x="460393" y="606744"/>
                  <a:pt x="452389" y="607070"/>
                </a:cubicBezTo>
                <a:cubicBezTo>
                  <a:pt x="444222" y="607233"/>
                  <a:pt x="436054" y="606254"/>
                  <a:pt x="427397" y="603970"/>
                </a:cubicBezTo>
                <a:cubicBezTo>
                  <a:pt x="418902" y="601687"/>
                  <a:pt x="411062" y="598261"/>
                  <a:pt x="403874" y="593693"/>
                </a:cubicBezTo>
                <a:cubicBezTo>
                  <a:pt x="392276" y="586352"/>
                  <a:pt x="383292" y="577380"/>
                  <a:pt x="376921" y="566940"/>
                </a:cubicBezTo>
                <a:cubicBezTo>
                  <a:pt x="370387" y="556662"/>
                  <a:pt x="366304" y="545569"/>
                  <a:pt x="364834" y="533824"/>
                </a:cubicBezTo>
                <a:cubicBezTo>
                  <a:pt x="363200" y="522079"/>
                  <a:pt x="363853" y="510007"/>
                  <a:pt x="367120" y="497772"/>
                </a:cubicBezTo>
                <a:cubicBezTo>
                  <a:pt x="370224" y="485537"/>
                  <a:pt x="375941" y="473792"/>
                  <a:pt x="383782" y="462373"/>
                </a:cubicBezTo>
                <a:cubicBezTo>
                  <a:pt x="391786" y="450953"/>
                  <a:pt x="401261" y="441329"/>
                  <a:pt x="412205" y="433825"/>
                </a:cubicBezTo>
                <a:cubicBezTo>
                  <a:pt x="423313" y="426157"/>
                  <a:pt x="434911" y="420774"/>
                  <a:pt x="447162" y="417348"/>
                </a:cubicBezTo>
                <a:cubicBezTo>
                  <a:pt x="459413" y="414086"/>
                  <a:pt x="471665" y="413107"/>
                  <a:pt x="483916" y="414412"/>
                </a:cubicBezTo>
                <a:close/>
                <a:moveTo>
                  <a:pt x="300130" y="378530"/>
                </a:moveTo>
                <a:cubicBezTo>
                  <a:pt x="300947" y="378530"/>
                  <a:pt x="302254" y="378530"/>
                  <a:pt x="304215" y="378530"/>
                </a:cubicBezTo>
                <a:cubicBezTo>
                  <a:pt x="306012" y="378693"/>
                  <a:pt x="307482" y="379019"/>
                  <a:pt x="308626" y="379346"/>
                </a:cubicBezTo>
                <a:cubicBezTo>
                  <a:pt x="310914" y="379346"/>
                  <a:pt x="312711" y="379998"/>
                  <a:pt x="314018" y="381303"/>
                </a:cubicBezTo>
                <a:cubicBezTo>
                  <a:pt x="315162" y="382608"/>
                  <a:pt x="316142" y="384240"/>
                  <a:pt x="316469" y="386197"/>
                </a:cubicBezTo>
                <a:cubicBezTo>
                  <a:pt x="316959" y="388155"/>
                  <a:pt x="317286" y="390275"/>
                  <a:pt x="317449" y="392396"/>
                </a:cubicBezTo>
                <a:cubicBezTo>
                  <a:pt x="317449" y="394680"/>
                  <a:pt x="317449" y="396638"/>
                  <a:pt x="317286" y="398432"/>
                </a:cubicBezTo>
                <a:cubicBezTo>
                  <a:pt x="317286" y="398758"/>
                  <a:pt x="317286" y="399248"/>
                  <a:pt x="317122" y="399900"/>
                </a:cubicBezTo>
                <a:cubicBezTo>
                  <a:pt x="317122" y="400553"/>
                  <a:pt x="317122" y="401042"/>
                  <a:pt x="317122" y="401205"/>
                </a:cubicBezTo>
                <a:lnTo>
                  <a:pt x="317122" y="413277"/>
                </a:lnTo>
                <a:cubicBezTo>
                  <a:pt x="317122" y="414256"/>
                  <a:pt x="317122" y="414745"/>
                  <a:pt x="317122" y="414419"/>
                </a:cubicBezTo>
                <a:cubicBezTo>
                  <a:pt x="317286" y="414256"/>
                  <a:pt x="317122" y="414582"/>
                  <a:pt x="317122" y="415724"/>
                </a:cubicBezTo>
                <a:lnTo>
                  <a:pt x="319900" y="415724"/>
                </a:lnTo>
                <a:cubicBezTo>
                  <a:pt x="321044" y="415724"/>
                  <a:pt x="322187" y="415561"/>
                  <a:pt x="323331" y="415398"/>
                </a:cubicBezTo>
                <a:cubicBezTo>
                  <a:pt x="325619" y="415398"/>
                  <a:pt x="328069" y="415234"/>
                  <a:pt x="330520" y="415234"/>
                </a:cubicBezTo>
                <a:cubicBezTo>
                  <a:pt x="332971" y="415071"/>
                  <a:pt x="335259" y="415071"/>
                  <a:pt x="337546" y="415071"/>
                </a:cubicBezTo>
                <a:cubicBezTo>
                  <a:pt x="339180" y="415071"/>
                  <a:pt x="340650" y="415071"/>
                  <a:pt x="341958" y="415234"/>
                </a:cubicBezTo>
                <a:cubicBezTo>
                  <a:pt x="343265" y="415234"/>
                  <a:pt x="344408" y="415398"/>
                  <a:pt x="345552" y="415398"/>
                </a:cubicBezTo>
                <a:cubicBezTo>
                  <a:pt x="346369" y="415561"/>
                  <a:pt x="347349" y="415887"/>
                  <a:pt x="348166" y="416050"/>
                </a:cubicBezTo>
                <a:cubicBezTo>
                  <a:pt x="349147" y="416376"/>
                  <a:pt x="350127" y="416703"/>
                  <a:pt x="350944" y="417192"/>
                </a:cubicBezTo>
                <a:cubicBezTo>
                  <a:pt x="351761" y="417681"/>
                  <a:pt x="352415" y="418334"/>
                  <a:pt x="353068" y="419313"/>
                </a:cubicBezTo>
                <a:cubicBezTo>
                  <a:pt x="353558" y="420128"/>
                  <a:pt x="353885" y="421270"/>
                  <a:pt x="353885" y="422575"/>
                </a:cubicBezTo>
                <a:cubicBezTo>
                  <a:pt x="353885" y="424207"/>
                  <a:pt x="353231" y="426164"/>
                  <a:pt x="352088" y="428122"/>
                </a:cubicBezTo>
                <a:lnTo>
                  <a:pt x="351924" y="428285"/>
                </a:lnTo>
                <a:cubicBezTo>
                  <a:pt x="350781" y="430895"/>
                  <a:pt x="349637" y="432853"/>
                  <a:pt x="348493" y="434321"/>
                </a:cubicBezTo>
                <a:cubicBezTo>
                  <a:pt x="347186" y="435789"/>
                  <a:pt x="345879" y="436768"/>
                  <a:pt x="344245" y="437420"/>
                </a:cubicBezTo>
                <a:cubicBezTo>
                  <a:pt x="342775" y="438073"/>
                  <a:pt x="341141" y="438399"/>
                  <a:pt x="339343" y="438562"/>
                </a:cubicBezTo>
                <a:cubicBezTo>
                  <a:pt x="337546" y="438725"/>
                  <a:pt x="335422" y="438725"/>
                  <a:pt x="333135" y="438725"/>
                </a:cubicBezTo>
                <a:lnTo>
                  <a:pt x="316632" y="438725"/>
                </a:lnTo>
                <a:lnTo>
                  <a:pt x="316632" y="443946"/>
                </a:lnTo>
                <a:cubicBezTo>
                  <a:pt x="316632" y="445577"/>
                  <a:pt x="316632" y="447371"/>
                  <a:pt x="316796" y="449329"/>
                </a:cubicBezTo>
                <a:cubicBezTo>
                  <a:pt x="316959" y="451613"/>
                  <a:pt x="317122" y="454060"/>
                  <a:pt x="317122" y="456670"/>
                </a:cubicBezTo>
                <a:cubicBezTo>
                  <a:pt x="317286" y="459117"/>
                  <a:pt x="317286" y="461727"/>
                  <a:pt x="317286" y="464174"/>
                </a:cubicBezTo>
                <a:cubicBezTo>
                  <a:pt x="317286" y="468252"/>
                  <a:pt x="315815" y="471515"/>
                  <a:pt x="312711" y="473799"/>
                </a:cubicBezTo>
                <a:cubicBezTo>
                  <a:pt x="309607" y="476082"/>
                  <a:pt x="306175" y="476898"/>
                  <a:pt x="302091" y="476572"/>
                </a:cubicBezTo>
                <a:cubicBezTo>
                  <a:pt x="298496" y="475919"/>
                  <a:pt x="296045" y="473962"/>
                  <a:pt x="294901" y="471025"/>
                </a:cubicBezTo>
                <a:cubicBezTo>
                  <a:pt x="293758" y="467926"/>
                  <a:pt x="293104" y="464500"/>
                  <a:pt x="293104" y="460911"/>
                </a:cubicBezTo>
                <a:cubicBezTo>
                  <a:pt x="293104" y="459280"/>
                  <a:pt x="293104" y="457975"/>
                  <a:pt x="293268" y="456833"/>
                </a:cubicBezTo>
                <a:cubicBezTo>
                  <a:pt x="293268" y="455691"/>
                  <a:pt x="293431" y="454549"/>
                  <a:pt x="293431" y="453407"/>
                </a:cubicBezTo>
                <a:cubicBezTo>
                  <a:pt x="293594" y="452755"/>
                  <a:pt x="293758" y="452102"/>
                  <a:pt x="293758" y="451613"/>
                </a:cubicBezTo>
                <a:lnTo>
                  <a:pt x="293758" y="449981"/>
                </a:lnTo>
                <a:lnTo>
                  <a:pt x="293758" y="438399"/>
                </a:lnTo>
                <a:lnTo>
                  <a:pt x="290817" y="438399"/>
                </a:lnTo>
                <a:cubicBezTo>
                  <a:pt x="288856" y="438399"/>
                  <a:pt x="287059" y="438399"/>
                  <a:pt x="285262" y="438562"/>
                </a:cubicBezTo>
                <a:cubicBezTo>
                  <a:pt x="283464" y="438562"/>
                  <a:pt x="281667" y="438725"/>
                  <a:pt x="279706" y="438725"/>
                </a:cubicBezTo>
                <a:cubicBezTo>
                  <a:pt x="277746" y="438888"/>
                  <a:pt x="275785" y="439052"/>
                  <a:pt x="273824" y="439052"/>
                </a:cubicBezTo>
                <a:lnTo>
                  <a:pt x="268269" y="439052"/>
                </a:lnTo>
                <a:cubicBezTo>
                  <a:pt x="265491" y="439052"/>
                  <a:pt x="263041" y="438399"/>
                  <a:pt x="260917" y="437257"/>
                </a:cubicBezTo>
                <a:cubicBezTo>
                  <a:pt x="258956" y="436115"/>
                  <a:pt x="257649" y="433831"/>
                  <a:pt x="256832" y="430569"/>
                </a:cubicBezTo>
                <a:cubicBezTo>
                  <a:pt x="256505" y="429264"/>
                  <a:pt x="256505" y="428122"/>
                  <a:pt x="256832" y="427306"/>
                </a:cubicBezTo>
                <a:cubicBezTo>
                  <a:pt x="257159" y="426654"/>
                  <a:pt x="257812" y="425675"/>
                  <a:pt x="258466" y="424533"/>
                </a:cubicBezTo>
                <a:cubicBezTo>
                  <a:pt x="259283" y="421923"/>
                  <a:pt x="260426" y="419965"/>
                  <a:pt x="261897" y="418660"/>
                </a:cubicBezTo>
                <a:cubicBezTo>
                  <a:pt x="263204" y="417355"/>
                  <a:pt x="264838" y="416540"/>
                  <a:pt x="266799" y="416050"/>
                </a:cubicBezTo>
                <a:cubicBezTo>
                  <a:pt x="268596" y="415561"/>
                  <a:pt x="270556" y="415234"/>
                  <a:pt x="272681" y="415234"/>
                </a:cubicBezTo>
                <a:lnTo>
                  <a:pt x="278889" y="415234"/>
                </a:lnTo>
                <a:cubicBezTo>
                  <a:pt x="279543" y="415234"/>
                  <a:pt x="280196" y="415398"/>
                  <a:pt x="280687" y="415398"/>
                </a:cubicBezTo>
                <a:cubicBezTo>
                  <a:pt x="281340" y="415398"/>
                  <a:pt x="281830" y="415561"/>
                  <a:pt x="282321" y="415561"/>
                </a:cubicBezTo>
                <a:lnTo>
                  <a:pt x="293921" y="415561"/>
                </a:lnTo>
                <a:cubicBezTo>
                  <a:pt x="293921" y="414745"/>
                  <a:pt x="293921" y="413766"/>
                  <a:pt x="293758" y="412461"/>
                </a:cubicBezTo>
                <a:cubicBezTo>
                  <a:pt x="293758" y="410993"/>
                  <a:pt x="293758" y="410014"/>
                  <a:pt x="293758" y="409362"/>
                </a:cubicBezTo>
                <a:cubicBezTo>
                  <a:pt x="293594" y="406915"/>
                  <a:pt x="293431" y="404631"/>
                  <a:pt x="293431" y="402184"/>
                </a:cubicBezTo>
                <a:cubicBezTo>
                  <a:pt x="293431" y="399574"/>
                  <a:pt x="293268" y="397290"/>
                  <a:pt x="293268" y="395169"/>
                </a:cubicBezTo>
                <a:cubicBezTo>
                  <a:pt x="293268" y="393538"/>
                  <a:pt x="293268" y="391907"/>
                  <a:pt x="293431" y="390602"/>
                </a:cubicBezTo>
                <a:cubicBezTo>
                  <a:pt x="293431" y="389297"/>
                  <a:pt x="293594" y="388155"/>
                  <a:pt x="293758" y="387013"/>
                </a:cubicBezTo>
                <a:cubicBezTo>
                  <a:pt x="293921" y="385218"/>
                  <a:pt x="294411" y="383587"/>
                  <a:pt x="295228" y="381793"/>
                </a:cubicBezTo>
                <a:cubicBezTo>
                  <a:pt x="296045" y="379998"/>
                  <a:pt x="297679" y="379019"/>
                  <a:pt x="300130" y="378530"/>
                </a:cubicBezTo>
                <a:close/>
                <a:moveTo>
                  <a:pt x="123989" y="269739"/>
                </a:moveTo>
                <a:cubicBezTo>
                  <a:pt x="105366" y="269739"/>
                  <a:pt x="90337" y="274469"/>
                  <a:pt x="78739" y="283929"/>
                </a:cubicBezTo>
                <a:cubicBezTo>
                  <a:pt x="67140" y="293390"/>
                  <a:pt x="61423" y="304481"/>
                  <a:pt x="61423" y="317041"/>
                </a:cubicBezTo>
                <a:cubicBezTo>
                  <a:pt x="61423" y="329274"/>
                  <a:pt x="65180" y="339061"/>
                  <a:pt x="72858" y="346401"/>
                </a:cubicBezTo>
                <a:cubicBezTo>
                  <a:pt x="80536" y="353578"/>
                  <a:pt x="90991" y="357166"/>
                  <a:pt x="104386" y="357166"/>
                </a:cubicBezTo>
                <a:cubicBezTo>
                  <a:pt x="114841" y="357166"/>
                  <a:pt x="123989" y="355535"/>
                  <a:pt x="131994" y="352110"/>
                </a:cubicBezTo>
                <a:cubicBezTo>
                  <a:pt x="139998" y="348847"/>
                  <a:pt x="147186" y="344770"/>
                  <a:pt x="153393" y="339876"/>
                </a:cubicBezTo>
                <a:cubicBezTo>
                  <a:pt x="158294" y="333678"/>
                  <a:pt x="161398" y="326991"/>
                  <a:pt x="162868" y="320140"/>
                </a:cubicBezTo>
                <a:cubicBezTo>
                  <a:pt x="164502" y="313289"/>
                  <a:pt x="165155" y="306928"/>
                  <a:pt x="165155" y="300893"/>
                </a:cubicBezTo>
                <a:cubicBezTo>
                  <a:pt x="165155" y="297631"/>
                  <a:pt x="164992" y="294532"/>
                  <a:pt x="164665" y="291759"/>
                </a:cubicBezTo>
                <a:cubicBezTo>
                  <a:pt x="164175" y="288986"/>
                  <a:pt x="163685" y="286702"/>
                  <a:pt x="162868" y="284745"/>
                </a:cubicBezTo>
                <a:cubicBezTo>
                  <a:pt x="157804" y="280667"/>
                  <a:pt x="151923" y="277242"/>
                  <a:pt x="145389" y="274143"/>
                </a:cubicBezTo>
                <a:cubicBezTo>
                  <a:pt x="138855" y="271207"/>
                  <a:pt x="131667" y="269739"/>
                  <a:pt x="123989" y="269739"/>
                </a:cubicBezTo>
                <a:close/>
                <a:moveTo>
                  <a:pt x="396202" y="153269"/>
                </a:moveTo>
                <a:cubicBezTo>
                  <a:pt x="387707" y="154738"/>
                  <a:pt x="378886" y="157674"/>
                  <a:pt x="369901" y="161917"/>
                </a:cubicBezTo>
                <a:cubicBezTo>
                  <a:pt x="366144" y="166811"/>
                  <a:pt x="362713" y="171706"/>
                  <a:pt x="359446" y="176601"/>
                </a:cubicBezTo>
                <a:cubicBezTo>
                  <a:pt x="356179" y="181659"/>
                  <a:pt x="353238" y="187207"/>
                  <a:pt x="350461" y="193407"/>
                </a:cubicBezTo>
                <a:lnTo>
                  <a:pt x="349317" y="195854"/>
                </a:lnTo>
                <a:cubicBezTo>
                  <a:pt x="343273" y="209396"/>
                  <a:pt x="339189" y="222449"/>
                  <a:pt x="337228" y="234686"/>
                </a:cubicBezTo>
                <a:lnTo>
                  <a:pt x="337392" y="235339"/>
                </a:lnTo>
                <a:cubicBezTo>
                  <a:pt x="340659" y="241865"/>
                  <a:pt x="344090" y="248229"/>
                  <a:pt x="347847" y="254592"/>
                </a:cubicBezTo>
                <a:cubicBezTo>
                  <a:pt x="351604" y="260955"/>
                  <a:pt x="356995" y="265687"/>
                  <a:pt x="363857" y="268787"/>
                </a:cubicBezTo>
                <a:cubicBezTo>
                  <a:pt x="377579" y="274987"/>
                  <a:pt x="390975" y="274987"/>
                  <a:pt x="404207" y="268787"/>
                </a:cubicBezTo>
                <a:cubicBezTo>
                  <a:pt x="417439" y="262750"/>
                  <a:pt x="427895" y="251818"/>
                  <a:pt x="435573" y="236318"/>
                </a:cubicBezTo>
                <a:cubicBezTo>
                  <a:pt x="436716" y="233544"/>
                  <a:pt x="438023" y="230607"/>
                  <a:pt x="439493" y="227507"/>
                </a:cubicBezTo>
                <a:cubicBezTo>
                  <a:pt x="440964" y="224244"/>
                  <a:pt x="442107" y="221144"/>
                  <a:pt x="442924" y="218044"/>
                </a:cubicBezTo>
                <a:cubicBezTo>
                  <a:pt x="443741" y="215107"/>
                  <a:pt x="444394" y="212333"/>
                  <a:pt x="444721" y="210049"/>
                </a:cubicBezTo>
                <a:cubicBezTo>
                  <a:pt x="444884" y="207602"/>
                  <a:pt x="444884" y="205807"/>
                  <a:pt x="444394" y="204665"/>
                </a:cubicBezTo>
                <a:cubicBezTo>
                  <a:pt x="447662" y="192428"/>
                  <a:pt x="446681" y="182312"/>
                  <a:pt x="441454" y="174317"/>
                </a:cubicBezTo>
                <a:cubicBezTo>
                  <a:pt x="436226" y="166159"/>
                  <a:pt x="429365" y="160122"/>
                  <a:pt x="420707" y="156369"/>
                </a:cubicBezTo>
                <a:cubicBezTo>
                  <a:pt x="412865" y="152780"/>
                  <a:pt x="404697" y="151801"/>
                  <a:pt x="396202" y="153269"/>
                </a:cubicBezTo>
                <a:close/>
                <a:moveTo>
                  <a:pt x="115004" y="118862"/>
                </a:moveTo>
                <a:cubicBezTo>
                  <a:pt x="133954" y="117720"/>
                  <a:pt x="149963" y="119025"/>
                  <a:pt x="163195" y="122940"/>
                </a:cubicBezTo>
                <a:cubicBezTo>
                  <a:pt x="176427" y="126854"/>
                  <a:pt x="187372" y="132237"/>
                  <a:pt x="195867" y="138924"/>
                </a:cubicBezTo>
                <a:cubicBezTo>
                  <a:pt x="204361" y="145612"/>
                  <a:pt x="211059" y="153115"/>
                  <a:pt x="215633" y="161760"/>
                </a:cubicBezTo>
                <a:cubicBezTo>
                  <a:pt x="220207" y="170242"/>
                  <a:pt x="223801" y="179050"/>
                  <a:pt x="225925" y="187857"/>
                </a:cubicBezTo>
                <a:cubicBezTo>
                  <a:pt x="228212" y="196829"/>
                  <a:pt x="229355" y="205473"/>
                  <a:pt x="229518" y="213792"/>
                </a:cubicBezTo>
                <a:cubicBezTo>
                  <a:pt x="229845" y="222111"/>
                  <a:pt x="229845" y="229124"/>
                  <a:pt x="229845" y="234670"/>
                </a:cubicBezTo>
                <a:lnTo>
                  <a:pt x="229845" y="239074"/>
                </a:lnTo>
                <a:lnTo>
                  <a:pt x="229845" y="252449"/>
                </a:lnTo>
                <a:cubicBezTo>
                  <a:pt x="229845" y="256853"/>
                  <a:pt x="229682" y="261583"/>
                  <a:pt x="229355" y="266477"/>
                </a:cubicBezTo>
                <a:cubicBezTo>
                  <a:pt x="228865" y="273817"/>
                  <a:pt x="228702" y="281809"/>
                  <a:pt x="228702" y="290291"/>
                </a:cubicBezTo>
                <a:lnTo>
                  <a:pt x="228702" y="313126"/>
                </a:lnTo>
                <a:cubicBezTo>
                  <a:pt x="228702" y="324381"/>
                  <a:pt x="229355" y="334657"/>
                  <a:pt x="230335" y="344117"/>
                </a:cubicBezTo>
                <a:cubicBezTo>
                  <a:pt x="231479" y="353578"/>
                  <a:pt x="233602" y="364995"/>
                  <a:pt x="236543" y="378370"/>
                </a:cubicBezTo>
                <a:lnTo>
                  <a:pt x="237196" y="379512"/>
                </a:lnTo>
                <a:cubicBezTo>
                  <a:pt x="237523" y="383590"/>
                  <a:pt x="236706" y="387668"/>
                  <a:pt x="234583" y="391909"/>
                </a:cubicBezTo>
                <a:cubicBezTo>
                  <a:pt x="232622" y="396313"/>
                  <a:pt x="229682" y="400227"/>
                  <a:pt x="225925" y="403979"/>
                </a:cubicBezTo>
                <a:cubicBezTo>
                  <a:pt x="222331" y="407730"/>
                  <a:pt x="218247" y="410666"/>
                  <a:pt x="213999" y="412950"/>
                </a:cubicBezTo>
                <a:cubicBezTo>
                  <a:pt x="209752" y="415070"/>
                  <a:pt x="205668" y="416212"/>
                  <a:pt x="201911" y="416212"/>
                </a:cubicBezTo>
                <a:cubicBezTo>
                  <a:pt x="194560" y="416212"/>
                  <a:pt x="188189" y="413765"/>
                  <a:pt x="182961" y="409035"/>
                </a:cubicBezTo>
                <a:cubicBezTo>
                  <a:pt x="177734" y="404142"/>
                  <a:pt x="173323" y="397781"/>
                  <a:pt x="169566" y="390114"/>
                </a:cubicBezTo>
                <a:cubicBezTo>
                  <a:pt x="159274" y="398270"/>
                  <a:pt x="148819" y="404142"/>
                  <a:pt x="138365" y="407893"/>
                </a:cubicBezTo>
                <a:cubicBezTo>
                  <a:pt x="127910" y="411645"/>
                  <a:pt x="116801" y="413928"/>
                  <a:pt x="104876" y="415070"/>
                </a:cubicBezTo>
                <a:cubicBezTo>
                  <a:pt x="90827" y="416212"/>
                  <a:pt x="77432" y="415396"/>
                  <a:pt x="64690" y="412624"/>
                </a:cubicBezTo>
                <a:cubicBezTo>
                  <a:pt x="52111" y="409851"/>
                  <a:pt x="41003" y="404631"/>
                  <a:pt x="31365" y="396965"/>
                </a:cubicBezTo>
                <a:cubicBezTo>
                  <a:pt x="21563" y="389462"/>
                  <a:pt x="14049" y="379186"/>
                  <a:pt x="8495" y="366300"/>
                </a:cubicBezTo>
                <a:cubicBezTo>
                  <a:pt x="2940" y="353578"/>
                  <a:pt x="0" y="337756"/>
                  <a:pt x="0" y="318835"/>
                </a:cubicBezTo>
                <a:cubicBezTo>
                  <a:pt x="0" y="294205"/>
                  <a:pt x="4574" y="274795"/>
                  <a:pt x="13722" y="260605"/>
                </a:cubicBezTo>
                <a:cubicBezTo>
                  <a:pt x="22870" y="246251"/>
                  <a:pt x="33652" y="235486"/>
                  <a:pt x="46067" y="228309"/>
                </a:cubicBezTo>
                <a:cubicBezTo>
                  <a:pt x="58482" y="220969"/>
                  <a:pt x="71388" y="216402"/>
                  <a:pt x="84783" y="214281"/>
                </a:cubicBezTo>
                <a:cubicBezTo>
                  <a:pt x="98178" y="212324"/>
                  <a:pt x="109287" y="211508"/>
                  <a:pt x="117781" y="211835"/>
                </a:cubicBezTo>
                <a:cubicBezTo>
                  <a:pt x="128563" y="212650"/>
                  <a:pt x="137548" y="213629"/>
                  <a:pt x="144899" y="214934"/>
                </a:cubicBezTo>
                <a:cubicBezTo>
                  <a:pt x="152087" y="216239"/>
                  <a:pt x="158294" y="217707"/>
                  <a:pt x="163522" y="219664"/>
                </a:cubicBezTo>
                <a:cubicBezTo>
                  <a:pt x="163522" y="215097"/>
                  <a:pt x="162868" y="210530"/>
                  <a:pt x="161561" y="205636"/>
                </a:cubicBezTo>
                <a:cubicBezTo>
                  <a:pt x="160255" y="200906"/>
                  <a:pt x="157804" y="196502"/>
                  <a:pt x="154374" y="192588"/>
                </a:cubicBezTo>
                <a:cubicBezTo>
                  <a:pt x="150780" y="188673"/>
                  <a:pt x="145716" y="185574"/>
                  <a:pt x="139181" y="183453"/>
                </a:cubicBezTo>
                <a:cubicBezTo>
                  <a:pt x="132647" y="181170"/>
                  <a:pt x="124316" y="180191"/>
                  <a:pt x="113861" y="180681"/>
                </a:cubicBezTo>
                <a:cubicBezTo>
                  <a:pt x="97198" y="181822"/>
                  <a:pt x="84946" y="184595"/>
                  <a:pt x="77268" y="188999"/>
                </a:cubicBezTo>
                <a:cubicBezTo>
                  <a:pt x="69754" y="193403"/>
                  <a:pt x="63710" y="197481"/>
                  <a:pt x="59136" y="201233"/>
                </a:cubicBezTo>
                <a:cubicBezTo>
                  <a:pt x="57665" y="202374"/>
                  <a:pt x="56195" y="203516"/>
                  <a:pt x="54725" y="204821"/>
                </a:cubicBezTo>
                <a:cubicBezTo>
                  <a:pt x="53255" y="206126"/>
                  <a:pt x="51785" y="207104"/>
                  <a:pt x="50314" y="207920"/>
                </a:cubicBezTo>
                <a:cubicBezTo>
                  <a:pt x="47701" y="209388"/>
                  <a:pt x="44270" y="210204"/>
                  <a:pt x="40186" y="210367"/>
                </a:cubicBezTo>
                <a:cubicBezTo>
                  <a:pt x="36102" y="210693"/>
                  <a:pt x="32998" y="210530"/>
                  <a:pt x="30711" y="210204"/>
                </a:cubicBezTo>
                <a:lnTo>
                  <a:pt x="30221" y="210204"/>
                </a:lnTo>
                <a:cubicBezTo>
                  <a:pt x="25811" y="210204"/>
                  <a:pt x="22217" y="207757"/>
                  <a:pt x="19603" y="202864"/>
                </a:cubicBezTo>
                <a:cubicBezTo>
                  <a:pt x="16989" y="198133"/>
                  <a:pt x="14702" y="193566"/>
                  <a:pt x="12905" y="189489"/>
                </a:cubicBezTo>
                <a:cubicBezTo>
                  <a:pt x="12089" y="188836"/>
                  <a:pt x="11598" y="185900"/>
                  <a:pt x="11272" y="180681"/>
                </a:cubicBezTo>
                <a:cubicBezTo>
                  <a:pt x="13069" y="171710"/>
                  <a:pt x="17153" y="163717"/>
                  <a:pt x="23524" y="156377"/>
                </a:cubicBezTo>
                <a:cubicBezTo>
                  <a:pt x="29731" y="149200"/>
                  <a:pt x="37572" y="142839"/>
                  <a:pt x="46884" y="137456"/>
                </a:cubicBezTo>
                <a:cubicBezTo>
                  <a:pt x="56195" y="132074"/>
                  <a:pt x="66650" y="127833"/>
                  <a:pt x="78085" y="124734"/>
                </a:cubicBezTo>
                <a:cubicBezTo>
                  <a:pt x="89684" y="121472"/>
                  <a:pt x="101936" y="119514"/>
                  <a:pt x="115004" y="118862"/>
                </a:cubicBezTo>
                <a:close/>
                <a:moveTo>
                  <a:pt x="401593" y="61"/>
                </a:moveTo>
                <a:cubicBezTo>
                  <a:pt x="406494" y="388"/>
                  <a:pt x="411232" y="1530"/>
                  <a:pt x="415479" y="3488"/>
                </a:cubicBezTo>
                <a:cubicBezTo>
                  <a:pt x="419727" y="5446"/>
                  <a:pt x="423157" y="7567"/>
                  <a:pt x="425608" y="9851"/>
                </a:cubicBezTo>
                <a:cubicBezTo>
                  <a:pt x="427241" y="11319"/>
                  <a:pt x="428711" y="13440"/>
                  <a:pt x="430182" y="16377"/>
                </a:cubicBezTo>
                <a:cubicBezTo>
                  <a:pt x="431652" y="19151"/>
                  <a:pt x="432142" y="21925"/>
                  <a:pt x="431652" y="24209"/>
                </a:cubicBezTo>
                <a:cubicBezTo>
                  <a:pt x="430018" y="26657"/>
                  <a:pt x="428548" y="28941"/>
                  <a:pt x="427241" y="30899"/>
                </a:cubicBezTo>
                <a:cubicBezTo>
                  <a:pt x="425117" y="34488"/>
                  <a:pt x="422340" y="39057"/>
                  <a:pt x="419236" y="44930"/>
                </a:cubicBezTo>
                <a:cubicBezTo>
                  <a:pt x="416133" y="50804"/>
                  <a:pt x="413519" y="56189"/>
                  <a:pt x="411395" y="60920"/>
                </a:cubicBezTo>
                <a:lnTo>
                  <a:pt x="399143" y="88331"/>
                </a:lnTo>
                <a:cubicBezTo>
                  <a:pt x="397509" y="91758"/>
                  <a:pt x="396039" y="95021"/>
                  <a:pt x="394569" y="98284"/>
                </a:cubicBezTo>
                <a:cubicBezTo>
                  <a:pt x="393098" y="101547"/>
                  <a:pt x="391792" y="104810"/>
                  <a:pt x="390648" y="108074"/>
                </a:cubicBezTo>
                <a:cubicBezTo>
                  <a:pt x="396692" y="106932"/>
                  <a:pt x="404044" y="106279"/>
                  <a:pt x="412865" y="106279"/>
                </a:cubicBezTo>
                <a:cubicBezTo>
                  <a:pt x="421524" y="106116"/>
                  <a:pt x="430345" y="107584"/>
                  <a:pt x="439330" y="110684"/>
                </a:cubicBezTo>
                <a:cubicBezTo>
                  <a:pt x="452072" y="115090"/>
                  <a:pt x="463181" y="121942"/>
                  <a:pt x="472656" y="131079"/>
                </a:cubicBezTo>
                <a:cubicBezTo>
                  <a:pt x="481968" y="140216"/>
                  <a:pt x="488992" y="150985"/>
                  <a:pt x="493730" y="163059"/>
                </a:cubicBezTo>
                <a:cubicBezTo>
                  <a:pt x="498467" y="175133"/>
                  <a:pt x="500591" y="188186"/>
                  <a:pt x="500428" y="202054"/>
                </a:cubicBezTo>
                <a:cubicBezTo>
                  <a:pt x="499938" y="216086"/>
                  <a:pt x="496670" y="230444"/>
                  <a:pt x="490136" y="244802"/>
                </a:cubicBezTo>
                <a:lnTo>
                  <a:pt x="485398" y="255245"/>
                </a:lnTo>
                <a:cubicBezTo>
                  <a:pt x="479027" y="269440"/>
                  <a:pt x="470532" y="281677"/>
                  <a:pt x="459914" y="292119"/>
                </a:cubicBezTo>
                <a:cubicBezTo>
                  <a:pt x="449295" y="302561"/>
                  <a:pt x="437533" y="310230"/>
                  <a:pt x="424791" y="315614"/>
                </a:cubicBezTo>
                <a:cubicBezTo>
                  <a:pt x="411885" y="320998"/>
                  <a:pt x="398326" y="323609"/>
                  <a:pt x="384114" y="323772"/>
                </a:cubicBezTo>
                <a:cubicBezTo>
                  <a:pt x="369901" y="323772"/>
                  <a:pt x="356015" y="320835"/>
                  <a:pt x="342293" y="314635"/>
                </a:cubicBezTo>
                <a:cubicBezTo>
                  <a:pt x="331674" y="309903"/>
                  <a:pt x="322689" y="304845"/>
                  <a:pt x="315665" y="299624"/>
                </a:cubicBezTo>
                <a:cubicBezTo>
                  <a:pt x="308477" y="294240"/>
                  <a:pt x="302922" y="287550"/>
                  <a:pt x="298838" y="279229"/>
                </a:cubicBezTo>
                <a:cubicBezTo>
                  <a:pt x="297205" y="281350"/>
                  <a:pt x="295081" y="283145"/>
                  <a:pt x="292304" y="284613"/>
                </a:cubicBezTo>
                <a:cubicBezTo>
                  <a:pt x="289690" y="285919"/>
                  <a:pt x="286913" y="286735"/>
                  <a:pt x="284136" y="287224"/>
                </a:cubicBezTo>
                <a:cubicBezTo>
                  <a:pt x="281358" y="287550"/>
                  <a:pt x="278745" y="287387"/>
                  <a:pt x="276131" y="286735"/>
                </a:cubicBezTo>
                <a:cubicBezTo>
                  <a:pt x="273517" y="286082"/>
                  <a:pt x="271393" y="284613"/>
                  <a:pt x="269760" y="282656"/>
                </a:cubicBezTo>
                <a:cubicBezTo>
                  <a:pt x="267799" y="282003"/>
                  <a:pt x="265676" y="281024"/>
                  <a:pt x="263389" y="279555"/>
                </a:cubicBezTo>
                <a:cubicBezTo>
                  <a:pt x="261265" y="278087"/>
                  <a:pt x="259468" y="276129"/>
                  <a:pt x="258161" y="273682"/>
                </a:cubicBezTo>
                <a:cubicBezTo>
                  <a:pt x="256854" y="271071"/>
                  <a:pt x="256364" y="267971"/>
                  <a:pt x="256691" y="264055"/>
                </a:cubicBezTo>
                <a:cubicBezTo>
                  <a:pt x="257017" y="260139"/>
                  <a:pt x="258651" y="255245"/>
                  <a:pt x="261592" y="249534"/>
                </a:cubicBezTo>
                <a:cubicBezTo>
                  <a:pt x="262245" y="247250"/>
                  <a:pt x="263062" y="244965"/>
                  <a:pt x="263879" y="242681"/>
                </a:cubicBezTo>
                <a:cubicBezTo>
                  <a:pt x="264695" y="240234"/>
                  <a:pt x="266002" y="237460"/>
                  <a:pt x="267309" y="234360"/>
                </a:cubicBezTo>
                <a:cubicBezTo>
                  <a:pt x="270577" y="227344"/>
                  <a:pt x="274334" y="219349"/>
                  <a:pt x="278908" y="210212"/>
                </a:cubicBezTo>
                <a:cubicBezTo>
                  <a:pt x="283482" y="201238"/>
                  <a:pt x="288056" y="192101"/>
                  <a:pt x="292794" y="182964"/>
                </a:cubicBezTo>
                <a:cubicBezTo>
                  <a:pt x="297041" y="174970"/>
                  <a:pt x="301125" y="167138"/>
                  <a:pt x="304719" y="159632"/>
                </a:cubicBezTo>
                <a:cubicBezTo>
                  <a:pt x="308477" y="152127"/>
                  <a:pt x="311581" y="145764"/>
                  <a:pt x="313868" y="140379"/>
                </a:cubicBezTo>
                <a:cubicBezTo>
                  <a:pt x="319749" y="127490"/>
                  <a:pt x="325630" y="114437"/>
                  <a:pt x="331837" y="101058"/>
                </a:cubicBezTo>
                <a:cubicBezTo>
                  <a:pt x="337882" y="87679"/>
                  <a:pt x="343763" y="75278"/>
                  <a:pt x="349317" y="63694"/>
                </a:cubicBezTo>
                <a:cubicBezTo>
                  <a:pt x="354708" y="52273"/>
                  <a:pt x="359772" y="42157"/>
                  <a:pt x="364020" y="33509"/>
                </a:cubicBezTo>
                <a:cubicBezTo>
                  <a:pt x="368431" y="24862"/>
                  <a:pt x="371698" y="18825"/>
                  <a:pt x="373822" y="15725"/>
                </a:cubicBezTo>
                <a:cubicBezTo>
                  <a:pt x="377252" y="9525"/>
                  <a:pt x="381336" y="5282"/>
                  <a:pt x="386401" y="2998"/>
                </a:cubicBezTo>
                <a:cubicBezTo>
                  <a:pt x="391465" y="714"/>
                  <a:pt x="396529" y="-265"/>
                  <a:pt x="401593" y="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molecules-shapes_57399">
            <a:extLst>
              <a:ext uri="{FF2B5EF4-FFF2-40B4-BE49-F238E27FC236}">
                <a16:creationId xmlns:a16="http://schemas.microsoft.com/office/drawing/2014/main" xmlns="" id="{C57E434C-B95B-40E9-B390-314A563B07DA}"/>
              </a:ext>
            </a:extLst>
          </p:cNvPr>
          <p:cNvSpPr>
            <a:spLocks noChangeAspect="1"/>
          </p:cNvSpPr>
          <p:nvPr/>
        </p:nvSpPr>
        <p:spPr bwMode="auto">
          <a:xfrm>
            <a:off x="9069058" y="1812116"/>
            <a:ext cx="970292" cy="819898"/>
          </a:xfrm>
          <a:custGeom>
            <a:avLst/>
            <a:gdLst>
              <a:gd name="T0" fmla="*/ 2512 w 2654"/>
              <a:gd name="T1" fmla="*/ 282 h 2246"/>
              <a:gd name="T2" fmla="*/ 2315 w 2654"/>
              <a:gd name="T3" fmla="*/ 259 h 2246"/>
              <a:gd name="T4" fmla="*/ 2183 w 2654"/>
              <a:gd name="T5" fmla="*/ 336 h 2246"/>
              <a:gd name="T6" fmla="*/ 2144 w 2654"/>
              <a:gd name="T7" fmla="*/ 615 h 2246"/>
              <a:gd name="T8" fmla="*/ 2265 w 2654"/>
              <a:gd name="T9" fmla="*/ 730 h 2246"/>
              <a:gd name="T10" fmla="*/ 2227 w 2654"/>
              <a:gd name="T11" fmla="*/ 955 h 2246"/>
              <a:gd name="T12" fmla="*/ 2159 w 2654"/>
              <a:gd name="T13" fmla="*/ 1183 h 2246"/>
              <a:gd name="T14" fmla="*/ 1955 w 2654"/>
              <a:gd name="T15" fmla="*/ 1108 h 2246"/>
              <a:gd name="T16" fmla="*/ 1653 w 2654"/>
              <a:gd name="T17" fmla="*/ 1344 h 2246"/>
              <a:gd name="T18" fmla="*/ 1284 w 2654"/>
              <a:gd name="T19" fmla="*/ 1135 h 2246"/>
              <a:gd name="T20" fmla="*/ 707 w 2654"/>
              <a:gd name="T21" fmla="*/ 885 h 2246"/>
              <a:gd name="T22" fmla="*/ 796 w 2654"/>
              <a:gd name="T23" fmla="*/ 643 h 2246"/>
              <a:gd name="T24" fmla="*/ 1057 w 2654"/>
              <a:gd name="T25" fmla="*/ 661 h 2246"/>
              <a:gd name="T26" fmla="*/ 1183 w 2654"/>
              <a:gd name="T27" fmla="*/ 680 h 2246"/>
              <a:gd name="T28" fmla="*/ 1420 w 2654"/>
              <a:gd name="T29" fmla="*/ 832 h 2246"/>
              <a:gd name="T30" fmla="*/ 1646 w 2654"/>
              <a:gd name="T31" fmla="*/ 644 h 2246"/>
              <a:gd name="T32" fmla="*/ 1552 w 2654"/>
              <a:gd name="T33" fmla="*/ 431 h 2246"/>
              <a:gd name="T34" fmla="*/ 1318 w 2654"/>
              <a:gd name="T35" fmla="*/ 365 h 2246"/>
              <a:gd name="T36" fmla="*/ 1169 w 2654"/>
              <a:gd name="T37" fmla="*/ 563 h 2246"/>
              <a:gd name="T38" fmla="*/ 1170 w 2654"/>
              <a:gd name="T39" fmla="*/ 566 h 2246"/>
              <a:gd name="T40" fmla="*/ 1099 w 2654"/>
              <a:gd name="T41" fmla="*/ 567 h 2246"/>
              <a:gd name="T42" fmla="*/ 797 w 2654"/>
              <a:gd name="T43" fmla="*/ 566 h 2246"/>
              <a:gd name="T44" fmla="*/ 736 w 2654"/>
              <a:gd name="T45" fmla="*/ 378 h 2246"/>
              <a:gd name="T46" fmla="*/ 15 w 2654"/>
              <a:gd name="T47" fmla="*/ 705 h 2246"/>
              <a:gd name="T48" fmla="*/ 579 w 2654"/>
              <a:gd name="T49" fmla="*/ 1017 h 2246"/>
              <a:gd name="T50" fmla="*/ 659 w 2654"/>
              <a:gd name="T51" fmla="*/ 947 h 2246"/>
              <a:gd name="T52" fmla="*/ 716 w 2654"/>
              <a:gd name="T53" fmla="*/ 977 h 2246"/>
              <a:gd name="T54" fmla="*/ 1228 w 2654"/>
              <a:gd name="T55" fmla="*/ 1231 h 2246"/>
              <a:gd name="T56" fmla="*/ 1617 w 2654"/>
              <a:gd name="T57" fmla="*/ 1443 h 2246"/>
              <a:gd name="T58" fmla="*/ 1607 w 2654"/>
              <a:gd name="T59" fmla="*/ 1488 h 2246"/>
              <a:gd name="T60" fmla="*/ 1605 w 2654"/>
              <a:gd name="T61" fmla="*/ 1565 h 2246"/>
              <a:gd name="T62" fmla="*/ 1612 w 2654"/>
              <a:gd name="T63" fmla="*/ 1631 h 2246"/>
              <a:gd name="T64" fmla="*/ 1391 w 2654"/>
              <a:gd name="T65" fmla="*/ 1746 h 2246"/>
              <a:gd name="T66" fmla="*/ 1116 w 2654"/>
              <a:gd name="T67" fmla="*/ 1868 h 2246"/>
              <a:gd name="T68" fmla="*/ 925 w 2654"/>
              <a:gd name="T69" fmla="*/ 1678 h 2246"/>
              <a:gd name="T70" fmla="*/ 739 w 2654"/>
              <a:gd name="T71" fmla="*/ 1756 h 2246"/>
              <a:gd name="T72" fmla="*/ 648 w 2654"/>
              <a:gd name="T73" fmla="*/ 1864 h 2246"/>
              <a:gd name="T74" fmla="*/ 748 w 2654"/>
              <a:gd name="T75" fmla="*/ 2137 h 2246"/>
              <a:gd name="T76" fmla="*/ 1139 w 2654"/>
              <a:gd name="T77" fmla="*/ 2019 h 2246"/>
              <a:gd name="T78" fmla="*/ 1137 w 2654"/>
              <a:gd name="T79" fmla="*/ 1949 h 2246"/>
              <a:gd name="T80" fmla="*/ 1429 w 2654"/>
              <a:gd name="T81" fmla="*/ 1835 h 2246"/>
              <a:gd name="T82" fmla="*/ 1652 w 2654"/>
              <a:gd name="T83" fmla="*/ 1747 h 2246"/>
              <a:gd name="T84" fmla="*/ 1757 w 2654"/>
              <a:gd name="T85" fmla="*/ 1871 h 2246"/>
              <a:gd name="T86" fmla="*/ 2245 w 2654"/>
              <a:gd name="T87" fmla="*/ 1814 h 2246"/>
              <a:gd name="T88" fmla="*/ 2302 w 2654"/>
              <a:gd name="T89" fmla="*/ 1370 h 2246"/>
              <a:gd name="T90" fmla="*/ 2238 w 2654"/>
              <a:gd name="T91" fmla="*/ 1264 h 2246"/>
              <a:gd name="T92" fmla="*/ 2342 w 2654"/>
              <a:gd name="T93" fmla="*/ 938 h 2246"/>
              <a:gd name="T94" fmla="*/ 2386 w 2654"/>
              <a:gd name="T95" fmla="*/ 741 h 2246"/>
              <a:gd name="T96" fmla="*/ 2518 w 2654"/>
              <a:gd name="T97" fmla="*/ 654 h 2246"/>
              <a:gd name="T98" fmla="*/ 2512 w 2654"/>
              <a:gd name="T99" fmla="*/ 282 h 2246"/>
              <a:gd name="T100" fmla="*/ 2236 w 2654"/>
              <a:gd name="T101" fmla="*/ 1601 h 2246"/>
              <a:gd name="T102" fmla="*/ 2225 w 2654"/>
              <a:gd name="T103" fmla="*/ 1553 h 2246"/>
              <a:gd name="T104" fmla="*/ 2225 w 2654"/>
              <a:gd name="T105" fmla="*/ 1471 h 2246"/>
              <a:gd name="T106" fmla="*/ 2236 w 2654"/>
              <a:gd name="T107" fmla="*/ 1601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54" h="2246">
                <a:moveTo>
                  <a:pt x="2512" y="282"/>
                </a:moveTo>
                <a:cubicBezTo>
                  <a:pt x="2458" y="251"/>
                  <a:pt x="2383" y="244"/>
                  <a:pt x="2315" y="259"/>
                </a:cubicBezTo>
                <a:cubicBezTo>
                  <a:pt x="2266" y="256"/>
                  <a:pt x="2213" y="295"/>
                  <a:pt x="2183" y="336"/>
                </a:cubicBezTo>
                <a:cubicBezTo>
                  <a:pt x="2125" y="414"/>
                  <a:pt x="2101" y="525"/>
                  <a:pt x="2144" y="615"/>
                </a:cubicBezTo>
                <a:cubicBezTo>
                  <a:pt x="2169" y="666"/>
                  <a:pt x="2213" y="708"/>
                  <a:pt x="2265" y="730"/>
                </a:cubicBezTo>
                <a:cubicBezTo>
                  <a:pt x="2256" y="805"/>
                  <a:pt x="2248" y="880"/>
                  <a:pt x="2227" y="955"/>
                </a:cubicBezTo>
                <a:cubicBezTo>
                  <a:pt x="2207" y="1031"/>
                  <a:pt x="2182" y="1107"/>
                  <a:pt x="2159" y="1183"/>
                </a:cubicBezTo>
                <a:cubicBezTo>
                  <a:pt x="2102" y="1137"/>
                  <a:pt x="2033" y="1108"/>
                  <a:pt x="1955" y="1108"/>
                </a:cubicBezTo>
                <a:cubicBezTo>
                  <a:pt x="1820" y="1107"/>
                  <a:pt x="1712" y="1220"/>
                  <a:pt x="1653" y="1344"/>
                </a:cubicBezTo>
                <a:cubicBezTo>
                  <a:pt x="1531" y="1281"/>
                  <a:pt x="1394" y="1188"/>
                  <a:pt x="1284" y="1135"/>
                </a:cubicBezTo>
                <a:cubicBezTo>
                  <a:pt x="1102" y="1048"/>
                  <a:pt x="889" y="984"/>
                  <a:pt x="707" y="885"/>
                </a:cubicBezTo>
                <a:cubicBezTo>
                  <a:pt x="755" y="813"/>
                  <a:pt x="787" y="728"/>
                  <a:pt x="796" y="643"/>
                </a:cubicBezTo>
                <a:cubicBezTo>
                  <a:pt x="883" y="649"/>
                  <a:pt x="970" y="654"/>
                  <a:pt x="1057" y="661"/>
                </a:cubicBezTo>
                <a:cubicBezTo>
                  <a:pt x="1095" y="664"/>
                  <a:pt x="1139" y="672"/>
                  <a:pt x="1183" y="680"/>
                </a:cubicBezTo>
                <a:cubicBezTo>
                  <a:pt x="1215" y="778"/>
                  <a:pt x="1301" y="853"/>
                  <a:pt x="1420" y="832"/>
                </a:cubicBezTo>
                <a:cubicBezTo>
                  <a:pt x="1517" y="815"/>
                  <a:pt x="1626" y="747"/>
                  <a:pt x="1646" y="644"/>
                </a:cubicBezTo>
                <a:cubicBezTo>
                  <a:pt x="1662" y="561"/>
                  <a:pt x="1615" y="482"/>
                  <a:pt x="1552" y="431"/>
                </a:cubicBezTo>
                <a:cubicBezTo>
                  <a:pt x="1486" y="378"/>
                  <a:pt x="1403" y="350"/>
                  <a:pt x="1318" y="365"/>
                </a:cubicBezTo>
                <a:cubicBezTo>
                  <a:pt x="1226" y="382"/>
                  <a:pt x="1173" y="477"/>
                  <a:pt x="1169" y="563"/>
                </a:cubicBezTo>
                <a:cubicBezTo>
                  <a:pt x="1169" y="564"/>
                  <a:pt x="1169" y="565"/>
                  <a:pt x="1170" y="566"/>
                </a:cubicBezTo>
                <a:cubicBezTo>
                  <a:pt x="1144" y="567"/>
                  <a:pt x="1120" y="567"/>
                  <a:pt x="1099" y="567"/>
                </a:cubicBezTo>
                <a:cubicBezTo>
                  <a:pt x="999" y="564"/>
                  <a:pt x="898" y="562"/>
                  <a:pt x="797" y="566"/>
                </a:cubicBezTo>
                <a:cubicBezTo>
                  <a:pt x="793" y="499"/>
                  <a:pt x="774" y="434"/>
                  <a:pt x="736" y="378"/>
                </a:cubicBezTo>
                <a:cubicBezTo>
                  <a:pt x="484" y="0"/>
                  <a:pt x="33" y="360"/>
                  <a:pt x="15" y="705"/>
                </a:cubicBezTo>
                <a:cubicBezTo>
                  <a:pt x="0" y="1004"/>
                  <a:pt x="361" y="1180"/>
                  <a:pt x="579" y="1017"/>
                </a:cubicBezTo>
                <a:cubicBezTo>
                  <a:pt x="608" y="997"/>
                  <a:pt x="635" y="974"/>
                  <a:pt x="659" y="947"/>
                </a:cubicBezTo>
                <a:cubicBezTo>
                  <a:pt x="680" y="958"/>
                  <a:pt x="700" y="968"/>
                  <a:pt x="716" y="977"/>
                </a:cubicBezTo>
                <a:cubicBezTo>
                  <a:pt x="879" y="1075"/>
                  <a:pt x="1057" y="1149"/>
                  <a:pt x="1228" y="1231"/>
                </a:cubicBezTo>
                <a:cubicBezTo>
                  <a:pt x="1363" y="1295"/>
                  <a:pt x="1489" y="1367"/>
                  <a:pt x="1617" y="1443"/>
                </a:cubicBezTo>
                <a:cubicBezTo>
                  <a:pt x="1613" y="1458"/>
                  <a:pt x="1610" y="1473"/>
                  <a:pt x="1607" y="1488"/>
                </a:cubicBezTo>
                <a:cubicBezTo>
                  <a:pt x="1603" y="1515"/>
                  <a:pt x="1603" y="1541"/>
                  <a:pt x="1605" y="1565"/>
                </a:cubicBezTo>
                <a:cubicBezTo>
                  <a:pt x="1605" y="1587"/>
                  <a:pt x="1608" y="1609"/>
                  <a:pt x="1612" y="1631"/>
                </a:cubicBezTo>
                <a:cubicBezTo>
                  <a:pt x="1537" y="1667"/>
                  <a:pt x="1462" y="1714"/>
                  <a:pt x="1391" y="1746"/>
                </a:cubicBezTo>
                <a:cubicBezTo>
                  <a:pt x="1315" y="1781"/>
                  <a:pt x="1192" y="1812"/>
                  <a:pt x="1116" y="1868"/>
                </a:cubicBezTo>
                <a:cubicBezTo>
                  <a:pt x="1081" y="1778"/>
                  <a:pt x="1012" y="1697"/>
                  <a:pt x="925" y="1678"/>
                </a:cubicBezTo>
                <a:cubicBezTo>
                  <a:pt x="847" y="1661"/>
                  <a:pt x="782" y="1697"/>
                  <a:pt x="739" y="1756"/>
                </a:cubicBezTo>
                <a:cubicBezTo>
                  <a:pt x="696" y="1772"/>
                  <a:pt x="662" y="1811"/>
                  <a:pt x="648" y="1864"/>
                </a:cubicBezTo>
                <a:cubicBezTo>
                  <a:pt x="624" y="1962"/>
                  <a:pt x="672" y="2076"/>
                  <a:pt x="748" y="2137"/>
                </a:cubicBezTo>
                <a:cubicBezTo>
                  <a:pt x="886" y="2246"/>
                  <a:pt x="1119" y="2213"/>
                  <a:pt x="1139" y="2019"/>
                </a:cubicBezTo>
                <a:cubicBezTo>
                  <a:pt x="1142" y="1997"/>
                  <a:pt x="1141" y="1973"/>
                  <a:pt x="1137" y="1949"/>
                </a:cubicBezTo>
                <a:cubicBezTo>
                  <a:pt x="1234" y="1936"/>
                  <a:pt x="1347" y="1868"/>
                  <a:pt x="1429" y="1835"/>
                </a:cubicBezTo>
                <a:cubicBezTo>
                  <a:pt x="1495" y="1807"/>
                  <a:pt x="1578" y="1782"/>
                  <a:pt x="1652" y="1747"/>
                </a:cubicBezTo>
                <a:cubicBezTo>
                  <a:pt x="1677" y="1794"/>
                  <a:pt x="1711" y="1837"/>
                  <a:pt x="1757" y="1871"/>
                </a:cubicBezTo>
                <a:cubicBezTo>
                  <a:pt x="1906" y="1984"/>
                  <a:pt x="2115" y="1935"/>
                  <a:pt x="2245" y="1814"/>
                </a:cubicBezTo>
                <a:cubicBezTo>
                  <a:pt x="2367" y="1702"/>
                  <a:pt x="2366" y="1510"/>
                  <a:pt x="2302" y="1370"/>
                </a:cubicBezTo>
                <a:cubicBezTo>
                  <a:pt x="2285" y="1332"/>
                  <a:pt x="2264" y="1297"/>
                  <a:pt x="2238" y="1264"/>
                </a:cubicBezTo>
                <a:cubicBezTo>
                  <a:pt x="2274" y="1155"/>
                  <a:pt x="2310" y="1047"/>
                  <a:pt x="2342" y="938"/>
                </a:cubicBezTo>
                <a:cubicBezTo>
                  <a:pt x="2359" y="879"/>
                  <a:pt x="2379" y="809"/>
                  <a:pt x="2386" y="741"/>
                </a:cubicBezTo>
                <a:cubicBezTo>
                  <a:pt x="2437" y="727"/>
                  <a:pt x="2484" y="692"/>
                  <a:pt x="2518" y="654"/>
                </a:cubicBezTo>
                <a:cubicBezTo>
                  <a:pt x="2609" y="552"/>
                  <a:pt x="2654" y="363"/>
                  <a:pt x="2512" y="282"/>
                </a:cubicBezTo>
                <a:close/>
                <a:moveTo>
                  <a:pt x="2236" y="1601"/>
                </a:moveTo>
                <a:cubicBezTo>
                  <a:pt x="2235" y="1584"/>
                  <a:pt x="2232" y="1568"/>
                  <a:pt x="2225" y="1553"/>
                </a:cubicBezTo>
                <a:cubicBezTo>
                  <a:pt x="2228" y="1527"/>
                  <a:pt x="2228" y="1499"/>
                  <a:pt x="2225" y="1471"/>
                </a:cubicBezTo>
                <a:cubicBezTo>
                  <a:pt x="2236" y="1515"/>
                  <a:pt x="2240" y="1559"/>
                  <a:pt x="2236" y="16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statistics_87578">
            <a:extLst>
              <a:ext uri="{FF2B5EF4-FFF2-40B4-BE49-F238E27FC236}">
                <a16:creationId xmlns:a16="http://schemas.microsoft.com/office/drawing/2014/main" xmlns="" id="{008A10F7-254A-418B-937D-DEAB23541C48}"/>
              </a:ext>
            </a:extLst>
          </p:cNvPr>
          <p:cNvSpPr>
            <a:spLocks noChangeAspect="1"/>
          </p:cNvSpPr>
          <p:nvPr/>
        </p:nvSpPr>
        <p:spPr bwMode="auto">
          <a:xfrm>
            <a:off x="5406775" y="1763297"/>
            <a:ext cx="969388" cy="970292"/>
          </a:xfrm>
          <a:custGeom>
            <a:avLst/>
            <a:gdLst>
              <a:gd name="connsiteX0" fmla="*/ 30698 w 606862"/>
              <a:gd name="connsiteY0" fmla="*/ 546106 h 607427"/>
              <a:gd name="connsiteX1" fmla="*/ 576164 w 606862"/>
              <a:gd name="connsiteY1" fmla="*/ 546106 h 607427"/>
              <a:gd name="connsiteX2" fmla="*/ 606862 w 606862"/>
              <a:gd name="connsiteY2" fmla="*/ 576767 h 607427"/>
              <a:gd name="connsiteX3" fmla="*/ 576164 w 606862"/>
              <a:gd name="connsiteY3" fmla="*/ 607427 h 607427"/>
              <a:gd name="connsiteX4" fmla="*/ 30698 w 606862"/>
              <a:gd name="connsiteY4" fmla="*/ 607427 h 607427"/>
              <a:gd name="connsiteX5" fmla="*/ 0 w 606862"/>
              <a:gd name="connsiteY5" fmla="*/ 576767 h 607427"/>
              <a:gd name="connsiteX6" fmla="*/ 30698 w 606862"/>
              <a:gd name="connsiteY6" fmla="*/ 546106 h 607427"/>
              <a:gd name="connsiteX7" fmla="*/ 198504 w 606862"/>
              <a:gd name="connsiteY7" fmla="*/ 351416 h 607427"/>
              <a:gd name="connsiteX8" fmla="*/ 270873 w 606862"/>
              <a:gd name="connsiteY8" fmla="*/ 351416 h 607427"/>
              <a:gd name="connsiteX9" fmla="*/ 283319 w 606862"/>
              <a:gd name="connsiteY9" fmla="*/ 363842 h 607427"/>
              <a:gd name="connsiteX10" fmla="*/ 283319 w 606862"/>
              <a:gd name="connsiteY10" fmla="*/ 492893 h 607427"/>
              <a:gd name="connsiteX11" fmla="*/ 270873 w 606862"/>
              <a:gd name="connsiteY11" fmla="*/ 505319 h 607427"/>
              <a:gd name="connsiteX12" fmla="*/ 198504 w 606862"/>
              <a:gd name="connsiteY12" fmla="*/ 505319 h 607427"/>
              <a:gd name="connsiteX13" fmla="*/ 186151 w 606862"/>
              <a:gd name="connsiteY13" fmla="*/ 492893 h 607427"/>
              <a:gd name="connsiteX14" fmla="*/ 186151 w 606862"/>
              <a:gd name="connsiteY14" fmla="*/ 363842 h 607427"/>
              <a:gd name="connsiteX15" fmla="*/ 198504 w 606862"/>
              <a:gd name="connsiteY15" fmla="*/ 351416 h 607427"/>
              <a:gd name="connsiteX16" fmla="*/ 61066 w 606862"/>
              <a:gd name="connsiteY16" fmla="*/ 296728 h 607427"/>
              <a:gd name="connsiteX17" fmla="*/ 133435 w 606862"/>
              <a:gd name="connsiteY17" fmla="*/ 296728 h 607427"/>
              <a:gd name="connsiteX18" fmla="*/ 145788 w 606862"/>
              <a:gd name="connsiteY18" fmla="*/ 309155 h 607427"/>
              <a:gd name="connsiteX19" fmla="*/ 145788 w 606862"/>
              <a:gd name="connsiteY19" fmla="*/ 492892 h 607427"/>
              <a:gd name="connsiteX20" fmla="*/ 133435 w 606862"/>
              <a:gd name="connsiteY20" fmla="*/ 505319 h 607427"/>
              <a:gd name="connsiteX21" fmla="*/ 61066 w 606862"/>
              <a:gd name="connsiteY21" fmla="*/ 505319 h 607427"/>
              <a:gd name="connsiteX22" fmla="*/ 48620 w 606862"/>
              <a:gd name="connsiteY22" fmla="*/ 492892 h 607427"/>
              <a:gd name="connsiteX23" fmla="*/ 48620 w 606862"/>
              <a:gd name="connsiteY23" fmla="*/ 309155 h 607427"/>
              <a:gd name="connsiteX24" fmla="*/ 61066 w 606862"/>
              <a:gd name="connsiteY24" fmla="*/ 296728 h 607427"/>
              <a:gd name="connsiteX25" fmla="*/ 336059 w 606862"/>
              <a:gd name="connsiteY25" fmla="*/ 197654 h 607427"/>
              <a:gd name="connsiteX26" fmla="*/ 408428 w 606862"/>
              <a:gd name="connsiteY26" fmla="*/ 197654 h 607427"/>
              <a:gd name="connsiteX27" fmla="*/ 420781 w 606862"/>
              <a:gd name="connsiteY27" fmla="*/ 210078 h 607427"/>
              <a:gd name="connsiteX28" fmla="*/ 420781 w 606862"/>
              <a:gd name="connsiteY28" fmla="*/ 492895 h 607427"/>
              <a:gd name="connsiteX29" fmla="*/ 408428 w 606862"/>
              <a:gd name="connsiteY29" fmla="*/ 505319 h 607427"/>
              <a:gd name="connsiteX30" fmla="*/ 336059 w 606862"/>
              <a:gd name="connsiteY30" fmla="*/ 505319 h 607427"/>
              <a:gd name="connsiteX31" fmla="*/ 323613 w 606862"/>
              <a:gd name="connsiteY31" fmla="*/ 492895 h 607427"/>
              <a:gd name="connsiteX32" fmla="*/ 323613 w 606862"/>
              <a:gd name="connsiteY32" fmla="*/ 210078 h 607427"/>
              <a:gd name="connsiteX33" fmla="*/ 336059 w 606862"/>
              <a:gd name="connsiteY33" fmla="*/ 197654 h 607427"/>
              <a:gd name="connsiteX34" fmla="*/ 473498 w 606862"/>
              <a:gd name="connsiteY34" fmla="*/ 88277 h 607427"/>
              <a:gd name="connsiteX35" fmla="*/ 545960 w 606862"/>
              <a:gd name="connsiteY35" fmla="*/ 88277 h 607427"/>
              <a:gd name="connsiteX36" fmla="*/ 558313 w 606862"/>
              <a:gd name="connsiteY36" fmla="*/ 100703 h 607427"/>
              <a:gd name="connsiteX37" fmla="*/ 558313 w 606862"/>
              <a:gd name="connsiteY37" fmla="*/ 492893 h 607427"/>
              <a:gd name="connsiteX38" fmla="*/ 545960 w 606862"/>
              <a:gd name="connsiteY38" fmla="*/ 505319 h 607427"/>
              <a:gd name="connsiteX39" fmla="*/ 473498 w 606862"/>
              <a:gd name="connsiteY39" fmla="*/ 505319 h 607427"/>
              <a:gd name="connsiteX40" fmla="*/ 461145 w 606862"/>
              <a:gd name="connsiteY40" fmla="*/ 492893 h 607427"/>
              <a:gd name="connsiteX41" fmla="*/ 461145 w 606862"/>
              <a:gd name="connsiteY41" fmla="*/ 100703 h 607427"/>
              <a:gd name="connsiteX42" fmla="*/ 473498 w 606862"/>
              <a:gd name="connsiteY42" fmla="*/ 88277 h 607427"/>
              <a:gd name="connsiteX43" fmla="*/ 308658 w 606862"/>
              <a:gd name="connsiteY43" fmla="*/ 0 h 607427"/>
              <a:gd name="connsiteX44" fmla="*/ 465470 w 606862"/>
              <a:gd name="connsiteY44" fmla="*/ 276 h 607427"/>
              <a:gd name="connsiteX45" fmla="*/ 469158 w 606862"/>
              <a:gd name="connsiteY45" fmla="*/ 2577 h 607427"/>
              <a:gd name="connsiteX46" fmla="*/ 468697 w 606862"/>
              <a:gd name="connsiteY46" fmla="*/ 6903 h 607427"/>
              <a:gd name="connsiteX47" fmla="*/ 373282 w 606862"/>
              <a:gd name="connsiteY47" fmla="*/ 131166 h 607427"/>
              <a:gd name="connsiteX48" fmla="*/ 369318 w 606862"/>
              <a:gd name="connsiteY48" fmla="*/ 132455 h 607427"/>
              <a:gd name="connsiteX49" fmla="*/ 366644 w 606862"/>
              <a:gd name="connsiteY49" fmla="*/ 129141 h 607427"/>
              <a:gd name="connsiteX50" fmla="*/ 363141 w 606862"/>
              <a:gd name="connsiteY50" fmla="*/ 77411 h 607427"/>
              <a:gd name="connsiteX51" fmla="*/ 249197 w 606862"/>
              <a:gd name="connsiteY51" fmla="*/ 133467 h 607427"/>
              <a:gd name="connsiteX52" fmla="*/ 186786 w 606862"/>
              <a:gd name="connsiteY52" fmla="*/ 238308 h 607427"/>
              <a:gd name="connsiteX53" fmla="*/ 169178 w 606862"/>
              <a:gd name="connsiteY53" fmla="*/ 248249 h 607427"/>
              <a:gd name="connsiteX54" fmla="*/ 161434 w 606862"/>
              <a:gd name="connsiteY54" fmla="*/ 246776 h 607427"/>
              <a:gd name="connsiteX55" fmla="*/ 22875 w 606862"/>
              <a:gd name="connsiteY55" fmla="*/ 189708 h 607427"/>
              <a:gd name="connsiteX56" fmla="*/ 11813 w 606862"/>
              <a:gd name="connsiteY56" fmla="*/ 163014 h 607427"/>
              <a:gd name="connsiteX57" fmla="*/ 38547 w 606862"/>
              <a:gd name="connsiteY57" fmla="*/ 151969 h 607427"/>
              <a:gd name="connsiteX58" fmla="*/ 160696 w 606862"/>
              <a:gd name="connsiteY58" fmla="*/ 202226 h 607427"/>
              <a:gd name="connsiteX59" fmla="*/ 217116 w 606862"/>
              <a:gd name="connsiteY59" fmla="*/ 107326 h 607427"/>
              <a:gd name="connsiteX60" fmla="*/ 225689 w 606862"/>
              <a:gd name="connsiteY60" fmla="*/ 99410 h 607427"/>
              <a:gd name="connsiteX61" fmla="*/ 345072 w 606862"/>
              <a:gd name="connsiteY61" fmla="*/ 40777 h 607427"/>
              <a:gd name="connsiteX62" fmla="*/ 306169 w 606862"/>
              <a:gd name="connsiteY62" fmla="*/ 6443 h 607427"/>
              <a:gd name="connsiteX63" fmla="*/ 305155 w 606862"/>
              <a:gd name="connsiteY63" fmla="*/ 2393 h 607427"/>
              <a:gd name="connsiteX64" fmla="*/ 308658 w 606862"/>
              <a:gd name="connsiteY64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6862" h="607427">
                <a:moveTo>
                  <a:pt x="30698" y="546106"/>
                </a:moveTo>
                <a:lnTo>
                  <a:pt x="576164" y="546106"/>
                </a:lnTo>
                <a:cubicBezTo>
                  <a:pt x="593126" y="546106"/>
                  <a:pt x="606862" y="559825"/>
                  <a:pt x="606862" y="576767"/>
                </a:cubicBezTo>
                <a:cubicBezTo>
                  <a:pt x="606862" y="593708"/>
                  <a:pt x="593126" y="607427"/>
                  <a:pt x="576164" y="607427"/>
                </a:cubicBezTo>
                <a:lnTo>
                  <a:pt x="30698" y="607427"/>
                </a:lnTo>
                <a:cubicBezTo>
                  <a:pt x="13736" y="607427"/>
                  <a:pt x="0" y="593708"/>
                  <a:pt x="0" y="576767"/>
                </a:cubicBezTo>
                <a:cubicBezTo>
                  <a:pt x="0" y="559825"/>
                  <a:pt x="13736" y="546106"/>
                  <a:pt x="30698" y="546106"/>
                </a:cubicBezTo>
                <a:close/>
                <a:moveTo>
                  <a:pt x="198504" y="351416"/>
                </a:moveTo>
                <a:lnTo>
                  <a:pt x="270873" y="351416"/>
                </a:lnTo>
                <a:cubicBezTo>
                  <a:pt x="277788" y="351416"/>
                  <a:pt x="283319" y="357031"/>
                  <a:pt x="283319" y="363842"/>
                </a:cubicBezTo>
                <a:lnTo>
                  <a:pt x="283319" y="492893"/>
                </a:lnTo>
                <a:cubicBezTo>
                  <a:pt x="283319" y="499704"/>
                  <a:pt x="277788" y="505319"/>
                  <a:pt x="270873" y="505319"/>
                </a:cubicBezTo>
                <a:lnTo>
                  <a:pt x="198504" y="505319"/>
                </a:lnTo>
                <a:cubicBezTo>
                  <a:pt x="191682" y="505319"/>
                  <a:pt x="186151" y="499704"/>
                  <a:pt x="186151" y="492893"/>
                </a:cubicBezTo>
                <a:lnTo>
                  <a:pt x="186151" y="363842"/>
                </a:lnTo>
                <a:cubicBezTo>
                  <a:pt x="186151" y="357031"/>
                  <a:pt x="191682" y="351416"/>
                  <a:pt x="198504" y="351416"/>
                </a:cubicBezTo>
                <a:close/>
                <a:moveTo>
                  <a:pt x="61066" y="296728"/>
                </a:moveTo>
                <a:lnTo>
                  <a:pt x="133435" y="296728"/>
                </a:lnTo>
                <a:cubicBezTo>
                  <a:pt x="140257" y="296728"/>
                  <a:pt x="145788" y="302343"/>
                  <a:pt x="145788" y="309155"/>
                </a:cubicBezTo>
                <a:lnTo>
                  <a:pt x="145788" y="492892"/>
                </a:lnTo>
                <a:cubicBezTo>
                  <a:pt x="145788" y="499704"/>
                  <a:pt x="140257" y="505319"/>
                  <a:pt x="133435" y="505319"/>
                </a:cubicBezTo>
                <a:lnTo>
                  <a:pt x="61066" y="505319"/>
                </a:lnTo>
                <a:cubicBezTo>
                  <a:pt x="54244" y="505319"/>
                  <a:pt x="48620" y="499704"/>
                  <a:pt x="48620" y="492892"/>
                </a:cubicBezTo>
                <a:lnTo>
                  <a:pt x="48620" y="309155"/>
                </a:lnTo>
                <a:cubicBezTo>
                  <a:pt x="48620" y="302343"/>
                  <a:pt x="54244" y="296728"/>
                  <a:pt x="61066" y="296728"/>
                </a:cubicBezTo>
                <a:close/>
                <a:moveTo>
                  <a:pt x="336059" y="197654"/>
                </a:moveTo>
                <a:lnTo>
                  <a:pt x="408428" y="197654"/>
                </a:lnTo>
                <a:cubicBezTo>
                  <a:pt x="415250" y="197654"/>
                  <a:pt x="420781" y="203268"/>
                  <a:pt x="420781" y="210078"/>
                </a:cubicBezTo>
                <a:lnTo>
                  <a:pt x="420781" y="492895"/>
                </a:lnTo>
                <a:cubicBezTo>
                  <a:pt x="420781" y="499705"/>
                  <a:pt x="415250" y="505319"/>
                  <a:pt x="408428" y="505319"/>
                </a:cubicBezTo>
                <a:lnTo>
                  <a:pt x="336059" y="505319"/>
                </a:lnTo>
                <a:cubicBezTo>
                  <a:pt x="329237" y="505319"/>
                  <a:pt x="323613" y="499705"/>
                  <a:pt x="323613" y="492895"/>
                </a:cubicBezTo>
                <a:lnTo>
                  <a:pt x="323613" y="210078"/>
                </a:lnTo>
                <a:cubicBezTo>
                  <a:pt x="323613" y="203268"/>
                  <a:pt x="329237" y="197654"/>
                  <a:pt x="336059" y="197654"/>
                </a:cubicBezTo>
                <a:close/>
                <a:moveTo>
                  <a:pt x="473498" y="88277"/>
                </a:moveTo>
                <a:lnTo>
                  <a:pt x="545960" y="88277"/>
                </a:lnTo>
                <a:cubicBezTo>
                  <a:pt x="552782" y="88277"/>
                  <a:pt x="558313" y="93800"/>
                  <a:pt x="558313" y="100703"/>
                </a:cubicBezTo>
                <a:lnTo>
                  <a:pt x="558313" y="492893"/>
                </a:lnTo>
                <a:cubicBezTo>
                  <a:pt x="558313" y="499704"/>
                  <a:pt x="552782" y="505319"/>
                  <a:pt x="545960" y="505319"/>
                </a:cubicBezTo>
                <a:lnTo>
                  <a:pt x="473498" y="505319"/>
                </a:lnTo>
                <a:cubicBezTo>
                  <a:pt x="466676" y="505319"/>
                  <a:pt x="461145" y="499704"/>
                  <a:pt x="461145" y="492893"/>
                </a:cubicBezTo>
                <a:lnTo>
                  <a:pt x="461145" y="100703"/>
                </a:lnTo>
                <a:cubicBezTo>
                  <a:pt x="461145" y="93800"/>
                  <a:pt x="466676" y="88277"/>
                  <a:pt x="473498" y="88277"/>
                </a:cubicBezTo>
                <a:close/>
                <a:moveTo>
                  <a:pt x="308658" y="0"/>
                </a:moveTo>
                <a:lnTo>
                  <a:pt x="465470" y="276"/>
                </a:lnTo>
                <a:cubicBezTo>
                  <a:pt x="467037" y="276"/>
                  <a:pt x="468420" y="1197"/>
                  <a:pt x="469158" y="2577"/>
                </a:cubicBezTo>
                <a:cubicBezTo>
                  <a:pt x="469895" y="3958"/>
                  <a:pt x="469711" y="5615"/>
                  <a:pt x="468697" y="6903"/>
                </a:cubicBezTo>
                <a:lnTo>
                  <a:pt x="373282" y="131166"/>
                </a:lnTo>
                <a:cubicBezTo>
                  <a:pt x="372360" y="132363"/>
                  <a:pt x="370701" y="132915"/>
                  <a:pt x="369318" y="132455"/>
                </a:cubicBezTo>
                <a:cubicBezTo>
                  <a:pt x="367843" y="131994"/>
                  <a:pt x="366737" y="130706"/>
                  <a:pt x="366644" y="129141"/>
                </a:cubicBezTo>
                <a:lnTo>
                  <a:pt x="363141" y="77411"/>
                </a:lnTo>
                <a:lnTo>
                  <a:pt x="249197" y="133467"/>
                </a:lnTo>
                <a:lnTo>
                  <a:pt x="186786" y="238308"/>
                </a:lnTo>
                <a:cubicBezTo>
                  <a:pt x="183006" y="244659"/>
                  <a:pt x="176276" y="248249"/>
                  <a:pt x="169178" y="248249"/>
                </a:cubicBezTo>
                <a:cubicBezTo>
                  <a:pt x="166596" y="248249"/>
                  <a:pt x="164015" y="247789"/>
                  <a:pt x="161434" y="246776"/>
                </a:cubicBezTo>
                <a:lnTo>
                  <a:pt x="22875" y="189708"/>
                </a:lnTo>
                <a:cubicBezTo>
                  <a:pt x="12458" y="185381"/>
                  <a:pt x="7480" y="173507"/>
                  <a:pt x="11813" y="163014"/>
                </a:cubicBezTo>
                <a:cubicBezTo>
                  <a:pt x="16053" y="152613"/>
                  <a:pt x="28038" y="147642"/>
                  <a:pt x="38547" y="151969"/>
                </a:cubicBezTo>
                <a:lnTo>
                  <a:pt x="160696" y="202226"/>
                </a:lnTo>
                <a:lnTo>
                  <a:pt x="217116" y="107326"/>
                </a:lnTo>
                <a:cubicBezTo>
                  <a:pt x="219144" y="103920"/>
                  <a:pt x="222094" y="101251"/>
                  <a:pt x="225689" y="99410"/>
                </a:cubicBezTo>
                <a:lnTo>
                  <a:pt x="345072" y="40777"/>
                </a:lnTo>
                <a:lnTo>
                  <a:pt x="306169" y="6443"/>
                </a:lnTo>
                <a:cubicBezTo>
                  <a:pt x="305063" y="5431"/>
                  <a:pt x="304602" y="3774"/>
                  <a:pt x="305155" y="2393"/>
                </a:cubicBezTo>
                <a:cubicBezTo>
                  <a:pt x="305708" y="920"/>
                  <a:pt x="307091" y="0"/>
                  <a:pt x="3086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2670ED15-7E25-4E4B-9BAD-63582E3D37A0}"/>
              </a:ext>
            </a:extLst>
          </p:cNvPr>
          <p:cNvSpPr/>
          <p:nvPr/>
        </p:nvSpPr>
        <p:spPr>
          <a:xfrm>
            <a:off x="4578146" y="3141222"/>
            <a:ext cx="2628900" cy="647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7AF3037C-C8A1-4F79-9B37-1BDBBE6DA40B}"/>
              </a:ext>
            </a:extLst>
          </p:cNvPr>
          <p:cNvSpPr/>
          <p:nvPr/>
        </p:nvSpPr>
        <p:spPr>
          <a:xfrm>
            <a:off x="8343899" y="3141222"/>
            <a:ext cx="2628900" cy="647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9521064-53B7-4F39-B5E3-B443C0D616CA}"/>
              </a:ext>
            </a:extLst>
          </p:cNvPr>
          <p:cNvCxnSpPr/>
          <p:nvPr/>
        </p:nvCxnSpPr>
        <p:spPr>
          <a:xfrm>
            <a:off x="7689850" y="1640666"/>
            <a:ext cx="0" cy="4074334"/>
          </a:xfrm>
          <a:prstGeom prst="line">
            <a:avLst/>
          </a:prstGeom>
          <a:ln w="31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FE7F04E7-4DEA-45BC-AFB4-67426E5A12EF}"/>
              </a:ext>
            </a:extLst>
          </p:cNvPr>
          <p:cNvCxnSpPr/>
          <p:nvPr/>
        </p:nvCxnSpPr>
        <p:spPr>
          <a:xfrm>
            <a:off x="3949700" y="1640666"/>
            <a:ext cx="0" cy="4074334"/>
          </a:xfrm>
          <a:prstGeom prst="line">
            <a:avLst/>
          </a:prstGeom>
          <a:ln w="31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2740730-37C9-4997-AA56-9CF92B36F088}"/>
              </a:ext>
            </a:extLst>
          </p:cNvPr>
          <p:cNvSpPr txBox="1"/>
          <p:nvPr/>
        </p:nvSpPr>
        <p:spPr>
          <a:xfrm>
            <a:off x="4461533" y="4092799"/>
            <a:ext cx="2921407" cy="183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7860FC0-B466-44B8-9AB6-51AF5138D731}"/>
              </a:ext>
            </a:extLst>
          </p:cNvPr>
          <p:cNvSpPr txBox="1"/>
          <p:nvPr/>
        </p:nvSpPr>
        <p:spPr>
          <a:xfrm>
            <a:off x="8227639" y="4092799"/>
            <a:ext cx="2921407" cy="183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B502B977-0CF7-46C7-97D0-2EC4BED88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7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：静文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：华南理工大学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848" r="4754" b="34939"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4EB7814-1C5E-4465-B588-D69DF6DD2C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76" y="3342846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研究方法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36676-5944-4A52-A140-6BFB22A3B6F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1" name="图示 20">
            <a:extLst>
              <a:ext uri="{FF2B5EF4-FFF2-40B4-BE49-F238E27FC236}">
                <a16:creationId xmlns:a16="http://schemas.microsoft.com/office/drawing/2014/main" xmlns="" id="{6F91CAB2-1130-410E-92B5-80EE855297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5573133"/>
              </p:ext>
            </p:extLst>
          </p:nvPr>
        </p:nvGraphicFramePr>
        <p:xfrm>
          <a:off x="3573772" y="1167036"/>
          <a:ext cx="4975142" cy="3393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13">
            <a:extLst>
              <a:ext uri="{FF2B5EF4-FFF2-40B4-BE49-F238E27FC236}">
                <a16:creationId xmlns:a16="http://schemas.microsoft.com/office/drawing/2014/main" xmlns="" id="{F26B0EF2-F88D-4179-87CD-C65C2B2D1F9A}"/>
              </a:ext>
            </a:extLst>
          </p:cNvPr>
          <p:cNvSpPr txBox="1"/>
          <p:nvPr/>
        </p:nvSpPr>
        <p:spPr>
          <a:xfrm>
            <a:off x="7579179" y="1939959"/>
            <a:ext cx="305760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xmlns="" id="{26C151E4-669D-41DA-9CEE-F554A8C8A7C3}"/>
              </a:ext>
            </a:extLst>
          </p:cNvPr>
          <p:cNvSpPr txBox="1"/>
          <p:nvPr/>
        </p:nvSpPr>
        <p:spPr>
          <a:xfrm>
            <a:off x="4616823" y="4526568"/>
            <a:ext cx="305760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xmlns="" id="{E2C2A654-5418-48C2-A1E2-D849AE2E385D}"/>
              </a:ext>
            </a:extLst>
          </p:cNvPr>
          <p:cNvSpPr txBox="1"/>
          <p:nvPr/>
        </p:nvSpPr>
        <p:spPr>
          <a:xfrm>
            <a:off x="1348942" y="1939959"/>
            <a:ext cx="305760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1F77BC22-730D-42FF-8C55-FE9D5D77A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0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研究方法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99A-087A-49A2-8931-25AE58C848B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484843" y="1776429"/>
            <a:ext cx="9222314" cy="3148882"/>
            <a:chOff x="1513418" y="1776429"/>
            <a:chExt cx="9222314" cy="3148882"/>
          </a:xfrm>
        </p:grpSpPr>
        <p:sp>
          <p:nvSpPr>
            <p:cNvPr id="36" name="íṩḻíḍè">
              <a:extLst>
                <a:ext uri="{FF2B5EF4-FFF2-40B4-BE49-F238E27FC236}">
                  <a16:creationId xmlns:a16="http://schemas.microsoft.com/office/drawing/2014/main" xmlns="" id="{44BF16B2-D6E5-4104-B229-C285CDC4C607}"/>
                </a:ext>
              </a:extLst>
            </p:cNvPr>
            <p:cNvSpPr/>
            <p:nvPr/>
          </p:nvSpPr>
          <p:spPr>
            <a:xfrm>
              <a:off x="4677875" y="3927886"/>
              <a:ext cx="344554" cy="159699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îṩļîḍê">
              <a:extLst>
                <a:ext uri="{FF2B5EF4-FFF2-40B4-BE49-F238E27FC236}">
                  <a16:creationId xmlns:a16="http://schemas.microsoft.com/office/drawing/2014/main" xmlns="" id="{6780090B-833F-4D68-AC37-7FE439670220}"/>
                </a:ext>
              </a:extLst>
            </p:cNvPr>
            <p:cNvSpPr/>
            <p:nvPr/>
          </p:nvSpPr>
          <p:spPr>
            <a:xfrm>
              <a:off x="5910713" y="3835720"/>
              <a:ext cx="344554" cy="344032"/>
            </a:xfrm>
            <a:custGeom>
              <a:avLst/>
              <a:gdLst>
                <a:gd name="T0" fmla="*/ 5847 w 6130"/>
                <a:gd name="T1" fmla="*/ 4531 h 6130"/>
                <a:gd name="T2" fmla="*/ 5530 w 6130"/>
                <a:gd name="T3" fmla="*/ 4531 h 6130"/>
                <a:gd name="T4" fmla="*/ 5530 w 6130"/>
                <a:gd name="T5" fmla="*/ 4463 h 6130"/>
                <a:gd name="T6" fmla="*/ 4132 w 6130"/>
                <a:gd name="T7" fmla="*/ 3065 h 6130"/>
                <a:gd name="T8" fmla="*/ 3265 w 6130"/>
                <a:gd name="T9" fmla="*/ 3065 h 6130"/>
                <a:gd name="T10" fmla="*/ 3265 w 6130"/>
                <a:gd name="T11" fmla="*/ 1599 h 6130"/>
                <a:gd name="T12" fmla="*/ 3581 w 6130"/>
                <a:gd name="T13" fmla="*/ 1599 h 6130"/>
                <a:gd name="T14" fmla="*/ 3864 w 6130"/>
                <a:gd name="T15" fmla="*/ 1316 h 6130"/>
                <a:gd name="T16" fmla="*/ 3864 w 6130"/>
                <a:gd name="T17" fmla="*/ 283 h 6130"/>
                <a:gd name="T18" fmla="*/ 3581 w 6130"/>
                <a:gd name="T19" fmla="*/ 0 h 6130"/>
                <a:gd name="T20" fmla="*/ 2549 w 6130"/>
                <a:gd name="T21" fmla="*/ 0 h 6130"/>
                <a:gd name="T22" fmla="*/ 2265 w 6130"/>
                <a:gd name="T23" fmla="*/ 283 h 6130"/>
                <a:gd name="T24" fmla="*/ 2265 w 6130"/>
                <a:gd name="T25" fmla="*/ 1316 h 6130"/>
                <a:gd name="T26" fmla="*/ 2549 w 6130"/>
                <a:gd name="T27" fmla="*/ 1599 h 6130"/>
                <a:gd name="T28" fmla="*/ 2865 w 6130"/>
                <a:gd name="T29" fmla="*/ 1599 h 6130"/>
                <a:gd name="T30" fmla="*/ 2865 w 6130"/>
                <a:gd name="T31" fmla="*/ 3065 h 6130"/>
                <a:gd name="T32" fmla="*/ 1998 w 6130"/>
                <a:gd name="T33" fmla="*/ 3065 h 6130"/>
                <a:gd name="T34" fmla="*/ 600 w 6130"/>
                <a:gd name="T35" fmla="*/ 4463 h 6130"/>
                <a:gd name="T36" fmla="*/ 600 w 6130"/>
                <a:gd name="T37" fmla="*/ 4531 h 6130"/>
                <a:gd name="T38" fmla="*/ 283 w 6130"/>
                <a:gd name="T39" fmla="*/ 4531 h 6130"/>
                <a:gd name="T40" fmla="*/ 0 w 6130"/>
                <a:gd name="T41" fmla="*/ 4814 h 6130"/>
                <a:gd name="T42" fmla="*/ 0 w 6130"/>
                <a:gd name="T43" fmla="*/ 5847 h 6130"/>
                <a:gd name="T44" fmla="*/ 283 w 6130"/>
                <a:gd name="T45" fmla="*/ 6130 h 6130"/>
                <a:gd name="T46" fmla="*/ 1316 w 6130"/>
                <a:gd name="T47" fmla="*/ 6130 h 6130"/>
                <a:gd name="T48" fmla="*/ 1599 w 6130"/>
                <a:gd name="T49" fmla="*/ 5847 h 6130"/>
                <a:gd name="T50" fmla="*/ 1599 w 6130"/>
                <a:gd name="T51" fmla="*/ 4814 h 6130"/>
                <a:gd name="T52" fmla="*/ 1316 w 6130"/>
                <a:gd name="T53" fmla="*/ 4531 h 6130"/>
                <a:gd name="T54" fmla="*/ 999 w 6130"/>
                <a:gd name="T55" fmla="*/ 4531 h 6130"/>
                <a:gd name="T56" fmla="*/ 999 w 6130"/>
                <a:gd name="T57" fmla="*/ 4463 h 6130"/>
                <a:gd name="T58" fmla="*/ 1998 w 6130"/>
                <a:gd name="T59" fmla="*/ 3465 h 6130"/>
                <a:gd name="T60" fmla="*/ 2865 w 6130"/>
                <a:gd name="T61" fmla="*/ 3465 h 6130"/>
                <a:gd name="T62" fmla="*/ 2865 w 6130"/>
                <a:gd name="T63" fmla="*/ 4531 h 6130"/>
                <a:gd name="T64" fmla="*/ 2549 w 6130"/>
                <a:gd name="T65" fmla="*/ 4531 h 6130"/>
                <a:gd name="T66" fmla="*/ 2265 w 6130"/>
                <a:gd name="T67" fmla="*/ 4814 h 6130"/>
                <a:gd name="T68" fmla="*/ 2265 w 6130"/>
                <a:gd name="T69" fmla="*/ 5847 h 6130"/>
                <a:gd name="T70" fmla="*/ 2549 w 6130"/>
                <a:gd name="T71" fmla="*/ 6130 h 6130"/>
                <a:gd name="T72" fmla="*/ 3581 w 6130"/>
                <a:gd name="T73" fmla="*/ 6130 h 6130"/>
                <a:gd name="T74" fmla="*/ 3864 w 6130"/>
                <a:gd name="T75" fmla="*/ 5847 h 6130"/>
                <a:gd name="T76" fmla="*/ 3864 w 6130"/>
                <a:gd name="T77" fmla="*/ 4814 h 6130"/>
                <a:gd name="T78" fmla="*/ 3581 w 6130"/>
                <a:gd name="T79" fmla="*/ 4531 h 6130"/>
                <a:gd name="T80" fmla="*/ 3265 w 6130"/>
                <a:gd name="T81" fmla="*/ 4531 h 6130"/>
                <a:gd name="T82" fmla="*/ 3265 w 6130"/>
                <a:gd name="T83" fmla="*/ 3465 h 6130"/>
                <a:gd name="T84" fmla="*/ 4132 w 6130"/>
                <a:gd name="T85" fmla="*/ 3465 h 6130"/>
                <a:gd name="T86" fmla="*/ 5130 w 6130"/>
                <a:gd name="T87" fmla="*/ 4463 h 6130"/>
                <a:gd name="T88" fmla="*/ 5130 w 6130"/>
                <a:gd name="T89" fmla="*/ 4531 h 6130"/>
                <a:gd name="T90" fmla="*/ 4814 w 6130"/>
                <a:gd name="T91" fmla="*/ 4531 h 6130"/>
                <a:gd name="T92" fmla="*/ 4531 w 6130"/>
                <a:gd name="T93" fmla="*/ 4814 h 6130"/>
                <a:gd name="T94" fmla="*/ 4531 w 6130"/>
                <a:gd name="T95" fmla="*/ 5847 h 6130"/>
                <a:gd name="T96" fmla="*/ 4814 w 6130"/>
                <a:gd name="T97" fmla="*/ 6130 h 6130"/>
                <a:gd name="T98" fmla="*/ 5847 w 6130"/>
                <a:gd name="T99" fmla="*/ 6130 h 6130"/>
                <a:gd name="T100" fmla="*/ 6130 w 6130"/>
                <a:gd name="T101" fmla="*/ 5847 h 6130"/>
                <a:gd name="T102" fmla="*/ 6130 w 6130"/>
                <a:gd name="T103" fmla="*/ 4814 h 6130"/>
                <a:gd name="T104" fmla="*/ 5847 w 6130"/>
                <a:gd name="T105" fmla="*/ 4531 h 6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30" h="6130">
                  <a:moveTo>
                    <a:pt x="5847" y="4531"/>
                  </a:moveTo>
                  <a:lnTo>
                    <a:pt x="5530" y="4531"/>
                  </a:lnTo>
                  <a:lnTo>
                    <a:pt x="5530" y="4463"/>
                  </a:lnTo>
                  <a:cubicBezTo>
                    <a:pt x="5530" y="3692"/>
                    <a:pt x="4903" y="3065"/>
                    <a:pt x="4132" y="3065"/>
                  </a:cubicBezTo>
                  <a:lnTo>
                    <a:pt x="3265" y="3065"/>
                  </a:lnTo>
                  <a:lnTo>
                    <a:pt x="3265" y="1599"/>
                  </a:lnTo>
                  <a:lnTo>
                    <a:pt x="3581" y="1599"/>
                  </a:lnTo>
                  <a:cubicBezTo>
                    <a:pt x="3738" y="1599"/>
                    <a:pt x="3864" y="1472"/>
                    <a:pt x="3864" y="1316"/>
                  </a:cubicBezTo>
                  <a:lnTo>
                    <a:pt x="3864" y="283"/>
                  </a:lnTo>
                  <a:cubicBezTo>
                    <a:pt x="3864" y="127"/>
                    <a:pt x="3738" y="0"/>
                    <a:pt x="3581" y="0"/>
                  </a:cubicBezTo>
                  <a:lnTo>
                    <a:pt x="2549" y="0"/>
                  </a:lnTo>
                  <a:cubicBezTo>
                    <a:pt x="2392" y="0"/>
                    <a:pt x="2265" y="127"/>
                    <a:pt x="2265" y="283"/>
                  </a:cubicBezTo>
                  <a:lnTo>
                    <a:pt x="2265" y="1316"/>
                  </a:lnTo>
                  <a:cubicBezTo>
                    <a:pt x="2265" y="1472"/>
                    <a:pt x="2392" y="1599"/>
                    <a:pt x="2549" y="1599"/>
                  </a:cubicBezTo>
                  <a:lnTo>
                    <a:pt x="2865" y="1599"/>
                  </a:lnTo>
                  <a:lnTo>
                    <a:pt x="2865" y="3065"/>
                  </a:lnTo>
                  <a:lnTo>
                    <a:pt x="1998" y="3065"/>
                  </a:lnTo>
                  <a:cubicBezTo>
                    <a:pt x="1227" y="3065"/>
                    <a:pt x="600" y="3692"/>
                    <a:pt x="600" y="4463"/>
                  </a:cubicBezTo>
                  <a:lnTo>
                    <a:pt x="600" y="4531"/>
                  </a:lnTo>
                  <a:lnTo>
                    <a:pt x="283" y="4531"/>
                  </a:lnTo>
                  <a:cubicBezTo>
                    <a:pt x="127" y="4531"/>
                    <a:pt x="0" y="4658"/>
                    <a:pt x="0" y="4814"/>
                  </a:cubicBezTo>
                  <a:lnTo>
                    <a:pt x="0" y="5847"/>
                  </a:lnTo>
                  <a:cubicBezTo>
                    <a:pt x="0" y="6003"/>
                    <a:pt x="127" y="6130"/>
                    <a:pt x="283" y="6130"/>
                  </a:cubicBezTo>
                  <a:lnTo>
                    <a:pt x="1316" y="6130"/>
                  </a:lnTo>
                  <a:cubicBezTo>
                    <a:pt x="1472" y="6130"/>
                    <a:pt x="1599" y="6003"/>
                    <a:pt x="1599" y="5847"/>
                  </a:cubicBezTo>
                  <a:lnTo>
                    <a:pt x="1599" y="4814"/>
                  </a:lnTo>
                  <a:cubicBezTo>
                    <a:pt x="1599" y="4658"/>
                    <a:pt x="1472" y="4531"/>
                    <a:pt x="1316" y="4531"/>
                  </a:cubicBezTo>
                  <a:lnTo>
                    <a:pt x="999" y="4531"/>
                  </a:lnTo>
                  <a:lnTo>
                    <a:pt x="999" y="4463"/>
                  </a:lnTo>
                  <a:cubicBezTo>
                    <a:pt x="999" y="3913"/>
                    <a:pt x="1447" y="3465"/>
                    <a:pt x="1998" y="3465"/>
                  </a:cubicBezTo>
                  <a:lnTo>
                    <a:pt x="2865" y="3465"/>
                  </a:lnTo>
                  <a:lnTo>
                    <a:pt x="2865" y="4531"/>
                  </a:lnTo>
                  <a:lnTo>
                    <a:pt x="2549" y="4531"/>
                  </a:lnTo>
                  <a:cubicBezTo>
                    <a:pt x="2392" y="4531"/>
                    <a:pt x="2265" y="4658"/>
                    <a:pt x="2265" y="4814"/>
                  </a:cubicBezTo>
                  <a:lnTo>
                    <a:pt x="2265" y="5847"/>
                  </a:lnTo>
                  <a:cubicBezTo>
                    <a:pt x="2265" y="6003"/>
                    <a:pt x="2392" y="6130"/>
                    <a:pt x="2549" y="6130"/>
                  </a:cubicBezTo>
                  <a:lnTo>
                    <a:pt x="3581" y="6130"/>
                  </a:lnTo>
                  <a:cubicBezTo>
                    <a:pt x="3738" y="6130"/>
                    <a:pt x="3864" y="6003"/>
                    <a:pt x="3864" y="5847"/>
                  </a:cubicBezTo>
                  <a:lnTo>
                    <a:pt x="3864" y="4814"/>
                  </a:lnTo>
                  <a:cubicBezTo>
                    <a:pt x="3864" y="4658"/>
                    <a:pt x="3738" y="4531"/>
                    <a:pt x="3581" y="4531"/>
                  </a:cubicBezTo>
                  <a:lnTo>
                    <a:pt x="3265" y="4531"/>
                  </a:lnTo>
                  <a:lnTo>
                    <a:pt x="3265" y="3465"/>
                  </a:lnTo>
                  <a:lnTo>
                    <a:pt x="4132" y="3465"/>
                  </a:lnTo>
                  <a:cubicBezTo>
                    <a:pt x="4683" y="3465"/>
                    <a:pt x="5130" y="3913"/>
                    <a:pt x="5130" y="4463"/>
                  </a:cubicBezTo>
                  <a:lnTo>
                    <a:pt x="5130" y="4531"/>
                  </a:lnTo>
                  <a:lnTo>
                    <a:pt x="4814" y="4531"/>
                  </a:lnTo>
                  <a:cubicBezTo>
                    <a:pt x="4657" y="4531"/>
                    <a:pt x="4531" y="4658"/>
                    <a:pt x="4531" y="4814"/>
                  </a:cubicBezTo>
                  <a:lnTo>
                    <a:pt x="4531" y="5847"/>
                  </a:lnTo>
                  <a:cubicBezTo>
                    <a:pt x="4531" y="6003"/>
                    <a:pt x="4657" y="6130"/>
                    <a:pt x="4814" y="6130"/>
                  </a:cubicBezTo>
                  <a:lnTo>
                    <a:pt x="5847" y="6130"/>
                  </a:lnTo>
                  <a:cubicBezTo>
                    <a:pt x="6003" y="6130"/>
                    <a:pt x="6130" y="6003"/>
                    <a:pt x="6130" y="5847"/>
                  </a:cubicBezTo>
                  <a:lnTo>
                    <a:pt x="6130" y="4814"/>
                  </a:lnTo>
                  <a:cubicBezTo>
                    <a:pt x="6130" y="4658"/>
                    <a:pt x="6003" y="4531"/>
                    <a:pt x="5847" y="45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iṧļîḍè">
              <a:extLst>
                <a:ext uri="{FF2B5EF4-FFF2-40B4-BE49-F238E27FC236}">
                  <a16:creationId xmlns:a16="http://schemas.microsoft.com/office/drawing/2014/main" xmlns="" id="{D0E2C9CC-5F73-4BEF-B386-F9723849D701}"/>
                </a:ext>
              </a:extLst>
            </p:cNvPr>
            <p:cNvSpPr/>
            <p:nvPr/>
          </p:nvSpPr>
          <p:spPr>
            <a:xfrm>
              <a:off x="7200702" y="3873112"/>
              <a:ext cx="344554" cy="269249"/>
            </a:xfrm>
            <a:custGeom>
              <a:avLst/>
              <a:gdLst>
                <a:gd name="connsiteX0" fmla="*/ 198121 w 607639"/>
                <a:gd name="connsiteY0" fmla="*/ 347033 h 474835"/>
                <a:gd name="connsiteX1" fmla="*/ 198121 w 607639"/>
                <a:gd name="connsiteY1" fmla="*/ 370229 h 474835"/>
                <a:gd name="connsiteX2" fmla="*/ 212274 w 607639"/>
                <a:gd name="connsiteY2" fmla="*/ 389159 h 474835"/>
                <a:gd name="connsiteX3" fmla="*/ 331101 w 607639"/>
                <a:gd name="connsiteY3" fmla="*/ 424797 h 474835"/>
                <a:gd name="connsiteX4" fmla="*/ 356647 w 607639"/>
                <a:gd name="connsiteY4" fmla="*/ 405779 h 474835"/>
                <a:gd name="connsiteX5" fmla="*/ 356647 w 607639"/>
                <a:gd name="connsiteY5" fmla="*/ 394581 h 474835"/>
                <a:gd name="connsiteX6" fmla="*/ 39622 w 607639"/>
                <a:gd name="connsiteY6" fmla="*/ 118691 h 474835"/>
                <a:gd name="connsiteX7" fmla="*/ 79245 w 607639"/>
                <a:gd name="connsiteY7" fmla="*/ 158240 h 474835"/>
                <a:gd name="connsiteX8" fmla="*/ 79245 w 607639"/>
                <a:gd name="connsiteY8" fmla="*/ 316524 h 474835"/>
                <a:gd name="connsiteX9" fmla="*/ 39622 w 607639"/>
                <a:gd name="connsiteY9" fmla="*/ 356073 h 474835"/>
                <a:gd name="connsiteX10" fmla="*/ 0 w 607639"/>
                <a:gd name="connsiteY10" fmla="*/ 316524 h 474835"/>
                <a:gd name="connsiteX11" fmla="*/ 0 w 607639"/>
                <a:gd name="connsiteY11" fmla="*/ 158240 h 474835"/>
                <a:gd name="connsiteX12" fmla="*/ 39622 w 607639"/>
                <a:gd name="connsiteY12" fmla="*/ 118691 h 474835"/>
                <a:gd name="connsiteX13" fmla="*/ 488736 w 607639"/>
                <a:gd name="connsiteY13" fmla="*/ 44597 h 474835"/>
                <a:gd name="connsiteX14" fmla="*/ 488736 w 607639"/>
                <a:gd name="connsiteY14" fmla="*/ 430130 h 474835"/>
                <a:gd name="connsiteX15" fmla="*/ 396167 w 607639"/>
                <a:gd name="connsiteY15" fmla="*/ 406401 h 474835"/>
                <a:gd name="connsiteX16" fmla="*/ 372312 w 607639"/>
                <a:gd name="connsiteY16" fmla="*/ 453415 h 474835"/>
                <a:gd name="connsiteX17" fmla="*/ 319797 w 607639"/>
                <a:gd name="connsiteY17" fmla="*/ 462658 h 474835"/>
                <a:gd name="connsiteX18" fmla="*/ 200881 w 607639"/>
                <a:gd name="connsiteY18" fmla="*/ 427019 h 474835"/>
                <a:gd name="connsiteX19" fmla="*/ 158512 w 607639"/>
                <a:gd name="connsiteY19" fmla="*/ 370229 h 474835"/>
                <a:gd name="connsiteX20" fmla="*/ 158512 w 607639"/>
                <a:gd name="connsiteY20" fmla="*/ 335213 h 474835"/>
                <a:gd name="connsiteX21" fmla="*/ 118903 w 607639"/>
                <a:gd name="connsiteY21" fmla="*/ 323304 h 474835"/>
                <a:gd name="connsiteX22" fmla="*/ 118903 w 607639"/>
                <a:gd name="connsiteY22" fmla="*/ 151512 h 474835"/>
                <a:gd name="connsiteX23" fmla="*/ 567937 w 607639"/>
                <a:gd name="connsiteY23" fmla="*/ 0 h 474835"/>
                <a:gd name="connsiteX24" fmla="*/ 607639 w 607639"/>
                <a:gd name="connsiteY24" fmla="*/ 39547 h 474835"/>
                <a:gd name="connsiteX25" fmla="*/ 607639 w 607639"/>
                <a:gd name="connsiteY25" fmla="*/ 435199 h 474835"/>
                <a:gd name="connsiteX26" fmla="*/ 567937 w 607639"/>
                <a:gd name="connsiteY26" fmla="*/ 474835 h 474835"/>
                <a:gd name="connsiteX27" fmla="*/ 528323 w 607639"/>
                <a:gd name="connsiteY27" fmla="*/ 435199 h 474835"/>
                <a:gd name="connsiteX28" fmla="*/ 528323 w 607639"/>
                <a:gd name="connsiteY28" fmla="*/ 39547 h 474835"/>
                <a:gd name="connsiteX29" fmla="*/ 567937 w 607639"/>
                <a:gd name="connsiteY29" fmla="*/ 0 h 47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7639" h="474835">
                  <a:moveTo>
                    <a:pt x="198121" y="347033"/>
                  </a:moveTo>
                  <a:lnTo>
                    <a:pt x="198121" y="370229"/>
                  </a:lnTo>
                  <a:cubicBezTo>
                    <a:pt x="198121" y="378939"/>
                    <a:pt x="203818" y="386582"/>
                    <a:pt x="212274" y="389159"/>
                  </a:cubicBezTo>
                  <a:lnTo>
                    <a:pt x="331101" y="424797"/>
                  </a:lnTo>
                  <a:cubicBezTo>
                    <a:pt x="344452" y="428619"/>
                    <a:pt x="356647" y="418665"/>
                    <a:pt x="356647" y="405779"/>
                  </a:cubicBezTo>
                  <a:lnTo>
                    <a:pt x="356647" y="394581"/>
                  </a:lnTo>
                  <a:close/>
                  <a:moveTo>
                    <a:pt x="39622" y="118691"/>
                  </a:moveTo>
                  <a:cubicBezTo>
                    <a:pt x="61526" y="118691"/>
                    <a:pt x="79245" y="136377"/>
                    <a:pt x="79245" y="158240"/>
                  </a:cubicBezTo>
                  <a:lnTo>
                    <a:pt x="79245" y="316524"/>
                  </a:lnTo>
                  <a:cubicBezTo>
                    <a:pt x="79245" y="338298"/>
                    <a:pt x="61526" y="356073"/>
                    <a:pt x="39622" y="356073"/>
                  </a:cubicBezTo>
                  <a:cubicBezTo>
                    <a:pt x="17808" y="356073"/>
                    <a:pt x="0" y="338298"/>
                    <a:pt x="0" y="316524"/>
                  </a:cubicBezTo>
                  <a:lnTo>
                    <a:pt x="0" y="158240"/>
                  </a:lnTo>
                  <a:cubicBezTo>
                    <a:pt x="0" y="136377"/>
                    <a:pt x="17808" y="118691"/>
                    <a:pt x="39622" y="118691"/>
                  </a:cubicBezTo>
                  <a:close/>
                  <a:moveTo>
                    <a:pt x="488736" y="44597"/>
                  </a:moveTo>
                  <a:lnTo>
                    <a:pt x="488736" y="430130"/>
                  </a:lnTo>
                  <a:lnTo>
                    <a:pt x="396167" y="406401"/>
                  </a:lnTo>
                  <a:cubicBezTo>
                    <a:pt x="395989" y="425064"/>
                    <a:pt x="387355" y="442217"/>
                    <a:pt x="372312" y="453415"/>
                  </a:cubicBezTo>
                  <a:cubicBezTo>
                    <a:pt x="356736" y="464968"/>
                    <a:pt x="337332" y="467990"/>
                    <a:pt x="319797" y="462658"/>
                  </a:cubicBezTo>
                  <a:lnTo>
                    <a:pt x="200881" y="427019"/>
                  </a:lnTo>
                  <a:cubicBezTo>
                    <a:pt x="175513" y="419465"/>
                    <a:pt x="158512" y="396625"/>
                    <a:pt x="158512" y="370229"/>
                  </a:cubicBezTo>
                  <a:lnTo>
                    <a:pt x="158512" y="335213"/>
                  </a:lnTo>
                  <a:lnTo>
                    <a:pt x="118903" y="323304"/>
                  </a:lnTo>
                  <a:lnTo>
                    <a:pt x="118903" y="151512"/>
                  </a:lnTo>
                  <a:close/>
                  <a:moveTo>
                    <a:pt x="567937" y="0"/>
                  </a:moveTo>
                  <a:cubicBezTo>
                    <a:pt x="589835" y="0"/>
                    <a:pt x="607639" y="17774"/>
                    <a:pt x="607639" y="39547"/>
                  </a:cubicBezTo>
                  <a:lnTo>
                    <a:pt x="607639" y="435199"/>
                  </a:lnTo>
                  <a:cubicBezTo>
                    <a:pt x="607639" y="457061"/>
                    <a:pt x="589835" y="474835"/>
                    <a:pt x="567937" y="474835"/>
                  </a:cubicBezTo>
                  <a:cubicBezTo>
                    <a:pt x="546127" y="474835"/>
                    <a:pt x="528323" y="457061"/>
                    <a:pt x="528323" y="435199"/>
                  </a:cubicBezTo>
                  <a:lnTo>
                    <a:pt x="528323" y="39547"/>
                  </a:lnTo>
                  <a:cubicBezTo>
                    <a:pt x="528323" y="17774"/>
                    <a:pt x="546127" y="0"/>
                    <a:pt x="5679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ïś1ïḋé">
              <a:extLst>
                <a:ext uri="{FF2B5EF4-FFF2-40B4-BE49-F238E27FC236}">
                  <a16:creationId xmlns:a16="http://schemas.microsoft.com/office/drawing/2014/main" xmlns="" id="{8388533E-D2C0-4016-8E00-0971E264231B}"/>
                </a:ext>
              </a:extLst>
            </p:cNvPr>
            <p:cNvSpPr/>
            <p:nvPr/>
          </p:nvSpPr>
          <p:spPr bwMode="auto">
            <a:xfrm>
              <a:off x="4449876" y="2164026"/>
              <a:ext cx="3351510" cy="92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îş1ïďê">
              <a:extLst>
                <a:ext uri="{FF2B5EF4-FFF2-40B4-BE49-F238E27FC236}">
                  <a16:creationId xmlns:a16="http://schemas.microsoft.com/office/drawing/2014/main" xmlns="" id="{E0447A9B-EB70-44BA-A54F-1807431F54CF}"/>
                </a:ext>
              </a:extLst>
            </p:cNvPr>
            <p:cNvSpPr txBox="1"/>
            <p:nvPr/>
          </p:nvSpPr>
          <p:spPr bwMode="auto">
            <a:xfrm>
              <a:off x="4449876" y="1776429"/>
              <a:ext cx="33515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同心圆 37"/>
            <p:cNvSpPr/>
            <p:nvPr/>
          </p:nvSpPr>
          <p:spPr>
            <a:xfrm>
              <a:off x="4170924" y="3302647"/>
              <a:ext cx="1397732" cy="1397732"/>
            </a:xfrm>
            <a:prstGeom prst="donut">
              <a:avLst>
                <a:gd name="adj" fmla="val 2586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同心圆 38"/>
            <p:cNvSpPr/>
            <p:nvPr/>
          </p:nvSpPr>
          <p:spPr>
            <a:xfrm>
              <a:off x="6721322" y="3302647"/>
              <a:ext cx="1397732" cy="1397732"/>
            </a:xfrm>
            <a:prstGeom prst="donut">
              <a:avLst>
                <a:gd name="adj" fmla="val 2041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同心圆 2"/>
            <p:cNvSpPr/>
            <p:nvPr/>
          </p:nvSpPr>
          <p:spPr>
            <a:xfrm>
              <a:off x="5185829" y="3090159"/>
              <a:ext cx="1835152" cy="1835152"/>
            </a:xfrm>
            <a:prstGeom prst="donut">
              <a:avLst>
                <a:gd name="adj" fmla="val 248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ïś1ïḋé">
              <a:extLst>
                <a:ext uri="{FF2B5EF4-FFF2-40B4-BE49-F238E27FC236}">
                  <a16:creationId xmlns:a16="http://schemas.microsoft.com/office/drawing/2014/main" xmlns="" id="{54E0AD76-FBFF-402A-B464-93EF8CF2E0DC}"/>
                </a:ext>
              </a:extLst>
            </p:cNvPr>
            <p:cNvSpPr/>
            <p:nvPr/>
          </p:nvSpPr>
          <p:spPr bwMode="auto">
            <a:xfrm>
              <a:off x="8298776" y="3733259"/>
              <a:ext cx="2436956" cy="92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îş1ïďê">
              <a:extLst>
                <a:ext uri="{FF2B5EF4-FFF2-40B4-BE49-F238E27FC236}">
                  <a16:creationId xmlns:a16="http://schemas.microsoft.com/office/drawing/2014/main" xmlns="" id="{49890F87-C415-46FE-BA20-A91A771304C3}"/>
                </a:ext>
              </a:extLst>
            </p:cNvPr>
            <p:cNvSpPr txBox="1"/>
            <p:nvPr/>
          </p:nvSpPr>
          <p:spPr bwMode="auto">
            <a:xfrm>
              <a:off x="8298776" y="3345662"/>
              <a:ext cx="24369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ïś1ïḋé">
              <a:extLst>
                <a:ext uri="{FF2B5EF4-FFF2-40B4-BE49-F238E27FC236}">
                  <a16:creationId xmlns:a16="http://schemas.microsoft.com/office/drawing/2014/main" xmlns="" id="{28CC15FD-2A98-4725-93F5-3E19D15E9FB3}"/>
                </a:ext>
              </a:extLst>
            </p:cNvPr>
            <p:cNvSpPr/>
            <p:nvPr/>
          </p:nvSpPr>
          <p:spPr bwMode="auto">
            <a:xfrm>
              <a:off x="1513418" y="3733259"/>
              <a:ext cx="2436956" cy="92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îş1ïďê">
              <a:extLst>
                <a:ext uri="{FF2B5EF4-FFF2-40B4-BE49-F238E27FC236}">
                  <a16:creationId xmlns:a16="http://schemas.microsoft.com/office/drawing/2014/main" xmlns="" id="{DF8B320B-E9AB-42FD-8CE1-F27957AF0DEA}"/>
                </a:ext>
              </a:extLst>
            </p:cNvPr>
            <p:cNvSpPr txBox="1"/>
            <p:nvPr/>
          </p:nvSpPr>
          <p:spPr bwMode="auto">
            <a:xfrm>
              <a:off x="1513418" y="3345662"/>
              <a:ext cx="24369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04898C2-9438-47F3-8639-DCC8F4533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43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C436E1C0-AE94-4F40-98FC-3D0E1C6CE97F}"/>
              </a:ext>
            </a:extLst>
          </p:cNvPr>
          <p:cNvSpPr/>
          <p:nvPr/>
        </p:nvSpPr>
        <p:spPr>
          <a:xfrm>
            <a:off x="4409053" y="1911350"/>
            <a:ext cx="3346450" cy="3346450"/>
          </a:xfrm>
          <a:prstGeom prst="ellipse">
            <a:avLst/>
          </a:prstGeom>
          <a:noFill/>
          <a:ln w="3175"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Arial" panose="020B0604020202020204" pitchFamily="34" charset="0"/>
              </a:rPr>
              <a:t> 03 </a:t>
            </a:r>
            <a:r>
              <a:rPr lang="zh-CN" altLang="en-US">
                <a:sym typeface="Arial" panose="020B0604020202020204" pitchFamily="34" charset="0"/>
              </a:rPr>
              <a:t>研究方法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FF60-30CF-4FC9-B49E-E776BBF333BF}" type="datetime1">
              <a:rPr lang="zh-CN" altLang="en-US" smtClean="0">
                <a:sym typeface="Arial" panose="020B0604020202020204" pitchFamily="34" charset="0"/>
              </a:rPr>
              <a:t>2019/5/24</a:t>
            </a:fld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8C2AAC33-893A-4F2A-BC11-1B3B644B7D6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8F2754C-CAFB-4AA0-A9D9-9514F7479FC6}"/>
              </a:ext>
            </a:extLst>
          </p:cNvPr>
          <p:cNvSpPr/>
          <p:nvPr/>
        </p:nvSpPr>
        <p:spPr>
          <a:xfrm>
            <a:off x="5022544" y="4806979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2801B28B-B7EE-4A2E-897D-234B78458B54}"/>
              </a:ext>
            </a:extLst>
          </p:cNvPr>
          <p:cNvSpPr/>
          <p:nvPr/>
        </p:nvSpPr>
        <p:spPr>
          <a:xfrm>
            <a:off x="6682342" y="4806979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7802871A-E3C1-4967-A6B4-DF233220B8C5}"/>
              </a:ext>
            </a:extLst>
          </p:cNvPr>
          <p:cNvSpPr/>
          <p:nvPr/>
        </p:nvSpPr>
        <p:spPr>
          <a:xfrm>
            <a:off x="6682342" y="1932125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2690DE36-6937-4EED-8D69-FF29A28634C3}"/>
              </a:ext>
            </a:extLst>
          </p:cNvPr>
          <p:cNvSpPr/>
          <p:nvPr/>
        </p:nvSpPr>
        <p:spPr>
          <a:xfrm>
            <a:off x="5022544" y="1932125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AD3309C7-CA0B-4FB6-A427-B7C1FDBECBB9}"/>
              </a:ext>
            </a:extLst>
          </p:cNvPr>
          <p:cNvSpPr/>
          <p:nvPr/>
        </p:nvSpPr>
        <p:spPr>
          <a:xfrm>
            <a:off x="7512241" y="3369552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BA528FD2-95C8-40D7-8809-F126CBB0ED99}"/>
              </a:ext>
            </a:extLst>
          </p:cNvPr>
          <p:cNvSpPr/>
          <p:nvPr/>
        </p:nvSpPr>
        <p:spPr>
          <a:xfrm>
            <a:off x="4192645" y="3369552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ïś1ïḋé">
            <a:extLst>
              <a:ext uri="{FF2B5EF4-FFF2-40B4-BE49-F238E27FC236}">
                <a16:creationId xmlns:a16="http://schemas.microsoft.com/office/drawing/2014/main" xmlns="" id="{FDB405D9-C831-46AB-B0CC-A687794DE950}"/>
              </a:ext>
            </a:extLst>
          </p:cNvPr>
          <p:cNvSpPr/>
          <p:nvPr/>
        </p:nvSpPr>
        <p:spPr bwMode="auto">
          <a:xfrm>
            <a:off x="1728332" y="2125923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îş1ïďê">
            <a:extLst>
              <a:ext uri="{FF2B5EF4-FFF2-40B4-BE49-F238E27FC236}">
                <a16:creationId xmlns:a16="http://schemas.microsoft.com/office/drawing/2014/main" xmlns="" id="{1E7F6F17-5AD6-426B-BDC4-69CC8C96A71B}"/>
              </a:ext>
            </a:extLst>
          </p:cNvPr>
          <p:cNvSpPr txBox="1"/>
          <p:nvPr/>
        </p:nvSpPr>
        <p:spPr bwMode="auto">
          <a:xfrm>
            <a:off x="2450442" y="1738326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ïś1ïḋé">
            <a:extLst>
              <a:ext uri="{FF2B5EF4-FFF2-40B4-BE49-F238E27FC236}">
                <a16:creationId xmlns:a16="http://schemas.microsoft.com/office/drawing/2014/main" xmlns="" id="{77F1AF89-1F77-4C31-B021-EA27F31C8C81}"/>
              </a:ext>
            </a:extLst>
          </p:cNvPr>
          <p:cNvSpPr/>
          <p:nvPr/>
        </p:nvSpPr>
        <p:spPr bwMode="auto">
          <a:xfrm>
            <a:off x="1728332" y="4891938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îş1ïďê">
            <a:extLst>
              <a:ext uri="{FF2B5EF4-FFF2-40B4-BE49-F238E27FC236}">
                <a16:creationId xmlns:a16="http://schemas.microsoft.com/office/drawing/2014/main" xmlns="" id="{C12AAFAD-20D2-4C0D-8728-E6ED9888277F}"/>
              </a:ext>
            </a:extLst>
          </p:cNvPr>
          <p:cNvSpPr txBox="1"/>
          <p:nvPr/>
        </p:nvSpPr>
        <p:spPr bwMode="auto">
          <a:xfrm>
            <a:off x="2450442" y="4504341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ïś1ïḋé">
            <a:extLst>
              <a:ext uri="{FF2B5EF4-FFF2-40B4-BE49-F238E27FC236}">
                <a16:creationId xmlns:a16="http://schemas.microsoft.com/office/drawing/2014/main" xmlns="" id="{15C5ADEB-DFFD-42CA-8A57-DCD48B49E24B}"/>
              </a:ext>
            </a:extLst>
          </p:cNvPr>
          <p:cNvSpPr/>
          <p:nvPr/>
        </p:nvSpPr>
        <p:spPr bwMode="auto">
          <a:xfrm>
            <a:off x="1155961" y="3462502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îş1ïďê">
            <a:extLst>
              <a:ext uri="{FF2B5EF4-FFF2-40B4-BE49-F238E27FC236}">
                <a16:creationId xmlns:a16="http://schemas.microsoft.com/office/drawing/2014/main" xmlns="" id="{F08B9B90-3D5F-454E-B15C-A0BCFD37E0A6}"/>
              </a:ext>
            </a:extLst>
          </p:cNvPr>
          <p:cNvSpPr txBox="1"/>
          <p:nvPr/>
        </p:nvSpPr>
        <p:spPr bwMode="auto">
          <a:xfrm>
            <a:off x="1878071" y="3074905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ïś1ïḋé">
            <a:extLst>
              <a:ext uri="{FF2B5EF4-FFF2-40B4-BE49-F238E27FC236}">
                <a16:creationId xmlns:a16="http://schemas.microsoft.com/office/drawing/2014/main" xmlns="" id="{12DBB1B6-D55A-4E33-9A23-8E5DB6C43AE4}"/>
              </a:ext>
            </a:extLst>
          </p:cNvPr>
          <p:cNvSpPr/>
          <p:nvPr/>
        </p:nvSpPr>
        <p:spPr bwMode="auto">
          <a:xfrm>
            <a:off x="7471399" y="2125923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îş1ïďê">
            <a:extLst>
              <a:ext uri="{FF2B5EF4-FFF2-40B4-BE49-F238E27FC236}">
                <a16:creationId xmlns:a16="http://schemas.microsoft.com/office/drawing/2014/main" xmlns="" id="{E4208110-A9CD-4014-9DAC-443E9D5284BB}"/>
              </a:ext>
            </a:extLst>
          </p:cNvPr>
          <p:cNvSpPr txBox="1"/>
          <p:nvPr/>
        </p:nvSpPr>
        <p:spPr bwMode="auto">
          <a:xfrm>
            <a:off x="7471399" y="1738326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ïś1ïḋé">
            <a:extLst>
              <a:ext uri="{FF2B5EF4-FFF2-40B4-BE49-F238E27FC236}">
                <a16:creationId xmlns:a16="http://schemas.microsoft.com/office/drawing/2014/main" xmlns="" id="{4C412DE0-CF89-4FFF-84D7-3E8C6548C93C}"/>
              </a:ext>
            </a:extLst>
          </p:cNvPr>
          <p:cNvSpPr/>
          <p:nvPr/>
        </p:nvSpPr>
        <p:spPr bwMode="auto">
          <a:xfrm>
            <a:off x="7471399" y="4891938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îş1ïďê">
            <a:extLst>
              <a:ext uri="{FF2B5EF4-FFF2-40B4-BE49-F238E27FC236}">
                <a16:creationId xmlns:a16="http://schemas.microsoft.com/office/drawing/2014/main" xmlns="" id="{75556C89-750B-4A53-8DF1-16D08B1AC735}"/>
              </a:ext>
            </a:extLst>
          </p:cNvPr>
          <p:cNvSpPr txBox="1"/>
          <p:nvPr/>
        </p:nvSpPr>
        <p:spPr bwMode="auto">
          <a:xfrm>
            <a:off x="7471399" y="4504341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ïś1ïḋé">
            <a:extLst>
              <a:ext uri="{FF2B5EF4-FFF2-40B4-BE49-F238E27FC236}">
                <a16:creationId xmlns:a16="http://schemas.microsoft.com/office/drawing/2014/main" xmlns="" id="{EFB9D0C0-5832-4CC2-B9DC-1F5200586F0A}"/>
              </a:ext>
            </a:extLst>
          </p:cNvPr>
          <p:cNvSpPr/>
          <p:nvPr/>
        </p:nvSpPr>
        <p:spPr bwMode="auto">
          <a:xfrm>
            <a:off x="8170141" y="3462502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îş1ïďê">
            <a:extLst>
              <a:ext uri="{FF2B5EF4-FFF2-40B4-BE49-F238E27FC236}">
                <a16:creationId xmlns:a16="http://schemas.microsoft.com/office/drawing/2014/main" xmlns="" id="{4B7B6E8A-741A-4107-A0E4-EB77AC7D2A66}"/>
              </a:ext>
            </a:extLst>
          </p:cNvPr>
          <p:cNvSpPr txBox="1"/>
          <p:nvPr/>
        </p:nvSpPr>
        <p:spPr bwMode="auto">
          <a:xfrm>
            <a:off x="8170141" y="3074905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xmlns="" id="{52B0FFD8-DB68-4911-80D0-BEE7CCEE8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45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研究方法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4B8E0-630B-4A17-AA83-C68676BB74FE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9" name="图片 138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DBEC3C2-D780-4942-968B-D8F7F62D0A5E}"/>
              </a:ext>
            </a:extLst>
          </p:cNvPr>
          <p:cNvGrpSpPr/>
          <p:nvPr/>
        </p:nvGrpSpPr>
        <p:grpSpPr>
          <a:xfrm>
            <a:off x="1850192" y="1560978"/>
            <a:ext cx="8491616" cy="4001724"/>
            <a:chOff x="1850192" y="1238250"/>
            <a:chExt cx="8491616" cy="4001724"/>
          </a:xfrm>
        </p:grpSpPr>
        <p:sp>
          <p:nvSpPr>
            <p:cNvPr id="122" name="íš1ïḍé">
              <a:extLst>
                <a:ext uri="{FF2B5EF4-FFF2-40B4-BE49-F238E27FC236}">
                  <a16:creationId xmlns:a16="http://schemas.microsoft.com/office/drawing/2014/main" xmlns="" id="{82249DCF-FEE5-4A50-8893-781ABDD4011E}"/>
                </a:ext>
              </a:extLst>
            </p:cNvPr>
            <p:cNvSpPr/>
            <p:nvPr/>
          </p:nvSpPr>
          <p:spPr>
            <a:xfrm>
              <a:off x="1850192" y="1619251"/>
              <a:ext cx="2136479" cy="3010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" y="0"/>
                  </a:moveTo>
                  <a:lnTo>
                    <a:pt x="20423" y="0"/>
                  </a:lnTo>
                  <a:cubicBezTo>
                    <a:pt x="20592" y="0"/>
                    <a:pt x="20719" y="0"/>
                    <a:pt x="20827" y="4"/>
                  </a:cubicBezTo>
                  <a:cubicBezTo>
                    <a:pt x="20934" y="7"/>
                    <a:pt x="21023" y="14"/>
                    <a:pt x="21114" y="29"/>
                  </a:cubicBezTo>
                  <a:cubicBezTo>
                    <a:pt x="21213" y="47"/>
                    <a:pt x="21302" y="75"/>
                    <a:pt x="21376" y="112"/>
                  </a:cubicBezTo>
                  <a:cubicBezTo>
                    <a:pt x="21449" y="148"/>
                    <a:pt x="21506" y="192"/>
                    <a:pt x="21542" y="242"/>
                  </a:cubicBezTo>
                  <a:cubicBezTo>
                    <a:pt x="21571" y="287"/>
                    <a:pt x="21586" y="331"/>
                    <a:pt x="21593" y="385"/>
                  </a:cubicBezTo>
                  <a:cubicBezTo>
                    <a:pt x="21600" y="438"/>
                    <a:pt x="21600" y="502"/>
                    <a:pt x="21600" y="587"/>
                  </a:cubicBezTo>
                  <a:lnTo>
                    <a:pt x="21600" y="21015"/>
                  </a:lnTo>
                  <a:cubicBezTo>
                    <a:pt x="21600" y="21099"/>
                    <a:pt x="21600" y="21162"/>
                    <a:pt x="21593" y="21216"/>
                  </a:cubicBezTo>
                  <a:cubicBezTo>
                    <a:pt x="21586" y="21269"/>
                    <a:pt x="21571" y="21313"/>
                    <a:pt x="21542" y="21358"/>
                  </a:cubicBezTo>
                  <a:cubicBezTo>
                    <a:pt x="21506" y="21408"/>
                    <a:pt x="21449" y="21452"/>
                    <a:pt x="21376" y="21488"/>
                  </a:cubicBezTo>
                  <a:cubicBezTo>
                    <a:pt x="21302" y="21525"/>
                    <a:pt x="21213" y="21553"/>
                    <a:pt x="21114" y="21571"/>
                  </a:cubicBezTo>
                  <a:cubicBezTo>
                    <a:pt x="21023" y="21586"/>
                    <a:pt x="20934" y="21593"/>
                    <a:pt x="20826" y="21596"/>
                  </a:cubicBezTo>
                  <a:cubicBezTo>
                    <a:pt x="20718" y="21600"/>
                    <a:pt x="20589" y="21600"/>
                    <a:pt x="20418" y="21600"/>
                  </a:cubicBezTo>
                  <a:lnTo>
                    <a:pt x="1177" y="21600"/>
                  </a:lnTo>
                  <a:cubicBezTo>
                    <a:pt x="1008" y="21600"/>
                    <a:pt x="881" y="21600"/>
                    <a:pt x="773" y="21596"/>
                  </a:cubicBezTo>
                  <a:cubicBezTo>
                    <a:pt x="666" y="21593"/>
                    <a:pt x="577" y="21586"/>
                    <a:pt x="486" y="21571"/>
                  </a:cubicBezTo>
                  <a:cubicBezTo>
                    <a:pt x="387" y="21553"/>
                    <a:pt x="298" y="21525"/>
                    <a:pt x="224" y="21488"/>
                  </a:cubicBezTo>
                  <a:cubicBezTo>
                    <a:pt x="151" y="21452"/>
                    <a:pt x="94" y="21408"/>
                    <a:pt x="58" y="21358"/>
                  </a:cubicBezTo>
                  <a:cubicBezTo>
                    <a:pt x="29" y="21313"/>
                    <a:pt x="14" y="21269"/>
                    <a:pt x="7" y="21215"/>
                  </a:cubicBezTo>
                  <a:cubicBezTo>
                    <a:pt x="0" y="21162"/>
                    <a:pt x="0" y="21098"/>
                    <a:pt x="0" y="21013"/>
                  </a:cubicBezTo>
                  <a:lnTo>
                    <a:pt x="0" y="585"/>
                  </a:lnTo>
                  <a:cubicBezTo>
                    <a:pt x="0" y="501"/>
                    <a:pt x="0" y="438"/>
                    <a:pt x="7" y="384"/>
                  </a:cubicBezTo>
                  <a:cubicBezTo>
                    <a:pt x="14" y="331"/>
                    <a:pt x="29" y="287"/>
                    <a:pt x="58" y="242"/>
                  </a:cubicBezTo>
                  <a:cubicBezTo>
                    <a:pt x="94" y="192"/>
                    <a:pt x="151" y="148"/>
                    <a:pt x="224" y="112"/>
                  </a:cubicBezTo>
                  <a:cubicBezTo>
                    <a:pt x="298" y="75"/>
                    <a:pt x="387" y="47"/>
                    <a:pt x="486" y="29"/>
                  </a:cubicBezTo>
                  <a:cubicBezTo>
                    <a:pt x="577" y="14"/>
                    <a:pt x="666" y="7"/>
                    <a:pt x="774" y="4"/>
                  </a:cubicBezTo>
                  <a:cubicBezTo>
                    <a:pt x="882" y="0"/>
                    <a:pt x="1011" y="0"/>
                    <a:pt x="1182" y="0"/>
                  </a:cubicBezTo>
                  <a:lnTo>
                    <a:pt x="117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 sz="3200" cap="none">
                  <a:solidFill>
                    <a:srgbClr val="FFFFFF"/>
                  </a:solidFill>
                </a:defRPr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í$lîḋé">
              <a:extLst>
                <a:ext uri="{FF2B5EF4-FFF2-40B4-BE49-F238E27FC236}">
                  <a16:creationId xmlns:a16="http://schemas.microsoft.com/office/drawing/2014/main" xmlns="" id="{15CEC1CF-C289-4B3B-88FE-C7DFB1906CEB}"/>
                </a:ext>
              </a:extLst>
            </p:cNvPr>
            <p:cNvSpPr txBox="1"/>
            <p:nvPr/>
          </p:nvSpPr>
          <p:spPr>
            <a:xfrm flipH="1">
              <a:off x="1876379" y="3528070"/>
              <a:ext cx="2084105" cy="8648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7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ï$ļïḑe">
              <a:extLst>
                <a:ext uri="{FF2B5EF4-FFF2-40B4-BE49-F238E27FC236}">
                  <a16:creationId xmlns:a16="http://schemas.microsoft.com/office/drawing/2014/main" xmlns="" id="{79E47ED3-A528-4F7B-9324-E394D66D1B6A}"/>
                </a:ext>
              </a:extLst>
            </p:cNvPr>
            <p:cNvSpPr/>
            <p:nvPr/>
          </p:nvSpPr>
          <p:spPr>
            <a:xfrm flipH="1">
              <a:off x="1857115" y="3059777"/>
              <a:ext cx="2122633" cy="50205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28" name="íSľídé">
              <a:extLst>
                <a:ext uri="{FF2B5EF4-FFF2-40B4-BE49-F238E27FC236}">
                  <a16:creationId xmlns:a16="http://schemas.microsoft.com/office/drawing/2014/main" xmlns="" id="{2FD90F3A-B790-466F-A347-37FD69ABCD5E}"/>
                </a:ext>
              </a:extLst>
            </p:cNvPr>
            <p:cNvSpPr/>
            <p:nvPr/>
          </p:nvSpPr>
          <p:spPr bwMode="auto">
            <a:xfrm>
              <a:off x="2618353" y="2470932"/>
              <a:ext cx="600156" cy="582999"/>
            </a:xfrm>
            <a:custGeom>
              <a:avLst/>
              <a:gdLst>
                <a:gd name="connsiteX0" fmla="*/ 514248 w 607427"/>
                <a:gd name="connsiteY0" fmla="*/ 450630 h 582023"/>
                <a:gd name="connsiteX1" fmla="*/ 561968 w 607427"/>
                <a:gd name="connsiteY1" fmla="*/ 547065 h 582023"/>
                <a:gd name="connsiteX2" fmla="*/ 561411 w 607427"/>
                <a:gd name="connsiteY2" fmla="*/ 551052 h 582023"/>
                <a:gd name="connsiteX3" fmla="*/ 558719 w 607427"/>
                <a:gd name="connsiteY3" fmla="*/ 552258 h 582023"/>
                <a:gd name="connsiteX4" fmla="*/ 557512 w 607427"/>
                <a:gd name="connsiteY4" fmla="*/ 552072 h 582023"/>
                <a:gd name="connsiteX5" fmla="*/ 519169 w 607427"/>
                <a:gd name="connsiteY5" fmla="*/ 538627 h 582023"/>
                <a:gd name="connsiteX6" fmla="*/ 517962 w 607427"/>
                <a:gd name="connsiteY6" fmla="*/ 538442 h 582023"/>
                <a:gd name="connsiteX7" fmla="*/ 516384 w 607427"/>
                <a:gd name="connsiteY7" fmla="*/ 538720 h 582023"/>
                <a:gd name="connsiteX8" fmla="*/ 514527 w 607427"/>
                <a:gd name="connsiteY8" fmla="*/ 540853 h 582023"/>
                <a:gd name="connsiteX9" fmla="*/ 501901 w 607427"/>
                <a:gd name="connsiteY9" fmla="*/ 579519 h 582023"/>
                <a:gd name="connsiteX10" fmla="*/ 498744 w 607427"/>
                <a:gd name="connsiteY10" fmla="*/ 582023 h 582023"/>
                <a:gd name="connsiteX11" fmla="*/ 498465 w 607427"/>
                <a:gd name="connsiteY11" fmla="*/ 582023 h 582023"/>
                <a:gd name="connsiteX12" fmla="*/ 495216 w 607427"/>
                <a:gd name="connsiteY12" fmla="*/ 579983 h 582023"/>
                <a:gd name="connsiteX13" fmla="*/ 445268 w 607427"/>
                <a:gd name="connsiteY13" fmla="*/ 479097 h 582023"/>
                <a:gd name="connsiteX14" fmla="*/ 514248 w 607427"/>
                <a:gd name="connsiteY14" fmla="*/ 450630 h 582023"/>
                <a:gd name="connsiteX15" fmla="*/ 388106 w 607427"/>
                <a:gd name="connsiteY15" fmla="*/ 450630 h 582023"/>
                <a:gd name="connsiteX16" fmla="*/ 388291 w 607427"/>
                <a:gd name="connsiteY16" fmla="*/ 450815 h 582023"/>
                <a:gd name="connsiteX17" fmla="*/ 418843 w 607427"/>
                <a:gd name="connsiteY17" fmla="*/ 472513 h 582023"/>
                <a:gd name="connsiteX18" fmla="*/ 439552 w 607427"/>
                <a:gd name="connsiteY18" fmla="*/ 514426 h 582023"/>
                <a:gd name="connsiteX19" fmla="*/ 407143 w 607427"/>
                <a:gd name="connsiteY19" fmla="*/ 579983 h 582023"/>
                <a:gd name="connsiteX20" fmla="*/ 403892 w 607427"/>
                <a:gd name="connsiteY20" fmla="*/ 582023 h 582023"/>
                <a:gd name="connsiteX21" fmla="*/ 403614 w 607427"/>
                <a:gd name="connsiteY21" fmla="*/ 582023 h 582023"/>
                <a:gd name="connsiteX22" fmla="*/ 400457 w 607427"/>
                <a:gd name="connsiteY22" fmla="*/ 579519 h 582023"/>
                <a:gd name="connsiteX23" fmla="*/ 387827 w 607427"/>
                <a:gd name="connsiteY23" fmla="*/ 540945 h 582023"/>
                <a:gd name="connsiteX24" fmla="*/ 385970 w 607427"/>
                <a:gd name="connsiteY24" fmla="*/ 538720 h 582023"/>
                <a:gd name="connsiteX25" fmla="*/ 384391 w 607427"/>
                <a:gd name="connsiteY25" fmla="*/ 538442 h 582023"/>
                <a:gd name="connsiteX26" fmla="*/ 383184 w 607427"/>
                <a:gd name="connsiteY26" fmla="*/ 538627 h 582023"/>
                <a:gd name="connsiteX27" fmla="*/ 344831 w 607427"/>
                <a:gd name="connsiteY27" fmla="*/ 552072 h 582023"/>
                <a:gd name="connsiteX28" fmla="*/ 343624 w 607427"/>
                <a:gd name="connsiteY28" fmla="*/ 552258 h 582023"/>
                <a:gd name="connsiteX29" fmla="*/ 340838 w 607427"/>
                <a:gd name="connsiteY29" fmla="*/ 551052 h 582023"/>
                <a:gd name="connsiteX30" fmla="*/ 340281 w 607427"/>
                <a:gd name="connsiteY30" fmla="*/ 546973 h 582023"/>
                <a:gd name="connsiteX31" fmla="*/ 100374 w 607427"/>
                <a:gd name="connsiteY31" fmla="*/ 279227 h 582023"/>
                <a:gd name="connsiteX32" fmla="*/ 285525 w 607427"/>
                <a:gd name="connsiteY32" fmla="*/ 279227 h 582023"/>
                <a:gd name="connsiteX33" fmla="*/ 306324 w 607427"/>
                <a:gd name="connsiteY33" fmla="*/ 299892 h 582023"/>
                <a:gd name="connsiteX34" fmla="*/ 285525 w 607427"/>
                <a:gd name="connsiteY34" fmla="*/ 320649 h 582023"/>
                <a:gd name="connsiteX35" fmla="*/ 100374 w 607427"/>
                <a:gd name="connsiteY35" fmla="*/ 320649 h 582023"/>
                <a:gd name="connsiteX36" fmla="*/ 79668 w 607427"/>
                <a:gd name="connsiteY36" fmla="*/ 299892 h 582023"/>
                <a:gd name="connsiteX37" fmla="*/ 100374 w 607427"/>
                <a:gd name="connsiteY37" fmla="*/ 279227 h 582023"/>
                <a:gd name="connsiteX38" fmla="*/ 451125 w 607427"/>
                <a:gd name="connsiteY38" fmla="*/ 270124 h 582023"/>
                <a:gd name="connsiteX39" fmla="*/ 525854 w 607427"/>
                <a:gd name="connsiteY39" fmla="*/ 364400 h 582023"/>
                <a:gd name="connsiteX40" fmla="*/ 451125 w 607427"/>
                <a:gd name="connsiteY40" fmla="*/ 458676 h 582023"/>
                <a:gd name="connsiteX41" fmla="*/ 376396 w 607427"/>
                <a:gd name="connsiteY41" fmla="*/ 364400 h 582023"/>
                <a:gd name="connsiteX42" fmla="*/ 451125 w 607427"/>
                <a:gd name="connsiteY42" fmla="*/ 270124 h 582023"/>
                <a:gd name="connsiteX43" fmla="*/ 100373 w 607427"/>
                <a:gd name="connsiteY43" fmla="*/ 185869 h 582023"/>
                <a:gd name="connsiteX44" fmla="*/ 493201 w 607427"/>
                <a:gd name="connsiteY44" fmla="*/ 185869 h 582023"/>
                <a:gd name="connsiteX45" fmla="*/ 513998 w 607427"/>
                <a:gd name="connsiteY45" fmla="*/ 206626 h 582023"/>
                <a:gd name="connsiteX46" fmla="*/ 493201 w 607427"/>
                <a:gd name="connsiteY46" fmla="*/ 227291 h 582023"/>
                <a:gd name="connsiteX47" fmla="*/ 100373 w 607427"/>
                <a:gd name="connsiteY47" fmla="*/ 227291 h 582023"/>
                <a:gd name="connsiteX48" fmla="*/ 79668 w 607427"/>
                <a:gd name="connsiteY48" fmla="*/ 206626 h 582023"/>
                <a:gd name="connsiteX49" fmla="*/ 100373 w 607427"/>
                <a:gd name="connsiteY49" fmla="*/ 185869 h 582023"/>
                <a:gd name="connsiteX50" fmla="*/ 100374 w 607427"/>
                <a:gd name="connsiteY50" fmla="*/ 92652 h 582023"/>
                <a:gd name="connsiteX51" fmla="*/ 285525 w 607427"/>
                <a:gd name="connsiteY51" fmla="*/ 92652 h 582023"/>
                <a:gd name="connsiteX52" fmla="*/ 306324 w 607427"/>
                <a:gd name="connsiteY52" fmla="*/ 113317 h 582023"/>
                <a:gd name="connsiteX53" fmla="*/ 285525 w 607427"/>
                <a:gd name="connsiteY53" fmla="*/ 134074 h 582023"/>
                <a:gd name="connsiteX54" fmla="*/ 100374 w 607427"/>
                <a:gd name="connsiteY54" fmla="*/ 134074 h 582023"/>
                <a:gd name="connsiteX55" fmla="*/ 79668 w 607427"/>
                <a:gd name="connsiteY55" fmla="*/ 113317 h 582023"/>
                <a:gd name="connsiteX56" fmla="*/ 100374 w 607427"/>
                <a:gd name="connsiteY56" fmla="*/ 92652 h 582023"/>
                <a:gd name="connsiteX57" fmla="*/ 42154 w 607427"/>
                <a:gd name="connsiteY57" fmla="*/ 0 h 582023"/>
                <a:gd name="connsiteX58" fmla="*/ 565273 w 607427"/>
                <a:gd name="connsiteY58" fmla="*/ 0 h 582023"/>
                <a:gd name="connsiteX59" fmla="*/ 607427 w 607427"/>
                <a:gd name="connsiteY59" fmla="*/ 42085 h 582023"/>
                <a:gd name="connsiteX60" fmla="*/ 607427 w 607427"/>
                <a:gd name="connsiteY60" fmla="*/ 371167 h 582023"/>
                <a:gd name="connsiteX61" fmla="*/ 565273 w 607427"/>
                <a:gd name="connsiteY61" fmla="*/ 413160 h 582023"/>
                <a:gd name="connsiteX62" fmla="*/ 537604 w 607427"/>
                <a:gd name="connsiteY62" fmla="*/ 413160 h 582023"/>
                <a:gd name="connsiteX63" fmla="*/ 546424 w 607427"/>
                <a:gd name="connsiteY63" fmla="*/ 371723 h 582023"/>
                <a:gd name="connsiteX64" fmla="*/ 565273 w 607427"/>
                <a:gd name="connsiteY64" fmla="*/ 371723 h 582023"/>
                <a:gd name="connsiteX65" fmla="*/ 565923 w 607427"/>
                <a:gd name="connsiteY65" fmla="*/ 371167 h 582023"/>
                <a:gd name="connsiteX66" fmla="*/ 565923 w 607427"/>
                <a:gd name="connsiteY66" fmla="*/ 42085 h 582023"/>
                <a:gd name="connsiteX67" fmla="*/ 42154 w 607427"/>
                <a:gd name="connsiteY67" fmla="*/ 41437 h 582023"/>
                <a:gd name="connsiteX68" fmla="*/ 41504 w 607427"/>
                <a:gd name="connsiteY68" fmla="*/ 371167 h 582023"/>
                <a:gd name="connsiteX69" fmla="*/ 355988 w 607427"/>
                <a:gd name="connsiteY69" fmla="*/ 371538 h 582023"/>
                <a:gd name="connsiteX70" fmla="*/ 364809 w 607427"/>
                <a:gd name="connsiteY70" fmla="*/ 413160 h 582023"/>
                <a:gd name="connsiteX71" fmla="*/ 42154 w 607427"/>
                <a:gd name="connsiteY71" fmla="*/ 413160 h 582023"/>
                <a:gd name="connsiteX72" fmla="*/ 0 w 607427"/>
                <a:gd name="connsiteY72" fmla="*/ 371167 h 582023"/>
                <a:gd name="connsiteX73" fmla="*/ 0 w 607427"/>
                <a:gd name="connsiteY73" fmla="*/ 42085 h 582023"/>
                <a:gd name="connsiteX74" fmla="*/ 42154 w 607427"/>
                <a:gd name="connsiteY74" fmla="*/ 0 h 58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7427" h="582023">
                  <a:moveTo>
                    <a:pt x="514248" y="450630"/>
                  </a:moveTo>
                  <a:lnTo>
                    <a:pt x="561968" y="547065"/>
                  </a:lnTo>
                  <a:cubicBezTo>
                    <a:pt x="562618" y="548363"/>
                    <a:pt x="562432" y="549940"/>
                    <a:pt x="561411" y="551052"/>
                  </a:cubicBezTo>
                  <a:cubicBezTo>
                    <a:pt x="560761" y="551794"/>
                    <a:pt x="559740" y="552258"/>
                    <a:pt x="558719" y="552258"/>
                  </a:cubicBezTo>
                  <a:cubicBezTo>
                    <a:pt x="558347" y="552258"/>
                    <a:pt x="557883" y="552165"/>
                    <a:pt x="557512" y="552072"/>
                  </a:cubicBezTo>
                  <a:lnTo>
                    <a:pt x="519169" y="538627"/>
                  </a:lnTo>
                  <a:cubicBezTo>
                    <a:pt x="518797" y="538442"/>
                    <a:pt x="518333" y="538442"/>
                    <a:pt x="517962" y="538442"/>
                  </a:cubicBezTo>
                  <a:cubicBezTo>
                    <a:pt x="517405" y="538442"/>
                    <a:pt x="516848" y="538534"/>
                    <a:pt x="516384" y="538720"/>
                  </a:cubicBezTo>
                  <a:cubicBezTo>
                    <a:pt x="515455" y="539183"/>
                    <a:pt x="514805" y="540018"/>
                    <a:pt x="514527" y="540853"/>
                  </a:cubicBezTo>
                  <a:lnTo>
                    <a:pt x="501901" y="579519"/>
                  </a:lnTo>
                  <a:cubicBezTo>
                    <a:pt x="501436" y="580910"/>
                    <a:pt x="500137" y="581930"/>
                    <a:pt x="498744" y="582023"/>
                  </a:cubicBezTo>
                  <a:lnTo>
                    <a:pt x="498465" y="582023"/>
                  </a:lnTo>
                  <a:cubicBezTo>
                    <a:pt x="497073" y="582023"/>
                    <a:pt x="495773" y="581281"/>
                    <a:pt x="495216" y="579983"/>
                  </a:cubicBezTo>
                  <a:lnTo>
                    <a:pt x="445268" y="479097"/>
                  </a:lnTo>
                  <a:cubicBezTo>
                    <a:pt x="485375" y="483826"/>
                    <a:pt x="514155" y="450723"/>
                    <a:pt x="514248" y="450630"/>
                  </a:cubicBezTo>
                  <a:close/>
                  <a:moveTo>
                    <a:pt x="388106" y="450630"/>
                  </a:moveTo>
                  <a:cubicBezTo>
                    <a:pt x="388106" y="450630"/>
                    <a:pt x="388199" y="450723"/>
                    <a:pt x="388291" y="450815"/>
                  </a:cubicBezTo>
                  <a:cubicBezTo>
                    <a:pt x="400642" y="465281"/>
                    <a:pt x="418751" y="472513"/>
                    <a:pt x="418843" y="472513"/>
                  </a:cubicBezTo>
                  <a:lnTo>
                    <a:pt x="439552" y="514426"/>
                  </a:lnTo>
                  <a:lnTo>
                    <a:pt x="407143" y="579983"/>
                  </a:lnTo>
                  <a:cubicBezTo>
                    <a:pt x="406493" y="581188"/>
                    <a:pt x="405285" y="582023"/>
                    <a:pt x="403892" y="582023"/>
                  </a:cubicBezTo>
                  <a:lnTo>
                    <a:pt x="403614" y="582023"/>
                  </a:lnTo>
                  <a:cubicBezTo>
                    <a:pt x="402128" y="581930"/>
                    <a:pt x="400921" y="580910"/>
                    <a:pt x="400457" y="579519"/>
                  </a:cubicBezTo>
                  <a:lnTo>
                    <a:pt x="387827" y="540945"/>
                  </a:lnTo>
                  <a:cubicBezTo>
                    <a:pt x="387549" y="540018"/>
                    <a:pt x="386898" y="539183"/>
                    <a:pt x="385970" y="538720"/>
                  </a:cubicBezTo>
                  <a:cubicBezTo>
                    <a:pt x="385506" y="538534"/>
                    <a:pt x="384948" y="538442"/>
                    <a:pt x="384391" y="538442"/>
                  </a:cubicBezTo>
                  <a:cubicBezTo>
                    <a:pt x="384020" y="538442"/>
                    <a:pt x="383555" y="538442"/>
                    <a:pt x="383184" y="538627"/>
                  </a:cubicBezTo>
                  <a:lnTo>
                    <a:pt x="344831" y="552072"/>
                  </a:lnTo>
                  <a:cubicBezTo>
                    <a:pt x="344460" y="552165"/>
                    <a:pt x="343996" y="552258"/>
                    <a:pt x="343624" y="552258"/>
                  </a:cubicBezTo>
                  <a:cubicBezTo>
                    <a:pt x="342603" y="552258"/>
                    <a:pt x="341581" y="551794"/>
                    <a:pt x="340838" y="551052"/>
                  </a:cubicBezTo>
                  <a:cubicBezTo>
                    <a:pt x="339910" y="549940"/>
                    <a:pt x="339631" y="548363"/>
                    <a:pt x="340281" y="546973"/>
                  </a:cubicBezTo>
                  <a:close/>
                  <a:moveTo>
                    <a:pt x="100374" y="279227"/>
                  </a:moveTo>
                  <a:lnTo>
                    <a:pt x="285525" y="279227"/>
                  </a:lnTo>
                  <a:cubicBezTo>
                    <a:pt x="297039" y="279227"/>
                    <a:pt x="306324" y="288494"/>
                    <a:pt x="306324" y="299892"/>
                  </a:cubicBezTo>
                  <a:cubicBezTo>
                    <a:pt x="306324" y="311382"/>
                    <a:pt x="297039" y="320649"/>
                    <a:pt x="285525" y="320649"/>
                  </a:cubicBezTo>
                  <a:lnTo>
                    <a:pt x="100374" y="320649"/>
                  </a:lnTo>
                  <a:cubicBezTo>
                    <a:pt x="88953" y="320649"/>
                    <a:pt x="79668" y="311382"/>
                    <a:pt x="79668" y="299892"/>
                  </a:cubicBezTo>
                  <a:cubicBezTo>
                    <a:pt x="79668" y="288494"/>
                    <a:pt x="88953" y="279227"/>
                    <a:pt x="100374" y="279227"/>
                  </a:cubicBezTo>
                  <a:close/>
                  <a:moveTo>
                    <a:pt x="451125" y="270124"/>
                  </a:moveTo>
                  <a:cubicBezTo>
                    <a:pt x="492397" y="270124"/>
                    <a:pt x="525854" y="312333"/>
                    <a:pt x="525854" y="364400"/>
                  </a:cubicBezTo>
                  <a:cubicBezTo>
                    <a:pt x="525854" y="416467"/>
                    <a:pt x="492397" y="458676"/>
                    <a:pt x="451125" y="458676"/>
                  </a:cubicBezTo>
                  <a:cubicBezTo>
                    <a:pt x="409853" y="458676"/>
                    <a:pt x="376396" y="416467"/>
                    <a:pt x="376396" y="364400"/>
                  </a:cubicBezTo>
                  <a:cubicBezTo>
                    <a:pt x="376396" y="312333"/>
                    <a:pt x="409853" y="270124"/>
                    <a:pt x="451125" y="270124"/>
                  </a:cubicBezTo>
                  <a:close/>
                  <a:moveTo>
                    <a:pt x="100373" y="185869"/>
                  </a:moveTo>
                  <a:lnTo>
                    <a:pt x="493201" y="185869"/>
                  </a:lnTo>
                  <a:cubicBezTo>
                    <a:pt x="504621" y="185869"/>
                    <a:pt x="513998" y="195136"/>
                    <a:pt x="513998" y="206626"/>
                  </a:cubicBezTo>
                  <a:cubicBezTo>
                    <a:pt x="513998" y="218024"/>
                    <a:pt x="504621" y="227291"/>
                    <a:pt x="493201" y="227291"/>
                  </a:cubicBezTo>
                  <a:lnTo>
                    <a:pt x="100373" y="227291"/>
                  </a:lnTo>
                  <a:cubicBezTo>
                    <a:pt x="88953" y="227291"/>
                    <a:pt x="79668" y="218024"/>
                    <a:pt x="79668" y="206626"/>
                  </a:cubicBezTo>
                  <a:cubicBezTo>
                    <a:pt x="79668" y="195136"/>
                    <a:pt x="88953" y="185869"/>
                    <a:pt x="100373" y="185869"/>
                  </a:cubicBezTo>
                  <a:close/>
                  <a:moveTo>
                    <a:pt x="100374" y="92652"/>
                  </a:moveTo>
                  <a:lnTo>
                    <a:pt x="285525" y="92652"/>
                  </a:lnTo>
                  <a:cubicBezTo>
                    <a:pt x="297039" y="92652"/>
                    <a:pt x="306324" y="101919"/>
                    <a:pt x="306324" y="113317"/>
                  </a:cubicBezTo>
                  <a:cubicBezTo>
                    <a:pt x="306324" y="124807"/>
                    <a:pt x="297039" y="134074"/>
                    <a:pt x="285525" y="134074"/>
                  </a:cubicBezTo>
                  <a:lnTo>
                    <a:pt x="100374" y="134074"/>
                  </a:lnTo>
                  <a:cubicBezTo>
                    <a:pt x="88953" y="134074"/>
                    <a:pt x="79668" y="124807"/>
                    <a:pt x="79668" y="113317"/>
                  </a:cubicBezTo>
                  <a:cubicBezTo>
                    <a:pt x="79668" y="101919"/>
                    <a:pt x="88953" y="92652"/>
                    <a:pt x="100374" y="92652"/>
                  </a:cubicBezTo>
                  <a:close/>
                  <a:moveTo>
                    <a:pt x="42154" y="0"/>
                  </a:moveTo>
                  <a:lnTo>
                    <a:pt x="565273" y="0"/>
                  </a:lnTo>
                  <a:cubicBezTo>
                    <a:pt x="588486" y="0"/>
                    <a:pt x="607427" y="18911"/>
                    <a:pt x="607427" y="42085"/>
                  </a:cubicBezTo>
                  <a:lnTo>
                    <a:pt x="607427" y="371167"/>
                  </a:lnTo>
                  <a:cubicBezTo>
                    <a:pt x="607427" y="394342"/>
                    <a:pt x="588486" y="413160"/>
                    <a:pt x="565273" y="413160"/>
                  </a:cubicBezTo>
                  <a:lnTo>
                    <a:pt x="537604" y="413160"/>
                  </a:lnTo>
                  <a:cubicBezTo>
                    <a:pt x="542525" y="400460"/>
                    <a:pt x="545589" y="386463"/>
                    <a:pt x="546424" y="371723"/>
                  </a:cubicBezTo>
                  <a:lnTo>
                    <a:pt x="565273" y="371723"/>
                  </a:lnTo>
                  <a:cubicBezTo>
                    <a:pt x="565644" y="371723"/>
                    <a:pt x="565923" y="371445"/>
                    <a:pt x="565923" y="371167"/>
                  </a:cubicBezTo>
                  <a:lnTo>
                    <a:pt x="565923" y="42085"/>
                  </a:lnTo>
                  <a:lnTo>
                    <a:pt x="42154" y="41437"/>
                  </a:lnTo>
                  <a:lnTo>
                    <a:pt x="41504" y="371167"/>
                  </a:lnTo>
                  <a:lnTo>
                    <a:pt x="355988" y="371538"/>
                  </a:lnTo>
                  <a:cubicBezTo>
                    <a:pt x="356731" y="386370"/>
                    <a:pt x="359795" y="400368"/>
                    <a:pt x="364809" y="413160"/>
                  </a:cubicBezTo>
                  <a:lnTo>
                    <a:pt x="42154" y="413160"/>
                  </a:lnTo>
                  <a:cubicBezTo>
                    <a:pt x="18941" y="413160"/>
                    <a:pt x="0" y="394342"/>
                    <a:pt x="0" y="371167"/>
                  </a:cubicBezTo>
                  <a:lnTo>
                    <a:pt x="0" y="42085"/>
                  </a:lnTo>
                  <a:cubicBezTo>
                    <a:pt x="0" y="18911"/>
                    <a:pt x="18941" y="0"/>
                    <a:pt x="42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i$lïḓé">
              <a:extLst>
                <a:ext uri="{FF2B5EF4-FFF2-40B4-BE49-F238E27FC236}">
                  <a16:creationId xmlns:a16="http://schemas.microsoft.com/office/drawing/2014/main" xmlns="" id="{946D2B07-AD94-4F59-A5FD-24A53F1A024F}"/>
                </a:ext>
              </a:extLst>
            </p:cNvPr>
            <p:cNvSpPr/>
            <p:nvPr/>
          </p:nvSpPr>
          <p:spPr>
            <a:xfrm>
              <a:off x="4658486" y="1238250"/>
              <a:ext cx="2875029" cy="3917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" y="0"/>
                  </a:moveTo>
                  <a:lnTo>
                    <a:pt x="20423" y="0"/>
                  </a:lnTo>
                  <a:cubicBezTo>
                    <a:pt x="20592" y="0"/>
                    <a:pt x="20719" y="0"/>
                    <a:pt x="20827" y="4"/>
                  </a:cubicBezTo>
                  <a:cubicBezTo>
                    <a:pt x="20934" y="7"/>
                    <a:pt x="21023" y="14"/>
                    <a:pt x="21114" y="29"/>
                  </a:cubicBezTo>
                  <a:cubicBezTo>
                    <a:pt x="21213" y="47"/>
                    <a:pt x="21302" y="75"/>
                    <a:pt x="21376" y="112"/>
                  </a:cubicBezTo>
                  <a:cubicBezTo>
                    <a:pt x="21449" y="148"/>
                    <a:pt x="21506" y="192"/>
                    <a:pt x="21542" y="242"/>
                  </a:cubicBezTo>
                  <a:cubicBezTo>
                    <a:pt x="21571" y="287"/>
                    <a:pt x="21586" y="331"/>
                    <a:pt x="21593" y="385"/>
                  </a:cubicBezTo>
                  <a:cubicBezTo>
                    <a:pt x="21600" y="438"/>
                    <a:pt x="21600" y="502"/>
                    <a:pt x="21600" y="587"/>
                  </a:cubicBezTo>
                  <a:lnTo>
                    <a:pt x="21600" y="21015"/>
                  </a:lnTo>
                  <a:cubicBezTo>
                    <a:pt x="21600" y="21099"/>
                    <a:pt x="21600" y="21162"/>
                    <a:pt x="21593" y="21216"/>
                  </a:cubicBezTo>
                  <a:cubicBezTo>
                    <a:pt x="21586" y="21269"/>
                    <a:pt x="21571" y="21313"/>
                    <a:pt x="21542" y="21358"/>
                  </a:cubicBezTo>
                  <a:cubicBezTo>
                    <a:pt x="21506" y="21408"/>
                    <a:pt x="21449" y="21452"/>
                    <a:pt x="21376" y="21488"/>
                  </a:cubicBezTo>
                  <a:cubicBezTo>
                    <a:pt x="21302" y="21525"/>
                    <a:pt x="21213" y="21553"/>
                    <a:pt x="21114" y="21571"/>
                  </a:cubicBezTo>
                  <a:cubicBezTo>
                    <a:pt x="21023" y="21586"/>
                    <a:pt x="20934" y="21593"/>
                    <a:pt x="20826" y="21596"/>
                  </a:cubicBezTo>
                  <a:cubicBezTo>
                    <a:pt x="20718" y="21600"/>
                    <a:pt x="20589" y="21600"/>
                    <a:pt x="20418" y="21600"/>
                  </a:cubicBezTo>
                  <a:lnTo>
                    <a:pt x="1177" y="21600"/>
                  </a:lnTo>
                  <a:cubicBezTo>
                    <a:pt x="1008" y="21600"/>
                    <a:pt x="881" y="21600"/>
                    <a:pt x="773" y="21596"/>
                  </a:cubicBezTo>
                  <a:cubicBezTo>
                    <a:pt x="666" y="21593"/>
                    <a:pt x="577" y="21586"/>
                    <a:pt x="486" y="21571"/>
                  </a:cubicBezTo>
                  <a:cubicBezTo>
                    <a:pt x="387" y="21553"/>
                    <a:pt x="298" y="21525"/>
                    <a:pt x="224" y="21488"/>
                  </a:cubicBezTo>
                  <a:cubicBezTo>
                    <a:pt x="151" y="21452"/>
                    <a:pt x="94" y="21408"/>
                    <a:pt x="58" y="21358"/>
                  </a:cubicBezTo>
                  <a:cubicBezTo>
                    <a:pt x="29" y="21313"/>
                    <a:pt x="14" y="21269"/>
                    <a:pt x="7" y="21215"/>
                  </a:cubicBezTo>
                  <a:cubicBezTo>
                    <a:pt x="0" y="21162"/>
                    <a:pt x="0" y="21098"/>
                    <a:pt x="0" y="21013"/>
                  </a:cubicBezTo>
                  <a:lnTo>
                    <a:pt x="0" y="585"/>
                  </a:lnTo>
                  <a:cubicBezTo>
                    <a:pt x="0" y="501"/>
                    <a:pt x="0" y="438"/>
                    <a:pt x="7" y="384"/>
                  </a:cubicBezTo>
                  <a:cubicBezTo>
                    <a:pt x="14" y="331"/>
                    <a:pt x="29" y="287"/>
                    <a:pt x="58" y="242"/>
                  </a:cubicBezTo>
                  <a:cubicBezTo>
                    <a:pt x="94" y="192"/>
                    <a:pt x="151" y="148"/>
                    <a:pt x="224" y="112"/>
                  </a:cubicBezTo>
                  <a:cubicBezTo>
                    <a:pt x="298" y="75"/>
                    <a:pt x="387" y="47"/>
                    <a:pt x="486" y="29"/>
                  </a:cubicBezTo>
                  <a:cubicBezTo>
                    <a:pt x="577" y="14"/>
                    <a:pt x="666" y="7"/>
                    <a:pt x="774" y="4"/>
                  </a:cubicBezTo>
                  <a:cubicBezTo>
                    <a:pt x="882" y="0"/>
                    <a:pt x="1011" y="0"/>
                    <a:pt x="1182" y="0"/>
                  </a:cubicBezTo>
                  <a:lnTo>
                    <a:pt x="117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 sz="3200" cap="none">
                  <a:solidFill>
                    <a:srgbClr val="FFFFFF"/>
                  </a:solidFill>
                </a:defRPr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iṡḻïḓè">
              <a:extLst>
                <a:ext uri="{FF2B5EF4-FFF2-40B4-BE49-F238E27FC236}">
                  <a16:creationId xmlns:a16="http://schemas.microsoft.com/office/drawing/2014/main" xmlns="" id="{F148D21D-A0F4-4CDA-AF21-ACE112AD6AFA}"/>
                </a:ext>
              </a:extLst>
            </p:cNvPr>
            <p:cNvSpPr/>
            <p:nvPr/>
          </p:nvSpPr>
          <p:spPr>
            <a:xfrm flipH="1">
              <a:off x="4737048" y="3002393"/>
              <a:ext cx="2717904" cy="50205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29" name="iŝlíḋe">
              <a:extLst>
                <a:ext uri="{FF2B5EF4-FFF2-40B4-BE49-F238E27FC236}">
                  <a16:creationId xmlns:a16="http://schemas.microsoft.com/office/drawing/2014/main" xmlns="" id="{33394691-96AB-4285-914C-4A3EA0E10A00}"/>
                </a:ext>
              </a:extLst>
            </p:cNvPr>
            <p:cNvSpPr/>
            <p:nvPr/>
          </p:nvSpPr>
          <p:spPr bwMode="auto">
            <a:xfrm>
              <a:off x="5719880" y="2229494"/>
              <a:ext cx="752240" cy="562115"/>
            </a:xfrm>
            <a:custGeom>
              <a:avLst/>
              <a:gdLst>
                <a:gd name="connsiteX0" fmla="*/ 204644 w 606977"/>
                <a:gd name="connsiteY0" fmla="*/ 387870 h 447389"/>
                <a:gd name="connsiteX1" fmla="*/ 190736 w 606977"/>
                <a:gd name="connsiteY1" fmla="*/ 401758 h 447389"/>
                <a:gd name="connsiteX2" fmla="*/ 204644 w 606977"/>
                <a:gd name="connsiteY2" fmla="*/ 414653 h 447389"/>
                <a:gd name="connsiteX3" fmla="*/ 402334 w 606977"/>
                <a:gd name="connsiteY3" fmla="*/ 414653 h 447389"/>
                <a:gd name="connsiteX4" fmla="*/ 416241 w 606977"/>
                <a:gd name="connsiteY4" fmla="*/ 401758 h 447389"/>
                <a:gd name="connsiteX5" fmla="*/ 402334 w 606977"/>
                <a:gd name="connsiteY5" fmla="*/ 387870 h 447389"/>
                <a:gd name="connsiteX6" fmla="*/ 254815 w 606977"/>
                <a:gd name="connsiteY6" fmla="*/ 93021 h 447389"/>
                <a:gd name="connsiteX7" fmla="*/ 302993 w 606977"/>
                <a:gd name="connsiteY7" fmla="*/ 113112 h 447389"/>
                <a:gd name="connsiteX8" fmla="*/ 400342 w 606977"/>
                <a:gd name="connsiteY8" fmla="*/ 113112 h 447389"/>
                <a:gd name="connsiteX9" fmla="*/ 400342 w 606977"/>
                <a:gd name="connsiteY9" fmla="*/ 210343 h 447389"/>
                <a:gd name="connsiteX10" fmla="*/ 311933 w 606977"/>
                <a:gd name="connsiteY10" fmla="*/ 297652 h 447389"/>
                <a:gd name="connsiteX11" fmla="*/ 295046 w 606977"/>
                <a:gd name="connsiteY11" fmla="*/ 297652 h 447389"/>
                <a:gd name="connsiteX12" fmla="*/ 206637 w 606977"/>
                <a:gd name="connsiteY12" fmla="*/ 210343 h 447389"/>
                <a:gd name="connsiteX13" fmla="*/ 206637 w 606977"/>
                <a:gd name="connsiteY13" fmla="*/ 113112 h 447389"/>
                <a:gd name="connsiteX14" fmla="*/ 254815 w 606977"/>
                <a:gd name="connsiteY14" fmla="*/ 93021 h 447389"/>
                <a:gd name="connsiteX15" fmla="*/ 88414 w 606977"/>
                <a:gd name="connsiteY15" fmla="*/ 38688 h 447389"/>
                <a:gd name="connsiteX16" fmla="*/ 62585 w 606977"/>
                <a:gd name="connsiteY16" fmla="*/ 65472 h 447389"/>
                <a:gd name="connsiteX17" fmla="*/ 62585 w 606977"/>
                <a:gd name="connsiteY17" fmla="*/ 329342 h 447389"/>
                <a:gd name="connsiteX18" fmla="*/ 88414 w 606977"/>
                <a:gd name="connsiteY18" fmla="*/ 355134 h 447389"/>
                <a:gd name="connsiteX19" fmla="*/ 517570 w 606977"/>
                <a:gd name="connsiteY19" fmla="*/ 355134 h 447389"/>
                <a:gd name="connsiteX20" fmla="*/ 543399 w 606977"/>
                <a:gd name="connsiteY20" fmla="*/ 329342 h 447389"/>
                <a:gd name="connsiteX21" fmla="*/ 543399 w 606977"/>
                <a:gd name="connsiteY21" fmla="*/ 65472 h 447389"/>
                <a:gd name="connsiteX22" fmla="*/ 517570 w 606977"/>
                <a:gd name="connsiteY22" fmla="*/ 38688 h 447389"/>
                <a:gd name="connsiteX23" fmla="*/ 89408 w 606977"/>
                <a:gd name="connsiteY23" fmla="*/ 0 h 447389"/>
                <a:gd name="connsiteX24" fmla="*/ 517570 w 606977"/>
                <a:gd name="connsiteY24" fmla="*/ 0 h 447389"/>
                <a:gd name="connsiteX25" fmla="*/ 584129 w 606977"/>
                <a:gd name="connsiteY25" fmla="*/ 65472 h 447389"/>
                <a:gd name="connsiteX26" fmla="*/ 584129 w 606977"/>
                <a:gd name="connsiteY26" fmla="*/ 329342 h 447389"/>
                <a:gd name="connsiteX27" fmla="*/ 577175 w 606977"/>
                <a:gd name="connsiteY27" fmla="*/ 358110 h 447389"/>
                <a:gd name="connsiteX28" fmla="*/ 606977 w 606977"/>
                <a:gd name="connsiteY28" fmla="*/ 401758 h 447389"/>
                <a:gd name="connsiteX29" fmla="*/ 560287 w 606977"/>
                <a:gd name="connsiteY29" fmla="*/ 447389 h 447389"/>
                <a:gd name="connsiteX30" fmla="*/ 45697 w 606977"/>
                <a:gd name="connsiteY30" fmla="*/ 447389 h 447389"/>
                <a:gd name="connsiteX31" fmla="*/ 0 w 606977"/>
                <a:gd name="connsiteY31" fmla="*/ 401758 h 447389"/>
                <a:gd name="connsiteX32" fmla="*/ 29803 w 606977"/>
                <a:gd name="connsiteY32" fmla="*/ 358110 h 447389"/>
                <a:gd name="connsiteX33" fmla="*/ 22849 w 606977"/>
                <a:gd name="connsiteY33" fmla="*/ 329342 h 447389"/>
                <a:gd name="connsiteX34" fmla="*/ 22849 w 606977"/>
                <a:gd name="connsiteY34" fmla="*/ 65472 h 447389"/>
                <a:gd name="connsiteX35" fmla="*/ 89408 w 606977"/>
                <a:gd name="connsiteY35" fmla="*/ 0 h 447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6977" h="447389">
                  <a:moveTo>
                    <a:pt x="204644" y="387870"/>
                  </a:moveTo>
                  <a:cubicBezTo>
                    <a:pt x="196697" y="387870"/>
                    <a:pt x="190736" y="393822"/>
                    <a:pt x="190736" y="401758"/>
                  </a:cubicBezTo>
                  <a:cubicBezTo>
                    <a:pt x="190736" y="408701"/>
                    <a:pt x="196697" y="414653"/>
                    <a:pt x="204644" y="414653"/>
                  </a:cubicBezTo>
                  <a:lnTo>
                    <a:pt x="402334" y="414653"/>
                  </a:lnTo>
                  <a:cubicBezTo>
                    <a:pt x="410281" y="414653"/>
                    <a:pt x="416241" y="408701"/>
                    <a:pt x="416241" y="401758"/>
                  </a:cubicBezTo>
                  <a:cubicBezTo>
                    <a:pt x="416241" y="393822"/>
                    <a:pt x="410281" y="387870"/>
                    <a:pt x="402334" y="387870"/>
                  </a:cubicBezTo>
                  <a:close/>
                  <a:moveTo>
                    <a:pt x="254815" y="93021"/>
                  </a:moveTo>
                  <a:cubicBezTo>
                    <a:pt x="272199" y="93021"/>
                    <a:pt x="289582" y="99718"/>
                    <a:pt x="302993" y="113112"/>
                  </a:cubicBezTo>
                  <a:cubicBezTo>
                    <a:pt x="329813" y="86324"/>
                    <a:pt x="373521" y="86324"/>
                    <a:pt x="400342" y="113112"/>
                  </a:cubicBezTo>
                  <a:cubicBezTo>
                    <a:pt x="427162" y="139900"/>
                    <a:pt x="427162" y="183555"/>
                    <a:pt x="400342" y="210343"/>
                  </a:cubicBezTo>
                  <a:cubicBezTo>
                    <a:pt x="399348" y="211335"/>
                    <a:pt x="335773" y="274832"/>
                    <a:pt x="311933" y="297652"/>
                  </a:cubicBezTo>
                  <a:cubicBezTo>
                    <a:pt x="306966" y="302612"/>
                    <a:pt x="300012" y="302612"/>
                    <a:pt x="295046" y="297652"/>
                  </a:cubicBezTo>
                  <a:cubicBezTo>
                    <a:pt x="271205" y="274832"/>
                    <a:pt x="207630" y="211335"/>
                    <a:pt x="206637" y="210343"/>
                  </a:cubicBezTo>
                  <a:cubicBezTo>
                    <a:pt x="179816" y="183555"/>
                    <a:pt x="179816" y="139900"/>
                    <a:pt x="206637" y="113112"/>
                  </a:cubicBezTo>
                  <a:cubicBezTo>
                    <a:pt x="220047" y="99718"/>
                    <a:pt x="237431" y="93021"/>
                    <a:pt x="254815" y="93021"/>
                  </a:cubicBezTo>
                  <a:close/>
                  <a:moveTo>
                    <a:pt x="88414" y="38688"/>
                  </a:moveTo>
                  <a:cubicBezTo>
                    <a:pt x="74506" y="38688"/>
                    <a:pt x="62585" y="50592"/>
                    <a:pt x="62585" y="65472"/>
                  </a:cubicBezTo>
                  <a:lnTo>
                    <a:pt x="62585" y="329342"/>
                  </a:lnTo>
                  <a:cubicBezTo>
                    <a:pt x="62585" y="343230"/>
                    <a:pt x="74506" y="355134"/>
                    <a:pt x="88414" y="355134"/>
                  </a:cubicBezTo>
                  <a:lnTo>
                    <a:pt x="517570" y="355134"/>
                  </a:lnTo>
                  <a:cubicBezTo>
                    <a:pt x="532471" y="355134"/>
                    <a:pt x="543399" y="343230"/>
                    <a:pt x="543399" y="329342"/>
                  </a:cubicBezTo>
                  <a:lnTo>
                    <a:pt x="543399" y="65472"/>
                  </a:lnTo>
                  <a:cubicBezTo>
                    <a:pt x="543399" y="50592"/>
                    <a:pt x="532471" y="38688"/>
                    <a:pt x="517570" y="38688"/>
                  </a:cubicBezTo>
                  <a:close/>
                  <a:moveTo>
                    <a:pt x="89408" y="0"/>
                  </a:moveTo>
                  <a:lnTo>
                    <a:pt x="517570" y="0"/>
                  </a:lnTo>
                  <a:cubicBezTo>
                    <a:pt x="554326" y="0"/>
                    <a:pt x="584129" y="28768"/>
                    <a:pt x="584129" y="65472"/>
                  </a:cubicBezTo>
                  <a:lnTo>
                    <a:pt x="584129" y="329342"/>
                  </a:lnTo>
                  <a:cubicBezTo>
                    <a:pt x="584129" y="339262"/>
                    <a:pt x="581148" y="349182"/>
                    <a:pt x="577175" y="358110"/>
                  </a:cubicBezTo>
                  <a:cubicBezTo>
                    <a:pt x="594063" y="365054"/>
                    <a:pt x="606977" y="381918"/>
                    <a:pt x="606977" y="401758"/>
                  </a:cubicBezTo>
                  <a:cubicBezTo>
                    <a:pt x="606977" y="426557"/>
                    <a:pt x="586115" y="447389"/>
                    <a:pt x="560287" y="447389"/>
                  </a:cubicBezTo>
                  <a:lnTo>
                    <a:pt x="45697" y="447389"/>
                  </a:lnTo>
                  <a:cubicBezTo>
                    <a:pt x="20862" y="447389"/>
                    <a:pt x="0" y="426557"/>
                    <a:pt x="0" y="401758"/>
                  </a:cubicBezTo>
                  <a:cubicBezTo>
                    <a:pt x="0" y="381918"/>
                    <a:pt x="12915" y="365054"/>
                    <a:pt x="29803" y="358110"/>
                  </a:cubicBezTo>
                  <a:cubicBezTo>
                    <a:pt x="25829" y="349182"/>
                    <a:pt x="22849" y="339262"/>
                    <a:pt x="22849" y="329342"/>
                  </a:cubicBezTo>
                  <a:lnTo>
                    <a:pt x="22849" y="65472"/>
                  </a:lnTo>
                  <a:cubicBezTo>
                    <a:pt x="22849" y="28768"/>
                    <a:pt x="52651" y="0"/>
                    <a:pt x="89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í$lîḋé">
              <a:extLst>
                <a:ext uri="{FF2B5EF4-FFF2-40B4-BE49-F238E27FC236}">
                  <a16:creationId xmlns:a16="http://schemas.microsoft.com/office/drawing/2014/main" xmlns="" id="{6E3439AE-31C1-4C57-AEE7-33CCA9F9F366}"/>
                </a:ext>
              </a:extLst>
            </p:cNvPr>
            <p:cNvSpPr txBox="1"/>
            <p:nvPr/>
          </p:nvSpPr>
          <p:spPr>
            <a:xfrm flipH="1">
              <a:off x="4873581" y="3558718"/>
              <a:ext cx="2444839" cy="16812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点击此处添加文本内容，如关键词、部分简单介绍等。点击此处添加文本内容，如关键词、部分简单介绍等。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914377">
                <a:lnSpc>
                  <a:spcPct val="120000"/>
                </a:lnSpc>
                <a:defRPr/>
              </a:pP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îŝļide">
              <a:extLst>
                <a:ext uri="{FF2B5EF4-FFF2-40B4-BE49-F238E27FC236}">
                  <a16:creationId xmlns:a16="http://schemas.microsoft.com/office/drawing/2014/main" xmlns="" id="{660008CC-D89D-437F-A545-A1BA077ABBD4}"/>
                </a:ext>
              </a:extLst>
            </p:cNvPr>
            <p:cNvSpPr/>
            <p:nvPr/>
          </p:nvSpPr>
          <p:spPr>
            <a:xfrm>
              <a:off x="8205329" y="1619251"/>
              <a:ext cx="2136479" cy="3010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" y="0"/>
                  </a:moveTo>
                  <a:lnTo>
                    <a:pt x="20423" y="0"/>
                  </a:lnTo>
                  <a:cubicBezTo>
                    <a:pt x="20592" y="0"/>
                    <a:pt x="20719" y="0"/>
                    <a:pt x="20827" y="4"/>
                  </a:cubicBezTo>
                  <a:cubicBezTo>
                    <a:pt x="20934" y="7"/>
                    <a:pt x="21023" y="14"/>
                    <a:pt x="21114" y="29"/>
                  </a:cubicBezTo>
                  <a:cubicBezTo>
                    <a:pt x="21213" y="47"/>
                    <a:pt x="21302" y="75"/>
                    <a:pt x="21376" y="112"/>
                  </a:cubicBezTo>
                  <a:cubicBezTo>
                    <a:pt x="21449" y="148"/>
                    <a:pt x="21506" y="192"/>
                    <a:pt x="21542" y="242"/>
                  </a:cubicBezTo>
                  <a:cubicBezTo>
                    <a:pt x="21571" y="287"/>
                    <a:pt x="21586" y="331"/>
                    <a:pt x="21593" y="385"/>
                  </a:cubicBezTo>
                  <a:cubicBezTo>
                    <a:pt x="21600" y="438"/>
                    <a:pt x="21600" y="502"/>
                    <a:pt x="21600" y="587"/>
                  </a:cubicBezTo>
                  <a:lnTo>
                    <a:pt x="21600" y="21015"/>
                  </a:lnTo>
                  <a:cubicBezTo>
                    <a:pt x="21600" y="21099"/>
                    <a:pt x="21600" y="21162"/>
                    <a:pt x="21593" y="21216"/>
                  </a:cubicBezTo>
                  <a:cubicBezTo>
                    <a:pt x="21586" y="21269"/>
                    <a:pt x="21571" y="21313"/>
                    <a:pt x="21542" y="21358"/>
                  </a:cubicBezTo>
                  <a:cubicBezTo>
                    <a:pt x="21506" y="21408"/>
                    <a:pt x="21449" y="21452"/>
                    <a:pt x="21376" y="21488"/>
                  </a:cubicBezTo>
                  <a:cubicBezTo>
                    <a:pt x="21302" y="21525"/>
                    <a:pt x="21213" y="21553"/>
                    <a:pt x="21114" y="21571"/>
                  </a:cubicBezTo>
                  <a:cubicBezTo>
                    <a:pt x="21023" y="21586"/>
                    <a:pt x="20934" y="21593"/>
                    <a:pt x="20826" y="21596"/>
                  </a:cubicBezTo>
                  <a:cubicBezTo>
                    <a:pt x="20718" y="21600"/>
                    <a:pt x="20589" y="21600"/>
                    <a:pt x="20418" y="21600"/>
                  </a:cubicBezTo>
                  <a:lnTo>
                    <a:pt x="1177" y="21600"/>
                  </a:lnTo>
                  <a:cubicBezTo>
                    <a:pt x="1008" y="21600"/>
                    <a:pt x="881" y="21600"/>
                    <a:pt x="773" y="21596"/>
                  </a:cubicBezTo>
                  <a:cubicBezTo>
                    <a:pt x="666" y="21593"/>
                    <a:pt x="577" y="21586"/>
                    <a:pt x="486" y="21571"/>
                  </a:cubicBezTo>
                  <a:cubicBezTo>
                    <a:pt x="387" y="21553"/>
                    <a:pt x="298" y="21525"/>
                    <a:pt x="224" y="21488"/>
                  </a:cubicBezTo>
                  <a:cubicBezTo>
                    <a:pt x="151" y="21452"/>
                    <a:pt x="94" y="21408"/>
                    <a:pt x="58" y="21358"/>
                  </a:cubicBezTo>
                  <a:cubicBezTo>
                    <a:pt x="29" y="21313"/>
                    <a:pt x="14" y="21269"/>
                    <a:pt x="7" y="21215"/>
                  </a:cubicBezTo>
                  <a:cubicBezTo>
                    <a:pt x="0" y="21162"/>
                    <a:pt x="0" y="21098"/>
                    <a:pt x="0" y="21013"/>
                  </a:cubicBezTo>
                  <a:lnTo>
                    <a:pt x="0" y="585"/>
                  </a:lnTo>
                  <a:cubicBezTo>
                    <a:pt x="0" y="501"/>
                    <a:pt x="0" y="438"/>
                    <a:pt x="7" y="384"/>
                  </a:cubicBezTo>
                  <a:cubicBezTo>
                    <a:pt x="14" y="331"/>
                    <a:pt x="29" y="287"/>
                    <a:pt x="58" y="242"/>
                  </a:cubicBezTo>
                  <a:cubicBezTo>
                    <a:pt x="94" y="192"/>
                    <a:pt x="151" y="148"/>
                    <a:pt x="224" y="112"/>
                  </a:cubicBezTo>
                  <a:cubicBezTo>
                    <a:pt x="298" y="75"/>
                    <a:pt x="387" y="47"/>
                    <a:pt x="486" y="29"/>
                  </a:cubicBezTo>
                  <a:cubicBezTo>
                    <a:pt x="577" y="14"/>
                    <a:pt x="666" y="7"/>
                    <a:pt x="774" y="4"/>
                  </a:cubicBezTo>
                  <a:cubicBezTo>
                    <a:pt x="882" y="0"/>
                    <a:pt x="1011" y="0"/>
                    <a:pt x="1182" y="0"/>
                  </a:cubicBezTo>
                  <a:lnTo>
                    <a:pt x="117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 sz="3200" cap="none">
                  <a:solidFill>
                    <a:srgbClr val="FFFFFF"/>
                  </a:solidFill>
                </a:defRPr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iŝļîḓè">
              <a:extLst>
                <a:ext uri="{FF2B5EF4-FFF2-40B4-BE49-F238E27FC236}">
                  <a16:creationId xmlns:a16="http://schemas.microsoft.com/office/drawing/2014/main" xmlns="" id="{44884FA6-5E5B-4541-A47C-FCB5EB41F048}"/>
                </a:ext>
              </a:extLst>
            </p:cNvPr>
            <p:cNvSpPr/>
            <p:nvPr/>
          </p:nvSpPr>
          <p:spPr>
            <a:xfrm flipH="1">
              <a:off x="8212252" y="3059777"/>
              <a:ext cx="2122633" cy="50205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ïsḻiḍe">
              <a:extLst>
                <a:ext uri="{FF2B5EF4-FFF2-40B4-BE49-F238E27FC236}">
                  <a16:creationId xmlns:a16="http://schemas.microsoft.com/office/drawing/2014/main" xmlns="" id="{5F3E90E9-BF14-452C-971D-C3EC0D52361C}"/>
                </a:ext>
              </a:extLst>
            </p:cNvPr>
            <p:cNvSpPr/>
            <p:nvPr/>
          </p:nvSpPr>
          <p:spPr bwMode="auto">
            <a:xfrm>
              <a:off x="8975726" y="2470932"/>
              <a:ext cx="595685" cy="502050"/>
            </a:xfrm>
            <a:custGeom>
              <a:avLst/>
              <a:gdLst>
                <a:gd name="connsiteX0" fmla="*/ 345642 w 560454"/>
                <a:gd name="connsiteY0" fmla="*/ 195110 h 472357"/>
                <a:gd name="connsiteX1" fmla="*/ 360179 w 560454"/>
                <a:gd name="connsiteY1" fmla="*/ 201556 h 472357"/>
                <a:gd name="connsiteX2" fmla="*/ 366640 w 560454"/>
                <a:gd name="connsiteY2" fmla="*/ 216061 h 472357"/>
                <a:gd name="connsiteX3" fmla="*/ 358564 w 560454"/>
                <a:gd name="connsiteY3" fmla="*/ 235400 h 472357"/>
                <a:gd name="connsiteX4" fmla="*/ 339182 w 560454"/>
                <a:gd name="connsiteY4" fmla="*/ 243458 h 472357"/>
                <a:gd name="connsiteX5" fmla="*/ 326260 w 560454"/>
                <a:gd name="connsiteY5" fmla="*/ 241847 h 472357"/>
                <a:gd name="connsiteX6" fmla="*/ 314954 w 560454"/>
                <a:gd name="connsiteY6" fmla="*/ 238623 h 472357"/>
                <a:gd name="connsiteX7" fmla="*/ 308493 w 560454"/>
                <a:gd name="connsiteY7" fmla="*/ 245070 h 472357"/>
                <a:gd name="connsiteX8" fmla="*/ 298802 w 560454"/>
                <a:gd name="connsiteY8" fmla="*/ 257963 h 472357"/>
                <a:gd name="connsiteX9" fmla="*/ 306878 w 560454"/>
                <a:gd name="connsiteY9" fmla="*/ 286971 h 472357"/>
                <a:gd name="connsiteX10" fmla="*/ 313339 w 560454"/>
                <a:gd name="connsiteY10" fmla="*/ 306311 h 472357"/>
                <a:gd name="connsiteX11" fmla="*/ 319799 w 560454"/>
                <a:gd name="connsiteY11" fmla="*/ 317592 h 472357"/>
                <a:gd name="connsiteX12" fmla="*/ 334336 w 560454"/>
                <a:gd name="connsiteY12" fmla="*/ 320815 h 472357"/>
                <a:gd name="connsiteX13" fmla="*/ 344027 w 560454"/>
                <a:gd name="connsiteY13" fmla="*/ 320815 h 472357"/>
                <a:gd name="connsiteX14" fmla="*/ 352103 w 560454"/>
                <a:gd name="connsiteY14" fmla="*/ 317592 h 472357"/>
                <a:gd name="connsiteX15" fmla="*/ 348873 w 560454"/>
                <a:gd name="connsiteY15" fmla="*/ 330485 h 472357"/>
                <a:gd name="connsiteX16" fmla="*/ 324645 w 560454"/>
                <a:gd name="connsiteY16" fmla="*/ 338543 h 472357"/>
                <a:gd name="connsiteX17" fmla="*/ 306878 w 560454"/>
                <a:gd name="connsiteY17" fmla="*/ 341766 h 472357"/>
                <a:gd name="connsiteX18" fmla="*/ 295571 w 560454"/>
                <a:gd name="connsiteY18" fmla="*/ 340154 h 472357"/>
                <a:gd name="connsiteX19" fmla="*/ 284265 w 560454"/>
                <a:gd name="connsiteY19" fmla="*/ 336931 h 472357"/>
                <a:gd name="connsiteX20" fmla="*/ 276189 w 560454"/>
                <a:gd name="connsiteY20" fmla="*/ 328873 h 472357"/>
                <a:gd name="connsiteX21" fmla="*/ 269728 w 560454"/>
                <a:gd name="connsiteY21" fmla="*/ 315980 h 472357"/>
                <a:gd name="connsiteX22" fmla="*/ 266498 w 560454"/>
                <a:gd name="connsiteY22" fmla="*/ 303087 h 472357"/>
                <a:gd name="connsiteX23" fmla="*/ 263267 w 560454"/>
                <a:gd name="connsiteY23" fmla="*/ 291806 h 472357"/>
                <a:gd name="connsiteX24" fmla="*/ 258422 w 560454"/>
                <a:gd name="connsiteY24" fmla="*/ 301476 h 472357"/>
                <a:gd name="connsiteX25" fmla="*/ 251961 w 560454"/>
                <a:gd name="connsiteY25" fmla="*/ 309534 h 472357"/>
                <a:gd name="connsiteX26" fmla="*/ 234194 w 560454"/>
                <a:gd name="connsiteY26" fmla="*/ 333708 h 472357"/>
                <a:gd name="connsiteX27" fmla="*/ 214812 w 560454"/>
                <a:gd name="connsiteY27" fmla="*/ 340154 h 472357"/>
                <a:gd name="connsiteX28" fmla="*/ 198660 w 560454"/>
                <a:gd name="connsiteY28" fmla="*/ 335320 h 472357"/>
                <a:gd name="connsiteX29" fmla="*/ 193814 w 560454"/>
                <a:gd name="connsiteY29" fmla="*/ 320815 h 472357"/>
                <a:gd name="connsiteX30" fmla="*/ 201890 w 560454"/>
                <a:gd name="connsiteY30" fmla="*/ 299864 h 472357"/>
                <a:gd name="connsiteX31" fmla="*/ 219657 w 560454"/>
                <a:gd name="connsiteY31" fmla="*/ 293418 h 472357"/>
                <a:gd name="connsiteX32" fmla="*/ 232579 w 560454"/>
                <a:gd name="connsiteY32" fmla="*/ 295029 h 472357"/>
                <a:gd name="connsiteX33" fmla="*/ 245500 w 560454"/>
                <a:gd name="connsiteY33" fmla="*/ 298253 h 472357"/>
                <a:gd name="connsiteX34" fmla="*/ 251961 w 560454"/>
                <a:gd name="connsiteY34" fmla="*/ 291806 h 472357"/>
                <a:gd name="connsiteX35" fmla="*/ 261652 w 560454"/>
                <a:gd name="connsiteY35" fmla="*/ 278913 h 472357"/>
                <a:gd name="connsiteX36" fmla="*/ 253576 w 560454"/>
                <a:gd name="connsiteY36" fmla="*/ 251516 h 472357"/>
                <a:gd name="connsiteX37" fmla="*/ 247115 w 560454"/>
                <a:gd name="connsiteY37" fmla="*/ 232177 h 472357"/>
                <a:gd name="connsiteX38" fmla="*/ 240655 w 560454"/>
                <a:gd name="connsiteY38" fmla="*/ 220896 h 472357"/>
                <a:gd name="connsiteX39" fmla="*/ 226118 w 560454"/>
                <a:gd name="connsiteY39" fmla="*/ 216061 h 472357"/>
                <a:gd name="connsiteX40" fmla="*/ 216427 w 560454"/>
                <a:gd name="connsiteY40" fmla="*/ 217672 h 472357"/>
                <a:gd name="connsiteX41" fmla="*/ 208351 w 560454"/>
                <a:gd name="connsiteY41" fmla="*/ 220896 h 472357"/>
                <a:gd name="connsiteX42" fmla="*/ 209966 w 560454"/>
                <a:gd name="connsiteY42" fmla="*/ 208003 h 472357"/>
                <a:gd name="connsiteX43" fmla="*/ 234194 w 560454"/>
                <a:gd name="connsiteY43" fmla="*/ 199945 h 472357"/>
                <a:gd name="connsiteX44" fmla="*/ 253576 w 560454"/>
                <a:gd name="connsiteY44" fmla="*/ 196722 h 472357"/>
                <a:gd name="connsiteX45" fmla="*/ 264883 w 560454"/>
                <a:gd name="connsiteY45" fmla="*/ 198333 h 472357"/>
                <a:gd name="connsiteX46" fmla="*/ 276189 w 560454"/>
                <a:gd name="connsiteY46" fmla="*/ 201556 h 472357"/>
                <a:gd name="connsiteX47" fmla="*/ 284265 w 560454"/>
                <a:gd name="connsiteY47" fmla="*/ 209614 h 472357"/>
                <a:gd name="connsiteX48" fmla="*/ 290726 w 560454"/>
                <a:gd name="connsiteY48" fmla="*/ 222507 h 472357"/>
                <a:gd name="connsiteX49" fmla="*/ 293956 w 560454"/>
                <a:gd name="connsiteY49" fmla="*/ 233789 h 472357"/>
                <a:gd name="connsiteX50" fmla="*/ 295571 w 560454"/>
                <a:gd name="connsiteY50" fmla="*/ 245070 h 472357"/>
                <a:gd name="connsiteX51" fmla="*/ 302032 w 560454"/>
                <a:gd name="connsiteY51" fmla="*/ 235400 h 472357"/>
                <a:gd name="connsiteX52" fmla="*/ 306878 w 560454"/>
                <a:gd name="connsiteY52" fmla="*/ 227342 h 472357"/>
                <a:gd name="connsiteX53" fmla="*/ 326260 w 560454"/>
                <a:gd name="connsiteY53" fmla="*/ 203168 h 472357"/>
                <a:gd name="connsiteX54" fmla="*/ 345642 w 560454"/>
                <a:gd name="connsiteY54" fmla="*/ 195110 h 472357"/>
                <a:gd name="connsiteX55" fmla="*/ 395654 w 560454"/>
                <a:gd name="connsiteY55" fmla="*/ 171012 h 472357"/>
                <a:gd name="connsiteX56" fmla="*/ 421537 w 560454"/>
                <a:gd name="connsiteY56" fmla="*/ 171012 h 472357"/>
                <a:gd name="connsiteX57" fmla="*/ 431243 w 560454"/>
                <a:gd name="connsiteY57" fmla="*/ 187120 h 472357"/>
                <a:gd name="connsiteX58" fmla="*/ 439331 w 560454"/>
                <a:gd name="connsiteY58" fmla="*/ 204839 h 472357"/>
                <a:gd name="connsiteX59" fmla="*/ 447419 w 560454"/>
                <a:gd name="connsiteY59" fmla="*/ 233833 h 472357"/>
                <a:gd name="connsiteX60" fmla="*/ 449037 w 560454"/>
                <a:gd name="connsiteY60" fmla="*/ 261217 h 472357"/>
                <a:gd name="connsiteX61" fmla="*/ 439331 w 560454"/>
                <a:gd name="connsiteY61" fmla="*/ 320816 h 472357"/>
                <a:gd name="connsiteX62" fmla="*/ 415066 w 560454"/>
                <a:gd name="connsiteY62" fmla="*/ 364308 h 472357"/>
                <a:gd name="connsiteX63" fmla="*/ 389183 w 560454"/>
                <a:gd name="connsiteY63" fmla="*/ 364308 h 472357"/>
                <a:gd name="connsiteX64" fmla="*/ 410213 w 560454"/>
                <a:gd name="connsiteY64" fmla="*/ 319206 h 472357"/>
                <a:gd name="connsiteX65" fmla="*/ 418301 w 560454"/>
                <a:gd name="connsiteY65" fmla="*/ 262828 h 472357"/>
                <a:gd name="connsiteX66" fmla="*/ 408595 w 560454"/>
                <a:gd name="connsiteY66" fmla="*/ 201617 h 472357"/>
                <a:gd name="connsiteX67" fmla="*/ 395654 w 560454"/>
                <a:gd name="connsiteY67" fmla="*/ 171012 h 472357"/>
                <a:gd name="connsiteX68" fmla="*/ 137243 w 560454"/>
                <a:gd name="connsiteY68" fmla="*/ 171012 h 472357"/>
                <a:gd name="connsiteX69" fmla="*/ 163014 w 560454"/>
                <a:gd name="connsiteY69" fmla="*/ 171012 h 472357"/>
                <a:gd name="connsiteX70" fmla="*/ 150129 w 560454"/>
                <a:gd name="connsiteY70" fmla="*/ 201617 h 472357"/>
                <a:gd name="connsiteX71" fmla="*/ 142076 w 560454"/>
                <a:gd name="connsiteY71" fmla="*/ 262828 h 472357"/>
                <a:gd name="connsiteX72" fmla="*/ 148518 w 560454"/>
                <a:gd name="connsiteY72" fmla="*/ 319206 h 472357"/>
                <a:gd name="connsiteX73" fmla="*/ 169457 w 560454"/>
                <a:gd name="connsiteY73" fmla="*/ 364308 h 472357"/>
                <a:gd name="connsiteX74" fmla="*/ 143686 w 560454"/>
                <a:gd name="connsiteY74" fmla="*/ 364308 h 472357"/>
                <a:gd name="connsiteX75" fmla="*/ 121137 w 560454"/>
                <a:gd name="connsiteY75" fmla="*/ 320816 h 472357"/>
                <a:gd name="connsiteX76" fmla="*/ 109862 w 560454"/>
                <a:gd name="connsiteY76" fmla="*/ 261217 h 472357"/>
                <a:gd name="connsiteX77" fmla="*/ 111473 w 560454"/>
                <a:gd name="connsiteY77" fmla="*/ 233833 h 472357"/>
                <a:gd name="connsiteX78" fmla="*/ 119526 w 560454"/>
                <a:gd name="connsiteY78" fmla="*/ 204839 h 472357"/>
                <a:gd name="connsiteX79" fmla="*/ 127579 w 560454"/>
                <a:gd name="connsiteY79" fmla="*/ 187120 h 472357"/>
                <a:gd name="connsiteX80" fmla="*/ 137243 w 560454"/>
                <a:gd name="connsiteY80" fmla="*/ 171012 h 472357"/>
                <a:gd name="connsiteX81" fmla="*/ 43609 w 560454"/>
                <a:gd name="connsiteY81" fmla="*/ 106401 h 472357"/>
                <a:gd name="connsiteX82" fmla="*/ 43609 w 560454"/>
                <a:gd name="connsiteY82" fmla="*/ 407871 h 472357"/>
                <a:gd name="connsiteX83" fmla="*/ 64606 w 560454"/>
                <a:gd name="connsiteY83" fmla="*/ 428829 h 472357"/>
                <a:gd name="connsiteX84" fmla="*/ 495848 w 560454"/>
                <a:gd name="connsiteY84" fmla="*/ 428829 h 472357"/>
                <a:gd name="connsiteX85" fmla="*/ 516845 w 560454"/>
                <a:gd name="connsiteY85" fmla="*/ 407871 h 472357"/>
                <a:gd name="connsiteX86" fmla="*/ 516845 w 560454"/>
                <a:gd name="connsiteY86" fmla="*/ 106401 h 472357"/>
                <a:gd name="connsiteX87" fmla="*/ 64606 w 560454"/>
                <a:gd name="connsiteY87" fmla="*/ 0 h 472357"/>
                <a:gd name="connsiteX88" fmla="*/ 495848 w 560454"/>
                <a:gd name="connsiteY88" fmla="*/ 0 h 472357"/>
                <a:gd name="connsiteX89" fmla="*/ 560454 w 560454"/>
                <a:gd name="connsiteY89" fmla="*/ 64486 h 472357"/>
                <a:gd name="connsiteX90" fmla="*/ 560454 w 560454"/>
                <a:gd name="connsiteY90" fmla="*/ 407871 h 472357"/>
                <a:gd name="connsiteX91" fmla="*/ 495848 w 560454"/>
                <a:gd name="connsiteY91" fmla="*/ 472357 h 472357"/>
                <a:gd name="connsiteX92" fmla="*/ 64606 w 560454"/>
                <a:gd name="connsiteY92" fmla="*/ 472357 h 472357"/>
                <a:gd name="connsiteX93" fmla="*/ 0 w 560454"/>
                <a:gd name="connsiteY93" fmla="*/ 407871 h 472357"/>
                <a:gd name="connsiteX94" fmla="*/ 0 w 560454"/>
                <a:gd name="connsiteY94" fmla="*/ 64486 h 472357"/>
                <a:gd name="connsiteX95" fmla="*/ 64606 w 560454"/>
                <a:gd name="connsiteY95" fmla="*/ 0 h 47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60454" h="472357">
                  <a:moveTo>
                    <a:pt x="345642" y="195110"/>
                  </a:moveTo>
                  <a:cubicBezTo>
                    <a:pt x="352103" y="195110"/>
                    <a:pt x="356949" y="196722"/>
                    <a:pt x="360179" y="201556"/>
                  </a:cubicBezTo>
                  <a:cubicBezTo>
                    <a:pt x="365025" y="204780"/>
                    <a:pt x="366640" y="209614"/>
                    <a:pt x="366640" y="216061"/>
                  </a:cubicBezTo>
                  <a:cubicBezTo>
                    <a:pt x="366640" y="224119"/>
                    <a:pt x="363410" y="230565"/>
                    <a:pt x="358564" y="235400"/>
                  </a:cubicBezTo>
                  <a:cubicBezTo>
                    <a:pt x="353718" y="240235"/>
                    <a:pt x="347258" y="243458"/>
                    <a:pt x="339182" y="243458"/>
                  </a:cubicBezTo>
                  <a:cubicBezTo>
                    <a:pt x="335951" y="243458"/>
                    <a:pt x="331106" y="241847"/>
                    <a:pt x="326260" y="241847"/>
                  </a:cubicBezTo>
                  <a:cubicBezTo>
                    <a:pt x="323030" y="240235"/>
                    <a:pt x="318184" y="238623"/>
                    <a:pt x="314954" y="238623"/>
                  </a:cubicBezTo>
                  <a:cubicBezTo>
                    <a:pt x="313339" y="238623"/>
                    <a:pt x="311723" y="241847"/>
                    <a:pt x="308493" y="245070"/>
                  </a:cubicBezTo>
                  <a:cubicBezTo>
                    <a:pt x="305263" y="248293"/>
                    <a:pt x="302032" y="251516"/>
                    <a:pt x="298802" y="257963"/>
                  </a:cubicBezTo>
                  <a:cubicBezTo>
                    <a:pt x="302032" y="270855"/>
                    <a:pt x="305263" y="282137"/>
                    <a:pt x="306878" y="286971"/>
                  </a:cubicBezTo>
                  <a:cubicBezTo>
                    <a:pt x="308493" y="293418"/>
                    <a:pt x="311723" y="299864"/>
                    <a:pt x="313339" y="306311"/>
                  </a:cubicBezTo>
                  <a:cubicBezTo>
                    <a:pt x="314954" y="311146"/>
                    <a:pt x="316569" y="314369"/>
                    <a:pt x="319799" y="317592"/>
                  </a:cubicBezTo>
                  <a:cubicBezTo>
                    <a:pt x="323030" y="320815"/>
                    <a:pt x="327875" y="320815"/>
                    <a:pt x="334336" y="320815"/>
                  </a:cubicBezTo>
                  <a:cubicBezTo>
                    <a:pt x="337566" y="320815"/>
                    <a:pt x="340797" y="320815"/>
                    <a:pt x="344027" y="320815"/>
                  </a:cubicBezTo>
                  <a:cubicBezTo>
                    <a:pt x="347258" y="319204"/>
                    <a:pt x="350488" y="317592"/>
                    <a:pt x="352103" y="317592"/>
                  </a:cubicBezTo>
                  <a:lnTo>
                    <a:pt x="348873" y="330485"/>
                  </a:lnTo>
                  <a:cubicBezTo>
                    <a:pt x="340797" y="333708"/>
                    <a:pt x="332721" y="336931"/>
                    <a:pt x="324645" y="338543"/>
                  </a:cubicBezTo>
                  <a:cubicBezTo>
                    <a:pt x="318184" y="340154"/>
                    <a:pt x="311723" y="341766"/>
                    <a:pt x="306878" y="341766"/>
                  </a:cubicBezTo>
                  <a:cubicBezTo>
                    <a:pt x="303647" y="341766"/>
                    <a:pt x="298802" y="340154"/>
                    <a:pt x="295571" y="340154"/>
                  </a:cubicBezTo>
                  <a:cubicBezTo>
                    <a:pt x="290726" y="340154"/>
                    <a:pt x="287495" y="338543"/>
                    <a:pt x="284265" y="336931"/>
                  </a:cubicBezTo>
                  <a:cubicBezTo>
                    <a:pt x="281035" y="333708"/>
                    <a:pt x="277804" y="332096"/>
                    <a:pt x="276189" y="328873"/>
                  </a:cubicBezTo>
                  <a:cubicBezTo>
                    <a:pt x="272959" y="325650"/>
                    <a:pt x="271343" y="320815"/>
                    <a:pt x="269728" y="315980"/>
                  </a:cubicBezTo>
                  <a:cubicBezTo>
                    <a:pt x="268113" y="312757"/>
                    <a:pt x="268113" y="307922"/>
                    <a:pt x="266498" y="303087"/>
                  </a:cubicBezTo>
                  <a:cubicBezTo>
                    <a:pt x="266498" y="299864"/>
                    <a:pt x="264883" y="295029"/>
                    <a:pt x="263267" y="291806"/>
                  </a:cubicBezTo>
                  <a:cubicBezTo>
                    <a:pt x="261652" y="296641"/>
                    <a:pt x="260037" y="299864"/>
                    <a:pt x="258422" y="301476"/>
                  </a:cubicBezTo>
                  <a:cubicBezTo>
                    <a:pt x="256807" y="303087"/>
                    <a:pt x="255191" y="306311"/>
                    <a:pt x="251961" y="309534"/>
                  </a:cubicBezTo>
                  <a:cubicBezTo>
                    <a:pt x="245500" y="320815"/>
                    <a:pt x="239040" y="328873"/>
                    <a:pt x="234194" y="333708"/>
                  </a:cubicBezTo>
                  <a:cubicBezTo>
                    <a:pt x="227733" y="338543"/>
                    <a:pt x="221272" y="340154"/>
                    <a:pt x="214812" y="340154"/>
                  </a:cubicBezTo>
                  <a:cubicBezTo>
                    <a:pt x="208351" y="340154"/>
                    <a:pt x="203505" y="338543"/>
                    <a:pt x="198660" y="335320"/>
                  </a:cubicBezTo>
                  <a:cubicBezTo>
                    <a:pt x="195429" y="330485"/>
                    <a:pt x="193814" y="325650"/>
                    <a:pt x="193814" y="320815"/>
                  </a:cubicBezTo>
                  <a:cubicBezTo>
                    <a:pt x="193814" y="311146"/>
                    <a:pt x="195429" y="304699"/>
                    <a:pt x="201890" y="299864"/>
                  </a:cubicBezTo>
                  <a:cubicBezTo>
                    <a:pt x="206736" y="295029"/>
                    <a:pt x="213196" y="293418"/>
                    <a:pt x="219657" y="293418"/>
                  </a:cubicBezTo>
                  <a:cubicBezTo>
                    <a:pt x="224503" y="293418"/>
                    <a:pt x="229348" y="293418"/>
                    <a:pt x="232579" y="295029"/>
                  </a:cubicBezTo>
                  <a:cubicBezTo>
                    <a:pt x="237424" y="296641"/>
                    <a:pt x="240655" y="296641"/>
                    <a:pt x="245500" y="298253"/>
                  </a:cubicBezTo>
                  <a:cubicBezTo>
                    <a:pt x="245500" y="296641"/>
                    <a:pt x="248731" y="295029"/>
                    <a:pt x="251961" y="291806"/>
                  </a:cubicBezTo>
                  <a:cubicBezTo>
                    <a:pt x="253576" y="288583"/>
                    <a:pt x="256807" y="283748"/>
                    <a:pt x="261652" y="278913"/>
                  </a:cubicBezTo>
                  <a:cubicBezTo>
                    <a:pt x="258422" y="267632"/>
                    <a:pt x="255191" y="257963"/>
                    <a:pt x="253576" y="251516"/>
                  </a:cubicBezTo>
                  <a:cubicBezTo>
                    <a:pt x="251961" y="245070"/>
                    <a:pt x="248731" y="238623"/>
                    <a:pt x="247115" y="232177"/>
                  </a:cubicBezTo>
                  <a:cubicBezTo>
                    <a:pt x="245500" y="227342"/>
                    <a:pt x="243885" y="224119"/>
                    <a:pt x="240655" y="220896"/>
                  </a:cubicBezTo>
                  <a:cubicBezTo>
                    <a:pt x="237424" y="217672"/>
                    <a:pt x="232579" y="216061"/>
                    <a:pt x="226118" y="216061"/>
                  </a:cubicBezTo>
                  <a:cubicBezTo>
                    <a:pt x="222888" y="216061"/>
                    <a:pt x="219657" y="217672"/>
                    <a:pt x="216427" y="217672"/>
                  </a:cubicBezTo>
                  <a:cubicBezTo>
                    <a:pt x="213196" y="219284"/>
                    <a:pt x="209966" y="220896"/>
                    <a:pt x="208351" y="220896"/>
                  </a:cubicBezTo>
                  <a:lnTo>
                    <a:pt x="209966" y="208003"/>
                  </a:lnTo>
                  <a:cubicBezTo>
                    <a:pt x="219657" y="204780"/>
                    <a:pt x="227733" y="201556"/>
                    <a:pt x="234194" y="199945"/>
                  </a:cubicBezTo>
                  <a:cubicBezTo>
                    <a:pt x="242270" y="198333"/>
                    <a:pt x="248731" y="196722"/>
                    <a:pt x="253576" y="196722"/>
                  </a:cubicBezTo>
                  <a:cubicBezTo>
                    <a:pt x="258422" y="196722"/>
                    <a:pt x="261652" y="196722"/>
                    <a:pt x="264883" y="198333"/>
                  </a:cubicBezTo>
                  <a:cubicBezTo>
                    <a:pt x="268113" y="198333"/>
                    <a:pt x="271343" y="199945"/>
                    <a:pt x="276189" y="201556"/>
                  </a:cubicBezTo>
                  <a:cubicBezTo>
                    <a:pt x="279419" y="204780"/>
                    <a:pt x="281035" y="206391"/>
                    <a:pt x="284265" y="209614"/>
                  </a:cubicBezTo>
                  <a:cubicBezTo>
                    <a:pt x="287495" y="212838"/>
                    <a:pt x="289111" y="217672"/>
                    <a:pt x="290726" y="222507"/>
                  </a:cubicBezTo>
                  <a:cubicBezTo>
                    <a:pt x="292341" y="225730"/>
                    <a:pt x="292341" y="230565"/>
                    <a:pt x="293956" y="233789"/>
                  </a:cubicBezTo>
                  <a:cubicBezTo>
                    <a:pt x="293956" y="238623"/>
                    <a:pt x="295571" y="241847"/>
                    <a:pt x="295571" y="245070"/>
                  </a:cubicBezTo>
                  <a:cubicBezTo>
                    <a:pt x="297187" y="241847"/>
                    <a:pt x="300417" y="238623"/>
                    <a:pt x="302032" y="235400"/>
                  </a:cubicBezTo>
                  <a:cubicBezTo>
                    <a:pt x="303647" y="232177"/>
                    <a:pt x="305263" y="228954"/>
                    <a:pt x="306878" y="227342"/>
                  </a:cubicBezTo>
                  <a:cubicBezTo>
                    <a:pt x="314954" y="216061"/>
                    <a:pt x="321415" y="208003"/>
                    <a:pt x="326260" y="203168"/>
                  </a:cubicBezTo>
                  <a:cubicBezTo>
                    <a:pt x="332721" y="198333"/>
                    <a:pt x="339182" y="195110"/>
                    <a:pt x="345642" y="195110"/>
                  </a:cubicBezTo>
                  <a:close/>
                  <a:moveTo>
                    <a:pt x="395654" y="171012"/>
                  </a:moveTo>
                  <a:lnTo>
                    <a:pt x="421537" y="171012"/>
                  </a:lnTo>
                  <a:cubicBezTo>
                    <a:pt x="426390" y="179066"/>
                    <a:pt x="429625" y="185509"/>
                    <a:pt x="431243" y="187120"/>
                  </a:cubicBezTo>
                  <a:cubicBezTo>
                    <a:pt x="432860" y="191952"/>
                    <a:pt x="436096" y="198396"/>
                    <a:pt x="439331" y="204839"/>
                  </a:cubicBezTo>
                  <a:cubicBezTo>
                    <a:pt x="442566" y="214504"/>
                    <a:pt x="445802" y="224168"/>
                    <a:pt x="447419" y="233833"/>
                  </a:cubicBezTo>
                  <a:cubicBezTo>
                    <a:pt x="449037" y="243498"/>
                    <a:pt x="449037" y="251552"/>
                    <a:pt x="449037" y="261217"/>
                  </a:cubicBezTo>
                  <a:cubicBezTo>
                    <a:pt x="449037" y="283768"/>
                    <a:pt x="445802" y="303098"/>
                    <a:pt x="439331" y="320816"/>
                  </a:cubicBezTo>
                  <a:cubicBezTo>
                    <a:pt x="434478" y="332092"/>
                    <a:pt x="426390" y="346589"/>
                    <a:pt x="415066" y="364308"/>
                  </a:cubicBezTo>
                  <a:lnTo>
                    <a:pt x="389183" y="364308"/>
                  </a:lnTo>
                  <a:cubicBezTo>
                    <a:pt x="400507" y="344978"/>
                    <a:pt x="406977" y="328870"/>
                    <a:pt x="410213" y="319206"/>
                  </a:cubicBezTo>
                  <a:cubicBezTo>
                    <a:pt x="415066" y="303098"/>
                    <a:pt x="418301" y="283768"/>
                    <a:pt x="418301" y="262828"/>
                  </a:cubicBezTo>
                  <a:cubicBezTo>
                    <a:pt x="418301" y="240276"/>
                    <a:pt x="415066" y="219336"/>
                    <a:pt x="408595" y="201617"/>
                  </a:cubicBezTo>
                  <a:cubicBezTo>
                    <a:pt x="405360" y="193563"/>
                    <a:pt x="402124" y="183898"/>
                    <a:pt x="395654" y="171012"/>
                  </a:cubicBezTo>
                  <a:close/>
                  <a:moveTo>
                    <a:pt x="137243" y="171012"/>
                  </a:moveTo>
                  <a:lnTo>
                    <a:pt x="163014" y="171012"/>
                  </a:lnTo>
                  <a:cubicBezTo>
                    <a:pt x="158182" y="183898"/>
                    <a:pt x="153350" y="193563"/>
                    <a:pt x="150129" y="201617"/>
                  </a:cubicBezTo>
                  <a:cubicBezTo>
                    <a:pt x="143686" y="219336"/>
                    <a:pt x="142076" y="240276"/>
                    <a:pt x="142076" y="262828"/>
                  </a:cubicBezTo>
                  <a:cubicBezTo>
                    <a:pt x="142076" y="283768"/>
                    <a:pt x="143686" y="303098"/>
                    <a:pt x="148518" y="319206"/>
                  </a:cubicBezTo>
                  <a:cubicBezTo>
                    <a:pt x="151740" y="328870"/>
                    <a:pt x="159793" y="344978"/>
                    <a:pt x="169457" y="364308"/>
                  </a:cubicBezTo>
                  <a:lnTo>
                    <a:pt x="143686" y="364308"/>
                  </a:lnTo>
                  <a:cubicBezTo>
                    <a:pt x="132411" y="346589"/>
                    <a:pt x="124358" y="332092"/>
                    <a:pt x="121137" y="320816"/>
                  </a:cubicBezTo>
                  <a:cubicBezTo>
                    <a:pt x="113083" y="303098"/>
                    <a:pt x="109862" y="283768"/>
                    <a:pt x="109862" y="261217"/>
                  </a:cubicBezTo>
                  <a:cubicBezTo>
                    <a:pt x="109862" y="251552"/>
                    <a:pt x="109862" y="243498"/>
                    <a:pt x="111473" y="233833"/>
                  </a:cubicBezTo>
                  <a:cubicBezTo>
                    <a:pt x="113083" y="224168"/>
                    <a:pt x="116305" y="214504"/>
                    <a:pt x="119526" y="204839"/>
                  </a:cubicBezTo>
                  <a:cubicBezTo>
                    <a:pt x="122747" y="198396"/>
                    <a:pt x="125969" y="191952"/>
                    <a:pt x="127579" y="187120"/>
                  </a:cubicBezTo>
                  <a:cubicBezTo>
                    <a:pt x="129190" y="185509"/>
                    <a:pt x="132411" y="179066"/>
                    <a:pt x="137243" y="171012"/>
                  </a:cubicBezTo>
                  <a:close/>
                  <a:moveTo>
                    <a:pt x="43609" y="106401"/>
                  </a:moveTo>
                  <a:lnTo>
                    <a:pt x="43609" y="407871"/>
                  </a:lnTo>
                  <a:cubicBezTo>
                    <a:pt x="43609" y="419156"/>
                    <a:pt x="53300" y="428829"/>
                    <a:pt x="64606" y="428829"/>
                  </a:cubicBezTo>
                  <a:lnTo>
                    <a:pt x="495848" y="428829"/>
                  </a:lnTo>
                  <a:cubicBezTo>
                    <a:pt x="507154" y="428829"/>
                    <a:pt x="516845" y="419156"/>
                    <a:pt x="516845" y="407871"/>
                  </a:cubicBezTo>
                  <a:lnTo>
                    <a:pt x="516845" y="106401"/>
                  </a:lnTo>
                  <a:close/>
                  <a:moveTo>
                    <a:pt x="64606" y="0"/>
                  </a:moveTo>
                  <a:lnTo>
                    <a:pt x="495848" y="0"/>
                  </a:lnTo>
                  <a:cubicBezTo>
                    <a:pt x="531381" y="0"/>
                    <a:pt x="560454" y="29019"/>
                    <a:pt x="560454" y="64486"/>
                  </a:cubicBezTo>
                  <a:lnTo>
                    <a:pt x="560454" y="407871"/>
                  </a:lnTo>
                  <a:cubicBezTo>
                    <a:pt x="560454" y="443338"/>
                    <a:pt x="531381" y="472357"/>
                    <a:pt x="495848" y="472357"/>
                  </a:cubicBezTo>
                  <a:lnTo>
                    <a:pt x="64606" y="472357"/>
                  </a:lnTo>
                  <a:cubicBezTo>
                    <a:pt x="29073" y="472357"/>
                    <a:pt x="0" y="443338"/>
                    <a:pt x="0" y="407871"/>
                  </a:cubicBezTo>
                  <a:lnTo>
                    <a:pt x="0" y="64486"/>
                  </a:lnTo>
                  <a:cubicBezTo>
                    <a:pt x="0" y="29019"/>
                    <a:pt x="29073" y="0"/>
                    <a:pt x="646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í$lîḋé">
              <a:extLst>
                <a:ext uri="{FF2B5EF4-FFF2-40B4-BE49-F238E27FC236}">
                  <a16:creationId xmlns:a16="http://schemas.microsoft.com/office/drawing/2014/main" xmlns="" id="{39681B0A-9013-489F-AFD5-478103AC38E3}"/>
                </a:ext>
              </a:extLst>
            </p:cNvPr>
            <p:cNvSpPr txBox="1"/>
            <p:nvPr/>
          </p:nvSpPr>
          <p:spPr>
            <a:xfrm flipH="1">
              <a:off x="8231516" y="3528070"/>
              <a:ext cx="2084105" cy="8648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7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31622DE3-39E0-480A-8E5B-2CD492B3D42B}"/>
                </a:ext>
              </a:extLst>
            </p:cNvPr>
            <p:cNvSpPr/>
            <p:nvPr/>
          </p:nvSpPr>
          <p:spPr>
            <a:xfrm rot="5400000">
              <a:off x="2648092" y="1741818"/>
              <a:ext cx="540679" cy="302666"/>
            </a:xfrm>
            <a:custGeom>
              <a:avLst/>
              <a:gdLst>
                <a:gd name="connsiteX0" fmla="*/ 0 w 792451"/>
                <a:gd name="connsiteY0" fmla="*/ 0 h 302666"/>
                <a:gd name="connsiteX1" fmla="*/ 641118 w 792451"/>
                <a:gd name="connsiteY1" fmla="*/ 0 h 302666"/>
                <a:gd name="connsiteX2" fmla="*/ 792451 w 792451"/>
                <a:gd name="connsiteY2" fmla="*/ 151333 h 302666"/>
                <a:gd name="connsiteX3" fmla="*/ 641118 w 792451"/>
                <a:gd name="connsiteY3" fmla="*/ 302666 h 302666"/>
                <a:gd name="connsiteX4" fmla="*/ 0 w 792451"/>
                <a:gd name="connsiteY4" fmla="*/ 302666 h 30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451" h="302666">
                  <a:moveTo>
                    <a:pt x="0" y="0"/>
                  </a:moveTo>
                  <a:lnTo>
                    <a:pt x="641118" y="0"/>
                  </a:lnTo>
                  <a:cubicBezTo>
                    <a:pt x="724697" y="0"/>
                    <a:pt x="792451" y="67754"/>
                    <a:pt x="792451" y="151333"/>
                  </a:cubicBezTo>
                  <a:cubicBezTo>
                    <a:pt x="792451" y="234912"/>
                    <a:pt x="724697" y="302666"/>
                    <a:pt x="641118" y="302666"/>
                  </a:cubicBezTo>
                  <a:lnTo>
                    <a:pt x="0" y="3026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1AB4C89-70B3-4E29-912B-77F7A20014E3}"/>
                </a:ext>
              </a:extLst>
            </p:cNvPr>
            <p:cNvSpPr/>
            <p:nvPr/>
          </p:nvSpPr>
          <p:spPr>
            <a:xfrm>
              <a:off x="2767098" y="1722433"/>
              <a:ext cx="3026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D6F55A40-8E75-4B20-8945-FFE4EACF2E2B}"/>
                </a:ext>
              </a:extLst>
            </p:cNvPr>
            <p:cNvSpPr/>
            <p:nvPr/>
          </p:nvSpPr>
          <p:spPr>
            <a:xfrm rot="5400000">
              <a:off x="9003230" y="1741818"/>
              <a:ext cx="540679" cy="302666"/>
            </a:xfrm>
            <a:custGeom>
              <a:avLst/>
              <a:gdLst>
                <a:gd name="connsiteX0" fmla="*/ 0 w 792451"/>
                <a:gd name="connsiteY0" fmla="*/ 0 h 302666"/>
                <a:gd name="connsiteX1" fmla="*/ 641118 w 792451"/>
                <a:gd name="connsiteY1" fmla="*/ 0 h 302666"/>
                <a:gd name="connsiteX2" fmla="*/ 792451 w 792451"/>
                <a:gd name="connsiteY2" fmla="*/ 151333 h 302666"/>
                <a:gd name="connsiteX3" fmla="*/ 641118 w 792451"/>
                <a:gd name="connsiteY3" fmla="*/ 302666 h 302666"/>
                <a:gd name="connsiteX4" fmla="*/ 0 w 792451"/>
                <a:gd name="connsiteY4" fmla="*/ 302666 h 30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451" h="302666">
                  <a:moveTo>
                    <a:pt x="0" y="0"/>
                  </a:moveTo>
                  <a:lnTo>
                    <a:pt x="641118" y="0"/>
                  </a:lnTo>
                  <a:cubicBezTo>
                    <a:pt x="724697" y="0"/>
                    <a:pt x="792451" y="67754"/>
                    <a:pt x="792451" y="151333"/>
                  </a:cubicBezTo>
                  <a:cubicBezTo>
                    <a:pt x="792451" y="234912"/>
                    <a:pt x="724697" y="302666"/>
                    <a:pt x="641118" y="302666"/>
                  </a:cubicBezTo>
                  <a:lnTo>
                    <a:pt x="0" y="30266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94FBC3B5-14E0-46C2-9667-7B9C80FDB9AC}"/>
                </a:ext>
              </a:extLst>
            </p:cNvPr>
            <p:cNvSpPr/>
            <p:nvPr/>
          </p:nvSpPr>
          <p:spPr>
            <a:xfrm>
              <a:off x="9122236" y="1722433"/>
              <a:ext cx="3026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F66B82F3-E2DB-4058-98BF-7F9590F8E659}"/>
                </a:ext>
              </a:extLst>
            </p:cNvPr>
            <p:cNvSpPr/>
            <p:nvPr/>
          </p:nvSpPr>
          <p:spPr>
            <a:xfrm rot="5400000">
              <a:off x="5760968" y="1424798"/>
              <a:ext cx="680763" cy="315501"/>
            </a:xfrm>
            <a:custGeom>
              <a:avLst/>
              <a:gdLst>
                <a:gd name="connsiteX0" fmla="*/ 0 w 792451"/>
                <a:gd name="connsiteY0" fmla="*/ 0 h 302666"/>
                <a:gd name="connsiteX1" fmla="*/ 641118 w 792451"/>
                <a:gd name="connsiteY1" fmla="*/ 0 h 302666"/>
                <a:gd name="connsiteX2" fmla="*/ 792451 w 792451"/>
                <a:gd name="connsiteY2" fmla="*/ 151333 h 302666"/>
                <a:gd name="connsiteX3" fmla="*/ 641118 w 792451"/>
                <a:gd name="connsiteY3" fmla="*/ 302666 h 302666"/>
                <a:gd name="connsiteX4" fmla="*/ 0 w 792451"/>
                <a:gd name="connsiteY4" fmla="*/ 302666 h 30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451" h="302666">
                  <a:moveTo>
                    <a:pt x="0" y="0"/>
                  </a:moveTo>
                  <a:lnTo>
                    <a:pt x="641118" y="0"/>
                  </a:lnTo>
                  <a:cubicBezTo>
                    <a:pt x="724697" y="0"/>
                    <a:pt x="792451" y="67754"/>
                    <a:pt x="792451" y="151333"/>
                  </a:cubicBezTo>
                  <a:cubicBezTo>
                    <a:pt x="792451" y="234912"/>
                    <a:pt x="724697" y="302666"/>
                    <a:pt x="641118" y="302666"/>
                  </a:cubicBezTo>
                  <a:lnTo>
                    <a:pt x="0" y="3026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D800DBB8-84CF-4980-A263-08C9F2941511}"/>
                </a:ext>
              </a:extLst>
            </p:cNvPr>
            <p:cNvSpPr/>
            <p:nvPr/>
          </p:nvSpPr>
          <p:spPr>
            <a:xfrm>
              <a:off x="5879110" y="1378900"/>
              <a:ext cx="43377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BFBFBF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endParaRPr lang="zh-CN" altLang="en-US" sz="2000" b="1" dirty="0">
                <a:solidFill>
                  <a:srgbClr val="BFBFBF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1B9FC5A0-A2C3-476B-9BC8-388CAB5A5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81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íṩľîḑe">
            <a:extLst>
              <a:ext uri="{FF2B5EF4-FFF2-40B4-BE49-F238E27FC236}">
                <a16:creationId xmlns:a16="http://schemas.microsoft.com/office/drawing/2014/main" xmlns="" id="{0F103233-8EB0-4FE7-A8EE-CB340F0C4B4E}"/>
              </a:ext>
            </a:extLst>
          </p:cNvPr>
          <p:cNvSpPr/>
          <p:nvPr/>
        </p:nvSpPr>
        <p:spPr>
          <a:xfrm>
            <a:off x="666751" y="1371260"/>
            <a:ext cx="10858499" cy="148822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íṧ1ïďé">
            <a:extLst>
              <a:ext uri="{FF2B5EF4-FFF2-40B4-BE49-F238E27FC236}">
                <a16:creationId xmlns:a16="http://schemas.microsoft.com/office/drawing/2014/main" xmlns="" id="{2407B2F3-25E7-4BBA-BB3A-5DC3B5F0151A}"/>
              </a:ext>
            </a:extLst>
          </p:cNvPr>
          <p:cNvGrpSpPr/>
          <p:nvPr/>
        </p:nvGrpSpPr>
        <p:grpSpPr>
          <a:xfrm>
            <a:off x="1616473" y="1421719"/>
            <a:ext cx="8959055" cy="983648"/>
            <a:chOff x="991738" y="1315963"/>
            <a:chExt cx="5000199" cy="905917"/>
          </a:xfrm>
        </p:grpSpPr>
        <p:sp>
          <p:nvSpPr>
            <p:cNvPr id="43" name="îsḷîḍé">
              <a:extLst>
                <a:ext uri="{FF2B5EF4-FFF2-40B4-BE49-F238E27FC236}">
                  <a16:creationId xmlns:a16="http://schemas.microsoft.com/office/drawing/2014/main" xmlns="" id="{9F2F47C9-2A9E-419D-AB5C-72FCB8373607}"/>
                </a:ext>
              </a:extLst>
            </p:cNvPr>
            <p:cNvSpPr/>
            <p:nvPr/>
          </p:nvSpPr>
          <p:spPr>
            <a:xfrm>
              <a:off x="1007180" y="1804141"/>
              <a:ext cx="4984757" cy="417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请输入你的数据分析结果和主要内容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请输入你的数据分析结果和主要内容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请输入你的数据分析结果和主要内容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44" name="íṡliḑe">
              <a:extLst>
                <a:ext uri="{FF2B5EF4-FFF2-40B4-BE49-F238E27FC236}">
                  <a16:creationId xmlns:a16="http://schemas.microsoft.com/office/drawing/2014/main" xmlns="" id="{033292CE-B49A-46AE-8CF8-D27D97A603F9}"/>
                </a:ext>
              </a:extLst>
            </p:cNvPr>
            <p:cNvSpPr txBox="1"/>
            <p:nvPr/>
          </p:nvSpPr>
          <p:spPr bwMode="auto">
            <a:xfrm>
              <a:off x="991738" y="1315963"/>
              <a:ext cx="498475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01437" y="2639085"/>
            <a:ext cx="9420143" cy="2172565"/>
            <a:chOff x="1401437" y="2683674"/>
            <a:chExt cx="9420143" cy="2420445"/>
          </a:xfrm>
        </p:grpSpPr>
        <p:grpSp>
          <p:nvGrpSpPr>
            <p:cNvPr id="14" name="ïṧḻîḑê">
              <a:extLst>
                <a:ext uri="{FF2B5EF4-FFF2-40B4-BE49-F238E27FC236}">
                  <a16:creationId xmlns:a16="http://schemas.microsoft.com/office/drawing/2014/main" xmlns="" id="{19B6DB8E-5D3A-4EF5-A5E7-3A2617885A40}"/>
                </a:ext>
              </a:extLst>
            </p:cNvPr>
            <p:cNvGrpSpPr/>
            <p:nvPr/>
          </p:nvGrpSpPr>
          <p:grpSpPr>
            <a:xfrm rot="5400000">
              <a:off x="5502296" y="2683641"/>
              <a:ext cx="1260420" cy="1260486"/>
              <a:chOff x="3719385" y="2771879"/>
              <a:chExt cx="1790597" cy="1790596"/>
            </a:xfrm>
          </p:grpSpPr>
          <p:sp>
            <p:nvSpPr>
              <p:cNvPr id="45" name="íṧľïdê">
                <a:extLst>
                  <a:ext uri="{FF2B5EF4-FFF2-40B4-BE49-F238E27FC236}">
                    <a16:creationId xmlns:a16="http://schemas.microsoft.com/office/drawing/2014/main" xmlns="" id="{BC68A142-1259-4F75-A5D4-38DC7279C9D4}"/>
                  </a:ext>
                </a:extLst>
              </p:cNvPr>
              <p:cNvSpPr/>
              <p:nvPr/>
            </p:nvSpPr>
            <p:spPr>
              <a:xfrm flipH="1">
                <a:off x="3719385" y="2771879"/>
                <a:ext cx="1790597" cy="1790596"/>
              </a:xfrm>
              <a:prstGeom prst="diamond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íṧḷiḋè">
                <a:extLst>
                  <a:ext uri="{FF2B5EF4-FFF2-40B4-BE49-F238E27FC236}">
                    <a16:creationId xmlns:a16="http://schemas.microsoft.com/office/drawing/2014/main" xmlns="" id="{5AFC04CA-4B6C-49DC-A3D0-FA9866D2B215}"/>
                  </a:ext>
                </a:extLst>
              </p:cNvPr>
              <p:cNvSpPr/>
              <p:nvPr/>
            </p:nvSpPr>
            <p:spPr bwMode="auto">
              <a:xfrm rot="16200000">
                <a:off x="4309856" y="3392266"/>
                <a:ext cx="609655" cy="54982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ïṣľîḑe">
              <a:extLst>
                <a:ext uri="{FF2B5EF4-FFF2-40B4-BE49-F238E27FC236}">
                  <a16:creationId xmlns:a16="http://schemas.microsoft.com/office/drawing/2014/main" xmlns="" id="{DA26EBFB-EB34-4E4B-B78F-D5089BF3F094}"/>
                </a:ext>
              </a:extLst>
            </p:cNvPr>
            <p:cNvGrpSpPr/>
            <p:nvPr/>
          </p:nvGrpSpPr>
          <p:grpSpPr>
            <a:xfrm>
              <a:off x="9865169" y="4140088"/>
              <a:ext cx="956411" cy="956462"/>
              <a:chOff x="7367595" y="1123950"/>
              <a:chExt cx="1083163" cy="1083163"/>
            </a:xfrm>
          </p:grpSpPr>
          <p:sp>
            <p:nvSpPr>
              <p:cNvPr id="41" name="ïŝľïďe">
                <a:extLst>
                  <a:ext uri="{FF2B5EF4-FFF2-40B4-BE49-F238E27FC236}">
                    <a16:creationId xmlns:a16="http://schemas.microsoft.com/office/drawing/2014/main" xmlns="" id="{33F13E07-0A0B-47D9-BAB3-7DEC6D5C1F09}"/>
                  </a:ext>
                </a:extLst>
              </p:cNvPr>
              <p:cNvSpPr/>
              <p:nvPr/>
            </p:nvSpPr>
            <p:spPr>
              <a:xfrm flipH="1">
                <a:off x="7367595" y="1123950"/>
                <a:ext cx="1083163" cy="1083163"/>
              </a:xfrm>
              <a:prstGeom prst="diamond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8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ïṩļíďê">
                <a:extLst>
                  <a:ext uri="{FF2B5EF4-FFF2-40B4-BE49-F238E27FC236}">
                    <a16:creationId xmlns:a16="http://schemas.microsoft.com/office/drawing/2014/main" xmlns="" id="{3A4F69E8-7075-47EE-AD91-24B85AC48D93}"/>
                  </a:ext>
                </a:extLst>
              </p:cNvPr>
              <p:cNvSpPr/>
              <p:nvPr/>
            </p:nvSpPr>
            <p:spPr bwMode="auto">
              <a:xfrm>
                <a:off x="7703965" y="1449936"/>
                <a:ext cx="431998" cy="431190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îS1îḍè">
              <a:extLst>
                <a:ext uri="{FF2B5EF4-FFF2-40B4-BE49-F238E27FC236}">
                  <a16:creationId xmlns:a16="http://schemas.microsoft.com/office/drawing/2014/main" xmlns="" id="{C19CEE5A-CB11-4345-8489-41DFA8BBD740}"/>
                </a:ext>
              </a:extLst>
            </p:cNvPr>
            <p:cNvGrpSpPr/>
            <p:nvPr/>
          </p:nvGrpSpPr>
          <p:grpSpPr>
            <a:xfrm>
              <a:off x="5654301" y="4132444"/>
              <a:ext cx="956411" cy="956462"/>
              <a:chOff x="7743247" y="2957714"/>
              <a:chExt cx="1083163" cy="1083163"/>
            </a:xfrm>
          </p:grpSpPr>
          <p:sp>
            <p:nvSpPr>
              <p:cNvPr id="35" name="îṣ1ïḋè">
                <a:extLst>
                  <a:ext uri="{FF2B5EF4-FFF2-40B4-BE49-F238E27FC236}">
                    <a16:creationId xmlns:a16="http://schemas.microsoft.com/office/drawing/2014/main" xmlns="" id="{FEA9C4B8-C854-4A5D-AB8E-FDDCB83D2375}"/>
                  </a:ext>
                </a:extLst>
              </p:cNvPr>
              <p:cNvSpPr/>
              <p:nvPr/>
            </p:nvSpPr>
            <p:spPr>
              <a:xfrm flipH="1">
                <a:off x="7743247" y="2957714"/>
                <a:ext cx="1083163" cy="1083163"/>
              </a:xfrm>
              <a:prstGeom prst="diamond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8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ï$líďè">
                <a:extLst>
                  <a:ext uri="{FF2B5EF4-FFF2-40B4-BE49-F238E27FC236}">
                    <a16:creationId xmlns:a16="http://schemas.microsoft.com/office/drawing/2014/main" xmlns="" id="{5243FF5D-5A76-42FA-A218-DD96A2A7EC39}"/>
                  </a:ext>
                </a:extLst>
              </p:cNvPr>
              <p:cNvSpPr/>
              <p:nvPr/>
            </p:nvSpPr>
            <p:spPr bwMode="auto">
              <a:xfrm>
                <a:off x="8068829" y="3300129"/>
                <a:ext cx="432000" cy="41559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1828343">
                  <a:lnSpc>
                    <a:spcPct val="14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îś1ïdè">
              <a:extLst>
                <a:ext uri="{FF2B5EF4-FFF2-40B4-BE49-F238E27FC236}">
                  <a16:creationId xmlns:a16="http://schemas.microsoft.com/office/drawing/2014/main" xmlns="" id="{0DB7DAB5-AA1D-429F-8AEB-CC21BFA5BB01}"/>
                </a:ext>
              </a:extLst>
            </p:cNvPr>
            <p:cNvGrpSpPr/>
            <p:nvPr/>
          </p:nvGrpSpPr>
          <p:grpSpPr>
            <a:xfrm rot="5400000">
              <a:off x="1401462" y="4147683"/>
              <a:ext cx="956411" cy="956462"/>
              <a:chOff x="6748838" y="4623239"/>
              <a:chExt cx="1083163" cy="1083163"/>
            </a:xfrm>
          </p:grpSpPr>
          <p:sp>
            <p:nvSpPr>
              <p:cNvPr id="28" name="ïŝḷîḓé">
                <a:extLst>
                  <a:ext uri="{FF2B5EF4-FFF2-40B4-BE49-F238E27FC236}">
                    <a16:creationId xmlns:a16="http://schemas.microsoft.com/office/drawing/2014/main" xmlns="" id="{746B0DA1-783B-4003-9C88-49302E7B50FA}"/>
                  </a:ext>
                </a:extLst>
              </p:cNvPr>
              <p:cNvSpPr/>
              <p:nvPr/>
            </p:nvSpPr>
            <p:spPr>
              <a:xfrm flipH="1">
                <a:off x="6748838" y="4623239"/>
                <a:ext cx="1083163" cy="1083163"/>
              </a:xfrm>
              <a:prstGeom prst="diamond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7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8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îŝļïdè">
                <a:extLst>
                  <a:ext uri="{FF2B5EF4-FFF2-40B4-BE49-F238E27FC236}">
                    <a16:creationId xmlns:a16="http://schemas.microsoft.com/office/drawing/2014/main" xmlns="" id="{FA94C488-2E97-4811-B210-F8D75E80828B}"/>
                  </a:ext>
                </a:extLst>
              </p:cNvPr>
              <p:cNvSpPr/>
              <p:nvPr/>
            </p:nvSpPr>
            <p:spPr bwMode="auto">
              <a:xfrm>
                <a:off x="7072644" y="4944592"/>
                <a:ext cx="435550" cy="418879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endParaRPr lang="en-US" sz="7198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21" name="肘形连接符 15">
              <a:extLst>
                <a:ext uri="{FF2B5EF4-FFF2-40B4-BE49-F238E27FC236}">
                  <a16:creationId xmlns:a16="http://schemas.microsoft.com/office/drawing/2014/main" xmlns="" id="{A9FDFE70-20D9-4A70-8EA7-50A5628F7EA4}"/>
                </a:ext>
              </a:extLst>
            </p:cNvPr>
            <p:cNvCxnSpPr>
              <a:cxnSpLocks/>
              <a:endCxn id="41" idx="0"/>
            </p:cNvCxnSpPr>
            <p:nvPr/>
          </p:nvCxnSpPr>
          <p:spPr>
            <a:xfrm>
              <a:off x="6122437" y="3933100"/>
              <a:ext cx="4220937" cy="206988"/>
            </a:xfrm>
            <a:prstGeom prst="bentConnector2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A29988B5-19A4-4E5F-B82A-734AC6F83A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23292" y="3923774"/>
              <a:ext cx="0" cy="21600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肘形连接符 16">
              <a:extLst>
                <a:ext uri="{FF2B5EF4-FFF2-40B4-BE49-F238E27FC236}">
                  <a16:creationId xmlns:a16="http://schemas.microsoft.com/office/drawing/2014/main" xmlns="" id="{FED6E842-FF40-4DE3-AEA6-1CC060A06DE2}"/>
                </a:ext>
              </a:extLst>
            </p:cNvPr>
            <p:cNvCxnSpPr>
              <a:cxnSpLocks/>
              <a:endCxn id="28" idx="3"/>
            </p:cNvCxnSpPr>
            <p:nvPr/>
          </p:nvCxnSpPr>
          <p:spPr>
            <a:xfrm rot="10800000" flipV="1">
              <a:off x="1879668" y="3935099"/>
              <a:ext cx="4261824" cy="212610"/>
            </a:xfrm>
            <a:prstGeom prst="bentConnector2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0907-EE42-4335-B149-311B6DCE2A8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í$lîḋé">
            <a:extLst>
              <a:ext uri="{FF2B5EF4-FFF2-40B4-BE49-F238E27FC236}">
                <a16:creationId xmlns:a16="http://schemas.microsoft.com/office/drawing/2014/main" xmlns="" id="{15CEC1CF-C289-4B3B-88FE-C7DFB1906CEB}"/>
              </a:ext>
            </a:extLst>
          </p:cNvPr>
          <p:cNvSpPr txBox="1"/>
          <p:nvPr/>
        </p:nvSpPr>
        <p:spPr>
          <a:xfrm flipH="1">
            <a:off x="818941" y="5222546"/>
            <a:ext cx="2122633" cy="78754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37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ï$ļïḑe">
            <a:extLst>
              <a:ext uri="{FF2B5EF4-FFF2-40B4-BE49-F238E27FC236}">
                <a16:creationId xmlns:a16="http://schemas.microsoft.com/office/drawing/2014/main" xmlns="" id="{79E47ED3-A528-4F7B-9324-E394D66D1B6A}"/>
              </a:ext>
            </a:extLst>
          </p:cNvPr>
          <p:cNvSpPr/>
          <p:nvPr/>
        </p:nvSpPr>
        <p:spPr>
          <a:xfrm flipH="1">
            <a:off x="818941" y="4758789"/>
            <a:ext cx="2122633" cy="502050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72" name="í$lîḋé">
            <a:extLst>
              <a:ext uri="{FF2B5EF4-FFF2-40B4-BE49-F238E27FC236}">
                <a16:creationId xmlns:a16="http://schemas.microsoft.com/office/drawing/2014/main" xmlns="" id="{15CEC1CF-C289-4B3B-88FE-C7DFB1906CEB}"/>
              </a:ext>
            </a:extLst>
          </p:cNvPr>
          <p:cNvSpPr txBox="1"/>
          <p:nvPr/>
        </p:nvSpPr>
        <p:spPr>
          <a:xfrm flipH="1">
            <a:off x="5080173" y="5222546"/>
            <a:ext cx="2122633" cy="78754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37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ï$ļïḑe">
            <a:extLst>
              <a:ext uri="{FF2B5EF4-FFF2-40B4-BE49-F238E27FC236}">
                <a16:creationId xmlns:a16="http://schemas.microsoft.com/office/drawing/2014/main" xmlns="" id="{79E47ED3-A528-4F7B-9324-E394D66D1B6A}"/>
              </a:ext>
            </a:extLst>
          </p:cNvPr>
          <p:cNvSpPr/>
          <p:nvPr/>
        </p:nvSpPr>
        <p:spPr>
          <a:xfrm flipH="1">
            <a:off x="5080174" y="4758789"/>
            <a:ext cx="2122633" cy="502050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74" name="í$lîḋé">
            <a:extLst>
              <a:ext uri="{FF2B5EF4-FFF2-40B4-BE49-F238E27FC236}">
                <a16:creationId xmlns:a16="http://schemas.microsoft.com/office/drawing/2014/main" xmlns="" id="{15CEC1CF-C289-4B3B-88FE-C7DFB1906CEB}"/>
              </a:ext>
            </a:extLst>
          </p:cNvPr>
          <p:cNvSpPr txBox="1"/>
          <p:nvPr/>
        </p:nvSpPr>
        <p:spPr>
          <a:xfrm flipH="1">
            <a:off x="9301065" y="5222546"/>
            <a:ext cx="2122633" cy="78754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37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ï$ļïḑe">
            <a:extLst>
              <a:ext uri="{FF2B5EF4-FFF2-40B4-BE49-F238E27FC236}">
                <a16:creationId xmlns:a16="http://schemas.microsoft.com/office/drawing/2014/main" xmlns="" id="{79E47ED3-A528-4F7B-9324-E394D66D1B6A}"/>
              </a:ext>
            </a:extLst>
          </p:cNvPr>
          <p:cNvSpPr/>
          <p:nvPr/>
        </p:nvSpPr>
        <p:spPr>
          <a:xfrm flipH="1">
            <a:off x="9301066" y="4758789"/>
            <a:ext cx="2122633" cy="502050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D414631A-73E8-44DD-AE68-5168D75AF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36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iṣlîdê">
            <a:extLst>
              <a:ext uri="{FF2B5EF4-FFF2-40B4-BE49-F238E27FC236}">
                <a16:creationId xmlns:a16="http://schemas.microsoft.com/office/drawing/2014/main" xmlns="" id="{9AFA5C7A-D5BE-40FB-A2C5-0AAE42838F85}"/>
              </a:ext>
            </a:extLst>
          </p:cNvPr>
          <p:cNvSpPr/>
          <p:nvPr/>
        </p:nvSpPr>
        <p:spPr>
          <a:xfrm>
            <a:off x="660400" y="4271163"/>
            <a:ext cx="10836275" cy="18184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endParaRPr lang="en-US" sz="3200" b="1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5" name="iṥlïḑê">
            <a:extLst>
              <a:ext uri="{FF2B5EF4-FFF2-40B4-BE49-F238E27FC236}">
                <a16:creationId xmlns:a16="http://schemas.microsoft.com/office/drawing/2014/main" xmlns="" id="{D4EEC852-26A1-44D2-8E70-B84408007B3B}"/>
              </a:ext>
            </a:extLst>
          </p:cNvPr>
          <p:cNvGrpSpPr/>
          <p:nvPr/>
        </p:nvGrpSpPr>
        <p:grpSpPr>
          <a:xfrm>
            <a:off x="4714126" y="2493052"/>
            <a:ext cx="2728822" cy="2873701"/>
            <a:chOff x="673100" y="2707430"/>
            <a:chExt cx="3070225" cy="3275544"/>
          </a:xfrm>
        </p:grpSpPr>
        <p:grpSp>
          <p:nvGrpSpPr>
            <p:cNvPr id="58" name="î$lîḍe">
              <a:extLst>
                <a:ext uri="{FF2B5EF4-FFF2-40B4-BE49-F238E27FC236}">
                  <a16:creationId xmlns:a16="http://schemas.microsoft.com/office/drawing/2014/main" xmlns="" id="{8547CCDE-36FC-43B7-8633-2202129692B8}"/>
                </a:ext>
              </a:extLst>
            </p:cNvPr>
            <p:cNvGrpSpPr/>
            <p:nvPr/>
          </p:nvGrpSpPr>
          <p:grpSpPr>
            <a:xfrm>
              <a:off x="1750534" y="2707430"/>
              <a:ext cx="915356" cy="915356"/>
              <a:chOff x="1750534" y="2707430"/>
              <a:chExt cx="915356" cy="915356"/>
            </a:xfrm>
          </p:grpSpPr>
          <p:sp>
            <p:nvSpPr>
              <p:cNvPr id="64" name="iṩḻiďè">
                <a:extLst>
                  <a:ext uri="{FF2B5EF4-FFF2-40B4-BE49-F238E27FC236}">
                    <a16:creationId xmlns:a16="http://schemas.microsoft.com/office/drawing/2014/main" xmlns="" id="{353C990D-5E1B-470C-B185-CC4413FD9DC0}"/>
                  </a:ext>
                </a:extLst>
              </p:cNvPr>
              <p:cNvSpPr/>
              <p:nvPr/>
            </p:nvSpPr>
            <p:spPr>
              <a:xfrm>
                <a:off x="1750534" y="2707430"/>
                <a:ext cx="915356" cy="9153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íṣḻîďê">
                <a:extLst>
                  <a:ext uri="{FF2B5EF4-FFF2-40B4-BE49-F238E27FC236}">
                    <a16:creationId xmlns:a16="http://schemas.microsoft.com/office/drawing/2014/main" xmlns="" id="{428957DF-D3A6-47E9-8F6A-CF6C39F645DC}"/>
                  </a:ext>
                </a:extLst>
              </p:cNvPr>
              <p:cNvSpPr/>
              <p:nvPr/>
            </p:nvSpPr>
            <p:spPr bwMode="auto">
              <a:xfrm>
                <a:off x="1946973" y="2887296"/>
                <a:ext cx="522478" cy="555626"/>
              </a:xfrm>
              <a:custGeom>
                <a:avLst/>
                <a:gdLst>
                  <a:gd name="connsiteX0" fmla="*/ 254274 w 570592"/>
                  <a:gd name="connsiteY0" fmla="*/ 495344 h 606792"/>
                  <a:gd name="connsiteX1" fmla="*/ 254274 w 570592"/>
                  <a:gd name="connsiteY1" fmla="*/ 520211 h 606792"/>
                  <a:gd name="connsiteX2" fmla="*/ 316388 w 570592"/>
                  <a:gd name="connsiteY2" fmla="*/ 520211 h 606792"/>
                  <a:gd name="connsiteX3" fmla="*/ 316388 w 570592"/>
                  <a:gd name="connsiteY3" fmla="*/ 495344 h 606792"/>
                  <a:gd name="connsiteX4" fmla="*/ 462463 w 570592"/>
                  <a:gd name="connsiteY4" fmla="*/ 362283 h 606792"/>
                  <a:gd name="connsiteX5" fmla="*/ 474842 w 570592"/>
                  <a:gd name="connsiteY5" fmla="*/ 365597 h 606792"/>
                  <a:gd name="connsiteX6" fmla="*/ 523225 w 570592"/>
                  <a:gd name="connsiteY6" fmla="*/ 393462 h 606792"/>
                  <a:gd name="connsiteX7" fmla="*/ 534773 w 570592"/>
                  <a:gd name="connsiteY7" fmla="*/ 408449 h 606792"/>
                  <a:gd name="connsiteX8" fmla="*/ 532282 w 570592"/>
                  <a:gd name="connsiteY8" fmla="*/ 427201 h 606792"/>
                  <a:gd name="connsiteX9" fmla="*/ 510846 w 570592"/>
                  <a:gd name="connsiteY9" fmla="*/ 439552 h 606792"/>
                  <a:gd name="connsiteX10" fmla="*/ 498467 w 570592"/>
                  <a:gd name="connsiteY10" fmla="*/ 436238 h 606792"/>
                  <a:gd name="connsiteX11" fmla="*/ 450084 w 570592"/>
                  <a:gd name="connsiteY11" fmla="*/ 408373 h 606792"/>
                  <a:gd name="connsiteX12" fmla="*/ 438536 w 570592"/>
                  <a:gd name="connsiteY12" fmla="*/ 393386 h 606792"/>
                  <a:gd name="connsiteX13" fmla="*/ 441027 w 570592"/>
                  <a:gd name="connsiteY13" fmla="*/ 374634 h 606792"/>
                  <a:gd name="connsiteX14" fmla="*/ 462463 w 570592"/>
                  <a:gd name="connsiteY14" fmla="*/ 362283 h 606792"/>
                  <a:gd name="connsiteX15" fmla="*/ 107993 w 570592"/>
                  <a:gd name="connsiteY15" fmla="*/ 362283 h 606792"/>
                  <a:gd name="connsiteX16" fmla="*/ 129500 w 570592"/>
                  <a:gd name="connsiteY16" fmla="*/ 374634 h 606792"/>
                  <a:gd name="connsiteX17" fmla="*/ 131991 w 570592"/>
                  <a:gd name="connsiteY17" fmla="*/ 393386 h 606792"/>
                  <a:gd name="connsiteX18" fmla="*/ 120445 w 570592"/>
                  <a:gd name="connsiteY18" fmla="*/ 408449 h 606792"/>
                  <a:gd name="connsiteX19" fmla="*/ 72147 w 570592"/>
                  <a:gd name="connsiteY19" fmla="*/ 436238 h 606792"/>
                  <a:gd name="connsiteX20" fmla="*/ 59696 w 570592"/>
                  <a:gd name="connsiteY20" fmla="*/ 439552 h 606792"/>
                  <a:gd name="connsiteX21" fmla="*/ 38264 w 570592"/>
                  <a:gd name="connsiteY21" fmla="*/ 427201 h 606792"/>
                  <a:gd name="connsiteX22" fmla="*/ 47320 w 570592"/>
                  <a:gd name="connsiteY22" fmla="*/ 393462 h 606792"/>
                  <a:gd name="connsiteX23" fmla="*/ 95617 w 570592"/>
                  <a:gd name="connsiteY23" fmla="*/ 365672 h 606792"/>
                  <a:gd name="connsiteX24" fmla="*/ 107993 w 570592"/>
                  <a:gd name="connsiteY24" fmla="*/ 362283 h 606792"/>
                  <a:gd name="connsiteX25" fmla="*/ 489992 w 570592"/>
                  <a:gd name="connsiteY25" fmla="*/ 260034 h 606792"/>
                  <a:gd name="connsiteX26" fmla="*/ 545838 w 570592"/>
                  <a:gd name="connsiteY26" fmla="*/ 260034 h 606792"/>
                  <a:gd name="connsiteX27" fmla="*/ 570592 w 570592"/>
                  <a:gd name="connsiteY27" fmla="*/ 284840 h 606792"/>
                  <a:gd name="connsiteX28" fmla="*/ 545838 w 570592"/>
                  <a:gd name="connsiteY28" fmla="*/ 309571 h 606792"/>
                  <a:gd name="connsiteX29" fmla="*/ 489992 w 570592"/>
                  <a:gd name="connsiteY29" fmla="*/ 309571 h 606792"/>
                  <a:gd name="connsiteX30" fmla="*/ 465238 w 570592"/>
                  <a:gd name="connsiteY30" fmla="*/ 284840 h 606792"/>
                  <a:gd name="connsiteX31" fmla="*/ 489992 w 570592"/>
                  <a:gd name="connsiteY31" fmla="*/ 260034 h 606792"/>
                  <a:gd name="connsiteX32" fmla="*/ 24829 w 570592"/>
                  <a:gd name="connsiteY32" fmla="*/ 260034 h 606792"/>
                  <a:gd name="connsiteX33" fmla="*/ 80600 w 570592"/>
                  <a:gd name="connsiteY33" fmla="*/ 260034 h 606792"/>
                  <a:gd name="connsiteX34" fmla="*/ 105354 w 570592"/>
                  <a:gd name="connsiteY34" fmla="*/ 284840 h 606792"/>
                  <a:gd name="connsiteX35" fmla="*/ 80600 w 570592"/>
                  <a:gd name="connsiteY35" fmla="*/ 309571 h 606792"/>
                  <a:gd name="connsiteX36" fmla="*/ 24829 w 570592"/>
                  <a:gd name="connsiteY36" fmla="*/ 309571 h 606792"/>
                  <a:gd name="connsiteX37" fmla="*/ 0 w 570592"/>
                  <a:gd name="connsiteY37" fmla="*/ 284840 h 606792"/>
                  <a:gd name="connsiteX38" fmla="*/ 24829 w 570592"/>
                  <a:gd name="connsiteY38" fmla="*/ 260034 h 606792"/>
                  <a:gd name="connsiteX39" fmla="*/ 285185 w 570592"/>
                  <a:gd name="connsiteY39" fmla="*/ 185305 h 606792"/>
                  <a:gd name="connsiteX40" fmla="*/ 325864 w 570592"/>
                  <a:gd name="connsiteY40" fmla="*/ 185305 h 606792"/>
                  <a:gd name="connsiteX41" fmla="*/ 331902 w 570592"/>
                  <a:gd name="connsiteY41" fmla="*/ 193972 h 606792"/>
                  <a:gd name="connsiteX42" fmla="*/ 308506 w 570592"/>
                  <a:gd name="connsiteY42" fmla="*/ 257959 h 606792"/>
                  <a:gd name="connsiteX43" fmla="*/ 314543 w 570592"/>
                  <a:gd name="connsiteY43" fmla="*/ 266626 h 606792"/>
                  <a:gd name="connsiteX44" fmla="*/ 328959 w 570592"/>
                  <a:gd name="connsiteY44" fmla="*/ 266626 h 606792"/>
                  <a:gd name="connsiteX45" fmla="*/ 332657 w 570592"/>
                  <a:gd name="connsiteY45" fmla="*/ 274012 h 606792"/>
                  <a:gd name="connsiteX46" fmla="*/ 253487 w 570592"/>
                  <a:gd name="connsiteY46" fmla="*/ 378395 h 606792"/>
                  <a:gd name="connsiteX47" fmla="*/ 249109 w 570592"/>
                  <a:gd name="connsiteY47" fmla="*/ 376586 h 606792"/>
                  <a:gd name="connsiteX48" fmla="*/ 257336 w 570592"/>
                  <a:gd name="connsiteY48" fmla="*/ 313580 h 606792"/>
                  <a:gd name="connsiteX49" fmla="*/ 249260 w 570592"/>
                  <a:gd name="connsiteY49" fmla="*/ 304385 h 606792"/>
                  <a:gd name="connsiteX50" fmla="*/ 241562 w 570592"/>
                  <a:gd name="connsiteY50" fmla="*/ 304385 h 606792"/>
                  <a:gd name="connsiteX51" fmla="*/ 235524 w 570592"/>
                  <a:gd name="connsiteY51" fmla="*/ 295718 h 606792"/>
                  <a:gd name="connsiteX52" fmla="*/ 272732 w 570592"/>
                  <a:gd name="connsiteY52" fmla="*/ 193972 h 606792"/>
                  <a:gd name="connsiteX53" fmla="*/ 285185 w 570592"/>
                  <a:gd name="connsiteY53" fmla="*/ 185305 h 606792"/>
                  <a:gd name="connsiteX54" fmla="*/ 285293 w 570592"/>
                  <a:gd name="connsiteY54" fmla="*/ 160925 h 606792"/>
                  <a:gd name="connsiteX55" fmla="*/ 161215 w 570592"/>
                  <a:gd name="connsiteY55" fmla="*/ 284882 h 606792"/>
                  <a:gd name="connsiteX56" fmla="*/ 230273 w 570592"/>
                  <a:gd name="connsiteY56" fmla="*/ 395199 h 606792"/>
                  <a:gd name="connsiteX57" fmla="*/ 250877 w 570592"/>
                  <a:gd name="connsiteY57" fmla="*/ 405447 h 606792"/>
                  <a:gd name="connsiteX58" fmla="*/ 254274 w 570592"/>
                  <a:gd name="connsiteY58" fmla="*/ 407105 h 606792"/>
                  <a:gd name="connsiteX59" fmla="*/ 254274 w 570592"/>
                  <a:gd name="connsiteY59" fmla="*/ 410948 h 606792"/>
                  <a:gd name="connsiteX60" fmla="*/ 254274 w 570592"/>
                  <a:gd name="connsiteY60" fmla="*/ 445912 h 606792"/>
                  <a:gd name="connsiteX61" fmla="*/ 316388 w 570592"/>
                  <a:gd name="connsiteY61" fmla="*/ 445912 h 606792"/>
                  <a:gd name="connsiteX62" fmla="*/ 316388 w 570592"/>
                  <a:gd name="connsiteY62" fmla="*/ 410948 h 606792"/>
                  <a:gd name="connsiteX63" fmla="*/ 316388 w 570592"/>
                  <a:gd name="connsiteY63" fmla="*/ 407105 h 606792"/>
                  <a:gd name="connsiteX64" fmla="*/ 319785 w 570592"/>
                  <a:gd name="connsiteY64" fmla="*/ 405447 h 606792"/>
                  <a:gd name="connsiteX65" fmla="*/ 340313 w 570592"/>
                  <a:gd name="connsiteY65" fmla="*/ 395199 h 606792"/>
                  <a:gd name="connsiteX66" fmla="*/ 409371 w 570592"/>
                  <a:gd name="connsiteY66" fmla="*/ 284882 h 606792"/>
                  <a:gd name="connsiteX67" fmla="*/ 285293 w 570592"/>
                  <a:gd name="connsiteY67" fmla="*/ 160925 h 606792"/>
                  <a:gd name="connsiteX68" fmla="*/ 510845 w 570592"/>
                  <a:gd name="connsiteY68" fmla="*/ 130052 h 606792"/>
                  <a:gd name="connsiteX69" fmla="*/ 532282 w 570592"/>
                  <a:gd name="connsiteY69" fmla="*/ 142414 h 606792"/>
                  <a:gd name="connsiteX70" fmla="*/ 534773 w 570592"/>
                  <a:gd name="connsiteY70" fmla="*/ 161184 h 606792"/>
                  <a:gd name="connsiteX71" fmla="*/ 523224 w 570592"/>
                  <a:gd name="connsiteY71" fmla="*/ 176185 h 606792"/>
                  <a:gd name="connsiteX72" fmla="*/ 474839 w 570592"/>
                  <a:gd name="connsiteY72" fmla="*/ 204075 h 606792"/>
                  <a:gd name="connsiteX73" fmla="*/ 462460 w 570592"/>
                  <a:gd name="connsiteY73" fmla="*/ 207392 h 606792"/>
                  <a:gd name="connsiteX74" fmla="*/ 441098 w 570592"/>
                  <a:gd name="connsiteY74" fmla="*/ 195030 h 606792"/>
                  <a:gd name="connsiteX75" fmla="*/ 438532 w 570592"/>
                  <a:gd name="connsiteY75" fmla="*/ 176260 h 606792"/>
                  <a:gd name="connsiteX76" fmla="*/ 450081 w 570592"/>
                  <a:gd name="connsiteY76" fmla="*/ 161259 h 606792"/>
                  <a:gd name="connsiteX77" fmla="*/ 498541 w 570592"/>
                  <a:gd name="connsiteY77" fmla="*/ 133293 h 606792"/>
                  <a:gd name="connsiteX78" fmla="*/ 510845 w 570592"/>
                  <a:gd name="connsiteY78" fmla="*/ 130052 h 606792"/>
                  <a:gd name="connsiteX79" fmla="*/ 59770 w 570592"/>
                  <a:gd name="connsiteY79" fmla="*/ 129981 h 606792"/>
                  <a:gd name="connsiteX80" fmla="*/ 72070 w 570592"/>
                  <a:gd name="connsiteY80" fmla="*/ 133297 h 606792"/>
                  <a:gd name="connsiteX81" fmla="*/ 120440 w 570592"/>
                  <a:gd name="connsiteY81" fmla="*/ 161262 h 606792"/>
                  <a:gd name="connsiteX82" fmla="*/ 132061 w 570592"/>
                  <a:gd name="connsiteY82" fmla="*/ 176261 h 606792"/>
                  <a:gd name="connsiteX83" fmla="*/ 129571 w 570592"/>
                  <a:gd name="connsiteY83" fmla="*/ 195030 h 606792"/>
                  <a:gd name="connsiteX84" fmla="*/ 108064 w 570592"/>
                  <a:gd name="connsiteY84" fmla="*/ 207391 h 606792"/>
                  <a:gd name="connsiteX85" fmla="*/ 95689 w 570592"/>
                  <a:gd name="connsiteY85" fmla="*/ 204075 h 606792"/>
                  <a:gd name="connsiteX86" fmla="*/ 47319 w 570592"/>
                  <a:gd name="connsiteY86" fmla="*/ 176186 h 606792"/>
                  <a:gd name="connsiteX87" fmla="*/ 38263 w 570592"/>
                  <a:gd name="connsiteY87" fmla="*/ 142418 h 606792"/>
                  <a:gd name="connsiteX88" fmla="*/ 59770 w 570592"/>
                  <a:gd name="connsiteY88" fmla="*/ 129981 h 606792"/>
                  <a:gd name="connsiteX89" fmla="*/ 285293 w 570592"/>
                  <a:gd name="connsiteY89" fmla="*/ 111493 h 606792"/>
                  <a:gd name="connsiteX90" fmla="*/ 458957 w 570592"/>
                  <a:gd name="connsiteY90" fmla="*/ 284882 h 606792"/>
                  <a:gd name="connsiteX91" fmla="*/ 365899 w 570592"/>
                  <a:gd name="connsiteY91" fmla="*/ 437623 h 606792"/>
                  <a:gd name="connsiteX92" fmla="*/ 365899 w 570592"/>
                  <a:gd name="connsiteY92" fmla="*/ 526390 h 606792"/>
                  <a:gd name="connsiteX93" fmla="*/ 328313 w 570592"/>
                  <a:gd name="connsiteY93" fmla="*/ 569266 h 606792"/>
                  <a:gd name="connsiteX94" fmla="*/ 285293 w 570592"/>
                  <a:gd name="connsiteY94" fmla="*/ 606792 h 606792"/>
                  <a:gd name="connsiteX95" fmla="*/ 242349 w 570592"/>
                  <a:gd name="connsiteY95" fmla="*/ 569266 h 606792"/>
                  <a:gd name="connsiteX96" fmla="*/ 204688 w 570592"/>
                  <a:gd name="connsiteY96" fmla="*/ 526314 h 606792"/>
                  <a:gd name="connsiteX97" fmla="*/ 204688 w 570592"/>
                  <a:gd name="connsiteY97" fmla="*/ 437623 h 606792"/>
                  <a:gd name="connsiteX98" fmla="*/ 111705 w 570592"/>
                  <a:gd name="connsiteY98" fmla="*/ 284882 h 606792"/>
                  <a:gd name="connsiteX99" fmla="*/ 285293 w 570592"/>
                  <a:gd name="connsiteY99" fmla="*/ 111493 h 606792"/>
                  <a:gd name="connsiteX100" fmla="*/ 415515 w 570592"/>
                  <a:gd name="connsiteY100" fmla="*/ 34859 h 606792"/>
                  <a:gd name="connsiteX101" fmla="*/ 427892 w 570592"/>
                  <a:gd name="connsiteY101" fmla="*/ 38099 h 606792"/>
                  <a:gd name="connsiteX102" fmla="*/ 439439 w 570592"/>
                  <a:gd name="connsiteY102" fmla="*/ 53171 h 606792"/>
                  <a:gd name="connsiteX103" fmla="*/ 436949 w 570592"/>
                  <a:gd name="connsiteY103" fmla="*/ 71859 h 606792"/>
                  <a:gd name="connsiteX104" fmla="*/ 409024 w 570592"/>
                  <a:gd name="connsiteY104" fmla="*/ 120163 h 606792"/>
                  <a:gd name="connsiteX105" fmla="*/ 387590 w 570592"/>
                  <a:gd name="connsiteY105" fmla="*/ 132522 h 606792"/>
                  <a:gd name="connsiteX106" fmla="*/ 375213 w 570592"/>
                  <a:gd name="connsiteY106" fmla="*/ 129206 h 606792"/>
                  <a:gd name="connsiteX107" fmla="*/ 363666 w 570592"/>
                  <a:gd name="connsiteY107" fmla="*/ 114210 h 606792"/>
                  <a:gd name="connsiteX108" fmla="*/ 366156 w 570592"/>
                  <a:gd name="connsiteY108" fmla="*/ 95446 h 606792"/>
                  <a:gd name="connsiteX109" fmla="*/ 394081 w 570592"/>
                  <a:gd name="connsiteY109" fmla="*/ 47142 h 606792"/>
                  <a:gd name="connsiteX110" fmla="*/ 415515 w 570592"/>
                  <a:gd name="connsiteY110" fmla="*/ 34859 h 606792"/>
                  <a:gd name="connsiteX111" fmla="*/ 155005 w 570592"/>
                  <a:gd name="connsiteY111" fmla="*/ 34789 h 606792"/>
                  <a:gd name="connsiteX112" fmla="*/ 176517 w 570592"/>
                  <a:gd name="connsiteY112" fmla="*/ 47148 h 606792"/>
                  <a:gd name="connsiteX113" fmla="*/ 204370 w 570592"/>
                  <a:gd name="connsiteY113" fmla="*/ 95376 h 606792"/>
                  <a:gd name="connsiteX114" fmla="*/ 206860 w 570592"/>
                  <a:gd name="connsiteY114" fmla="*/ 114140 h 606792"/>
                  <a:gd name="connsiteX115" fmla="*/ 195236 w 570592"/>
                  <a:gd name="connsiteY115" fmla="*/ 129136 h 606792"/>
                  <a:gd name="connsiteX116" fmla="*/ 182933 w 570592"/>
                  <a:gd name="connsiteY116" fmla="*/ 132452 h 606792"/>
                  <a:gd name="connsiteX117" fmla="*/ 161421 w 570592"/>
                  <a:gd name="connsiteY117" fmla="*/ 120093 h 606792"/>
                  <a:gd name="connsiteX118" fmla="*/ 133568 w 570592"/>
                  <a:gd name="connsiteY118" fmla="*/ 71865 h 606792"/>
                  <a:gd name="connsiteX119" fmla="*/ 131078 w 570592"/>
                  <a:gd name="connsiteY119" fmla="*/ 53176 h 606792"/>
                  <a:gd name="connsiteX120" fmla="*/ 142626 w 570592"/>
                  <a:gd name="connsiteY120" fmla="*/ 38180 h 606792"/>
                  <a:gd name="connsiteX121" fmla="*/ 155005 w 570592"/>
                  <a:gd name="connsiteY121" fmla="*/ 34789 h 606792"/>
                  <a:gd name="connsiteX122" fmla="*/ 285297 w 570592"/>
                  <a:gd name="connsiteY122" fmla="*/ 0 h 606792"/>
                  <a:gd name="connsiteX123" fmla="*/ 310065 w 570592"/>
                  <a:gd name="connsiteY123" fmla="*/ 24721 h 606792"/>
                  <a:gd name="connsiteX124" fmla="*/ 310065 w 570592"/>
                  <a:gd name="connsiteY124" fmla="*/ 80492 h 606792"/>
                  <a:gd name="connsiteX125" fmla="*/ 285297 w 570592"/>
                  <a:gd name="connsiteY125" fmla="*/ 105213 h 606792"/>
                  <a:gd name="connsiteX126" fmla="*/ 260528 w 570592"/>
                  <a:gd name="connsiteY126" fmla="*/ 80492 h 606792"/>
                  <a:gd name="connsiteX127" fmla="*/ 260528 w 570592"/>
                  <a:gd name="connsiteY127" fmla="*/ 24721 h 606792"/>
                  <a:gd name="connsiteX128" fmla="*/ 285297 w 570592"/>
                  <a:gd name="connsiteY128" fmla="*/ 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570592" h="606792">
                    <a:moveTo>
                      <a:pt x="254274" y="495344"/>
                    </a:moveTo>
                    <a:lnTo>
                      <a:pt x="254274" y="520211"/>
                    </a:lnTo>
                    <a:lnTo>
                      <a:pt x="316388" y="520211"/>
                    </a:lnTo>
                    <a:lnTo>
                      <a:pt x="316388" y="495344"/>
                    </a:lnTo>
                    <a:close/>
                    <a:moveTo>
                      <a:pt x="462463" y="362283"/>
                    </a:moveTo>
                    <a:cubicBezTo>
                      <a:pt x="466841" y="362283"/>
                      <a:pt x="471068" y="363413"/>
                      <a:pt x="474842" y="365597"/>
                    </a:cubicBezTo>
                    <a:lnTo>
                      <a:pt x="523225" y="393462"/>
                    </a:lnTo>
                    <a:cubicBezTo>
                      <a:pt x="528961" y="396775"/>
                      <a:pt x="533112" y="402122"/>
                      <a:pt x="534773" y="408449"/>
                    </a:cubicBezTo>
                    <a:cubicBezTo>
                      <a:pt x="536509" y="414850"/>
                      <a:pt x="535603" y="421553"/>
                      <a:pt x="532282" y="427201"/>
                    </a:cubicBezTo>
                    <a:cubicBezTo>
                      <a:pt x="527904" y="434883"/>
                      <a:pt x="519677" y="439552"/>
                      <a:pt x="510846" y="439552"/>
                    </a:cubicBezTo>
                    <a:cubicBezTo>
                      <a:pt x="506543" y="439552"/>
                      <a:pt x="502241" y="438422"/>
                      <a:pt x="498467" y="436238"/>
                    </a:cubicBezTo>
                    <a:lnTo>
                      <a:pt x="450084" y="408373"/>
                    </a:lnTo>
                    <a:cubicBezTo>
                      <a:pt x="444348" y="405060"/>
                      <a:pt x="440272" y="399788"/>
                      <a:pt x="438536" y="393386"/>
                    </a:cubicBezTo>
                    <a:cubicBezTo>
                      <a:pt x="436800" y="386985"/>
                      <a:pt x="437706" y="380358"/>
                      <a:pt x="441027" y="374634"/>
                    </a:cubicBezTo>
                    <a:cubicBezTo>
                      <a:pt x="445405" y="367028"/>
                      <a:pt x="453632" y="362283"/>
                      <a:pt x="462463" y="362283"/>
                    </a:cubicBezTo>
                    <a:close/>
                    <a:moveTo>
                      <a:pt x="107993" y="362283"/>
                    </a:moveTo>
                    <a:cubicBezTo>
                      <a:pt x="116822" y="362283"/>
                      <a:pt x="125048" y="367028"/>
                      <a:pt x="129500" y="374634"/>
                    </a:cubicBezTo>
                    <a:cubicBezTo>
                      <a:pt x="132821" y="380358"/>
                      <a:pt x="133651" y="387060"/>
                      <a:pt x="131991" y="393386"/>
                    </a:cubicBezTo>
                    <a:cubicBezTo>
                      <a:pt x="130255" y="399788"/>
                      <a:pt x="126180" y="405135"/>
                      <a:pt x="120445" y="408449"/>
                    </a:cubicBezTo>
                    <a:lnTo>
                      <a:pt x="72147" y="436238"/>
                    </a:lnTo>
                    <a:cubicBezTo>
                      <a:pt x="68374" y="438422"/>
                      <a:pt x="64073" y="439552"/>
                      <a:pt x="59696" y="439552"/>
                    </a:cubicBezTo>
                    <a:cubicBezTo>
                      <a:pt x="50942" y="439552"/>
                      <a:pt x="42716" y="434883"/>
                      <a:pt x="38264" y="427201"/>
                    </a:cubicBezTo>
                    <a:cubicBezTo>
                      <a:pt x="31472" y="415453"/>
                      <a:pt x="35472" y="400315"/>
                      <a:pt x="47320" y="393462"/>
                    </a:cubicBezTo>
                    <a:lnTo>
                      <a:pt x="95617" y="365672"/>
                    </a:lnTo>
                    <a:cubicBezTo>
                      <a:pt x="99390" y="363488"/>
                      <a:pt x="103692" y="362283"/>
                      <a:pt x="107993" y="362283"/>
                    </a:cubicBezTo>
                    <a:close/>
                    <a:moveTo>
                      <a:pt x="489992" y="260034"/>
                    </a:moveTo>
                    <a:lnTo>
                      <a:pt x="545838" y="260034"/>
                    </a:lnTo>
                    <a:cubicBezTo>
                      <a:pt x="559498" y="260034"/>
                      <a:pt x="570592" y="271193"/>
                      <a:pt x="570592" y="284840"/>
                    </a:cubicBezTo>
                    <a:cubicBezTo>
                      <a:pt x="570592" y="298487"/>
                      <a:pt x="559498" y="309571"/>
                      <a:pt x="545838" y="309571"/>
                    </a:cubicBezTo>
                    <a:lnTo>
                      <a:pt x="489992" y="309571"/>
                    </a:lnTo>
                    <a:cubicBezTo>
                      <a:pt x="476332" y="309571"/>
                      <a:pt x="465238" y="298487"/>
                      <a:pt x="465238" y="284840"/>
                    </a:cubicBezTo>
                    <a:cubicBezTo>
                      <a:pt x="465238" y="271193"/>
                      <a:pt x="476332" y="260034"/>
                      <a:pt x="489992" y="260034"/>
                    </a:cubicBezTo>
                    <a:close/>
                    <a:moveTo>
                      <a:pt x="24829" y="260034"/>
                    </a:moveTo>
                    <a:lnTo>
                      <a:pt x="80600" y="260034"/>
                    </a:lnTo>
                    <a:cubicBezTo>
                      <a:pt x="94260" y="260034"/>
                      <a:pt x="105354" y="271193"/>
                      <a:pt x="105354" y="284840"/>
                    </a:cubicBezTo>
                    <a:cubicBezTo>
                      <a:pt x="105354" y="298412"/>
                      <a:pt x="94260" y="309571"/>
                      <a:pt x="80600" y="309571"/>
                    </a:cubicBezTo>
                    <a:lnTo>
                      <a:pt x="24829" y="309571"/>
                    </a:lnTo>
                    <a:cubicBezTo>
                      <a:pt x="11169" y="309571"/>
                      <a:pt x="0" y="298487"/>
                      <a:pt x="0" y="284840"/>
                    </a:cubicBezTo>
                    <a:cubicBezTo>
                      <a:pt x="0" y="271193"/>
                      <a:pt x="11169" y="260034"/>
                      <a:pt x="24829" y="260034"/>
                    </a:cubicBezTo>
                    <a:close/>
                    <a:moveTo>
                      <a:pt x="285185" y="185305"/>
                    </a:moveTo>
                    <a:lnTo>
                      <a:pt x="325864" y="185305"/>
                    </a:lnTo>
                    <a:cubicBezTo>
                      <a:pt x="330996" y="185305"/>
                      <a:pt x="333713" y="189224"/>
                      <a:pt x="331902" y="193972"/>
                    </a:cubicBezTo>
                    <a:lnTo>
                      <a:pt x="308506" y="257959"/>
                    </a:lnTo>
                    <a:cubicBezTo>
                      <a:pt x="306770" y="262782"/>
                      <a:pt x="309487" y="266626"/>
                      <a:pt x="314543" y="266626"/>
                    </a:cubicBezTo>
                    <a:lnTo>
                      <a:pt x="328959" y="266626"/>
                    </a:lnTo>
                    <a:cubicBezTo>
                      <a:pt x="334091" y="266626"/>
                      <a:pt x="335751" y="269942"/>
                      <a:pt x="332657" y="274012"/>
                    </a:cubicBezTo>
                    <a:lnTo>
                      <a:pt x="253487" y="378395"/>
                    </a:lnTo>
                    <a:cubicBezTo>
                      <a:pt x="250392" y="382465"/>
                      <a:pt x="248430" y="381636"/>
                      <a:pt x="249109" y="376586"/>
                    </a:cubicBezTo>
                    <a:lnTo>
                      <a:pt x="257336" y="313580"/>
                    </a:lnTo>
                    <a:cubicBezTo>
                      <a:pt x="258015" y="308530"/>
                      <a:pt x="254392" y="304385"/>
                      <a:pt x="249260" y="304385"/>
                    </a:cubicBezTo>
                    <a:lnTo>
                      <a:pt x="241562" y="304385"/>
                    </a:lnTo>
                    <a:cubicBezTo>
                      <a:pt x="236430" y="304385"/>
                      <a:pt x="233713" y="300541"/>
                      <a:pt x="235524" y="295718"/>
                    </a:cubicBezTo>
                    <a:lnTo>
                      <a:pt x="272732" y="193972"/>
                    </a:lnTo>
                    <a:cubicBezTo>
                      <a:pt x="274543" y="189224"/>
                      <a:pt x="280053" y="185305"/>
                      <a:pt x="285185" y="185305"/>
                    </a:cubicBezTo>
                    <a:close/>
                    <a:moveTo>
                      <a:pt x="285293" y="160925"/>
                    </a:moveTo>
                    <a:cubicBezTo>
                      <a:pt x="216915" y="160925"/>
                      <a:pt x="161215" y="216536"/>
                      <a:pt x="161215" y="284882"/>
                    </a:cubicBezTo>
                    <a:cubicBezTo>
                      <a:pt x="161215" y="331601"/>
                      <a:pt x="187706" y="373874"/>
                      <a:pt x="230273" y="395199"/>
                    </a:cubicBezTo>
                    <a:lnTo>
                      <a:pt x="250877" y="405447"/>
                    </a:lnTo>
                    <a:lnTo>
                      <a:pt x="254274" y="407105"/>
                    </a:lnTo>
                    <a:lnTo>
                      <a:pt x="254274" y="410948"/>
                    </a:lnTo>
                    <a:lnTo>
                      <a:pt x="254274" y="445912"/>
                    </a:lnTo>
                    <a:lnTo>
                      <a:pt x="316388" y="445912"/>
                    </a:lnTo>
                    <a:lnTo>
                      <a:pt x="316388" y="410948"/>
                    </a:lnTo>
                    <a:lnTo>
                      <a:pt x="316388" y="407105"/>
                    </a:lnTo>
                    <a:lnTo>
                      <a:pt x="319785" y="405447"/>
                    </a:lnTo>
                    <a:lnTo>
                      <a:pt x="340313" y="395199"/>
                    </a:lnTo>
                    <a:cubicBezTo>
                      <a:pt x="382956" y="373874"/>
                      <a:pt x="409371" y="331601"/>
                      <a:pt x="409371" y="284882"/>
                    </a:cubicBezTo>
                    <a:cubicBezTo>
                      <a:pt x="409371" y="216536"/>
                      <a:pt x="353747" y="160925"/>
                      <a:pt x="285293" y="160925"/>
                    </a:cubicBezTo>
                    <a:close/>
                    <a:moveTo>
                      <a:pt x="510845" y="130052"/>
                    </a:moveTo>
                    <a:cubicBezTo>
                      <a:pt x="519752" y="130052"/>
                      <a:pt x="527979" y="134801"/>
                      <a:pt x="532282" y="142414"/>
                    </a:cubicBezTo>
                    <a:cubicBezTo>
                      <a:pt x="535603" y="148143"/>
                      <a:pt x="536509" y="154777"/>
                      <a:pt x="534773" y="161184"/>
                    </a:cubicBezTo>
                    <a:cubicBezTo>
                      <a:pt x="533112" y="167516"/>
                      <a:pt x="528961" y="172868"/>
                      <a:pt x="523224" y="176185"/>
                    </a:cubicBezTo>
                    <a:lnTo>
                      <a:pt x="474839" y="204075"/>
                    </a:lnTo>
                    <a:cubicBezTo>
                      <a:pt x="471065" y="206261"/>
                      <a:pt x="466762" y="207392"/>
                      <a:pt x="462460" y="207392"/>
                    </a:cubicBezTo>
                    <a:cubicBezTo>
                      <a:pt x="453628" y="207392"/>
                      <a:pt x="445401" y="202643"/>
                      <a:pt x="441098" y="195030"/>
                    </a:cubicBezTo>
                    <a:cubicBezTo>
                      <a:pt x="437777" y="189301"/>
                      <a:pt x="436871" y="182667"/>
                      <a:pt x="438532" y="176260"/>
                    </a:cubicBezTo>
                    <a:cubicBezTo>
                      <a:pt x="440268" y="169853"/>
                      <a:pt x="444419" y="164501"/>
                      <a:pt x="450081" y="161259"/>
                    </a:cubicBezTo>
                    <a:lnTo>
                      <a:pt x="498541" y="133293"/>
                    </a:lnTo>
                    <a:cubicBezTo>
                      <a:pt x="502315" y="131183"/>
                      <a:pt x="506542" y="130052"/>
                      <a:pt x="510845" y="130052"/>
                    </a:cubicBezTo>
                    <a:close/>
                    <a:moveTo>
                      <a:pt x="59770" y="129981"/>
                    </a:moveTo>
                    <a:cubicBezTo>
                      <a:pt x="64071" y="129981"/>
                      <a:pt x="68297" y="131187"/>
                      <a:pt x="72070" y="133297"/>
                    </a:cubicBezTo>
                    <a:lnTo>
                      <a:pt x="120440" y="161262"/>
                    </a:lnTo>
                    <a:cubicBezTo>
                      <a:pt x="126175" y="164578"/>
                      <a:pt x="130325" y="169854"/>
                      <a:pt x="132061" y="176261"/>
                    </a:cubicBezTo>
                    <a:cubicBezTo>
                      <a:pt x="133721" y="182668"/>
                      <a:pt x="132891" y="189301"/>
                      <a:pt x="129571" y="195030"/>
                    </a:cubicBezTo>
                    <a:cubicBezTo>
                      <a:pt x="125119" y="202642"/>
                      <a:pt x="116893" y="207391"/>
                      <a:pt x="108064" y="207391"/>
                    </a:cubicBezTo>
                    <a:cubicBezTo>
                      <a:pt x="103763" y="207391"/>
                      <a:pt x="99462" y="206260"/>
                      <a:pt x="95689" y="204075"/>
                    </a:cubicBezTo>
                    <a:lnTo>
                      <a:pt x="47319" y="176186"/>
                    </a:lnTo>
                    <a:cubicBezTo>
                      <a:pt x="35547" y="169327"/>
                      <a:pt x="31472" y="154176"/>
                      <a:pt x="38263" y="142418"/>
                    </a:cubicBezTo>
                    <a:cubicBezTo>
                      <a:pt x="42640" y="134730"/>
                      <a:pt x="50865" y="129981"/>
                      <a:pt x="59770" y="129981"/>
                    </a:cubicBezTo>
                    <a:close/>
                    <a:moveTo>
                      <a:pt x="285293" y="111493"/>
                    </a:moveTo>
                    <a:cubicBezTo>
                      <a:pt x="381069" y="111493"/>
                      <a:pt x="458957" y="189258"/>
                      <a:pt x="458957" y="284882"/>
                    </a:cubicBezTo>
                    <a:cubicBezTo>
                      <a:pt x="458957" y="349233"/>
                      <a:pt x="423409" y="407406"/>
                      <a:pt x="365899" y="437623"/>
                    </a:cubicBezTo>
                    <a:lnTo>
                      <a:pt x="365899" y="526390"/>
                    </a:lnTo>
                    <a:cubicBezTo>
                      <a:pt x="365899" y="548242"/>
                      <a:pt x="349521" y="566478"/>
                      <a:pt x="328313" y="569266"/>
                    </a:cubicBezTo>
                    <a:cubicBezTo>
                      <a:pt x="325445" y="590440"/>
                      <a:pt x="307256" y="606792"/>
                      <a:pt x="285293" y="606792"/>
                    </a:cubicBezTo>
                    <a:cubicBezTo>
                      <a:pt x="263331" y="606792"/>
                      <a:pt x="245142" y="590440"/>
                      <a:pt x="242349" y="569266"/>
                    </a:cubicBezTo>
                    <a:cubicBezTo>
                      <a:pt x="221141" y="566478"/>
                      <a:pt x="204688" y="548242"/>
                      <a:pt x="204688" y="526314"/>
                    </a:cubicBezTo>
                    <a:lnTo>
                      <a:pt x="204688" y="437623"/>
                    </a:lnTo>
                    <a:cubicBezTo>
                      <a:pt x="147253" y="407406"/>
                      <a:pt x="111705" y="349233"/>
                      <a:pt x="111705" y="284882"/>
                    </a:cubicBezTo>
                    <a:cubicBezTo>
                      <a:pt x="111705" y="189258"/>
                      <a:pt x="189593" y="111493"/>
                      <a:pt x="285293" y="111493"/>
                    </a:cubicBezTo>
                    <a:close/>
                    <a:moveTo>
                      <a:pt x="415515" y="34859"/>
                    </a:moveTo>
                    <a:cubicBezTo>
                      <a:pt x="419817" y="34859"/>
                      <a:pt x="424118" y="35989"/>
                      <a:pt x="427892" y="38099"/>
                    </a:cubicBezTo>
                    <a:cubicBezTo>
                      <a:pt x="433628" y="41415"/>
                      <a:pt x="437703" y="46765"/>
                      <a:pt x="439439" y="53171"/>
                    </a:cubicBezTo>
                    <a:cubicBezTo>
                      <a:pt x="441175" y="59576"/>
                      <a:pt x="440269" y="66208"/>
                      <a:pt x="436949" y="71859"/>
                    </a:cubicBezTo>
                    <a:lnTo>
                      <a:pt x="409024" y="120163"/>
                    </a:lnTo>
                    <a:cubicBezTo>
                      <a:pt x="404647" y="127774"/>
                      <a:pt x="396420" y="132522"/>
                      <a:pt x="387590" y="132522"/>
                    </a:cubicBezTo>
                    <a:cubicBezTo>
                      <a:pt x="383213" y="132522"/>
                      <a:pt x="378987" y="131392"/>
                      <a:pt x="375213" y="129206"/>
                    </a:cubicBezTo>
                    <a:cubicBezTo>
                      <a:pt x="369477" y="125966"/>
                      <a:pt x="365402" y="120616"/>
                      <a:pt x="363666" y="114210"/>
                    </a:cubicBezTo>
                    <a:cubicBezTo>
                      <a:pt x="361930" y="107805"/>
                      <a:pt x="362836" y="101173"/>
                      <a:pt x="366156" y="95446"/>
                    </a:cubicBezTo>
                    <a:lnTo>
                      <a:pt x="394081" y="47142"/>
                    </a:lnTo>
                    <a:cubicBezTo>
                      <a:pt x="398458" y="39607"/>
                      <a:pt x="406685" y="34859"/>
                      <a:pt x="415515" y="34859"/>
                    </a:cubicBezTo>
                    <a:close/>
                    <a:moveTo>
                      <a:pt x="155005" y="34789"/>
                    </a:moveTo>
                    <a:cubicBezTo>
                      <a:pt x="163761" y="34789"/>
                      <a:pt x="171988" y="39537"/>
                      <a:pt x="176517" y="47148"/>
                    </a:cubicBezTo>
                    <a:lnTo>
                      <a:pt x="204370" y="95376"/>
                    </a:lnTo>
                    <a:cubicBezTo>
                      <a:pt x="207691" y="101103"/>
                      <a:pt x="208521" y="107735"/>
                      <a:pt x="206860" y="114140"/>
                    </a:cubicBezTo>
                    <a:cubicBezTo>
                      <a:pt x="205124" y="120546"/>
                      <a:pt x="201048" y="125821"/>
                      <a:pt x="195236" y="129136"/>
                    </a:cubicBezTo>
                    <a:cubicBezTo>
                      <a:pt x="191538" y="131322"/>
                      <a:pt x="187235" y="132452"/>
                      <a:pt x="182933" y="132452"/>
                    </a:cubicBezTo>
                    <a:cubicBezTo>
                      <a:pt x="174102" y="132452"/>
                      <a:pt x="165874" y="127704"/>
                      <a:pt x="161421" y="120093"/>
                    </a:cubicBezTo>
                    <a:lnTo>
                      <a:pt x="133568" y="71865"/>
                    </a:lnTo>
                    <a:cubicBezTo>
                      <a:pt x="130247" y="66213"/>
                      <a:pt x="129417" y="59506"/>
                      <a:pt x="131078" y="53176"/>
                    </a:cubicBezTo>
                    <a:cubicBezTo>
                      <a:pt x="132814" y="46771"/>
                      <a:pt x="136890" y="41420"/>
                      <a:pt x="142626" y="38180"/>
                    </a:cubicBezTo>
                    <a:cubicBezTo>
                      <a:pt x="146400" y="35995"/>
                      <a:pt x="150627" y="34789"/>
                      <a:pt x="155005" y="34789"/>
                    </a:cubicBezTo>
                    <a:close/>
                    <a:moveTo>
                      <a:pt x="285297" y="0"/>
                    </a:moveTo>
                    <a:cubicBezTo>
                      <a:pt x="298964" y="0"/>
                      <a:pt x="310065" y="11079"/>
                      <a:pt x="310065" y="24721"/>
                    </a:cubicBezTo>
                    <a:lnTo>
                      <a:pt x="310065" y="80492"/>
                    </a:lnTo>
                    <a:cubicBezTo>
                      <a:pt x="310065" y="94134"/>
                      <a:pt x="298964" y="105213"/>
                      <a:pt x="285297" y="105213"/>
                    </a:cubicBezTo>
                    <a:cubicBezTo>
                      <a:pt x="271629" y="105213"/>
                      <a:pt x="260528" y="94134"/>
                      <a:pt x="260528" y="80492"/>
                    </a:cubicBezTo>
                    <a:lnTo>
                      <a:pt x="260528" y="24721"/>
                    </a:lnTo>
                    <a:cubicBezTo>
                      <a:pt x="260528" y="11079"/>
                      <a:pt x="271629" y="0"/>
                      <a:pt x="285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9" name="íšḷîḍé">
              <a:extLst>
                <a:ext uri="{FF2B5EF4-FFF2-40B4-BE49-F238E27FC236}">
                  <a16:creationId xmlns:a16="http://schemas.microsoft.com/office/drawing/2014/main" xmlns="" id="{F84AFB1D-0798-4132-A51B-575E5D1FC957}"/>
                </a:ext>
              </a:extLst>
            </p:cNvPr>
            <p:cNvGrpSpPr/>
            <p:nvPr/>
          </p:nvGrpSpPr>
          <p:grpSpPr>
            <a:xfrm>
              <a:off x="673100" y="3802790"/>
              <a:ext cx="3070225" cy="2180184"/>
              <a:chOff x="673100" y="3802790"/>
              <a:chExt cx="3070225" cy="2180184"/>
            </a:xfrm>
          </p:grpSpPr>
          <p:sp>
            <p:nvSpPr>
              <p:cNvPr id="60" name="ïśļiḓé">
                <a:extLst>
                  <a:ext uri="{FF2B5EF4-FFF2-40B4-BE49-F238E27FC236}">
                    <a16:creationId xmlns:a16="http://schemas.microsoft.com/office/drawing/2014/main" xmlns="" id="{140435FE-102B-420B-A3AA-3B3D08F9F8B1}"/>
                  </a:ext>
                </a:extLst>
              </p:cNvPr>
              <p:cNvSpPr/>
              <p:nvPr/>
            </p:nvSpPr>
            <p:spPr bwMode="auto">
              <a:xfrm>
                <a:off x="673100" y="3802790"/>
                <a:ext cx="3070225" cy="2180184"/>
              </a:xfrm>
              <a:custGeom>
                <a:avLst/>
                <a:gdLst>
                  <a:gd name="T0" fmla="*/ 559 w 1046"/>
                  <a:gd name="T1" fmla="*/ 39 h 650"/>
                  <a:gd name="T2" fmla="*/ 523 w 1046"/>
                  <a:gd name="T3" fmla="*/ 0 h 650"/>
                  <a:gd name="T4" fmla="*/ 487 w 1046"/>
                  <a:gd name="T5" fmla="*/ 39 h 650"/>
                  <a:gd name="T6" fmla="*/ 0 w 1046"/>
                  <a:gd name="T7" fmla="*/ 39 h 650"/>
                  <a:gd name="T8" fmla="*/ 0 w 1046"/>
                  <a:gd name="T9" fmla="*/ 650 h 650"/>
                  <a:gd name="T10" fmla="*/ 523 w 1046"/>
                  <a:gd name="T11" fmla="*/ 609 h 650"/>
                  <a:gd name="T12" fmla="*/ 1046 w 1046"/>
                  <a:gd name="T13" fmla="*/ 650 h 650"/>
                  <a:gd name="T14" fmla="*/ 1046 w 1046"/>
                  <a:gd name="T15" fmla="*/ 39 h 650"/>
                  <a:gd name="T16" fmla="*/ 559 w 1046"/>
                  <a:gd name="T17" fmla="*/ 3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6" h="650">
                    <a:moveTo>
                      <a:pt x="559" y="39"/>
                    </a:moveTo>
                    <a:cubicBezTo>
                      <a:pt x="523" y="0"/>
                      <a:pt x="523" y="0"/>
                      <a:pt x="523" y="0"/>
                    </a:cubicBezTo>
                    <a:cubicBezTo>
                      <a:pt x="487" y="39"/>
                      <a:pt x="487" y="39"/>
                      <a:pt x="487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650"/>
                      <a:pt x="0" y="650"/>
                      <a:pt x="0" y="650"/>
                    </a:cubicBezTo>
                    <a:cubicBezTo>
                      <a:pt x="142" y="625"/>
                      <a:pt x="324" y="609"/>
                      <a:pt x="523" y="609"/>
                    </a:cubicBezTo>
                    <a:cubicBezTo>
                      <a:pt x="722" y="609"/>
                      <a:pt x="904" y="625"/>
                      <a:pt x="1046" y="650"/>
                    </a:cubicBezTo>
                    <a:cubicBezTo>
                      <a:pt x="1046" y="39"/>
                      <a:pt x="1046" y="39"/>
                      <a:pt x="1046" y="39"/>
                    </a:cubicBezTo>
                    <a:lnTo>
                      <a:pt x="559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3000" sy="103000" algn="ctr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í$ľîďe">
                <a:extLst>
                  <a:ext uri="{FF2B5EF4-FFF2-40B4-BE49-F238E27FC236}">
                    <a16:creationId xmlns:a16="http://schemas.microsoft.com/office/drawing/2014/main" xmlns="" id="{E5FBDF7B-2B41-4686-A46A-B41F9D805CE5}"/>
                  </a:ext>
                </a:extLst>
              </p:cNvPr>
              <p:cNvSpPr txBox="1"/>
              <p:nvPr/>
            </p:nvSpPr>
            <p:spPr bwMode="auto">
              <a:xfrm>
                <a:off x="907392" y="4230235"/>
                <a:ext cx="2601640" cy="503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  <a:endParaRPr lang="en-US" altLang="zh-CN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6" name="îsḷïḍé">
            <a:extLst>
              <a:ext uri="{FF2B5EF4-FFF2-40B4-BE49-F238E27FC236}">
                <a16:creationId xmlns:a16="http://schemas.microsoft.com/office/drawing/2014/main" xmlns="" id="{AF7AC5FC-1FBC-4A72-95EC-9CD6FF4EF35C}"/>
              </a:ext>
            </a:extLst>
          </p:cNvPr>
          <p:cNvGrpSpPr/>
          <p:nvPr/>
        </p:nvGrpSpPr>
        <p:grpSpPr>
          <a:xfrm>
            <a:off x="8049668" y="2493052"/>
            <a:ext cx="2728822" cy="2873701"/>
            <a:chOff x="673100" y="2707430"/>
            <a:chExt cx="3070225" cy="3275544"/>
          </a:xfrm>
        </p:grpSpPr>
        <p:grpSp>
          <p:nvGrpSpPr>
            <p:cNvPr id="50" name="išḷïḓè">
              <a:extLst>
                <a:ext uri="{FF2B5EF4-FFF2-40B4-BE49-F238E27FC236}">
                  <a16:creationId xmlns:a16="http://schemas.microsoft.com/office/drawing/2014/main" xmlns="" id="{571CC5EF-FD4A-4D0E-9349-8B50D9F51E81}"/>
                </a:ext>
              </a:extLst>
            </p:cNvPr>
            <p:cNvGrpSpPr/>
            <p:nvPr/>
          </p:nvGrpSpPr>
          <p:grpSpPr>
            <a:xfrm>
              <a:off x="1750534" y="2707430"/>
              <a:ext cx="915356" cy="915356"/>
              <a:chOff x="1750534" y="2707430"/>
              <a:chExt cx="915356" cy="915356"/>
            </a:xfrm>
          </p:grpSpPr>
          <p:sp>
            <p:nvSpPr>
              <p:cNvPr id="56" name="ïşļïḍê">
                <a:extLst>
                  <a:ext uri="{FF2B5EF4-FFF2-40B4-BE49-F238E27FC236}">
                    <a16:creationId xmlns:a16="http://schemas.microsoft.com/office/drawing/2014/main" xmlns="" id="{6B4E5934-9DF7-47F5-B957-1F9327B00F82}"/>
                  </a:ext>
                </a:extLst>
              </p:cNvPr>
              <p:cNvSpPr/>
              <p:nvPr/>
            </p:nvSpPr>
            <p:spPr>
              <a:xfrm>
                <a:off x="1750534" y="2707430"/>
                <a:ext cx="915356" cy="9153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îṩlîḍé">
                <a:extLst>
                  <a:ext uri="{FF2B5EF4-FFF2-40B4-BE49-F238E27FC236}">
                    <a16:creationId xmlns:a16="http://schemas.microsoft.com/office/drawing/2014/main" xmlns="" id="{C4574184-0F14-42EA-AC97-386D48A8BD12}"/>
                  </a:ext>
                </a:extLst>
              </p:cNvPr>
              <p:cNvSpPr/>
              <p:nvPr/>
            </p:nvSpPr>
            <p:spPr bwMode="auto">
              <a:xfrm>
                <a:off x="1946973" y="2887296"/>
                <a:ext cx="522478" cy="555626"/>
              </a:xfrm>
              <a:custGeom>
                <a:avLst/>
                <a:gdLst>
                  <a:gd name="connsiteX0" fmla="*/ 254274 w 570592"/>
                  <a:gd name="connsiteY0" fmla="*/ 495344 h 606792"/>
                  <a:gd name="connsiteX1" fmla="*/ 254274 w 570592"/>
                  <a:gd name="connsiteY1" fmla="*/ 520211 h 606792"/>
                  <a:gd name="connsiteX2" fmla="*/ 316388 w 570592"/>
                  <a:gd name="connsiteY2" fmla="*/ 520211 h 606792"/>
                  <a:gd name="connsiteX3" fmla="*/ 316388 w 570592"/>
                  <a:gd name="connsiteY3" fmla="*/ 495344 h 606792"/>
                  <a:gd name="connsiteX4" fmla="*/ 462463 w 570592"/>
                  <a:gd name="connsiteY4" fmla="*/ 362283 h 606792"/>
                  <a:gd name="connsiteX5" fmla="*/ 474842 w 570592"/>
                  <a:gd name="connsiteY5" fmla="*/ 365597 h 606792"/>
                  <a:gd name="connsiteX6" fmla="*/ 523225 w 570592"/>
                  <a:gd name="connsiteY6" fmla="*/ 393462 h 606792"/>
                  <a:gd name="connsiteX7" fmla="*/ 534773 w 570592"/>
                  <a:gd name="connsiteY7" fmla="*/ 408449 h 606792"/>
                  <a:gd name="connsiteX8" fmla="*/ 532282 w 570592"/>
                  <a:gd name="connsiteY8" fmla="*/ 427201 h 606792"/>
                  <a:gd name="connsiteX9" fmla="*/ 510846 w 570592"/>
                  <a:gd name="connsiteY9" fmla="*/ 439552 h 606792"/>
                  <a:gd name="connsiteX10" fmla="*/ 498467 w 570592"/>
                  <a:gd name="connsiteY10" fmla="*/ 436238 h 606792"/>
                  <a:gd name="connsiteX11" fmla="*/ 450084 w 570592"/>
                  <a:gd name="connsiteY11" fmla="*/ 408373 h 606792"/>
                  <a:gd name="connsiteX12" fmla="*/ 438536 w 570592"/>
                  <a:gd name="connsiteY12" fmla="*/ 393386 h 606792"/>
                  <a:gd name="connsiteX13" fmla="*/ 441027 w 570592"/>
                  <a:gd name="connsiteY13" fmla="*/ 374634 h 606792"/>
                  <a:gd name="connsiteX14" fmla="*/ 462463 w 570592"/>
                  <a:gd name="connsiteY14" fmla="*/ 362283 h 606792"/>
                  <a:gd name="connsiteX15" fmla="*/ 107993 w 570592"/>
                  <a:gd name="connsiteY15" fmla="*/ 362283 h 606792"/>
                  <a:gd name="connsiteX16" fmla="*/ 129500 w 570592"/>
                  <a:gd name="connsiteY16" fmla="*/ 374634 h 606792"/>
                  <a:gd name="connsiteX17" fmla="*/ 131991 w 570592"/>
                  <a:gd name="connsiteY17" fmla="*/ 393386 h 606792"/>
                  <a:gd name="connsiteX18" fmla="*/ 120445 w 570592"/>
                  <a:gd name="connsiteY18" fmla="*/ 408449 h 606792"/>
                  <a:gd name="connsiteX19" fmla="*/ 72147 w 570592"/>
                  <a:gd name="connsiteY19" fmla="*/ 436238 h 606792"/>
                  <a:gd name="connsiteX20" fmla="*/ 59696 w 570592"/>
                  <a:gd name="connsiteY20" fmla="*/ 439552 h 606792"/>
                  <a:gd name="connsiteX21" fmla="*/ 38264 w 570592"/>
                  <a:gd name="connsiteY21" fmla="*/ 427201 h 606792"/>
                  <a:gd name="connsiteX22" fmla="*/ 47320 w 570592"/>
                  <a:gd name="connsiteY22" fmla="*/ 393462 h 606792"/>
                  <a:gd name="connsiteX23" fmla="*/ 95617 w 570592"/>
                  <a:gd name="connsiteY23" fmla="*/ 365672 h 606792"/>
                  <a:gd name="connsiteX24" fmla="*/ 107993 w 570592"/>
                  <a:gd name="connsiteY24" fmla="*/ 362283 h 606792"/>
                  <a:gd name="connsiteX25" fmla="*/ 489992 w 570592"/>
                  <a:gd name="connsiteY25" fmla="*/ 260034 h 606792"/>
                  <a:gd name="connsiteX26" fmla="*/ 545838 w 570592"/>
                  <a:gd name="connsiteY26" fmla="*/ 260034 h 606792"/>
                  <a:gd name="connsiteX27" fmla="*/ 570592 w 570592"/>
                  <a:gd name="connsiteY27" fmla="*/ 284840 h 606792"/>
                  <a:gd name="connsiteX28" fmla="*/ 545838 w 570592"/>
                  <a:gd name="connsiteY28" fmla="*/ 309571 h 606792"/>
                  <a:gd name="connsiteX29" fmla="*/ 489992 w 570592"/>
                  <a:gd name="connsiteY29" fmla="*/ 309571 h 606792"/>
                  <a:gd name="connsiteX30" fmla="*/ 465238 w 570592"/>
                  <a:gd name="connsiteY30" fmla="*/ 284840 h 606792"/>
                  <a:gd name="connsiteX31" fmla="*/ 489992 w 570592"/>
                  <a:gd name="connsiteY31" fmla="*/ 260034 h 606792"/>
                  <a:gd name="connsiteX32" fmla="*/ 24829 w 570592"/>
                  <a:gd name="connsiteY32" fmla="*/ 260034 h 606792"/>
                  <a:gd name="connsiteX33" fmla="*/ 80600 w 570592"/>
                  <a:gd name="connsiteY33" fmla="*/ 260034 h 606792"/>
                  <a:gd name="connsiteX34" fmla="*/ 105354 w 570592"/>
                  <a:gd name="connsiteY34" fmla="*/ 284840 h 606792"/>
                  <a:gd name="connsiteX35" fmla="*/ 80600 w 570592"/>
                  <a:gd name="connsiteY35" fmla="*/ 309571 h 606792"/>
                  <a:gd name="connsiteX36" fmla="*/ 24829 w 570592"/>
                  <a:gd name="connsiteY36" fmla="*/ 309571 h 606792"/>
                  <a:gd name="connsiteX37" fmla="*/ 0 w 570592"/>
                  <a:gd name="connsiteY37" fmla="*/ 284840 h 606792"/>
                  <a:gd name="connsiteX38" fmla="*/ 24829 w 570592"/>
                  <a:gd name="connsiteY38" fmla="*/ 260034 h 606792"/>
                  <a:gd name="connsiteX39" fmla="*/ 285185 w 570592"/>
                  <a:gd name="connsiteY39" fmla="*/ 185305 h 606792"/>
                  <a:gd name="connsiteX40" fmla="*/ 325864 w 570592"/>
                  <a:gd name="connsiteY40" fmla="*/ 185305 h 606792"/>
                  <a:gd name="connsiteX41" fmla="*/ 331902 w 570592"/>
                  <a:gd name="connsiteY41" fmla="*/ 193972 h 606792"/>
                  <a:gd name="connsiteX42" fmla="*/ 308506 w 570592"/>
                  <a:gd name="connsiteY42" fmla="*/ 257959 h 606792"/>
                  <a:gd name="connsiteX43" fmla="*/ 314543 w 570592"/>
                  <a:gd name="connsiteY43" fmla="*/ 266626 h 606792"/>
                  <a:gd name="connsiteX44" fmla="*/ 328959 w 570592"/>
                  <a:gd name="connsiteY44" fmla="*/ 266626 h 606792"/>
                  <a:gd name="connsiteX45" fmla="*/ 332657 w 570592"/>
                  <a:gd name="connsiteY45" fmla="*/ 274012 h 606792"/>
                  <a:gd name="connsiteX46" fmla="*/ 253487 w 570592"/>
                  <a:gd name="connsiteY46" fmla="*/ 378395 h 606792"/>
                  <a:gd name="connsiteX47" fmla="*/ 249109 w 570592"/>
                  <a:gd name="connsiteY47" fmla="*/ 376586 h 606792"/>
                  <a:gd name="connsiteX48" fmla="*/ 257336 w 570592"/>
                  <a:gd name="connsiteY48" fmla="*/ 313580 h 606792"/>
                  <a:gd name="connsiteX49" fmla="*/ 249260 w 570592"/>
                  <a:gd name="connsiteY49" fmla="*/ 304385 h 606792"/>
                  <a:gd name="connsiteX50" fmla="*/ 241562 w 570592"/>
                  <a:gd name="connsiteY50" fmla="*/ 304385 h 606792"/>
                  <a:gd name="connsiteX51" fmla="*/ 235524 w 570592"/>
                  <a:gd name="connsiteY51" fmla="*/ 295718 h 606792"/>
                  <a:gd name="connsiteX52" fmla="*/ 272732 w 570592"/>
                  <a:gd name="connsiteY52" fmla="*/ 193972 h 606792"/>
                  <a:gd name="connsiteX53" fmla="*/ 285185 w 570592"/>
                  <a:gd name="connsiteY53" fmla="*/ 185305 h 606792"/>
                  <a:gd name="connsiteX54" fmla="*/ 285293 w 570592"/>
                  <a:gd name="connsiteY54" fmla="*/ 160925 h 606792"/>
                  <a:gd name="connsiteX55" fmla="*/ 161215 w 570592"/>
                  <a:gd name="connsiteY55" fmla="*/ 284882 h 606792"/>
                  <a:gd name="connsiteX56" fmla="*/ 230273 w 570592"/>
                  <a:gd name="connsiteY56" fmla="*/ 395199 h 606792"/>
                  <a:gd name="connsiteX57" fmla="*/ 250877 w 570592"/>
                  <a:gd name="connsiteY57" fmla="*/ 405447 h 606792"/>
                  <a:gd name="connsiteX58" fmla="*/ 254274 w 570592"/>
                  <a:gd name="connsiteY58" fmla="*/ 407105 h 606792"/>
                  <a:gd name="connsiteX59" fmla="*/ 254274 w 570592"/>
                  <a:gd name="connsiteY59" fmla="*/ 410948 h 606792"/>
                  <a:gd name="connsiteX60" fmla="*/ 254274 w 570592"/>
                  <a:gd name="connsiteY60" fmla="*/ 445912 h 606792"/>
                  <a:gd name="connsiteX61" fmla="*/ 316388 w 570592"/>
                  <a:gd name="connsiteY61" fmla="*/ 445912 h 606792"/>
                  <a:gd name="connsiteX62" fmla="*/ 316388 w 570592"/>
                  <a:gd name="connsiteY62" fmla="*/ 410948 h 606792"/>
                  <a:gd name="connsiteX63" fmla="*/ 316388 w 570592"/>
                  <a:gd name="connsiteY63" fmla="*/ 407105 h 606792"/>
                  <a:gd name="connsiteX64" fmla="*/ 319785 w 570592"/>
                  <a:gd name="connsiteY64" fmla="*/ 405447 h 606792"/>
                  <a:gd name="connsiteX65" fmla="*/ 340313 w 570592"/>
                  <a:gd name="connsiteY65" fmla="*/ 395199 h 606792"/>
                  <a:gd name="connsiteX66" fmla="*/ 409371 w 570592"/>
                  <a:gd name="connsiteY66" fmla="*/ 284882 h 606792"/>
                  <a:gd name="connsiteX67" fmla="*/ 285293 w 570592"/>
                  <a:gd name="connsiteY67" fmla="*/ 160925 h 606792"/>
                  <a:gd name="connsiteX68" fmla="*/ 510845 w 570592"/>
                  <a:gd name="connsiteY68" fmla="*/ 130052 h 606792"/>
                  <a:gd name="connsiteX69" fmla="*/ 532282 w 570592"/>
                  <a:gd name="connsiteY69" fmla="*/ 142414 h 606792"/>
                  <a:gd name="connsiteX70" fmla="*/ 534773 w 570592"/>
                  <a:gd name="connsiteY70" fmla="*/ 161184 h 606792"/>
                  <a:gd name="connsiteX71" fmla="*/ 523224 w 570592"/>
                  <a:gd name="connsiteY71" fmla="*/ 176185 h 606792"/>
                  <a:gd name="connsiteX72" fmla="*/ 474839 w 570592"/>
                  <a:gd name="connsiteY72" fmla="*/ 204075 h 606792"/>
                  <a:gd name="connsiteX73" fmla="*/ 462460 w 570592"/>
                  <a:gd name="connsiteY73" fmla="*/ 207392 h 606792"/>
                  <a:gd name="connsiteX74" fmla="*/ 441098 w 570592"/>
                  <a:gd name="connsiteY74" fmla="*/ 195030 h 606792"/>
                  <a:gd name="connsiteX75" fmla="*/ 438532 w 570592"/>
                  <a:gd name="connsiteY75" fmla="*/ 176260 h 606792"/>
                  <a:gd name="connsiteX76" fmla="*/ 450081 w 570592"/>
                  <a:gd name="connsiteY76" fmla="*/ 161259 h 606792"/>
                  <a:gd name="connsiteX77" fmla="*/ 498541 w 570592"/>
                  <a:gd name="connsiteY77" fmla="*/ 133293 h 606792"/>
                  <a:gd name="connsiteX78" fmla="*/ 510845 w 570592"/>
                  <a:gd name="connsiteY78" fmla="*/ 130052 h 606792"/>
                  <a:gd name="connsiteX79" fmla="*/ 59770 w 570592"/>
                  <a:gd name="connsiteY79" fmla="*/ 129981 h 606792"/>
                  <a:gd name="connsiteX80" fmla="*/ 72070 w 570592"/>
                  <a:gd name="connsiteY80" fmla="*/ 133297 h 606792"/>
                  <a:gd name="connsiteX81" fmla="*/ 120440 w 570592"/>
                  <a:gd name="connsiteY81" fmla="*/ 161262 h 606792"/>
                  <a:gd name="connsiteX82" fmla="*/ 132061 w 570592"/>
                  <a:gd name="connsiteY82" fmla="*/ 176261 h 606792"/>
                  <a:gd name="connsiteX83" fmla="*/ 129571 w 570592"/>
                  <a:gd name="connsiteY83" fmla="*/ 195030 h 606792"/>
                  <a:gd name="connsiteX84" fmla="*/ 108064 w 570592"/>
                  <a:gd name="connsiteY84" fmla="*/ 207391 h 606792"/>
                  <a:gd name="connsiteX85" fmla="*/ 95689 w 570592"/>
                  <a:gd name="connsiteY85" fmla="*/ 204075 h 606792"/>
                  <a:gd name="connsiteX86" fmla="*/ 47319 w 570592"/>
                  <a:gd name="connsiteY86" fmla="*/ 176186 h 606792"/>
                  <a:gd name="connsiteX87" fmla="*/ 38263 w 570592"/>
                  <a:gd name="connsiteY87" fmla="*/ 142418 h 606792"/>
                  <a:gd name="connsiteX88" fmla="*/ 59770 w 570592"/>
                  <a:gd name="connsiteY88" fmla="*/ 129981 h 606792"/>
                  <a:gd name="connsiteX89" fmla="*/ 285293 w 570592"/>
                  <a:gd name="connsiteY89" fmla="*/ 111493 h 606792"/>
                  <a:gd name="connsiteX90" fmla="*/ 458957 w 570592"/>
                  <a:gd name="connsiteY90" fmla="*/ 284882 h 606792"/>
                  <a:gd name="connsiteX91" fmla="*/ 365899 w 570592"/>
                  <a:gd name="connsiteY91" fmla="*/ 437623 h 606792"/>
                  <a:gd name="connsiteX92" fmla="*/ 365899 w 570592"/>
                  <a:gd name="connsiteY92" fmla="*/ 526390 h 606792"/>
                  <a:gd name="connsiteX93" fmla="*/ 328313 w 570592"/>
                  <a:gd name="connsiteY93" fmla="*/ 569266 h 606792"/>
                  <a:gd name="connsiteX94" fmla="*/ 285293 w 570592"/>
                  <a:gd name="connsiteY94" fmla="*/ 606792 h 606792"/>
                  <a:gd name="connsiteX95" fmla="*/ 242349 w 570592"/>
                  <a:gd name="connsiteY95" fmla="*/ 569266 h 606792"/>
                  <a:gd name="connsiteX96" fmla="*/ 204688 w 570592"/>
                  <a:gd name="connsiteY96" fmla="*/ 526314 h 606792"/>
                  <a:gd name="connsiteX97" fmla="*/ 204688 w 570592"/>
                  <a:gd name="connsiteY97" fmla="*/ 437623 h 606792"/>
                  <a:gd name="connsiteX98" fmla="*/ 111705 w 570592"/>
                  <a:gd name="connsiteY98" fmla="*/ 284882 h 606792"/>
                  <a:gd name="connsiteX99" fmla="*/ 285293 w 570592"/>
                  <a:gd name="connsiteY99" fmla="*/ 111493 h 606792"/>
                  <a:gd name="connsiteX100" fmla="*/ 415515 w 570592"/>
                  <a:gd name="connsiteY100" fmla="*/ 34859 h 606792"/>
                  <a:gd name="connsiteX101" fmla="*/ 427892 w 570592"/>
                  <a:gd name="connsiteY101" fmla="*/ 38099 h 606792"/>
                  <a:gd name="connsiteX102" fmla="*/ 439439 w 570592"/>
                  <a:gd name="connsiteY102" fmla="*/ 53171 h 606792"/>
                  <a:gd name="connsiteX103" fmla="*/ 436949 w 570592"/>
                  <a:gd name="connsiteY103" fmla="*/ 71859 h 606792"/>
                  <a:gd name="connsiteX104" fmla="*/ 409024 w 570592"/>
                  <a:gd name="connsiteY104" fmla="*/ 120163 h 606792"/>
                  <a:gd name="connsiteX105" fmla="*/ 387590 w 570592"/>
                  <a:gd name="connsiteY105" fmla="*/ 132522 h 606792"/>
                  <a:gd name="connsiteX106" fmla="*/ 375213 w 570592"/>
                  <a:gd name="connsiteY106" fmla="*/ 129206 h 606792"/>
                  <a:gd name="connsiteX107" fmla="*/ 363666 w 570592"/>
                  <a:gd name="connsiteY107" fmla="*/ 114210 h 606792"/>
                  <a:gd name="connsiteX108" fmla="*/ 366156 w 570592"/>
                  <a:gd name="connsiteY108" fmla="*/ 95446 h 606792"/>
                  <a:gd name="connsiteX109" fmla="*/ 394081 w 570592"/>
                  <a:gd name="connsiteY109" fmla="*/ 47142 h 606792"/>
                  <a:gd name="connsiteX110" fmla="*/ 415515 w 570592"/>
                  <a:gd name="connsiteY110" fmla="*/ 34859 h 606792"/>
                  <a:gd name="connsiteX111" fmla="*/ 155005 w 570592"/>
                  <a:gd name="connsiteY111" fmla="*/ 34789 h 606792"/>
                  <a:gd name="connsiteX112" fmla="*/ 176517 w 570592"/>
                  <a:gd name="connsiteY112" fmla="*/ 47148 h 606792"/>
                  <a:gd name="connsiteX113" fmla="*/ 204370 w 570592"/>
                  <a:gd name="connsiteY113" fmla="*/ 95376 h 606792"/>
                  <a:gd name="connsiteX114" fmla="*/ 206860 w 570592"/>
                  <a:gd name="connsiteY114" fmla="*/ 114140 h 606792"/>
                  <a:gd name="connsiteX115" fmla="*/ 195236 w 570592"/>
                  <a:gd name="connsiteY115" fmla="*/ 129136 h 606792"/>
                  <a:gd name="connsiteX116" fmla="*/ 182933 w 570592"/>
                  <a:gd name="connsiteY116" fmla="*/ 132452 h 606792"/>
                  <a:gd name="connsiteX117" fmla="*/ 161421 w 570592"/>
                  <a:gd name="connsiteY117" fmla="*/ 120093 h 606792"/>
                  <a:gd name="connsiteX118" fmla="*/ 133568 w 570592"/>
                  <a:gd name="connsiteY118" fmla="*/ 71865 h 606792"/>
                  <a:gd name="connsiteX119" fmla="*/ 131078 w 570592"/>
                  <a:gd name="connsiteY119" fmla="*/ 53176 h 606792"/>
                  <a:gd name="connsiteX120" fmla="*/ 142626 w 570592"/>
                  <a:gd name="connsiteY120" fmla="*/ 38180 h 606792"/>
                  <a:gd name="connsiteX121" fmla="*/ 155005 w 570592"/>
                  <a:gd name="connsiteY121" fmla="*/ 34789 h 606792"/>
                  <a:gd name="connsiteX122" fmla="*/ 285297 w 570592"/>
                  <a:gd name="connsiteY122" fmla="*/ 0 h 606792"/>
                  <a:gd name="connsiteX123" fmla="*/ 310065 w 570592"/>
                  <a:gd name="connsiteY123" fmla="*/ 24721 h 606792"/>
                  <a:gd name="connsiteX124" fmla="*/ 310065 w 570592"/>
                  <a:gd name="connsiteY124" fmla="*/ 80492 h 606792"/>
                  <a:gd name="connsiteX125" fmla="*/ 285297 w 570592"/>
                  <a:gd name="connsiteY125" fmla="*/ 105213 h 606792"/>
                  <a:gd name="connsiteX126" fmla="*/ 260528 w 570592"/>
                  <a:gd name="connsiteY126" fmla="*/ 80492 h 606792"/>
                  <a:gd name="connsiteX127" fmla="*/ 260528 w 570592"/>
                  <a:gd name="connsiteY127" fmla="*/ 24721 h 606792"/>
                  <a:gd name="connsiteX128" fmla="*/ 285297 w 570592"/>
                  <a:gd name="connsiteY128" fmla="*/ 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570592" h="606792">
                    <a:moveTo>
                      <a:pt x="254274" y="495344"/>
                    </a:moveTo>
                    <a:lnTo>
                      <a:pt x="254274" y="520211"/>
                    </a:lnTo>
                    <a:lnTo>
                      <a:pt x="316388" y="520211"/>
                    </a:lnTo>
                    <a:lnTo>
                      <a:pt x="316388" y="495344"/>
                    </a:lnTo>
                    <a:close/>
                    <a:moveTo>
                      <a:pt x="462463" y="362283"/>
                    </a:moveTo>
                    <a:cubicBezTo>
                      <a:pt x="466841" y="362283"/>
                      <a:pt x="471068" y="363413"/>
                      <a:pt x="474842" y="365597"/>
                    </a:cubicBezTo>
                    <a:lnTo>
                      <a:pt x="523225" y="393462"/>
                    </a:lnTo>
                    <a:cubicBezTo>
                      <a:pt x="528961" y="396775"/>
                      <a:pt x="533112" y="402122"/>
                      <a:pt x="534773" y="408449"/>
                    </a:cubicBezTo>
                    <a:cubicBezTo>
                      <a:pt x="536509" y="414850"/>
                      <a:pt x="535603" y="421553"/>
                      <a:pt x="532282" y="427201"/>
                    </a:cubicBezTo>
                    <a:cubicBezTo>
                      <a:pt x="527904" y="434883"/>
                      <a:pt x="519677" y="439552"/>
                      <a:pt x="510846" y="439552"/>
                    </a:cubicBezTo>
                    <a:cubicBezTo>
                      <a:pt x="506543" y="439552"/>
                      <a:pt x="502241" y="438422"/>
                      <a:pt x="498467" y="436238"/>
                    </a:cubicBezTo>
                    <a:lnTo>
                      <a:pt x="450084" y="408373"/>
                    </a:lnTo>
                    <a:cubicBezTo>
                      <a:pt x="444348" y="405060"/>
                      <a:pt x="440272" y="399788"/>
                      <a:pt x="438536" y="393386"/>
                    </a:cubicBezTo>
                    <a:cubicBezTo>
                      <a:pt x="436800" y="386985"/>
                      <a:pt x="437706" y="380358"/>
                      <a:pt x="441027" y="374634"/>
                    </a:cubicBezTo>
                    <a:cubicBezTo>
                      <a:pt x="445405" y="367028"/>
                      <a:pt x="453632" y="362283"/>
                      <a:pt x="462463" y="362283"/>
                    </a:cubicBezTo>
                    <a:close/>
                    <a:moveTo>
                      <a:pt x="107993" y="362283"/>
                    </a:moveTo>
                    <a:cubicBezTo>
                      <a:pt x="116822" y="362283"/>
                      <a:pt x="125048" y="367028"/>
                      <a:pt x="129500" y="374634"/>
                    </a:cubicBezTo>
                    <a:cubicBezTo>
                      <a:pt x="132821" y="380358"/>
                      <a:pt x="133651" y="387060"/>
                      <a:pt x="131991" y="393386"/>
                    </a:cubicBezTo>
                    <a:cubicBezTo>
                      <a:pt x="130255" y="399788"/>
                      <a:pt x="126180" y="405135"/>
                      <a:pt x="120445" y="408449"/>
                    </a:cubicBezTo>
                    <a:lnTo>
                      <a:pt x="72147" y="436238"/>
                    </a:lnTo>
                    <a:cubicBezTo>
                      <a:pt x="68374" y="438422"/>
                      <a:pt x="64073" y="439552"/>
                      <a:pt x="59696" y="439552"/>
                    </a:cubicBezTo>
                    <a:cubicBezTo>
                      <a:pt x="50942" y="439552"/>
                      <a:pt x="42716" y="434883"/>
                      <a:pt x="38264" y="427201"/>
                    </a:cubicBezTo>
                    <a:cubicBezTo>
                      <a:pt x="31472" y="415453"/>
                      <a:pt x="35472" y="400315"/>
                      <a:pt x="47320" y="393462"/>
                    </a:cubicBezTo>
                    <a:lnTo>
                      <a:pt x="95617" y="365672"/>
                    </a:lnTo>
                    <a:cubicBezTo>
                      <a:pt x="99390" y="363488"/>
                      <a:pt x="103692" y="362283"/>
                      <a:pt x="107993" y="362283"/>
                    </a:cubicBezTo>
                    <a:close/>
                    <a:moveTo>
                      <a:pt x="489992" y="260034"/>
                    </a:moveTo>
                    <a:lnTo>
                      <a:pt x="545838" y="260034"/>
                    </a:lnTo>
                    <a:cubicBezTo>
                      <a:pt x="559498" y="260034"/>
                      <a:pt x="570592" y="271193"/>
                      <a:pt x="570592" y="284840"/>
                    </a:cubicBezTo>
                    <a:cubicBezTo>
                      <a:pt x="570592" y="298487"/>
                      <a:pt x="559498" y="309571"/>
                      <a:pt x="545838" y="309571"/>
                    </a:cubicBezTo>
                    <a:lnTo>
                      <a:pt x="489992" y="309571"/>
                    </a:lnTo>
                    <a:cubicBezTo>
                      <a:pt x="476332" y="309571"/>
                      <a:pt x="465238" y="298487"/>
                      <a:pt x="465238" y="284840"/>
                    </a:cubicBezTo>
                    <a:cubicBezTo>
                      <a:pt x="465238" y="271193"/>
                      <a:pt x="476332" y="260034"/>
                      <a:pt x="489992" y="260034"/>
                    </a:cubicBezTo>
                    <a:close/>
                    <a:moveTo>
                      <a:pt x="24829" y="260034"/>
                    </a:moveTo>
                    <a:lnTo>
                      <a:pt x="80600" y="260034"/>
                    </a:lnTo>
                    <a:cubicBezTo>
                      <a:pt x="94260" y="260034"/>
                      <a:pt x="105354" y="271193"/>
                      <a:pt x="105354" y="284840"/>
                    </a:cubicBezTo>
                    <a:cubicBezTo>
                      <a:pt x="105354" y="298412"/>
                      <a:pt x="94260" y="309571"/>
                      <a:pt x="80600" y="309571"/>
                    </a:cubicBezTo>
                    <a:lnTo>
                      <a:pt x="24829" y="309571"/>
                    </a:lnTo>
                    <a:cubicBezTo>
                      <a:pt x="11169" y="309571"/>
                      <a:pt x="0" y="298487"/>
                      <a:pt x="0" y="284840"/>
                    </a:cubicBezTo>
                    <a:cubicBezTo>
                      <a:pt x="0" y="271193"/>
                      <a:pt x="11169" y="260034"/>
                      <a:pt x="24829" y="260034"/>
                    </a:cubicBezTo>
                    <a:close/>
                    <a:moveTo>
                      <a:pt x="285185" y="185305"/>
                    </a:moveTo>
                    <a:lnTo>
                      <a:pt x="325864" y="185305"/>
                    </a:lnTo>
                    <a:cubicBezTo>
                      <a:pt x="330996" y="185305"/>
                      <a:pt x="333713" y="189224"/>
                      <a:pt x="331902" y="193972"/>
                    </a:cubicBezTo>
                    <a:lnTo>
                      <a:pt x="308506" y="257959"/>
                    </a:lnTo>
                    <a:cubicBezTo>
                      <a:pt x="306770" y="262782"/>
                      <a:pt x="309487" y="266626"/>
                      <a:pt x="314543" y="266626"/>
                    </a:cubicBezTo>
                    <a:lnTo>
                      <a:pt x="328959" y="266626"/>
                    </a:lnTo>
                    <a:cubicBezTo>
                      <a:pt x="334091" y="266626"/>
                      <a:pt x="335751" y="269942"/>
                      <a:pt x="332657" y="274012"/>
                    </a:cubicBezTo>
                    <a:lnTo>
                      <a:pt x="253487" y="378395"/>
                    </a:lnTo>
                    <a:cubicBezTo>
                      <a:pt x="250392" y="382465"/>
                      <a:pt x="248430" y="381636"/>
                      <a:pt x="249109" y="376586"/>
                    </a:cubicBezTo>
                    <a:lnTo>
                      <a:pt x="257336" y="313580"/>
                    </a:lnTo>
                    <a:cubicBezTo>
                      <a:pt x="258015" y="308530"/>
                      <a:pt x="254392" y="304385"/>
                      <a:pt x="249260" y="304385"/>
                    </a:cubicBezTo>
                    <a:lnTo>
                      <a:pt x="241562" y="304385"/>
                    </a:lnTo>
                    <a:cubicBezTo>
                      <a:pt x="236430" y="304385"/>
                      <a:pt x="233713" y="300541"/>
                      <a:pt x="235524" y="295718"/>
                    </a:cubicBezTo>
                    <a:lnTo>
                      <a:pt x="272732" y="193972"/>
                    </a:lnTo>
                    <a:cubicBezTo>
                      <a:pt x="274543" y="189224"/>
                      <a:pt x="280053" y="185305"/>
                      <a:pt x="285185" y="185305"/>
                    </a:cubicBezTo>
                    <a:close/>
                    <a:moveTo>
                      <a:pt x="285293" y="160925"/>
                    </a:moveTo>
                    <a:cubicBezTo>
                      <a:pt x="216915" y="160925"/>
                      <a:pt x="161215" y="216536"/>
                      <a:pt x="161215" y="284882"/>
                    </a:cubicBezTo>
                    <a:cubicBezTo>
                      <a:pt x="161215" y="331601"/>
                      <a:pt x="187706" y="373874"/>
                      <a:pt x="230273" y="395199"/>
                    </a:cubicBezTo>
                    <a:lnTo>
                      <a:pt x="250877" y="405447"/>
                    </a:lnTo>
                    <a:lnTo>
                      <a:pt x="254274" y="407105"/>
                    </a:lnTo>
                    <a:lnTo>
                      <a:pt x="254274" y="410948"/>
                    </a:lnTo>
                    <a:lnTo>
                      <a:pt x="254274" y="445912"/>
                    </a:lnTo>
                    <a:lnTo>
                      <a:pt x="316388" y="445912"/>
                    </a:lnTo>
                    <a:lnTo>
                      <a:pt x="316388" y="410948"/>
                    </a:lnTo>
                    <a:lnTo>
                      <a:pt x="316388" y="407105"/>
                    </a:lnTo>
                    <a:lnTo>
                      <a:pt x="319785" y="405447"/>
                    </a:lnTo>
                    <a:lnTo>
                      <a:pt x="340313" y="395199"/>
                    </a:lnTo>
                    <a:cubicBezTo>
                      <a:pt x="382956" y="373874"/>
                      <a:pt x="409371" y="331601"/>
                      <a:pt x="409371" y="284882"/>
                    </a:cubicBezTo>
                    <a:cubicBezTo>
                      <a:pt x="409371" y="216536"/>
                      <a:pt x="353747" y="160925"/>
                      <a:pt x="285293" y="160925"/>
                    </a:cubicBezTo>
                    <a:close/>
                    <a:moveTo>
                      <a:pt x="510845" y="130052"/>
                    </a:moveTo>
                    <a:cubicBezTo>
                      <a:pt x="519752" y="130052"/>
                      <a:pt x="527979" y="134801"/>
                      <a:pt x="532282" y="142414"/>
                    </a:cubicBezTo>
                    <a:cubicBezTo>
                      <a:pt x="535603" y="148143"/>
                      <a:pt x="536509" y="154777"/>
                      <a:pt x="534773" y="161184"/>
                    </a:cubicBezTo>
                    <a:cubicBezTo>
                      <a:pt x="533112" y="167516"/>
                      <a:pt x="528961" y="172868"/>
                      <a:pt x="523224" y="176185"/>
                    </a:cubicBezTo>
                    <a:lnTo>
                      <a:pt x="474839" y="204075"/>
                    </a:lnTo>
                    <a:cubicBezTo>
                      <a:pt x="471065" y="206261"/>
                      <a:pt x="466762" y="207392"/>
                      <a:pt x="462460" y="207392"/>
                    </a:cubicBezTo>
                    <a:cubicBezTo>
                      <a:pt x="453628" y="207392"/>
                      <a:pt x="445401" y="202643"/>
                      <a:pt x="441098" y="195030"/>
                    </a:cubicBezTo>
                    <a:cubicBezTo>
                      <a:pt x="437777" y="189301"/>
                      <a:pt x="436871" y="182667"/>
                      <a:pt x="438532" y="176260"/>
                    </a:cubicBezTo>
                    <a:cubicBezTo>
                      <a:pt x="440268" y="169853"/>
                      <a:pt x="444419" y="164501"/>
                      <a:pt x="450081" y="161259"/>
                    </a:cubicBezTo>
                    <a:lnTo>
                      <a:pt x="498541" y="133293"/>
                    </a:lnTo>
                    <a:cubicBezTo>
                      <a:pt x="502315" y="131183"/>
                      <a:pt x="506542" y="130052"/>
                      <a:pt x="510845" y="130052"/>
                    </a:cubicBezTo>
                    <a:close/>
                    <a:moveTo>
                      <a:pt x="59770" y="129981"/>
                    </a:moveTo>
                    <a:cubicBezTo>
                      <a:pt x="64071" y="129981"/>
                      <a:pt x="68297" y="131187"/>
                      <a:pt x="72070" y="133297"/>
                    </a:cubicBezTo>
                    <a:lnTo>
                      <a:pt x="120440" y="161262"/>
                    </a:lnTo>
                    <a:cubicBezTo>
                      <a:pt x="126175" y="164578"/>
                      <a:pt x="130325" y="169854"/>
                      <a:pt x="132061" y="176261"/>
                    </a:cubicBezTo>
                    <a:cubicBezTo>
                      <a:pt x="133721" y="182668"/>
                      <a:pt x="132891" y="189301"/>
                      <a:pt x="129571" y="195030"/>
                    </a:cubicBezTo>
                    <a:cubicBezTo>
                      <a:pt x="125119" y="202642"/>
                      <a:pt x="116893" y="207391"/>
                      <a:pt x="108064" y="207391"/>
                    </a:cubicBezTo>
                    <a:cubicBezTo>
                      <a:pt x="103763" y="207391"/>
                      <a:pt x="99462" y="206260"/>
                      <a:pt x="95689" y="204075"/>
                    </a:cubicBezTo>
                    <a:lnTo>
                      <a:pt x="47319" y="176186"/>
                    </a:lnTo>
                    <a:cubicBezTo>
                      <a:pt x="35547" y="169327"/>
                      <a:pt x="31472" y="154176"/>
                      <a:pt x="38263" y="142418"/>
                    </a:cubicBezTo>
                    <a:cubicBezTo>
                      <a:pt x="42640" y="134730"/>
                      <a:pt x="50865" y="129981"/>
                      <a:pt x="59770" y="129981"/>
                    </a:cubicBezTo>
                    <a:close/>
                    <a:moveTo>
                      <a:pt x="285293" y="111493"/>
                    </a:moveTo>
                    <a:cubicBezTo>
                      <a:pt x="381069" y="111493"/>
                      <a:pt x="458957" y="189258"/>
                      <a:pt x="458957" y="284882"/>
                    </a:cubicBezTo>
                    <a:cubicBezTo>
                      <a:pt x="458957" y="349233"/>
                      <a:pt x="423409" y="407406"/>
                      <a:pt x="365899" y="437623"/>
                    </a:cubicBezTo>
                    <a:lnTo>
                      <a:pt x="365899" y="526390"/>
                    </a:lnTo>
                    <a:cubicBezTo>
                      <a:pt x="365899" y="548242"/>
                      <a:pt x="349521" y="566478"/>
                      <a:pt x="328313" y="569266"/>
                    </a:cubicBezTo>
                    <a:cubicBezTo>
                      <a:pt x="325445" y="590440"/>
                      <a:pt x="307256" y="606792"/>
                      <a:pt x="285293" y="606792"/>
                    </a:cubicBezTo>
                    <a:cubicBezTo>
                      <a:pt x="263331" y="606792"/>
                      <a:pt x="245142" y="590440"/>
                      <a:pt x="242349" y="569266"/>
                    </a:cubicBezTo>
                    <a:cubicBezTo>
                      <a:pt x="221141" y="566478"/>
                      <a:pt x="204688" y="548242"/>
                      <a:pt x="204688" y="526314"/>
                    </a:cubicBezTo>
                    <a:lnTo>
                      <a:pt x="204688" y="437623"/>
                    </a:lnTo>
                    <a:cubicBezTo>
                      <a:pt x="147253" y="407406"/>
                      <a:pt x="111705" y="349233"/>
                      <a:pt x="111705" y="284882"/>
                    </a:cubicBezTo>
                    <a:cubicBezTo>
                      <a:pt x="111705" y="189258"/>
                      <a:pt x="189593" y="111493"/>
                      <a:pt x="285293" y="111493"/>
                    </a:cubicBezTo>
                    <a:close/>
                    <a:moveTo>
                      <a:pt x="415515" y="34859"/>
                    </a:moveTo>
                    <a:cubicBezTo>
                      <a:pt x="419817" y="34859"/>
                      <a:pt x="424118" y="35989"/>
                      <a:pt x="427892" y="38099"/>
                    </a:cubicBezTo>
                    <a:cubicBezTo>
                      <a:pt x="433628" y="41415"/>
                      <a:pt x="437703" y="46765"/>
                      <a:pt x="439439" y="53171"/>
                    </a:cubicBezTo>
                    <a:cubicBezTo>
                      <a:pt x="441175" y="59576"/>
                      <a:pt x="440269" y="66208"/>
                      <a:pt x="436949" y="71859"/>
                    </a:cubicBezTo>
                    <a:lnTo>
                      <a:pt x="409024" y="120163"/>
                    </a:lnTo>
                    <a:cubicBezTo>
                      <a:pt x="404647" y="127774"/>
                      <a:pt x="396420" y="132522"/>
                      <a:pt x="387590" y="132522"/>
                    </a:cubicBezTo>
                    <a:cubicBezTo>
                      <a:pt x="383213" y="132522"/>
                      <a:pt x="378987" y="131392"/>
                      <a:pt x="375213" y="129206"/>
                    </a:cubicBezTo>
                    <a:cubicBezTo>
                      <a:pt x="369477" y="125966"/>
                      <a:pt x="365402" y="120616"/>
                      <a:pt x="363666" y="114210"/>
                    </a:cubicBezTo>
                    <a:cubicBezTo>
                      <a:pt x="361930" y="107805"/>
                      <a:pt x="362836" y="101173"/>
                      <a:pt x="366156" y="95446"/>
                    </a:cubicBezTo>
                    <a:lnTo>
                      <a:pt x="394081" y="47142"/>
                    </a:lnTo>
                    <a:cubicBezTo>
                      <a:pt x="398458" y="39607"/>
                      <a:pt x="406685" y="34859"/>
                      <a:pt x="415515" y="34859"/>
                    </a:cubicBezTo>
                    <a:close/>
                    <a:moveTo>
                      <a:pt x="155005" y="34789"/>
                    </a:moveTo>
                    <a:cubicBezTo>
                      <a:pt x="163761" y="34789"/>
                      <a:pt x="171988" y="39537"/>
                      <a:pt x="176517" y="47148"/>
                    </a:cubicBezTo>
                    <a:lnTo>
                      <a:pt x="204370" y="95376"/>
                    </a:lnTo>
                    <a:cubicBezTo>
                      <a:pt x="207691" y="101103"/>
                      <a:pt x="208521" y="107735"/>
                      <a:pt x="206860" y="114140"/>
                    </a:cubicBezTo>
                    <a:cubicBezTo>
                      <a:pt x="205124" y="120546"/>
                      <a:pt x="201048" y="125821"/>
                      <a:pt x="195236" y="129136"/>
                    </a:cubicBezTo>
                    <a:cubicBezTo>
                      <a:pt x="191538" y="131322"/>
                      <a:pt x="187235" y="132452"/>
                      <a:pt x="182933" y="132452"/>
                    </a:cubicBezTo>
                    <a:cubicBezTo>
                      <a:pt x="174102" y="132452"/>
                      <a:pt x="165874" y="127704"/>
                      <a:pt x="161421" y="120093"/>
                    </a:cubicBezTo>
                    <a:lnTo>
                      <a:pt x="133568" y="71865"/>
                    </a:lnTo>
                    <a:cubicBezTo>
                      <a:pt x="130247" y="66213"/>
                      <a:pt x="129417" y="59506"/>
                      <a:pt x="131078" y="53176"/>
                    </a:cubicBezTo>
                    <a:cubicBezTo>
                      <a:pt x="132814" y="46771"/>
                      <a:pt x="136890" y="41420"/>
                      <a:pt x="142626" y="38180"/>
                    </a:cubicBezTo>
                    <a:cubicBezTo>
                      <a:pt x="146400" y="35995"/>
                      <a:pt x="150627" y="34789"/>
                      <a:pt x="155005" y="34789"/>
                    </a:cubicBezTo>
                    <a:close/>
                    <a:moveTo>
                      <a:pt x="285297" y="0"/>
                    </a:moveTo>
                    <a:cubicBezTo>
                      <a:pt x="298964" y="0"/>
                      <a:pt x="310065" y="11079"/>
                      <a:pt x="310065" y="24721"/>
                    </a:cubicBezTo>
                    <a:lnTo>
                      <a:pt x="310065" y="80492"/>
                    </a:lnTo>
                    <a:cubicBezTo>
                      <a:pt x="310065" y="94134"/>
                      <a:pt x="298964" y="105213"/>
                      <a:pt x="285297" y="105213"/>
                    </a:cubicBezTo>
                    <a:cubicBezTo>
                      <a:pt x="271629" y="105213"/>
                      <a:pt x="260528" y="94134"/>
                      <a:pt x="260528" y="80492"/>
                    </a:cubicBezTo>
                    <a:lnTo>
                      <a:pt x="260528" y="24721"/>
                    </a:lnTo>
                    <a:cubicBezTo>
                      <a:pt x="260528" y="11079"/>
                      <a:pt x="271629" y="0"/>
                      <a:pt x="2852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îṡlídé">
              <a:extLst>
                <a:ext uri="{FF2B5EF4-FFF2-40B4-BE49-F238E27FC236}">
                  <a16:creationId xmlns:a16="http://schemas.microsoft.com/office/drawing/2014/main" xmlns="" id="{031FC73C-4394-439A-A335-5EE623279EBF}"/>
                </a:ext>
              </a:extLst>
            </p:cNvPr>
            <p:cNvGrpSpPr/>
            <p:nvPr/>
          </p:nvGrpSpPr>
          <p:grpSpPr>
            <a:xfrm>
              <a:off x="673100" y="3802790"/>
              <a:ext cx="3070225" cy="2180184"/>
              <a:chOff x="673100" y="3802790"/>
              <a:chExt cx="3070225" cy="2180184"/>
            </a:xfrm>
          </p:grpSpPr>
          <p:sp>
            <p:nvSpPr>
              <p:cNvPr id="52" name="ïSḻïďé">
                <a:extLst>
                  <a:ext uri="{FF2B5EF4-FFF2-40B4-BE49-F238E27FC236}">
                    <a16:creationId xmlns:a16="http://schemas.microsoft.com/office/drawing/2014/main" xmlns="" id="{D8E96B6F-79DF-4E4B-8629-35A14D7144B0}"/>
                  </a:ext>
                </a:extLst>
              </p:cNvPr>
              <p:cNvSpPr/>
              <p:nvPr/>
            </p:nvSpPr>
            <p:spPr bwMode="auto">
              <a:xfrm>
                <a:off x="673100" y="3802790"/>
                <a:ext cx="3070225" cy="2180184"/>
              </a:xfrm>
              <a:custGeom>
                <a:avLst/>
                <a:gdLst>
                  <a:gd name="T0" fmla="*/ 559 w 1046"/>
                  <a:gd name="T1" fmla="*/ 39 h 650"/>
                  <a:gd name="T2" fmla="*/ 523 w 1046"/>
                  <a:gd name="T3" fmla="*/ 0 h 650"/>
                  <a:gd name="T4" fmla="*/ 487 w 1046"/>
                  <a:gd name="T5" fmla="*/ 39 h 650"/>
                  <a:gd name="T6" fmla="*/ 0 w 1046"/>
                  <a:gd name="T7" fmla="*/ 39 h 650"/>
                  <a:gd name="T8" fmla="*/ 0 w 1046"/>
                  <a:gd name="T9" fmla="*/ 650 h 650"/>
                  <a:gd name="T10" fmla="*/ 523 w 1046"/>
                  <a:gd name="T11" fmla="*/ 609 h 650"/>
                  <a:gd name="T12" fmla="*/ 1046 w 1046"/>
                  <a:gd name="T13" fmla="*/ 650 h 650"/>
                  <a:gd name="T14" fmla="*/ 1046 w 1046"/>
                  <a:gd name="T15" fmla="*/ 39 h 650"/>
                  <a:gd name="T16" fmla="*/ 559 w 1046"/>
                  <a:gd name="T17" fmla="*/ 3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6" h="650">
                    <a:moveTo>
                      <a:pt x="559" y="39"/>
                    </a:moveTo>
                    <a:cubicBezTo>
                      <a:pt x="523" y="0"/>
                      <a:pt x="523" y="0"/>
                      <a:pt x="523" y="0"/>
                    </a:cubicBezTo>
                    <a:cubicBezTo>
                      <a:pt x="487" y="39"/>
                      <a:pt x="487" y="39"/>
                      <a:pt x="487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650"/>
                      <a:pt x="0" y="650"/>
                      <a:pt x="0" y="650"/>
                    </a:cubicBezTo>
                    <a:cubicBezTo>
                      <a:pt x="142" y="625"/>
                      <a:pt x="324" y="609"/>
                      <a:pt x="523" y="609"/>
                    </a:cubicBezTo>
                    <a:cubicBezTo>
                      <a:pt x="722" y="609"/>
                      <a:pt x="904" y="625"/>
                      <a:pt x="1046" y="650"/>
                    </a:cubicBezTo>
                    <a:cubicBezTo>
                      <a:pt x="1046" y="39"/>
                      <a:pt x="1046" y="39"/>
                      <a:pt x="1046" y="39"/>
                    </a:cubicBezTo>
                    <a:lnTo>
                      <a:pt x="559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3000" sy="103000" algn="ctr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ïṧḻïḑe">
                <a:extLst>
                  <a:ext uri="{FF2B5EF4-FFF2-40B4-BE49-F238E27FC236}">
                    <a16:creationId xmlns:a16="http://schemas.microsoft.com/office/drawing/2014/main" xmlns="" id="{A13398BF-BC0B-414D-953E-BA89158AC752}"/>
                  </a:ext>
                </a:extLst>
              </p:cNvPr>
              <p:cNvSpPr txBox="1"/>
              <p:nvPr/>
            </p:nvSpPr>
            <p:spPr bwMode="auto">
              <a:xfrm>
                <a:off x="907392" y="4230235"/>
                <a:ext cx="2601640" cy="503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  <a:endParaRPr lang="en-US" altLang="zh-CN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FA19-1811-40CB-9D4B-A55F10FDAFB4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íṥḷïḓê">
            <a:extLst>
              <a:ext uri="{FF2B5EF4-FFF2-40B4-BE49-F238E27FC236}">
                <a16:creationId xmlns:a16="http://schemas.microsoft.com/office/drawing/2014/main" xmlns="" id="{8D2B1529-9A14-4EFA-9699-334AE61436ED}"/>
              </a:ext>
            </a:extLst>
          </p:cNvPr>
          <p:cNvGrpSpPr/>
          <p:nvPr/>
        </p:nvGrpSpPr>
        <p:grpSpPr>
          <a:xfrm>
            <a:off x="1378585" y="2493052"/>
            <a:ext cx="9191664" cy="2873701"/>
            <a:chOff x="673100" y="2707430"/>
            <a:chExt cx="10341632" cy="3275544"/>
          </a:xfrm>
        </p:grpSpPr>
        <p:grpSp>
          <p:nvGrpSpPr>
            <p:cNvPr id="66" name="íṧlïďè">
              <a:extLst>
                <a:ext uri="{FF2B5EF4-FFF2-40B4-BE49-F238E27FC236}">
                  <a16:creationId xmlns:a16="http://schemas.microsoft.com/office/drawing/2014/main" xmlns="" id="{162C2B42-FB72-4AA9-8FBE-61E41A36A3D7}"/>
                </a:ext>
              </a:extLst>
            </p:cNvPr>
            <p:cNvGrpSpPr/>
            <p:nvPr/>
          </p:nvGrpSpPr>
          <p:grpSpPr>
            <a:xfrm>
              <a:off x="1750534" y="2707430"/>
              <a:ext cx="915356" cy="915356"/>
              <a:chOff x="1750534" y="2707430"/>
              <a:chExt cx="915356" cy="915356"/>
            </a:xfrm>
          </p:grpSpPr>
          <p:sp>
            <p:nvSpPr>
              <p:cNvPr id="72" name="i$liḍè">
                <a:extLst>
                  <a:ext uri="{FF2B5EF4-FFF2-40B4-BE49-F238E27FC236}">
                    <a16:creationId xmlns:a16="http://schemas.microsoft.com/office/drawing/2014/main" xmlns="" id="{502F588A-6806-4A83-8C0A-75F462BFEDD7}"/>
                  </a:ext>
                </a:extLst>
              </p:cNvPr>
              <p:cNvSpPr/>
              <p:nvPr/>
            </p:nvSpPr>
            <p:spPr>
              <a:xfrm>
                <a:off x="1750534" y="2707430"/>
                <a:ext cx="915356" cy="9153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ïSlîḍè">
                <a:extLst>
                  <a:ext uri="{FF2B5EF4-FFF2-40B4-BE49-F238E27FC236}">
                    <a16:creationId xmlns:a16="http://schemas.microsoft.com/office/drawing/2014/main" xmlns="" id="{7B7A12E8-3FB9-43ED-AE03-D18502B35D59}"/>
                  </a:ext>
                </a:extLst>
              </p:cNvPr>
              <p:cNvSpPr/>
              <p:nvPr/>
            </p:nvSpPr>
            <p:spPr bwMode="auto">
              <a:xfrm>
                <a:off x="1946973" y="2887296"/>
                <a:ext cx="522478" cy="555626"/>
              </a:xfrm>
              <a:custGeom>
                <a:avLst/>
                <a:gdLst>
                  <a:gd name="connsiteX0" fmla="*/ 254274 w 570592"/>
                  <a:gd name="connsiteY0" fmla="*/ 495344 h 606792"/>
                  <a:gd name="connsiteX1" fmla="*/ 254274 w 570592"/>
                  <a:gd name="connsiteY1" fmla="*/ 520211 h 606792"/>
                  <a:gd name="connsiteX2" fmla="*/ 316388 w 570592"/>
                  <a:gd name="connsiteY2" fmla="*/ 520211 h 606792"/>
                  <a:gd name="connsiteX3" fmla="*/ 316388 w 570592"/>
                  <a:gd name="connsiteY3" fmla="*/ 495344 h 606792"/>
                  <a:gd name="connsiteX4" fmla="*/ 462463 w 570592"/>
                  <a:gd name="connsiteY4" fmla="*/ 362283 h 606792"/>
                  <a:gd name="connsiteX5" fmla="*/ 474842 w 570592"/>
                  <a:gd name="connsiteY5" fmla="*/ 365597 h 606792"/>
                  <a:gd name="connsiteX6" fmla="*/ 523225 w 570592"/>
                  <a:gd name="connsiteY6" fmla="*/ 393462 h 606792"/>
                  <a:gd name="connsiteX7" fmla="*/ 534773 w 570592"/>
                  <a:gd name="connsiteY7" fmla="*/ 408449 h 606792"/>
                  <a:gd name="connsiteX8" fmla="*/ 532282 w 570592"/>
                  <a:gd name="connsiteY8" fmla="*/ 427201 h 606792"/>
                  <a:gd name="connsiteX9" fmla="*/ 510846 w 570592"/>
                  <a:gd name="connsiteY9" fmla="*/ 439552 h 606792"/>
                  <a:gd name="connsiteX10" fmla="*/ 498467 w 570592"/>
                  <a:gd name="connsiteY10" fmla="*/ 436238 h 606792"/>
                  <a:gd name="connsiteX11" fmla="*/ 450084 w 570592"/>
                  <a:gd name="connsiteY11" fmla="*/ 408373 h 606792"/>
                  <a:gd name="connsiteX12" fmla="*/ 438536 w 570592"/>
                  <a:gd name="connsiteY12" fmla="*/ 393386 h 606792"/>
                  <a:gd name="connsiteX13" fmla="*/ 441027 w 570592"/>
                  <a:gd name="connsiteY13" fmla="*/ 374634 h 606792"/>
                  <a:gd name="connsiteX14" fmla="*/ 462463 w 570592"/>
                  <a:gd name="connsiteY14" fmla="*/ 362283 h 606792"/>
                  <a:gd name="connsiteX15" fmla="*/ 107993 w 570592"/>
                  <a:gd name="connsiteY15" fmla="*/ 362283 h 606792"/>
                  <a:gd name="connsiteX16" fmla="*/ 129500 w 570592"/>
                  <a:gd name="connsiteY16" fmla="*/ 374634 h 606792"/>
                  <a:gd name="connsiteX17" fmla="*/ 131991 w 570592"/>
                  <a:gd name="connsiteY17" fmla="*/ 393386 h 606792"/>
                  <a:gd name="connsiteX18" fmla="*/ 120445 w 570592"/>
                  <a:gd name="connsiteY18" fmla="*/ 408449 h 606792"/>
                  <a:gd name="connsiteX19" fmla="*/ 72147 w 570592"/>
                  <a:gd name="connsiteY19" fmla="*/ 436238 h 606792"/>
                  <a:gd name="connsiteX20" fmla="*/ 59696 w 570592"/>
                  <a:gd name="connsiteY20" fmla="*/ 439552 h 606792"/>
                  <a:gd name="connsiteX21" fmla="*/ 38264 w 570592"/>
                  <a:gd name="connsiteY21" fmla="*/ 427201 h 606792"/>
                  <a:gd name="connsiteX22" fmla="*/ 47320 w 570592"/>
                  <a:gd name="connsiteY22" fmla="*/ 393462 h 606792"/>
                  <a:gd name="connsiteX23" fmla="*/ 95617 w 570592"/>
                  <a:gd name="connsiteY23" fmla="*/ 365672 h 606792"/>
                  <a:gd name="connsiteX24" fmla="*/ 107993 w 570592"/>
                  <a:gd name="connsiteY24" fmla="*/ 362283 h 606792"/>
                  <a:gd name="connsiteX25" fmla="*/ 489992 w 570592"/>
                  <a:gd name="connsiteY25" fmla="*/ 260034 h 606792"/>
                  <a:gd name="connsiteX26" fmla="*/ 545838 w 570592"/>
                  <a:gd name="connsiteY26" fmla="*/ 260034 h 606792"/>
                  <a:gd name="connsiteX27" fmla="*/ 570592 w 570592"/>
                  <a:gd name="connsiteY27" fmla="*/ 284840 h 606792"/>
                  <a:gd name="connsiteX28" fmla="*/ 545838 w 570592"/>
                  <a:gd name="connsiteY28" fmla="*/ 309571 h 606792"/>
                  <a:gd name="connsiteX29" fmla="*/ 489992 w 570592"/>
                  <a:gd name="connsiteY29" fmla="*/ 309571 h 606792"/>
                  <a:gd name="connsiteX30" fmla="*/ 465238 w 570592"/>
                  <a:gd name="connsiteY30" fmla="*/ 284840 h 606792"/>
                  <a:gd name="connsiteX31" fmla="*/ 489992 w 570592"/>
                  <a:gd name="connsiteY31" fmla="*/ 260034 h 606792"/>
                  <a:gd name="connsiteX32" fmla="*/ 24829 w 570592"/>
                  <a:gd name="connsiteY32" fmla="*/ 260034 h 606792"/>
                  <a:gd name="connsiteX33" fmla="*/ 80600 w 570592"/>
                  <a:gd name="connsiteY33" fmla="*/ 260034 h 606792"/>
                  <a:gd name="connsiteX34" fmla="*/ 105354 w 570592"/>
                  <a:gd name="connsiteY34" fmla="*/ 284840 h 606792"/>
                  <a:gd name="connsiteX35" fmla="*/ 80600 w 570592"/>
                  <a:gd name="connsiteY35" fmla="*/ 309571 h 606792"/>
                  <a:gd name="connsiteX36" fmla="*/ 24829 w 570592"/>
                  <a:gd name="connsiteY36" fmla="*/ 309571 h 606792"/>
                  <a:gd name="connsiteX37" fmla="*/ 0 w 570592"/>
                  <a:gd name="connsiteY37" fmla="*/ 284840 h 606792"/>
                  <a:gd name="connsiteX38" fmla="*/ 24829 w 570592"/>
                  <a:gd name="connsiteY38" fmla="*/ 260034 h 606792"/>
                  <a:gd name="connsiteX39" fmla="*/ 285185 w 570592"/>
                  <a:gd name="connsiteY39" fmla="*/ 185305 h 606792"/>
                  <a:gd name="connsiteX40" fmla="*/ 325864 w 570592"/>
                  <a:gd name="connsiteY40" fmla="*/ 185305 h 606792"/>
                  <a:gd name="connsiteX41" fmla="*/ 331902 w 570592"/>
                  <a:gd name="connsiteY41" fmla="*/ 193972 h 606792"/>
                  <a:gd name="connsiteX42" fmla="*/ 308506 w 570592"/>
                  <a:gd name="connsiteY42" fmla="*/ 257959 h 606792"/>
                  <a:gd name="connsiteX43" fmla="*/ 314543 w 570592"/>
                  <a:gd name="connsiteY43" fmla="*/ 266626 h 606792"/>
                  <a:gd name="connsiteX44" fmla="*/ 328959 w 570592"/>
                  <a:gd name="connsiteY44" fmla="*/ 266626 h 606792"/>
                  <a:gd name="connsiteX45" fmla="*/ 332657 w 570592"/>
                  <a:gd name="connsiteY45" fmla="*/ 274012 h 606792"/>
                  <a:gd name="connsiteX46" fmla="*/ 253487 w 570592"/>
                  <a:gd name="connsiteY46" fmla="*/ 378395 h 606792"/>
                  <a:gd name="connsiteX47" fmla="*/ 249109 w 570592"/>
                  <a:gd name="connsiteY47" fmla="*/ 376586 h 606792"/>
                  <a:gd name="connsiteX48" fmla="*/ 257336 w 570592"/>
                  <a:gd name="connsiteY48" fmla="*/ 313580 h 606792"/>
                  <a:gd name="connsiteX49" fmla="*/ 249260 w 570592"/>
                  <a:gd name="connsiteY49" fmla="*/ 304385 h 606792"/>
                  <a:gd name="connsiteX50" fmla="*/ 241562 w 570592"/>
                  <a:gd name="connsiteY50" fmla="*/ 304385 h 606792"/>
                  <a:gd name="connsiteX51" fmla="*/ 235524 w 570592"/>
                  <a:gd name="connsiteY51" fmla="*/ 295718 h 606792"/>
                  <a:gd name="connsiteX52" fmla="*/ 272732 w 570592"/>
                  <a:gd name="connsiteY52" fmla="*/ 193972 h 606792"/>
                  <a:gd name="connsiteX53" fmla="*/ 285185 w 570592"/>
                  <a:gd name="connsiteY53" fmla="*/ 185305 h 606792"/>
                  <a:gd name="connsiteX54" fmla="*/ 285293 w 570592"/>
                  <a:gd name="connsiteY54" fmla="*/ 160925 h 606792"/>
                  <a:gd name="connsiteX55" fmla="*/ 161215 w 570592"/>
                  <a:gd name="connsiteY55" fmla="*/ 284882 h 606792"/>
                  <a:gd name="connsiteX56" fmla="*/ 230273 w 570592"/>
                  <a:gd name="connsiteY56" fmla="*/ 395199 h 606792"/>
                  <a:gd name="connsiteX57" fmla="*/ 250877 w 570592"/>
                  <a:gd name="connsiteY57" fmla="*/ 405447 h 606792"/>
                  <a:gd name="connsiteX58" fmla="*/ 254274 w 570592"/>
                  <a:gd name="connsiteY58" fmla="*/ 407105 h 606792"/>
                  <a:gd name="connsiteX59" fmla="*/ 254274 w 570592"/>
                  <a:gd name="connsiteY59" fmla="*/ 410948 h 606792"/>
                  <a:gd name="connsiteX60" fmla="*/ 254274 w 570592"/>
                  <a:gd name="connsiteY60" fmla="*/ 445912 h 606792"/>
                  <a:gd name="connsiteX61" fmla="*/ 316388 w 570592"/>
                  <a:gd name="connsiteY61" fmla="*/ 445912 h 606792"/>
                  <a:gd name="connsiteX62" fmla="*/ 316388 w 570592"/>
                  <a:gd name="connsiteY62" fmla="*/ 410948 h 606792"/>
                  <a:gd name="connsiteX63" fmla="*/ 316388 w 570592"/>
                  <a:gd name="connsiteY63" fmla="*/ 407105 h 606792"/>
                  <a:gd name="connsiteX64" fmla="*/ 319785 w 570592"/>
                  <a:gd name="connsiteY64" fmla="*/ 405447 h 606792"/>
                  <a:gd name="connsiteX65" fmla="*/ 340313 w 570592"/>
                  <a:gd name="connsiteY65" fmla="*/ 395199 h 606792"/>
                  <a:gd name="connsiteX66" fmla="*/ 409371 w 570592"/>
                  <a:gd name="connsiteY66" fmla="*/ 284882 h 606792"/>
                  <a:gd name="connsiteX67" fmla="*/ 285293 w 570592"/>
                  <a:gd name="connsiteY67" fmla="*/ 160925 h 606792"/>
                  <a:gd name="connsiteX68" fmla="*/ 510845 w 570592"/>
                  <a:gd name="connsiteY68" fmla="*/ 130052 h 606792"/>
                  <a:gd name="connsiteX69" fmla="*/ 532282 w 570592"/>
                  <a:gd name="connsiteY69" fmla="*/ 142414 h 606792"/>
                  <a:gd name="connsiteX70" fmla="*/ 534773 w 570592"/>
                  <a:gd name="connsiteY70" fmla="*/ 161184 h 606792"/>
                  <a:gd name="connsiteX71" fmla="*/ 523224 w 570592"/>
                  <a:gd name="connsiteY71" fmla="*/ 176185 h 606792"/>
                  <a:gd name="connsiteX72" fmla="*/ 474839 w 570592"/>
                  <a:gd name="connsiteY72" fmla="*/ 204075 h 606792"/>
                  <a:gd name="connsiteX73" fmla="*/ 462460 w 570592"/>
                  <a:gd name="connsiteY73" fmla="*/ 207392 h 606792"/>
                  <a:gd name="connsiteX74" fmla="*/ 441098 w 570592"/>
                  <a:gd name="connsiteY74" fmla="*/ 195030 h 606792"/>
                  <a:gd name="connsiteX75" fmla="*/ 438532 w 570592"/>
                  <a:gd name="connsiteY75" fmla="*/ 176260 h 606792"/>
                  <a:gd name="connsiteX76" fmla="*/ 450081 w 570592"/>
                  <a:gd name="connsiteY76" fmla="*/ 161259 h 606792"/>
                  <a:gd name="connsiteX77" fmla="*/ 498541 w 570592"/>
                  <a:gd name="connsiteY77" fmla="*/ 133293 h 606792"/>
                  <a:gd name="connsiteX78" fmla="*/ 510845 w 570592"/>
                  <a:gd name="connsiteY78" fmla="*/ 130052 h 606792"/>
                  <a:gd name="connsiteX79" fmla="*/ 59770 w 570592"/>
                  <a:gd name="connsiteY79" fmla="*/ 129981 h 606792"/>
                  <a:gd name="connsiteX80" fmla="*/ 72070 w 570592"/>
                  <a:gd name="connsiteY80" fmla="*/ 133297 h 606792"/>
                  <a:gd name="connsiteX81" fmla="*/ 120440 w 570592"/>
                  <a:gd name="connsiteY81" fmla="*/ 161262 h 606792"/>
                  <a:gd name="connsiteX82" fmla="*/ 132061 w 570592"/>
                  <a:gd name="connsiteY82" fmla="*/ 176261 h 606792"/>
                  <a:gd name="connsiteX83" fmla="*/ 129571 w 570592"/>
                  <a:gd name="connsiteY83" fmla="*/ 195030 h 606792"/>
                  <a:gd name="connsiteX84" fmla="*/ 108064 w 570592"/>
                  <a:gd name="connsiteY84" fmla="*/ 207391 h 606792"/>
                  <a:gd name="connsiteX85" fmla="*/ 95689 w 570592"/>
                  <a:gd name="connsiteY85" fmla="*/ 204075 h 606792"/>
                  <a:gd name="connsiteX86" fmla="*/ 47319 w 570592"/>
                  <a:gd name="connsiteY86" fmla="*/ 176186 h 606792"/>
                  <a:gd name="connsiteX87" fmla="*/ 38263 w 570592"/>
                  <a:gd name="connsiteY87" fmla="*/ 142418 h 606792"/>
                  <a:gd name="connsiteX88" fmla="*/ 59770 w 570592"/>
                  <a:gd name="connsiteY88" fmla="*/ 129981 h 606792"/>
                  <a:gd name="connsiteX89" fmla="*/ 285293 w 570592"/>
                  <a:gd name="connsiteY89" fmla="*/ 111493 h 606792"/>
                  <a:gd name="connsiteX90" fmla="*/ 458957 w 570592"/>
                  <a:gd name="connsiteY90" fmla="*/ 284882 h 606792"/>
                  <a:gd name="connsiteX91" fmla="*/ 365899 w 570592"/>
                  <a:gd name="connsiteY91" fmla="*/ 437623 h 606792"/>
                  <a:gd name="connsiteX92" fmla="*/ 365899 w 570592"/>
                  <a:gd name="connsiteY92" fmla="*/ 526390 h 606792"/>
                  <a:gd name="connsiteX93" fmla="*/ 328313 w 570592"/>
                  <a:gd name="connsiteY93" fmla="*/ 569266 h 606792"/>
                  <a:gd name="connsiteX94" fmla="*/ 285293 w 570592"/>
                  <a:gd name="connsiteY94" fmla="*/ 606792 h 606792"/>
                  <a:gd name="connsiteX95" fmla="*/ 242349 w 570592"/>
                  <a:gd name="connsiteY95" fmla="*/ 569266 h 606792"/>
                  <a:gd name="connsiteX96" fmla="*/ 204688 w 570592"/>
                  <a:gd name="connsiteY96" fmla="*/ 526314 h 606792"/>
                  <a:gd name="connsiteX97" fmla="*/ 204688 w 570592"/>
                  <a:gd name="connsiteY97" fmla="*/ 437623 h 606792"/>
                  <a:gd name="connsiteX98" fmla="*/ 111705 w 570592"/>
                  <a:gd name="connsiteY98" fmla="*/ 284882 h 606792"/>
                  <a:gd name="connsiteX99" fmla="*/ 285293 w 570592"/>
                  <a:gd name="connsiteY99" fmla="*/ 111493 h 606792"/>
                  <a:gd name="connsiteX100" fmla="*/ 415515 w 570592"/>
                  <a:gd name="connsiteY100" fmla="*/ 34859 h 606792"/>
                  <a:gd name="connsiteX101" fmla="*/ 427892 w 570592"/>
                  <a:gd name="connsiteY101" fmla="*/ 38099 h 606792"/>
                  <a:gd name="connsiteX102" fmla="*/ 439439 w 570592"/>
                  <a:gd name="connsiteY102" fmla="*/ 53171 h 606792"/>
                  <a:gd name="connsiteX103" fmla="*/ 436949 w 570592"/>
                  <a:gd name="connsiteY103" fmla="*/ 71859 h 606792"/>
                  <a:gd name="connsiteX104" fmla="*/ 409024 w 570592"/>
                  <a:gd name="connsiteY104" fmla="*/ 120163 h 606792"/>
                  <a:gd name="connsiteX105" fmla="*/ 387590 w 570592"/>
                  <a:gd name="connsiteY105" fmla="*/ 132522 h 606792"/>
                  <a:gd name="connsiteX106" fmla="*/ 375213 w 570592"/>
                  <a:gd name="connsiteY106" fmla="*/ 129206 h 606792"/>
                  <a:gd name="connsiteX107" fmla="*/ 363666 w 570592"/>
                  <a:gd name="connsiteY107" fmla="*/ 114210 h 606792"/>
                  <a:gd name="connsiteX108" fmla="*/ 366156 w 570592"/>
                  <a:gd name="connsiteY108" fmla="*/ 95446 h 606792"/>
                  <a:gd name="connsiteX109" fmla="*/ 394081 w 570592"/>
                  <a:gd name="connsiteY109" fmla="*/ 47142 h 606792"/>
                  <a:gd name="connsiteX110" fmla="*/ 415515 w 570592"/>
                  <a:gd name="connsiteY110" fmla="*/ 34859 h 606792"/>
                  <a:gd name="connsiteX111" fmla="*/ 155005 w 570592"/>
                  <a:gd name="connsiteY111" fmla="*/ 34789 h 606792"/>
                  <a:gd name="connsiteX112" fmla="*/ 176517 w 570592"/>
                  <a:gd name="connsiteY112" fmla="*/ 47148 h 606792"/>
                  <a:gd name="connsiteX113" fmla="*/ 204370 w 570592"/>
                  <a:gd name="connsiteY113" fmla="*/ 95376 h 606792"/>
                  <a:gd name="connsiteX114" fmla="*/ 206860 w 570592"/>
                  <a:gd name="connsiteY114" fmla="*/ 114140 h 606792"/>
                  <a:gd name="connsiteX115" fmla="*/ 195236 w 570592"/>
                  <a:gd name="connsiteY115" fmla="*/ 129136 h 606792"/>
                  <a:gd name="connsiteX116" fmla="*/ 182933 w 570592"/>
                  <a:gd name="connsiteY116" fmla="*/ 132452 h 606792"/>
                  <a:gd name="connsiteX117" fmla="*/ 161421 w 570592"/>
                  <a:gd name="connsiteY117" fmla="*/ 120093 h 606792"/>
                  <a:gd name="connsiteX118" fmla="*/ 133568 w 570592"/>
                  <a:gd name="connsiteY118" fmla="*/ 71865 h 606792"/>
                  <a:gd name="connsiteX119" fmla="*/ 131078 w 570592"/>
                  <a:gd name="connsiteY119" fmla="*/ 53176 h 606792"/>
                  <a:gd name="connsiteX120" fmla="*/ 142626 w 570592"/>
                  <a:gd name="connsiteY120" fmla="*/ 38180 h 606792"/>
                  <a:gd name="connsiteX121" fmla="*/ 155005 w 570592"/>
                  <a:gd name="connsiteY121" fmla="*/ 34789 h 606792"/>
                  <a:gd name="connsiteX122" fmla="*/ 285297 w 570592"/>
                  <a:gd name="connsiteY122" fmla="*/ 0 h 606792"/>
                  <a:gd name="connsiteX123" fmla="*/ 310065 w 570592"/>
                  <a:gd name="connsiteY123" fmla="*/ 24721 h 606792"/>
                  <a:gd name="connsiteX124" fmla="*/ 310065 w 570592"/>
                  <a:gd name="connsiteY124" fmla="*/ 80492 h 606792"/>
                  <a:gd name="connsiteX125" fmla="*/ 285297 w 570592"/>
                  <a:gd name="connsiteY125" fmla="*/ 105213 h 606792"/>
                  <a:gd name="connsiteX126" fmla="*/ 260528 w 570592"/>
                  <a:gd name="connsiteY126" fmla="*/ 80492 h 606792"/>
                  <a:gd name="connsiteX127" fmla="*/ 260528 w 570592"/>
                  <a:gd name="connsiteY127" fmla="*/ 24721 h 606792"/>
                  <a:gd name="connsiteX128" fmla="*/ 285297 w 570592"/>
                  <a:gd name="connsiteY128" fmla="*/ 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570592" h="606792">
                    <a:moveTo>
                      <a:pt x="254274" y="495344"/>
                    </a:moveTo>
                    <a:lnTo>
                      <a:pt x="254274" y="520211"/>
                    </a:lnTo>
                    <a:lnTo>
                      <a:pt x="316388" y="520211"/>
                    </a:lnTo>
                    <a:lnTo>
                      <a:pt x="316388" y="495344"/>
                    </a:lnTo>
                    <a:close/>
                    <a:moveTo>
                      <a:pt x="462463" y="362283"/>
                    </a:moveTo>
                    <a:cubicBezTo>
                      <a:pt x="466841" y="362283"/>
                      <a:pt x="471068" y="363413"/>
                      <a:pt x="474842" y="365597"/>
                    </a:cubicBezTo>
                    <a:lnTo>
                      <a:pt x="523225" y="393462"/>
                    </a:lnTo>
                    <a:cubicBezTo>
                      <a:pt x="528961" y="396775"/>
                      <a:pt x="533112" y="402122"/>
                      <a:pt x="534773" y="408449"/>
                    </a:cubicBezTo>
                    <a:cubicBezTo>
                      <a:pt x="536509" y="414850"/>
                      <a:pt x="535603" y="421553"/>
                      <a:pt x="532282" y="427201"/>
                    </a:cubicBezTo>
                    <a:cubicBezTo>
                      <a:pt x="527904" y="434883"/>
                      <a:pt x="519677" y="439552"/>
                      <a:pt x="510846" y="439552"/>
                    </a:cubicBezTo>
                    <a:cubicBezTo>
                      <a:pt x="506543" y="439552"/>
                      <a:pt x="502241" y="438422"/>
                      <a:pt x="498467" y="436238"/>
                    </a:cubicBezTo>
                    <a:lnTo>
                      <a:pt x="450084" y="408373"/>
                    </a:lnTo>
                    <a:cubicBezTo>
                      <a:pt x="444348" y="405060"/>
                      <a:pt x="440272" y="399788"/>
                      <a:pt x="438536" y="393386"/>
                    </a:cubicBezTo>
                    <a:cubicBezTo>
                      <a:pt x="436800" y="386985"/>
                      <a:pt x="437706" y="380358"/>
                      <a:pt x="441027" y="374634"/>
                    </a:cubicBezTo>
                    <a:cubicBezTo>
                      <a:pt x="445405" y="367028"/>
                      <a:pt x="453632" y="362283"/>
                      <a:pt x="462463" y="362283"/>
                    </a:cubicBezTo>
                    <a:close/>
                    <a:moveTo>
                      <a:pt x="107993" y="362283"/>
                    </a:moveTo>
                    <a:cubicBezTo>
                      <a:pt x="116822" y="362283"/>
                      <a:pt x="125048" y="367028"/>
                      <a:pt x="129500" y="374634"/>
                    </a:cubicBezTo>
                    <a:cubicBezTo>
                      <a:pt x="132821" y="380358"/>
                      <a:pt x="133651" y="387060"/>
                      <a:pt x="131991" y="393386"/>
                    </a:cubicBezTo>
                    <a:cubicBezTo>
                      <a:pt x="130255" y="399788"/>
                      <a:pt x="126180" y="405135"/>
                      <a:pt x="120445" y="408449"/>
                    </a:cubicBezTo>
                    <a:lnTo>
                      <a:pt x="72147" y="436238"/>
                    </a:lnTo>
                    <a:cubicBezTo>
                      <a:pt x="68374" y="438422"/>
                      <a:pt x="64073" y="439552"/>
                      <a:pt x="59696" y="439552"/>
                    </a:cubicBezTo>
                    <a:cubicBezTo>
                      <a:pt x="50942" y="439552"/>
                      <a:pt x="42716" y="434883"/>
                      <a:pt x="38264" y="427201"/>
                    </a:cubicBezTo>
                    <a:cubicBezTo>
                      <a:pt x="31472" y="415453"/>
                      <a:pt x="35472" y="400315"/>
                      <a:pt x="47320" y="393462"/>
                    </a:cubicBezTo>
                    <a:lnTo>
                      <a:pt x="95617" y="365672"/>
                    </a:lnTo>
                    <a:cubicBezTo>
                      <a:pt x="99390" y="363488"/>
                      <a:pt x="103692" y="362283"/>
                      <a:pt x="107993" y="362283"/>
                    </a:cubicBezTo>
                    <a:close/>
                    <a:moveTo>
                      <a:pt x="489992" y="260034"/>
                    </a:moveTo>
                    <a:lnTo>
                      <a:pt x="545838" y="260034"/>
                    </a:lnTo>
                    <a:cubicBezTo>
                      <a:pt x="559498" y="260034"/>
                      <a:pt x="570592" y="271193"/>
                      <a:pt x="570592" y="284840"/>
                    </a:cubicBezTo>
                    <a:cubicBezTo>
                      <a:pt x="570592" y="298487"/>
                      <a:pt x="559498" y="309571"/>
                      <a:pt x="545838" y="309571"/>
                    </a:cubicBezTo>
                    <a:lnTo>
                      <a:pt x="489992" y="309571"/>
                    </a:lnTo>
                    <a:cubicBezTo>
                      <a:pt x="476332" y="309571"/>
                      <a:pt x="465238" y="298487"/>
                      <a:pt x="465238" y="284840"/>
                    </a:cubicBezTo>
                    <a:cubicBezTo>
                      <a:pt x="465238" y="271193"/>
                      <a:pt x="476332" y="260034"/>
                      <a:pt x="489992" y="260034"/>
                    </a:cubicBezTo>
                    <a:close/>
                    <a:moveTo>
                      <a:pt x="24829" y="260034"/>
                    </a:moveTo>
                    <a:lnTo>
                      <a:pt x="80600" y="260034"/>
                    </a:lnTo>
                    <a:cubicBezTo>
                      <a:pt x="94260" y="260034"/>
                      <a:pt x="105354" y="271193"/>
                      <a:pt x="105354" y="284840"/>
                    </a:cubicBezTo>
                    <a:cubicBezTo>
                      <a:pt x="105354" y="298412"/>
                      <a:pt x="94260" y="309571"/>
                      <a:pt x="80600" y="309571"/>
                    </a:cubicBezTo>
                    <a:lnTo>
                      <a:pt x="24829" y="309571"/>
                    </a:lnTo>
                    <a:cubicBezTo>
                      <a:pt x="11169" y="309571"/>
                      <a:pt x="0" y="298487"/>
                      <a:pt x="0" y="284840"/>
                    </a:cubicBezTo>
                    <a:cubicBezTo>
                      <a:pt x="0" y="271193"/>
                      <a:pt x="11169" y="260034"/>
                      <a:pt x="24829" y="260034"/>
                    </a:cubicBezTo>
                    <a:close/>
                    <a:moveTo>
                      <a:pt x="285185" y="185305"/>
                    </a:moveTo>
                    <a:lnTo>
                      <a:pt x="325864" y="185305"/>
                    </a:lnTo>
                    <a:cubicBezTo>
                      <a:pt x="330996" y="185305"/>
                      <a:pt x="333713" y="189224"/>
                      <a:pt x="331902" y="193972"/>
                    </a:cubicBezTo>
                    <a:lnTo>
                      <a:pt x="308506" y="257959"/>
                    </a:lnTo>
                    <a:cubicBezTo>
                      <a:pt x="306770" y="262782"/>
                      <a:pt x="309487" y="266626"/>
                      <a:pt x="314543" y="266626"/>
                    </a:cubicBezTo>
                    <a:lnTo>
                      <a:pt x="328959" y="266626"/>
                    </a:lnTo>
                    <a:cubicBezTo>
                      <a:pt x="334091" y="266626"/>
                      <a:pt x="335751" y="269942"/>
                      <a:pt x="332657" y="274012"/>
                    </a:cubicBezTo>
                    <a:lnTo>
                      <a:pt x="253487" y="378395"/>
                    </a:lnTo>
                    <a:cubicBezTo>
                      <a:pt x="250392" y="382465"/>
                      <a:pt x="248430" y="381636"/>
                      <a:pt x="249109" y="376586"/>
                    </a:cubicBezTo>
                    <a:lnTo>
                      <a:pt x="257336" y="313580"/>
                    </a:lnTo>
                    <a:cubicBezTo>
                      <a:pt x="258015" y="308530"/>
                      <a:pt x="254392" y="304385"/>
                      <a:pt x="249260" y="304385"/>
                    </a:cubicBezTo>
                    <a:lnTo>
                      <a:pt x="241562" y="304385"/>
                    </a:lnTo>
                    <a:cubicBezTo>
                      <a:pt x="236430" y="304385"/>
                      <a:pt x="233713" y="300541"/>
                      <a:pt x="235524" y="295718"/>
                    </a:cubicBezTo>
                    <a:lnTo>
                      <a:pt x="272732" y="193972"/>
                    </a:lnTo>
                    <a:cubicBezTo>
                      <a:pt x="274543" y="189224"/>
                      <a:pt x="280053" y="185305"/>
                      <a:pt x="285185" y="185305"/>
                    </a:cubicBezTo>
                    <a:close/>
                    <a:moveTo>
                      <a:pt x="285293" y="160925"/>
                    </a:moveTo>
                    <a:cubicBezTo>
                      <a:pt x="216915" y="160925"/>
                      <a:pt x="161215" y="216536"/>
                      <a:pt x="161215" y="284882"/>
                    </a:cubicBezTo>
                    <a:cubicBezTo>
                      <a:pt x="161215" y="331601"/>
                      <a:pt x="187706" y="373874"/>
                      <a:pt x="230273" y="395199"/>
                    </a:cubicBezTo>
                    <a:lnTo>
                      <a:pt x="250877" y="405447"/>
                    </a:lnTo>
                    <a:lnTo>
                      <a:pt x="254274" y="407105"/>
                    </a:lnTo>
                    <a:lnTo>
                      <a:pt x="254274" y="410948"/>
                    </a:lnTo>
                    <a:lnTo>
                      <a:pt x="254274" y="445912"/>
                    </a:lnTo>
                    <a:lnTo>
                      <a:pt x="316388" y="445912"/>
                    </a:lnTo>
                    <a:lnTo>
                      <a:pt x="316388" y="410948"/>
                    </a:lnTo>
                    <a:lnTo>
                      <a:pt x="316388" y="407105"/>
                    </a:lnTo>
                    <a:lnTo>
                      <a:pt x="319785" y="405447"/>
                    </a:lnTo>
                    <a:lnTo>
                      <a:pt x="340313" y="395199"/>
                    </a:lnTo>
                    <a:cubicBezTo>
                      <a:pt x="382956" y="373874"/>
                      <a:pt x="409371" y="331601"/>
                      <a:pt x="409371" y="284882"/>
                    </a:cubicBezTo>
                    <a:cubicBezTo>
                      <a:pt x="409371" y="216536"/>
                      <a:pt x="353747" y="160925"/>
                      <a:pt x="285293" y="160925"/>
                    </a:cubicBezTo>
                    <a:close/>
                    <a:moveTo>
                      <a:pt x="510845" y="130052"/>
                    </a:moveTo>
                    <a:cubicBezTo>
                      <a:pt x="519752" y="130052"/>
                      <a:pt x="527979" y="134801"/>
                      <a:pt x="532282" y="142414"/>
                    </a:cubicBezTo>
                    <a:cubicBezTo>
                      <a:pt x="535603" y="148143"/>
                      <a:pt x="536509" y="154777"/>
                      <a:pt x="534773" y="161184"/>
                    </a:cubicBezTo>
                    <a:cubicBezTo>
                      <a:pt x="533112" y="167516"/>
                      <a:pt x="528961" y="172868"/>
                      <a:pt x="523224" y="176185"/>
                    </a:cubicBezTo>
                    <a:lnTo>
                      <a:pt x="474839" y="204075"/>
                    </a:lnTo>
                    <a:cubicBezTo>
                      <a:pt x="471065" y="206261"/>
                      <a:pt x="466762" y="207392"/>
                      <a:pt x="462460" y="207392"/>
                    </a:cubicBezTo>
                    <a:cubicBezTo>
                      <a:pt x="453628" y="207392"/>
                      <a:pt x="445401" y="202643"/>
                      <a:pt x="441098" y="195030"/>
                    </a:cubicBezTo>
                    <a:cubicBezTo>
                      <a:pt x="437777" y="189301"/>
                      <a:pt x="436871" y="182667"/>
                      <a:pt x="438532" y="176260"/>
                    </a:cubicBezTo>
                    <a:cubicBezTo>
                      <a:pt x="440268" y="169853"/>
                      <a:pt x="444419" y="164501"/>
                      <a:pt x="450081" y="161259"/>
                    </a:cubicBezTo>
                    <a:lnTo>
                      <a:pt x="498541" y="133293"/>
                    </a:lnTo>
                    <a:cubicBezTo>
                      <a:pt x="502315" y="131183"/>
                      <a:pt x="506542" y="130052"/>
                      <a:pt x="510845" y="130052"/>
                    </a:cubicBezTo>
                    <a:close/>
                    <a:moveTo>
                      <a:pt x="59770" y="129981"/>
                    </a:moveTo>
                    <a:cubicBezTo>
                      <a:pt x="64071" y="129981"/>
                      <a:pt x="68297" y="131187"/>
                      <a:pt x="72070" y="133297"/>
                    </a:cubicBezTo>
                    <a:lnTo>
                      <a:pt x="120440" y="161262"/>
                    </a:lnTo>
                    <a:cubicBezTo>
                      <a:pt x="126175" y="164578"/>
                      <a:pt x="130325" y="169854"/>
                      <a:pt x="132061" y="176261"/>
                    </a:cubicBezTo>
                    <a:cubicBezTo>
                      <a:pt x="133721" y="182668"/>
                      <a:pt x="132891" y="189301"/>
                      <a:pt x="129571" y="195030"/>
                    </a:cubicBezTo>
                    <a:cubicBezTo>
                      <a:pt x="125119" y="202642"/>
                      <a:pt x="116893" y="207391"/>
                      <a:pt x="108064" y="207391"/>
                    </a:cubicBezTo>
                    <a:cubicBezTo>
                      <a:pt x="103763" y="207391"/>
                      <a:pt x="99462" y="206260"/>
                      <a:pt x="95689" y="204075"/>
                    </a:cubicBezTo>
                    <a:lnTo>
                      <a:pt x="47319" y="176186"/>
                    </a:lnTo>
                    <a:cubicBezTo>
                      <a:pt x="35547" y="169327"/>
                      <a:pt x="31472" y="154176"/>
                      <a:pt x="38263" y="142418"/>
                    </a:cubicBezTo>
                    <a:cubicBezTo>
                      <a:pt x="42640" y="134730"/>
                      <a:pt x="50865" y="129981"/>
                      <a:pt x="59770" y="129981"/>
                    </a:cubicBezTo>
                    <a:close/>
                    <a:moveTo>
                      <a:pt x="285293" y="111493"/>
                    </a:moveTo>
                    <a:cubicBezTo>
                      <a:pt x="381069" y="111493"/>
                      <a:pt x="458957" y="189258"/>
                      <a:pt x="458957" y="284882"/>
                    </a:cubicBezTo>
                    <a:cubicBezTo>
                      <a:pt x="458957" y="349233"/>
                      <a:pt x="423409" y="407406"/>
                      <a:pt x="365899" y="437623"/>
                    </a:cubicBezTo>
                    <a:lnTo>
                      <a:pt x="365899" y="526390"/>
                    </a:lnTo>
                    <a:cubicBezTo>
                      <a:pt x="365899" y="548242"/>
                      <a:pt x="349521" y="566478"/>
                      <a:pt x="328313" y="569266"/>
                    </a:cubicBezTo>
                    <a:cubicBezTo>
                      <a:pt x="325445" y="590440"/>
                      <a:pt x="307256" y="606792"/>
                      <a:pt x="285293" y="606792"/>
                    </a:cubicBezTo>
                    <a:cubicBezTo>
                      <a:pt x="263331" y="606792"/>
                      <a:pt x="245142" y="590440"/>
                      <a:pt x="242349" y="569266"/>
                    </a:cubicBezTo>
                    <a:cubicBezTo>
                      <a:pt x="221141" y="566478"/>
                      <a:pt x="204688" y="548242"/>
                      <a:pt x="204688" y="526314"/>
                    </a:cubicBezTo>
                    <a:lnTo>
                      <a:pt x="204688" y="437623"/>
                    </a:lnTo>
                    <a:cubicBezTo>
                      <a:pt x="147253" y="407406"/>
                      <a:pt x="111705" y="349233"/>
                      <a:pt x="111705" y="284882"/>
                    </a:cubicBezTo>
                    <a:cubicBezTo>
                      <a:pt x="111705" y="189258"/>
                      <a:pt x="189593" y="111493"/>
                      <a:pt x="285293" y="111493"/>
                    </a:cubicBezTo>
                    <a:close/>
                    <a:moveTo>
                      <a:pt x="415515" y="34859"/>
                    </a:moveTo>
                    <a:cubicBezTo>
                      <a:pt x="419817" y="34859"/>
                      <a:pt x="424118" y="35989"/>
                      <a:pt x="427892" y="38099"/>
                    </a:cubicBezTo>
                    <a:cubicBezTo>
                      <a:pt x="433628" y="41415"/>
                      <a:pt x="437703" y="46765"/>
                      <a:pt x="439439" y="53171"/>
                    </a:cubicBezTo>
                    <a:cubicBezTo>
                      <a:pt x="441175" y="59576"/>
                      <a:pt x="440269" y="66208"/>
                      <a:pt x="436949" y="71859"/>
                    </a:cubicBezTo>
                    <a:lnTo>
                      <a:pt x="409024" y="120163"/>
                    </a:lnTo>
                    <a:cubicBezTo>
                      <a:pt x="404647" y="127774"/>
                      <a:pt x="396420" y="132522"/>
                      <a:pt x="387590" y="132522"/>
                    </a:cubicBezTo>
                    <a:cubicBezTo>
                      <a:pt x="383213" y="132522"/>
                      <a:pt x="378987" y="131392"/>
                      <a:pt x="375213" y="129206"/>
                    </a:cubicBezTo>
                    <a:cubicBezTo>
                      <a:pt x="369477" y="125966"/>
                      <a:pt x="365402" y="120616"/>
                      <a:pt x="363666" y="114210"/>
                    </a:cubicBezTo>
                    <a:cubicBezTo>
                      <a:pt x="361930" y="107805"/>
                      <a:pt x="362836" y="101173"/>
                      <a:pt x="366156" y="95446"/>
                    </a:cubicBezTo>
                    <a:lnTo>
                      <a:pt x="394081" y="47142"/>
                    </a:lnTo>
                    <a:cubicBezTo>
                      <a:pt x="398458" y="39607"/>
                      <a:pt x="406685" y="34859"/>
                      <a:pt x="415515" y="34859"/>
                    </a:cubicBezTo>
                    <a:close/>
                    <a:moveTo>
                      <a:pt x="155005" y="34789"/>
                    </a:moveTo>
                    <a:cubicBezTo>
                      <a:pt x="163761" y="34789"/>
                      <a:pt x="171988" y="39537"/>
                      <a:pt x="176517" y="47148"/>
                    </a:cubicBezTo>
                    <a:lnTo>
                      <a:pt x="204370" y="95376"/>
                    </a:lnTo>
                    <a:cubicBezTo>
                      <a:pt x="207691" y="101103"/>
                      <a:pt x="208521" y="107735"/>
                      <a:pt x="206860" y="114140"/>
                    </a:cubicBezTo>
                    <a:cubicBezTo>
                      <a:pt x="205124" y="120546"/>
                      <a:pt x="201048" y="125821"/>
                      <a:pt x="195236" y="129136"/>
                    </a:cubicBezTo>
                    <a:cubicBezTo>
                      <a:pt x="191538" y="131322"/>
                      <a:pt x="187235" y="132452"/>
                      <a:pt x="182933" y="132452"/>
                    </a:cubicBezTo>
                    <a:cubicBezTo>
                      <a:pt x="174102" y="132452"/>
                      <a:pt x="165874" y="127704"/>
                      <a:pt x="161421" y="120093"/>
                    </a:cubicBezTo>
                    <a:lnTo>
                      <a:pt x="133568" y="71865"/>
                    </a:lnTo>
                    <a:cubicBezTo>
                      <a:pt x="130247" y="66213"/>
                      <a:pt x="129417" y="59506"/>
                      <a:pt x="131078" y="53176"/>
                    </a:cubicBezTo>
                    <a:cubicBezTo>
                      <a:pt x="132814" y="46771"/>
                      <a:pt x="136890" y="41420"/>
                      <a:pt x="142626" y="38180"/>
                    </a:cubicBezTo>
                    <a:cubicBezTo>
                      <a:pt x="146400" y="35995"/>
                      <a:pt x="150627" y="34789"/>
                      <a:pt x="155005" y="34789"/>
                    </a:cubicBezTo>
                    <a:close/>
                    <a:moveTo>
                      <a:pt x="285297" y="0"/>
                    </a:moveTo>
                    <a:cubicBezTo>
                      <a:pt x="298964" y="0"/>
                      <a:pt x="310065" y="11079"/>
                      <a:pt x="310065" y="24721"/>
                    </a:cubicBezTo>
                    <a:lnTo>
                      <a:pt x="310065" y="80492"/>
                    </a:lnTo>
                    <a:cubicBezTo>
                      <a:pt x="310065" y="94134"/>
                      <a:pt x="298964" y="105213"/>
                      <a:pt x="285297" y="105213"/>
                    </a:cubicBezTo>
                    <a:cubicBezTo>
                      <a:pt x="271629" y="105213"/>
                      <a:pt x="260528" y="94134"/>
                      <a:pt x="260528" y="80492"/>
                    </a:cubicBezTo>
                    <a:lnTo>
                      <a:pt x="260528" y="24721"/>
                    </a:lnTo>
                    <a:cubicBezTo>
                      <a:pt x="260528" y="11079"/>
                      <a:pt x="271629" y="0"/>
                      <a:pt x="2852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7" name="îşlídê">
              <a:extLst>
                <a:ext uri="{FF2B5EF4-FFF2-40B4-BE49-F238E27FC236}">
                  <a16:creationId xmlns:a16="http://schemas.microsoft.com/office/drawing/2014/main" xmlns="" id="{EAAD2297-6FB5-4684-B234-E0408FBCA766}"/>
                </a:ext>
              </a:extLst>
            </p:cNvPr>
            <p:cNvGrpSpPr/>
            <p:nvPr/>
          </p:nvGrpSpPr>
          <p:grpSpPr>
            <a:xfrm>
              <a:off x="673100" y="3802790"/>
              <a:ext cx="10341632" cy="2180184"/>
              <a:chOff x="673100" y="3802790"/>
              <a:chExt cx="10341632" cy="2180184"/>
            </a:xfrm>
          </p:grpSpPr>
          <p:sp>
            <p:nvSpPr>
              <p:cNvPr id="68" name="îs1ïdé">
                <a:extLst>
                  <a:ext uri="{FF2B5EF4-FFF2-40B4-BE49-F238E27FC236}">
                    <a16:creationId xmlns:a16="http://schemas.microsoft.com/office/drawing/2014/main" xmlns="" id="{29CAB02B-BA99-4115-A37F-22B9385C19C1}"/>
                  </a:ext>
                </a:extLst>
              </p:cNvPr>
              <p:cNvSpPr/>
              <p:nvPr/>
            </p:nvSpPr>
            <p:spPr bwMode="auto">
              <a:xfrm>
                <a:off x="673100" y="3802790"/>
                <a:ext cx="3070225" cy="2180184"/>
              </a:xfrm>
              <a:custGeom>
                <a:avLst/>
                <a:gdLst>
                  <a:gd name="T0" fmla="*/ 559 w 1046"/>
                  <a:gd name="T1" fmla="*/ 39 h 650"/>
                  <a:gd name="T2" fmla="*/ 523 w 1046"/>
                  <a:gd name="T3" fmla="*/ 0 h 650"/>
                  <a:gd name="T4" fmla="*/ 487 w 1046"/>
                  <a:gd name="T5" fmla="*/ 39 h 650"/>
                  <a:gd name="T6" fmla="*/ 0 w 1046"/>
                  <a:gd name="T7" fmla="*/ 39 h 650"/>
                  <a:gd name="T8" fmla="*/ 0 w 1046"/>
                  <a:gd name="T9" fmla="*/ 650 h 650"/>
                  <a:gd name="T10" fmla="*/ 523 w 1046"/>
                  <a:gd name="T11" fmla="*/ 609 h 650"/>
                  <a:gd name="T12" fmla="*/ 1046 w 1046"/>
                  <a:gd name="T13" fmla="*/ 650 h 650"/>
                  <a:gd name="T14" fmla="*/ 1046 w 1046"/>
                  <a:gd name="T15" fmla="*/ 39 h 650"/>
                  <a:gd name="T16" fmla="*/ 559 w 1046"/>
                  <a:gd name="T17" fmla="*/ 3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6" h="650">
                    <a:moveTo>
                      <a:pt x="559" y="39"/>
                    </a:moveTo>
                    <a:cubicBezTo>
                      <a:pt x="523" y="0"/>
                      <a:pt x="523" y="0"/>
                      <a:pt x="523" y="0"/>
                    </a:cubicBezTo>
                    <a:cubicBezTo>
                      <a:pt x="487" y="39"/>
                      <a:pt x="487" y="39"/>
                      <a:pt x="487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650"/>
                      <a:pt x="0" y="650"/>
                      <a:pt x="0" y="650"/>
                    </a:cubicBezTo>
                    <a:cubicBezTo>
                      <a:pt x="142" y="625"/>
                      <a:pt x="324" y="609"/>
                      <a:pt x="523" y="609"/>
                    </a:cubicBezTo>
                    <a:cubicBezTo>
                      <a:pt x="722" y="609"/>
                      <a:pt x="904" y="625"/>
                      <a:pt x="1046" y="650"/>
                    </a:cubicBezTo>
                    <a:cubicBezTo>
                      <a:pt x="1046" y="39"/>
                      <a:pt x="1046" y="39"/>
                      <a:pt x="1046" y="39"/>
                    </a:cubicBezTo>
                    <a:lnTo>
                      <a:pt x="559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3000" sy="103000" algn="ctr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69" name="íş1îḓê">
                <a:extLst>
                  <a:ext uri="{FF2B5EF4-FFF2-40B4-BE49-F238E27FC236}">
                    <a16:creationId xmlns:a16="http://schemas.microsoft.com/office/drawing/2014/main" xmlns="" id="{7CB7D485-15ED-44D6-913C-A1BDCE197697}"/>
                  </a:ext>
                </a:extLst>
              </p:cNvPr>
              <p:cNvGrpSpPr/>
              <p:nvPr/>
            </p:nvGrpSpPr>
            <p:grpSpPr>
              <a:xfrm>
                <a:off x="907392" y="4230235"/>
                <a:ext cx="10107340" cy="1509728"/>
                <a:chOff x="4960937" y="3445208"/>
                <a:chExt cx="8819408" cy="1509728"/>
              </a:xfrm>
            </p:grpSpPr>
            <p:sp>
              <p:nvSpPr>
                <p:cNvPr id="70" name="ïšḻïḓè">
                  <a:extLst>
                    <a:ext uri="{FF2B5EF4-FFF2-40B4-BE49-F238E27FC236}">
                      <a16:creationId xmlns:a16="http://schemas.microsoft.com/office/drawing/2014/main" xmlns="" id="{4129C9F3-D346-4D33-AE58-0731230C7269}"/>
                    </a:ext>
                  </a:extLst>
                </p:cNvPr>
                <p:cNvSpPr txBox="1"/>
                <p:nvPr/>
              </p:nvSpPr>
              <p:spPr bwMode="auto">
                <a:xfrm>
                  <a:off x="4960937" y="3445208"/>
                  <a:ext cx="2270125" cy="5039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关键词</a:t>
                  </a:r>
                  <a:endParaRPr lang="en-US" altLang="zh-CN" sz="2000" b="1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ïŝļïḍè">
                  <a:extLst>
                    <a:ext uri="{FF2B5EF4-FFF2-40B4-BE49-F238E27FC236}">
                      <a16:creationId xmlns:a16="http://schemas.microsoft.com/office/drawing/2014/main" xmlns="" id="{B8CB061D-4A36-4652-8458-F5CC7BB822D2}"/>
                    </a:ext>
                  </a:extLst>
                </p:cNvPr>
                <p:cNvSpPr/>
                <p:nvPr/>
              </p:nvSpPr>
              <p:spPr bwMode="auto">
                <a:xfrm>
                  <a:off x="4960937" y="3964482"/>
                  <a:ext cx="2270125" cy="795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请输入你的数据分析结果和主要内容</a:t>
                  </a:r>
                  <a:endPara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ïŝļïḍè">
                  <a:extLst>
                    <a:ext uri="{FF2B5EF4-FFF2-40B4-BE49-F238E27FC236}">
                      <a16:creationId xmlns:a16="http://schemas.microsoft.com/office/drawing/2014/main" xmlns="" id="{042F9620-4E5B-4FD0-A461-A63957DBECDE}"/>
                    </a:ext>
                  </a:extLst>
                </p:cNvPr>
                <p:cNvSpPr/>
                <p:nvPr/>
              </p:nvSpPr>
              <p:spPr bwMode="auto">
                <a:xfrm>
                  <a:off x="8264604" y="3964482"/>
                  <a:ext cx="2270125" cy="9904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请输入你的数据分析结果和主要内容</a:t>
                  </a:r>
                  <a:endPara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ïŝļïḍè">
                  <a:extLst>
                    <a:ext uri="{FF2B5EF4-FFF2-40B4-BE49-F238E27FC236}">
                      <a16:creationId xmlns:a16="http://schemas.microsoft.com/office/drawing/2014/main" xmlns="" id="{5ADB057E-0B71-45AF-B0AE-8D7E20101843}"/>
                    </a:ext>
                  </a:extLst>
                </p:cNvPr>
                <p:cNvSpPr/>
                <p:nvPr/>
              </p:nvSpPr>
              <p:spPr bwMode="auto">
                <a:xfrm>
                  <a:off x="11510220" y="3964482"/>
                  <a:ext cx="2270125" cy="9904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请输入你的数据分析结果和主要内容</a:t>
                  </a:r>
                  <a:endPara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76" name="íṡliḑe">
            <a:extLst>
              <a:ext uri="{FF2B5EF4-FFF2-40B4-BE49-F238E27FC236}">
                <a16:creationId xmlns:a16="http://schemas.microsoft.com/office/drawing/2014/main" xmlns="" id="{033292CE-B49A-46AE-8CF8-D27D97A603F9}"/>
              </a:ext>
            </a:extLst>
          </p:cNvPr>
          <p:cNvSpPr txBox="1"/>
          <p:nvPr/>
        </p:nvSpPr>
        <p:spPr bwMode="auto">
          <a:xfrm>
            <a:off x="2329012" y="1360310"/>
            <a:ext cx="7557387" cy="51631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4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îsḷîḍé">
            <a:extLst>
              <a:ext uri="{FF2B5EF4-FFF2-40B4-BE49-F238E27FC236}">
                <a16:creationId xmlns:a16="http://schemas.microsoft.com/office/drawing/2014/main" xmlns="" id="{F64D3620-EE24-46C3-A87E-5396D4ABD4AF}"/>
              </a:ext>
            </a:extLst>
          </p:cNvPr>
          <p:cNvSpPr/>
          <p:nvPr/>
        </p:nvSpPr>
        <p:spPr>
          <a:xfrm>
            <a:off x="1077417" y="1910850"/>
            <a:ext cx="10037166" cy="51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45720" rIns="0" bIns="4572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13BC0CE5-E73C-4E0D-AB45-54AAB31DB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12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942902FF-0511-443C-9DC5-4DE835B9B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069968"/>
              </p:ext>
            </p:extLst>
          </p:nvPr>
        </p:nvGraphicFramePr>
        <p:xfrm>
          <a:off x="1937226" y="2876070"/>
          <a:ext cx="8579305" cy="281275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25615">
                  <a:extLst>
                    <a:ext uri="{9D8B030D-6E8A-4147-A177-3AD203B41FA5}">
                      <a16:colId xmlns:a16="http://schemas.microsoft.com/office/drawing/2014/main" xmlns="" val="329513557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1945974731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2953621993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2746747162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4167295177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3081747589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1176920824"/>
                    </a:ext>
                  </a:extLst>
                </a:gridCol>
              </a:tblGrid>
              <a:tr h="5625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1000464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6412496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64398867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1061511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8131716"/>
                  </a:ext>
                </a:extLst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271875"/>
              </p:ext>
            </p:extLst>
          </p:nvPr>
        </p:nvGraphicFramePr>
        <p:xfrm>
          <a:off x="4264603" y="2790669"/>
          <a:ext cx="1369281" cy="292245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69281">
                  <a:extLst>
                    <a:ext uri="{9D8B030D-6E8A-4147-A177-3AD203B41FA5}">
                      <a16:colId xmlns:a16="http://schemas.microsoft.com/office/drawing/2014/main" xmlns="" val="3484295145"/>
                    </a:ext>
                  </a:extLst>
                </a:gridCol>
              </a:tblGrid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实验组</a:t>
                      </a:r>
                      <a:endParaRPr lang="zh-CN" altLang="en-US" sz="1800" dirty="0"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6571138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8434229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7558782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209070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82427"/>
                  </a:ext>
                </a:extLst>
              </a:tr>
            </a:tbl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B1151AB-F9F7-4F87-A304-51D02C11CC7B}"/>
              </a:ext>
            </a:extLst>
          </p:cNvPr>
          <p:cNvSpPr txBox="1"/>
          <p:nvPr/>
        </p:nvSpPr>
        <p:spPr>
          <a:xfrm>
            <a:off x="2822347" y="2290273"/>
            <a:ext cx="6328229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表</a:t>
            </a:r>
            <a:r>
              <a: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1   </a:t>
            </a: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调查研究表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246F221-99BC-4BB6-8450-23218C81C326}"/>
              </a:ext>
            </a:extLst>
          </p:cNvPr>
          <p:cNvSpPr txBox="1"/>
          <p:nvPr/>
        </p:nvSpPr>
        <p:spPr>
          <a:xfrm>
            <a:off x="1838606" y="5734427"/>
            <a:ext cx="8579304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备注：请输入你的备注内容）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73FC462C-F6CC-4636-B8E4-FFCD35840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5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942902FF-0511-443C-9DC5-4DE835B9B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458106"/>
              </p:ext>
            </p:extLst>
          </p:nvPr>
        </p:nvGraphicFramePr>
        <p:xfrm>
          <a:off x="1937226" y="2768494"/>
          <a:ext cx="8579305" cy="281275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25615">
                  <a:extLst>
                    <a:ext uri="{9D8B030D-6E8A-4147-A177-3AD203B41FA5}">
                      <a16:colId xmlns:a16="http://schemas.microsoft.com/office/drawing/2014/main" xmlns="" val="329513557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1945974731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2953621993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2746747162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4167295177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3081747589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xmlns="" val="1176920824"/>
                    </a:ext>
                  </a:extLst>
                </a:gridCol>
              </a:tblGrid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对照组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1000464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对照组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6412496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对照组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64398867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1061511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对照组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8131716"/>
                  </a:ext>
                </a:extLst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B16C-9430-43FD-9CAA-2F63F870EC07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B1151AB-F9F7-4F87-A304-51D02C11CC7B}"/>
              </a:ext>
            </a:extLst>
          </p:cNvPr>
          <p:cNvSpPr txBox="1"/>
          <p:nvPr/>
        </p:nvSpPr>
        <p:spPr>
          <a:xfrm>
            <a:off x="2822347" y="2248708"/>
            <a:ext cx="6328229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表</a:t>
            </a:r>
            <a:r>
              <a: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1   </a:t>
            </a: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调查研究表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246F221-99BC-4BB6-8450-23218C81C326}"/>
              </a:ext>
            </a:extLst>
          </p:cNvPr>
          <p:cNvSpPr txBox="1"/>
          <p:nvPr/>
        </p:nvSpPr>
        <p:spPr>
          <a:xfrm>
            <a:off x="1840339" y="5617700"/>
            <a:ext cx="8579304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备注：请输入你的备注内容）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164901"/>
              </p:ext>
            </p:extLst>
          </p:nvPr>
        </p:nvGraphicFramePr>
        <p:xfrm>
          <a:off x="1899125" y="4394831"/>
          <a:ext cx="8617406" cy="605793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31058">
                  <a:extLst>
                    <a:ext uri="{9D8B030D-6E8A-4147-A177-3AD203B41FA5}">
                      <a16:colId xmlns:a16="http://schemas.microsoft.com/office/drawing/2014/main" xmlns="" val="3549878607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xmlns="" val="2150537113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xmlns="" val="374532962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xmlns="" val="2888169185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xmlns="" val="3446836298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xmlns="" val="2904216950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xmlns="" val="3750550642"/>
                    </a:ext>
                  </a:extLst>
                </a:gridCol>
              </a:tblGrid>
              <a:tr h="605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noProof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实验组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noProof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049648"/>
                  </a:ext>
                </a:extLst>
              </a:tr>
            </a:tbl>
          </a:graphicData>
        </a:graphic>
      </p:graphicFrame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E95761D5-81EA-4755-88E4-8CD8F9C1B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4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09E50-2DED-4A2F-AFEA-44AC4FE42ED3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1EDD91CE-1533-47B5-9AE6-896172734F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3855817"/>
              </p:ext>
            </p:extLst>
          </p:nvPr>
        </p:nvGraphicFramePr>
        <p:xfrm>
          <a:off x="2111829" y="2434168"/>
          <a:ext cx="7968343" cy="3235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85A9FC5-B2D2-4055-A055-8F2AD5F92F8F}"/>
              </a:ext>
            </a:extLst>
          </p:cNvPr>
          <p:cNvSpPr txBox="1"/>
          <p:nvPr/>
        </p:nvSpPr>
        <p:spPr>
          <a:xfrm>
            <a:off x="2109279" y="5617700"/>
            <a:ext cx="8579304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备注：请输入你的备注内容）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A509C280-C4FC-4325-AF3A-902C83019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9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4DB3D-B345-45FC-83C6-3234D7870CA0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1EDD91CE-1533-47B5-9AE6-896172734F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1505529"/>
              </p:ext>
            </p:extLst>
          </p:nvPr>
        </p:nvGraphicFramePr>
        <p:xfrm>
          <a:off x="2013319" y="2853649"/>
          <a:ext cx="7567613" cy="278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85A9FC5-B2D2-4055-A055-8F2AD5F92F8F}"/>
              </a:ext>
            </a:extLst>
          </p:cNvPr>
          <p:cNvSpPr txBox="1"/>
          <p:nvPr/>
        </p:nvSpPr>
        <p:spPr>
          <a:xfrm>
            <a:off x="2109279" y="5617700"/>
            <a:ext cx="8579304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备注：请输入你的备注内容）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6EE2E8D-065B-4429-9CA4-4AE994ECC5D7}"/>
              </a:ext>
            </a:extLst>
          </p:cNvPr>
          <p:cNvSpPr/>
          <p:nvPr/>
        </p:nvSpPr>
        <p:spPr>
          <a:xfrm>
            <a:off x="2324100" y="2601763"/>
            <a:ext cx="6793261" cy="378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62" b="1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图表标题</a:t>
            </a:r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C73189A2-FB10-4D5A-8A47-E05D4E14D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47" r="8886" b="28664"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:a16="http://schemas.microsoft.com/office/drawing/2014/main" xmlns="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E6C43-0C05-4836-BE28-70C5B82843BF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E8E26D1-990F-4664-861E-09BEB4DBC8EF}"/>
              </a:ext>
            </a:extLst>
          </p:cNvPr>
          <p:cNvGrpSpPr/>
          <p:nvPr/>
        </p:nvGrpSpPr>
        <p:grpSpPr>
          <a:xfrm>
            <a:off x="731839" y="2213458"/>
            <a:ext cx="10683914" cy="3423619"/>
            <a:chOff x="731839" y="2315058"/>
            <a:chExt cx="10683914" cy="342361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285A9FC5-B2D2-4055-A055-8F2AD5F92F8F}"/>
                </a:ext>
              </a:extLst>
            </p:cNvPr>
            <p:cNvSpPr txBox="1"/>
            <p:nvPr/>
          </p:nvSpPr>
          <p:spPr>
            <a:xfrm>
              <a:off x="940797" y="5443853"/>
              <a:ext cx="8579304" cy="294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(</a:t>
              </a:r>
              <a:r>
                <a:rPr lang="zh-CN" altLang="en-US" sz="12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备注：请输入你的备注内容）</a:t>
              </a:r>
            </a:p>
          </p:txBody>
        </p:sp>
        <p:graphicFrame>
          <p:nvGraphicFramePr>
            <p:cNvPr id="15" name="图表 14">
              <a:extLst>
                <a:ext uri="{FF2B5EF4-FFF2-40B4-BE49-F238E27FC236}">
                  <a16:creationId xmlns:a16="http://schemas.microsoft.com/office/drawing/2014/main" xmlns="" id="{108A7C5D-C04F-4CEC-A760-784671DBC651}"/>
                </a:ext>
              </a:extLst>
            </p:cNvPr>
            <p:cNvGraphicFramePr/>
            <p:nvPr/>
          </p:nvGraphicFramePr>
          <p:xfrm>
            <a:off x="731839" y="2315058"/>
            <a:ext cx="10683914" cy="33446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46E8CCDF-B09D-4A08-8D94-5C8A043D5D7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17729" y="5519265"/>
              <a:ext cx="1440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E6C645B-9F5A-4A09-9C0C-EF3A6A91D9F2}"/>
                </a:ext>
              </a:extLst>
            </p:cNvPr>
            <p:cNvSpPr txBox="1"/>
            <p:nvPr/>
          </p:nvSpPr>
          <p:spPr>
            <a:xfrm>
              <a:off x="7935864" y="5452766"/>
              <a:ext cx="7864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alpha val="65000"/>
                    </a:schemeClr>
                  </a:solidFill>
                </a:rPr>
                <a:t>实验</a:t>
              </a:r>
              <a:r>
                <a:rPr lang="en-US" altLang="zh-CN" sz="1200" dirty="0">
                  <a:solidFill>
                    <a:schemeClr val="tx1">
                      <a:alpha val="65000"/>
                    </a:schemeClr>
                  </a:solidFill>
                </a:rPr>
                <a:t>A</a:t>
              </a:r>
              <a:endParaRPr lang="zh-CN" altLang="en-US" sz="1200" b="1" dirty="0">
                <a:solidFill>
                  <a:schemeClr val="tx1">
                    <a:alpha val="65000"/>
                  </a:schemeClr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81C2F89D-5CA5-4C33-9CD7-A4944875A83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855661" y="5519265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5204B09-CA7B-4494-A386-793A42DC0A9D}"/>
                </a:ext>
              </a:extLst>
            </p:cNvPr>
            <p:cNvSpPr txBox="1"/>
            <p:nvPr/>
          </p:nvSpPr>
          <p:spPr>
            <a:xfrm>
              <a:off x="8973796" y="5452766"/>
              <a:ext cx="7864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alpha val="65000"/>
                    </a:schemeClr>
                  </a:solidFill>
                </a:rPr>
                <a:t>实验</a:t>
              </a:r>
              <a:r>
                <a:rPr lang="en-US" altLang="zh-CN" sz="1200" dirty="0">
                  <a:solidFill>
                    <a:schemeClr val="tx1">
                      <a:alpha val="65000"/>
                    </a:schemeClr>
                  </a:solidFill>
                </a:rPr>
                <a:t>B</a:t>
              </a:r>
              <a:endParaRPr lang="zh-CN" altLang="en-US" sz="1200" b="1" dirty="0">
                <a:solidFill>
                  <a:schemeClr val="tx1">
                    <a:alpha val="65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68C0ABC-9B9F-4C37-9849-89671546D9E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893593" y="5519265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B59147A-0D51-4B9D-ACCC-38E224ED91CE}"/>
                </a:ext>
              </a:extLst>
            </p:cNvPr>
            <p:cNvSpPr txBox="1"/>
            <p:nvPr/>
          </p:nvSpPr>
          <p:spPr>
            <a:xfrm>
              <a:off x="10011728" y="5452766"/>
              <a:ext cx="7864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alpha val="65000"/>
                    </a:schemeClr>
                  </a:solidFill>
                </a:rPr>
                <a:t>实验</a:t>
              </a:r>
              <a:r>
                <a:rPr lang="en-US" altLang="zh-CN" sz="1200" dirty="0">
                  <a:solidFill>
                    <a:schemeClr val="tx1">
                      <a:alpha val="65000"/>
                    </a:schemeClr>
                  </a:solidFill>
                </a:rPr>
                <a:t>C</a:t>
              </a:r>
              <a:endParaRPr lang="zh-CN" altLang="en-US" sz="1200" b="1" dirty="0">
                <a:solidFill>
                  <a:schemeClr val="tx1">
                    <a:alpha val="65000"/>
                  </a:schemeClr>
                </a:solidFill>
              </a:endParaRPr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3A67D084-7104-49C6-8EBB-ABA478540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25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9FB17-FE09-4C8C-95E3-AB58B2E42047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9A724084-B9B2-4964-9CA5-1FF812E65C62}"/>
              </a:ext>
            </a:extLst>
          </p:cNvPr>
          <p:cNvSpPr/>
          <p:nvPr/>
        </p:nvSpPr>
        <p:spPr>
          <a:xfrm>
            <a:off x="966197" y="1152013"/>
            <a:ext cx="3736432" cy="427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实验组为最优方案</a:t>
            </a:r>
          </a:p>
        </p:txBody>
      </p:sp>
      <p:sp>
        <p:nvSpPr>
          <p:cNvPr id="32" name="矩形 31"/>
          <p:cNvSpPr/>
          <p:nvPr/>
        </p:nvSpPr>
        <p:spPr>
          <a:xfrm>
            <a:off x="966197" y="1645994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通过实验组与对照组的综合分析，得出综合结论。通过实验组与对照组的综合分析，得出综合结论。通过实验组与对照组的综合分析，得出综合结论。</a:t>
            </a:r>
            <a:endParaRPr lang="en-US" altLang="zh-CN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062342" y="3018319"/>
          <a:ext cx="3154026" cy="2174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val="3392051351"/>
              </p:ext>
            </p:extLst>
          </p:nvPr>
        </p:nvGraphicFramePr>
        <p:xfrm>
          <a:off x="4490910" y="3013626"/>
          <a:ext cx="3080622" cy="2179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0" name="图表 39"/>
          <p:cNvGraphicFramePr/>
          <p:nvPr/>
        </p:nvGraphicFramePr>
        <p:xfrm>
          <a:off x="7846074" y="3011388"/>
          <a:ext cx="3238694" cy="2173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8363651C-25FB-4734-B060-C819BE5EB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25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xmlns="" id="{47D03078-6EA9-433F-962C-EA0ECAB57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499232"/>
              </p:ext>
            </p:extLst>
          </p:nvPr>
        </p:nvGraphicFramePr>
        <p:xfrm>
          <a:off x="446862" y="2711039"/>
          <a:ext cx="4600104" cy="3066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F873B-BA00-4159-B0CD-5FCFBA1F05A8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9A724084-B9B2-4964-9CA5-1FF812E65C62}"/>
              </a:ext>
            </a:extLst>
          </p:cNvPr>
          <p:cNvSpPr/>
          <p:nvPr/>
        </p:nvSpPr>
        <p:spPr>
          <a:xfrm>
            <a:off x="966197" y="1152013"/>
            <a:ext cx="3736432" cy="427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实验组为最优方案</a:t>
            </a:r>
          </a:p>
        </p:txBody>
      </p:sp>
      <p:sp>
        <p:nvSpPr>
          <p:cNvPr id="32" name="矩形 31"/>
          <p:cNvSpPr/>
          <p:nvPr/>
        </p:nvSpPr>
        <p:spPr>
          <a:xfrm>
            <a:off x="966197" y="1645994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通过实验组与对照组的综合分析，得出综合结论。通过实验组与对照组的综合分析，得出综合结论。通过实验组与对照组的综合分析，得出综合结论。</a:t>
            </a:r>
            <a:endParaRPr lang="en-US" altLang="zh-CN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xmlns="" id="{EC29776A-EB00-4600-BED0-CD7137D28A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4883995"/>
              </p:ext>
            </p:extLst>
          </p:nvPr>
        </p:nvGraphicFramePr>
        <p:xfrm>
          <a:off x="5392678" y="2673144"/>
          <a:ext cx="5822718" cy="3238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F5FCF50E-80FD-4823-9B70-58E95C890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77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3686-9857-40D9-ACD8-9E6B2D9CB6D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1FC2AEE-8B63-4ED2-93B8-47BBAB716DF5}"/>
              </a:ext>
            </a:extLst>
          </p:cNvPr>
          <p:cNvGrpSpPr/>
          <p:nvPr/>
        </p:nvGrpSpPr>
        <p:grpSpPr>
          <a:xfrm>
            <a:off x="1203414" y="1905497"/>
            <a:ext cx="9822139" cy="3400398"/>
            <a:chOff x="1013859" y="2006232"/>
            <a:chExt cx="9822139" cy="340039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9574A350-263C-41D6-A4EC-705741F7A19D}"/>
                </a:ext>
              </a:extLst>
            </p:cNvPr>
            <p:cNvSpPr/>
            <p:nvPr/>
          </p:nvSpPr>
          <p:spPr>
            <a:xfrm>
              <a:off x="1865345" y="3495765"/>
              <a:ext cx="954107" cy="42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C1E56468-33B6-40AE-8917-4AFEAA57810B}"/>
                </a:ext>
              </a:extLst>
            </p:cNvPr>
            <p:cNvSpPr/>
            <p:nvPr/>
          </p:nvSpPr>
          <p:spPr>
            <a:xfrm>
              <a:off x="1013859" y="4132435"/>
              <a:ext cx="2694046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lightbulb-with-bolt-sign_44446"/>
            <p:cNvSpPr>
              <a:spLocks noChangeAspect="1"/>
            </p:cNvSpPr>
            <p:nvPr/>
          </p:nvSpPr>
          <p:spPr bwMode="auto">
            <a:xfrm>
              <a:off x="1925619" y="2444768"/>
              <a:ext cx="833559" cy="886443"/>
            </a:xfrm>
            <a:custGeom>
              <a:avLst/>
              <a:gdLst>
                <a:gd name="connsiteX0" fmla="*/ 254274 w 570592"/>
                <a:gd name="connsiteY0" fmla="*/ 495344 h 606792"/>
                <a:gd name="connsiteX1" fmla="*/ 254274 w 570592"/>
                <a:gd name="connsiteY1" fmla="*/ 520211 h 606792"/>
                <a:gd name="connsiteX2" fmla="*/ 316388 w 570592"/>
                <a:gd name="connsiteY2" fmla="*/ 520211 h 606792"/>
                <a:gd name="connsiteX3" fmla="*/ 316388 w 570592"/>
                <a:gd name="connsiteY3" fmla="*/ 495344 h 606792"/>
                <a:gd name="connsiteX4" fmla="*/ 462463 w 570592"/>
                <a:gd name="connsiteY4" fmla="*/ 362283 h 606792"/>
                <a:gd name="connsiteX5" fmla="*/ 474842 w 570592"/>
                <a:gd name="connsiteY5" fmla="*/ 365597 h 606792"/>
                <a:gd name="connsiteX6" fmla="*/ 523225 w 570592"/>
                <a:gd name="connsiteY6" fmla="*/ 393462 h 606792"/>
                <a:gd name="connsiteX7" fmla="*/ 534773 w 570592"/>
                <a:gd name="connsiteY7" fmla="*/ 408449 h 606792"/>
                <a:gd name="connsiteX8" fmla="*/ 532282 w 570592"/>
                <a:gd name="connsiteY8" fmla="*/ 427201 h 606792"/>
                <a:gd name="connsiteX9" fmla="*/ 510846 w 570592"/>
                <a:gd name="connsiteY9" fmla="*/ 439552 h 606792"/>
                <a:gd name="connsiteX10" fmla="*/ 498467 w 570592"/>
                <a:gd name="connsiteY10" fmla="*/ 436238 h 606792"/>
                <a:gd name="connsiteX11" fmla="*/ 450084 w 570592"/>
                <a:gd name="connsiteY11" fmla="*/ 408373 h 606792"/>
                <a:gd name="connsiteX12" fmla="*/ 438536 w 570592"/>
                <a:gd name="connsiteY12" fmla="*/ 393386 h 606792"/>
                <a:gd name="connsiteX13" fmla="*/ 441027 w 570592"/>
                <a:gd name="connsiteY13" fmla="*/ 374634 h 606792"/>
                <a:gd name="connsiteX14" fmla="*/ 462463 w 570592"/>
                <a:gd name="connsiteY14" fmla="*/ 362283 h 606792"/>
                <a:gd name="connsiteX15" fmla="*/ 107993 w 570592"/>
                <a:gd name="connsiteY15" fmla="*/ 362283 h 606792"/>
                <a:gd name="connsiteX16" fmla="*/ 129500 w 570592"/>
                <a:gd name="connsiteY16" fmla="*/ 374634 h 606792"/>
                <a:gd name="connsiteX17" fmla="*/ 131991 w 570592"/>
                <a:gd name="connsiteY17" fmla="*/ 393386 h 606792"/>
                <a:gd name="connsiteX18" fmla="*/ 120445 w 570592"/>
                <a:gd name="connsiteY18" fmla="*/ 408449 h 606792"/>
                <a:gd name="connsiteX19" fmla="*/ 72147 w 570592"/>
                <a:gd name="connsiteY19" fmla="*/ 436238 h 606792"/>
                <a:gd name="connsiteX20" fmla="*/ 59696 w 570592"/>
                <a:gd name="connsiteY20" fmla="*/ 439552 h 606792"/>
                <a:gd name="connsiteX21" fmla="*/ 38264 w 570592"/>
                <a:gd name="connsiteY21" fmla="*/ 427201 h 606792"/>
                <a:gd name="connsiteX22" fmla="*/ 47320 w 570592"/>
                <a:gd name="connsiteY22" fmla="*/ 393462 h 606792"/>
                <a:gd name="connsiteX23" fmla="*/ 95617 w 570592"/>
                <a:gd name="connsiteY23" fmla="*/ 365672 h 606792"/>
                <a:gd name="connsiteX24" fmla="*/ 107993 w 570592"/>
                <a:gd name="connsiteY24" fmla="*/ 362283 h 606792"/>
                <a:gd name="connsiteX25" fmla="*/ 489992 w 570592"/>
                <a:gd name="connsiteY25" fmla="*/ 260034 h 606792"/>
                <a:gd name="connsiteX26" fmla="*/ 545838 w 570592"/>
                <a:gd name="connsiteY26" fmla="*/ 260034 h 606792"/>
                <a:gd name="connsiteX27" fmla="*/ 570592 w 570592"/>
                <a:gd name="connsiteY27" fmla="*/ 284840 h 606792"/>
                <a:gd name="connsiteX28" fmla="*/ 545838 w 570592"/>
                <a:gd name="connsiteY28" fmla="*/ 309571 h 606792"/>
                <a:gd name="connsiteX29" fmla="*/ 489992 w 570592"/>
                <a:gd name="connsiteY29" fmla="*/ 309571 h 606792"/>
                <a:gd name="connsiteX30" fmla="*/ 465238 w 570592"/>
                <a:gd name="connsiteY30" fmla="*/ 284840 h 606792"/>
                <a:gd name="connsiteX31" fmla="*/ 489992 w 570592"/>
                <a:gd name="connsiteY31" fmla="*/ 260034 h 606792"/>
                <a:gd name="connsiteX32" fmla="*/ 24829 w 570592"/>
                <a:gd name="connsiteY32" fmla="*/ 260034 h 606792"/>
                <a:gd name="connsiteX33" fmla="*/ 80600 w 570592"/>
                <a:gd name="connsiteY33" fmla="*/ 260034 h 606792"/>
                <a:gd name="connsiteX34" fmla="*/ 105354 w 570592"/>
                <a:gd name="connsiteY34" fmla="*/ 284840 h 606792"/>
                <a:gd name="connsiteX35" fmla="*/ 80600 w 570592"/>
                <a:gd name="connsiteY35" fmla="*/ 309571 h 606792"/>
                <a:gd name="connsiteX36" fmla="*/ 24829 w 570592"/>
                <a:gd name="connsiteY36" fmla="*/ 309571 h 606792"/>
                <a:gd name="connsiteX37" fmla="*/ 0 w 570592"/>
                <a:gd name="connsiteY37" fmla="*/ 284840 h 606792"/>
                <a:gd name="connsiteX38" fmla="*/ 24829 w 570592"/>
                <a:gd name="connsiteY38" fmla="*/ 260034 h 606792"/>
                <a:gd name="connsiteX39" fmla="*/ 285185 w 570592"/>
                <a:gd name="connsiteY39" fmla="*/ 185305 h 606792"/>
                <a:gd name="connsiteX40" fmla="*/ 325864 w 570592"/>
                <a:gd name="connsiteY40" fmla="*/ 185305 h 606792"/>
                <a:gd name="connsiteX41" fmla="*/ 331902 w 570592"/>
                <a:gd name="connsiteY41" fmla="*/ 193972 h 606792"/>
                <a:gd name="connsiteX42" fmla="*/ 308506 w 570592"/>
                <a:gd name="connsiteY42" fmla="*/ 257959 h 606792"/>
                <a:gd name="connsiteX43" fmla="*/ 314543 w 570592"/>
                <a:gd name="connsiteY43" fmla="*/ 266626 h 606792"/>
                <a:gd name="connsiteX44" fmla="*/ 328959 w 570592"/>
                <a:gd name="connsiteY44" fmla="*/ 266626 h 606792"/>
                <a:gd name="connsiteX45" fmla="*/ 332657 w 570592"/>
                <a:gd name="connsiteY45" fmla="*/ 274012 h 606792"/>
                <a:gd name="connsiteX46" fmla="*/ 253487 w 570592"/>
                <a:gd name="connsiteY46" fmla="*/ 378395 h 606792"/>
                <a:gd name="connsiteX47" fmla="*/ 249109 w 570592"/>
                <a:gd name="connsiteY47" fmla="*/ 376586 h 606792"/>
                <a:gd name="connsiteX48" fmla="*/ 257336 w 570592"/>
                <a:gd name="connsiteY48" fmla="*/ 313580 h 606792"/>
                <a:gd name="connsiteX49" fmla="*/ 249260 w 570592"/>
                <a:gd name="connsiteY49" fmla="*/ 304385 h 606792"/>
                <a:gd name="connsiteX50" fmla="*/ 241562 w 570592"/>
                <a:gd name="connsiteY50" fmla="*/ 304385 h 606792"/>
                <a:gd name="connsiteX51" fmla="*/ 235524 w 570592"/>
                <a:gd name="connsiteY51" fmla="*/ 295718 h 606792"/>
                <a:gd name="connsiteX52" fmla="*/ 272732 w 570592"/>
                <a:gd name="connsiteY52" fmla="*/ 193972 h 606792"/>
                <a:gd name="connsiteX53" fmla="*/ 285185 w 570592"/>
                <a:gd name="connsiteY53" fmla="*/ 185305 h 606792"/>
                <a:gd name="connsiteX54" fmla="*/ 285293 w 570592"/>
                <a:gd name="connsiteY54" fmla="*/ 160925 h 606792"/>
                <a:gd name="connsiteX55" fmla="*/ 161215 w 570592"/>
                <a:gd name="connsiteY55" fmla="*/ 284882 h 606792"/>
                <a:gd name="connsiteX56" fmla="*/ 230273 w 570592"/>
                <a:gd name="connsiteY56" fmla="*/ 395199 h 606792"/>
                <a:gd name="connsiteX57" fmla="*/ 250877 w 570592"/>
                <a:gd name="connsiteY57" fmla="*/ 405447 h 606792"/>
                <a:gd name="connsiteX58" fmla="*/ 254274 w 570592"/>
                <a:gd name="connsiteY58" fmla="*/ 407105 h 606792"/>
                <a:gd name="connsiteX59" fmla="*/ 254274 w 570592"/>
                <a:gd name="connsiteY59" fmla="*/ 410948 h 606792"/>
                <a:gd name="connsiteX60" fmla="*/ 254274 w 570592"/>
                <a:gd name="connsiteY60" fmla="*/ 445912 h 606792"/>
                <a:gd name="connsiteX61" fmla="*/ 316388 w 570592"/>
                <a:gd name="connsiteY61" fmla="*/ 445912 h 606792"/>
                <a:gd name="connsiteX62" fmla="*/ 316388 w 570592"/>
                <a:gd name="connsiteY62" fmla="*/ 410948 h 606792"/>
                <a:gd name="connsiteX63" fmla="*/ 316388 w 570592"/>
                <a:gd name="connsiteY63" fmla="*/ 407105 h 606792"/>
                <a:gd name="connsiteX64" fmla="*/ 319785 w 570592"/>
                <a:gd name="connsiteY64" fmla="*/ 405447 h 606792"/>
                <a:gd name="connsiteX65" fmla="*/ 340313 w 570592"/>
                <a:gd name="connsiteY65" fmla="*/ 395199 h 606792"/>
                <a:gd name="connsiteX66" fmla="*/ 409371 w 570592"/>
                <a:gd name="connsiteY66" fmla="*/ 284882 h 606792"/>
                <a:gd name="connsiteX67" fmla="*/ 285293 w 570592"/>
                <a:gd name="connsiteY67" fmla="*/ 160925 h 606792"/>
                <a:gd name="connsiteX68" fmla="*/ 510845 w 570592"/>
                <a:gd name="connsiteY68" fmla="*/ 130052 h 606792"/>
                <a:gd name="connsiteX69" fmla="*/ 532282 w 570592"/>
                <a:gd name="connsiteY69" fmla="*/ 142414 h 606792"/>
                <a:gd name="connsiteX70" fmla="*/ 534773 w 570592"/>
                <a:gd name="connsiteY70" fmla="*/ 161184 h 606792"/>
                <a:gd name="connsiteX71" fmla="*/ 523224 w 570592"/>
                <a:gd name="connsiteY71" fmla="*/ 176185 h 606792"/>
                <a:gd name="connsiteX72" fmla="*/ 474839 w 570592"/>
                <a:gd name="connsiteY72" fmla="*/ 204075 h 606792"/>
                <a:gd name="connsiteX73" fmla="*/ 462460 w 570592"/>
                <a:gd name="connsiteY73" fmla="*/ 207392 h 606792"/>
                <a:gd name="connsiteX74" fmla="*/ 441098 w 570592"/>
                <a:gd name="connsiteY74" fmla="*/ 195030 h 606792"/>
                <a:gd name="connsiteX75" fmla="*/ 438532 w 570592"/>
                <a:gd name="connsiteY75" fmla="*/ 176260 h 606792"/>
                <a:gd name="connsiteX76" fmla="*/ 450081 w 570592"/>
                <a:gd name="connsiteY76" fmla="*/ 161259 h 606792"/>
                <a:gd name="connsiteX77" fmla="*/ 498541 w 570592"/>
                <a:gd name="connsiteY77" fmla="*/ 133293 h 606792"/>
                <a:gd name="connsiteX78" fmla="*/ 510845 w 570592"/>
                <a:gd name="connsiteY78" fmla="*/ 130052 h 606792"/>
                <a:gd name="connsiteX79" fmla="*/ 59770 w 570592"/>
                <a:gd name="connsiteY79" fmla="*/ 129981 h 606792"/>
                <a:gd name="connsiteX80" fmla="*/ 72070 w 570592"/>
                <a:gd name="connsiteY80" fmla="*/ 133297 h 606792"/>
                <a:gd name="connsiteX81" fmla="*/ 120440 w 570592"/>
                <a:gd name="connsiteY81" fmla="*/ 161262 h 606792"/>
                <a:gd name="connsiteX82" fmla="*/ 132061 w 570592"/>
                <a:gd name="connsiteY82" fmla="*/ 176261 h 606792"/>
                <a:gd name="connsiteX83" fmla="*/ 129571 w 570592"/>
                <a:gd name="connsiteY83" fmla="*/ 195030 h 606792"/>
                <a:gd name="connsiteX84" fmla="*/ 108064 w 570592"/>
                <a:gd name="connsiteY84" fmla="*/ 207391 h 606792"/>
                <a:gd name="connsiteX85" fmla="*/ 95689 w 570592"/>
                <a:gd name="connsiteY85" fmla="*/ 204075 h 606792"/>
                <a:gd name="connsiteX86" fmla="*/ 47319 w 570592"/>
                <a:gd name="connsiteY86" fmla="*/ 176186 h 606792"/>
                <a:gd name="connsiteX87" fmla="*/ 38263 w 570592"/>
                <a:gd name="connsiteY87" fmla="*/ 142418 h 606792"/>
                <a:gd name="connsiteX88" fmla="*/ 59770 w 570592"/>
                <a:gd name="connsiteY88" fmla="*/ 129981 h 606792"/>
                <a:gd name="connsiteX89" fmla="*/ 285293 w 570592"/>
                <a:gd name="connsiteY89" fmla="*/ 111493 h 606792"/>
                <a:gd name="connsiteX90" fmla="*/ 458957 w 570592"/>
                <a:gd name="connsiteY90" fmla="*/ 284882 h 606792"/>
                <a:gd name="connsiteX91" fmla="*/ 365899 w 570592"/>
                <a:gd name="connsiteY91" fmla="*/ 437623 h 606792"/>
                <a:gd name="connsiteX92" fmla="*/ 365899 w 570592"/>
                <a:gd name="connsiteY92" fmla="*/ 526390 h 606792"/>
                <a:gd name="connsiteX93" fmla="*/ 328313 w 570592"/>
                <a:gd name="connsiteY93" fmla="*/ 569266 h 606792"/>
                <a:gd name="connsiteX94" fmla="*/ 285293 w 570592"/>
                <a:gd name="connsiteY94" fmla="*/ 606792 h 606792"/>
                <a:gd name="connsiteX95" fmla="*/ 242349 w 570592"/>
                <a:gd name="connsiteY95" fmla="*/ 569266 h 606792"/>
                <a:gd name="connsiteX96" fmla="*/ 204688 w 570592"/>
                <a:gd name="connsiteY96" fmla="*/ 526314 h 606792"/>
                <a:gd name="connsiteX97" fmla="*/ 204688 w 570592"/>
                <a:gd name="connsiteY97" fmla="*/ 437623 h 606792"/>
                <a:gd name="connsiteX98" fmla="*/ 111705 w 570592"/>
                <a:gd name="connsiteY98" fmla="*/ 284882 h 606792"/>
                <a:gd name="connsiteX99" fmla="*/ 285293 w 570592"/>
                <a:gd name="connsiteY99" fmla="*/ 111493 h 606792"/>
                <a:gd name="connsiteX100" fmla="*/ 415515 w 570592"/>
                <a:gd name="connsiteY100" fmla="*/ 34859 h 606792"/>
                <a:gd name="connsiteX101" fmla="*/ 427892 w 570592"/>
                <a:gd name="connsiteY101" fmla="*/ 38099 h 606792"/>
                <a:gd name="connsiteX102" fmla="*/ 439439 w 570592"/>
                <a:gd name="connsiteY102" fmla="*/ 53171 h 606792"/>
                <a:gd name="connsiteX103" fmla="*/ 436949 w 570592"/>
                <a:gd name="connsiteY103" fmla="*/ 71859 h 606792"/>
                <a:gd name="connsiteX104" fmla="*/ 409024 w 570592"/>
                <a:gd name="connsiteY104" fmla="*/ 120163 h 606792"/>
                <a:gd name="connsiteX105" fmla="*/ 387590 w 570592"/>
                <a:gd name="connsiteY105" fmla="*/ 132522 h 606792"/>
                <a:gd name="connsiteX106" fmla="*/ 375213 w 570592"/>
                <a:gd name="connsiteY106" fmla="*/ 129206 h 606792"/>
                <a:gd name="connsiteX107" fmla="*/ 363666 w 570592"/>
                <a:gd name="connsiteY107" fmla="*/ 114210 h 606792"/>
                <a:gd name="connsiteX108" fmla="*/ 366156 w 570592"/>
                <a:gd name="connsiteY108" fmla="*/ 95446 h 606792"/>
                <a:gd name="connsiteX109" fmla="*/ 394081 w 570592"/>
                <a:gd name="connsiteY109" fmla="*/ 47142 h 606792"/>
                <a:gd name="connsiteX110" fmla="*/ 415515 w 570592"/>
                <a:gd name="connsiteY110" fmla="*/ 34859 h 606792"/>
                <a:gd name="connsiteX111" fmla="*/ 155005 w 570592"/>
                <a:gd name="connsiteY111" fmla="*/ 34789 h 606792"/>
                <a:gd name="connsiteX112" fmla="*/ 176517 w 570592"/>
                <a:gd name="connsiteY112" fmla="*/ 47148 h 606792"/>
                <a:gd name="connsiteX113" fmla="*/ 204370 w 570592"/>
                <a:gd name="connsiteY113" fmla="*/ 95376 h 606792"/>
                <a:gd name="connsiteX114" fmla="*/ 206860 w 570592"/>
                <a:gd name="connsiteY114" fmla="*/ 114140 h 606792"/>
                <a:gd name="connsiteX115" fmla="*/ 195236 w 570592"/>
                <a:gd name="connsiteY115" fmla="*/ 129136 h 606792"/>
                <a:gd name="connsiteX116" fmla="*/ 182933 w 570592"/>
                <a:gd name="connsiteY116" fmla="*/ 132452 h 606792"/>
                <a:gd name="connsiteX117" fmla="*/ 161421 w 570592"/>
                <a:gd name="connsiteY117" fmla="*/ 120093 h 606792"/>
                <a:gd name="connsiteX118" fmla="*/ 133568 w 570592"/>
                <a:gd name="connsiteY118" fmla="*/ 71865 h 606792"/>
                <a:gd name="connsiteX119" fmla="*/ 131078 w 570592"/>
                <a:gd name="connsiteY119" fmla="*/ 53176 h 606792"/>
                <a:gd name="connsiteX120" fmla="*/ 142626 w 570592"/>
                <a:gd name="connsiteY120" fmla="*/ 38180 h 606792"/>
                <a:gd name="connsiteX121" fmla="*/ 155005 w 570592"/>
                <a:gd name="connsiteY121" fmla="*/ 34789 h 606792"/>
                <a:gd name="connsiteX122" fmla="*/ 285297 w 570592"/>
                <a:gd name="connsiteY122" fmla="*/ 0 h 606792"/>
                <a:gd name="connsiteX123" fmla="*/ 310065 w 570592"/>
                <a:gd name="connsiteY123" fmla="*/ 24721 h 606792"/>
                <a:gd name="connsiteX124" fmla="*/ 310065 w 570592"/>
                <a:gd name="connsiteY124" fmla="*/ 80492 h 606792"/>
                <a:gd name="connsiteX125" fmla="*/ 285297 w 570592"/>
                <a:gd name="connsiteY125" fmla="*/ 105213 h 606792"/>
                <a:gd name="connsiteX126" fmla="*/ 260528 w 570592"/>
                <a:gd name="connsiteY126" fmla="*/ 80492 h 606792"/>
                <a:gd name="connsiteX127" fmla="*/ 260528 w 570592"/>
                <a:gd name="connsiteY127" fmla="*/ 24721 h 606792"/>
                <a:gd name="connsiteX128" fmla="*/ 285297 w 570592"/>
                <a:gd name="connsiteY128" fmla="*/ 0 h 6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70592" h="606792">
                  <a:moveTo>
                    <a:pt x="254274" y="495344"/>
                  </a:moveTo>
                  <a:lnTo>
                    <a:pt x="254274" y="520211"/>
                  </a:lnTo>
                  <a:lnTo>
                    <a:pt x="316388" y="520211"/>
                  </a:lnTo>
                  <a:lnTo>
                    <a:pt x="316388" y="495344"/>
                  </a:lnTo>
                  <a:close/>
                  <a:moveTo>
                    <a:pt x="462463" y="362283"/>
                  </a:moveTo>
                  <a:cubicBezTo>
                    <a:pt x="466841" y="362283"/>
                    <a:pt x="471068" y="363413"/>
                    <a:pt x="474842" y="365597"/>
                  </a:cubicBezTo>
                  <a:lnTo>
                    <a:pt x="523225" y="393462"/>
                  </a:lnTo>
                  <a:cubicBezTo>
                    <a:pt x="528961" y="396775"/>
                    <a:pt x="533112" y="402122"/>
                    <a:pt x="534773" y="408449"/>
                  </a:cubicBezTo>
                  <a:cubicBezTo>
                    <a:pt x="536509" y="414850"/>
                    <a:pt x="535603" y="421553"/>
                    <a:pt x="532282" y="427201"/>
                  </a:cubicBezTo>
                  <a:cubicBezTo>
                    <a:pt x="527904" y="434883"/>
                    <a:pt x="519677" y="439552"/>
                    <a:pt x="510846" y="439552"/>
                  </a:cubicBezTo>
                  <a:cubicBezTo>
                    <a:pt x="506543" y="439552"/>
                    <a:pt x="502241" y="438422"/>
                    <a:pt x="498467" y="436238"/>
                  </a:cubicBezTo>
                  <a:lnTo>
                    <a:pt x="450084" y="408373"/>
                  </a:lnTo>
                  <a:cubicBezTo>
                    <a:pt x="444348" y="405060"/>
                    <a:pt x="440272" y="399788"/>
                    <a:pt x="438536" y="393386"/>
                  </a:cubicBezTo>
                  <a:cubicBezTo>
                    <a:pt x="436800" y="386985"/>
                    <a:pt x="437706" y="380358"/>
                    <a:pt x="441027" y="374634"/>
                  </a:cubicBezTo>
                  <a:cubicBezTo>
                    <a:pt x="445405" y="367028"/>
                    <a:pt x="453632" y="362283"/>
                    <a:pt x="462463" y="362283"/>
                  </a:cubicBezTo>
                  <a:close/>
                  <a:moveTo>
                    <a:pt x="107993" y="362283"/>
                  </a:moveTo>
                  <a:cubicBezTo>
                    <a:pt x="116822" y="362283"/>
                    <a:pt x="125048" y="367028"/>
                    <a:pt x="129500" y="374634"/>
                  </a:cubicBezTo>
                  <a:cubicBezTo>
                    <a:pt x="132821" y="380358"/>
                    <a:pt x="133651" y="387060"/>
                    <a:pt x="131991" y="393386"/>
                  </a:cubicBezTo>
                  <a:cubicBezTo>
                    <a:pt x="130255" y="399788"/>
                    <a:pt x="126180" y="405135"/>
                    <a:pt x="120445" y="408449"/>
                  </a:cubicBezTo>
                  <a:lnTo>
                    <a:pt x="72147" y="436238"/>
                  </a:lnTo>
                  <a:cubicBezTo>
                    <a:pt x="68374" y="438422"/>
                    <a:pt x="64073" y="439552"/>
                    <a:pt x="59696" y="439552"/>
                  </a:cubicBezTo>
                  <a:cubicBezTo>
                    <a:pt x="50942" y="439552"/>
                    <a:pt x="42716" y="434883"/>
                    <a:pt x="38264" y="427201"/>
                  </a:cubicBezTo>
                  <a:cubicBezTo>
                    <a:pt x="31472" y="415453"/>
                    <a:pt x="35472" y="400315"/>
                    <a:pt x="47320" y="393462"/>
                  </a:cubicBezTo>
                  <a:lnTo>
                    <a:pt x="95617" y="365672"/>
                  </a:lnTo>
                  <a:cubicBezTo>
                    <a:pt x="99390" y="363488"/>
                    <a:pt x="103692" y="362283"/>
                    <a:pt x="107993" y="362283"/>
                  </a:cubicBezTo>
                  <a:close/>
                  <a:moveTo>
                    <a:pt x="489992" y="260034"/>
                  </a:moveTo>
                  <a:lnTo>
                    <a:pt x="545838" y="260034"/>
                  </a:lnTo>
                  <a:cubicBezTo>
                    <a:pt x="559498" y="260034"/>
                    <a:pt x="570592" y="271193"/>
                    <a:pt x="570592" y="284840"/>
                  </a:cubicBezTo>
                  <a:cubicBezTo>
                    <a:pt x="570592" y="298487"/>
                    <a:pt x="559498" y="309571"/>
                    <a:pt x="545838" y="309571"/>
                  </a:cubicBezTo>
                  <a:lnTo>
                    <a:pt x="489992" y="309571"/>
                  </a:lnTo>
                  <a:cubicBezTo>
                    <a:pt x="476332" y="309571"/>
                    <a:pt x="465238" y="298487"/>
                    <a:pt x="465238" y="284840"/>
                  </a:cubicBezTo>
                  <a:cubicBezTo>
                    <a:pt x="465238" y="271193"/>
                    <a:pt x="476332" y="260034"/>
                    <a:pt x="489992" y="260034"/>
                  </a:cubicBezTo>
                  <a:close/>
                  <a:moveTo>
                    <a:pt x="24829" y="260034"/>
                  </a:moveTo>
                  <a:lnTo>
                    <a:pt x="80600" y="260034"/>
                  </a:lnTo>
                  <a:cubicBezTo>
                    <a:pt x="94260" y="260034"/>
                    <a:pt x="105354" y="271193"/>
                    <a:pt x="105354" y="284840"/>
                  </a:cubicBezTo>
                  <a:cubicBezTo>
                    <a:pt x="105354" y="298412"/>
                    <a:pt x="94260" y="309571"/>
                    <a:pt x="80600" y="309571"/>
                  </a:cubicBezTo>
                  <a:lnTo>
                    <a:pt x="24829" y="309571"/>
                  </a:lnTo>
                  <a:cubicBezTo>
                    <a:pt x="11169" y="309571"/>
                    <a:pt x="0" y="298487"/>
                    <a:pt x="0" y="284840"/>
                  </a:cubicBezTo>
                  <a:cubicBezTo>
                    <a:pt x="0" y="271193"/>
                    <a:pt x="11169" y="260034"/>
                    <a:pt x="24829" y="260034"/>
                  </a:cubicBezTo>
                  <a:close/>
                  <a:moveTo>
                    <a:pt x="285185" y="185305"/>
                  </a:moveTo>
                  <a:lnTo>
                    <a:pt x="325864" y="185305"/>
                  </a:lnTo>
                  <a:cubicBezTo>
                    <a:pt x="330996" y="185305"/>
                    <a:pt x="333713" y="189224"/>
                    <a:pt x="331902" y="193972"/>
                  </a:cubicBezTo>
                  <a:lnTo>
                    <a:pt x="308506" y="257959"/>
                  </a:lnTo>
                  <a:cubicBezTo>
                    <a:pt x="306770" y="262782"/>
                    <a:pt x="309487" y="266626"/>
                    <a:pt x="314543" y="266626"/>
                  </a:cubicBezTo>
                  <a:lnTo>
                    <a:pt x="328959" y="266626"/>
                  </a:lnTo>
                  <a:cubicBezTo>
                    <a:pt x="334091" y="266626"/>
                    <a:pt x="335751" y="269942"/>
                    <a:pt x="332657" y="274012"/>
                  </a:cubicBezTo>
                  <a:lnTo>
                    <a:pt x="253487" y="378395"/>
                  </a:lnTo>
                  <a:cubicBezTo>
                    <a:pt x="250392" y="382465"/>
                    <a:pt x="248430" y="381636"/>
                    <a:pt x="249109" y="376586"/>
                  </a:cubicBezTo>
                  <a:lnTo>
                    <a:pt x="257336" y="313580"/>
                  </a:lnTo>
                  <a:cubicBezTo>
                    <a:pt x="258015" y="308530"/>
                    <a:pt x="254392" y="304385"/>
                    <a:pt x="249260" y="304385"/>
                  </a:cubicBezTo>
                  <a:lnTo>
                    <a:pt x="241562" y="304385"/>
                  </a:lnTo>
                  <a:cubicBezTo>
                    <a:pt x="236430" y="304385"/>
                    <a:pt x="233713" y="300541"/>
                    <a:pt x="235524" y="295718"/>
                  </a:cubicBezTo>
                  <a:lnTo>
                    <a:pt x="272732" y="193972"/>
                  </a:lnTo>
                  <a:cubicBezTo>
                    <a:pt x="274543" y="189224"/>
                    <a:pt x="280053" y="185305"/>
                    <a:pt x="285185" y="185305"/>
                  </a:cubicBezTo>
                  <a:close/>
                  <a:moveTo>
                    <a:pt x="285293" y="160925"/>
                  </a:moveTo>
                  <a:cubicBezTo>
                    <a:pt x="216915" y="160925"/>
                    <a:pt x="161215" y="216536"/>
                    <a:pt x="161215" y="284882"/>
                  </a:cubicBezTo>
                  <a:cubicBezTo>
                    <a:pt x="161215" y="331601"/>
                    <a:pt x="187706" y="373874"/>
                    <a:pt x="230273" y="395199"/>
                  </a:cubicBezTo>
                  <a:lnTo>
                    <a:pt x="250877" y="405447"/>
                  </a:lnTo>
                  <a:lnTo>
                    <a:pt x="254274" y="407105"/>
                  </a:lnTo>
                  <a:lnTo>
                    <a:pt x="254274" y="410948"/>
                  </a:lnTo>
                  <a:lnTo>
                    <a:pt x="254274" y="445912"/>
                  </a:lnTo>
                  <a:lnTo>
                    <a:pt x="316388" y="445912"/>
                  </a:lnTo>
                  <a:lnTo>
                    <a:pt x="316388" y="410948"/>
                  </a:lnTo>
                  <a:lnTo>
                    <a:pt x="316388" y="407105"/>
                  </a:lnTo>
                  <a:lnTo>
                    <a:pt x="319785" y="405447"/>
                  </a:lnTo>
                  <a:lnTo>
                    <a:pt x="340313" y="395199"/>
                  </a:lnTo>
                  <a:cubicBezTo>
                    <a:pt x="382956" y="373874"/>
                    <a:pt x="409371" y="331601"/>
                    <a:pt x="409371" y="284882"/>
                  </a:cubicBezTo>
                  <a:cubicBezTo>
                    <a:pt x="409371" y="216536"/>
                    <a:pt x="353747" y="160925"/>
                    <a:pt x="285293" y="160925"/>
                  </a:cubicBezTo>
                  <a:close/>
                  <a:moveTo>
                    <a:pt x="510845" y="130052"/>
                  </a:moveTo>
                  <a:cubicBezTo>
                    <a:pt x="519752" y="130052"/>
                    <a:pt x="527979" y="134801"/>
                    <a:pt x="532282" y="142414"/>
                  </a:cubicBezTo>
                  <a:cubicBezTo>
                    <a:pt x="535603" y="148143"/>
                    <a:pt x="536509" y="154777"/>
                    <a:pt x="534773" y="161184"/>
                  </a:cubicBezTo>
                  <a:cubicBezTo>
                    <a:pt x="533112" y="167516"/>
                    <a:pt x="528961" y="172868"/>
                    <a:pt x="523224" y="176185"/>
                  </a:cubicBezTo>
                  <a:lnTo>
                    <a:pt x="474839" y="204075"/>
                  </a:lnTo>
                  <a:cubicBezTo>
                    <a:pt x="471065" y="206261"/>
                    <a:pt x="466762" y="207392"/>
                    <a:pt x="462460" y="207392"/>
                  </a:cubicBezTo>
                  <a:cubicBezTo>
                    <a:pt x="453628" y="207392"/>
                    <a:pt x="445401" y="202643"/>
                    <a:pt x="441098" y="195030"/>
                  </a:cubicBezTo>
                  <a:cubicBezTo>
                    <a:pt x="437777" y="189301"/>
                    <a:pt x="436871" y="182667"/>
                    <a:pt x="438532" y="176260"/>
                  </a:cubicBezTo>
                  <a:cubicBezTo>
                    <a:pt x="440268" y="169853"/>
                    <a:pt x="444419" y="164501"/>
                    <a:pt x="450081" y="161259"/>
                  </a:cubicBezTo>
                  <a:lnTo>
                    <a:pt x="498541" y="133293"/>
                  </a:lnTo>
                  <a:cubicBezTo>
                    <a:pt x="502315" y="131183"/>
                    <a:pt x="506542" y="130052"/>
                    <a:pt x="510845" y="130052"/>
                  </a:cubicBezTo>
                  <a:close/>
                  <a:moveTo>
                    <a:pt x="59770" y="129981"/>
                  </a:moveTo>
                  <a:cubicBezTo>
                    <a:pt x="64071" y="129981"/>
                    <a:pt x="68297" y="131187"/>
                    <a:pt x="72070" y="133297"/>
                  </a:cubicBezTo>
                  <a:lnTo>
                    <a:pt x="120440" y="161262"/>
                  </a:lnTo>
                  <a:cubicBezTo>
                    <a:pt x="126175" y="164578"/>
                    <a:pt x="130325" y="169854"/>
                    <a:pt x="132061" y="176261"/>
                  </a:cubicBezTo>
                  <a:cubicBezTo>
                    <a:pt x="133721" y="182668"/>
                    <a:pt x="132891" y="189301"/>
                    <a:pt x="129571" y="195030"/>
                  </a:cubicBezTo>
                  <a:cubicBezTo>
                    <a:pt x="125119" y="202642"/>
                    <a:pt x="116893" y="207391"/>
                    <a:pt x="108064" y="207391"/>
                  </a:cubicBezTo>
                  <a:cubicBezTo>
                    <a:pt x="103763" y="207391"/>
                    <a:pt x="99462" y="206260"/>
                    <a:pt x="95689" y="204075"/>
                  </a:cubicBezTo>
                  <a:lnTo>
                    <a:pt x="47319" y="176186"/>
                  </a:lnTo>
                  <a:cubicBezTo>
                    <a:pt x="35547" y="169327"/>
                    <a:pt x="31472" y="154176"/>
                    <a:pt x="38263" y="142418"/>
                  </a:cubicBezTo>
                  <a:cubicBezTo>
                    <a:pt x="42640" y="134730"/>
                    <a:pt x="50865" y="129981"/>
                    <a:pt x="59770" y="129981"/>
                  </a:cubicBezTo>
                  <a:close/>
                  <a:moveTo>
                    <a:pt x="285293" y="111493"/>
                  </a:moveTo>
                  <a:cubicBezTo>
                    <a:pt x="381069" y="111493"/>
                    <a:pt x="458957" y="189258"/>
                    <a:pt x="458957" y="284882"/>
                  </a:cubicBezTo>
                  <a:cubicBezTo>
                    <a:pt x="458957" y="349233"/>
                    <a:pt x="423409" y="407406"/>
                    <a:pt x="365899" y="437623"/>
                  </a:cubicBezTo>
                  <a:lnTo>
                    <a:pt x="365899" y="526390"/>
                  </a:lnTo>
                  <a:cubicBezTo>
                    <a:pt x="365899" y="548242"/>
                    <a:pt x="349521" y="566478"/>
                    <a:pt x="328313" y="569266"/>
                  </a:cubicBezTo>
                  <a:cubicBezTo>
                    <a:pt x="325445" y="590440"/>
                    <a:pt x="307256" y="606792"/>
                    <a:pt x="285293" y="606792"/>
                  </a:cubicBezTo>
                  <a:cubicBezTo>
                    <a:pt x="263331" y="606792"/>
                    <a:pt x="245142" y="590440"/>
                    <a:pt x="242349" y="569266"/>
                  </a:cubicBezTo>
                  <a:cubicBezTo>
                    <a:pt x="221141" y="566478"/>
                    <a:pt x="204688" y="548242"/>
                    <a:pt x="204688" y="526314"/>
                  </a:cubicBezTo>
                  <a:lnTo>
                    <a:pt x="204688" y="437623"/>
                  </a:lnTo>
                  <a:cubicBezTo>
                    <a:pt x="147253" y="407406"/>
                    <a:pt x="111705" y="349233"/>
                    <a:pt x="111705" y="284882"/>
                  </a:cubicBezTo>
                  <a:cubicBezTo>
                    <a:pt x="111705" y="189258"/>
                    <a:pt x="189593" y="111493"/>
                    <a:pt x="285293" y="111493"/>
                  </a:cubicBezTo>
                  <a:close/>
                  <a:moveTo>
                    <a:pt x="415515" y="34859"/>
                  </a:moveTo>
                  <a:cubicBezTo>
                    <a:pt x="419817" y="34859"/>
                    <a:pt x="424118" y="35989"/>
                    <a:pt x="427892" y="38099"/>
                  </a:cubicBezTo>
                  <a:cubicBezTo>
                    <a:pt x="433628" y="41415"/>
                    <a:pt x="437703" y="46765"/>
                    <a:pt x="439439" y="53171"/>
                  </a:cubicBezTo>
                  <a:cubicBezTo>
                    <a:pt x="441175" y="59576"/>
                    <a:pt x="440269" y="66208"/>
                    <a:pt x="436949" y="71859"/>
                  </a:cubicBezTo>
                  <a:lnTo>
                    <a:pt x="409024" y="120163"/>
                  </a:lnTo>
                  <a:cubicBezTo>
                    <a:pt x="404647" y="127774"/>
                    <a:pt x="396420" y="132522"/>
                    <a:pt x="387590" y="132522"/>
                  </a:cubicBezTo>
                  <a:cubicBezTo>
                    <a:pt x="383213" y="132522"/>
                    <a:pt x="378987" y="131392"/>
                    <a:pt x="375213" y="129206"/>
                  </a:cubicBezTo>
                  <a:cubicBezTo>
                    <a:pt x="369477" y="125966"/>
                    <a:pt x="365402" y="120616"/>
                    <a:pt x="363666" y="114210"/>
                  </a:cubicBezTo>
                  <a:cubicBezTo>
                    <a:pt x="361930" y="107805"/>
                    <a:pt x="362836" y="101173"/>
                    <a:pt x="366156" y="95446"/>
                  </a:cubicBezTo>
                  <a:lnTo>
                    <a:pt x="394081" y="47142"/>
                  </a:lnTo>
                  <a:cubicBezTo>
                    <a:pt x="398458" y="39607"/>
                    <a:pt x="406685" y="34859"/>
                    <a:pt x="415515" y="34859"/>
                  </a:cubicBezTo>
                  <a:close/>
                  <a:moveTo>
                    <a:pt x="155005" y="34789"/>
                  </a:moveTo>
                  <a:cubicBezTo>
                    <a:pt x="163761" y="34789"/>
                    <a:pt x="171988" y="39537"/>
                    <a:pt x="176517" y="47148"/>
                  </a:cubicBezTo>
                  <a:lnTo>
                    <a:pt x="204370" y="95376"/>
                  </a:lnTo>
                  <a:cubicBezTo>
                    <a:pt x="207691" y="101103"/>
                    <a:pt x="208521" y="107735"/>
                    <a:pt x="206860" y="114140"/>
                  </a:cubicBezTo>
                  <a:cubicBezTo>
                    <a:pt x="205124" y="120546"/>
                    <a:pt x="201048" y="125821"/>
                    <a:pt x="195236" y="129136"/>
                  </a:cubicBezTo>
                  <a:cubicBezTo>
                    <a:pt x="191538" y="131322"/>
                    <a:pt x="187235" y="132452"/>
                    <a:pt x="182933" y="132452"/>
                  </a:cubicBezTo>
                  <a:cubicBezTo>
                    <a:pt x="174102" y="132452"/>
                    <a:pt x="165874" y="127704"/>
                    <a:pt x="161421" y="120093"/>
                  </a:cubicBezTo>
                  <a:lnTo>
                    <a:pt x="133568" y="71865"/>
                  </a:lnTo>
                  <a:cubicBezTo>
                    <a:pt x="130247" y="66213"/>
                    <a:pt x="129417" y="59506"/>
                    <a:pt x="131078" y="53176"/>
                  </a:cubicBezTo>
                  <a:cubicBezTo>
                    <a:pt x="132814" y="46771"/>
                    <a:pt x="136890" y="41420"/>
                    <a:pt x="142626" y="38180"/>
                  </a:cubicBezTo>
                  <a:cubicBezTo>
                    <a:pt x="146400" y="35995"/>
                    <a:pt x="150627" y="34789"/>
                    <a:pt x="155005" y="34789"/>
                  </a:cubicBezTo>
                  <a:close/>
                  <a:moveTo>
                    <a:pt x="285297" y="0"/>
                  </a:moveTo>
                  <a:cubicBezTo>
                    <a:pt x="298964" y="0"/>
                    <a:pt x="310065" y="11079"/>
                    <a:pt x="310065" y="24721"/>
                  </a:cubicBezTo>
                  <a:lnTo>
                    <a:pt x="310065" y="80492"/>
                  </a:lnTo>
                  <a:cubicBezTo>
                    <a:pt x="310065" y="94134"/>
                    <a:pt x="298964" y="105213"/>
                    <a:pt x="285297" y="105213"/>
                  </a:cubicBezTo>
                  <a:cubicBezTo>
                    <a:pt x="271629" y="105213"/>
                    <a:pt x="260528" y="94134"/>
                    <a:pt x="260528" y="80492"/>
                  </a:cubicBezTo>
                  <a:lnTo>
                    <a:pt x="260528" y="24721"/>
                  </a:lnTo>
                  <a:cubicBezTo>
                    <a:pt x="260528" y="11079"/>
                    <a:pt x="271629" y="0"/>
                    <a:pt x="2852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355538" y="2393424"/>
              <a:ext cx="5013074" cy="2269140"/>
              <a:chOff x="3003685" y="2234160"/>
              <a:chExt cx="5716780" cy="2587668"/>
            </a:xfrm>
          </p:grpSpPr>
          <p:sp>
            <p:nvSpPr>
              <p:cNvPr id="33" name="左箭头 40">
                <a:extLst>
                  <a:ext uri="{FF2B5EF4-FFF2-40B4-BE49-F238E27FC236}">
                    <a16:creationId xmlns:a16="http://schemas.microsoft.com/office/drawing/2014/main" xmlns="" id="{55F9A8BA-495B-43F9-9D37-B731CB5F39DE}"/>
                  </a:ext>
                </a:extLst>
              </p:cNvPr>
              <p:cNvSpPr/>
              <p:nvPr/>
            </p:nvSpPr>
            <p:spPr>
              <a:xfrm>
                <a:off x="3003685" y="2707675"/>
                <a:ext cx="3225023" cy="2114153"/>
              </a:xfrm>
              <a:prstGeom prst="leftArrow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任意多边形 8">
                <a:extLst>
                  <a:ext uri="{FF2B5EF4-FFF2-40B4-BE49-F238E27FC236}">
                    <a16:creationId xmlns:a16="http://schemas.microsoft.com/office/drawing/2014/main" xmlns="" id="{08E9131E-F76F-4B18-8D62-D145AA4E3CE7}"/>
                  </a:ext>
                </a:extLst>
              </p:cNvPr>
              <p:cNvSpPr/>
              <p:nvPr/>
            </p:nvSpPr>
            <p:spPr>
              <a:xfrm>
                <a:off x="3684899" y="3134909"/>
                <a:ext cx="1968568" cy="1381247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marL="0" marR="0" lvl="0" indent="0" algn="ctr" defTabSz="253365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7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任意多边形 9">
                <a:extLst>
                  <a:ext uri="{FF2B5EF4-FFF2-40B4-BE49-F238E27FC236}">
                    <a16:creationId xmlns:a16="http://schemas.microsoft.com/office/drawing/2014/main" xmlns="" id="{57AF57D6-BC88-4BEB-AD7B-F663649AD739}"/>
                  </a:ext>
                </a:extLst>
              </p:cNvPr>
              <p:cNvSpPr/>
              <p:nvPr/>
            </p:nvSpPr>
            <p:spPr>
              <a:xfrm>
                <a:off x="5951736" y="2709629"/>
                <a:ext cx="2326491" cy="1381247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marL="0" marR="0" lvl="0" indent="0" algn="ctr" defTabSz="253365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7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左箭头 43">
                <a:extLst>
                  <a:ext uri="{FF2B5EF4-FFF2-40B4-BE49-F238E27FC236}">
                    <a16:creationId xmlns:a16="http://schemas.microsoft.com/office/drawing/2014/main" xmlns="" id="{5DDED73C-0AFE-482F-8028-5187CDA66A1D}"/>
                  </a:ext>
                </a:extLst>
              </p:cNvPr>
              <p:cNvSpPr/>
              <p:nvPr/>
            </p:nvSpPr>
            <p:spPr>
              <a:xfrm rot="10800000" flipH="1">
                <a:off x="3106137" y="2850475"/>
                <a:ext cx="3026707" cy="1762674"/>
              </a:xfrm>
              <a:prstGeom prst="leftArrow">
                <a:avLst/>
              </a:prstGeom>
              <a:noFill/>
              <a:ln w="12700">
                <a:solidFill>
                  <a:schemeClr val="accent2">
                    <a:lumMod val="20000"/>
                    <a:lumOff val="8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左箭头 44">
                <a:extLst>
                  <a:ext uri="{FF2B5EF4-FFF2-40B4-BE49-F238E27FC236}">
                    <a16:creationId xmlns:a16="http://schemas.microsoft.com/office/drawing/2014/main" xmlns="" id="{7387F39D-66E9-47D4-A309-2533D63F8AD3}"/>
                  </a:ext>
                </a:extLst>
              </p:cNvPr>
              <p:cNvSpPr/>
              <p:nvPr/>
            </p:nvSpPr>
            <p:spPr>
              <a:xfrm rot="10800000">
                <a:off x="5495441" y="2234160"/>
                <a:ext cx="3225024" cy="2114154"/>
              </a:xfrm>
              <a:prstGeom prst="leftArrow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左箭头 45">
                <a:extLst>
                  <a:ext uri="{FF2B5EF4-FFF2-40B4-BE49-F238E27FC236}">
                    <a16:creationId xmlns:a16="http://schemas.microsoft.com/office/drawing/2014/main" xmlns="" id="{02CCD01A-622C-42D4-9771-B9E9275E4E46}"/>
                  </a:ext>
                </a:extLst>
              </p:cNvPr>
              <p:cNvSpPr/>
              <p:nvPr/>
            </p:nvSpPr>
            <p:spPr>
              <a:xfrm rot="10800000">
                <a:off x="5577267" y="2376960"/>
                <a:ext cx="3026707" cy="1762674"/>
              </a:xfrm>
              <a:prstGeom prst="leftArrow">
                <a:avLst/>
              </a:prstGeom>
              <a:noFill/>
              <a:ln w="12700">
                <a:solidFill>
                  <a:schemeClr val="accent2">
                    <a:lumMod val="20000"/>
                    <a:lumOff val="8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等腰三角形 13">
                <a:extLst>
                  <a:ext uri="{FF2B5EF4-FFF2-40B4-BE49-F238E27FC236}">
                    <a16:creationId xmlns:a16="http://schemas.microsoft.com/office/drawing/2014/main" xmlns="" id="{241BB5D2-D3C1-4830-82BD-841C17FC26AD}"/>
                  </a:ext>
                </a:extLst>
              </p:cNvPr>
              <p:cNvSpPr/>
              <p:nvPr/>
            </p:nvSpPr>
            <p:spPr>
              <a:xfrm flipV="1">
                <a:off x="5547568" y="3783032"/>
                <a:ext cx="671104" cy="513397"/>
              </a:xfrm>
              <a:prstGeom prst="triangle">
                <a:avLst>
                  <a:gd name="adj" fmla="val 10000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9574A350-263C-41D6-A4EC-705741F7A19D}"/>
                </a:ext>
              </a:extLst>
            </p:cNvPr>
            <p:cNvSpPr/>
            <p:nvPr/>
          </p:nvSpPr>
          <p:spPr>
            <a:xfrm>
              <a:off x="8993438" y="3057229"/>
              <a:ext cx="954107" cy="42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C1E56468-33B6-40AE-8917-4AFEAA57810B}"/>
                </a:ext>
              </a:extLst>
            </p:cNvPr>
            <p:cNvSpPr/>
            <p:nvPr/>
          </p:nvSpPr>
          <p:spPr>
            <a:xfrm>
              <a:off x="8141952" y="3693899"/>
              <a:ext cx="2694046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lightbulb-with-bolt-sign_44446"/>
            <p:cNvSpPr>
              <a:spLocks noChangeAspect="1"/>
            </p:cNvSpPr>
            <p:nvPr/>
          </p:nvSpPr>
          <p:spPr bwMode="auto">
            <a:xfrm>
              <a:off x="9053712" y="2006232"/>
              <a:ext cx="833559" cy="886443"/>
            </a:xfrm>
            <a:custGeom>
              <a:avLst/>
              <a:gdLst>
                <a:gd name="connsiteX0" fmla="*/ 254274 w 570592"/>
                <a:gd name="connsiteY0" fmla="*/ 495344 h 606792"/>
                <a:gd name="connsiteX1" fmla="*/ 254274 w 570592"/>
                <a:gd name="connsiteY1" fmla="*/ 520211 h 606792"/>
                <a:gd name="connsiteX2" fmla="*/ 316388 w 570592"/>
                <a:gd name="connsiteY2" fmla="*/ 520211 h 606792"/>
                <a:gd name="connsiteX3" fmla="*/ 316388 w 570592"/>
                <a:gd name="connsiteY3" fmla="*/ 495344 h 606792"/>
                <a:gd name="connsiteX4" fmla="*/ 462463 w 570592"/>
                <a:gd name="connsiteY4" fmla="*/ 362283 h 606792"/>
                <a:gd name="connsiteX5" fmla="*/ 474842 w 570592"/>
                <a:gd name="connsiteY5" fmla="*/ 365597 h 606792"/>
                <a:gd name="connsiteX6" fmla="*/ 523225 w 570592"/>
                <a:gd name="connsiteY6" fmla="*/ 393462 h 606792"/>
                <a:gd name="connsiteX7" fmla="*/ 534773 w 570592"/>
                <a:gd name="connsiteY7" fmla="*/ 408449 h 606792"/>
                <a:gd name="connsiteX8" fmla="*/ 532282 w 570592"/>
                <a:gd name="connsiteY8" fmla="*/ 427201 h 606792"/>
                <a:gd name="connsiteX9" fmla="*/ 510846 w 570592"/>
                <a:gd name="connsiteY9" fmla="*/ 439552 h 606792"/>
                <a:gd name="connsiteX10" fmla="*/ 498467 w 570592"/>
                <a:gd name="connsiteY10" fmla="*/ 436238 h 606792"/>
                <a:gd name="connsiteX11" fmla="*/ 450084 w 570592"/>
                <a:gd name="connsiteY11" fmla="*/ 408373 h 606792"/>
                <a:gd name="connsiteX12" fmla="*/ 438536 w 570592"/>
                <a:gd name="connsiteY12" fmla="*/ 393386 h 606792"/>
                <a:gd name="connsiteX13" fmla="*/ 441027 w 570592"/>
                <a:gd name="connsiteY13" fmla="*/ 374634 h 606792"/>
                <a:gd name="connsiteX14" fmla="*/ 462463 w 570592"/>
                <a:gd name="connsiteY14" fmla="*/ 362283 h 606792"/>
                <a:gd name="connsiteX15" fmla="*/ 107993 w 570592"/>
                <a:gd name="connsiteY15" fmla="*/ 362283 h 606792"/>
                <a:gd name="connsiteX16" fmla="*/ 129500 w 570592"/>
                <a:gd name="connsiteY16" fmla="*/ 374634 h 606792"/>
                <a:gd name="connsiteX17" fmla="*/ 131991 w 570592"/>
                <a:gd name="connsiteY17" fmla="*/ 393386 h 606792"/>
                <a:gd name="connsiteX18" fmla="*/ 120445 w 570592"/>
                <a:gd name="connsiteY18" fmla="*/ 408449 h 606792"/>
                <a:gd name="connsiteX19" fmla="*/ 72147 w 570592"/>
                <a:gd name="connsiteY19" fmla="*/ 436238 h 606792"/>
                <a:gd name="connsiteX20" fmla="*/ 59696 w 570592"/>
                <a:gd name="connsiteY20" fmla="*/ 439552 h 606792"/>
                <a:gd name="connsiteX21" fmla="*/ 38264 w 570592"/>
                <a:gd name="connsiteY21" fmla="*/ 427201 h 606792"/>
                <a:gd name="connsiteX22" fmla="*/ 47320 w 570592"/>
                <a:gd name="connsiteY22" fmla="*/ 393462 h 606792"/>
                <a:gd name="connsiteX23" fmla="*/ 95617 w 570592"/>
                <a:gd name="connsiteY23" fmla="*/ 365672 h 606792"/>
                <a:gd name="connsiteX24" fmla="*/ 107993 w 570592"/>
                <a:gd name="connsiteY24" fmla="*/ 362283 h 606792"/>
                <a:gd name="connsiteX25" fmla="*/ 489992 w 570592"/>
                <a:gd name="connsiteY25" fmla="*/ 260034 h 606792"/>
                <a:gd name="connsiteX26" fmla="*/ 545838 w 570592"/>
                <a:gd name="connsiteY26" fmla="*/ 260034 h 606792"/>
                <a:gd name="connsiteX27" fmla="*/ 570592 w 570592"/>
                <a:gd name="connsiteY27" fmla="*/ 284840 h 606792"/>
                <a:gd name="connsiteX28" fmla="*/ 545838 w 570592"/>
                <a:gd name="connsiteY28" fmla="*/ 309571 h 606792"/>
                <a:gd name="connsiteX29" fmla="*/ 489992 w 570592"/>
                <a:gd name="connsiteY29" fmla="*/ 309571 h 606792"/>
                <a:gd name="connsiteX30" fmla="*/ 465238 w 570592"/>
                <a:gd name="connsiteY30" fmla="*/ 284840 h 606792"/>
                <a:gd name="connsiteX31" fmla="*/ 489992 w 570592"/>
                <a:gd name="connsiteY31" fmla="*/ 260034 h 606792"/>
                <a:gd name="connsiteX32" fmla="*/ 24829 w 570592"/>
                <a:gd name="connsiteY32" fmla="*/ 260034 h 606792"/>
                <a:gd name="connsiteX33" fmla="*/ 80600 w 570592"/>
                <a:gd name="connsiteY33" fmla="*/ 260034 h 606792"/>
                <a:gd name="connsiteX34" fmla="*/ 105354 w 570592"/>
                <a:gd name="connsiteY34" fmla="*/ 284840 h 606792"/>
                <a:gd name="connsiteX35" fmla="*/ 80600 w 570592"/>
                <a:gd name="connsiteY35" fmla="*/ 309571 h 606792"/>
                <a:gd name="connsiteX36" fmla="*/ 24829 w 570592"/>
                <a:gd name="connsiteY36" fmla="*/ 309571 h 606792"/>
                <a:gd name="connsiteX37" fmla="*/ 0 w 570592"/>
                <a:gd name="connsiteY37" fmla="*/ 284840 h 606792"/>
                <a:gd name="connsiteX38" fmla="*/ 24829 w 570592"/>
                <a:gd name="connsiteY38" fmla="*/ 260034 h 606792"/>
                <a:gd name="connsiteX39" fmla="*/ 285185 w 570592"/>
                <a:gd name="connsiteY39" fmla="*/ 185305 h 606792"/>
                <a:gd name="connsiteX40" fmla="*/ 325864 w 570592"/>
                <a:gd name="connsiteY40" fmla="*/ 185305 h 606792"/>
                <a:gd name="connsiteX41" fmla="*/ 331902 w 570592"/>
                <a:gd name="connsiteY41" fmla="*/ 193972 h 606792"/>
                <a:gd name="connsiteX42" fmla="*/ 308506 w 570592"/>
                <a:gd name="connsiteY42" fmla="*/ 257959 h 606792"/>
                <a:gd name="connsiteX43" fmla="*/ 314543 w 570592"/>
                <a:gd name="connsiteY43" fmla="*/ 266626 h 606792"/>
                <a:gd name="connsiteX44" fmla="*/ 328959 w 570592"/>
                <a:gd name="connsiteY44" fmla="*/ 266626 h 606792"/>
                <a:gd name="connsiteX45" fmla="*/ 332657 w 570592"/>
                <a:gd name="connsiteY45" fmla="*/ 274012 h 606792"/>
                <a:gd name="connsiteX46" fmla="*/ 253487 w 570592"/>
                <a:gd name="connsiteY46" fmla="*/ 378395 h 606792"/>
                <a:gd name="connsiteX47" fmla="*/ 249109 w 570592"/>
                <a:gd name="connsiteY47" fmla="*/ 376586 h 606792"/>
                <a:gd name="connsiteX48" fmla="*/ 257336 w 570592"/>
                <a:gd name="connsiteY48" fmla="*/ 313580 h 606792"/>
                <a:gd name="connsiteX49" fmla="*/ 249260 w 570592"/>
                <a:gd name="connsiteY49" fmla="*/ 304385 h 606792"/>
                <a:gd name="connsiteX50" fmla="*/ 241562 w 570592"/>
                <a:gd name="connsiteY50" fmla="*/ 304385 h 606792"/>
                <a:gd name="connsiteX51" fmla="*/ 235524 w 570592"/>
                <a:gd name="connsiteY51" fmla="*/ 295718 h 606792"/>
                <a:gd name="connsiteX52" fmla="*/ 272732 w 570592"/>
                <a:gd name="connsiteY52" fmla="*/ 193972 h 606792"/>
                <a:gd name="connsiteX53" fmla="*/ 285185 w 570592"/>
                <a:gd name="connsiteY53" fmla="*/ 185305 h 606792"/>
                <a:gd name="connsiteX54" fmla="*/ 285293 w 570592"/>
                <a:gd name="connsiteY54" fmla="*/ 160925 h 606792"/>
                <a:gd name="connsiteX55" fmla="*/ 161215 w 570592"/>
                <a:gd name="connsiteY55" fmla="*/ 284882 h 606792"/>
                <a:gd name="connsiteX56" fmla="*/ 230273 w 570592"/>
                <a:gd name="connsiteY56" fmla="*/ 395199 h 606792"/>
                <a:gd name="connsiteX57" fmla="*/ 250877 w 570592"/>
                <a:gd name="connsiteY57" fmla="*/ 405447 h 606792"/>
                <a:gd name="connsiteX58" fmla="*/ 254274 w 570592"/>
                <a:gd name="connsiteY58" fmla="*/ 407105 h 606792"/>
                <a:gd name="connsiteX59" fmla="*/ 254274 w 570592"/>
                <a:gd name="connsiteY59" fmla="*/ 410948 h 606792"/>
                <a:gd name="connsiteX60" fmla="*/ 254274 w 570592"/>
                <a:gd name="connsiteY60" fmla="*/ 445912 h 606792"/>
                <a:gd name="connsiteX61" fmla="*/ 316388 w 570592"/>
                <a:gd name="connsiteY61" fmla="*/ 445912 h 606792"/>
                <a:gd name="connsiteX62" fmla="*/ 316388 w 570592"/>
                <a:gd name="connsiteY62" fmla="*/ 410948 h 606792"/>
                <a:gd name="connsiteX63" fmla="*/ 316388 w 570592"/>
                <a:gd name="connsiteY63" fmla="*/ 407105 h 606792"/>
                <a:gd name="connsiteX64" fmla="*/ 319785 w 570592"/>
                <a:gd name="connsiteY64" fmla="*/ 405447 h 606792"/>
                <a:gd name="connsiteX65" fmla="*/ 340313 w 570592"/>
                <a:gd name="connsiteY65" fmla="*/ 395199 h 606792"/>
                <a:gd name="connsiteX66" fmla="*/ 409371 w 570592"/>
                <a:gd name="connsiteY66" fmla="*/ 284882 h 606792"/>
                <a:gd name="connsiteX67" fmla="*/ 285293 w 570592"/>
                <a:gd name="connsiteY67" fmla="*/ 160925 h 606792"/>
                <a:gd name="connsiteX68" fmla="*/ 510845 w 570592"/>
                <a:gd name="connsiteY68" fmla="*/ 130052 h 606792"/>
                <a:gd name="connsiteX69" fmla="*/ 532282 w 570592"/>
                <a:gd name="connsiteY69" fmla="*/ 142414 h 606792"/>
                <a:gd name="connsiteX70" fmla="*/ 534773 w 570592"/>
                <a:gd name="connsiteY70" fmla="*/ 161184 h 606792"/>
                <a:gd name="connsiteX71" fmla="*/ 523224 w 570592"/>
                <a:gd name="connsiteY71" fmla="*/ 176185 h 606792"/>
                <a:gd name="connsiteX72" fmla="*/ 474839 w 570592"/>
                <a:gd name="connsiteY72" fmla="*/ 204075 h 606792"/>
                <a:gd name="connsiteX73" fmla="*/ 462460 w 570592"/>
                <a:gd name="connsiteY73" fmla="*/ 207392 h 606792"/>
                <a:gd name="connsiteX74" fmla="*/ 441098 w 570592"/>
                <a:gd name="connsiteY74" fmla="*/ 195030 h 606792"/>
                <a:gd name="connsiteX75" fmla="*/ 438532 w 570592"/>
                <a:gd name="connsiteY75" fmla="*/ 176260 h 606792"/>
                <a:gd name="connsiteX76" fmla="*/ 450081 w 570592"/>
                <a:gd name="connsiteY76" fmla="*/ 161259 h 606792"/>
                <a:gd name="connsiteX77" fmla="*/ 498541 w 570592"/>
                <a:gd name="connsiteY77" fmla="*/ 133293 h 606792"/>
                <a:gd name="connsiteX78" fmla="*/ 510845 w 570592"/>
                <a:gd name="connsiteY78" fmla="*/ 130052 h 606792"/>
                <a:gd name="connsiteX79" fmla="*/ 59770 w 570592"/>
                <a:gd name="connsiteY79" fmla="*/ 129981 h 606792"/>
                <a:gd name="connsiteX80" fmla="*/ 72070 w 570592"/>
                <a:gd name="connsiteY80" fmla="*/ 133297 h 606792"/>
                <a:gd name="connsiteX81" fmla="*/ 120440 w 570592"/>
                <a:gd name="connsiteY81" fmla="*/ 161262 h 606792"/>
                <a:gd name="connsiteX82" fmla="*/ 132061 w 570592"/>
                <a:gd name="connsiteY82" fmla="*/ 176261 h 606792"/>
                <a:gd name="connsiteX83" fmla="*/ 129571 w 570592"/>
                <a:gd name="connsiteY83" fmla="*/ 195030 h 606792"/>
                <a:gd name="connsiteX84" fmla="*/ 108064 w 570592"/>
                <a:gd name="connsiteY84" fmla="*/ 207391 h 606792"/>
                <a:gd name="connsiteX85" fmla="*/ 95689 w 570592"/>
                <a:gd name="connsiteY85" fmla="*/ 204075 h 606792"/>
                <a:gd name="connsiteX86" fmla="*/ 47319 w 570592"/>
                <a:gd name="connsiteY86" fmla="*/ 176186 h 606792"/>
                <a:gd name="connsiteX87" fmla="*/ 38263 w 570592"/>
                <a:gd name="connsiteY87" fmla="*/ 142418 h 606792"/>
                <a:gd name="connsiteX88" fmla="*/ 59770 w 570592"/>
                <a:gd name="connsiteY88" fmla="*/ 129981 h 606792"/>
                <a:gd name="connsiteX89" fmla="*/ 285293 w 570592"/>
                <a:gd name="connsiteY89" fmla="*/ 111493 h 606792"/>
                <a:gd name="connsiteX90" fmla="*/ 458957 w 570592"/>
                <a:gd name="connsiteY90" fmla="*/ 284882 h 606792"/>
                <a:gd name="connsiteX91" fmla="*/ 365899 w 570592"/>
                <a:gd name="connsiteY91" fmla="*/ 437623 h 606792"/>
                <a:gd name="connsiteX92" fmla="*/ 365899 w 570592"/>
                <a:gd name="connsiteY92" fmla="*/ 526390 h 606792"/>
                <a:gd name="connsiteX93" fmla="*/ 328313 w 570592"/>
                <a:gd name="connsiteY93" fmla="*/ 569266 h 606792"/>
                <a:gd name="connsiteX94" fmla="*/ 285293 w 570592"/>
                <a:gd name="connsiteY94" fmla="*/ 606792 h 606792"/>
                <a:gd name="connsiteX95" fmla="*/ 242349 w 570592"/>
                <a:gd name="connsiteY95" fmla="*/ 569266 h 606792"/>
                <a:gd name="connsiteX96" fmla="*/ 204688 w 570592"/>
                <a:gd name="connsiteY96" fmla="*/ 526314 h 606792"/>
                <a:gd name="connsiteX97" fmla="*/ 204688 w 570592"/>
                <a:gd name="connsiteY97" fmla="*/ 437623 h 606792"/>
                <a:gd name="connsiteX98" fmla="*/ 111705 w 570592"/>
                <a:gd name="connsiteY98" fmla="*/ 284882 h 606792"/>
                <a:gd name="connsiteX99" fmla="*/ 285293 w 570592"/>
                <a:gd name="connsiteY99" fmla="*/ 111493 h 606792"/>
                <a:gd name="connsiteX100" fmla="*/ 415515 w 570592"/>
                <a:gd name="connsiteY100" fmla="*/ 34859 h 606792"/>
                <a:gd name="connsiteX101" fmla="*/ 427892 w 570592"/>
                <a:gd name="connsiteY101" fmla="*/ 38099 h 606792"/>
                <a:gd name="connsiteX102" fmla="*/ 439439 w 570592"/>
                <a:gd name="connsiteY102" fmla="*/ 53171 h 606792"/>
                <a:gd name="connsiteX103" fmla="*/ 436949 w 570592"/>
                <a:gd name="connsiteY103" fmla="*/ 71859 h 606792"/>
                <a:gd name="connsiteX104" fmla="*/ 409024 w 570592"/>
                <a:gd name="connsiteY104" fmla="*/ 120163 h 606792"/>
                <a:gd name="connsiteX105" fmla="*/ 387590 w 570592"/>
                <a:gd name="connsiteY105" fmla="*/ 132522 h 606792"/>
                <a:gd name="connsiteX106" fmla="*/ 375213 w 570592"/>
                <a:gd name="connsiteY106" fmla="*/ 129206 h 606792"/>
                <a:gd name="connsiteX107" fmla="*/ 363666 w 570592"/>
                <a:gd name="connsiteY107" fmla="*/ 114210 h 606792"/>
                <a:gd name="connsiteX108" fmla="*/ 366156 w 570592"/>
                <a:gd name="connsiteY108" fmla="*/ 95446 h 606792"/>
                <a:gd name="connsiteX109" fmla="*/ 394081 w 570592"/>
                <a:gd name="connsiteY109" fmla="*/ 47142 h 606792"/>
                <a:gd name="connsiteX110" fmla="*/ 415515 w 570592"/>
                <a:gd name="connsiteY110" fmla="*/ 34859 h 606792"/>
                <a:gd name="connsiteX111" fmla="*/ 155005 w 570592"/>
                <a:gd name="connsiteY111" fmla="*/ 34789 h 606792"/>
                <a:gd name="connsiteX112" fmla="*/ 176517 w 570592"/>
                <a:gd name="connsiteY112" fmla="*/ 47148 h 606792"/>
                <a:gd name="connsiteX113" fmla="*/ 204370 w 570592"/>
                <a:gd name="connsiteY113" fmla="*/ 95376 h 606792"/>
                <a:gd name="connsiteX114" fmla="*/ 206860 w 570592"/>
                <a:gd name="connsiteY114" fmla="*/ 114140 h 606792"/>
                <a:gd name="connsiteX115" fmla="*/ 195236 w 570592"/>
                <a:gd name="connsiteY115" fmla="*/ 129136 h 606792"/>
                <a:gd name="connsiteX116" fmla="*/ 182933 w 570592"/>
                <a:gd name="connsiteY116" fmla="*/ 132452 h 606792"/>
                <a:gd name="connsiteX117" fmla="*/ 161421 w 570592"/>
                <a:gd name="connsiteY117" fmla="*/ 120093 h 606792"/>
                <a:gd name="connsiteX118" fmla="*/ 133568 w 570592"/>
                <a:gd name="connsiteY118" fmla="*/ 71865 h 606792"/>
                <a:gd name="connsiteX119" fmla="*/ 131078 w 570592"/>
                <a:gd name="connsiteY119" fmla="*/ 53176 h 606792"/>
                <a:gd name="connsiteX120" fmla="*/ 142626 w 570592"/>
                <a:gd name="connsiteY120" fmla="*/ 38180 h 606792"/>
                <a:gd name="connsiteX121" fmla="*/ 155005 w 570592"/>
                <a:gd name="connsiteY121" fmla="*/ 34789 h 606792"/>
                <a:gd name="connsiteX122" fmla="*/ 285297 w 570592"/>
                <a:gd name="connsiteY122" fmla="*/ 0 h 606792"/>
                <a:gd name="connsiteX123" fmla="*/ 310065 w 570592"/>
                <a:gd name="connsiteY123" fmla="*/ 24721 h 606792"/>
                <a:gd name="connsiteX124" fmla="*/ 310065 w 570592"/>
                <a:gd name="connsiteY124" fmla="*/ 80492 h 606792"/>
                <a:gd name="connsiteX125" fmla="*/ 285297 w 570592"/>
                <a:gd name="connsiteY125" fmla="*/ 105213 h 606792"/>
                <a:gd name="connsiteX126" fmla="*/ 260528 w 570592"/>
                <a:gd name="connsiteY126" fmla="*/ 80492 h 606792"/>
                <a:gd name="connsiteX127" fmla="*/ 260528 w 570592"/>
                <a:gd name="connsiteY127" fmla="*/ 24721 h 606792"/>
                <a:gd name="connsiteX128" fmla="*/ 285297 w 570592"/>
                <a:gd name="connsiteY128" fmla="*/ 0 h 6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70592" h="606792">
                  <a:moveTo>
                    <a:pt x="254274" y="495344"/>
                  </a:moveTo>
                  <a:lnTo>
                    <a:pt x="254274" y="520211"/>
                  </a:lnTo>
                  <a:lnTo>
                    <a:pt x="316388" y="520211"/>
                  </a:lnTo>
                  <a:lnTo>
                    <a:pt x="316388" y="495344"/>
                  </a:lnTo>
                  <a:close/>
                  <a:moveTo>
                    <a:pt x="462463" y="362283"/>
                  </a:moveTo>
                  <a:cubicBezTo>
                    <a:pt x="466841" y="362283"/>
                    <a:pt x="471068" y="363413"/>
                    <a:pt x="474842" y="365597"/>
                  </a:cubicBezTo>
                  <a:lnTo>
                    <a:pt x="523225" y="393462"/>
                  </a:lnTo>
                  <a:cubicBezTo>
                    <a:pt x="528961" y="396775"/>
                    <a:pt x="533112" y="402122"/>
                    <a:pt x="534773" y="408449"/>
                  </a:cubicBezTo>
                  <a:cubicBezTo>
                    <a:pt x="536509" y="414850"/>
                    <a:pt x="535603" y="421553"/>
                    <a:pt x="532282" y="427201"/>
                  </a:cubicBezTo>
                  <a:cubicBezTo>
                    <a:pt x="527904" y="434883"/>
                    <a:pt x="519677" y="439552"/>
                    <a:pt x="510846" y="439552"/>
                  </a:cubicBezTo>
                  <a:cubicBezTo>
                    <a:pt x="506543" y="439552"/>
                    <a:pt x="502241" y="438422"/>
                    <a:pt x="498467" y="436238"/>
                  </a:cubicBezTo>
                  <a:lnTo>
                    <a:pt x="450084" y="408373"/>
                  </a:lnTo>
                  <a:cubicBezTo>
                    <a:pt x="444348" y="405060"/>
                    <a:pt x="440272" y="399788"/>
                    <a:pt x="438536" y="393386"/>
                  </a:cubicBezTo>
                  <a:cubicBezTo>
                    <a:pt x="436800" y="386985"/>
                    <a:pt x="437706" y="380358"/>
                    <a:pt x="441027" y="374634"/>
                  </a:cubicBezTo>
                  <a:cubicBezTo>
                    <a:pt x="445405" y="367028"/>
                    <a:pt x="453632" y="362283"/>
                    <a:pt x="462463" y="362283"/>
                  </a:cubicBezTo>
                  <a:close/>
                  <a:moveTo>
                    <a:pt x="107993" y="362283"/>
                  </a:moveTo>
                  <a:cubicBezTo>
                    <a:pt x="116822" y="362283"/>
                    <a:pt x="125048" y="367028"/>
                    <a:pt x="129500" y="374634"/>
                  </a:cubicBezTo>
                  <a:cubicBezTo>
                    <a:pt x="132821" y="380358"/>
                    <a:pt x="133651" y="387060"/>
                    <a:pt x="131991" y="393386"/>
                  </a:cubicBezTo>
                  <a:cubicBezTo>
                    <a:pt x="130255" y="399788"/>
                    <a:pt x="126180" y="405135"/>
                    <a:pt x="120445" y="408449"/>
                  </a:cubicBezTo>
                  <a:lnTo>
                    <a:pt x="72147" y="436238"/>
                  </a:lnTo>
                  <a:cubicBezTo>
                    <a:pt x="68374" y="438422"/>
                    <a:pt x="64073" y="439552"/>
                    <a:pt x="59696" y="439552"/>
                  </a:cubicBezTo>
                  <a:cubicBezTo>
                    <a:pt x="50942" y="439552"/>
                    <a:pt x="42716" y="434883"/>
                    <a:pt x="38264" y="427201"/>
                  </a:cubicBezTo>
                  <a:cubicBezTo>
                    <a:pt x="31472" y="415453"/>
                    <a:pt x="35472" y="400315"/>
                    <a:pt x="47320" y="393462"/>
                  </a:cubicBezTo>
                  <a:lnTo>
                    <a:pt x="95617" y="365672"/>
                  </a:lnTo>
                  <a:cubicBezTo>
                    <a:pt x="99390" y="363488"/>
                    <a:pt x="103692" y="362283"/>
                    <a:pt x="107993" y="362283"/>
                  </a:cubicBezTo>
                  <a:close/>
                  <a:moveTo>
                    <a:pt x="489992" y="260034"/>
                  </a:moveTo>
                  <a:lnTo>
                    <a:pt x="545838" y="260034"/>
                  </a:lnTo>
                  <a:cubicBezTo>
                    <a:pt x="559498" y="260034"/>
                    <a:pt x="570592" y="271193"/>
                    <a:pt x="570592" y="284840"/>
                  </a:cubicBezTo>
                  <a:cubicBezTo>
                    <a:pt x="570592" y="298487"/>
                    <a:pt x="559498" y="309571"/>
                    <a:pt x="545838" y="309571"/>
                  </a:cubicBezTo>
                  <a:lnTo>
                    <a:pt x="489992" y="309571"/>
                  </a:lnTo>
                  <a:cubicBezTo>
                    <a:pt x="476332" y="309571"/>
                    <a:pt x="465238" y="298487"/>
                    <a:pt x="465238" y="284840"/>
                  </a:cubicBezTo>
                  <a:cubicBezTo>
                    <a:pt x="465238" y="271193"/>
                    <a:pt x="476332" y="260034"/>
                    <a:pt x="489992" y="260034"/>
                  </a:cubicBezTo>
                  <a:close/>
                  <a:moveTo>
                    <a:pt x="24829" y="260034"/>
                  </a:moveTo>
                  <a:lnTo>
                    <a:pt x="80600" y="260034"/>
                  </a:lnTo>
                  <a:cubicBezTo>
                    <a:pt x="94260" y="260034"/>
                    <a:pt x="105354" y="271193"/>
                    <a:pt x="105354" y="284840"/>
                  </a:cubicBezTo>
                  <a:cubicBezTo>
                    <a:pt x="105354" y="298412"/>
                    <a:pt x="94260" y="309571"/>
                    <a:pt x="80600" y="309571"/>
                  </a:cubicBezTo>
                  <a:lnTo>
                    <a:pt x="24829" y="309571"/>
                  </a:lnTo>
                  <a:cubicBezTo>
                    <a:pt x="11169" y="309571"/>
                    <a:pt x="0" y="298487"/>
                    <a:pt x="0" y="284840"/>
                  </a:cubicBezTo>
                  <a:cubicBezTo>
                    <a:pt x="0" y="271193"/>
                    <a:pt x="11169" y="260034"/>
                    <a:pt x="24829" y="260034"/>
                  </a:cubicBezTo>
                  <a:close/>
                  <a:moveTo>
                    <a:pt x="285185" y="185305"/>
                  </a:moveTo>
                  <a:lnTo>
                    <a:pt x="325864" y="185305"/>
                  </a:lnTo>
                  <a:cubicBezTo>
                    <a:pt x="330996" y="185305"/>
                    <a:pt x="333713" y="189224"/>
                    <a:pt x="331902" y="193972"/>
                  </a:cubicBezTo>
                  <a:lnTo>
                    <a:pt x="308506" y="257959"/>
                  </a:lnTo>
                  <a:cubicBezTo>
                    <a:pt x="306770" y="262782"/>
                    <a:pt x="309487" y="266626"/>
                    <a:pt x="314543" y="266626"/>
                  </a:cubicBezTo>
                  <a:lnTo>
                    <a:pt x="328959" y="266626"/>
                  </a:lnTo>
                  <a:cubicBezTo>
                    <a:pt x="334091" y="266626"/>
                    <a:pt x="335751" y="269942"/>
                    <a:pt x="332657" y="274012"/>
                  </a:cubicBezTo>
                  <a:lnTo>
                    <a:pt x="253487" y="378395"/>
                  </a:lnTo>
                  <a:cubicBezTo>
                    <a:pt x="250392" y="382465"/>
                    <a:pt x="248430" y="381636"/>
                    <a:pt x="249109" y="376586"/>
                  </a:cubicBezTo>
                  <a:lnTo>
                    <a:pt x="257336" y="313580"/>
                  </a:lnTo>
                  <a:cubicBezTo>
                    <a:pt x="258015" y="308530"/>
                    <a:pt x="254392" y="304385"/>
                    <a:pt x="249260" y="304385"/>
                  </a:cubicBezTo>
                  <a:lnTo>
                    <a:pt x="241562" y="304385"/>
                  </a:lnTo>
                  <a:cubicBezTo>
                    <a:pt x="236430" y="304385"/>
                    <a:pt x="233713" y="300541"/>
                    <a:pt x="235524" y="295718"/>
                  </a:cubicBezTo>
                  <a:lnTo>
                    <a:pt x="272732" y="193972"/>
                  </a:lnTo>
                  <a:cubicBezTo>
                    <a:pt x="274543" y="189224"/>
                    <a:pt x="280053" y="185305"/>
                    <a:pt x="285185" y="185305"/>
                  </a:cubicBezTo>
                  <a:close/>
                  <a:moveTo>
                    <a:pt x="285293" y="160925"/>
                  </a:moveTo>
                  <a:cubicBezTo>
                    <a:pt x="216915" y="160925"/>
                    <a:pt x="161215" y="216536"/>
                    <a:pt x="161215" y="284882"/>
                  </a:cubicBezTo>
                  <a:cubicBezTo>
                    <a:pt x="161215" y="331601"/>
                    <a:pt x="187706" y="373874"/>
                    <a:pt x="230273" y="395199"/>
                  </a:cubicBezTo>
                  <a:lnTo>
                    <a:pt x="250877" y="405447"/>
                  </a:lnTo>
                  <a:lnTo>
                    <a:pt x="254274" y="407105"/>
                  </a:lnTo>
                  <a:lnTo>
                    <a:pt x="254274" y="410948"/>
                  </a:lnTo>
                  <a:lnTo>
                    <a:pt x="254274" y="445912"/>
                  </a:lnTo>
                  <a:lnTo>
                    <a:pt x="316388" y="445912"/>
                  </a:lnTo>
                  <a:lnTo>
                    <a:pt x="316388" y="410948"/>
                  </a:lnTo>
                  <a:lnTo>
                    <a:pt x="316388" y="407105"/>
                  </a:lnTo>
                  <a:lnTo>
                    <a:pt x="319785" y="405447"/>
                  </a:lnTo>
                  <a:lnTo>
                    <a:pt x="340313" y="395199"/>
                  </a:lnTo>
                  <a:cubicBezTo>
                    <a:pt x="382956" y="373874"/>
                    <a:pt x="409371" y="331601"/>
                    <a:pt x="409371" y="284882"/>
                  </a:cubicBezTo>
                  <a:cubicBezTo>
                    <a:pt x="409371" y="216536"/>
                    <a:pt x="353747" y="160925"/>
                    <a:pt x="285293" y="160925"/>
                  </a:cubicBezTo>
                  <a:close/>
                  <a:moveTo>
                    <a:pt x="510845" y="130052"/>
                  </a:moveTo>
                  <a:cubicBezTo>
                    <a:pt x="519752" y="130052"/>
                    <a:pt x="527979" y="134801"/>
                    <a:pt x="532282" y="142414"/>
                  </a:cubicBezTo>
                  <a:cubicBezTo>
                    <a:pt x="535603" y="148143"/>
                    <a:pt x="536509" y="154777"/>
                    <a:pt x="534773" y="161184"/>
                  </a:cubicBezTo>
                  <a:cubicBezTo>
                    <a:pt x="533112" y="167516"/>
                    <a:pt x="528961" y="172868"/>
                    <a:pt x="523224" y="176185"/>
                  </a:cubicBezTo>
                  <a:lnTo>
                    <a:pt x="474839" y="204075"/>
                  </a:lnTo>
                  <a:cubicBezTo>
                    <a:pt x="471065" y="206261"/>
                    <a:pt x="466762" y="207392"/>
                    <a:pt x="462460" y="207392"/>
                  </a:cubicBezTo>
                  <a:cubicBezTo>
                    <a:pt x="453628" y="207392"/>
                    <a:pt x="445401" y="202643"/>
                    <a:pt x="441098" y="195030"/>
                  </a:cubicBezTo>
                  <a:cubicBezTo>
                    <a:pt x="437777" y="189301"/>
                    <a:pt x="436871" y="182667"/>
                    <a:pt x="438532" y="176260"/>
                  </a:cubicBezTo>
                  <a:cubicBezTo>
                    <a:pt x="440268" y="169853"/>
                    <a:pt x="444419" y="164501"/>
                    <a:pt x="450081" y="161259"/>
                  </a:cubicBezTo>
                  <a:lnTo>
                    <a:pt x="498541" y="133293"/>
                  </a:lnTo>
                  <a:cubicBezTo>
                    <a:pt x="502315" y="131183"/>
                    <a:pt x="506542" y="130052"/>
                    <a:pt x="510845" y="130052"/>
                  </a:cubicBezTo>
                  <a:close/>
                  <a:moveTo>
                    <a:pt x="59770" y="129981"/>
                  </a:moveTo>
                  <a:cubicBezTo>
                    <a:pt x="64071" y="129981"/>
                    <a:pt x="68297" y="131187"/>
                    <a:pt x="72070" y="133297"/>
                  </a:cubicBezTo>
                  <a:lnTo>
                    <a:pt x="120440" y="161262"/>
                  </a:lnTo>
                  <a:cubicBezTo>
                    <a:pt x="126175" y="164578"/>
                    <a:pt x="130325" y="169854"/>
                    <a:pt x="132061" y="176261"/>
                  </a:cubicBezTo>
                  <a:cubicBezTo>
                    <a:pt x="133721" y="182668"/>
                    <a:pt x="132891" y="189301"/>
                    <a:pt x="129571" y="195030"/>
                  </a:cubicBezTo>
                  <a:cubicBezTo>
                    <a:pt x="125119" y="202642"/>
                    <a:pt x="116893" y="207391"/>
                    <a:pt x="108064" y="207391"/>
                  </a:cubicBezTo>
                  <a:cubicBezTo>
                    <a:pt x="103763" y="207391"/>
                    <a:pt x="99462" y="206260"/>
                    <a:pt x="95689" y="204075"/>
                  </a:cubicBezTo>
                  <a:lnTo>
                    <a:pt x="47319" y="176186"/>
                  </a:lnTo>
                  <a:cubicBezTo>
                    <a:pt x="35547" y="169327"/>
                    <a:pt x="31472" y="154176"/>
                    <a:pt x="38263" y="142418"/>
                  </a:cubicBezTo>
                  <a:cubicBezTo>
                    <a:pt x="42640" y="134730"/>
                    <a:pt x="50865" y="129981"/>
                    <a:pt x="59770" y="129981"/>
                  </a:cubicBezTo>
                  <a:close/>
                  <a:moveTo>
                    <a:pt x="285293" y="111493"/>
                  </a:moveTo>
                  <a:cubicBezTo>
                    <a:pt x="381069" y="111493"/>
                    <a:pt x="458957" y="189258"/>
                    <a:pt x="458957" y="284882"/>
                  </a:cubicBezTo>
                  <a:cubicBezTo>
                    <a:pt x="458957" y="349233"/>
                    <a:pt x="423409" y="407406"/>
                    <a:pt x="365899" y="437623"/>
                  </a:cubicBezTo>
                  <a:lnTo>
                    <a:pt x="365899" y="526390"/>
                  </a:lnTo>
                  <a:cubicBezTo>
                    <a:pt x="365899" y="548242"/>
                    <a:pt x="349521" y="566478"/>
                    <a:pt x="328313" y="569266"/>
                  </a:cubicBezTo>
                  <a:cubicBezTo>
                    <a:pt x="325445" y="590440"/>
                    <a:pt x="307256" y="606792"/>
                    <a:pt x="285293" y="606792"/>
                  </a:cubicBezTo>
                  <a:cubicBezTo>
                    <a:pt x="263331" y="606792"/>
                    <a:pt x="245142" y="590440"/>
                    <a:pt x="242349" y="569266"/>
                  </a:cubicBezTo>
                  <a:cubicBezTo>
                    <a:pt x="221141" y="566478"/>
                    <a:pt x="204688" y="548242"/>
                    <a:pt x="204688" y="526314"/>
                  </a:cubicBezTo>
                  <a:lnTo>
                    <a:pt x="204688" y="437623"/>
                  </a:lnTo>
                  <a:cubicBezTo>
                    <a:pt x="147253" y="407406"/>
                    <a:pt x="111705" y="349233"/>
                    <a:pt x="111705" y="284882"/>
                  </a:cubicBezTo>
                  <a:cubicBezTo>
                    <a:pt x="111705" y="189258"/>
                    <a:pt x="189593" y="111493"/>
                    <a:pt x="285293" y="111493"/>
                  </a:cubicBezTo>
                  <a:close/>
                  <a:moveTo>
                    <a:pt x="415515" y="34859"/>
                  </a:moveTo>
                  <a:cubicBezTo>
                    <a:pt x="419817" y="34859"/>
                    <a:pt x="424118" y="35989"/>
                    <a:pt x="427892" y="38099"/>
                  </a:cubicBezTo>
                  <a:cubicBezTo>
                    <a:pt x="433628" y="41415"/>
                    <a:pt x="437703" y="46765"/>
                    <a:pt x="439439" y="53171"/>
                  </a:cubicBezTo>
                  <a:cubicBezTo>
                    <a:pt x="441175" y="59576"/>
                    <a:pt x="440269" y="66208"/>
                    <a:pt x="436949" y="71859"/>
                  </a:cubicBezTo>
                  <a:lnTo>
                    <a:pt x="409024" y="120163"/>
                  </a:lnTo>
                  <a:cubicBezTo>
                    <a:pt x="404647" y="127774"/>
                    <a:pt x="396420" y="132522"/>
                    <a:pt x="387590" y="132522"/>
                  </a:cubicBezTo>
                  <a:cubicBezTo>
                    <a:pt x="383213" y="132522"/>
                    <a:pt x="378987" y="131392"/>
                    <a:pt x="375213" y="129206"/>
                  </a:cubicBezTo>
                  <a:cubicBezTo>
                    <a:pt x="369477" y="125966"/>
                    <a:pt x="365402" y="120616"/>
                    <a:pt x="363666" y="114210"/>
                  </a:cubicBezTo>
                  <a:cubicBezTo>
                    <a:pt x="361930" y="107805"/>
                    <a:pt x="362836" y="101173"/>
                    <a:pt x="366156" y="95446"/>
                  </a:cubicBezTo>
                  <a:lnTo>
                    <a:pt x="394081" y="47142"/>
                  </a:lnTo>
                  <a:cubicBezTo>
                    <a:pt x="398458" y="39607"/>
                    <a:pt x="406685" y="34859"/>
                    <a:pt x="415515" y="34859"/>
                  </a:cubicBezTo>
                  <a:close/>
                  <a:moveTo>
                    <a:pt x="155005" y="34789"/>
                  </a:moveTo>
                  <a:cubicBezTo>
                    <a:pt x="163761" y="34789"/>
                    <a:pt x="171988" y="39537"/>
                    <a:pt x="176517" y="47148"/>
                  </a:cubicBezTo>
                  <a:lnTo>
                    <a:pt x="204370" y="95376"/>
                  </a:lnTo>
                  <a:cubicBezTo>
                    <a:pt x="207691" y="101103"/>
                    <a:pt x="208521" y="107735"/>
                    <a:pt x="206860" y="114140"/>
                  </a:cubicBezTo>
                  <a:cubicBezTo>
                    <a:pt x="205124" y="120546"/>
                    <a:pt x="201048" y="125821"/>
                    <a:pt x="195236" y="129136"/>
                  </a:cubicBezTo>
                  <a:cubicBezTo>
                    <a:pt x="191538" y="131322"/>
                    <a:pt x="187235" y="132452"/>
                    <a:pt x="182933" y="132452"/>
                  </a:cubicBezTo>
                  <a:cubicBezTo>
                    <a:pt x="174102" y="132452"/>
                    <a:pt x="165874" y="127704"/>
                    <a:pt x="161421" y="120093"/>
                  </a:cubicBezTo>
                  <a:lnTo>
                    <a:pt x="133568" y="71865"/>
                  </a:lnTo>
                  <a:cubicBezTo>
                    <a:pt x="130247" y="66213"/>
                    <a:pt x="129417" y="59506"/>
                    <a:pt x="131078" y="53176"/>
                  </a:cubicBezTo>
                  <a:cubicBezTo>
                    <a:pt x="132814" y="46771"/>
                    <a:pt x="136890" y="41420"/>
                    <a:pt x="142626" y="38180"/>
                  </a:cubicBezTo>
                  <a:cubicBezTo>
                    <a:pt x="146400" y="35995"/>
                    <a:pt x="150627" y="34789"/>
                    <a:pt x="155005" y="34789"/>
                  </a:cubicBezTo>
                  <a:close/>
                  <a:moveTo>
                    <a:pt x="285297" y="0"/>
                  </a:moveTo>
                  <a:cubicBezTo>
                    <a:pt x="298964" y="0"/>
                    <a:pt x="310065" y="11079"/>
                    <a:pt x="310065" y="24721"/>
                  </a:cubicBezTo>
                  <a:lnTo>
                    <a:pt x="310065" y="80492"/>
                  </a:lnTo>
                  <a:cubicBezTo>
                    <a:pt x="310065" y="94134"/>
                    <a:pt x="298964" y="105213"/>
                    <a:pt x="285297" y="105213"/>
                  </a:cubicBezTo>
                  <a:cubicBezTo>
                    <a:pt x="271629" y="105213"/>
                    <a:pt x="260528" y="94134"/>
                    <a:pt x="260528" y="80492"/>
                  </a:cubicBezTo>
                  <a:lnTo>
                    <a:pt x="260528" y="24721"/>
                  </a:lnTo>
                  <a:cubicBezTo>
                    <a:pt x="260528" y="11079"/>
                    <a:pt x="271629" y="0"/>
                    <a:pt x="2852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075FBD54-F806-47CA-9FFC-A015A323E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CA89-07AA-497B-BC1D-320C087AD6C3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426059" y="1700213"/>
            <a:ext cx="9339883" cy="3760787"/>
            <a:chOff x="1767851" y="1700213"/>
            <a:chExt cx="9339883" cy="376078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543010A-8B27-481E-9FDC-79BF910253AF}"/>
                </a:ext>
              </a:extLst>
            </p:cNvPr>
            <p:cNvGrpSpPr/>
            <p:nvPr/>
          </p:nvGrpSpPr>
          <p:grpSpPr>
            <a:xfrm>
              <a:off x="1767851" y="1811504"/>
              <a:ext cx="2103098" cy="3649496"/>
              <a:chOff x="4320555" y="1628800"/>
              <a:chExt cx="2448272" cy="4248472"/>
            </a:xfrm>
          </p:grpSpPr>
          <p:sp>
            <p:nvSpPr>
              <p:cNvPr id="9" name="椭圆 1"/>
              <p:cNvSpPr/>
              <p:nvPr/>
            </p:nvSpPr>
            <p:spPr>
              <a:xfrm>
                <a:off x="4320555" y="1628800"/>
                <a:ext cx="2448272" cy="2839357"/>
              </a:xfrm>
              <a:custGeom>
                <a:avLst/>
                <a:gdLst/>
                <a:ahLst/>
                <a:cxnLst/>
                <a:rect l="l" t="t" r="r" b="b"/>
                <a:pathLst>
                  <a:path w="3240360" h="3757972">
                    <a:moveTo>
                      <a:pt x="1620180" y="0"/>
                    </a:moveTo>
                    <a:cubicBezTo>
                      <a:pt x="2514981" y="0"/>
                      <a:pt x="3240360" y="725379"/>
                      <a:pt x="3240360" y="1620180"/>
                    </a:cubicBezTo>
                    <a:cubicBezTo>
                      <a:pt x="3240360" y="2212023"/>
                      <a:pt x="2923020" y="2729746"/>
                      <a:pt x="2448272" y="3010903"/>
                    </a:cubicBezTo>
                    <a:lnTo>
                      <a:pt x="2448272" y="3511913"/>
                    </a:lnTo>
                    <a:cubicBezTo>
                      <a:pt x="2448272" y="3647808"/>
                      <a:pt x="2338108" y="3757972"/>
                      <a:pt x="2202213" y="3757972"/>
                    </a:cubicBezTo>
                    <a:lnTo>
                      <a:pt x="1038147" y="3757972"/>
                    </a:lnTo>
                    <a:cubicBezTo>
                      <a:pt x="902252" y="3757972"/>
                      <a:pt x="792088" y="3647808"/>
                      <a:pt x="792088" y="3511913"/>
                    </a:cubicBezTo>
                    <a:lnTo>
                      <a:pt x="792088" y="3010903"/>
                    </a:lnTo>
                    <a:cubicBezTo>
                      <a:pt x="317340" y="2729746"/>
                      <a:pt x="0" y="2212023"/>
                      <a:pt x="0" y="1620180"/>
                    </a:cubicBezTo>
                    <a:cubicBezTo>
                      <a:pt x="0" y="725379"/>
                      <a:pt x="725379" y="0"/>
                      <a:pt x="162018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03200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983780" y="4670009"/>
                <a:ext cx="1143723" cy="236628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5083038" y="5011176"/>
                <a:ext cx="945207" cy="23851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4983780" y="5354231"/>
                <a:ext cx="1143723" cy="236628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5195271" y="5695398"/>
                <a:ext cx="720743" cy="18187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53"/>
              <p:cNvSpPr txBox="1"/>
              <p:nvPr/>
            </p:nvSpPr>
            <p:spPr>
              <a:xfrm flipH="1">
                <a:off x="4392563" y="2052535"/>
                <a:ext cx="2304256" cy="1753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itchFamily="34" charset="0"/>
                    <a:ea typeface="微软雅黑" pitchFamily="3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</a:t>
                </a:r>
                <a:endParaRPr kumimoji="0" lang="en-US" altLang="zh-CN" sz="40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chemeClr val="accent4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点</a:t>
                </a: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4B526060-77C6-4C34-B28D-E63A5D4824B7}"/>
                </a:ext>
              </a:extLst>
            </p:cNvPr>
            <p:cNvCxnSpPr>
              <a:cxnSpLocks/>
            </p:cNvCxnSpPr>
            <p:nvPr/>
          </p:nvCxnSpPr>
          <p:spPr>
            <a:xfrm>
              <a:off x="4495800" y="1700213"/>
              <a:ext cx="0" cy="3760787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B275D1EC-D479-4549-B2AF-1149BE38ABD0}"/>
                </a:ext>
              </a:extLst>
            </p:cNvPr>
            <p:cNvGrpSpPr/>
            <p:nvPr/>
          </p:nvGrpSpPr>
          <p:grpSpPr>
            <a:xfrm>
              <a:off x="5037046" y="2141992"/>
              <a:ext cx="6070688" cy="2977139"/>
              <a:chOff x="5037046" y="2028000"/>
              <a:chExt cx="6070688" cy="297713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36969E89-9F82-4B2B-84F0-7D2338902BA1}"/>
                  </a:ext>
                </a:extLst>
              </p:cNvPr>
              <p:cNvSpPr txBox="1"/>
              <p:nvPr/>
            </p:nvSpPr>
            <p:spPr>
              <a:xfrm>
                <a:off x="6051726" y="2028000"/>
                <a:ext cx="5056008" cy="1248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请输入你的创新点，请输入你的创新点，请输入你的创新点。请输入你的创新点，请输入你的创新点，请输入你的创新点。请输入你的创新点，请输入你的创新点，请输入你的创新点。</a:t>
                </a: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54CEB2F6-7858-45A4-BCD7-58AF10FA72A3}"/>
                  </a:ext>
                </a:extLst>
              </p:cNvPr>
              <p:cNvGrpSpPr/>
              <p:nvPr/>
            </p:nvGrpSpPr>
            <p:grpSpPr>
              <a:xfrm>
                <a:off x="5037047" y="2126772"/>
                <a:ext cx="803585" cy="648072"/>
                <a:chOff x="2595942" y="1268760"/>
                <a:chExt cx="803585" cy="648072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664371" y="1268760"/>
                  <a:ext cx="648072" cy="64807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571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" name="TextBox 56"/>
                <p:cNvSpPr txBox="1"/>
                <p:nvPr/>
              </p:nvSpPr>
              <p:spPr>
                <a:xfrm flipH="1">
                  <a:off x="2595942" y="1298590"/>
                  <a:ext cx="803585" cy="5618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lvl="0">
                    <a:lnSpc>
                      <a:spcPct val="80000"/>
                    </a:lnSpc>
                    <a:defRPr sz="4400" b="1" ker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Agency FB" pitchFamily="34" charset="0"/>
                      <a:ea typeface="微软雅黑" pitchFamily="34" charset="-122"/>
                    </a:defRPr>
                  </a:lvl1pPr>
                </a:lstStyle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 w="18415" cmpd="sng">
                        <a:noFill/>
                        <a:prstDash val="solid"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01</a:t>
                  </a:r>
                  <a:endParaRPr kumimoji="0" lang="zh-CN" altLang="en-US" sz="28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844546B8-1D9B-46CC-BD28-8A6BA290ACA4}"/>
                  </a:ext>
                </a:extLst>
              </p:cNvPr>
              <p:cNvGrpSpPr/>
              <p:nvPr/>
            </p:nvGrpSpPr>
            <p:grpSpPr>
              <a:xfrm>
                <a:off x="5037046" y="3880329"/>
                <a:ext cx="803585" cy="648072"/>
                <a:chOff x="7796352" y="1318373"/>
                <a:chExt cx="803585" cy="648072"/>
              </a:xfrm>
            </p:grpSpPr>
            <p:sp>
              <p:nvSpPr>
                <p:cNvPr id="20" name="椭圆 19"/>
                <p:cNvSpPr/>
                <p:nvPr/>
              </p:nvSpPr>
              <p:spPr>
                <a:xfrm rot="8309691">
                  <a:off x="7859595" y="1318373"/>
                  <a:ext cx="648072" cy="64807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571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TextBox 59"/>
                <p:cNvSpPr txBox="1"/>
                <p:nvPr/>
              </p:nvSpPr>
              <p:spPr>
                <a:xfrm flipH="1">
                  <a:off x="7796352" y="1336309"/>
                  <a:ext cx="803585" cy="5618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lvl="0">
                    <a:lnSpc>
                      <a:spcPct val="80000"/>
                    </a:lnSpc>
                    <a:defRPr sz="4400" b="1" ker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Agency FB" pitchFamily="34" charset="0"/>
                      <a:ea typeface="微软雅黑" pitchFamily="34" charset="-122"/>
                    </a:defRPr>
                  </a:lvl1pPr>
                </a:lstStyle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 w="18415" cmpd="sng">
                        <a:noFill/>
                        <a:prstDash val="solid"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02</a:t>
                  </a:r>
                  <a:endParaRPr kumimoji="0" lang="zh-CN" altLang="en-US" sz="28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647329EF-CE41-4B16-BB5C-38FAB6399045}"/>
                  </a:ext>
                </a:extLst>
              </p:cNvPr>
              <p:cNvSpPr txBox="1"/>
              <p:nvPr/>
            </p:nvSpPr>
            <p:spPr>
              <a:xfrm>
                <a:off x="6051726" y="3756399"/>
                <a:ext cx="5056008" cy="1248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请输入你的创新点，请输入你的创新点，请输入你的创新点。请输入你的创新点，请输入你的创新点，请输入你的创新点。请输入你的创新点，请输入你的创新点，请输入你的创新点。</a:t>
                </a:r>
              </a:p>
            </p:txBody>
          </p:sp>
        </p:grp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5F0871CA-5076-439C-BB60-46C16F125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5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0D4F-7EE7-4BE9-B2CB-51BEC5C1679B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4" name="ïṩḻïḑè">
            <a:extLst>
              <a:ext uri="{FF2B5EF4-FFF2-40B4-BE49-F238E27FC236}">
                <a16:creationId xmlns:a16="http://schemas.microsoft.com/office/drawing/2014/main" xmlns="" id="{8AAA524E-C4CB-4047-B7A4-F2E1AD7A1A36}"/>
              </a:ext>
            </a:extLst>
          </p:cNvPr>
          <p:cNvSpPr/>
          <p:nvPr/>
        </p:nvSpPr>
        <p:spPr bwMode="auto">
          <a:xfrm>
            <a:off x="3771545" y="4540788"/>
            <a:ext cx="1234992" cy="348665"/>
          </a:xfrm>
          <a:custGeom>
            <a:avLst/>
            <a:gdLst>
              <a:gd name="T0" fmla="*/ 36 w 641"/>
              <a:gd name="T1" fmla="*/ 0 h 181"/>
              <a:gd name="T2" fmla="*/ 28 w 641"/>
              <a:gd name="T3" fmla="*/ 0 h 181"/>
              <a:gd name="T4" fmla="*/ 28 w 641"/>
              <a:gd name="T5" fmla="*/ 109 h 181"/>
              <a:gd name="T6" fmla="*/ 0 w 641"/>
              <a:gd name="T7" fmla="*/ 144 h 181"/>
              <a:gd name="T8" fmla="*/ 36 w 641"/>
              <a:gd name="T9" fmla="*/ 181 h 181"/>
              <a:gd name="T10" fmla="*/ 73 w 641"/>
              <a:gd name="T11" fmla="*/ 144 h 181"/>
              <a:gd name="T12" fmla="*/ 44 w 641"/>
              <a:gd name="T13" fmla="*/ 108 h 181"/>
              <a:gd name="T14" fmla="*/ 44 w 641"/>
              <a:gd name="T15" fmla="*/ 16 h 181"/>
              <a:gd name="T16" fmla="*/ 641 w 641"/>
              <a:gd name="T17" fmla="*/ 16 h 181"/>
              <a:gd name="T18" fmla="*/ 641 w 641"/>
              <a:gd name="T19" fmla="*/ 0 h 181"/>
              <a:gd name="T20" fmla="*/ 44 w 641"/>
              <a:gd name="T21" fmla="*/ 0 h 181"/>
              <a:gd name="T22" fmla="*/ 36 w 641"/>
              <a:gd name="T23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1" h="181">
                <a:moveTo>
                  <a:pt x="36" y="0"/>
                </a:moveTo>
                <a:cubicBezTo>
                  <a:pt x="28" y="0"/>
                  <a:pt x="28" y="0"/>
                  <a:pt x="28" y="0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12" y="113"/>
                  <a:pt x="0" y="127"/>
                  <a:pt x="0" y="144"/>
                </a:cubicBezTo>
                <a:cubicBezTo>
                  <a:pt x="0" y="164"/>
                  <a:pt x="16" y="181"/>
                  <a:pt x="36" y="181"/>
                </a:cubicBezTo>
                <a:cubicBezTo>
                  <a:pt x="57" y="181"/>
                  <a:pt x="73" y="164"/>
                  <a:pt x="73" y="144"/>
                </a:cubicBezTo>
                <a:cubicBezTo>
                  <a:pt x="73" y="126"/>
                  <a:pt x="60" y="112"/>
                  <a:pt x="44" y="108"/>
                </a:cubicBezTo>
                <a:cubicBezTo>
                  <a:pt x="44" y="16"/>
                  <a:pt x="44" y="16"/>
                  <a:pt x="44" y="16"/>
                </a:cubicBezTo>
                <a:cubicBezTo>
                  <a:pt x="641" y="16"/>
                  <a:pt x="641" y="16"/>
                  <a:pt x="641" y="16"/>
                </a:cubicBezTo>
                <a:cubicBezTo>
                  <a:pt x="641" y="0"/>
                  <a:pt x="641" y="0"/>
                  <a:pt x="641" y="0"/>
                </a:cubicBezTo>
                <a:cubicBezTo>
                  <a:pt x="44" y="0"/>
                  <a:pt x="44" y="0"/>
                  <a:pt x="44" y="0"/>
                </a:cubicBezTo>
                <a:lnTo>
                  <a:pt x="3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íşļide">
            <a:extLst>
              <a:ext uri="{FF2B5EF4-FFF2-40B4-BE49-F238E27FC236}">
                <a16:creationId xmlns:a16="http://schemas.microsoft.com/office/drawing/2014/main" xmlns="" id="{38716EFD-337F-40B6-9F65-54416BD6D0EC}"/>
              </a:ext>
            </a:extLst>
          </p:cNvPr>
          <p:cNvSpPr/>
          <p:nvPr/>
        </p:nvSpPr>
        <p:spPr bwMode="auto">
          <a:xfrm>
            <a:off x="3771545" y="2404305"/>
            <a:ext cx="1234992" cy="329114"/>
          </a:xfrm>
          <a:custGeom>
            <a:avLst/>
            <a:gdLst>
              <a:gd name="T0" fmla="*/ 44 w 641"/>
              <a:gd name="T1" fmla="*/ 72 h 171"/>
              <a:gd name="T2" fmla="*/ 73 w 641"/>
              <a:gd name="T3" fmla="*/ 36 h 171"/>
              <a:gd name="T4" fmla="*/ 36 w 641"/>
              <a:gd name="T5" fmla="*/ 0 h 171"/>
              <a:gd name="T6" fmla="*/ 0 w 641"/>
              <a:gd name="T7" fmla="*/ 36 h 171"/>
              <a:gd name="T8" fmla="*/ 28 w 641"/>
              <a:gd name="T9" fmla="*/ 71 h 171"/>
              <a:gd name="T10" fmla="*/ 28 w 641"/>
              <a:gd name="T11" fmla="*/ 171 h 171"/>
              <a:gd name="T12" fmla="*/ 36 w 641"/>
              <a:gd name="T13" fmla="*/ 171 h 171"/>
              <a:gd name="T14" fmla="*/ 44 w 641"/>
              <a:gd name="T15" fmla="*/ 171 h 171"/>
              <a:gd name="T16" fmla="*/ 641 w 641"/>
              <a:gd name="T17" fmla="*/ 171 h 171"/>
              <a:gd name="T18" fmla="*/ 641 w 641"/>
              <a:gd name="T19" fmla="*/ 155 h 171"/>
              <a:gd name="T20" fmla="*/ 44 w 641"/>
              <a:gd name="T21" fmla="*/ 155 h 171"/>
              <a:gd name="T22" fmla="*/ 44 w 641"/>
              <a:gd name="T23" fmla="*/ 72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1" h="171">
                <a:moveTo>
                  <a:pt x="44" y="72"/>
                </a:moveTo>
                <a:cubicBezTo>
                  <a:pt x="60" y="69"/>
                  <a:pt x="73" y="54"/>
                  <a:pt x="73" y="36"/>
                </a:cubicBezTo>
                <a:cubicBezTo>
                  <a:pt x="73" y="16"/>
                  <a:pt x="57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3"/>
                  <a:pt x="12" y="67"/>
                  <a:pt x="28" y="71"/>
                </a:cubicBezTo>
                <a:cubicBezTo>
                  <a:pt x="28" y="171"/>
                  <a:pt x="28" y="171"/>
                  <a:pt x="28" y="171"/>
                </a:cubicBezTo>
                <a:cubicBezTo>
                  <a:pt x="36" y="171"/>
                  <a:pt x="36" y="171"/>
                  <a:pt x="36" y="171"/>
                </a:cubicBezTo>
                <a:cubicBezTo>
                  <a:pt x="44" y="171"/>
                  <a:pt x="44" y="171"/>
                  <a:pt x="44" y="171"/>
                </a:cubicBezTo>
                <a:cubicBezTo>
                  <a:pt x="641" y="171"/>
                  <a:pt x="641" y="171"/>
                  <a:pt x="641" y="171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44" y="155"/>
                  <a:pt x="44" y="155"/>
                  <a:pt x="44" y="155"/>
                </a:cubicBezTo>
                <a:lnTo>
                  <a:pt x="44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íšļíḍé">
            <a:extLst>
              <a:ext uri="{FF2B5EF4-FFF2-40B4-BE49-F238E27FC236}">
                <a16:creationId xmlns:a16="http://schemas.microsoft.com/office/drawing/2014/main" xmlns="" id="{95D45F53-D765-4760-ADC0-7D53438D538A}"/>
              </a:ext>
            </a:extLst>
          </p:cNvPr>
          <p:cNvSpPr/>
          <p:nvPr/>
        </p:nvSpPr>
        <p:spPr bwMode="auto">
          <a:xfrm>
            <a:off x="7106675" y="2386383"/>
            <a:ext cx="1236621" cy="347036"/>
          </a:xfrm>
          <a:custGeom>
            <a:avLst/>
            <a:gdLst>
              <a:gd name="T0" fmla="*/ 606 w 642"/>
              <a:gd name="T1" fmla="*/ 180 h 180"/>
              <a:gd name="T2" fmla="*/ 614 w 642"/>
              <a:gd name="T3" fmla="*/ 180 h 180"/>
              <a:gd name="T4" fmla="*/ 614 w 642"/>
              <a:gd name="T5" fmla="*/ 71 h 180"/>
              <a:gd name="T6" fmla="*/ 642 w 642"/>
              <a:gd name="T7" fmla="*/ 36 h 180"/>
              <a:gd name="T8" fmla="*/ 606 w 642"/>
              <a:gd name="T9" fmla="*/ 0 h 180"/>
              <a:gd name="T10" fmla="*/ 569 w 642"/>
              <a:gd name="T11" fmla="*/ 36 h 180"/>
              <a:gd name="T12" fmla="*/ 598 w 642"/>
              <a:gd name="T13" fmla="*/ 71 h 180"/>
              <a:gd name="T14" fmla="*/ 598 w 642"/>
              <a:gd name="T15" fmla="*/ 164 h 180"/>
              <a:gd name="T16" fmla="*/ 0 w 642"/>
              <a:gd name="T17" fmla="*/ 164 h 180"/>
              <a:gd name="T18" fmla="*/ 0 w 642"/>
              <a:gd name="T19" fmla="*/ 180 h 180"/>
              <a:gd name="T20" fmla="*/ 598 w 642"/>
              <a:gd name="T21" fmla="*/ 180 h 180"/>
              <a:gd name="T22" fmla="*/ 606 w 642"/>
              <a:gd name="T23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2" h="180">
                <a:moveTo>
                  <a:pt x="606" y="180"/>
                </a:moveTo>
                <a:cubicBezTo>
                  <a:pt x="614" y="180"/>
                  <a:pt x="614" y="180"/>
                  <a:pt x="614" y="180"/>
                </a:cubicBezTo>
                <a:cubicBezTo>
                  <a:pt x="614" y="71"/>
                  <a:pt x="614" y="71"/>
                  <a:pt x="614" y="71"/>
                </a:cubicBezTo>
                <a:cubicBezTo>
                  <a:pt x="630" y="68"/>
                  <a:pt x="642" y="53"/>
                  <a:pt x="642" y="36"/>
                </a:cubicBezTo>
                <a:cubicBezTo>
                  <a:pt x="642" y="16"/>
                  <a:pt x="626" y="0"/>
                  <a:pt x="606" y="0"/>
                </a:cubicBezTo>
                <a:cubicBezTo>
                  <a:pt x="585" y="0"/>
                  <a:pt x="569" y="16"/>
                  <a:pt x="569" y="36"/>
                </a:cubicBezTo>
                <a:cubicBezTo>
                  <a:pt x="569" y="53"/>
                  <a:pt x="581" y="68"/>
                  <a:pt x="598" y="71"/>
                </a:cubicBezTo>
                <a:cubicBezTo>
                  <a:pt x="598" y="164"/>
                  <a:pt x="598" y="164"/>
                  <a:pt x="598" y="16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0"/>
                  <a:pt x="0" y="180"/>
                  <a:pt x="0" y="180"/>
                </a:cubicBezTo>
                <a:cubicBezTo>
                  <a:pt x="598" y="180"/>
                  <a:pt x="598" y="180"/>
                  <a:pt x="598" y="180"/>
                </a:cubicBezTo>
                <a:lnTo>
                  <a:pt x="606" y="18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í$ḷîḍê">
            <a:extLst>
              <a:ext uri="{FF2B5EF4-FFF2-40B4-BE49-F238E27FC236}">
                <a16:creationId xmlns:a16="http://schemas.microsoft.com/office/drawing/2014/main" xmlns="" id="{8EB24F48-D55F-42DE-B9E8-07BA8BBEE4AC}"/>
              </a:ext>
            </a:extLst>
          </p:cNvPr>
          <p:cNvSpPr/>
          <p:nvPr/>
        </p:nvSpPr>
        <p:spPr bwMode="auto">
          <a:xfrm>
            <a:off x="7106675" y="4540788"/>
            <a:ext cx="1236621" cy="348665"/>
          </a:xfrm>
          <a:custGeom>
            <a:avLst/>
            <a:gdLst>
              <a:gd name="T0" fmla="*/ 614 w 642"/>
              <a:gd name="T1" fmla="*/ 109 h 181"/>
              <a:gd name="T2" fmla="*/ 614 w 642"/>
              <a:gd name="T3" fmla="*/ 0 h 181"/>
              <a:gd name="T4" fmla="*/ 606 w 642"/>
              <a:gd name="T5" fmla="*/ 0 h 181"/>
              <a:gd name="T6" fmla="*/ 598 w 642"/>
              <a:gd name="T7" fmla="*/ 0 h 181"/>
              <a:gd name="T8" fmla="*/ 0 w 642"/>
              <a:gd name="T9" fmla="*/ 0 h 181"/>
              <a:gd name="T10" fmla="*/ 0 w 642"/>
              <a:gd name="T11" fmla="*/ 16 h 181"/>
              <a:gd name="T12" fmla="*/ 598 w 642"/>
              <a:gd name="T13" fmla="*/ 16 h 181"/>
              <a:gd name="T14" fmla="*/ 598 w 642"/>
              <a:gd name="T15" fmla="*/ 109 h 181"/>
              <a:gd name="T16" fmla="*/ 569 w 642"/>
              <a:gd name="T17" fmla="*/ 144 h 181"/>
              <a:gd name="T18" fmla="*/ 606 w 642"/>
              <a:gd name="T19" fmla="*/ 181 h 181"/>
              <a:gd name="T20" fmla="*/ 642 w 642"/>
              <a:gd name="T21" fmla="*/ 144 h 181"/>
              <a:gd name="T22" fmla="*/ 614 w 642"/>
              <a:gd name="T23" fmla="*/ 10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2" h="181">
                <a:moveTo>
                  <a:pt x="614" y="109"/>
                </a:moveTo>
                <a:cubicBezTo>
                  <a:pt x="614" y="0"/>
                  <a:pt x="614" y="0"/>
                  <a:pt x="614" y="0"/>
                </a:cubicBezTo>
                <a:cubicBezTo>
                  <a:pt x="606" y="0"/>
                  <a:pt x="606" y="0"/>
                  <a:pt x="606" y="0"/>
                </a:cubicBezTo>
                <a:cubicBezTo>
                  <a:pt x="598" y="0"/>
                  <a:pt x="598" y="0"/>
                  <a:pt x="5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09"/>
                  <a:pt x="598" y="109"/>
                  <a:pt x="598" y="109"/>
                </a:cubicBezTo>
                <a:cubicBezTo>
                  <a:pt x="581" y="112"/>
                  <a:pt x="569" y="127"/>
                  <a:pt x="569" y="144"/>
                </a:cubicBezTo>
                <a:cubicBezTo>
                  <a:pt x="569" y="164"/>
                  <a:pt x="585" y="181"/>
                  <a:pt x="606" y="181"/>
                </a:cubicBezTo>
                <a:cubicBezTo>
                  <a:pt x="626" y="181"/>
                  <a:pt x="642" y="164"/>
                  <a:pt x="642" y="144"/>
                </a:cubicBezTo>
                <a:cubicBezTo>
                  <a:pt x="642" y="127"/>
                  <a:pt x="630" y="112"/>
                  <a:pt x="614" y="10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4" name="ïşlïḍé">
            <a:extLst>
              <a:ext uri="{FF2B5EF4-FFF2-40B4-BE49-F238E27FC236}">
                <a16:creationId xmlns:a16="http://schemas.microsoft.com/office/drawing/2014/main" xmlns="" id="{F51CC4CC-327D-4F41-9CCE-41FA58D9FB1C}"/>
              </a:ext>
            </a:extLst>
          </p:cNvPr>
          <p:cNvGrpSpPr/>
          <p:nvPr/>
        </p:nvGrpSpPr>
        <p:grpSpPr>
          <a:xfrm>
            <a:off x="8076215" y="5049908"/>
            <a:ext cx="464344" cy="393437"/>
            <a:chOff x="8216107" y="4478469"/>
            <a:chExt cx="464344" cy="393437"/>
          </a:xfrm>
          <a:solidFill>
            <a:schemeClr val="accent4"/>
          </a:solidFill>
        </p:grpSpPr>
        <p:sp>
          <p:nvSpPr>
            <p:cNvPr id="55" name="íṧ1îḑé">
              <a:extLst>
                <a:ext uri="{FF2B5EF4-FFF2-40B4-BE49-F238E27FC236}">
                  <a16:creationId xmlns:a16="http://schemas.microsoft.com/office/drawing/2014/main" xmlns="" id="{86A7243B-BD71-46CE-BBBB-BC58439A9A25}"/>
                </a:ext>
              </a:extLst>
            </p:cNvPr>
            <p:cNvSpPr/>
            <p:nvPr/>
          </p:nvSpPr>
          <p:spPr bwMode="auto">
            <a:xfrm>
              <a:off x="8448278" y="4701103"/>
              <a:ext cx="58738" cy="49768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295730 w 587155"/>
                <a:gd name="connsiteY8" fmla="*/ 104751 h 497495"/>
                <a:gd name="connsiteX9" fmla="*/ 274198 w 587155"/>
                <a:gd name="connsiteY9" fmla="*/ 110487 h 497495"/>
                <a:gd name="connsiteX10" fmla="*/ 264150 w 587155"/>
                <a:gd name="connsiteY10" fmla="*/ 130562 h 497495"/>
                <a:gd name="connsiteX11" fmla="*/ 323004 w 587155"/>
                <a:gd name="connsiteY11" fmla="*/ 130562 h 497495"/>
                <a:gd name="connsiteX12" fmla="*/ 315826 w 587155"/>
                <a:gd name="connsiteY12" fmla="*/ 111921 h 497495"/>
                <a:gd name="connsiteX13" fmla="*/ 295730 w 587155"/>
                <a:gd name="connsiteY13" fmla="*/ 104751 h 497495"/>
                <a:gd name="connsiteX14" fmla="*/ 289988 w 587155"/>
                <a:gd name="connsiteY14" fmla="*/ 64601 h 497495"/>
                <a:gd name="connsiteX15" fmla="*/ 331616 w 587155"/>
                <a:gd name="connsiteY15" fmla="*/ 71771 h 497495"/>
                <a:gd name="connsiteX16" fmla="*/ 360325 w 587155"/>
                <a:gd name="connsiteY16" fmla="*/ 90412 h 497495"/>
                <a:gd name="connsiteX17" fmla="*/ 376115 w 587155"/>
                <a:gd name="connsiteY17" fmla="*/ 120524 h 497495"/>
                <a:gd name="connsiteX18" fmla="*/ 381857 w 587155"/>
                <a:gd name="connsiteY18" fmla="*/ 163542 h 497495"/>
                <a:gd name="connsiteX19" fmla="*/ 264150 w 587155"/>
                <a:gd name="connsiteY19" fmla="*/ 163542 h 497495"/>
                <a:gd name="connsiteX20" fmla="*/ 272763 w 587155"/>
                <a:gd name="connsiteY20" fmla="*/ 185051 h 497495"/>
                <a:gd name="connsiteX21" fmla="*/ 295730 w 587155"/>
                <a:gd name="connsiteY21" fmla="*/ 193654 h 497495"/>
                <a:gd name="connsiteX22" fmla="*/ 310085 w 587155"/>
                <a:gd name="connsiteY22" fmla="*/ 190787 h 497495"/>
                <a:gd name="connsiteX23" fmla="*/ 321568 w 587155"/>
                <a:gd name="connsiteY23" fmla="*/ 182183 h 497495"/>
                <a:gd name="connsiteX24" fmla="*/ 378986 w 587155"/>
                <a:gd name="connsiteY24" fmla="*/ 182183 h 497495"/>
                <a:gd name="connsiteX25" fmla="*/ 366067 w 587155"/>
                <a:gd name="connsiteY25" fmla="*/ 205126 h 497495"/>
                <a:gd name="connsiteX26" fmla="*/ 345971 w 587155"/>
                <a:gd name="connsiteY26" fmla="*/ 220899 h 497495"/>
                <a:gd name="connsiteX27" fmla="*/ 323004 w 587155"/>
                <a:gd name="connsiteY27" fmla="*/ 230936 h 497495"/>
                <a:gd name="connsiteX28" fmla="*/ 295730 w 587155"/>
                <a:gd name="connsiteY28" fmla="*/ 233804 h 497495"/>
                <a:gd name="connsiteX29" fmla="*/ 259844 w 587155"/>
                <a:gd name="connsiteY29" fmla="*/ 228069 h 497495"/>
                <a:gd name="connsiteX30" fmla="*/ 231135 w 587155"/>
                <a:gd name="connsiteY30" fmla="*/ 212295 h 497495"/>
                <a:gd name="connsiteX31" fmla="*/ 212474 w 587155"/>
                <a:gd name="connsiteY31" fmla="*/ 185051 h 497495"/>
                <a:gd name="connsiteX32" fmla="*/ 205297 w 587155"/>
                <a:gd name="connsiteY32" fmla="*/ 149203 h 497495"/>
                <a:gd name="connsiteX33" fmla="*/ 211039 w 587155"/>
                <a:gd name="connsiteY33" fmla="*/ 116223 h 497495"/>
                <a:gd name="connsiteX34" fmla="*/ 228264 w 587155"/>
                <a:gd name="connsiteY34" fmla="*/ 88978 h 497495"/>
                <a:gd name="connsiteX35" fmla="*/ 255538 w 587155"/>
                <a:gd name="connsiteY35" fmla="*/ 71771 h 497495"/>
                <a:gd name="connsiteX36" fmla="*/ 289988 w 587155"/>
                <a:gd name="connsiteY36" fmla="*/ 64601 h 497495"/>
                <a:gd name="connsiteX37" fmla="*/ 78875 w 587155"/>
                <a:gd name="connsiteY37" fmla="*/ 35838 h 497495"/>
                <a:gd name="connsiteX38" fmla="*/ 78875 w 587155"/>
                <a:gd name="connsiteY38" fmla="*/ 268071 h 497495"/>
                <a:gd name="connsiteX39" fmla="*/ 509486 w 587155"/>
                <a:gd name="connsiteY39" fmla="*/ 268071 h 497495"/>
                <a:gd name="connsiteX40" fmla="*/ 509486 w 587155"/>
                <a:gd name="connsiteY40" fmla="*/ 35838 h 497495"/>
                <a:gd name="connsiteX41" fmla="*/ 347289 w 587155"/>
                <a:gd name="connsiteY41" fmla="*/ 35838 h 497495"/>
                <a:gd name="connsiteX42" fmla="*/ 239637 w 587155"/>
                <a:gd name="connsiteY42" fmla="*/ 35838 h 497495"/>
                <a:gd name="connsiteX43" fmla="*/ 42991 w 587155"/>
                <a:gd name="connsiteY43" fmla="*/ 0 h 497495"/>
                <a:gd name="connsiteX44" fmla="*/ 232460 w 587155"/>
                <a:gd name="connsiteY44" fmla="*/ 0 h 497495"/>
                <a:gd name="connsiteX45" fmla="*/ 355902 w 587155"/>
                <a:gd name="connsiteY45" fmla="*/ 0 h 497495"/>
                <a:gd name="connsiteX46" fmla="*/ 543935 w 587155"/>
                <a:gd name="connsiteY46" fmla="*/ 0 h 497495"/>
                <a:gd name="connsiteX47" fmla="*/ 543935 w 587155"/>
                <a:gd name="connsiteY47" fmla="*/ 182059 h 497495"/>
                <a:gd name="connsiteX48" fmla="*/ 543935 w 587155"/>
                <a:gd name="connsiteY48" fmla="*/ 298175 h 497495"/>
                <a:gd name="connsiteX49" fmla="*/ 42991 w 587155"/>
                <a:gd name="connsiteY49" fmla="*/ 298175 h 497495"/>
                <a:gd name="connsiteX50" fmla="*/ 42991 w 587155"/>
                <a:gd name="connsiteY50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295730" y="104751"/>
                  </a:moveTo>
                  <a:cubicBezTo>
                    <a:pt x="287117" y="104751"/>
                    <a:pt x="279940" y="106185"/>
                    <a:pt x="274198" y="110487"/>
                  </a:cubicBezTo>
                  <a:cubicBezTo>
                    <a:pt x="269892" y="116223"/>
                    <a:pt x="265586" y="121958"/>
                    <a:pt x="264150" y="130562"/>
                  </a:cubicBezTo>
                  <a:lnTo>
                    <a:pt x="323004" y="130562"/>
                  </a:lnTo>
                  <a:cubicBezTo>
                    <a:pt x="323004" y="123392"/>
                    <a:pt x="320133" y="117656"/>
                    <a:pt x="315826" y="111921"/>
                  </a:cubicBezTo>
                  <a:cubicBezTo>
                    <a:pt x="310085" y="106185"/>
                    <a:pt x="304343" y="104751"/>
                    <a:pt x="295730" y="104751"/>
                  </a:cubicBezTo>
                  <a:close/>
                  <a:moveTo>
                    <a:pt x="289988" y="64601"/>
                  </a:moveTo>
                  <a:cubicBezTo>
                    <a:pt x="305778" y="64601"/>
                    <a:pt x="320133" y="67469"/>
                    <a:pt x="331616" y="71771"/>
                  </a:cubicBezTo>
                  <a:cubicBezTo>
                    <a:pt x="343100" y="76073"/>
                    <a:pt x="353148" y="81808"/>
                    <a:pt x="360325" y="90412"/>
                  </a:cubicBezTo>
                  <a:cubicBezTo>
                    <a:pt x="367503" y="99015"/>
                    <a:pt x="373244" y="109053"/>
                    <a:pt x="376115" y="120524"/>
                  </a:cubicBezTo>
                  <a:cubicBezTo>
                    <a:pt x="380422" y="133430"/>
                    <a:pt x="381857" y="147769"/>
                    <a:pt x="381857" y="163542"/>
                  </a:cubicBezTo>
                  <a:lnTo>
                    <a:pt x="264150" y="163542"/>
                  </a:lnTo>
                  <a:cubicBezTo>
                    <a:pt x="265586" y="172146"/>
                    <a:pt x="268457" y="179315"/>
                    <a:pt x="272763" y="185051"/>
                  </a:cubicBezTo>
                  <a:cubicBezTo>
                    <a:pt x="278505" y="190787"/>
                    <a:pt x="285682" y="193654"/>
                    <a:pt x="295730" y="193654"/>
                  </a:cubicBezTo>
                  <a:cubicBezTo>
                    <a:pt x="300037" y="193654"/>
                    <a:pt x="305778" y="193654"/>
                    <a:pt x="310085" y="190787"/>
                  </a:cubicBezTo>
                  <a:cubicBezTo>
                    <a:pt x="315826" y="189353"/>
                    <a:pt x="318697" y="186485"/>
                    <a:pt x="321568" y="182183"/>
                  </a:cubicBezTo>
                  <a:lnTo>
                    <a:pt x="378986" y="182183"/>
                  </a:lnTo>
                  <a:cubicBezTo>
                    <a:pt x="376115" y="190787"/>
                    <a:pt x="371809" y="199390"/>
                    <a:pt x="366067" y="205126"/>
                  </a:cubicBezTo>
                  <a:cubicBezTo>
                    <a:pt x="360325" y="212295"/>
                    <a:pt x="353148" y="216597"/>
                    <a:pt x="345971" y="220899"/>
                  </a:cubicBezTo>
                  <a:cubicBezTo>
                    <a:pt x="338794" y="225201"/>
                    <a:pt x="330181" y="228069"/>
                    <a:pt x="323004" y="230936"/>
                  </a:cubicBezTo>
                  <a:cubicBezTo>
                    <a:pt x="314391" y="232370"/>
                    <a:pt x="304343" y="233804"/>
                    <a:pt x="295730" y="233804"/>
                  </a:cubicBezTo>
                  <a:cubicBezTo>
                    <a:pt x="282811" y="233804"/>
                    <a:pt x="271328" y="230936"/>
                    <a:pt x="259844" y="228069"/>
                  </a:cubicBezTo>
                  <a:cubicBezTo>
                    <a:pt x="248360" y="223767"/>
                    <a:pt x="239748" y="219465"/>
                    <a:pt x="231135" y="212295"/>
                  </a:cubicBezTo>
                  <a:cubicBezTo>
                    <a:pt x="223958" y="205126"/>
                    <a:pt x="216781" y="195088"/>
                    <a:pt x="212474" y="185051"/>
                  </a:cubicBezTo>
                  <a:cubicBezTo>
                    <a:pt x="208168" y="175013"/>
                    <a:pt x="205297" y="163542"/>
                    <a:pt x="205297" y="149203"/>
                  </a:cubicBezTo>
                  <a:cubicBezTo>
                    <a:pt x="205297" y="137731"/>
                    <a:pt x="208168" y="126260"/>
                    <a:pt x="211039" y="116223"/>
                  </a:cubicBezTo>
                  <a:cubicBezTo>
                    <a:pt x="215345" y="106185"/>
                    <a:pt x="221087" y="97581"/>
                    <a:pt x="228264" y="88978"/>
                  </a:cubicBezTo>
                  <a:cubicBezTo>
                    <a:pt x="236877" y="81808"/>
                    <a:pt x="245490" y="76073"/>
                    <a:pt x="255538" y="71771"/>
                  </a:cubicBezTo>
                  <a:cubicBezTo>
                    <a:pt x="265586" y="67469"/>
                    <a:pt x="277069" y="64601"/>
                    <a:pt x="289988" y="64601"/>
                  </a:cubicBez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89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îṣľidé">
              <a:extLst>
                <a:ext uri="{FF2B5EF4-FFF2-40B4-BE49-F238E27FC236}">
                  <a16:creationId xmlns:a16="http://schemas.microsoft.com/office/drawing/2014/main" xmlns="" id="{2A80DA7D-1FBF-4ED5-BEAD-62243547D069}"/>
                </a:ext>
              </a:extLst>
            </p:cNvPr>
            <p:cNvSpPr/>
            <p:nvPr/>
          </p:nvSpPr>
          <p:spPr bwMode="auto">
            <a:xfrm>
              <a:off x="8216107" y="4478469"/>
              <a:ext cx="464344" cy="393437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295730 w 587155"/>
                <a:gd name="connsiteY8" fmla="*/ 104751 h 497495"/>
                <a:gd name="connsiteX9" fmla="*/ 274198 w 587155"/>
                <a:gd name="connsiteY9" fmla="*/ 110487 h 497495"/>
                <a:gd name="connsiteX10" fmla="*/ 264150 w 587155"/>
                <a:gd name="connsiteY10" fmla="*/ 130562 h 497495"/>
                <a:gd name="connsiteX11" fmla="*/ 323004 w 587155"/>
                <a:gd name="connsiteY11" fmla="*/ 130562 h 497495"/>
                <a:gd name="connsiteX12" fmla="*/ 315826 w 587155"/>
                <a:gd name="connsiteY12" fmla="*/ 111921 h 497495"/>
                <a:gd name="connsiteX13" fmla="*/ 295730 w 587155"/>
                <a:gd name="connsiteY13" fmla="*/ 104751 h 497495"/>
                <a:gd name="connsiteX14" fmla="*/ 289988 w 587155"/>
                <a:gd name="connsiteY14" fmla="*/ 64601 h 497495"/>
                <a:gd name="connsiteX15" fmla="*/ 331616 w 587155"/>
                <a:gd name="connsiteY15" fmla="*/ 71771 h 497495"/>
                <a:gd name="connsiteX16" fmla="*/ 360325 w 587155"/>
                <a:gd name="connsiteY16" fmla="*/ 90412 h 497495"/>
                <a:gd name="connsiteX17" fmla="*/ 376115 w 587155"/>
                <a:gd name="connsiteY17" fmla="*/ 120524 h 497495"/>
                <a:gd name="connsiteX18" fmla="*/ 381857 w 587155"/>
                <a:gd name="connsiteY18" fmla="*/ 163542 h 497495"/>
                <a:gd name="connsiteX19" fmla="*/ 264150 w 587155"/>
                <a:gd name="connsiteY19" fmla="*/ 163542 h 497495"/>
                <a:gd name="connsiteX20" fmla="*/ 272763 w 587155"/>
                <a:gd name="connsiteY20" fmla="*/ 185051 h 497495"/>
                <a:gd name="connsiteX21" fmla="*/ 295730 w 587155"/>
                <a:gd name="connsiteY21" fmla="*/ 193654 h 497495"/>
                <a:gd name="connsiteX22" fmla="*/ 310085 w 587155"/>
                <a:gd name="connsiteY22" fmla="*/ 190787 h 497495"/>
                <a:gd name="connsiteX23" fmla="*/ 321568 w 587155"/>
                <a:gd name="connsiteY23" fmla="*/ 182183 h 497495"/>
                <a:gd name="connsiteX24" fmla="*/ 378986 w 587155"/>
                <a:gd name="connsiteY24" fmla="*/ 182183 h 497495"/>
                <a:gd name="connsiteX25" fmla="*/ 366067 w 587155"/>
                <a:gd name="connsiteY25" fmla="*/ 205126 h 497495"/>
                <a:gd name="connsiteX26" fmla="*/ 345971 w 587155"/>
                <a:gd name="connsiteY26" fmla="*/ 220899 h 497495"/>
                <a:gd name="connsiteX27" fmla="*/ 323004 w 587155"/>
                <a:gd name="connsiteY27" fmla="*/ 230936 h 497495"/>
                <a:gd name="connsiteX28" fmla="*/ 295730 w 587155"/>
                <a:gd name="connsiteY28" fmla="*/ 233804 h 497495"/>
                <a:gd name="connsiteX29" fmla="*/ 259844 w 587155"/>
                <a:gd name="connsiteY29" fmla="*/ 228069 h 497495"/>
                <a:gd name="connsiteX30" fmla="*/ 231135 w 587155"/>
                <a:gd name="connsiteY30" fmla="*/ 212295 h 497495"/>
                <a:gd name="connsiteX31" fmla="*/ 212474 w 587155"/>
                <a:gd name="connsiteY31" fmla="*/ 185051 h 497495"/>
                <a:gd name="connsiteX32" fmla="*/ 205297 w 587155"/>
                <a:gd name="connsiteY32" fmla="*/ 149203 h 497495"/>
                <a:gd name="connsiteX33" fmla="*/ 211039 w 587155"/>
                <a:gd name="connsiteY33" fmla="*/ 116223 h 497495"/>
                <a:gd name="connsiteX34" fmla="*/ 228264 w 587155"/>
                <a:gd name="connsiteY34" fmla="*/ 88978 h 497495"/>
                <a:gd name="connsiteX35" fmla="*/ 255538 w 587155"/>
                <a:gd name="connsiteY35" fmla="*/ 71771 h 497495"/>
                <a:gd name="connsiteX36" fmla="*/ 289988 w 587155"/>
                <a:gd name="connsiteY36" fmla="*/ 64601 h 497495"/>
                <a:gd name="connsiteX37" fmla="*/ 78875 w 587155"/>
                <a:gd name="connsiteY37" fmla="*/ 35838 h 497495"/>
                <a:gd name="connsiteX38" fmla="*/ 78875 w 587155"/>
                <a:gd name="connsiteY38" fmla="*/ 268071 h 497495"/>
                <a:gd name="connsiteX39" fmla="*/ 509486 w 587155"/>
                <a:gd name="connsiteY39" fmla="*/ 268071 h 497495"/>
                <a:gd name="connsiteX40" fmla="*/ 509486 w 587155"/>
                <a:gd name="connsiteY40" fmla="*/ 35838 h 497495"/>
                <a:gd name="connsiteX41" fmla="*/ 347289 w 587155"/>
                <a:gd name="connsiteY41" fmla="*/ 35838 h 497495"/>
                <a:gd name="connsiteX42" fmla="*/ 239637 w 587155"/>
                <a:gd name="connsiteY42" fmla="*/ 35838 h 497495"/>
                <a:gd name="connsiteX43" fmla="*/ 42991 w 587155"/>
                <a:gd name="connsiteY43" fmla="*/ 0 h 497495"/>
                <a:gd name="connsiteX44" fmla="*/ 232460 w 587155"/>
                <a:gd name="connsiteY44" fmla="*/ 0 h 497495"/>
                <a:gd name="connsiteX45" fmla="*/ 355902 w 587155"/>
                <a:gd name="connsiteY45" fmla="*/ 0 h 497495"/>
                <a:gd name="connsiteX46" fmla="*/ 543935 w 587155"/>
                <a:gd name="connsiteY46" fmla="*/ 0 h 497495"/>
                <a:gd name="connsiteX47" fmla="*/ 543935 w 587155"/>
                <a:gd name="connsiteY47" fmla="*/ 182059 h 497495"/>
                <a:gd name="connsiteX48" fmla="*/ 543935 w 587155"/>
                <a:gd name="connsiteY48" fmla="*/ 298175 h 497495"/>
                <a:gd name="connsiteX49" fmla="*/ 42991 w 587155"/>
                <a:gd name="connsiteY49" fmla="*/ 298175 h 497495"/>
                <a:gd name="connsiteX50" fmla="*/ 42991 w 587155"/>
                <a:gd name="connsiteY50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295730" y="104751"/>
                  </a:moveTo>
                  <a:cubicBezTo>
                    <a:pt x="287117" y="104751"/>
                    <a:pt x="279940" y="106185"/>
                    <a:pt x="274198" y="110487"/>
                  </a:cubicBezTo>
                  <a:cubicBezTo>
                    <a:pt x="269892" y="116223"/>
                    <a:pt x="265586" y="121958"/>
                    <a:pt x="264150" y="130562"/>
                  </a:cubicBezTo>
                  <a:lnTo>
                    <a:pt x="323004" y="130562"/>
                  </a:lnTo>
                  <a:cubicBezTo>
                    <a:pt x="323004" y="123392"/>
                    <a:pt x="320133" y="117656"/>
                    <a:pt x="315826" y="111921"/>
                  </a:cubicBezTo>
                  <a:cubicBezTo>
                    <a:pt x="310085" y="106185"/>
                    <a:pt x="304343" y="104751"/>
                    <a:pt x="295730" y="104751"/>
                  </a:cubicBezTo>
                  <a:close/>
                  <a:moveTo>
                    <a:pt x="289988" y="64601"/>
                  </a:moveTo>
                  <a:cubicBezTo>
                    <a:pt x="305778" y="64601"/>
                    <a:pt x="320133" y="67469"/>
                    <a:pt x="331616" y="71771"/>
                  </a:cubicBezTo>
                  <a:cubicBezTo>
                    <a:pt x="343100" y="76073"/>
                    <a:pt x="353148" y="81808"/>
                    <a:pt x="360325" y="90412"/>
                  </a:cubicBezTo>
                  <a:cubicBezTo>
                    <a:pt x="367503" y="99015"/>
                    <a:pt x="373244" y="109053"/>
                    <a:pt x="376115" y="120524"/>
                  </a:cubicBezTo>
                  <a:cubicBezTo>
                    <a:pt x="380422" y="133430"/>
                    <a:pt x="381857" y="147769"/>
                    <a:pt x="381857" y="163542"/>
                  </a:cubicBezTo>
                  <a:lnTo>
                    <a:pt x="264150" y="163542"/>
                  </a:lnTo>
                  <a:cubicBezTo>
                    <a:pt x="265586" y="172146"/>
                    <a:pt x="268457" y="179315"/>
                    <a:pt x="272763" y="185051"/>
                  </a:cubicBezTo>
                  <a:cubicBezTo>
                    <a:pt x="278505" y="190787"/>
                    <a:pt x="285682" y="193654"/>
                    <a:pt x="295730" y="193654"/>
                  </a:cubicBezTo>
                  <a:cubicBezTo>
                    <a:pt x="300037" y="193654"/>
                    <a:pt x="305778" y="193654"/>
                    <a:pt x="310085" y="190787"/>
                  </a:cubicBezTo>
                  <a:cubicBezTo>
                    <a:pt x="315826" y="189353"/>
                    <a:pt x="318697" y="186485"/>
                    <a:pt x="321568" y="182183"/>
                  </a:cubicBezTo>
                  <a:lnTo>
                    <a:pt x="378986" y="182183"/>
                  </a:lnTo>
                  <a:cubicBezTo>
                    <a:pt x="376115" y="190787"/>
                    <a:pt x="371809" y="199390"/>
                    <a:pt x="366067" y="205126"/>
                  </a:cubicBezTo>
                  <a:cubicBezTo>
                    <a:pt x="360325" y="212295"/>
                    <a:pt x="353148" y="216597"/>
                    <a:pt x="345971" y="220899"/>
                  </a:cubicBezTo>
                  <a:cubicBezTo>
                    <a:pt x="338794" y="225201"/>
                    <a:pt x="330181" y="228069"/>
                    <a:pt x="323004" y="230936"/>
                  </a:cubicBezTo>
                  <a:cubicBezTo>
                    <a:pt x="314391" y="232370"/>
                    <a:pt x="304343" y="233804"/>
                    <a:pt x="295730" y="233804"/>
                  </a:cubicBezTo>
                  <a:cubicBezTo>
                    <a:pt x="282811" y="233804"/>
                    <a:pt x="271328" y="230936"/>
                    <a:pt x="259844" y="228069"/>
                  </a:cubicBezTo>
                  <a:cubicBezTo>
                    <a:pt x="248360" y="223767"/>
                    <a:pt x="239748" y="219465"/>
                    <a:pt x="231135" y="212295"/>
                  </a:cubicBezTo>
                  <a:cubicBezTo>
                    <a:pt x="223958" y="205126"/>
                    <a:pt x="216781" y="195088"/>
                    <a:pt x="212474" y="185051"/>
                  </a:cubicBezTo>
                  <a:cubicBezTo>
                    <a:pt x="208168" y="175013"/>
                    <a:pt x="205297" y="163542"/>
                    <a:pt x="205297" y="149203"/>
                  </a:cubicBezTo>
                  <a:cubicBezTo>
                    <a:pt x="205297" y="137731"/>
                    <a:pt x="208168" y="126260"/>
                    <a:pt x="211039" y="116223"/>
                  </a:cubicBezTo>
                  <a:cubicBezTo>
                    <a:pt x="215345" y="106185"/>
                    <a:pt x="221087" y="97581"/>
                    <a:pt x="228264" y="88978"/>
                  </a:cubicBezTo>
                  <a:cubicBezTo>
                    <a:pt x="236877" y="81808"/>
                    <a:pt x="245490" y="76073"/>
                    <a:pt x="255538" y="71771"/>
                  </a:cubicBezTo>
                  <a:cubicBezTo>
                    <a:pt x="265586" y="67469"/>
                    <a:pt x="277069" y="64601"/>
                    <a:pt x="289988" y="64601"/>
                  </a:cubicBez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89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ïṩļïďè">
            <a:extLst>
              <a:ext uri="{FF2B5EF4-FFF2-40B4-BE49-F238E27FC236}">
                <a16:creationId xmlns:a16="http://schemas.microsoft.com/office/drawing/2014/main" xmlns="" id="{8ED243A0-C85E-42DB-91E1-0DF0A9A23807}"/>
              </a:ext>
            </a:extLst>
          </p:cNvPr>
          <p:cNvGrpSpPr/>
          <p:nvPr/>
        </p:nvGrpSpPr>
        <p:grpSpPr>
          <a:xfrm>
            <a:off x="3700519" y="5021202"/>
            <a:ext cx="317507" cy="465138"/>
            <a:chOff x="5441947" y="4440238"/>
            <a:chExt cx="317507" cy="465138"/>
          </a:xfrm>
          <a:solidFill>
            <a:schemeClr val="accent5"/>
          </a:solidFill>
        </p:grpSpPr>
        <p:sp>
          <p:nvSpPr>
            <p:cNvPr id="48" name="ïŝḷiḍè">
              <a:extLst>
                <a:ext uri="{FF2B5EF4-FFF2-40B4-BE49-F238E27FC236}">
                  <a16:creationId xmlns:a16="http://schemas.microsoft.com/office/drawing/2014/main" xmlns="" id="{60E9D889-C9F1-4603-89D1-6DB698C63694}"/>
                </a:ext>
              </a:extLst>
            </p:cNvPr>
            <p:cNvSpPr/>
            <p:nvPr/>
          </p:nvSpPr>
          <p:spPr bwMode="auto">
            <a:xfrm>
              <a:off x="5441947" y="4440238"/>
              <a:ext cx="317507" cy="465138"/>
            </a:xfrm>
            <a:custGeom>
              <a:avLst/>
              <a:gdLst>
                <a:gd name="connsiteX0" fmla="*/ 242858 w 414925"/>
                <a:gd name="connsiteY0" fmla="*/ 318744 h 607851"/>
                <a:gd name="connsiteX1" fmla="*/ 301484 w 414925"/>
                <a:gd name="connsiteY1" fmla="*/ 318744 h 607851"/>
                <a:gd name="connsiteX2" fmla="*/ 317968 w 414925"/>
                <a:gd name="connsiteY2" fmla="*/ 335192 h 607851"/>
                <a:gd name="connsiteX3" fmla="*/ 317968 w 414925"/>
                <a:gd name="connsiteY3" fmla="*/ 341742 h 607851"/>
                <a:gd name="connsiteX4" fmla="*/ 301484 w 414925"/>
                <a:gd name="connsiteY4" fmla="*/ 358190 h 607851"/>
                <a:gd name="connsiteX5" fmla="*/ 242858 w 414925"/>
                <a:gd name="connsiteY5" fmla="*/ 358190 h 607851"/>
                <a:gd name="connsiteX6" fmla="*/ 226374 w 414925"/>
                <a:gd name="connsiteY6" fmla="*/ 341742 h 607851"/>
                <a:gd name="connsiteX7" fmla="*/ 226374 w 414925"/>
                <a:gd name="connsiteY7" fmla="*/ 335192 h 607851"/>
                <a:gd name="connsiteX8" fmla="*/ 242858 w 414925"/>
                <a:gd name="connsiteY8" fmla="*/ 318744 h 607851"/>
                <a:gd name="connsiteX9" fmla="*/ 242858 w 414925"/>
                <a:gd name="connsiteY9" fmla="*/ 240487 h 607851"/>
                <a:gd name="connsiteX10" fmla="*/ 301484 w 414925"/>
                <a:gd name="connsiteY10" fmla="*/ 240487 h 607851"/>
                <a:gd name="connsiteX11" fmla="*/ 317968 w 414925"/>
                <a:gd name="connsiteY11" fmla="*/ 256965 h 607851"/>
                <a:gd name="connsiteX12" fmla="*/ 317968 w 414925"/>
                <a:gd name="connsiteY12" fmla="*/ 263526 h 607851"/>
                <a:gd name="connsiteX13" fmla="*/ 301484 w 414925"/>
                <a:gd name="connsiteY13" fmla="*/ 280004 h 607851"/>
                <a:gd name="connsiteX14" fmla="*/ 242858 w 414925"/>
                <a:gd name="connsiteY14" fmla="*/ 280004 h 607851"/>
                <a:gd name="connsiteX15" fmla="*/ 226374 w 414925"/>
                <a:gd name="connsiteY15" fmla="*/ 263526 h 607851"/>
                <a:gd name="connsiteX16" fmla="*/ 226374 w 414925"/>
                <a:gd name="connsiteY16" fmla="*/ 256965 h 607851"/>
                <a:gd name="connsiteX17" fmla="*/ 242858 w 414925"/>
                <a:gd name="connsiteY17" fmla="*/ 240487 h 607851"/>
                <a:gd name="connsiteX18" fmla="*/ 107509 w 414925"/>
                <a:gd name="connsiteY18" fmla="*/ 204993 h 607851"/>
                <a:gd name="connsiteX19" fmla="*/ 132414 w 414925"/>
                <a:gd name="connsiteY19" fmla="*/ 204993 h 607851"/>
                <a:gd name="connsiteX20" fmla="*/ 170519 w 414925"/>
                <a:gd name="connsiteY20" fmla="*/ 204993 h 607851"/>
                <a:gd name="connsiteX21" fmla="*/ 186998 w 414925"/>
                <a:gd name="connsiteY21" fmla="*/ 221456 h 607851"/>
                <a:gd name="connsiteX22" fmla="*/ 186998 w 414925"/>
                <a:gd name="connsiteY22" fmla="*/ 229873 h 607851"/>
                <a:gd name="connsiteX23" fmla="*/ 170519 w 414925"/>
                <a:gd name="connsiteY23" fmla="*/ 246336 h 607851"/>
                <a:gd name="connsiteX24" fmla="*/ 132414 w 414925"/>
                <a:gd name="connsiteY24" fmla="*/ 246336 h 607851"/>
                <a:gd name="connsiteX25" fmla="*/ 132414 w 414925"/>
                <a:gd name="connsiteY25" fmla="*/ 278666 h 607851"/>
                <a:gd name="connsiteX26" fmla="*/ 170519 w 414925"/>
                <a:gd name="connsiteY26" fmla="*/ 278666 h 607851"/>
                <a:gd name="connsiteX27" fmla="*/ 186998 w 414925"/>
                <a:gd name="connsiteY27" fmla="*/ 295128 h 607851"/>
                <a:gd name="connsiteX28" fmla="*/ 186998 w 414925"/>
                <a:gd name="connsiteY28" fmla="*/ 303621 h 607851"/>
                <a:gd name="connsiteX29" fmla="*/ 170519 w 414925"/>
                <a:gd name="connsiteY29" fmla="*/ 320083 h 607851"/>
                <a:gd name="connsiteX30" fmla="*/ 132414 w 414925"/>
                <a:gd name="connsiteY30" fmla="*/ 320083 h 607851"/>
                <a:gd name="connsiteX31" fmla="*/ 132414 w 414925"/>
                <a:gd name="connsiteY31" fmla="*/ 352413 h 607851"/>
                <a:gd name="connsiteX32" fmla="*/ 170519 w 414925"/>
                <a:gd name="connsiteY32" fmla="*/ 352413 h 607851"/>
                <a:gd name="connsiteX33" fmla="*/ 186998 w 414925"/>
                <a:gd name="connsiteY33" fmla="*/ 368876 h 607851"/>
                <a:gd name="connsiteX34" fmla="*/ 186998 w 414925"/>
                <a:gd name="connsiteY34" fmla="*/ 377293 h 607851"/>
                <a:gd name="connsiteX35" fmla="*/ 170519 w 414925"/>
                <a:gd name="connsiteY35" fmla="*/ 393756 h 607851"/>
                <a:gd name="connsiteX36" fmla="*/ 132414 w 414925"/>
                <a:gd name="connsiteY36" fmla="*/ 393756 h 607851"/>
                <a:gd name="connsiteX37" fmla="*/ 107509 w 414925"/>
                <a:gd name="connsiteY37" fmla="*/ 393756 h 607851"/>
                <a:gd name="connsiteX38" fmla="*/ 91029 w 414925"/>
                <a:gd name="connsiteY38" fmla="*/ 377293 h 607851"/>
                <a:gd name="connsiteX39" fmla="*/ 91029 w 414925"/>
                <a:gd name="connsiteY39" fmla="*/ 352413 h 607851"/>
                <a:gd name="connsiteX40" fmla="*/ 91029 w 414925"/>
                <a:gd name="connsiteY40" fmla="*/ 246336 h 607851"/>
                <a:gd name="connsiteX41" fmla="*/ 91029 w 414925"/>
                <a:gd name="connsiteY41" fmla="*/ 221456 h 607851"/>
                <a:gd name="connsiteX42" fmla="*/ 107509 w 414925"/>
                <a:gd name="connsiteY42" fmla="*/ 204993 h 607851"/>
                <a:gd name="connsiteX43" fmla="*/ 19844 w 414925"/>
                <a:gd name="connsiteY43" fmla="*/ 93499 h 607851"/>
                <a:gd name="connsiteX44" fmla="*/ 61321 w 414925"/>
                <a:gd name="connsiteY44" fmla="*/ 93499 h 607851"/>
                <a:gd name="connsiteX45" fmla="*/ 61321 w 414925"/>
                <a:gd name="connsiteY45" fmla="*/ 138342 h 607851"/>
                <a:gd name="connsiteX46" fmla="*/ 61321 w 414925"/>
                <a:gd name="connsiteY46" fmla="*/ 139608 h 607851"/>
                <a:gd name="connsiteX47" fmla="*/ 38344 w 414925"/>
                <a:gd name="connsiteY47" fmla="*/ 139608 h 607851"/>
                <a:gd name="connsiteX48" fmla="*/ 38344 w 414925"/>
                <a:gd name="connsiteY48" fmla="*/ 470194 h 607851"/>
                <a:gd name="connsiteX49" fmla="*/ 376581 w 414925"/>
                <a:gd name="connsiteY49" fmla="*/ 470194 h 607851"/>
                <a:gd name="connsiteX50" fmla="*/ 376581 w 414925"/>
                <a:gd name="connsiteY50" fmla="*/ 139608 h 607851"/>
                <a:gd name="connsiteX51" fmla="*/ 353604 w 414925"/>
                <a:gd name="connsiteY51" fmla="*/ 139608 h 607851"/>
                <a:gd name="connsiteX52" fmla="*/ 353604 w 414925"/>
                <a:gd name="connsiteY52" fmla="*/ 138342 h 607851"/>
                <a:gd name="connsiteX53" fmla="*/ 353604 w 414925"/>
                <a:gd name="connsiteY53" fmla="*/ 93499 h 607851"/>
                <a:gd name="connsiteX54" fmla="*/ 395081 w 414925"/>
                <a:gd name="connsiteY54" fmla="*/ 93499 h 607851"/>
                <a:gd name="connsiteX55" fmla="*/ 414925 w 414925"/>
                <a:gd name="connsiteY55" fmla="*/ 113313 h 607851"/>
                <a:gd name="connsiteX56" fmla="*/ 414925 w 414925"/>
                <a:gd name="connsiteY56" fmla="*/ 588111 h 607851"/>
                <a:gd name="connsiteX57" fmla="*/ 395081 w 414925"/>
                <a:gd name="connsiteY57" fmla="*/ 607851 h 607851"/>
                <a:gd name="connsiteX58" fmla="*/ 19844 w 414925"/>
                <a:gd name="connsiteY58" fmla="*/ 607851 h 607851"/>
                <a:gd name="connsiteX59" fmla="*/ 0 w 414925"/>
                <a:gd name="connsiteY59" fmla="*/ 588111 h 607851"/>
                <a:gd name="connsiteX60" fmla="*/ 0 w 414925"/>
                <a:gd name="connsiteY60" fmla="*/ 113313 h 607851"/>
                <a:gd name="connsiteX61" fmla="*/ 19844 w 414925"/>
                <a:gd name="connsiteY61" fmla="*/ 93499 h 607851"/>
                <a:gd name="connsiteX62" fmla="*/ 207462 w 414925"/>
                <a:gd name="connsiteY62" fmla="*/ 30537 h 607851"/>
                <a:gd name="connsiteX63" fmla="*/ 199332 w 414925"/>
                <a:gd name="connsiteY63" fmla="*/ 32622 h 607851"/>
                <a:gd name="connsiteX64" fmla="*/ 190530 w 414925"/>
                <a:gd name="connsiteY64" fmla="*/ 47369 h 607851"/>
                <a:gd name="connsiteX65" fmla="*/ 207462 w 414925"/>
                <a:gd name="connsiteY65" fmla="*/ 64276 h 607851"/>
                <a:gd name="connsiteX66" fmla="*/ 224394 w 414925"/>
                <a:gd name="connsiteY66" fmla="*/ 47369 h 607851"/>
                <a:gd name="connsiteX67" fmla="*/ 215592 w 414925"/>
                <a:gd name="connsiteY67" fmla="*/ 32622 h 607851"/>
                <a:gd name="connsiteX68" fmla="*/ 207462 w 414925"/>
                <a:gd name="connsiteY68" fmla="*/ 30537 h 607851"/>
                <a:gd name="connsiteX69" fmla="*/ 207462 w 414925"/>
                <a:gd name="connsiteY69" fmla="*/ 0 h 607851"/>
                <a:gd name="connsiteX70" fmla="*/ 244533 w 414925"/>
                <a:gd name="connsiteY70" fmla="*/ 17801 h 607851"/>
                <a:gd name="connsiteX71" fmla="*/ 252588 w 414925"/>
                <a:gd name="connsiteY71" fmla="*/ 32622 h 607851"/>
                <a:gd name="connsiteX72" fmla="*/ 254900 w 414925"/>
                <a:gd name="connsiteY72" fmla="*/ 47369 h 607851"/>
                <a:gd name="connsiteX73" fmla="*/ 304129 w 414925"/>
                <a:gd name="connsiteY73" fmla="*/ 47369 h 607851"/>
                <a:gd name="connsiteX74" fmla="*/ 323895 w 414925"/>
                <a:gd name="connsiteY74" fmla="*/ 67180 h 607851"/>
                <a:gd name="connsiteX75" fmla="*/ 323895 w 414925"/>
                <a:gd name="connsiteY75" fmla="*/ 93471 h 607851"/>
                <a:gd name="connsiteX76" fmla="*/ 323895 w 414925"/>
                <a:gd name="connsiteY76" fmla="*/ 138308 h 607851"/>
                <a:gd name="connsiteX77" fmla="*/ 91029 w 414925"/>
                <a:gd name="connsiteY77" fmla="*/ 138308 h 607851"/>
                <a:gd name="connsiteX78" fmla="*/ 91029 w 414925"/>
                <a:gd name="connsiteY78" fmla="*/ 93471 h 607851"/>
                <a:gd name="connsiteX79" fmla="*/ 91029 w 414925"/>
                <a:gd name="connsiteY79" fmla="*/ 67180 h 607851"/>
                <a:gd name="connsiteX80" fmla="*/ 110795 w 414925"/>
                <a:gd name="connsiteY80" fmla="*/ 47369 h 607851"/>
                <a:gd name="connsiteX81" fmla="*/ 160024 w 414925"/>
                <a:gd name="connsiteY81" fmla="*/ 47369 h 607851"/>
                <a:gd name="connsiteX82" fmla="*/ 162336 w 414925"/>
                <a:gd name="connsiteY82" fmla="*/ 32622 h 607851"/>
                <a:gd name="connsiteX83" fmla="*/ 170391 w 414925"/>
                <a:gd name="connsiteY83" fmla="*/ 17801 h 607851"/>
                <a:gd name="connsiteX84" fmla="*/ 207462 w 414925"/>
                <a:gd name="connsiteY8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14925" h="607851">
                  <a:moveTo>
                    <a:pt x="242858" y="318744"/>
                  </a:moveTo>
                  <a:lnTo>
                    <a:pt x="301484" y="318744"/>
                  </a:lnTo>
                  <a:cubicBezTo>
                    <a:pt x="310584" y="318744"/>
                    <a:pt x="317968" y="326112"/>
                    <a:pt x="317968" y="335192"/>
                  </a:cubicBezTo>
                  <a:lnTo>
                    <a:pt x="317968" y="341742"/>
                  </a:lnTo>
                  <a:cubicBezTo>
                    <a:pt x="317968" y="350822"/>
                    <a:pt x="310584" y="358190"/>
                    <a:pt x="301484" y="358190"/>
                  </a:cubicBezTo>
                  <a:lnTo>
                    <a:pt x="242858" y="358190"/>
                  </a:lnTo>
                  <a:cubicBezTo>
                    <a:pt x="233758" y="358190"/>
                    <a:pt x="226374" y="350822"/>
                    <a:pt x="226374" y="341742"/>
                  </a:cubicBezTo>
                  <a:lnTo>
                    <a:pt x="226374" y="335192"/>
                  </a:lnTo>
                  <a:cubicBezTo>
                    <a:pt x="226374" y="326112"/>
                    <a:pt x="233758" y="318744"/>
                    <a:pt x="242858" y="318744"/>
                  </a:cubicBezTo>
                  <a:close/>
                  <a:moveTo>
                    <a:pt x="242858" y="240487"/>
                  </a:moveTo>
                  <a:lnTo>
                    <a:pt x="301484" y="240487"/>
                  </a:lnTo>
                  <a:cubicBezTo>
                    <a:pt x="310584" y="240487"/>
                    <a:pt x="317968" y="247868"/>
                    <a:pt x="317968" y="256965"/>
                  </a:cubicBezTo>
                  <a:lnTo>
                    <a:pt x="317968" y="263526"/>
                  </a:lnTo>
                  <a:cubicBezTo>
                    <a:pt x="317968" y="272623"/>
                    <a:pt x="310584" y="280004"/>
                    <a:pt x="301484" y="280004"/>
                  </a:cubicBezTo>
                  <a:lnTo>
                    <a:pt x="242858" y="280004"/>
                  </a:lnTo>
                  <a:cubicBezTo>
                    <a:pt x="233758" y="280004"/>
                    <a:pt x="226374" y="272623"/>
                    <a:pt x="226374" y="263526"/>
                  </a:cubicBezTo>
                  <a:lnTo>
                    <a:pt x="226374" y="256965"/>
                  </a:lnTo>
                  <a:cubicBezTo>
                    <a:pt x="226374" y="247868"/>
                    <a:pt x="233758" y="240487"/>
                    <a:pt x="242858" y="240487"/>
                  </a:cubicBezTo>
                  <a:close/>
                  <a:moveTo>
                    <a:pt x="107509" y="204993"/>
                  </a:moveTo>
                  <a:lnTo>
                    <a:pt x="132414" y="204993"/>
                  </a:lnTo>
                  <a:lnTo>
                    <a:pt x="170519" y="204993"/>
                  </a:lnTo>
                  <a:cubicBezTo>
                    <a:pt x="179616" y="204993"/>
                    <a:pt x="186998" y="212368"/>
                    <a:pt x="186998" y="221456"/>
                  </a:cubicBezTo>
                  <a:lnTo>
                    <a:pt x="186998" y="229873"/>
                  </a:lnTo>
                  <a:cubicBezTo>
                    <a:pt x="186998" y="238961"/>
                    <a:pt x="179616" y="246336"/>
                    <a:pt x="170519" y="246336"/>
                  </a:cubicBezTo>
                  <a:lnTo>
                    <a:pt x="132414" y="246336"/>
                  </a:lnTo>
                  <a:lnTo>
                    <a:pt x="132414" y="278666"/>
                  </a:lnTo>
                  <a:lnTo>
                    <a:pt x="170519" y="278666"/>
                  </a:lnTo>
                  <a:cubicBezTo>
                    <a:pt x="179616" y="278666"/>
                    <a:pt x="186998" y="286040"/>
                    <a:pt x="186998" y="295128"/>
                  </a:cubicBezTo>
                  <a:lnTo>
                    <a:pt x="186998" y="303621"/>
                  </a:lnTo>
                  <a:cubicBezTo>
                    <a:pt x="186998" y="312709"/>
                    <a:pt x="179616" y="320083"/>
                    <a:pt x="170519" y="320083"/>
                  </a:cubicBezTo>
                  <a:lnTo>
                    <a:pt x="132414" y="320083"/>
                  </a:lnTo>
                  <a:lnTo>
                    <a:pt x="132414" y="352413"/>
                  </a:lnTo>
                  <a:lnTo>
                    <a:pt x="170519" y="352413"/>
                  </a:lnTo>
                  <a:cubicBezTo>
                    <a:pt x="179616" y="352413"/>
                    <a:pt x="186998" y="359788"/>
                    <a:pt x="186998" y="368876"/>
                  </a:cubicBezTo>
                  <a:lnTo>
                    <a:pt x="186998" y="377293"/>
                  </a:lnTo>
                  <a:cubicBezTo>
                    <a:pt x="186998" y="386381"/>
                    <a:pt x="179616" y="393756"/>
                    <a:pt x="170519" y="393756"/>
                  </a:cubicBezTo>
                  <a:lnTo>
                    <a:pt x="132414" y="393756"/>
                  </a:lnTo>
                  <a:lnTo>
                    <a:pt x="107509" y="393756"/>
                  </a:lnTo>
                  <a:cubicBezTo>
                    <a:pt x="98411" y="393756"/>
                    <a:pt x="91029" y="386381"/>
                    <a:pt x="91029" y="377293"/>
                  </a:cubicBezTo>
                  <a:lnTo>
                    <a:pt x="91029" y="352413"/>
                  </a:lnTo>
                  <a:lnTo>
                    <a:pt x="91029" y="246336"/>
                  </a:lnTo>
                  <a:lnTo>
                    <a:pt x="91029" y="221456"/>
                  </a:lnTo>
                  <a:cubicBezTo>
                    <a:pt x="91029" y="212368"/>
                    <a:pt x="98411" y="204993"/>
                    <a:pt x="107509" y="204993"/>
                  </a:cubicBezTo>
                  <a:close/>
                  <a:moveTo>
                    <a:pt x="19844" y="93499"/>
                  </a:moveTo>
                  <a:lnTo>
                    <a:pt x="61321" y="93499"/>
                  </a:lnTo>
                  <a:lnTo>
                    <a:pt x="61321" y="138342"/>
                  </a:lnTo>
                  <a:lnTo>
                    <a:pt x="61321" y="139608"/>
                  </a:lnTo>
                  <a:lnTo>
                    <a:pt x="38344" y="139608"/>
                  </a:lnTo>
                  <a:lnTo>
                    <a:pt x="38344" y="470194"/>
                  </a:lnTo>
                  <a:lnTo>
                    <a:pt x="376581" y="470194"/>
                  </a:lnTo>
                  <a:lnTo>
                    <a:pt x="376581" y="139608"/>
                  </a:lnTo>
                  <a:lnTo>
                    <a:pt x="353604" y="139608"/>
                  </a:lnTo>
                  <a:lnTo>
                    <a:pt x="353604" y="138342"/>
                  </a:lnTo>
                  <a:lnTo>
                    <a:pt x="353604" y="93499"/>
                  </a:lnTo>
                  <a:lnTo>
                    <a:pt x="395081" y="93499"/>
                  </a:lnTo>
                  <a:cubicBezTo>
                    <a:pt x="406048" y="93499"/>
                    <a:pt x="414925" y="102363"/>
                    <a:pt x="414925" y="113313"/>
                  </a:cubicBezTo>
                  <a:lnTo>
                    <a:pt x="414925" y="588111"/>
                  </a:lnTo>
                  <a:cubicBezTo>
                    <a:pt x="414925" y="598987"/>
                    <a:pt x="406048" y="607851"/>
                    <a:pt x="395081" y="607851"/>
                  </a:cubicBezTo>
                  <a:lnTo>
                    <a:pt x="19844" y="607851"/>
                  </a:lnTo>
                  <a:cubicBezTo>
                    <a:pt x="8877" y="607851"/>
                    <a:pt x="0" y="598987"/>
                    <a:pt x="0" y="588111"/>
                  </a:cubicBezTo>
                  <a:lnTo>
                    <a:pt x="0" y="113313"/>
                  </a:lnTo>
                  <a:cubicBezTo>
                    <a:pt x="0" y="102363"/>
                    <a:pt x="8877" y="93499"/>
                    <a:pt x="19844" y="93499"/>
                  </a:cubicBezTo>
                  <a:close/>
                  <a:moveTo>
                    <a:pt x="207462" y="30537"/>
                  </a:moveTo>
                  <a:cubicBezTo>
                    <a:pt x="204553" y="30537"/>
                    <a:pt x="201793" y="31281"/>
                    <a:pt x="199332" y="32622"/>
                  </a:cubicBezTo>
                  <a:cubicBezTo>
                    <a:pt x="194111" y="35452"/>
                    <a:pt x="190530" y="41038"/>
                    <a:pt x="190530" y="47369"/>
                  </a:cubicBezTo>
                  <a:cubicBezTo>
                    <a:pt x="190530" y="56753"/>
                    <a:pt x="198138" y="64276"/>
                    <a:pt x="207462" y="64276"/>
                  </a:cubicBezTo>
                  <a:cubicBezTo>
                    <a:pt x="216786" y="64276"/>
                    <a:pt x="224394" y="56753"/>
                    <a:pt x="224394" y="47369"/>
                  </a:cubicBezTo>
                  <a:cubicBezTo>
                    <a:pt x="224394" y="41038"/>
                    <a:pt x="220813" y="35452"/>
                    <a:pt x="215592" y="32622"/>
                  </a:cubicBezTo>
                  <a:cubicBezTo>
                    <a:pt x="213131" y="31281"/>
                    <a:pt x="210371" y="30537"/>
                    <a:pt x="207462" y="30537"/>
                  </a:cubicBezTo>
                  <a:close/>
                  <a:moveTo>
                    <a:pt x="207462" y="0"/>
                  </a:moveTo>
                  <a:cubicBezTo>
                    <a:pt x="222454" y="0"/>
                    <a:pt x="235806" y="6927"/>
                    <a:pt x="244533" y="17801"/>
                  </a:cubicBezTo>
                  <a:cubicBezTo>
                    <a:pt x="248038" y="22120"/>
                    <a:pt x="250798" y="27185"/>
                    <a:pt x="252588" y="32622"/>
                  </a:cubicBezTo>
                  <a:cubicBezTo>
                    <a:pt x="254080" y="37240"/>
                    <a:pt x="254900" y="42230"/>
                    <a:pt x="254900" y="47369"/>
                  </a:cubicBezTo>
                  <a:lnTo>
                    <a:pt x="304129" y="47369"/>
                  </a:lnTo>
                  <a:cubicBezTo>
                    <a:pt x="315019" y="47369"/>
                    <a:pt x="323895" y="56232"/>
                    <a:pt x="323895" y="67180"/>
                  </a:cubicBezTo>
                  <a:lnTo>
                    <a:pt x="323895" y="93471"/>
                  </a:lnTo>
                  <a:lnTo>
                    <a:pt x="323895" y="138308"/>
                  </a:lnTo>
                  <a:lnTo>
                    <a:pt x="91029" y="138308"/>
                  </a:lnTo>
                  <a:lnTo>
                    <a:pt x="91029" y="93471"/>
                  </a:lnTo>
                  <a:lnTo>
                    <a:pt x="91029" y="67180"/>
                  </a:lnTo>
                  <a:cubicBezTo>
                    <a:pt x="91029" y="56232"/>
                    <a:pt x="99905" y="47369"/>
                    <a:pt x="110795" y="47369"/>
                  </a:cubicBezTo>
                  <a:lnTo>
                    <a:pt x="160024" y="47369"/>
                  </a:lnTo>
                  <a:cubicBezTo>
                    <a:pt x="160024" y="42230"/>
                    <a:pt x="160844" y="37240"/>
                    <a:pt x="162336" y="32622"/>
                  </a:cubicBezTo>
                  <a:cubicBezTo>
                    <a:pt x="164126" y="27185"/>
                    <a:pt x="166886" y="22120"/>
                    <a:pt x="170391" y="17801"/>
                  </a:cubicBezTo>
                  <a:cubicBezTo>
                    <a:pt x="179118" y="6927"/>
                    <a:pt x="192470" y="0"/>
                    <a:pt x="20746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ïṩľïḑé">
              <a:extLst>
                <a:ext uri="{FF2B5EF4-FFF2-40B4-BE49-F238E27FC236}">
                  <a16:creationId xmlns:a16="http://schemas.microsoft.com/office/drawing/2014/main" xmlns="" id="{7C9FF421-8509-4BDB-A6C5-680E75B8379A}"/>
                </a:ext>
              </a:extLst>
            </p:cNvPr>
            <p:cNvSpPr/>
            <p:nvPr/>
          </p:nvSpPr>
          <p:spPr bwMode="auto">
            <a:xfrm>
              <a:off x="5580653" y="4461669"/>
              <a:ext cx="40095" cy="58738"/>
            </a:xfrm>
            <a:custGeom>
              <a:avLst/>
              <a:gdLst>
                <a:gd name="connsiteX0" fmla="*/ 242858 w 414925"/>
                <a:gd name="connsiteY0" fmla="*/ 318744 h 607851"/>
                <a:gd name="connsiteX1" fmla="*/ 301484 w 414925"/>
                <a:gd name="connsiteY1" fmla="*/ 318744 h 607851"/>
                <a:gd name="connsiteX2" fmla="*/ 317968 w 414925"/>
                <a:gd name="connsiteY2" fmla="*/ 335192 h 607851"/>
                <a:gd name="connsiteX3" fmla="*/ 317968 w 414925"/>
                <a:gd name="connsiteY3" fmla="*/ 341742 h 607851"/>
                <a:gd name="connsiteX4" fmla="*/ 301484 w 414925"/>
                <a:gd name="connsiteY4" fmla="*/ 358190 h 607851"/>
                <a:gd name="connsiteX5" fmla="*/ 242858 w 414925"/>
                <a:gd name="connsiteY5" fmla="*/ 358190 h 607851"/>
                <a:gd name="connsiteX6" fmla="*/ 226374 w 414925"/>
                <a:gd name="connsiteY6" fmla="*/ 341742 h 607851"/>
                <a:gd name="connsiteX7" fmla="*/ 226374 w 414925"/>
                <a:gd name="connsiteY7" fmla="*/ 335192 h 607851"/>
                <a:gd name="connsiteX8" fmla="*/ 242858 w 414925"/>
                <a:gd name="connsiteY8" fmla="*/ 318744 h 607851"/>
                <a:gd name="connsiteX9" fmla="*/ 242858 w 414925"/>
                <a:gd name="connsiteY9" fmla="*/ 240487 h 607851"/>
                <a:gd name="connsiteX10" fmla="*/ 301484 w 414925"/>
                <a:gd name="connsiteY10" fmla="*/ 240487 h 607851"/>
                <a:gd name="connsiteX11" fmla="*/ 317968 w 414925"/>
                <a:gd name="connsiteY11" fmla="*/ 256965 h 607851"/>
                <a:gd name="connsiteX12" fmla="*/ 317968 w 414925"/>
                <a:gd name="connsiteY12" fmla="*/ 263526 h 607851"/>
                <a:gd name="connsiteX13" fmla="*/ 301484 w 414925"/>
                <a:gd name="connsiteY13" fmla="*/ 280004 h 607851"/>
                <a:gd name="connsiteX14" fmla="*/ 242858 w 414925"/>
                <a:gd name="connsiteY14" fmla="*/ 280004 h 607851"/>
                <a:gd name="connsiteX15" fmla="*/ 226374 w 414925"/>
                <a:gd name="connsiteY15" fmla="*/ 263526 h 607851"/>
                <a:gd name="connsiteX16" fmla="*/ 226374 w 414925"/>
                <a:gd name="connsiteY16" fmla="*/ 256965 h 607851"/>
                <a:gd name="connsiteX17" fmla="*/ 242858 w 414925"/>
                <a:gd name="connsiteY17" fmla="*/ 240487 h 607851"/>
                <a:gd name="connsiteX18" fmla="*/ 107509 w 414925"/>
                <a:gd name="connsiteY18" fmla="*/ 204993 h 607851"/>
                <a:gd name="connsiteX19" fmla="*/ 132414 w 414925"/>
                <a:gd name="connsiteY19" fmla="*/ 204993 h 607851"/>
                <a:gd name="connsiteX20" fmla="*/ 170519 w 414925"/>
                <a:gd name="connsiteY20" fmla="*/ 204993 h 607851"/>
                <a:gd name="connsiteX21" fmla="*/ 186998 w 414925"/>
                <a:gd name="connsiteY21" fmla="*/ 221456 h 607851"/>
                <a:gd name="connsiteX22" fmla="*/ 186998 w 414925"/>
                <a:gd name="connsiteY22" fmla="*/ 229873 h 607851"/>
                <a:gd name="connsiteX23" fmla="*/ 170519 w 414925"/>
                <a:gd name="connsiteY23" fmla="*/ 246336 h 607851"/>
                <a:gd name="connsiteX24" fmla="*/ 132414 w 414925"/>
                <a:gd name="connsiteY24" fmla="*/ 246336 h 607851"/>
                <a:gd name="connsiteX25" fmla="*/ 132414 w 414925"/>
                <a:gd name="connsiteY25" fmla="*/ 278666 h 607851"/>
                <a:gd name="connsiteX26" fmla="*/ 170519 w 414925"/>
                <a:gd name="connsiteY26" fmla="*/ 278666 h 607851"/>
                <a:gd name="connsiteX27" fmla="*/ 186998 w 414925"/>
                <a:gd name="connsiteY27" fmla="*/ 295128 h 607851"/>
                <a:gd name="connsiteX28" fmla="*/ 186998 w 414925"/>
                <a:gd name="connsiteY28" fmla="*/ 303621 h 607851"/>
                <a:gd name="connsiteX29" fmla="*/ 170519 w 414925"/>
                <a:gd name="connsiteY29" fmla="*/ 320083 h 607851"/>
                <a:gd name="connsiteX30" fmla="*/ 132414 w 414925"/>
                <a:gd name="connsiteY30" fmla="*/ 320083 h 607851"/>
                <a:gd name="connsiteX31" fmla="*/ 132414 w 414925"/>
                <a:gd name="connsiteY31" fmla="*/ 352413 h 607851"/>
                <a:gd name="connsiteX32" fmla="*/ 170519 w 414925"/>
                <a:gd name="connsiteY32" fmla="*/ 352413 h 607851"/>
                <a:gd name="connsiteX33" fmla="*/ 186998 w 414925"/>
                <a:gd name="connsiteY33" fmla="*/ 368876 h 607851"/>
                <a:gd name="connsiteX34" fmla="*/ 186998 w 414925"/>
                <a:gd name="connsiteY34" fmla="*/ 377293 h 607851"/>
                <a:gd name="connsiteX35" fmla="*/ 170519 w 414925"/>
                <a:gd name="connsiteY35" fmla="*/ 393756 h 607851"/>
                <a:gd name="connsiteX36" fmla="*/ 132414 w 414925"/>
                <a:gd name="connsiteY36" fmla="*/ 393756 h 607851"/>
                <a:gd name="connsiteX37" fmla="*/ 107509 w 414925"/>
                <a:gd name="connsiteY37" fmla="*/ 393756 h 607851"/>
                <a:gd name="connsiteX38" fmla="*/ 91029 w 414925"/>
                <a:gd name="connsiteY38" fmla="*/ 377293 h 607851"/>
                <a:gd name="connsiteX39" fmla="*/ 91029 w 414925"/>
                <a:gd name="connsiteY39" fmla="*/ 352413 h 607851"/>
                <a:gd name="connsiteX40" fmla="*/ 91029 w 414925"/>
                <a:gd name="connsiteY40" fmla="*/ 246336 h 607851"/>
                <a:gd name="connsiteX41" fmla="*/ 91029 w 414925"/>
                <a:gd name="connsiteY41" fmla="*/ 221456 h 607851"/>
                <a:gd name="connsiteX42" fmla="*/ 107509 w 414925"/>
                <a:gd name="connsiteY42" fmla="*/ 204993 h 607851"/>
                <a:gd name="connsiteX43" fmla="*/ 19844 w 414925"/>
                <a:gd name="connsiteY43" fmla="*/ 93499 h 607851"/>
                <a:gd name="connsiteX44" fmla="*/ 61321 w 414925"/>
                <a:gd name="connsiteY44" fmla="*/ 93499 h 607851"/>
                <a:gd name="connsiteX45" fmla="*/ 61321 w 414925"/>
                <a:gd name="connsiteY45" fmla="*/ 138342 h 607851"/>
                <a:gd name="connsiteX46" fmla="*/ 61321 w 414925"/>
                <a:gd name="connsiteY46" fmla="*/ 139608 h 607851"/>
                <a:gd name="connsiteX47" fmla="*/ 38344 w 414925"/>
                <a:gd name="connsiteY47" fmla="*/ 139608 h 607851"/>
                <a:gd name="connsiteX48" fmla="*/ 38344 w 414925"/>
                <a:gd name="connsiteY48" fmla="*/ 470194 h 607851"/>
                <a:gd name="connsiteX49" fmla="*/ 376581 w 414925"/>
                <a:gd name="connsiteY49" fmla="*/ 470194 h 607851"/>
                <a:gd name="connsiteX50" fmla="*/ 376581 w 414925"/>
                <a:gd name="connsiteY50" fmla="*/ 139608 h 607851"/>
                <a:gd name="connsiteX51" fmla="*/ 353604 w 414925"/>
                <a:gd name="connsiteY51" fmla="*/ 139608 h 607851"/>
                <a:gd name="connsiteX52" fmla="*/ 353604 w 414925"/>
                <a:gd name="connsiteY52" fmla="*/ 138342 h 607851"/>
                <a:gd name="connsiteX53" fmla="*/ 353604 w 414925"/>
                <a:gd name="connsiteY53" fmla="*/ 93499 h 607851"/>
                <a:gd name="connsiteX54" fmla="*/ 395081 w 414925"/>
                <a:gd name="connsiteY54" fmla="*/ 93499 h 607851"/>
                <a:gd name="connsiteX55" fmla="*/ 414925 w 414925"/>
                <a:gd name="connsiteY55" fmla="*/ 113313 h 607851"/>
                <a:gd name="connsiteX56" fmla="*/ 414925 w 414925"/>
                <a:gd name="connsiteY56" fmla="*/ 588111 h 607851"/>
                <a:gd name="connsiteX57" fmla="*/ 395081 w 414925"/>
                <a:gd name="connsiteY57" fmla="*/ 607851 h 607851"/>
                <a:gd name="connsiteX58" fmla="*/ 19844 w 414925"/>
                <a:gd name="connsiteY58" fmla="*/ 607851 h 607851"/>
                <a:gd name="connsiteX59" fmla="*/ 0 w 414925"/>
                <a:gd name="connsiteY59" fmla="*/ 588111 h 607851"/>
                <a:gd name="connsiteX60" fmla="*/ 0 w 414925"/>
                <a:gd name="connsiteY60" fmla="*/ 113313 h 607851"/>
                <a:gd name="connsiteX61" fmla="*/ 19844 w 414925"/>
                <a:gd name="connsiteY61" fmla="*/ 93499 h 607851"/>
                <a:gd name="connsiteX62" fmla="*/ 207462 w 414925"/>
                <a:gd name="connsiteY62" fmla="*/ 30537 h 607851"/>
                <a:gd name="connsiteX63" fmla="*/ 199332 w 414925"/>
                <a:gd name="connsiteY63" fmla="*/ 32622 h 607851"/>
                <a:gd name="connsiteX64" fmla="*/ 190530 w 414925"/>
                <a:gd name="connsiteY64" fmla="*/ 47369 h 607851"/>
                <a:gd name="connsiteX65" fmla="*/ 207462 w 414925"/>
                <a:gd name="connsiteY65" fmla="*/ 64276 h 607851"/>
                <a:gd name="connsiteX66" fmla="*/ 224394 w 414925"/>
                <a:gd name="connsiteY66" fmla="*/ 47369 h 607851"/>
                <a:gd name="connsiteX67" fmla="*/ 215592 w 414925"/>
                <a:gd name="connsiteY67" fmla="*/ 32622 h 607851"/>
                <a:gd name="connsiteX68" fmla="*/ 207462 w 414925"/>
                <a:gd name="connsiteY68" fmla="*/ 30537 h 607851"/>
                <a:gd name="connsiteX69" fmla="*/ 207462 w 414925"/>
                <a:gd name="connsiteY69" fmla="*/ 0 h 607851"/>
                <a:gd name="connsiteX70" fmla="*/ 244533 w 414925"/>
                <a:gd name="connsiteY70" fmla="*/ 17801 h 607851"/>
                <a:gd name="connsiteX71" fmla="*/ 252588 w 414925"/>
                <a:gd name="connsiteY71" fmla="*/ 32622 h 607851"/>
                <a:gd name="connsiteX72" fmla="*/ 254900 w 414925"/>
                <a:gd name="connsiteY72" fmla="*/ 47369 h 607851"/>
                <a:gd name="connsiteX73" fmla="*/ 304129 w 414925"/>
                <a:gd name="connsiteY73" fmla="*/ 47369 h 607851"/>
                <a:gd name="connsiteX74" fmla="*/ 323895 w 414925"/>
                <a:gd name="connsiteY74" fmla="*/ 67180 h 607851"/>
                <a:gd name="connsiteX75" fmla="*/ 323895 w 414925"/>
                <a:gd name="connsiteY75" fmla="*/ 93471 h 607851"/>
                <a:gd name="connsiteX76" fmla="*/ 323895 w 414925"/>
                <a:gd name="connsiteY76" fmla="*/ 138308 h 607851"/>
                <a:gd name="connsiteX77" fmla="*/ 91029 w 414925"/>
                <a:gd name="connsiteY77" fmla="*/ 138308 h 607851"/>
                <a:gd name="connsiteX78" fmla="*/ 91029 w 414925"/>
                <a:gd name="connsiteY78" fmla="*/ 93471 h 607851"/>
                <a:gd name="connsiteX79" fmla="*/ 91029 w 414925"/>
                <a:gd name="connsiteY79" fmla="*/ 67180 h 607851"/>
                <a:gd name="connsiteX80" fmla="*/ 110795 w 414925"/>
                <a:gd name="connsiteY80" fmla="*/ 47369 h 607851"/>
                <a:gd name="connsiteX81" fmla="*/ 160024 w 414925"/>
                <a:gd name="connsiteY81" fmla="*/ 47369 h 607851"/>
                <a:gd name="connsiteX82" fmla="*/ 162336 w 414925"/>
                <a:gd name="connsiteY82" fmla="*/ 32622 h 607851"/>
                <a:gd name="connsiteX83" fmla="*/ 170391 w 414925"/>
                <a:gd name="connsiteY83" fmla="*/ 17801 h 607851"/>
                <a:gd name="connsiteX84" fmla="*/ 207462 w 414925"/>
                <a:gd name="connsiteY8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14925" h="607851">
                  <a:moveTo>
                    <a:pt x="242858" y="318744"/>
                  </a:moveTo>
                  <a:lnTo>
                    <a:pt x="301484" y="318744"/>
                  </a:lnTo>
                  <a:cubicBezTo>
                    <a:pt x="310584" y="318744"/>
                    <a:pt x="317968" y="326112"/>
                    <a:pt x="317968" y="335192"/>
                  </a:cubicBezTo>
                  <a:lnTo>
                    <a:pt x="317968" y="341742"/>
                  </a:lnTo>
                  <a:cubicBezTo>
                    <a:pt x="317968" y="350822"/>
                    <a:pt x="310584" y="358190"/>
                    <a:pt x="301484" y="358190"/>
                  </a:cubicBezTo>
                  <a:lnTo>
                    <a:pt x="242858" y="358190"/>
                  </a:lnTo>
                  <a:cubicBezTo>
                    <a:pt x="233758" y="358190"/>
                    <a:pt x="226374" y="350822"/>
                    <a:pt x="226374" y="341742"/>
                  </a:cubicBezTo>
                  <a:lnTo>
                    <a:pt x="226374" y="335192"/>
                  </a:lnTo>
                  <a:cubicBezTo>
                    <a:pt x="226374" y="326112"/>
                    <a:pt x="233758" y="318744"/>
                    <a:pt x="242858" y="318744"/>
                  </a:cubicBezTo>
                  <a:close/>
                  <a:moveTo>
                    <a:pt x="242858" y="240487"/>
                  </a:moveTo>
                  <a:lnTo>
                    <a:pt x="301484" y="240487"/>
                  </a:lnTo>
                  <a:cubicBezTo>
                    <a:pt x="310584" y="240487"/>
                    <a:pt x="317968" y="247868"/>
                    <a:pt x="317968" y="256965"/>
                  </a:cubicBezTo>
                  <a:lnTo>
                    <a:pt x="317968" y="263526"/>
                  </a:lnTo>
                  <a:cubicBezTo>
                    <a:pt x="317968" y="272623"/>
                    <a:pt x="310584" y="280004"/>
                    <a:pt x="301484" y="280004"/>
                  </a:cubicBezTo>
                  <a:lnTo>
                    <a:pt x="242858" y="280004"/>
                  </a:lnTo>
                  <a:cubicBezTo>
                    <a:pt x="233758" y="280004"/>
                    <a:pt x="226374" y="272623"/>
                    <a:pt x="226374" y="263526"/>
                  </a:cubicBezTo>
                  <a:lnTo>
                    <a:pt x="226374" y="256965"/>
                  </a:lnTo>
                  <a:cubicBezTo>
                    <a:pt x="226374" y="247868"/>
                    <a:pt x="233758" y="240487"/>
                    <a:pt x="242858" y="240487"/>
                  </a:cubicBezTo>
                  <a:close/>
                  <a:moveTo>
                    <a:pt x="107509" y="204993"/>
                  </a:moveTo>
                  <a:lnTo>
                    <a:pt x="132414" y="204993"/>
                  </a:lnTo>
                  <a:lnTo>
                    <a:pt x="170519" y="204993"/>
                  </a:lnTo>
                  <a:cubicBezTo>
                    <a:pt x="179616" y="204993"/>
                    <a:pt x="186998" y="212368"/>
                    <a:pt x="186998" y="221456"/>
                  </a:cubicBezTo>
                  <a:lnTo>
                    <a:pt x="186998" y="229873"/>
                  </a:lnTo>
                  <a:cubicBezTo>
                    <a:pt x="186998" y="238961"/>
                    <a:pt x="179616" y="246336"/>
                    <a:pt x="170519" y="246336"/>
                  </a:cubicBezTo>
                  <a:lnTo>
                    <a:pt x="132414" y="246336"/>
                  </a:lnTo>
                  <a:lnTo>
                    <a:pt x="132414" y="278666"/>
                  </a:lnTo>
                  <a:lnTo>
                    <a:pt x="170519" y="278666"/>
                  </a:lnTo>
                  <a:cubicBezTo>
                    <a:pt x="179616" y="278666"/>
                    <a:pt x="186998" y="286040"/>
                    <a:pt x="186998" y="295128"/>
                  </a:cubicBezTo>
                  <a:lnTo>
                    <a:pt x="186998" y="303621"/>
                  </a:lnTo>
                  <a:cubicBezTo>
                    <a:pt x="186998" y="312709"/>
                    <a:pt x="179616" y="320083"/>
                    <a:pt x="170519" y="320083"/>
                  </a:cubicBezTo>
                  <a:lnTo>
                    <a:pt x="132414" y="320083"/>
                  </a:lnTo>
                  <a:lnTo>
                    <a:pt x="132414" y="352413"/>
                  </a:lnTo>
                  <a:lnTo>
                    <a:pt x="170519" y="352413"/>
                  </a:lnTo>
                  <a:cubicBezTo>
                    <a:pt x="179616" y="352413"/>
                    <a:pt x="186998" y="359788"/>
                    <a:pt x="186998" y="368876"/>
                  </a:cubicBezTo>
                  <a:lnTo>
                    <a:pt x="186998" y="377293"/>
                  </a:lnTo>
                  <a:cubicBezTo>
                    <a:pt x="186998" y="386381"/>
                    <a:pt x="179616" y="393756"/>
                    <a:pt x="170519" y="393756"/>
                  </a:cubicBezTo>
                  <a:lnTo>
                    <a:pt x="132414" y="393756"/>
                  </a:lnTo>
                  <a:lnTo>
                    <a:pt x="107509" y="393756"/>
                  </a:lnTo>
                  <a:cubicBezTo>
                    <a:pt x="98411" y="393756"/>
                    <a:pt x="91029" y="386381"/>
                    <a:pt x="91029" y="377293"/>
                  </a:cubicBezTo>
                  <a:lnTo>
                    <a:pt x="91029" y="352413"/>
                  </a:lnTo>
                  <a:lnTo>
                    <a:pt x="91029" y="246336"/>
                  </a:lnTo>
                  <a:lnTo>
                    <a:pt x="91029" y="221456"/>
                  </a:lnTo>
                  <a:cubicBezTo>
                    <a:pt x="91029" y="212368"/>
                    <a:pt x="98411" y="204993"/>
                    <a:pt x="107509" y="204993"/>
                  </a:cubicBezTo>
                  <a:close/>
                  <a:moveTo>
                    <a:pt x="19844" y="93499"/>
                  </a:moveTo>
                  <a:lnTo>
                    <a:pt x="61321" y="93499"/>
                  </a:lnTo>
                  <a:lnTo>
                    <a:pt x="61321" y="138342"/>
                  </a:lnTo>
                  <a:lnTo>
                    <a:pt x="61321" y="139608"/>
                  </a:lnTo>
                  <a:lnTo>
                    <a:pt x="38344" y="139608"/>
                  </a:lnTo>
                  <a:lnTo>
                    <a:pt x="38344" y="470194"/>
                  </a:lnTo>
                  <a:lnTo>
                    <a:pt x="376581" y="470194"/>
                  </a:lnTo>
                  <a:lnTo>
                    <a:pt x="376581" y="139608"/>
                  </a:lnTo>
                  <a:lnTo>
                    <a:pt x="353604" y="139608"/>
                  </a:lnTo>
                  <a:lnTo>
                    <a:pt x="353604" y="138342"/>
                  </a:lnTo>
                  <a:lnTo>
                    <a:pt x="353604" y="93499"/>
                  </a:lnTo>
                  <a:lnTo>
                    <a:pt x="395081" y="93499"/>
                  </a:lnTo>
                  <a:cubicBezTo>
                    <a:pt x="406048" y="93499"/>
                    <a:pt x="414925" y="102363"/>
                    <a:pt x="414925" y="113313"/>
                  </a:cubicBezTo>
                  <a:lnTo>
                    <a:pt x="414925" y="588111"/>
                  </a:lnTo>
                  <a:cubicBezTo>
                    <a:pt x="414925" y="598987"/>
                    <a:pt x="406048" y="607851"/>
                    <a:pt x="395081" y="607851"/>
                  </a:cubicBezTo>
                  <a:lnTo>
                    <a:pt x="19844" y="607851"/>
                  </a:lnTo>
                  <a:cubicBezTo>
                    <a:pt x="8877" y="607851"/>
                    <a:pt x="0" y="598987"/>
                    <a:pt x="0" y="588111"/>
                  </a:cubicBezTo>
                  <a:lnTo>
                    <a:pt x="0" y="113313"/>
                  </a:lnTo>
                  <a:cubicBezTo>
                    <a:pt x="0" y="102363"/>
                    <a:pt x="8877" y="93499"/>
                    <a:pt x="19844" y="93499"/>
                  </a:cubicBezTo>
                  <a:close/>
                  <a:moveTo>
                    <a:pt x="207462" y="30537"/>
                  </a:moveTo>
                  <a:cubicBezTo>
                    <a:pt x="204553" y="30537"/>
                    <a:pt x="201793" y="31281"/>
                    <a:pt x="199332" y="32622"/>
                  </a:cubicBezTo>
                  <a:cubicBezTo>
                    <a:pt x="194111" y="35452"/>
                    <a:pt x="190530" y="41038"/>
                    <a:pt x="190530" y="47369"/>
                  </a:cubicBezTo>
                  <a:cubicBezTo>
                    <a:pt x="190530" y="56753"/>
                    <a:pt x="198138" y="64276"/>
                    <a:pt x="207462" y="64276"/>
                  </a:cubicBezTo>
                  <a:cubicBezTo>
                    <a:pt x="216786" y="64276"/>
                    <a:pt x="224394" y="56753"/>
                    <a:pt x="224394" y="47369"/>
                  </a:cubicBezTo>
                  <a:cubicBezTo>
                    <a:pt x="224394" y="41038"/>
                    <a:pt x="220813" y="35452"/>
                    <a:pt x="215592" y="32622"/>
                  </a:cubicBezTo>
                  <a:cubicBezTo>
                    <a:pt x="213131" y="31281"/>
                    <a:pt x="210371" y="30537"/>
                    <a:pt x="207462" y="30537"/>
                  </a:cubicBezTo>
                  <a:close/>
                  <a:moveTo>
                    <a:pt x="207462" y="0"/>
                  </a:moveTo>
                  <a:cubicBezTo>
                    <a:pt x="222454" y="0"/>
                    <a:pt x="235806" y="6927"/>
                    <a:pt x="244533" y="17801"/>
                  </a:cubicBezTo>
                  <a:cubicBezTo>
                    <a:pt x="248038" y="22120"/>
                    <a:pt x="250798" y="27185"/>
                    <a:pt x="252588" y="32622"/>
                  </a:cubicBezTo>
                  <a:cubicBezTo>
                    <a:pt x="254080" y="37240"/>
                    <a:pt x="254900" y="42230"/>
                    <a:pt x="254900" y="47369"/>
                  </a:cubicBezTo>
                  <a:lnTo>
                    <a:pt x="304129" y="47369"/>
                  </a:lnTo>
                  <a:cubicBezTo>
                    <a:pt x="315019" y="47369"/>
                    <a:pt x="323895" y="56232"/>
                    <a:pt x="323895" y="67180"/>
                  </a:cubicBezTo>
                  <a:lnTo>
                    <a:pt x="323895" y="93471"/>
                  </a:lnTo>
                  <a:lnTo>
                    <a:pt x="323895" y="138308"/>
                  </a:lnTo>
                  <a:lnTo>
                    <a:pt x="91029" y="138308"/>
                  </a:lnTo>
                  <a:lnTo>
                    <a:pt x="91029" y="93471"/>
                  </a:lnTo>
                  <a:lnTo>
                    <a:pt x="91029" y="67180"/>
                  </a:lnTo>
                  <a:cubicBezTo>
                    <a:pt x="91029" y="56232"/>
                    <a:pt x="99905" y="47369"/>
                    <a:pt x="110795" y="47369"/>
                  </a:cubicBezTo>
                  <a:lnTo>
                    <a:pt x="160024" y="47369"/>
                  </a:lnTo>
                  <a:cubicBezTo>
                    <a:pt x="160024" y="42230"/>
                    <a:pt x="160844" y="37240"/>
                    <a:pt x="162336" y="32622"/>
                  </a:cubicBezTo>
                  <a:cubicBezTo>
                    <a:pt x="164126" y="27185"/>
                    <a:pt x="166886" y="22120"/>
                    <a:pt x="170391" y="17801"/>
                  </a:cubicBezTo>
                  <a:cubicBezTo>
                    <a:pt x="179118" y="6927"/>
                    <a:pt x="192470" y="0"/>
                    <a:pt x="20746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îŝḻiḍé">
              <a:extLst>
                <a:ext uri="{FF2B5EF4-FFF2-40B4-BE49-F238E27FC236}">
                  <a16:creationId xmlns:a16="http://schemas.microsoft.com/office/drawing/2014/main" xmlns="" id="{7318A7A9-3DBD-4920-AC01-FE63556011AA}"/>
                </a:ext>
              </a:extLst>
            </p:cNvPr>
            <p:cNvSpPr/>
            <p:nvPr/>
          </p:nvSpPr>
          <p:spPr bwMode="auto">
            <a:xfrm>
              <a:off x="5590947" y="4840288"/>
              <a:ext cx="19505" cy="28574"/>
            </a:xfrm>
            <a:custGeom>
              <a:avLst/>
              <a:gdLst>
                <a:gd name="connsiteX0" fmla="*/ 242858 w 414925"/>
                <a:gd name="connsiteY0" fmla="*/ 318744 h 607851"/>
                <a:gd name="connsiteX1" fmla="*/ 301484 w 414925"/>
                <a:gd name="connsiteY1" fmla="*/ 318744 h 607851"/>
                <a:gd name="connsiteX2" fmla="*/ 317968 w 414925"/>
                <a:gd name="connsiteY2" fmla="*/ 335192 h 607851"/>
                <a:gd name="connsiteX3" fmla="*/ 317968 w 414925"/>
                <a:gd name="connsiteY3" fmla="*/ 341742 h 607851"/>
                <a:gd name="connsiteX4" fmla="*/ 301484 w 414925"/>
                <a:gd name="connsiteY4" fmla="*/ 358190 h 607851"/>
                <a:gd name="connsiteX5" fmla="*/ 242858 w 414925"/>
                <a:gd name="connsiteY5" fmla="*/ 358190 h 607851"/>
                <a:gd name="connsiteX6" fmla="*/ 226374 w 414925"/>
                <a:gd name="connsiteY6" fmla="*/ 341742 h 607851"/>
                <a:gd name="connsiteX7" fmla="*/ 226374 w 414925"/>
                <a:gd name="connsiteY7" fmla="*/ 335192 h 607851"/>
                <a:gd name="connsiteX8" fmla="*/ 242858 w 414925"/>
                <a:gd name="connsiteY8" fmla="*/ 318744 h 607851"/>
                <a:gd name="connsiteX9" fmla="*/ 242858 w 414925"/>
                <a:gd name="connsiteY9" fmla="*/ 240487 h 607851"/>
                <a:gd name="connsiteX10" fmla="*/ 301484 w 414925"/>
                <a:gd name="connsiteY10" fmla="*/ 240487 h 607851"/>
                <a:gd name="connsiteX11" fmla="*/ 317968 w 414925"/>
                <a:gd name="connsiteY11" fmla="*/ 256965 h 607851"/>
                <a:gd name="connsiteX12" fmla="*/ 317968 w 414925"/>
                <a:gd name="connsiteY12" fmla="*/ 263526 h 607851"/>
                <a:gd name="connsiteX13" fmla="*/ 301484 w 414925"/>
                <a:gd name="connsiteY13" fmla="*/ 280004 h 607851"/>
                <a:gd name="connsiteX14" fmla="*/ 242858 w 414925"/>
                <a:gd name="connsiteY14" fmla="*/ 280004 h 607851"/>
                <a:gd name="connsiteX15" fmla="*/ 226374 w 414925"/>
                <a:gd name="connsiteY15" fmla="*/ 263526 h 607851"/>
                <a:gd name="connsiteX16" fmla="*/ 226374 w 414925"/>
                <a:gd name="connsiteY16" fmla="*/ 256965 h 607851"/>
                <a:gd name="connsiteX17" fmla="*/ 242858 w 414925"/>
                <a:gd name="connsiteY17" fmla="*/ 240487 h 607851"/>
                <a:gd name="connsiteX18" fmla="*/ 107509 w 414925"/>
                <a:gd name="connsiteY18" fmla="*/ 204993 h 607851"/>
                <a:gd name="connsiteX19" fmla="*/ 132414 w 414925"/>
                <a:gd name="connsiteY19" fmla="*/ 204993 h 607851"/>
                <a:gd name="connsiteX20" fmla="*/ 170519 w 414925"/>
                <a:gd name="connsiteY20" fmla="*/ 204993 h 607851"/>
                <a:gd name="connsiteX21" fmla="*/ 186998 w 414925"/>
                <a:gd name="connsiteY21" fmla="*/ 221456 h 607851"/>
                <a:gd name="connsiteX22" fmla="*/ 186998 w 414925"/>
                <a:gd name="connsiteY22" fmla="*/ 229873 h 607851"/>
                <a:gd name="connsiteX23" fmla="*/ 170519 w 414925"/>
                <a:gd name="connsiteY23" fmla="*/ 246336 h 607851"/>
                <a:gd name="connsiteX24" fmla="*/ 132414 w 414925"/>
                <a:gd name="connsiteY24" fmla="*/ 246336 h 607851"/>
                <a:gd name="connsiteX25" fmla="*/ 132414 w 414925"/>
                <a:gd name="connsiteY25" fmla="*/ 278666 h 607851"/>
                <a:gd name="connsiteX26" fmla="*/ 170519 w 414925"/>
                <a:gd name="connsiteY26" fmla="*/ 278666 h 607851"/>
                <a:gd name="connsiteX27" fmla="*/ 186998 w 414925"/>
                <a:gd name="connsiteY27" fmla="*/ 295128 h 607851"/>
                <a:gd name="connsiteX28" fmla="*/ 186998 w 414925"/>
                <a:gd name="connsiteY28" fmla="*/ 303621 h 607851"/>
                <a:gd name="connsiteX29" fmla="*/ 170519 w 414925"/>
                <a:gd name="connsiteY29" fmla="*/ 320083 h 607851"/>
                <a:gd name="connsiteX30" fmla="*/ 132414 w 414925"/>
                <a:gd name="connsiteY30" fmla="*/ 320083 h 607851"/>
                <a:gd name="connsiteX31" fmla="*/ 132414 w 414925"/>
                <a:gd name="connsiteY31" fmla="*/ 352413 h 607851"/>
                <a:gd name="connsiteX32" fmla="*/ 170519 w 414925"/>
                <a:gd name="connsiteY32" fmla="*/ 352413 h 607851"/>
                <a:gd name="connsiteX33" fmla="*/ 186998 w 414925"/>
                <a:gd name="connsiteY33" fmla="*/ 368876 h 607851"/>
                <a:gd name="connsiteX34" fmla="*/ 186998 w 414925"/>
                <a:gd name="connsiteY34" fmla="*/ 377293 h 607851"/>
                <a:gd name="connsiteX35" fmla="*/ 170519 w 414925"/>
                <a:gd name="connsiteY35" fmla="*/ 393756 h 607851"/>
                <a:gd name="connsiteX36" fmla="*/ 132414 w 414925"/>
                <a:gd name="connsiteY36" fmla="*/ 393756 h 607851"/>
                <a:gd name="connsiteX37" fmla="*/ 107509 w 414925"/>
                <a:gd name="connsiteY37" fmla="*/ 393756 h 607851"/>
                <a:gd name="connsiteX38" fmla="*/ 91029 w 414925"/>
                <a:gd name="connsiteY38" fmla="*/ 377293 h 607851"/>
                <a:gd name="connsiteX39" fmla="*/ 91029 w 414925"/>
                <a:gd name="connsiteY39" fmla="*/ 352413 h 607851"/>
                <a:gd name="connsiteX40" fmla="*/ 91029 w 414925"/>
                <a:gd name="connsiteY40" fmla="*/ 246336 h 607851"/>
                <a:gd name="connsiteX41" fmla="*/ 91029 w 414925"/>
                <a:gd name="connsiteY41" fmla="*/ 221456 h 607851"/>
                <a:gd name="connsiteX42" fmla="*/ 107509 w 414925"/>
                <a:gd name="connsiteY42" fmla="*/ 204993 h 607851"/>
                <a:gd name="connsiteX43" fmla="*/ 19844 w 414925"/>
                <a:gd name="connsiteY43" fmla="*/ 93499 h 607851"/>
                <a:gd name="connsiteX44" fmla="*/ 61321 w 414925"/>
                <a:gd name="connsiteY44" fmla="*/ 93499 h 607851"/>
                <a:gd name="connsiteX45" fmla="*/ 61321 w 414925"/>
                <a:gd name="connsiteY45" fmla="*/ 138342 h 607851"/>
                <a:gd name="connsiteX46" fmla="*/ 61321 w 414925"/>
                <a:gd name="connsiteY46" fmla="*/ 139608 h 607851"/>
                <a:gd name="connsiteX47" fmla="*/ 38344 w 414925"/>
                <a:gd name="connsiteY47" fmla="*/ 139608 h 607851"/>
                <a:gd name="connsiteX48" fmla="*/ 38344 w 414925"/>
                <a:gd name="connsiteY48" fmla="*/ 470194 h 607851"/>
                <a:gd name="connsiteX49" fmla="*/ 376581 w 414925"/>
                <a:gd name="connsiteY49" fmla="*/ 470194 h 607851"/>
                <a:gd name="connsiteX50" fmla="*/ 376581 w 414925"/>
                <a:gd name="connsiteY50" fmla="*/ 139608 h 607851"/>
                <a:gd name="connsiteX51" fmla="*/ 353604 w 414925"/>
                <a:gd name="connsiteY51" fmla="*/ 139608 h 607851"/>
                <a:gd name="connsiteX52" fmla="*/ 353604 w 414925"/>
                <a:gd name="connsiteY52" fmla="*/ 138342 h 607851"/>
                <a:gd name="connsiteX53" fmla="*/ 353604 w 414925"/>
                <a:gd name="connsiteY53" fmla="*/ 93499 h 607851"/>
                <a:gd name="connsiteX54" fmla="*/ 395081 w 414925"/>
                <a:gd name="connsiteY54" fmla="*/ 93499 h 607851"/>
                <a:gd name="connsiteX55" fmla="*/ 414925 w 414925"/>
                <a:gd name="connsiteY55" fmla="*/ 113313 h 607851"/>
                <a:gd name="connsiteX56" fmla="*/ 414925 w 414925"/>
                <a:gd name="connsiteY56" fmla="*/ 588111 h 607851"/>
                <a:gd name="connsiteX57" fmla="*/ 395081 w 414925"/>
                <a:gd name="connsiteY57" fmla="*/ 607851 h 607851"/>
                <a:gd name="connsiteX58" fmla="*/ 19844 w 414925"/>
                <a:gd name="connsiteY58" fmla="*/ 607851 h 607851"/>
                <a:gd name="connsiteX59" fmla="*/ 0 w 414925"/>
                <a:gd name="connsiteY59" fmla="*/ 588111 h 607851"/>
                <a:gd name="connsiteX60" fmla="*/ 0 w 414925"/>
                <a:gd name="connsiteY60" fmla="*/ 113313 h 607851"/>
                <a:gd name="connsiteX61" fmla="*/ 19844 w 414925"/>
                <a:gd name="connsiteY61" fmla="*/ 93499 h 607851"/>
                <a:gd name="connsiteX62" fmla="*/ 207462 w 414925"/>
                <a:gd name="connsiteY62" fmla="*/ 30537 h 607851"/>
                <a:gd name="connsiteX63" fmla="*/ 199332 w 414925"/>
                <a:gd name="connsiteY63" fmla="*/ 32622 h 607851"/>
                <a:gd name="connsiteX64" fmla="*/ 190530 w 414925"/>
                <a:gd name="connsiteY64" fmla="*/ 47369 h 607851"/>
                <a:gd name="connsiteX65" fmla="*/ 207462 w 414925"/>
                <a:gd name="connsiteY65" fmla="*/ 64276 h 607851"/>
                <a:gd name="connsiteX66" fmla="*/ 224394 w 414925"/>
                <a:gd name="connsiteY66" fmla="*/ 47369 h 607851"/>
                <a:gd name="connsiteX67" fmla="*/ 215592 w 414925"/>
                <a:gd name="connsiteY67" fmla="*/ 32622 h 607851"/>
                <a:gd name="connsiteX68" fmla="*/ 207462 w 414925"/>
                <a:gd name="connsiteY68" fmla="*/ 30537 h 607851"/>
                <a:gd name="connsiteX69" fmla="*/ 207462 w 414925"/>
                <a:gd name="connsiteY69" fmla="*/ 0 h 607851"/>
                <a:gd name="connsiteX70" fmla="*/ 244533 w 414925"/>
                <a:gd name="connsiteY70" fmla="*/ 17801 h 607851"/>
                <a:gd name="connsiteX71" fmla="*/ 252588 w 414925"/>
                <a:gd name="connsiteY71" fmla="*/ 32622 h 607851"/>
                <a:gd name="connsiteX72" fmla="*/ 254900 w 414925"/>
                <a:gd name="connsiteY72" fmla="*/ 47369 h 607851"/>
                <a:gd name="connsiteX73" fmla="*/ 304129 w 414925"/>
                <a:gd name="connsiteY73" fmla="*/ 47369 h 607851"/>
                <a:gd name="connsiteX74" fmla="*/ 323895 w 414925"/>
                <a:gd name="connsiteY74" fmla="*/ 67180 h 607851"/>
                <a:gd name="connsiteX75" fmla="*/ 323895 w 414925"/>
                <a:gd name="connsiteY75" fmla="*/ 93471 h 607851"/>
                <a:gd name="connsiteX76" fmla="*/ 323895 w 414925"/>
                <a:gd name="connsiteY76" fmla="*/ 138308 h 607851"/>
                <a:gd name="connsiteX77" fmla="*/ 91029 w 414925"/>
                <a:gd name="connsiteY77" fmla="*/ 138308 h 607851"/>
                <a:gd name="connsiteX78" fmla="*/ 91029 w 414925"/>
                <a:gd name="connsiteY78" fmla="*/ 93471 h 607851"/>
                <a:gd name="connsiteX79" fmla="*/ 91029 w 414925"/>
                <a:gd name="connsiteY79" fmla="*/ 67180 h 607851"/>
                <a:gd name="connsiteX80" fmla="*/ 110795 w 414925"/>
                <a:gd name="connsiteY80" fmla="*/ 47369 h 607851"/>
                <a:gd name="connsiteX81" fmla="*/ 160024 w 414925"/>
                <a:gd name="connsiteY81" fmla="*/ 47369 h 607851"/>
                <a:gd name="connsiteX82" fmla="*/ 162336 w 414925"/>
                <a:gd name="connsiteY82" fmla="*/ 32622 h 607851"/>
                <a:gd name="connsiteX83" fmla="*/ 170391 w 414925"/>
                <a:gd name="connsiteY83" fmla="*/ 17801 h 607851"/>
                <a:gd name="connsiteX84" fmla="*/ 207462 w 414925"/>
                <a:gd name="connsiteY8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14925" h="607851">
                  <a:moveTo>
                    <a:pt x="242858" y="318744"/>
                  </a:moveTo>
                  <a:lnTo>
                    <a:pt x="301484" y="318744"/>
                  </a:lnTo>
                  <a:cubicBezTo>
                    <a:pt x="310584" y="318744"/>
                    <a:pt x="317968" y="326112"/>
                    <a:pt x="317968" y="335192"/>
                  </a:cubicBezTo>
                  <a:lnTo>
                    <a:pt x="317968" y="341742"/>
                  </a:lnTo>
                  <a:cubicBezTo>
                    <a:pt x="317968" y="350822"/>
                    <a:pt x="310584" y="358190"/>
                    <a:pt x="301484" y="358190"/>
                  </a:cubicBezTo>
                  <a:lnTo>
                    <a:pt x="242858" y="358190"/>
                  </a:lnTo>
                  <a:cubicBezTo>
                    <a:pt x="233758" y="358190"/>
                    <a:pt x="226374" y="350822"/>
                    <a:pt x="226374" y="341742"/>
                  </a:cubicBezTo>
                  <a:lnTo>
                    <a:pt x="226374" y="335192"/>
                  </a:lnTo>
                  <a:cubicBezTo>
                    <a:pt x="226374" y="326112"/>
                    <a:pt x="233758" y="318744"/>
                    <a:pt x="242858" y="318744"/>
                  </a:cubicBezTo>
                  <a:close/>
                  <a:moveTo>
                    <a:pt x="242858" y="240487"/>
                  </a:moveTo>
                  <a:lnTo>
                    <a:pt x="301484" y="240487"/>
                  </a:lnTo>
                  <a:cubicBezTo>
                    <a:pt x="310584" y="240487"/>
                    <a:pt x="317968" y="247868"/>
                    <a:pt x="317968" y="256965"/>
                  </a:cubicBezTo>
                  <a:lnTo>
                    <a:pt x="317968" y="263526"/>
                  </a:lnTo>
                  <a:cubicBezTo>
                    <a:pt x="317968" y="272623"/>
                    <a:pt x="310584" y="280004"/>
                    <a:pt x="301484" y="280004"/>
                  </a:cubicBezTo>
                  <a:lnTo>
                    <a:pt x="242858" y="280004"/>
                  </a:lnTo>
                  <a:cubicBezTo>
                    <a:pt x="233758" y="280004"/>
                    <a:pt x="226374" y="272623"/>
                    <a:pt x="226374" y="263526"/>
                  </a:cubicBezTo>
                  <a:lnTo>
                    <a:pt x="226374" y="256965"/>
                  </a:lnTo>
                  <a:cubicBezTo>
                    <a:pt x="226374" y="247868"/>
                    <a:pt x="233758" y="240487"/>
                    <a:pt x="242858" y="240487"/>
                  </a:cubicBezTo>
                  <a:close/>
                  <a:moveTo>
                    <a:pt x="107509" y="204993"/>
                  </a:moveTo>
                  <a:lnTo>
                    <a:pt x="132414" y="204993"/>
                  </a:lnTo>
                  <a:lnTo>
                    <a:pt x="170519" y="204993"/>
                  </a:lnTo>
                  <a:cubicBezTo>
                    <a:pt x="179616" y="204993"/>
                    <a:pt x="186998" y="212368"/>
                    <a:pt x="186998" y="221456"/>
                  </a:cubicBezTo>
                  <a:lnTo>
                    <a:pt x="186998" y="229873"/>
                  </a:lnTo>
                  <a:cubicBezTo>
                    <a:pt x="186998" y="238961"/>
                    <a:pt x="179616" y="246336"/>
                    <a:pt x="170519" y="246336"/>
                  </a:cubicBezTo>
                  <a:lnTo>
                    <a:pt x="132414" y="246336"/>
                  </a:lnTo>
                  <a:lnTo>
                    <a:pt x="132414" y="278666"/>
                  </a:lnTo>
                  <a:lnTo>
                    <a:pt x="170519" y="278666"/>
                  </a:lnTo>
                  <a:cubicBezTo>
                    <a:pt x="179616" y="278666"/>
                    <a:pt x="186998" y="286040"/>
                    <a:pt x="186998" y="295128"/>
                  </a:cubicBezTo>
                  <a:lnTo>
                    <a:pt x="186998" y="303621"/>
                  </a:lnTo>
                  <a:cubicBezTo>
                    <a:pt x="186998" y="312709"/>
                    <a:pt x="179616" y="320083"/>
                    <a:pt x="170519" y="320083"/>
                  </a:cubicBezTo>
                  <a:lnTo>
                    <a:pt x="132414" y="320083"/>
                  </a:lnTo>
                  <a:lnTo>
                    <a:pt x="132414" y="352413"/>
                  </a:lnTo>
                  <a:lnTo>
                    <a:pt x="170519" y="352413"/>
                  </a:lnTo>
                  <a:cubicBezTo>
                    <a:pt x="179616" y="352413"/>
                    <a:pt x="186998" y="359788"/>
                    <a:pt x="186998" y="368876"/>
                  </a:cubicBezTo>
                  <a:lnTo>
                    <a:pt x="186998" y="377293"/>
                  </a:lnTo>
                  <a:cubicBezTo>
                    <a:pt x="186998" y="386381"/>
                    <a:pt x="179616" y="393756"/>
                    <a:pt x="170519" y="393756"/>
                  </a:cubicBezTo>
                  <a:lnTo>
                    <a:pt x="132414" y="393756"/>
                  </a:lnTo>
                  <a:lnTo>
                    <a:pt x="107509" y="393756"/>
                  </a:lnTo>
                  <a:cubicBezTo>
                    <a:pt x="98411" y="393756"/>
                    <a:pt x="91029" y="386381"/>
                    <a:pt x="91029" y="377293"/>
                  </a:cubicBezTo>
                  <a:lnTo>
                    <a:pt x="91029" y="352413"/>
                  </a:lnTo>
                  <a:lnTo>
                    <a:pt x="91029" y="246336"/>
                  </a:lnTo>
                  <a:lnTo>
                    <a:pt x="91029" y="221456"/>
                  </a:lnTo>
                  <a:cubicBezTo>
                    <a:pt x="91029" y="212368"/>
                    <a:pt x="98411" y="204993"/>
                    <a:pt x="107509" y="204993"/>
                  </a:cubicBezTo>
                  <a:close/>
                  <a:moveTo>
                    <a:pt x="19844" y="93499"/>
                  </a:moveTo>
                  <a:lnTo>
                    <a:pt x="61321" y="93499"/>
                  </a:lnTo>
                  <a:lnTo>
                    <a:pt x="61321" y="138342"/>
                  </a:lnTo>
                  <a:lnTo>
                    <a:pt x="61321" y="139608"/>
                  </a:lnTo>
                  <a:lnTo>
                    <a:pt x="38344" y="139608"/>
                  </a:lnTo>
                  <a:lnTo>
                    <a:pt x="38344" y="470194"/>
                  </a:lnTo>
                  <a:lnTo>
                    <a:pt x="376581" y="470194"/>
                  </a:lnTo>
                  <a:lnTo>
                    <a:pt x="376581" y="139608"/>
                  </a:lnTo>
                  <a:lnTo>
                    <a:pt x="353604" y="139608"/>
                  </a:lnTo>
                  <a:lnTo>
                    <a:pt x="353604" y="138342"/>
                  </a:lnTo>
                  <a:lnTo>
                    <a:pt x="353604" y="93499"/>
                  </a:lnTo>
                  <a:lnTo>
                    <a:pt x="395081" y="93499"/>
                  </a:lnTo>
                  <a:cubicBezTo>
                    <a:pt x="406048" y="93499"/>
                    <a:pt x="414925" y="102363"/>
                    <a:pt x="414925" y="113313"/>
                  </a:cubicBezTo>
                  <a:lnTo>
                    <a:pt x="414925" y="588111"/>
                  </a:lnTo>
                  <a:cubicBezTo>
                    <a:pt x="414925" y="598987"/>
                    <a:pt x="406048" y="607851"/>
                    <a:pt x="395081" y="607851"/>
                  </a:cubicBezTo>
                  <a:lnTo>
                    <a:pt x="19844" y="607851"/>
                  </a:lnTo>
                  <a:cubicBezTo>
                    <a:pt x="8877" y="607851"/>
                    <a:pt x="0" y="598987"/>
                    <a:pt x="0" y="588111"/>
                  </a:cubicBezTo>
                  <a:lnTo>
                    <a:pt x="0" y="113313"/>
                  </a:lnTo>
                  <a:cubicBezTo>
                    <a:pt x="0" y="102363"/>
                    <a:pt x="8877" y="93499"/>
                    <a:pt x="19844" y="93499"/>
                  </a:cubicBezTo>
                  <a:close/>
                  <a:moveTo>
                    <a:pt x="207462" y="30537"/>
                  </a:moveTo>
                  <a:cubicBezTo>
                    <a:pt x="204553" y="30537"/>
                    <a:pt x="201793" y="31281"/>
                    <a:pt x="199332" y="32622"/>
                  </a:cubicBezTo>
                  <a:cubicBezTo>
                    <a:pt x="194111" y="35452"/>
                    <a:pt x="190530" y="41038"/>
                    <a:pt x="190530" y="47369"/>
                  </a:cubicBezTo>
                  <a:cubicBezTo>
                    <a:pt x="190530" y="56753"/>
                    <a:pt x="198138" y="64276"/>
                    <a:pt x="207462" y="64276"/>
                  </a:cubicBezTo>
                  <a:cubicBezTo>
                    <a:pt x="216786" y="64276"/>
                    <a:pt x="224394" y="56753"/>
                    <a:pt x="224394" y="47369"/>
                  </a:cubicBezTo>
                  <a:cubicBezTo>
                    <a:pt x="224394" y="41038"/>
                    <a:pt x="220813" y="35452"/>
                    <a:pt x="215592" y="32622"/>
                  </a:cubicBezTo>
                  <a:cubicBezTo>
                    <a:pt x="213131" y="31281"/>
                    <a:pt x="210371" y="30537"/>
                    <a:pt x="207462" y="30537"/>
                  </a:cubicBezTo>
                  <a:close/>
                  <a:moveTo>
                    <a:pt x="207462" y="0"/>
                  </a:moveTo>
                  <a:cubicBezTo>
                    <a:pt x="222454" y="0"/>
                    <a:pt x="235806" y="6927"/>
                    <a:pt x="244533" y="17801"/>
                  </a:cubicBezTo>
                  <a:cubicBezTo>
                    <a:pt x="248038" y="22120"/>
                    <a:pt x="250798" y="27185"/>
                    <a:pt x="252588" y="32622"/>
                  </a:cubicBezTo>
                  <a:cubicBezTo>
                    <a:pt x="254080" y="37240"/>
                    <a:pt x="254900" y="42230"/>
                    <a:pt x="254900" y="47369"/>
                  </a:cubicBezTo>
                  <a:lnTo>
                    <a:pt x="304129" y="47369"/>
                  </a:lnTo>
                  <a:cubicBezTo>
                    <a:pt x="315019" y="47369"/>
                    <a:pt x="323895" y="56232"/>
                    <a:pt x="323895" y="67180"/>
                  </a:cubicBezTo>
                  <a:lnTo>
                    <a:pt x="323895" y="93471"/>
                  </a:lnTo>
                  <a:lnTo>
                    <a:pt x="323895" y="138308"/>
                  </a:lnTo>
                  <a:lnTo>
                    <a:pt x="91029" y="138308"/>
                  </a:lnTo>
                  <a:lnTo>
                    <a:pt x="91029" y="93471"/>
                  </a:lnTo>
                  <a:lnTo>
                    <a:pt x="91029" y="67180"/>
                  </a:lnTo>
                  <a:cubicBezTo>
                    <a:pt x="91029" y="56232"/>
                    <a:pt x="99905" y="47369"/>
                    <a:pt x="110795" y="47369"/>
                  </a:cubicBezTo>
                  <a:lnTo>
                    <a:pt x="160024" y="47369"/>
                  </a:lnTo>
                  <a:cubicBezTo>
                    <a:pt x="160024" y="42230"/>
                    <a:pt x="160844" y="37240"/>
                    <a:pt x="162336" y="32622"/>
                  </a:cubicBezTo>
                  <a:cubicBezTo>
                    <a:pt x="164126" y="27185"/>
                    <a:pt x="166886" y="22120"/>
                    <a:pt x="170391" y="17801"/>
                  </a:cubicBezTo>
                  <a:cubicBezTo>
                    <a:pt x="179118" y="6927"/>
                    <a:pt x="192470" y="0"/>
                    <a:pt x="20746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íṣlîde">
            <a:extLst>
              <a:ext uri="{FF2B5EF4-FFF2-40B4-BE49-F238E27FC236}">
                <a16:creationId xmlns:a16="http://schemas.microsoft.com/office/drawing/2014/main" xmlns="" id="{37A04989-C987-47A5-9E83-DF690048C41D}"/>
              </a:ext>
            </a:extLst>
          </p:cNvPr>
          <p:cNvGrpSpPr/>
          <p:nvPr/>
        </p:nvGrpSpPr>
        <p:grpSpPr>
          <a:xfrm>
            <a:off x="3671580" y="1797008"/>
            <a:ext cx="319088" cy="465138"/>
            <a:chOff x="3582988" y="3510757"/>
            <a:chExt cx="319088" cy="465138"/>
          </a:xfrm>
          <a:solidFill>
            <a:schemeClr val="accent2"/>
          </a:solidFill>
        </p:grpSpPr>
        <p:sp>
          <p:nvSpPr>
            <p:cNvPr id="41" name="îśľíḓé">
              <a:extLst>
                <a:ext uri="{FF2B5EF4-FFF2-40B4-BE49-F238E27FC236}">
                  <a16:creationId xmlns:a16="http://schemas.microsoft.com/office/drawing/2014/main" xmlns="" id="{E5788BE0-DFD7-42DD-9820-24E9D8F2E137}"/>
                </a:ext>
              </a:extLst>
            </p:cNvPr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işḷíde">
              <a:extLst>
                <a:ext uri="{FF2B5EF4-FFF2-40B4-BE49-F238E27FC236}">
                  <a16:creationId xmlns:a16="http://schemas.microsoft.com/office/drawing/2014/main" xmlns="" id="{266A4E5E-F1D3-472A-A811-6A5F8B8A9CAE}"/>
                </a:ext>
              </a:extLst>
            </p:cNvPr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2915C12-1FCB-4B22-BFB1-2E11F80C3198}"/>
              </a:ext>
            </a:extLst>
          </p:cNvPr>
          <p:cNvGrpSpPr/>
          <p:nvPr/>
        </p:nvGrpSpPr>
        <p:grpSpPr>
          <a:xfrm>
            <a:off x="4905827" y="1517168"/>
            <a:ext cx="2294150" cy="3649496"/>
            <a:chOff x="5036453" y="1604252"/>
            <a:chExt cx="2294150" cy="3649496"/>
          </a:xfrm>
        </p:grpSpPr>
        <p:sp>
          <p:nvSpPr>
            <p:cNvPr id="9" name="椭圆 1"/>
            <p:cNvSpPr/>
            <p:nvPr/>
          </p:nvSpPr>
          <p:spPr>
            <a:xfrm>
              <a:off x="5196325" y="1604252"/>
              <a:ext cx="1968406" cy="2439047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032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766044" y="4216692"/>
              <a:ext cx="919551" cy="20326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851309" y="4509760"/>
              <a:ext cx="759944" cy="2048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5766044" y="4804449"/>
              <a:ext cx="919551" cy="20326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5947718" y="5097516"/>
              <a:ext cx="579476" cy="15623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53"/>
            <p:cNvSpPr txBox="1"/>
            <p:nvPr/>
          </p:nvSpPr>
          <p:spPr>
            <a:xfrm flipH="1">
              <a:off x="5036453" y="2612758"/>
              <a:ext cx="2294150" cy="136460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</a:t>
              </a:r>
              <a:endPara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</a:t>
              </a:r>
            </a:p>
          </p:txBody>
        </p:sp>
      </p:grpSp>
      <p:sp>
        <p:nvSpPr>
          <p:cNvPr id="57" name="ïś1ïḋé">
            <a:extLst>
              <a:ext uri="{FF2B5EF4-FFF2-40B4-BE49-F238E27FC236}">
                <a16:creationId xmlns:a16="http://schemas.microsoft.com/office/drawing/2014/main" xmlns="" id="{80C36194-AE50-4E8F-A876-5C2B7282A987}"/>
              </a:ext>
            </a:extLst>
          </p:cNvPr>
          <p:cNvSpPr/>
          <p:nvPr/>
        </p:nvSpPr>
        <p:spPr bwMode="auto">
          <a:xfrm>
            <a:off x="8672938" y="2182788"/>
            <a:ext cx="2786462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îş1ïďê">
            <a:extLst>
              <a:ext uri="{FF2B5EF4-FFF2-40B4-BE49-F238E27FC236}">
                <a16:creationId xmlns:a16="http://schemas.microsoft.com/office/drawing/2014/main" xmlns="" id="{45A760E7-805C-498C-89FA-723F2B311C6D}"/>
              </a:ext>
            </a:extLst>
          </p:cNvPr>
          <p:cNvSpPr txBox="1"/>
          <p:nvPr/>
        </p:nvSpPr>
        <p:spPr bwMode="auto">
          <a:xfrm>
            <a:off x="8673700" y="1795191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ound-wall-clock_16314">
            <a:extLst>
              <a:ext uri="{FF2B5EF4-FFF2-40B4-BE49-F238E27FC236}">
                <a16:creationId xmlns:a16="http://schemas.microsoft.com/office/drawing/2014/main" xmlns="" id="{0A175F70-1E4C-4894-ADAE-2016648A6F29}"/>
              </a:ext>
            </a:extLst>
          </p:cNvPr>
          <p:cNvSpPr>
            <a:spLocks noChangeAspect="1"/>
          </p:cNvSpPr>
          <p:nvPr/>
        </p:nvSpPr>
        <p:spPr bwMode="auto">
          <a:xfrm>
            <a:off x="8076215" y="1830586"/>
            <a:ext cx="398586" cy="397982"/>
          </a:xfrm>
          <a:custGeom>
            <a:avLst/>
            <a:gdLst>
              <a:gd name="connsiteX0" fmla="*/ 302902 w 605874"/>
              <a:gd name="connsiteY0" fmla="*/ 455288 h 604957"/>
              <a:gd name="connsiteX1" fmla="*/ 331728 w 605874"/>
              <a:gd name="connsiteY1" fmla="*/ 484079 h 604957"/>
              <a:gd name="connsiteX2" fmla="*/ 302902 w 605874"/>
              <a:gd name="connsiteY2" fmla="*/ 512870 h 604957"/>
              <a:gd name="connsiteX3" fmla="*/ 274076 w 605874"/>
              <a:gd name="connsiteY3" fmla="*/ 484079 h 604957"/>
              <a:gd name="connsiteX4" fmla="*/ 302902 w 605874"/>
              <a:gd name="connsiteY4" fmla="*/ 455288 h 604957"/>
              <a:gd name="connsiteX5" fmla="*/ 472611 w 605874"/>
              <a:gd name="connsiteY5" fmla="*/ 277957 h 604957"/>
              <a:gd name="connsiteX6" fmla="*/ 501437 w 605874"/>
              <a:gd name="connsiteY6" fmla="*/ 306748 h 604957"/>
              <a:gd name="connsiteX7" fmla="*/ 472611 w 605874"/>
              <a:gd name="connsiteY7" fmla="*/ 335539 h 604957"/>
              <a:gd name="connsiteX8" fmla="*/ 443785 w 605874"/>
              <a:gd name="connsiteY8" fmla="*/ 306748 h 604957"/>
              <a:gd name="connsiteX9" fmla="*/ 472611 w 605874"/>
              <a:gd name="connsiteY9" fmla="*/ 277957 h 604957"/>
              <a:gd name="connsiteX10" fmla="*/ 129276 w 605874"/>
              <a:gd name="connsiteY10" fmla="*/ 277957 h 604957"/>
              <a:gd name="connsiteX11" fmla="*/ 158067 w 605874"/>
              <a:gd name="connsiteY11" fmla="*/ 306748 h 604957"/>
              <a:gd name="connsiteX12" fmla="*/ 129276 w 605874"/>
              <a:gd name="connsiteY12" fmla="*/ 335539 h 604957"/>
              <a:gd name="connsiteX13" fmla="*/ 100485 w 605874"/>
              <a:gd name="connsiteY13" fmla="*/ 306748 h 604957"/>
              <a:gd name="connsiteX14" fmla="*/ 129276 w 605874"/>
              <a:gd name="connsiteY14" fmla="*/ 277957 h 604957"/>
              <a:gd name="connsiteX15" fmla="*/ 302407 w 605874"/>
              <a:gd name="connsiteY15" fmla="*/ 189186 h 604957"/>
              <a:gd name="connsiteX16" fmla="*/ 318389 w 605874"/>
              <a:gd name="connsiteY16" fmla="*/ 205154 h 604957"/>
              <a:gd name="connsiteX17" fmla="*/ 318389 w 605874"/>
              <a:gd name="connsiteY17" fmla="*/ 305796 h 604957"/>
              <a:gd name="connsiteX18" fmla="*/ 394779 w 605874"/>
              <a:gd name="connsiteY18" fmla="*/ 305796 h 604957"/>
              <a:gd name="connsiteX19" fmla="*/ 410761 w 605874"/>
              <a:gd name="connsiteY19" fmla="*/ 321617 h 604957"/>
              <a:gd name="connsiteX20" fmla="*/ 394779 w 605874"/>
              <a:gd name="connsiteY20" fmla="*/ 337585 h 604957"/>
              <a:gd name="connsiteX21" fmla="*/ 302407 w 605874"/>
              <a:gd name="connsiteY21" fmla="*/ 337585 h 604957"/>
              <a:gd name="connsiteX22" fmla="*/ 286425 w 605874"/>
              <a:gd name="connsiteY22" fmla="*/ 321617 h 604957"/>
              <a:gd name="connsiteX23" fmla="*/ 286425 w 605874"/>
              <a:gd name="connsiteY23" fmla="*/ 205154 h 604957"/>
              <a:gd name="connsiteX24" fmla="*/ 302407 w 605874"/>
              <a:gd name="connsiteY24" fmla="*/ 189186 h 604957"/>
              <a:gd name="connsiteX25" fmla="*/ 302902 w 605874"/>
              <a:gd name="connsiteY25" fmla="*/ 92088 h 604957"/>
              <a:gd name="connsiteX26" fmla="*/ 331728 w 605874"/>
              <a:gd name="connsiteY26" fmla="*/ 120879 h 604957"/>
              <a:gd name="connsiteX27" fmla="*/ 302902 w 605874"/>
              <a:gd name="connsiteY27" fmla="*/ 149670 h 604957"/>
              <a:gd name="connsiteX28" fmla="*/ 274076 w 605874"/>
              <a:gd name="connsiteY28" fmla="*/ 120879 h 604957"/>
              <a:gd name="connsiteX29" fmla="*/ 302902 w 605874"/>
              <a:gd name="connsiteY29" fmla="*/ 92088 h 604957"/>
              <a:gd name="connsiteX30" fmla="*/ 302864 w 605874"/>
              <a:gd name="connsiteY30" fmla="*/ 74393 h 604957"/>
              <a:gd name="connsiteX31" fmla="*/ 74506 w 605874"/>
              <a:gd name="connsiteY31" fmla="*/ 302406 h 604957"/>
              <a:gd name="connsiteX32" fmla="*/ 302864 w 605874"/>
              <a:gd name="connsiteY32" fmla="*/ 530564 h 604957"/>
              <a:gd name="connsiteX33" fmla="*/ 531368 w 605874"/>
              <a:gd name="connsiteY33" fmla="*/ 302406 h 604957"/>
              <a:gd name="connsiteX34" fmla="*/ 302864 w 605874"/>
              <a:gd name="connsiteY34" fmla="*/ 74393 h 604957"/>
              <a:gd name="connsiteX35" fmla="*/ 302864 w 605874"/>
              <a:gd name="connsiteY35" fmla="*/ 0 h 604957"/>
              <a:gd name="connsiteX36" fmla="*/ 605874 w 605874"/>
              <a:gd name="connsiteY36" fmla="*/ 302406 h 604957"/>
              <a:gd name="connsiteX37" fmla="*/ 302864 w 605874"/>
              <a:gd name="connsiteY37" fmla="*/ 604957 h 604957"/>
              <a:gd name="connsiteX38" fmla="*/ 0 w 605874"/>
              <a:gd name="connsiteY38" fmla="*/ 302406 h 604957"/>
              <a:gd name="connsiteX39" fmla="*/ 302864 w 605874"/>
              <a:gd name="connsiteY39" fmla="*/ 0 h 60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5874" h="604957">
                <a:moveTo>
                  <a:pt x="302902" y="455288"/>
                </a:moveTo>
                <a:cubicBezTo>
                  <a:pt x="318822" y="455288"/>
                  <a:pt x="331728" y="468178"/>
                  <a:pt x="331728" y="484079"/>
                </a:cubicBezTo>
                <a:cubicBezTo>
                  <a:pt x="331728" y="499980"/>
                  <a:pt x="318822" y="512870"/>
                  <a:pt x="302902" y="512870"/>
                </a:cubicBezTo>
                <a:cubicBezTo>
                  <a:pt x="286982" y="512870"/>
                  <a:pt x="274076" y="499980"/>
                  <a:pt x="274076" y="484079"/>
                </a:cubicBezTo>
                <a:cubicBezTo>
                  <a:pt x="274076" y="468178"/>
                  <a:pt x="286982" y="455288"/>
                  <a:pt x="302902" y="455288"/>
                </a:cubicBezTo>
                <a:close/>
                <a:moveTo>
                  <a:pt x="472611" y="277957"/>
                </a:moveTo>
                <a:cubicBezTo>
                  <a:pt x="488531" y="277957"/>
                  <a:pt x="501437" y="290847"/>
                  <a:pt x="501437" y="306748"/>
                </a:cubicBezTo>
                <a:cubicBezTo>
                  <a:pt x="501437" y="322649"/>
                  <a:pt x="488531" y="335539"/>
                  <a:pt x="472611" y="335539"/>
                </a:cubicBezTo>
                <a:cubicBezTo>
                  <a:pt x="456691" y="335539"/>
                  <a:pt x="443785" y="322649"/>
                  <a:pt x="443785" y="306748"/>
                </a:cubicBezTo>
                <a:cubicBezTo>
                  <a:pt x="443785" y="290847"/>
                  <a:pt x="456691" y="277957"/>
                  <a:pt x="472611" y="277957"/>
                </a:cubicBezTo>
                <a:close/>
                <a:moveTo>
                  <a:pt x="129276" y="277957"/>
                </a:moveTo>
                <a:cubicBezTo>
                  <a:pt x="145177" y="277957"/>
                  <a:pt x="158067" y="290847"/>
                  <a:pt x="158067" y="306748"/>
                </a:cubicBezTo>
                <a:cubicBezTo>
                  <a:pt x="158067" y="322649"/>
                  <a:pt x="145177" y="335539"/>
                  <a:pt x="129276" y="335539"/>
                </a:cubicBezTo>
                <a:cubicBezTo>
                  <a:pt x="113375" y="335539"/>
                  <a:pt x="100485" y="322649"/>
                  <a:pt x="100485" y="306748"/>
                </a:cubicBezTo>
                <a:cubicBezTo>
                  <a:pt x="100485" y="290847"/>
                  <a:pt x="113375" y="277957"/>
                  <a:pt x="129276" y="277957"/>
                </a:cubicBezTo>
                <a:close/>
                <a:moveTo>
                  <a:pt x="302407" y="189186"/>
                </a:moveTo>
                <a:cubicBezTo>
                  <a:pt x="311204" y="189186"/>
                  <a:pt x="318389" y="196218"/>
                  <a:pt x="318389" y="205154"/>
                </a:cubicBezTo>
                <a:lnTo>
                  <a:pt x="318389" y="305796"/>
                </a:lnTo>
                <a:lnTo>
                  <a:pt x="394779" y="305796"/>
                </a:lnTo>
                <a:cubicBezTo>
                  <a:pt x="403576" y="305796"/>
                  <a:pt x="410761" y="312828"/>
                  <a:pt x="410761" y="321617"/>
                </a:cubicBezTo>
                <a:cubicBezTo>
                  <a:pt x="410761" y="330554"/>
                  <a:pt x="403576" y="337585"/>
                  <a:pt x="394779" y="337585"/>
                </a:cubicBezTo>
                <a:lnTo>
                  <a:pt x="302407" y="337585"/>
                </a:lnTo>
                <a:cubicBezTo>
                  <a:pt x="293610" y="337585"/>
                  <a:pt x="286425" y="330554"/>
                  <a:pt x="286425" y="321617"/>
                </a:cubicBezTo>
                <a:lnTo>
                  <a:pt x="286425" y="205154"/>
                </a:lnTo>
                <a:cubicBezTo>
                  <a:pt x="286425" y="196218"/>
                  <a:pt x="293610" y="189186"/>
                  <a:pt x="302407" y="189186"/>
                </a:cubicBezTo>
                <a:close/>
                <a:moveTo>
                  <a:pt x="302902" y="92088"/>
                </a:moveTo>
                <a:cubicBezTo>
                  <a:pt x="318822" y="92088"/>
                  <a:pt x="331728" y="104978"/>
                  <a:pt x="331728" y="120879"/>
                </a:cubicBezTo>
                <a:cubicBezTo>
                  <a:pt x="331728" y="136780"/>
                  <a:pt x="318822" y="149670"/>
                  <a:pt x="302902" y="149670"/>
                </a:cubicBezTo>
                <a:cubicBezTo>
                  <a:pt x="286982" y="149670"/>
                  <a:pt x="274076" y="136780"/>
                  <a:pt x="274076" y="120879"/>
                </a:cubicBezTo>
                <a:cubicBezTo>
                  <a:pt x="274076" y="104978"/>
                  <a:pt x="286982" y="92088"/>
                  <a:pt x="302902" y="92088"/>
                </a:cubicBezTo>
                <a:close/>
                <a:moveTo>
                  <a:pt x="302864" y="74393"/>
                </a:moveTo>
                <a:cubicBezTo>
                  <a:pt x="176878" y="74393"/>
                  <a:pt x="74506" y="176757"/>
                  <a:pt x="74506" y="302406"/>
                </a:cubicBezTo>
                <a:cubicBezTo>
                  <a:pt x="74506" y="428200"/>
                  <a:pt x="176878" y="530564"/>
                  <a:pt x="302864" y="530564"/>
                </a:cubicBezTo>
                <a:cubicBezTo>
                  <a:pt x="428849" y="530564"/>
                  <a:pt x="531368" y="428200"/>
                  <a:pt x="531368" y="302406"/>
                </a:cubicBezTo>
                <a:cubicBezTo>
                  <a:pt x="531368" y="176610"/>
                  <a:pt x="428849" y="74393"/>
                  <a:pt x="302864" y="74393"/>
                </a:cubicBezTo>
                <a:close/>
                <a:moveTo>
                  <a:pt x="302864" y="0"/>
                </a:moveTo>
                <a:cubicBezTo>
                  <a:pt x="469915" y="0"/>
                  <a:pt x="605874" y="135753"/>
                  <a:pt x="605874" y="302406"/>
                </a:cubicBezTo>
                <a:cubicBezTo>
                  <a:pt x="605874" y="469204"/>
                  <a:pt x="469915" y="604957"/>
                  <a:pt x="302864" y="604957"/>
                </a:cubicBezTo>
                <a:cubicBezTo>
                  <a:pt x="135959" y="604957"/>
                  <a:pt x="0" y="469204"/>
                  <a:pt x="0" y="302406"/>
                </a:cubicBezTo>
                <a:cubicBezTo>
                  <a:pt x="0" y="135753"/>
                  <a:pt x="135959" y="0"/>
                  <a:pt x="30286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ïś1ïḋé">
            <a:extLst>
              <a:ext uri="{FF2B5EF4-FFF2-40B4-BE49-F238E27FC236}">
                <a16:creationId xmlns:a16="http://schemas.microsoft.com/office/drawing/2014/main" xmlns="" id="{D033D629-7C96-488E-87D7-01BFEF70219E}"/>
              </a:ext>
            </a:extLst>
          </p:cNvPr>
          <p:cNvSpPr/>
          <p:nvPr/>
        </p:nvSpPr>
        <p:spPr bwMode="auto">
          <a:xfrm>
            <a:off x="8672938" y="4917163"/>
            <a:ext cx="2786462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îş1ïďê">
            <a:extLst>
              <a:ext uri="{FF2B5EF4-FFF2-40B4-BE49-F238E27FC236}">
                <a16:creationId xmlns:a16="http://schemas.microsoft.com/office/drawing/2014/main" xmlns="" id="{D3A08A15-8C49-4221-B62C-FD8CB60DEDBC}"/>
              </a:ext>
            </a:extLst>
          </p:cNvPr>
          <p:cNvSpPr txBox="1"/>
          <p:nvPr/>
        </p:nvSpPr>
        <p:spPr bwMode="auto">
          <a:xfrm>
            <a:off x="8673700" y="4529566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ïś1ïḋé">
            <a:extLst>
              <a:ext uri="{FF2B5EF4-FFF2-40B4-BE49-F238E27FC236}">
                <a16:creationId xmlns:a16="http://schemas.microsoft.com/office/drawing/2014/main" xmlns="" id="{D0E5A9A0-620E-47A2-96D0-192A172404C3}"/>
              </a:ext>
            </a:extLst>
          </p:cNvPr>
          <p:cNvSpPr/>
          <p:nvPr/>
        </p:nvSpPr>
        <p:spPr bwMode="auto">
          <a:xfrm>
            <a:off x="731839" y="2182788"/>
            <a:ext cx="2786462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îş1ïďê">
            <a:extLst>
              <a:ext uri="{FF2B5EF4-FFF2-40B4-BE49-F238E27FC236}">
                <a16:creationId xmlns:a16="http://schemas.microsoft.com/office/drawing/2014/main" xmlns="" id="{289C8824-C783-4F9D-8176-2A47768CCEF8}"/>
              </a:ext>
            </a:extLst>
          </p:cNvPr>
          <p:cNvSpPr txBox="1"/>
          <p:nvPr/>
        </p:nvSpPr>
        <p:spPr bwMode="auto">
          <a:xfrm>
            <a:off x="1402634" y="1795191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ïś1ïḋé">
            <a:extLst>
              <a:ext uri="{FF2B5EF4-FFF2-40B4-BE49-F238E27FC236}">
                <a16:creationId xmlns:a16="http://schemas.microsoft.com/office/drawing/2014/main" xmlns="" id="{991C86F2-E94E-4668-9A06-488ED6CFFE09}"/>
              </a:ext>
            </a:extLst>
          </p:cNvPr>
          <p:cNvSpPr/>
          <p:nvPr/>
        </p:nvSpPr>
        <p:spPr bwMode="auto">
          <a:xfrm>
            <a:off x="731839" y="4917163"/>
            <a:ext cx="2786462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îş1ïďê">
            <a:extLst>
              <a:ext uri="{FF2B5EF4-FFF2-40B4-BE49-F238E27FC236}">
                <a16:creationId xmlns:a16="http://schemas.microsoft.com/office/drawing/2014/main" xmlns="" id="{832151CE-AED3-40C5-878F-E612CB71FBE8}"/>
              </a:ext>
            </a:extLst>
          </p:cNvPr>
          <p:cNvSpPr txBox="1"/>
          <p:nvPr/>
        </p:nvSpPr>
        <p:spPr bwMode="auto">
          <a:xfrm>
            <a:off x="1402634" y="4529566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C23B01ED-9D80-4366-90D2-BE0313B04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22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DC78-BB55-409C-A4A5-4927DD9044C0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776" y="2057400"/>
            <a:ext cx="2565400" cy="34349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21176" y="1447800"/>
            <a:ext cx="3515179" cy="432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36354" y="2057400"/>
            <a:ext cx="2599871" cy="34349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1176" y="1447800"/>
            <a:ext cx="3515179" cy="704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创新成果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97233" y="2457450"/>
            <a:ext cx="684803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ONE</a:t>
            </a:r>
            <a:endParaRPr lang="zh-CN" altLang="en-US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39125" y="2457450"/>
            <a:ext cx="723275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TWO</a:t>
            </a:r>
            <a:endParaRPr lang="zh-CN" altLang="en-US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70814" y="2476500"/>
            <a:ext cx="9669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THREE</a:t>
            </a:r>
            <a:endParaRPr lang="zh-CN" altLang="en-US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graduation-hat-filled-hand-drawn-tool_57183"/>
          <p:cNvSpPr>
            <a:spLocks noChangeAspect="1"/>
          </p:cNvSpPr>
          <p:nvPr/>
        </p:nvSpPr>
        <p:spPr bwMode="auto">
          <a:xfrm>
            <a:off x="2733634" y="3066493"/>
            <a:ext cx="609685" cy="460375"/>
          </a:xfrm>
          <a:custGeom>
            <a:avLst/>
            <a:gdLst>
              <a:gd name="connsiteX0" fmla="*/ 332354 w 599637"/>
              <a:gd name="connsiteY0" fmla="*/ 225843 h 452788"/>
              <a:gd name="connsiteX1" fmla="*/ 328896 w 599637"/>
              <a:gd name="connsiteY1" fmla="*/ 226993 h 452788"/>
              <a:gd name="connsiteX2" fmla="*/ 321982 w 599637"/>
              <a:gd name="connsiteY2" fmla="*/ 231596 h 452788"/>
              <a:gd name="connsiteX3" fmla="*/ 321982 w 599637"/>
              <a:gd name="connsiteY3" fmla="*/ 232516 h 452788"/>
              <a:gd name="connsiteX4" fmla="*/ 332354 w 599637"/>
              <a:gd name="connsiteY4" fmla="*/ 225843 h 452788"/>
              <a:gd name="connsiteX5" fmla="*/ 437426 w 599637"/>
              <a:gd name="connsiteY5" fmla="*/ 220794 h 452788"/>
              <a:gd name="connsiteX6" fmla="*/ 442957 w 599637"/>
              <a:gd name="connsiteY6" fmla="*/ 223785 h 452788"/>
              <a:gd name="connsiteX7" fmla="*/ 447106 w 599637"/>
              <a:gd name="connsiteY7" fmla="*/ 263365 h 452788"/>
              <a:gd name="connsiteX8" fmla="*/ 449411 w 599637"/>
              <a:gd name="connsiteY8" fmla="*/ 314910 h 452788"/>
              <a:gd name="connsiteX9" fmla="*/ 448489 w 599637"/>
              <a:gd name="connsiteY9" fmla="*/ 399591 h 452788"/>
              <a:gd name="connsiteX10" fmla="*/ 443879 w 599637"/>
              <a:gd name="connsiteY10" fmla="*/ 406495 h 452788"/>
              <a:gd name="connsiteX11" fmla="*/ 434429 w 599637"/>
              <a:gd name="connsiteY11" fmla="*/ 406495 h 452788"/>
              <a:gd name="connsiteX12" fmla="*/ 360673 w 599637"/>
              <a:gd name="connsiteY12" fmla="*/ 401432 h 452788"/>
              <a:gd name="connsiteX13" fmla="*/ 271934 w 599637"/>
              <a:gd name="connsiteY13" fmla="*/ 406265 h 452788"/>
              <a:gd name="connsiteX14" fmla="*/ 179508 w 599637"/>
              <a:gd name="connsiteY14" fmla="*/ 410637 h 452788"/>
              <a:gd name="connsiteX15" fmla="*/ 122116 w 599637"/>
              <a:gd name="connsiteY15" fmla="*/ 404194 h 452788"/>
              <a:gd name="connsiteX16" fmla="*/ 117736 w 599637"/>
              <a:gd name="connsiteY16" fmla="*/ 402353 h 452788"/>
              <a:gd name="connsiteX17" fmla="*/ 112666 w 599637"/>
              <a:gd name="connsiteY17" fmla="*/ 331938 h 452788"/>
              <a:gd name="connsiteX18" fmla="*/ 111052 w 599637"/>
              <a:gd name="connsiteY18" fmla="*/ 227007 h 452788"/>
              <a:gd name="connsiteX19" fmla="*/ 115432 w 599637"/>
              <a:gd name="connsiteY19" fmla="*/ 221714 h 452788"/>
              <a:gd name="connsiteX20" fmla="*/ 122116 w 599637"/>
              <a:gd name="connsiteY20" fmla="*/ 221254 h 452788"/>
              <a:gd name="connsiteX21" fmla="*/ 213390 w 599637"/>
              <a:gd name="connsiteY21" fmla="*/ 260833 h 452788"/>
              <a:gd name="connsiteX22" fmla="*/ 296366 w 599637"/>
              <a:gd name="connsiteY22" fmla="*/ 281083 h 452788"/>
              <a:gd name="connsiteX23" fmla="*/ 429589 w 599637"/>
              <a:gd name="connsiteY23" fmla="*/ 221254 h 452788"/>
              <a:gd name="connsiteX24" fmla="*/ 437426 w 599637"/>
              <a:gd name="connsiteY24" fmla="*/ 220794 h 452788"/>
              <a:gd name="connsiteX25" fmla="*/ 367618 w 599637"/>
              <a:gd name="connsiteY25" fmla="*/ 52332 h 452788"/>
              <a:gd name="connsiteX26" fmla="*/ 373150 w 599637"/>
              <a:gd name="connsiteY26" fmla="*/ 54634 h 452788"/>
              <a:gd name="connsiteX27" fmla="*/ 398273 w 599637"/>
              <a:gd name="connsiteY27" fmla="*/ 63838 h 452788"/>
              <a:gd name="connsiteX28" fmla="*/ 367618 w 599637"/>
              <a:gd name="connsiteY28" fmla="*/ 52332 h 452788"/>
              <a:gd name="connsiteX29" fmla="*/ 282569 w 599637"/>
              <a:gd name="connsiteY29" fmla="*/ 95 h 452788"/>
              <a:gd name="connsiteX30" fmla="*/ 369232 w 599637"/>
              <a:gd name="connsiteY30" fmla="*/ 28860 h 452788"/>
              <a:gd name="connsiteX31" fmla="*/ 462809 w 599637"/>
              <a:gd name="connsiteY31" fmla="*/ 61307 h 452788"/>
              <a:gd name="connsiteX32" fmla="*/ 545784 w 599637"/>
              <a:gd name="connsiteY32" fmla="*/ 83168 h 452788"/>
              <a:gd name="connsiteX33" fmla="*/ 598566 w 599637"/>
              <a:gd name="connsiteY33" fmla="*/ 111473 h 452788"/>
              <a:gd name="connsiteX34" fmla="*/ 596952 w 599637"/>
              <a:gd name="connsiteY34" fmla="*/ 120218 h 452788"/>
              <a:gd name="connsiteX35" fmla="*/ 591190 w 599637"/>
              <a:gd name="connsiteY35" fmla="*/ 128732 h 452788"/>
              <a:gd name="connsiteX36" fmla="*/ 514208 w 599637"/>
              <a:gd name="connsiteY36" fmla="*/ 162560 h 452788"/>
              <a:gd name="connsiteX37" fmla="*/ 524349 w 599637"/>
              <a:gd name="connsiteY37" fmla="*/ 358622 h 452788"/>
              <a:gd name="connsiteX38" fmla="*/ 524349 w 599637"/>
              <a:gd name="connsiteY38" fmla="*/ 358852 h 452788"/>
              <a:gd name="connsiteX39" fmla="*/ 525041 w 599637"/>
              <a:gd name="connsiteY39" fmla="*/ 359542 h 452788"/>
              <a:gd name="connsiteX40" fmla="*/ 497152 w 599637"/>
              <a:gd name="connsiteY40" fmla="*/ 448599 h 452788"/>
              <a:gd name="connsiteX41" fmla="*/ 507524 w 599637"/>
              <a:gd name="connsiteY41" fmla="*/ 351488 h 452788"/>
              <a:gd name="connsiteX42" fmla="*/ 499918 w 599637"/>
              <a:gd name="connsiteY42" fmla="*/ 169233 h 452788"/>
              <a:gd name="connsiteX43" fmla="*/ 431232 w 599637"/>
              <a:gd name="connsiteY43" fmla="*/ 200529 h 452788"/>
              <a:gd name="connsiteX44" fmla="*/ 343417 w 599637"/>
              <a:gd name="connsiteY44" fmla="*/ 238729 h 452788"/>
              <a:gd name="connsiteX45" fmla="*/ 300316 w 599637"/>
              <a:gd name="connsiteY45" fmla="*/ 254608 h 452788"/>
              <a:gd name="connsiteX46" fmla="*/ 289253 w 599637"/>
              <a:gd name="connsiteY46" fmla="*/ 258750 h 452788"/>
              <a:gd name="connsiteX47" fmla="*/ 112700 w 599637"/>
              <a:gd name="connsiteY47" fmla="*/ 181199 h 452788"/>
              <a:gd name="connsiteX48" fmla="*/ 50007 w 599637"/>
              <a:gd name="connsiteY48" fmla="*/ 146221 h 452788"/>
              <a:gd name="connsiteX49" fmla="*/ 2527 w 599637"/>
              <a:gd name="connsiteY49" fmla="*/ 125971 h 452788"/>
              <a:gd name="connsiteX50" fmla="*/ 914 w 599637"/>
              <a:gd name="connsiteY50" fmla="*/ 118607 h 452788"/>
              <a:gd name="connsiteX51" fmla="*/ 3449 w 599637"/>
              <a:gd name="connsiteY51" fmla="*/ 111473 h 452788"/>
              <a:gd name="connsiteX52" fmla="*/ 162024 w 599637"/>
              <a:gd name="connsiteY52" fmla="*/ 50261 h 452788"/>
              <a:gd name="connsiteX53" fmla="*/ 279803 w 599637"/>
              <a:gd name="connsiteY53" fmla="*/ 325 h 452788"/>
              <a:gd name="connsiteX54" fmla="*/ 282569 w 599637"/>
              <a:gd name="connsiteY54" fmla="*/ 95 h 45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99637" h="452788">
                <a:moveTo>
                  <a:pt x="332354" y="225843"/>
                </a:moveTo>
                <a:cubicBezTo>
                  <a:pt x="331201" y="226303"/>
                  <a:pt x="330049" y="226533"/>
                  <a:pt x="328896" y="226993"/>
                </a:cubicBezTo>
                <a:cubicBezTo>
                  <a:pt x="326592" y="228604"/>
                  <a:pt x="324287" y="230215"/>
                  <a:pt x="321982" y="231596"/>
                </a:cubicBezTo>
                <a:cubicBezTo>
                  <a:pt x="321982" y="231826"/>
                  <a:pt x="321982" y="232286"/>
                  <a:pt x="321982" y="232516"/>
                </a:cubicBezTo>
                <a:cubicBezTo>
                  <a:pt x="325439" y="230215"/>
                  <a:pt x="328896" y="227914"/>
                  <a:pt x="332354" y="225843"/>
                </a:cubicBezTo>
                <a:close/>
                <a:moveTo>
                  <a:pt x="437426" y="220794"/>
                </a:moveTo>
                <a:cubicBezTo>
                  <a:pt x="439500" y="220794"/>
                  <a:pt x="441805" y="221944"/>
                  <a:pt x="442957" y="223785"/>
                </a:cubicBezTo>
                <a:cubicBezTo>
                  <a:pt x="449411" y="234831"/>
                  <a:pt x="446415" y="250939"/>
                  <a:pt x="447106" y="263365"/>
                </a:cubicBezTo>
                <a:cubicBezTo>
                  <a:pt x="447798" y="280623"/>
                  <a:pt x="448489" y="297651"/>
                  <a:pt x="449411" y="314910"/>
                </a:cubicBezTo>
                <a:cubicBezTo>
                  <a:pt x="451255" y="341833"/>
                  <a:pt x="461627" y="374279"/>
                  <a:pt x="448489" y="399591"/>
                </a:cubicBezTo>
                <a:cubicBezTo>
                  <a:pt x="448259" y="402583"/>
                  <a:pt x="446645" y="405574"/>
                  <a:pt x="443879" y="406495"/>
                </a:cubicBezTo>
                <a:cubicBezTo>
                  <a:pt x="441114" y="409486"/>
                  <a:pt x="436504" y="409026"/>
                  <a:pt x="434429" y="406495"/>
                </a:cubicBezTo>
                <a:cubicBezTo>
                  <a:pt x="409767" y="404654"/>
                  <a:pt x="385796" y="400742"/>
                  <a:pt x="360673" y="401432"/>
                </a:cubicBezTo>
                <a:cubicBezTo>
                  <a:pt x="330939" y="402353"/>
                  <a:pt x="301437" y="404884"/>
                  <a:pt x="271934" y="406265"/>
                </a:cubicBezTo>
                <a:cubicBezTo>
                  <a:pt x="241048" y="407645"/>
                  <a:pt x="210163" y="410407"/>
                  <a:pt x="179508" y="410637"/>
                </a:cubicBezTo>
                <a:cubicBezTo>
                  <a:pt x="163143" y="410637"/>
                  <a:pt x="138020" y="413168"/>
                  <a:pt x="122116" y="404194"/>
                </a:cubicBezTo>
                <a:cubicBezTo>
                  <a:pt x="120733" y="404194"/>
                  <a:pt x="119119" y="403733"/>
                  <a:pt x="117736" y="402353"/>
                </a:cubicBezTo>
                <a:cubicBezTo>
                  <a:pt x="101602" y="387165"/>
                  <a:pt x="111052" y="351268"/>
                  <a:pt x="112666" y="331938"/>
                </a:cubicBezTo>
                <a:cubicBezTo>
                  <a:pt x="115432" y="296961"/>
                  <a:pt x="109439" y="261984"/>
                  <a:pt x="111052" y="227007"/>
                </a:cubicBezTo>
                <a:cubicBezTo>
                  <a:pt x="111283" y="224245"/>
                  <a:pt x="113127" y="222405"/>
                  <a:pt x="115432" y="221714"/>
                </a:cubicBezTo>
                <a:cubicBezTo>
                  <a:pt x="117045" y="220564"/>
                  <a:pt x="119580" y="220103"/>
                  <a:pt x="122116" y="221254"/>
                </a:cubicBezTo>
                <a:cubicBezTo>
                  <a:pt x="152310" y="235061"/>
                  <a:pt x="182043" y="249788"/>
                  <a:pt x="213390" y="260833"/>
                </a:cubicBezTo>
                <a:cubicBezTo>
                  <a:pt x="238052" y="269578"/>
                  <a:pt x="269860" y="283615"/>
                  <a:pt x="296366" y="281083"/>
                </a:cubicBezTo>
                <a:cubicBezTo>
                  <a:pt x="342694" y="276481"/>
                  <a:pt x="392711" y="248868"/>
                  <a:pt x="429589" y="221254"/>
                </a:cubicBezTo>
                <a:cubicBezTo>
                  <a:pt x="432124" y="219183"/>
                  <a:pt x="435121" y="219413"/>
                  <a:pt x="437426" y="220794"/>
                </a:cubicBezTo>
                <a:close/>
                <a:moveTo>
                  <a:pt x="367618" y="52332"/>
                </a:moveTo>
                <a:cubicBezTo>
                  <a:pt x="369462" y="53023"/>
                  <a:pt x="371306" y="53943"/>
                  <a:pt x="373150" y="54634"/>
                </a:cubicBezTo>
                <a:cubicBezTo>
                  <a:pt x="381447" y="57625"/>
                  <a:pt x="389975" y="60847"/>
                  <a:pt x="398273" y="63838"/>
                </a:cubicBezTo>
                <a:cubicBezTo>
                  <a:pt x="388362" y="59466"/>
                  <a:pt x="377990" y="55324"/>
                  <a:pt x="367618" y="52332"/>
                </a:cubicBezTo>
                <a:close/>
                <a:moveTo>
                  <a:pt x="282569" y="95"/>
                </a:moveTo>
                <a:cubicBezTo>
                  <a:pt x="312762" y="3087"/>
                  <a:pt x="341573" y="16894"/>
                  <a:pt x="369232" y="28860"/>
                </a:cubicBezTo>
                <a:cubicBezTo>
                  <a:pt x="399886" y="41977"/>
                  <a:pt x="430311" y="53483"/>
                  <a:pt x="462809" y="61307"/>
                </a:cubicBezTo>
                <a:cubicBezTo>
                  <a:pt x="490468" y="68211"/>
                  <a:pt x="518817" y="73964"/>
                  <a:pt x="545784" y="83168"/>
                </a:cubicBezTo>
                <a:cubicBezTo>
                  <a:pt x="563301" y="89151"/>
                  <a:pt x="587733" y="95365"/>
                  <a:pt x="598566" y="111473"/>
                </a:cubicBezTo>
                <a:cubicBezTo>
                  <a:pt x="600640" y="114465"/>
                  <a:pt x="599488" y="118147"/>
                  <a:pt x="596952" y="120218"/>
                </a:cubicBezTo>
                <a:cubicBezTo>
                  <a:pt x="596952" y="123669"/>
                  <a:pt x="595108" y="127121"/>
                  <a:pt x="591190" y="128732"/>
                </a:cubicBezTo>
                <a:cubicBezTo>
                  <a:pt x="564915" y="138627"/>
                  <a:pt x="539561" y="150363"/>
                  <a:pt x="514208" y="162560"/>
                </a:cubicBezTo>
                <a:cubicBezTo>
                  <a:pt x="538178" y="195697"/>
                  <a:pt x="525502" y="336300"/>
                  <a:pt x="524349" y="358622"/>
                </a:cubicBezTo>
                <a:cubicBezTo>
                  <a:pt x="524349" y="358622"/>
                  <a:pt x="524349" y="358852"/>
                  <a:pt x="524349" y="358852"/>
                </a:cubicBezTo>
                <a:cubicBezTo>
                  <a:pt x="524580" y="359082"/>
                  <a:pt x="524810" y="359312"/>
                  <a:pt x="525041" y="359542"/>
                </a:cubicBezTo>
                <a:cubicBezTo>
                  <a:pt x="543940" y="388998"/>
                  <a:pt x="558922" y="472301"/>
                  <a:pt x="497152" y="448599"/>
                </a:cubicBezTo>
                <a:cubicBezTo>
                  <a:pt x="454512" y="432260"/>
                  <a:pt x="468571" y="362764"/>
                  <a:pt x="507524" y="351488"/>
                </a:cubicBezTo>
                <a:cubicBezTo>
                  <a:pt x="510750" y="290736"/>
                  <a:pt x="514899" y="228374"/>
                  <a:pt x="499918" y="169233"/>
                </a:cubicBezTo>
                <a:cubicBezTo>
                  <a:pt x="477330" y="180049"/>
                  <a:pt x="454512" y="190864"/>
                  <a:pt x="431232" y="200529"/>
                </a:cubicBezTo>
                <a:cubicBezTo>
                  <a:pt x="402191" y="212496"/>
                  <a:pt x="369923" y="221931"/>
                  <a:pt x="343417" y="238729"/>
                </a:cubicBezTo>
                <a:cubicBezTo>
                  <a:pt x="328896" y="247704"/>
                  <a:pt x="316681" y="256218"/>
                  <a:pt x="300316" y="254608"/>
                </a:cubicBezTo>
                <a:cubicBezTo>
                  <a:pt x="298703" y="258750"/>
                  <a:pt x="294323" y="261741"/>
                  <a:pt x="289253" y="258750"/>
                </a:cubicBezTo>
                <a:cubicBezTo>
                  <a:pt x="233936" y="224692"/>
                  <a:pt x="169630" y="211575"/>
                  <a:pt x="112700" y="181199"/>
                </a:cubicBezTo>
                <a:cubicBezTo>
                  <a:pt x="91495" y="169924"/>
                  <a:pt x="71212" y="157497"/>
                  <a:pt x="50007" y="146221"/>
                </a:cubicBezTo>
                <a:cubicBezTo>
                  <a:pt x="35487" y="138627"/>
                  <a:pt x="15895" y="134715"/>
                  <a:pt x="2527" y="125971"/>
                </a:cubicBezTo>
                <a:cubicBezTo>
                  <a:pt x="222" y="124590"/>
                  <a:pt x="-930" y="120908"/>
                  <a:pt x="914" y="118607"/>
                </a:cubicBezTo>
                <a:cubicBezTo>
                  <a:pt x="-239" y="116076"/>
                  <a:pt x="222" y="112854"/>
                  <a:pt x="3449" y="111473"/>
                </a:cubicBezTo>
                <a:cubicBezTo>
                  <a:pt x="55309" y="88921"/>
                  <a:pt x="111317" y="75574"/>
                  <a:pt x="162024" y="50261"/>
                </a:cubicBezTo>
                <a:cubicBezTo>
                  <a:pt x="199824" y="31391"/>
                  <a:pt x="237624" y="7229"/>
                  <a:pt x="279803" y="325"/>
                </a:cubicBezTo>
                <a:cubicBezTo>
                  <a:pt x="280725" y="95"/>
                  <a:pt x="281647" y="-135"/>
                  <a:pt x="282569" y="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mputer-hand-drawn-tool_57353"/>
          <p:cNvSpPr>
            <a:spLocks noChangeAspect="1"/>
          </p:cNvSpPr>
          <p:nvPr/>
        </p:nvSpPr>
        <p:spPr bwMode="auto">
          <a:xfrm>
            <a:off x="5773922" y="3066493"/>
            <a:ext cx="609685" cy="436354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rner-puzzle-piece_17576"/>
          <p:cNvSpPr>
            <a:spLocks noChangeAspect="1"/>
          </p:cNvSpPr>
          <p:nvPr/>
        </p:nvSpPr>
        <p:spPr bwMode="auto">
          <a:xfrm>
            <a:off x="8910398" y="2991839"/>
            <a:ext cx="451783" cy="609685"/>
          </a:xfrm>
          <a:custGeom>
            <a:avLst/>
            <a:gdLst>
              <a:gd name="T0" fmla="*/ 2672 w 3253"/>
              <a:gd name="T1" fmla="*/ 2339 h 4397"/>
              <a:gd name="T2" fmla="*/ 2974 w 3253"/>
              <a:gd name="T3" fmla="*/ 2463 h 4397"/>
              <a:gd name="T4" fmla="*/ 3152 w 3253"/>
              <a:gd name="T5" fmla="*/ 2497 h 4397"/>
              <a:gd name="T6" fmla="*/ 3253 w 3253"/>
              <a:gd name="T7" fmla="*/ 2346 h 4397"/>
              <a:gd name="T8" fmla="*/ 3253 w 3253"/>
              <a:gd name="T9" fmla="*/ 1308 h 4397"/>
              <a:gd name="T10" fmla="*/ 3089 w 3253"/>
              <a:gd name="T11" fmla="*/ 1144 h 4397"/>
              <a:gd name="T12" fmla="*/ 2281 w 3253"/>
              <a:gd name="T13" fmla="*/ 1144 h 4397"/>
              <a:gd name="T14" fmla="*/ 2385 w 3253"/>
              <a:gd name="T15" fmla="*/ 759 h 4397"/>
              <a:gd name="T16" fmla="*/ 1626 w 3253"/>
              <a:gd name="T17" fmla="*/ 0 h 4397"/>
              <a:gd name="T18" fmla="*/ 868 w 3253"/>
              <a:gd name="T19" fmla="*/ 759 h 4397"/>
              <a:gd name="T20" fmla="*/ 972 w 3253"/>
              <a:gd name="T21" fmla="*/ 1144 h 4397"/>
              <a:gd name="T22" fmla="*/ 164 w 3253"/>
              <a:gd name="T23" fmla="*/ 1144 h 4397"/>
              <a:gd name="T24" fmla="*/ 0 w 3253"/>
              <a:gd name="T25" fmla="*/ 1308 h 4397"/>
              <a:gd name="T26" fmla="*/ 0 w 3253"/>
              <a:gd name="T27" fmla="*/ 4233 h 4397"/>
              <a:gd name="T28" fmla="*/ 164 w 3253"/>
              <a:gd name="T29" fmla="*/ 4397 h 4397"/>
              <a:gd name="T30" fmla="*/ 3089 w 3253"/>
              <a:gd name="T31" fmla="*/ 4397 h 4397"/>
              <a:gd name="T32" fmla="*/ 3253 w 3253"/>
              <a:gd name="T33" fmla="*/ 4233 h 4397"/>
              <a:gd name="T34" fmla="*/ 3253 w 3253"/>
              <a:gd name="T35" fmla="*/ 3194 h 4397"/>
              <a:gd name="T36" fmla="*/ 3152 w 3253"/>
              <a:gd name="T37" fmla="*/ 3043 h 4397"/>
              <a:gd name="T38" fmla="*/ 2974 w 3253"/>
              <a:gd name="T39" fmla="*/ 3077 h 4397"/>
              <a:gd name="T40" fmla="*/ 2672 w 3253"/>
              <a:gd name="T41" fmla="*/ 3201 h 4397"/>
              <a:gd name="T42" fmla="*/ 2241 w 3253"/>
              <a:gd name="T43" fmla="*/ 2770 h 4397"/>
              <a:gd name="T44" fmla="*/ 2672 w 3253"/>
              <a:gd name="T45" fmla="*/ 2339 h 4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53" h="4397">
                <a:moveTo>
                  <a:pt x="2672" y="2339"/>
                </a:moveTo>
                <a:cubicBezTo>
                  <a:pt x="2785" y="2339"/>
                  <a:pt x="2893" y="2383"/>
                  <a:pt x="2974" y="2463"/>
                </a:cubicBezTo>
                <a:cubicBezTo>
                  <a:pt x="3021" y="2509"/>
                  <a:pt x="3091" y="2523"/>
                  <a:pt x="3152" y="2497"/>
                </a:cubicBezTo>
                <a:cubicBezTo>
                  <a:pt x="3213" y="2472"/>
                  <a:pt x="3253" y="2412"/>
                  <a:pt x="3253" y="2346"/>
                </a:cubicBezTo>
                <a:lnTo>
                  <a:pt x="3253" y="1308"/>
                </a:lnTo>
                <a:cubicBezTo>
                  <a:pt x="3253" y="1217"/>
                  <a:pt x="3179" y="1144"/>
                  <a:pt x="3089" y="1144"/>
                </a:cubicBezTo>
                <a:lnTo>
                  <a:pt x="2281" y="1144"/>
                </a:lnTo>
                <a:cubicBezTo>
                  <a:pt x="2348" y="1030"/>
                  <a:pt x="2385" y="897"/>
                  <a:pt x="2385" y="759"/>
                </a:cubicBezTo>
                <a:cubicBezTo>
                  <a:pt x="2385" y="340"/>
                  <a:pt x="2045" y="0"/>
                  <a:pt x="1626" y="0"/>
                </a:cubicBezTo>
                <a:cubicBezTo>
                  <a:pt x="1208" y="0"/>
                  <a:pt x="868" y="340"/>
                  <a:pt x="868" y="759"/>
                </a:cubicBezTo>
                <a:cubicBezTo>
                  <a:pt x="868" y="897"/>
                  <a:pt x="905" y="1030"/>
                  <a:pt x="972" y="1144"/>
                </a:cubicBezTo>
                <a:lnTo>
                  <a:pt x="164" y="1144"/>
                </a:lnTo>
                <a:cubicBezTo>
                  <a:pt x="73" y="1144"/>
                  <a:pt x="0" y="1217"/>
                  <a:pt x="0" y="1308"/>
                </a:cubicBezTo>
                <a:lnTo>
                  <a:pt x="0" y="4233"/>
                </a:lnTo>
                <a:cubicBezTo>
                  <a:pt x="0" y="4323"/>
                  <a:pt x="73" y="4397"/>
                  <a:pt x="164" y="4397"/>
                </a:cubicBezTo>
                <a:lnTo>
                  <a:pt x="3089" y="4397"/>
                </a:lnTo>
                <a:cubicBezTo>
                  <a:pt x="3179" y="4397"/>
                  <a:pt x="3253" y="4323"/>
                  <a:pt x="3253" y="4233"/>
                </a:cubicBezTo>
                <a:lnTo>
                  <a:pt x="3253" y="3194"/>
                </a:lnTo>
                <a:cubicBezTo>
                  <a:pt x="3253" y="3128"/>
                  <a:pt x="3213" y="3068"/>
                  <a:pt x="3152" y="3043"/>
                </a:cubicBezTo>
                <a:cubicBezTo>
                  <a:pt x="3091" y="3017"/>
                  <a:pt x="3021" y="3031"/>
                  <a:pt x="2974" y="3077"/>
                </a:cubicBezTo>
                <a:cubicBezTo>
                  <a:pt x="2893" y="3157"/>
                  <a:pt x="2785" y="3201"/>
                  <a:pt x="2672" y="3201"/>
                </a:cubicBezTo>
                <a:cubicBezTo>
                  <a:pt x="2434" y="3201"/>
                  <a:pt x="2241" y="3008"/>
                  <a:pt x="2241" y="2770"/>
                </a:cubicBezTo>
                <a:cubicBezTo>
                  <a:pt x="2241" y="2533"/>
                  <a:pt x="2434" y="2339"/>
                  <a:pt x="2672" y="23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61423" y="3724275"/>
            <a:ext cx="954107" cy="42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创新点</a:t>
            </a:r>
          </a:p>
        </p:txBody>
      </p:sp>
      <p:sp>
        <p:nvSpPr>
          <p:cNvPr id="18" name="矩形 17"/>
          <p:cNvSpPr/>
          <p:nvPr/>
        </p:nvSpPr>
        <p:spPr>
          <a:xfrm>
            <a:off x="5601711" y="3724275"/>
            <a:ext cx="954107" cy="42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创新点</a:t>
            </a:r>
          </a:p>
        </p:txBody>
      </p:sp>
      <p:sp>
        <p:nvSpPr>
          <p:cNvPr id="19" name="矩形 18"/>
          <p:cNvSpPr/>
          <p:nvPr/>
        </p:nvSpPr>
        <p:spPr>
          <a:xfrm>
            <a:off x="8659236" y="3724275"/>
            <a:ext cx="954107" cy="42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创新点</a:t>
            </a:r>
          </a:p>
        </p:txBody>
      </p:sp>
      <p:sp>
        <p:nvSpPr>
          <p:cNvPr id="20" name="矩形 19"/>
          <p:cNvSpPr/>
          <p:nvPr/>
        </p:nvSpPr>
        <p:spPr>
          <a:xfrm>
            <a:off x="2005667" y="4205494"/>
            <a:ext cx="1943557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请输入你的创新观点方法或理念，请输入你的创新观点方法或理念。</a:t>
            </a:r>
          </a:p>
        </p:txBody>
      </p:sp>
      <p:sp>
        <p:nvSpPr>
          <p:cNvPr id="21" name="矩形 20"/>
          <p:cNvSpPr/>
          <p:nvPr/>
        </p:nvSpPr>
        <p:spPr>
          <a:xfrm>
            <a:off x="5121203" y="4205494"/>
            <a:ext cx="1943557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170715" y="4205494"/>
            <a:ext cx="1943557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3234386-EFDC-4664-96F0-743D5701C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06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D6554-7D96-4A02-B6C5-B1CEE21421FF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66576" y="1874317"/>
            <a:ext cx="10458849" cy="3570807"/>
            <a:chOff x="1060051" y="1874318"/>
            <a:chExt cx="10071898" cy="3109364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FF8641AF-3B8F-4C6C-A948-05F31BF2484D}"/>
                </a:ext>
              </a:extLst>
            </p:cNvPr>
            <p:cNvSpPr/>
            <p:nvPr/>
          </p:nvSpPr>
          <p:spPr>
            <a:xfrm>
              <a:off x="8540652" y="2221631"/>
              <a:ext cx="2591297" cy="2762051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FF8641AF-3B8F-4C6C-A948-05F31BF2484D}"/>
                </a:ext>
              </a:extLst>
            </p:cNvPr>
            <p:cNvSpPr/>
            <p:nvPr/>
          </p:nvSpPr>
          <p:spPr>
            <a:xfrm>
              <a:off x="8261517" y="1874318"/>
              <a:ext cx="2591297" cy="29469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FDEAAFE6-2FAD-4F38-A77C-E3DF28AC45A2}"/>
                </a:ext>
              </a:extLst>
            </p:cNvPr>
            <p:cNvSpPr txBox="1"/>
            <p:nvPr/>
          </p:nvSpPr>
          <p:spPr>
            <a:xfrm>
              <a:off x="8534925" y="2071628"/>
              <a:ext cx="2190515" cy="433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创新点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FC0B83AD-622C-427A-8D95-34CE9C05149D}"/>
                </a:ext>
              </a:extLst>
            </p:cNvPr>
            <p:cNvSpPr/>
            <p:nvPr/>
          </p:nvSpPr>
          <p:spPr>
            <a:xfrm>
              <a:off x="8534925" y="2642654"/>
              <a:ext cx="2069507" cy="2135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请输入你的创新观点方法或理念，请输入你的创新观点方法或理念，请输入你的创新观点方法或理念，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请输入你的创新观点方法或理念。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FF8641AF-3B8F-4C6C-A948-05F31BF2484D}"/>
                </a:ext>
              </a:extLst>
            </p:cNvPr>
            <p:cNvSpPr/>
            <p:nvPr/>
          </p:nvSpPr>
          <p:spPr>
            <a:xfrm>
              <a:off x="4939919" y="2221631"/>
              <a:ext cx="2591297" cy="2762051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FF8641AF-3B8F-4C6C-A948-05F31BF2484D}"/>
                </a:ext>
              </a:extLst>
            </p:cNvPr>
            <p:cNvSpPr/>
            <p:nvPr/>
          </p:nvSpPr>
          <p:spPr>
            <a:xfrm>
              <a:off x="4660784" y="1874318"/>
              <a:ext cx="2591297" cy="29469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FDEAAFE6-2FAD-4F38-A77C-E3DF28AC45A2}"/>
                </a:ext>
              </a:extLst>
            </p:cNvPr>
            <p:cNvSpPr txBox="1"/>
            <p:nvPr/>
          </p:nvSpPr>
          <p:spPr>
            <a:xfrm>
              <a:off x="4934192" y="2071628"/>
              <a:ext cx="2190515" cy="497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创新点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FC0B83AD-622C-427A-8D95-34CE9C05149D}"/>
                </a:ext>
              </a:extLst>
            </p:cNvPr>
            <p:cNvSpPr/>
            <p:nvPr/>
          </p:nvSpPr>
          <p:spPr>
            <a:xfrm>
              <a:off x="4934192" y="2642654"/>
              <a:ext cx="2069507" cy="2135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请输入你的创新观点方法或理念，请输入你的创新观点方法或理念，请输入你的创新观点方法或理念，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请输入你的创新观点方法或理念。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FF8641AF-3B8F-4C6C-A948-05F31BF2484D}"/>
                </a:ext>
              </a:extLst>
            </p:cNvPr>
            <p:cNvSpPr/>
            <p:nvPr/>
          </p:nvSpPr>
          <p:spPr>
            <a:xfrm>
              <a:off x="1339186" y="2221631"/>
              <a:ext cx="2591297" cy="2762051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FF8641AF-3B8F-4C6C-A948-05F31BF2484D}"/>
                </a:ext>
              </a:extLst>
            </p:cNvPr>
            <p:cNvSpPr/>
            <p:nvPr/>
          </p:nvSpPr>
          <p:spPr>
            <a:xfrm>
              <a:off x="1060051" y="1874318"/>
              <a:ext cx="2591297" cy="29469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FDEAAFE6-2FAD-4F38-A77C-E3DF28AC45A2}"/>
                </a:ext>
              </a:extLst>
            </p:cNvPr>
            <p:cNvSpPr txBox="1"/>
            <p:nvPr/>
          </p:nvSpPr>
          <p:spPr>
            <a:xfrm>
              <a:off x="1333459" y="2071628"/>
              <a:ext cx="2190515" cy="433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创新点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FC0B83AD-622C-427A-8D95-34CE9C05149D}"/>
                </a:ext>
              </a:extLst>
            </p:cNvPr>
            <p:cNvSpPr/>
            <p:nvPr/>
          </p:nvSpPr>
          <p:spPr>
            <a:xfrm>
              <a:off x="1333459" y="2642654"/>
              <a:ext cx="2069507" cy="2135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请输入你的创新观点方法或理念，请输入你的创新观点方法或理念，请输入你的创新观点方法或理念，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请输入你的创新观点方法或理念。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7D021242-25DB-40C7-87DB-E49F39CD7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34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5079-27D0-4FBD-946F-DE8798FECCFE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691708" y="1418841"/>
            <a:ext cx="8808585" cy="4439419"/>
            <a:chOff x="1673461" y="1236185"/>
            <a:chExt cx="8808585" cy="4439419"/>
          </a:xfrm>
        </p:grpSpPr>
        <p:sp>
          <p:nvSpPr>
            <p:cNvPr id="24" name="椭圆 23"/>
            <p:cNvSpPr/>
            <p:nvPr/>
          </p:nvSpPr>
          <p:spPr>
            <a:xfrm>
              <a:off x="1673461" y="1832315"/>
              <a:ext cx="958705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673461" y="4206445"/>
              <a:ext cx="958705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880655" y="1236185"/>
              <a:ext cx="8601391" cy="4439419"/>
              <a:chOff x="1880655" y="1236185"/>
              <a:chExt cx="8601391" cy="4439419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100655" y="1236185"/>
                <a:ext cx="3712448" cy="2065289"/>
              </a:xfrm>
              <a:prstGeom prst="roundRect">
                <a:avLst>
                  <a:gd name="adj" fmla="val 10308"/>
                </a:avLst>
              </a:prstGeom>
              <a:noFill/>
              <a:ln w="3175">
                <a:solidFill>
                  <a:schemeClr val="tx1">
                    <a:lumMod val="75000"/>
                    <a:lumOff val="25000"/>
                    <a:alpha val="52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5BCCF"/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3425242" y="1492391"/>
                <a:ext cx="1537001" cy="49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FC0B83AD-622C-427A-8D95-34CE9C05149D}"/>
                  </a:ext>
                </a:extLst>
              </p:cNvPr>
              <p:cNvSpPr/>
              <p:nvPr/>
            </p:nvSpPr>
            <p:spPr>
              <a:xfrm>
                <a:off x="2871903" y="1988968"/>
                <a:ext cx="2801929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请输入你的创新观点方法或理念，请输入你的创新观点方法或理念，请输入你的创新观点方法或理念。</a:t>
                </a:r>
                <a:endPara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6769598" y="1236185"/>
                <a:ext cx="3712448" cy="2065289"/>
              </a:xfrm>
              <a:prstGeom prst="roundRect">
                <a:avLst>
                  <a:gd name="adj" fmla="val 10308"/>
                </a:avLst>
              </a:prstGeom>
              <a:noFill/>
              <a:ln w="3175">
                <a:solidFill>
                  <a:schemeClr val="tx1">
                    <a:lumMod val="75000"/>
                    <a:lumOff val="25000"/>
                    <a:alpha val="52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5BCCF"/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6342404" y="1832315"/>
                <a:ext cx="958705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094185" y="1492391"/>
                <a:ext cx="1537001" cy="49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FC0B83AD-622C-427A-8D95-34CE9C05149D}"/>
                  </a:ext>
                </a:extLst>
              </p:cNvPr>
              <p:cNvSpPr/>
              <p:nvPr/>
            </p:nvSpPr>
            <p:spPr>
              <a:xfrm>
                <a:off x="7540846" y="1988968"/>
                <a:ext cx="2801929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请输入你的创新观点方法或理念，请输入你的创新观点方法或理念，请输入你的创新观点方法或理念。</a:t>
                </a:r>
                <a:endPara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6769598" y="3610315"/>
                <a:ext cx="3712448" cy="2065289"/>
              </a:xfrm>
              <a:prstGeom prst="roundRect">
                <a:avLst>
                  <a:gd name="adj" fmla="val 10308"/>
                </a:avLst>
              </a:prstGeom>
              <a:noFill/>
              <a:ln w="3175">
                <a:solidFill>
                  <a:schemeClr val="tx1">
                    <a:lumMod val="75000"/>
                    <a:lumOff val="25000"/>
                    <a:alpha val="52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5BCCF"/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342404" y="4206445"/>
                <a:ext cx="958705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094185" y="3866521"/>
                <a:ext cx="1537001" cy="49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FC0B83AD-622C-427A-8D95-34CE9C05149D}"/>
                  </a:ext>
                </a:extLst>
              </p:cNvPr>
              <p:cNvSpPr/>
              <p:nvPr/>
            </p:nvSpPr>
            <p:spPr>
              <a:xfrm>
                <a:off x="7540846" y="4363098"/>
                <a:ext cx="2801929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请输入你的创新观点方法或理念，请输入你的创新观点方法或理念，请输入你的创新观点方法或理念。</a:t>
                </a:r>
                <a:endPara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2100655" y="3610315"/>
                <a:ext cx="3712448" cy="2065289"/>
              </a:xfrm>
              <a:prstGeom prst="roundRect">
                <a:avLst>
                  <a:gd name="adj" fmla="val 10308"/>
                </a:avLst>
              </a:prstGeom>
              <a:noFill/>
              <a:ln w="3175">
                <a:solidFill>
                  <a:schemeClr val="tx1">
                    <a:lumMod val="75000"/>
                    <a:lumOff val="25000"/>
                    <a:alpha val="52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5BCCF"/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3425242" y="3866521"/>
                <a:ext cx="1537001" cy="49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FC0B83AD-622C-427A-8D95-34CE9C05149D}"/>
                  </a:ext>
                </a:extLst>
              </p:cNvPr>
              <p:cNvSpPr/>
              <p:nvPr/>
            </p:nvSpPr>
            <p:spPr>
              <a:xfrm>
                <a:off x="2871903" y="4363098"/>
                <a:ext cx="2801929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请输入你的创新观点方法或理念，请输入你的创新观点方法或理念，请输入你的创新观点方法或理念。</a:t>
                </a:r>
                <a:endPara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lightbulb-with-bolt-sign_44446"/>
              <p:cNvSpPr>
                <a:spLocks noChangeAspect="1"/>
              </p:cNvSpPr>
              <p:nvPr/>
            </p:nvSpPr>
            <p:spPr bwMode="auto">
              <a:xfrm>
                <a:off x="6565834" y="4391486"/>
                <a:ext cx="511844" cy="544318"/>
              </a:xfrm>
              <a:custGeom>
                <a:avLst/>
                <a:gdLst>
                  <a:gd name="connsiteX0" fmla="*/ 254274 w 570592"/>
                  <a:gd name="connsiteY0" fmla="*/ 495344 h 606792"/>
                  <a:gd name="connsiteX1" fmla="*/ 254274 w 570592"/>
                  <a:gd name="connsiteY1" fmla="*/ 520211 h 606792"/>
                  <a:gd name="connsiteX2" fmla="*/ 316388 w 570592"/>
                  <a:gd name="connsiteY2" fmla="*/ 520211 h 606792"/>
                  <a:gd name="connsiteX3" fmla="*/ 316388 w 570592"/>
                  <a:gd name="connsiteY3" fmla="*/ 495344 h 606792"/>
                  <a:gd name="connsiteX4" fmla="*/ 462463 w 570592"/>
                  <a:gd name="connsiteY4" fmla="*/ 362283 h 606792"/>
                  <a:gd name="connsiteX5" fmla="*/ 474842 w 570592"/>
                  <a:gd name="connsiteY5" fmla="*/ 365597 h 606792"/>
                  <a:gd name="connsiteX6" fmla="*/ 523225 w 570592"/>
                  <a:gd name="connsiteY6" fmla="*/ 393462 h 606792"/>
                  <a:gd name="connsiteX7" fmla="*/ 534773 w 570592"/>
                  <a:gd name="connsiteY7" fmla="*/ 408449 h 606792"/>
                  <a:gd name="connsiteX8" fmla="*/ 532282 w 570592"/>
                  <a:gd name="connsiteY8" fmla="*/ 427201 h 606792"/>
                  <a:gd name="connsiteX9" fmla="*/ 510846 w 570592"/>
                  <a:gd name="connsiteY9" fmla="*/ 439552 h 606792"/>
                  <a:gd name="connsiteX10" fmla="*/ 498467 w 570592"/>
                  <a:gd name="connsiteY10" fmla="*/ 436238 h 606792"/>
                  <a:gd name="connsiteX11" fmla="*/ 450084 w 570592"/>
                  <a:gd name="connsiteY11" fmla="*/ 408373 h 606792"/>
                  <a:gd name="connsiteX12" fmla="*/ 438536 w 570592"/>
                  <a:gd name="connsiteY12" fmla="*/ 393386 h 606792"/>
                  <a:gd name="connsiteX13" fmla="*/ 441027 w 570592"/>
                  <a:gd name="connsiteY13" fmla="*/ 374634 h 606792"/>
                  <a:gd name="connsiteX14" fmla="*/ 462463 w 570592"/>
                  <a:gd name="connsiteY14" fmla="*/ 362283 h 606792"/>
                  <a:gd name="connsiteX15" fmla="*/ 107993 w 570592"/>
                  <a:gd name="connsiteY15" fmla="*/ 362283 h 606792"/>
                  <a:gd name="connsiteX16" fmla="*/ 129500 w 570592"/>
                  <a:gd name="connsiteY16" fmla="*/ 374634 h 606792"/>
                  <a:gd name="connsiteX17" fmla="*/ 131991 w 570592"/>
                  <a:gd name="connsiteY17" fmla="*/ 393386 h 606792"/>
                  <a:gd name="connsiteX18" fmla="*/ 120445 w 570592"/>
                  <a:gd name="connsiteY18" fmla="*/ 408449 h 606792"/>
                  <a:gd name="connsiteX19" fmla="*/ 72147 w 570592"/>
                  <a:gd name="connsiteY19" fmla="*/ 436238 h 606792"/>
                  <a:gd name="connsiteX20" fmla="*/ 59696 w 570592"/>
                  <a:gd name="connsiteY20" fmla="*/ 439552 h 606792"/>
                  <a:gd name="connsiteX21" fmla="*/ 38264 w 570592"/>
                  <a:gd name="connsiteY21" fmla="*/ 427201 h 606792"/>
                  <a:gd name="connsiteX22" fmla="*/ 47320 w 570592"/>
                  <a:gd name="connsiteY22" fmla="*/ 393462 h 606792"/>
                  <a:gd name="connsiteX23" fmla="*/ 95617 w 570592"/>
                  <a:gd name="connsiteY23" fmla="*/ 365672 h 606792"/>
                  <a:gd name="connsiteX24" fmla="*/ 107993 w 570592"/>
                  <a:gd name="connsiteY24" fmla="*/ 362283 h 606792"/>
                  <a:gd name="connsiteX25" fmla="*/ 489992 w 570592"/>
                  <a:gd name="connsiteY25" fmla="*/ 260034 h 606792"/>
                  <a:gd name="connsiteX26" fmla="*/ 545838 w 570592"/>
                  <a:gd name="connsiteY26" fmla="*/ 260034 h 606792"/>
                  <a:gd name="connsiteX27" fmla="*/ 570592 w 570592"/>
                  <a:gd name="connsiteY27" fmla="*/ 284840 h 606792"/>
                  <a:gd name="connsiteX28" fmla="*/ 545838 w 570592"/>
                  <a:gd name="connsiteY28" fmla="*/ 309571 h 606792"/>
                  <a:gd name="connsiteX29" fmla="*/ 489992 w 570592"/>
                  <a:gd name="connsiteY29" fmla="*/ 309571 h 606792"/>
                  <a:gd name="connsiteX30" fmla="*/ 465238 w 570592"/>
                  <a:gd name="connsiteY30" fmla="*/ 284840 h 606792"/>
                  <a:gd name="connsiteX31" fmla="*/ 489992 w 570592"/>
                  <a:gd name="connsiteY31" fmla="*/ 260034 h 606792"/>
                  <a:gd name="connsiteX32" fmla="*/ 24829 w 570592"/>
                  <a:gd name="connsiteY32" fmla="*/ 260034 h 606792"/>
                  <a:gd name="connsiteX33" fmla="*/ 80600 w 570592"/>
                  <a:gd name="connsiteY33" fmla="*/ 260034 h 606792"/>
                  <a:gd name="connsiteX34" fmla="*/ 105354 w 570592"/>
                  <a:gd name="connsiteY34" fmla="*/ 284840 h 606792"/>
                  <a:gd name="connsiteX35" fmla="*/ 80600 w 570592"/>
                  <a:gd name="connsiteY35" fmla="*/ 309571 h 606792"/>
                  <a:gd name="connsiteX36" fmla="*/ 24829 w 570592"/>
                  <a:gd name="connsiteY36" fmla="*/ 309571 h 606792"/>
                  <a:gd name="connsiteX37" fmla="*/ 0 w 570592"/>
                  <a:gd name="connsiteY37" fmla="*/ 284840 h 606792"/>
                  <a:gd name="connsiteX38" fmla="*/ 24829 w 570592"/>
                  <a:gd name="connsiteY38" fmla="*/ 260034 h 606792"/>
                  <a:gd name="connsiteX39" fmla="*/ 285185 w 570592"/>
                  <a:gd name="connsiteY39" fmla="*/ 185305 h 606792"/>
                  <a:gd name="connsiteX40" fmla="*/ 325864 w 570592"/>
                  <a:gd name="connsiteY40" fmla="*/ 185305 h 606792"/>
                  <a:gd name="connsiteX41" fmla="*/ 331902 w 570592"/>
                  <a:gd name="connsiteY41" fmla="*/ 193972 h 606792"/>
                  <a:gd name="connsiteX42" fmla="*/ 308506 w 570592"/>
                  <a:gd name="connsiteY42" fmla="*/ 257959 h 606792"/>
                  <a:gd name="connsiteX43" fmla="*/ 314543 w 570592"/>
                  <a:gd name="connsiteY43" fmla="*/ 266626 h 606792"/>
                  <a:gd name="connsiteX44" fmla="*/ 328959 w 570592"/>
                  <a:gd name="connsiteY44" fmla="*/ 266626 h 606792"/>
                  <a:gd name="connsiteX45" fmla="*/ 332657 w 570592"/>
                  <a:gd name="connsiteY45" fmla="*/ 274012 h 606792"/>
                  <a:gd name="connsiteX46" fmla="*/ 253487 w 570592"/>
                  <a:gd name="connsiteY46" fmla="*/ 378395 h 606792"/>
                  <a:gd name="connsiteX47" fmla="*/ 249109 w 570592"/>
                  <a:gd name="connsiteY47" fmla="*/ 376586 h 606792"/>
                  <a:gd name="connsiteX48" fmla="*/ 257336 w 570592"/>
                  <a:gd name="connsiteY48" fmla="*/ 313580 h 606792"/>
                  <a:gd name="connsiteX49" fmla="*/ 249260 w 570592"/>
                  <a:gd name="connsiteY49" fmla="*/ 304385 h 606792"/>
                  <a:gd name="connsiteX50" fmla="*/ 241562 w 570592"/>
                  <a:gd name="connsiteY50" fmla="*/ 304385 h 606792"/>
                  <a:gd name="connsiteX51" fmla="*/ 235524 w 570592"/>
                  <a:gd name="connsiteY51" fmla="*/ 295718 h 606792"/>
                  <a:gd name="connsiteX52" fmla="*/ 272732 w 570592"/>
                  <a:gd name="connsiteY52" fmla="*/ 193972 h 606792"/>
                  <a:gd name="connsiteX53" fmla="*/ 285185 w 570592"/>
                  <a:gd name="connsiteY53" fmla="*/ 185305 h 606792"/>
                  <a:gd name="connsiteX54" fmla="*/ 285293 w 570592"/>
                  <a:gd name="connsiteY54" fmla="*/ 160925 h 606792"/>
                  <a:gd name="connsiteX55" fmla="*/ 161215 w 570592"/>
                  <a:gd name="connsiteY55" fmla="*/ 284882 h 606792"/>
                  <a:gd name="connsiteX56" fmla="*/ 230273 w 570592"/>
                  <a:gd name="connsiteY56" fmla="*/ 395199 h 606792"/>
                  <a:gd name="connsiteX57" fmla="*/ 250877 w 570592"/>
                  <a:gd name="connsiteY57" fmla="*/ 405447 h 606792"/>
                  <a:gd name="connsiteX58" fmla="*/ 254274 w 570592"/>
                  <a:gd name="connsiteY58" fmla="*/ 407105 h 606792"/>
                  <a:gd name="connsiteX59" fmla="*/ 254274 w 570592"/>
                  <a:gd name="connsiteY59" fmla="*/ 410948 h 606792"/>
                  <a:gd name="connsiteX60" fmla="*/ 254274 w 570592"/>
                  <a:gd name="connsiteY60" fmla="*/ 445912 h 606792"/>
                  <a:gd name="connsiteX61" fmla="*/ 316388 w 570592"/>
                  <a:gd name="connsiteY61" fmla="*/ 445912 h 606792"/>
                  <a:gd name="connsiteX62" fmla="*/ 316388 w 570592"/>
                  <a:gd name="connsiteY62" fmla="*/ 410948 h 606792"/>
                  <a:gd name="connsiteX63" fmla="*/ 316388 w 570592"/>
                  <a:gd name="connsiteY63" fmla="*/ 407105 h 606792"/>
                  <a:gd name="connsiteX64" fmla="*/ 319785 w 570592"/>
                  <a:gd name="connsiteY64" fmla="*/ 405447 h 606792"/>
                  <a:gd name="connsiteX65" fmla="*/ 340313 w 570592"/>
                  <a:gd name="connsiteY65" fmla="*/ 395199 h 606792"/>
                  <a:gd name="connsiteX66" fmla="*/ 409371 w 570592"/>
                  <a:gd name="connsiteY66" fmla="*/ 284882 h 606792"/>
                  <a:gd name="connsiteX67" fmla="*/ 285293 w 570592"/>
                  <a:gd name="connsiteY67" fmla="*/ 160925 h 606792"/>
                  <a:gd name="connsiteX68" fmla="*/ 510845 w 570592"/>
                  <a:gd name="connsiteY68" fmla="*/ 130052 h 606792"/>
                  <a:gd name="connsiteX69" fmla="*/ 532282 w 570592"/>
                  <a:gd name="connsiteY69" fmla="*/ 142414 h 606792"/>
                  <a:gd name="connsiteX70" fmla="*/ 534773 w 570592"/>
                  <a:gd name="connsiteY70" fmla="*/ 161184 h 606792"/>
                  <a:gd name="connsiteX71" fmla="*/ 523224 w 570592"/>
                  <a:gd name="connsiteY71" fmla="*/ 176185 h 606792"/>
                  <a:gd name="connsiteX72" fmla="*/ 474839 w 570592"/>
                  <a:gd name="connsiteY72" fmla="*/ 204075 h 606792"/>
                  <a:gd name="connsiteX73" fmla="*/ 462460 w 570592"/>
                  <a:gd name="connsiteY73" fmla="*/ 207392 h 606792"/>
                  <a:gd name="connsiteX74" fmla="*/ 441098 w 570592"/>
                  <a:gd name="connsiteY74" fmla="*/ 195030 h 606792"/>
                  <a:gd name="connsiteX75" fmla="*/ 438532 w 570592"/>
                  <a:gd name="connsiteY75" fmla="*/ 176260 h 606792"/>
                  <a:gd name="connsiteX76" fmla="*/ 450081 w 570592"/>
                  <a:gd name="connsiteY76" fmla="*/ 161259 h 606792"/>
                  <a:gd name="connsiteX77" fmla="*/ 498541 w 570592"/>
                  <a:gd name="connsiteY77" fmla="*/ 133293 h 606792"/>
                  <a:gd name="connsiteX78" fmla="*/ 510845 w 570592"/>
                  <a:gd name="connsiteY78" fmla="*/ 130052 h 606792"/>
                  <a:gd name="connsiteX79" fmla="*/ 59770 w 570592"/>
                  <a:gd name="connsiteY79" fmla="*/ 129981 h 606792"/>
                  <a:gd name="connsiteX80" fmla="*/ 72070 w 570592"/>
                  <a:gd name="connsiteY80" fmla="*/ 133297 h 606792"/>
                  <a:gd name="connsiteX81" fmla="*/ 120440 w 570592"/>
                  <a:gd name="connsiteY81" fmla="*/ 161262 h 606792"/>
                  <a:gd name="connsiteX82" fmla="*/ 132061 w 570592"/>
                  <a:gd name="connsiteY82" fmla="*/ 176261 h 606792"/>
                  <a:gd name="connsiteX83" fmla="*/ 129571 w 570592"/>
                  <a:gd name="connsiteY83" fmla="*/ 195030 h 606792"/>
                  <a:gd name="connsiteX84" fmla="*/ 108064 w 570592"/>
                  <a:gd name="connsiteY84" fmla="*/ 207391 h 606792"/>
                  <a:gd name="connsiteX85" fmla="*/ 95689 w 570592"/>
                  <a:gd name="connsiteY85" fmla="*/ 204075 h 606792"/>
                  <a:gd name="connsiteX86" fmla="*/ 47319 w 570592"/>
                  <a:gd name="connsiteY86" fmla="*/ 176186 h 606792"/>
                  <a:gd name="connsiteX87" fmla="*/ 38263 w 570592"/>
                  <a:gd name="connsiteY87" fmla="*/ 142418 h 606792"/>
                  <a:gd name="connsiteX88" fmla="*/ 59770 w 570592"/>
                  <a:gd name="connsiteY88" fmla="*/ 129981 h 606792"/>
                  <a:gd name="connsiteX89" fmla="*/ 285293 w 570592"/>
                  <a:gd name="connsiteY89" fmla="*/ 111493 h 606792"/>
                  <a:gd name="connsiteX90" fmla="*/ 458957 w 570592"/>
                  <a:gd name="connsiteY90" fmla="*/ 284882 h 606792"/>
                  <a:gd name="connsiteX91" fmla="*/ 365899 w 570592"/>
                  <a:gd name="connsiteY91" fmla="*/ 437623 h 606792"/>
                  <a:gd name="connsiteX92" fmla="*/ 365899 w 570592"/>
                  <a:gd name="connsiteY92" fmla="*/ 526390 h 606792"/>
                  <a:gd name="connsiteX93" fmla="*/ 328313 w 570592"/>
                  <a:gd name="connsiteY93" fmla="*/ 569266 h 606792"/>
                  <a:gd name="connsiteX94" fmla="*/ 285293 w 570592"/>
                  <a:gd name="connsiteY94" fmla="*/ 606792 h 606792"/>
                  <a:gd name="connsiteX95" fmla="*/ 242349 w 570592"/>
                  <a:gd name="connsiteY95" fmla="*/ 569266 h 606792"/>
                  <a:gd name="connsiteX96" fmla="*/ 204688 w 570592"/>
                  <a:gd name="connsiteY96" fmla="*/ 526314 h 606792"/>
                  <a:gd name="connsiteX97" fmla="*/ 204688 w 570592"/>
                  <a:gd name="connsiteY97" fmla="*/ 437623 h 606792"/>
                  <a:gd name="connsiteX98" fmla="*/ 111705 w 570592"/>
                  <a:gd name="connsiteY98" fmla="*/ 284882 h 606792"/>
                  <a:gd name="connsiteX99" fmla="*/ 285293 w 570592"/>
                  <a:gd name="connsiteY99" fmla="*/ 111493 h 606792"/>
                  <a:gd name="connsiteX100" fmla="*/ 415515 w 570592"/>
                  <a:gd name="connsiteY100" fmla="*/ 34859 h 606792"/>
                  <a:gd name="connsiteX101" fmla="*/ 427892 w 570592"/>
                  <a:gd name="connsiteY101" fmla="*/ 38099 h 606792"/>
                  <a:gd name="connsiteX102" fmla="*/ 439439 w 570592"/>
                  <a:gd name="connsiteY102" fmla="*/ 53171 h 606792"/>
                  <a:gd name="connsiteX103" fmla="*/ 436949 w 570592"/>
                  <a:gd name="connsiteY103" fmla="*/ 71859 h 606792"/>
                  <a:gd name="connsiteX104" fmla="*/ 409024 w 570592"/>
                  <a:gd name="connsiteY104" fmla="*/ 120163 h 606792"/>
                  <a:gd name="connsiteX105" fmla="*/ 387590 w 570592"/>
                  <a:gd name="connsiteY105" fmla="*/ 132522 h 606792"/>
                  <a:gd name="connsiteX106" fmla="*/ 375213 w 570592"/>
                  <a:gd name="connsiteY106" fmla="*/ 129206 h 606792"/>
                  <a:gd name="connsiteX107" fmla="*/ 363666 w 570592"/>
                  <a:gd name="connsiteY107" fmla="*/ 114210 h 606792"/>
                  <a:gd name="connsiteX108" fmla="*/ 366156 w 570592"/>
                  <a:gd name="connsiteY108" fmla="*/ 95446 h 606792"/>
                  <a:gd name="connsiteX109" fmla="*/ 394081 w 570592"/>
                  <a:gd name="connsiteY109" fmla="*/ 47142 h 606792"/>
                  <a:gd name="connsiteX110" fmla="*/ 415515 w 570592"/>
                  <a:gd name="connsiteY110" fmla="*/ 34859 h 606792"/>
                  <a:gd name="connsiteX111" fmla="*/ 155005 w 570592"/>
                  <a:gd name="connsiteY111" fmla="*/ 34789 h 606792"/>
                  <a:gd name="connsiteX112" fmla="*/ 176517 w 570592"/>
                  <a:gd name="connsiteY112" fmla="*/ 47148 h 606792"/>
                  <a:gd name="connsiteX113" fmla="*/ 204370 w 570592"/>
                  <a:gd name="connsiteY113" fmla="*/ 95376 h 606792"/>
                  <a:gd name="connsiteX114" fmla="*/ 206860 w 570592"/>
                  <a:gd name="connsiteY114" fmla="*/ 114140 h 606792"/>
                  <a:gd name="connsiteX115" fmla="*/ 195236 w 570592"/>
                  <a:gd name="connsiteY115" fmla="*/ 129136 h 606792"/>
                  <a:gd name="connsiteX116" fmla="*/ 182933 w 570592"/>
                  <a:gd name="connsiteY116" fmla="*/ 132452 h 606792"/>
                  <a:gd name="connsiteX117" fmla="*/ 161421 w 570592"/>
                  <a:gd name="connsiteY117" fmla="*/ 120093 h 606792"/>
                  <a:gd name="connsiteX118" fmla="*/ 133568 w 570592"/>
                  <a:gd name="connsiteY118" fmla="*/ 71865 h 606792"/>
                  <a:gd name="connsiteX119" fmla="*/ 131078 w 570592"/>
                  <a:gd name="connsiteY119" fmla="*/ 53176 h 606792"/>
                  <a:gd name="connsiteX120" fmla="*/ 142626 w 570592"/>
                  <a:gd name="connsiteY120" fmla="*/ 38180 h 606792"/>
                  <a:gd name="connsiteX121" fmla="*/ 155005 w 570592"/>
                  <a:gd name="connsiteY121" fmla="*/ 34789 h 606792"/>
                  <a:gd name="connsiteX122" fmla="*/ 285297 w 570592"/>
                  <a:gd name="connsiteY122" fmla="*/ 0 h 606792"/>
                  <a:gd name="connsiteX123" fmla="*/ 310065 w 570592"/>
                  <a:gd name="connsiteY123" fmla="*/ 24721 h 606792"/>
                  <a:gd name="connsiteX124" fmla="*/ 310065 w 570592"/>
                  <a:gd name="connsiteY124" fmla="*/ 80492 h 606792"/>
                  <a:gd name="connsiteX125" fmla="*/ 285297 w 570592"/>
                  <a:gd name="connsiteY125" fmla="*/ 105213 h 606792"/>
                  <a:gd name="connsiteX126" fmla="*/ 260528 w 570592"/>
                  <a:gd name="connsiteY126" fmla="*/ 80492 h 606792"/>
                  <a:gd name="connsiteX127" fmla="*/ 260528 w 570592"/>
                  <a:gd name="connsiteY127" fmla="*/ 24721 h 606792"/>
                  <a:gd name="connsiteX128" fmla="*/ 285297 w 570592"/>
                  <a:gd name="connsiteY128" fmla="*/ 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570592" h="606792">
                    <a:moveTo>
                      <a:pt x="254274" y="495344"/>
                    </a:moveTo>
                    <a:lnTo>
                      <a:pt x="254274" y="520211"/>
                    </a:lnTo>
                    <a:lnTo>
                      <a:pt x="316388" y="520211"/>
                    </a:lnTo>
                    <a:lnTo>
                      <a:pt x="316388" y="495344"/>
                    </a:lnTo>
                    <a:close/>
                    <a:moveTo>
                      <a:pt x="462463" y="362283"/>
                    </a:moveTo>
                    <a:cubicBezTo>
                      <a:pt x="466841" y="362283"/>
                      <a:pt x="471068" y="363413"/>
                      <a:pt x="474842" y="365597"/>
                    </a:cubicBezTo>
                    <a:lnTo>
                      <a:pt x="523225" y="393462"/>
                    </a:lnTo>
                    <a:cubicBezTo>
                      <a:pt x="528961" y="396775"/>
                      <a:pt x="533112" y="402122"/>
                      <a:pt x="534773" y="408449"/>
                    </a:cubicBezTo>
                    <a:cubicBezTo>
                      <a:pt x="536509" y="414850"/>
                      <a:pt x="535603" y="421553"/>
                      <a:pt x="532282" y="427201"/>
                    </a:cubicBezTo>
                    <a:cubicBezTo>
                      <a:pt x="527904" y="434883"/>
                      <a:pt x="519677" y="439552"/>
                      <a:pt x="510846" y="439552"/>
                    </a:cubicBezTo>
                    <a:cubicBezTo>
                      <a:pt x="506543" y="439552"/>
                      <a:pt x="502241" y="438422"/>
                      <a:pt x="498467" y="436238"/>
                    </a:cubicBezTo>
                    <a:lnTo>
                      <a:pt x="450084" y="408373"/>
                    </a:lnTo>
                    <a:cubicBezTo>
                      <a:pt x="444348" y="405060"/>
                      <a:pt x="440272" y="399788"/>
                      <a:pt x="438536" y="393386"/>
                    </a:cubicBezTo>
                    <a:cubicBezTo>
                      <a:pt x="436800" y="386985"/>
                      <a:pt x="437706" y="380358"/>
                      <a:pt x="441027" y="374634"/>
                    </a:cubicBezTo>
                    <a:cubicBezTo>
                      <a:pt x="445405" y="367028"/>
                      <a:pt x="453632" y="362283"/>
                      <a:pt x="462463" y="362283"/>
                    </a:cubicBezTo>
                    <a:close/>
                    <a:moveTo>
                      <a:pt x="107993" y="362283"/>
                    </a:moveTo>
                    <a:cubicBezTo>
                      <a:pt x="116822" y="362283"/>
                      <a:pt x="125048" y="367028"/>
                      <a:pt x="129500" y="374634"/>
                    </a:cubicBezTo>
                    <a:cubicBezTo>
                      <a:pt x="132821" y="380358"/>
                      <a:pt x="133651" y="387060"/>
                      <a:pt x="131991" y="393386"/>
                    </a:cubicBezTo>
                    <a:cubicBezTo>
                      <a:pt x="130255" y="399788"/>
                      <a:pt x="126180" y="405135"/>
                      <a:pt x="120445" y="408449"/>
                    </a:cubicBezTo>
                    <a:lnTo>
                      <a:pt x="72147" y="436238"/>
                    </a:lnTo>
                    <a:cubicBezTo>
                      <a:pt x="68374" y="438422"/>
                      <a:pt x="64073" y="439552"/>
                      <a:pt x="59696" y="439552"/>
                    </a:cubicBezTo>
                    <a:cubicBezTo>
                      <a:pt x="50942" y="439552"/>
                      <a:pt x="42716" y="434883"/>
                      <a:pt x="38264" y="427201"/>
                    </a:cubicBezTo>
                    <a:cubicBezTo>
                      <a:pt x="31472" y="415453"/>
                      <a:pt x="35472" y="400315"/>
                      <a:pt x="47320" y="393462"/>
                    </a:cubicBezTo>
                    <a:lnTo>
                      <a:pt x="95617" y="365672"/>
                    </a:lnTo>
                    <a:cubicBezTo>
                      <a:pt x="99390" y="363488"/>
                      <a:pt x="103692" y="362283"/>
                      <a:pt x="107993" y="362283"/>
                    </a:cubicBezTo>
                    <a:close/>
                    <a:moveTo>
                      <a:pt x="489992" y="260034"/>
                    </a:moveTo>
                    <a:lnTo>
                      <a:pt x="545838" y="260034"/>
                    </a:lnTo>
                    <a:cubicBezTo>
                      <a:pt x="559498" y="260034"/>
                      <a:pt x="570592" y="271193"/>
                      <a:pt x="570592" y="284840"/>
                    </a:cubicBezTo>
                    <a:cubicBezTo>
                      <a:pt x="570592" y="298487"/>
                      <a:pt x="559498" y="309571"/>
                      <a:pt x="545838" y="309571"/>
                    </a:cubicBezTo>
                    <a:lnTo>
                      <a:pt x="489992" y="309571"/>
                    </a:lnTo>
                    <a:cubicBezTo>
                      <a:pt x="476332" y="309571"/>
                      <a:pt x="465238" y="298487"/>
                      <a:pt x="465238" y="284840"/>
                    </a:cubicBezTo>
                    <a:cubicBezTo>
                      <a:pt x="465238" y="271193"/>
                      <a:pt x="476332" y="260034"/>
                      <a:pt x="489992" y="260034"/>
                    </a:cubicBezTo>
                    <a:close/>
                    <a:moveTo>
                      <a:pt x="24829" y="260034"/>
                    </a:moveTo>
                    <a:lnTo>
                      <a:pt x="80600" y="260034"/>
                    </a:lnTo>
                    <a:cubicBezTo>
                      <a:pt x="94260" y="260034"/>
                      <a:pt x="105354" y="271193"/>
                      <a:pt x="105354" y="284840"/>
                    </a:cubicBezTo>
                    <a:cubicBezTo>
                      <a:pt x="105354" y="298412"/>
                      <a:pt x="94260" y="309571"/>
                      <a:pt x="80600" y="309571"/>
                    </a:cubicBezTo>
                    <a:lnTo>
                      <a:pt x="24829" y="309571"/>
                    </a:lnTo>
                    <a:cubicBezTo>
                      <a:pt x="11169" y="309571"/>
                      <a:pt x="0" y="298487"/>
                      <a:pt x="0" y="284840"/>
                    </a:cubicBezTo>
                    <a:cubicBezTo>
                      <a:pt x="0" y="271193"/>
                      <a:pt x="11169" y="260034"/>
                      <a:pt x="24829" y="260034"/>
                    </a:cubicBezTo>
                    <a:close/>
                    <a:moveTo>
                      <a:pt x="285185" y="185305"/>
                    </a:moveTo>
                    <a:lnTo>
                      <a:pt x="325864" y="185305"/>
                    </a:lnTo>
                    <a:cubicBezTo>
                      <a:pt x="330996" y="185305"/>
                      <a:pt x="333713" y="189224"/>
                      <a:pt x="331902" y="193972"/>
                    </a:cubicBezTo>
                    <a:lnTo>
                      <a:pt x="308506" y="257959"/>
                    </a:lnTo>
                    <a:cubicBezTo>
                      <a:pt x="306770" y="262782"/>
                      <a:pt x="309487" y="266626"/>
                      <a:pt x="314543" y="266626"/>
                    </a:cubicBezTo>
                    <a:lnTo>
                      <a:pt x="328959" y="266626"/>
                    </a:lnTo>
                    <a:cubicBezTo>
                      <a:pt x="334091" y="266626"/>
                      <a:pt x="335751" y="269942"/>
                      <a:pt x="332657" y="274012"/>
                    </a:cubicBezTo>
                    <a:lnTo>
                      <a:pt x="253487" y="378395"/>
                    </a:lnTo>
                    <a:cubicBezTo>
                      <a:pt x="250392" y="382465"/>
                      <a:pt x="248430" y="381636"/>
                      <a:pt x="249109" y="376586"/>
                    </a:cubicBezTo>
                    <a:lnTo>
                      <a:pt x="257336" y="313580"/>
                    </a:lnTo>
                    <a:cubicBezTo>
                      <a:pt x="258015" y="308530"/>
                      <a:pt x="254392" y="304385"/>
                      <a:pt x="249260" y="304385"/>
                    </a:cubicBezTo>
                    <a:lnTo>
                      <a:pt x="241562" y="304385"/>
                    </a:lnTo>
                    <a:cubicBezTo>
                      <a:pt x="236430" y="304385"/>
                      <a:pt x="233713" y="300541"/>
                      <a:pt x="235524" y="295718"/>
                    </a:cubicBezTo>
                    <a:lnTo>
                      <a:pt x="272732" y="193972"/>
                    </a:lnTo>
                    <a:cubicBezTo>
                      <a:pt x="274543" y="189224"/>
                      <a:pt x="280053" y="185305"/>
                      <a:pt x="285185" y="185305"/>
                    </a:cubicBezTo>
                    <a:close/>
                    <a:moveTo>
                      <a:pt x="285293" y="160925"/>
                    </a:moveTo>
                    <a:cubicBezTo>
                      <a:pt x="216915" y="160925"/>
                      <a:pt x="161215" y="216536"/>
                      <a:pt x="161215" y="284882"/>
                    </a:cubicBezTo>
                    <a:cubicBezTo>
                      <a:pt x="161215" y="331601"/>
                      <a:pt x="187706" y="373874"/>
                      <a:pt x="230273" y="395199"/>
                    </a:cubicBezTo>
                    <a:lnTo>
                      <a:pt x="250877" y="405447"/>
                    </a:lnTo>
                    <a:lnTo>
                      <a:pt x="254274" y="407105"/>
                    </a:lnTo>
                    <a:lnTo>
                      <a:pt x="254274" y="410948"/>
                    </a:lnTo>
                    <a:lnTo>
                      <a:pt x="254274" y="445912"/>
                    </a:lnTo>
                    <a:lnTo>
                      <a:pt x="316388" y="445912"/>
                    </a:lnTo>
                    <a:lnTo>
                      <a:pt x="316388" y="410948"/>
                    </a:lnTo>
                    <a:lnTo>
                      <a:pt x="316388" y="407105"/>
                    </a:lnTo>
                    <a:lnTo>
                      <a:pt x="319785" y="405447"/>
                    </a:lnTo>
                    <a:lnTo>
                      <a:pt x="340313" y="395199"/>
                    </a:lnTo>
                    <a:cubicBezTo>
                      <a:pt x="382956" y="373874"/>
                      <a:pt x="409371" y="331601"/>
                      <a:pt x="409371" y="284882"/>
                    </a:cubicBezTo>
                    <a:cubicBezTo>
                      <a:pt x="409371" y="216536"/>
                      <a:pt x="353747" y="160925"/>
                      <a:pt x="285293" y="160925"/>
                    </a:cubicBezTo>
                    <a:close/>
                    <a:moveTo>
                      <a:pt x="510845" y="130052"/>
                    </a:moveTo>
                    <a:cubicBezTo>
                      <a:pt x="519752" y="130052"/>
                      <a:pt x="527979" y="134801"/>
                      <a:pt x="532282" y="142414"/>
                    </a:cubicBezTo>
                    <a:cubicBezTo>
                      <a:pt x="535603" y="148143"/>
                      <a:pt x="536509" y="154777"/>
                      <a:pt x="534773" y="161184"/>
                    </a:cubicBezTo>
                    <a:cubicBezTo>
                      <a:pt x="533112" y="167516"/>
                      <a:pt x="528961" y="172868"/>
                      <a:pt x="523224" y="176185"/>
                    </a:cubicBezTo>
                    <a:lnTo>
                      <a:pt x="474839" y="204075"/>
                    </a:lnTo>
                    <a:cubicBezTo>
                      <a:pt x="471065" y="206261"/>
                      <a:pt x="466762" y="207392"/>
                      <a:pt x="462460" y="207392"/>
                    </a:cubicBezTo>
                    <a:cubicBezTo>
                      <a:pt x="453628" y="207392"/>
                      <a:pt x="445401" y="202643"/>
                      <a:pt x="441098" y="195030"/>
                    </a:cubicBezTo>
                    <a:cubicBezTo>
                      <a:pt x="437777" y="189301"/>
                      <a:pt x="436871" y="182667"/>
                      <a:pt x="438532" y="176260"/>
                    </a:cubicBezTo>
                    <a:cubicBezTo>
                      <a:pt x="440268" y="169853"/>
                      <a:pt x="444419" y="164501"/>
                      <a:pt x="450081" y="161259"/>
                    </a:cubicBezTo>
                    <a:lnTo>
                      <a:pt x="498541" y="133293"/>
                    </a:lnTo>
                    <a:cubicBezTo>
                      <a:pt x="502315" y="131183"/>
                      <a:pt x="506542" y="130052"/>
                      <a:pt x="510845" y="130052"/>
                    </a:cubicBezTo>
                    <a:close/>
                    <a:moveTo>
                      <a:pt x="59770" y="129981"/>
                    </a:moveTo>
                    <a:cubicBezTo>
                      <a:pt x="64071" y="129981"/>
                      <a:pt x="68297" y="131187"/>
                      <a:pt x="72070" y="133297"/>
                    </a:cubicBezTo>
                    <a:lnTo>
                      <a:pt x="120440" y="161262"/>
                    </a:lnTo>
                    <a:cubicBezTo>
                      <a:pt x="126175" y="164578"/>
                      <a:pt x="130325" y="169854"/>
                      <a:pt x="132061" y="176261"/>
                    </a:cubicBezTo>
                    <a:cubicBezTo>
                      <a:pt x="133721" y="182668"/>
                      <a:pt x="132891" y="189301"/>
                      <a:pt x="129571" y="195030"/>
                    </a:cubicBezTo>
                    <a:cubicBezTo>
                      <a:pt x="125119" y="202642"/>
                      <a:pt x="116893" y="207391"/>
                      <a:pt x="108064" y="207391"/>
                    </a:cubicBezTo>
                    <a:cubicBezTo>
                      <a:pt x="103763" y="207391"/>
                      <a:pt x="99462" y="206260"/>
                      <a:pt x="95689" y="204075"/>
                    </a:cubicBezTo>
                    <a:lnTo>
                      <a:pt x="47319" y="176186"/>
                    </a:lnTo>
                    <a:cubicBezTo>
                      <a:pt x="35547" y="169327"/>
                      <a:pt x="31472" y="154176"/>
                      <a:pt x="38263" y="142418"/>
                    </a:cubicBezTo>
                    <a:cubicBezTo>
                      <a:pt x="42640" y="134730"/>
                      <a:pt x="50865" y="129981"/>
                      <a:pt x="59770" y="129981"/>
                    </a:cubicBezTo>
                    <a:close/>
                    <a:moveTo>
                      <a:pt x="285293" y="111493"/>
                    </a:moveTo>
                    <a:cubicBezTo>
                      <a:pt x="381069" y="111493"/>
                      <a:pt x="458957" y="189258"/>
                      <a:pt x="458957" y="284882"/>
                    </a:cubicBezTo>
                    <a:cubicBezTo>
                      <a:pt x="458957" y="349233"/>
                      <a:pt x="423409" y="407406"/>
                      <a:pt x="365899" y="437623"/>
                    </a:cubicBezTo>
                    <a:lnTo>
                      <a:pt x="365899" y="526390"/>
                    </a:lnTo>
                    <a:cubicBezTo>
                      <a:pt x="365899" y="548242"/>
                      <a:pt x="349521" y="566478"/>
                      <a:pt x="328313" y="569266"/>
                    </a:cubicBezTo>
                    <a:cubicBezTo>
                      <a:pt x="325445" y="590440"/>
                      <a:pt x="307256" y="606792"/>
                      <a:pt x="285293" y="606792"/>
                    </a:cubicBezTo>
                    <a:cubicBezTo>
                      <a:pt x="263331" y="606792"/>
                      <a:pt x="245142" y="590440"/>
                      <a:pt x="242349" y="569266"/>
                    </a:cubicBezTo>
                    <a:cubicBezTo>
                      <a:pt x="221141" y="566478"/>
                      <a:pt x="204688" y="548242"/>
                      <a:pt x="204688" y="526314"/>
                    </a:cubicBezTo>
                    <a:lnTo>
                      <a:pt x="204688" y="437623"/>
                    </a:lnTo>
                    <a:cubicBezTo>
                      <a:pt x="147253" y="407406"/>
                      <a:pt x="111705" y="349233"/>
                      <a:pt x="111705" y="284882"/>
                    </a:cubicBezTo>
                    <a:cubicBezTo>
                      <a:pt x="111705" y="189258"/>
                      <a:pt x="189593" y="111493"/>
                      <a:pt x="285293" y="111493"/>
                    </a:cubicBezTo>
                    <a:close/>
                    <a:moveTo>
                      <a:pt x="415515" y="34859"/>
                    </a:moveTo>
                    <a:cubicBezTo>
                      <a:pt x="419817" y="34859"/>
                      <a:pt x="424118" y="35989"/>
                      <a:pt x="427892" y="38099"/>
                    </a:cubicBezTo>
                    <a:cubicBezTo>
                      <a:pt x="433628" y="41415"/>
                      <a:pt x="437703" y="46765"/>
                      <a:pt x="439439" y="53171"/>
                    </a:cubicBezTo>
                    <a:cubicBezTo>
                      <a:pt x="441175" y="59576"/>
                      <a:pt x="440269" y="66208"/>
                      <a:pt x="436949" y="71859"/>
                    </a:cubicBezTo>
                    <a:lnTo>
                      <a:pt x="409024" y="120163"/>
                    </a:lnTo>
                    <a:cubicBezTo>
                      <a:pt x="404647" y="127774"/>
                      <a:pt x="396420" y="132522"/>
                      <a:pt x="387590" y="132522"/>
                    </a:cubicBezTo>
                    <a:cubicBezTo>
                      <a:pt x="383213" y="132522"/>
                      <a:pt x="378987" y="131392"/>
                      <a:pt x="375213" y="129206"/>
                    </a:cubicBezTo>
                    <a:cubicBezTo>
                      <a:pt x="369477" y="125966"/>
                      <a:pt x="365402" y="120616"/>
                      <a:pt x="363666" y="114210"/>
                    </a:cubicBezTo>
                    <a:cubicBezTo>
                      <a:pt x="361930" y="107805"/>
                      <a:pt x="362836" y="101173"/>
                      <a:pt x="366156" y="95446"/>
                    </a:cubicBezTo>
                    <a:lnTo>
                      <a:pt x="394081" y="47142"/>
                    </a:lnTo>
                    <a:cubicBezTo>
                      <a:pt x="398458" y="39607"/>
                      <a:pt x="406685" y="34859"/>
                      <a:pt x="415515" y="34859"/>
                    </a:cubicBezTo>
                    <a:close/>
                    <a:moveTo>
                      <a:pt x="155005" y="34789"/>
                    </a:moveTo>
                    <a:cubicBezTo>
                      <a:pt x="163761" y="34789"/>
                      <a:pt x="171988" y="39537"/>
                      <a:pt x="176517" y="47148"/>
                    </a:cubicBezTo>
                    <a:lnTo>
                      <a:pt x="204370" y="95376"/>
                    </a:lnTo>
                    <a:cubicBezTo>
                      <a:pt x="207691" y="101103"/>
                      <a:pt x="208521" y="107735"/>
                      <a:pt x="206860" y="114140"/>
                    </a:cubicBezTo>
                    <a:cubicBezTo>
                      <a:pt x="205124" y="120546"/>
                      <a:pt x="201048" y="125821"/>
                      <a:pt x="195236" y="129136"/>
                    </a:cubicBezTo>
                    <a:cubicBezTo>
                      <a:pt x="191538" y="131322"/>
                      <a:pt x="187235" y="132452"/>
                      <a:pt x="182933" y="132452"/>
                    </a:cubicBezTo>
                    <a:cubicBezTo>
                      <a:pt x="174102" y="132452"/>
                      <a:pt x="165874" y="127704"/>
                      <a:pt x="161421" y="120093"/>
                    </a:cubicBezTo>
                    <a:lnTo>
                      <a:pt x="133568" y="71865"/>
                    </a:lnTo>
                    <a:cubicBezTo>
                      <a:pt x="130247" y="66213"/>
                      <a:pt x="129417" y="59506"/>
                      <a:pt x="131078" y="53176"/>
                    </a:cubicBezTo>
                    <a:cubicBezTo>
                      <a:pt x="132814" y="46771"/>
                      <a:pt x="136890" y="41420"/>
                      <a:pt x="142626" y="38180"/>
                    </a:cubicBezTo>
                    <a:cubicBezTo>
                      <a:pt x="146400" y="35995"/>
                      <a:pt x="150627" y="34789"/>
                      <a:pt x="155005" y="34789"/>
                    </a:cubicBezTo>
                    <a:close/>
                    <a:moveTo>
                      <a:pt x="285297" y="0"/>
                    </a:moveTo>
                    <a:cubicBezTo>
                      <a:pt x="298964" y="0"/>
                      <a:pt x="310065" y="11079"/>
                      <a:pt x="310065" y="24721"/>
                    </a:cubicBezTo>
                    <a:lnTo>
                      <a:pt x="310065" y="80492"/>
                    </a:lnTo>
                    <a:cubicBezTo>
                      <a:pt x="310065" y="94134"/>
                      <a:pt x="298964" y="105213"/>
                      <a:pt x="285297" y="105213"/>
                    </a:cubicBezTo>
                    <a:cubicBezTo>
                      <a:pt x="271629" y="105213"/>
                      <a:pt x="260528" y="94134"/>
                      <a:pt x="260528" y="80492"/>
                    </a:cubicBezTo>
                    <a:lnTo>
                      <a:pt x="260528" y="24721"/>
                    </a:lnTo>
                    <a:cubicBezTo>
                      <a:pt x="260528" y="11079"/>
                      <a:pt x="271629" y="0"/>
                      <a:pt x="28529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tree-brain-conceptual-symbol_43233"/>
              <p:cNvSpPr>
                <a:spLocks noChangeAspect="1"/>
              </p:cNvSpPr>
              <p:nvPr/>
            </p:nvSpPr>
            <p:spPr bwMode="auto">
              <a:xfrm>
                <a:off x="6597539" y="2017357"/>
                <a:ext cx="448434" cy="544316"/>
              </a:xfrm>
              <a:custGeom>
                <a:avLst/>
                <a:gdLst>
                  <a:gd name="connsiteX0" fmla="*/ 288559 w 492438"/>
                  <a:gd name="connsiteY0" fmla="*/ 280933 h 597730"/>
                  <a:gd name="connsiteX1" fmla="*/ 394732 w 492438"/>
                  <a:gd name="connsiteY1" fmla="*/ 280933 h 597730"/>
                  <a:gd name="connsiteX2" fmla="*/ 394732 w 492438"/>
                  <a:gd name="connsiteY2" fmla="*/ 328267 h 597730"/>
                  <a:gd name="connsiteX3" fmla="*/ 312950 w 492438"/>
                  <a:gd name="connsiteY3" fmla="*/ 346913 h 597730"/>
                  <a:gd name="connsiteX4" fmla="*/ 275646 w 492438"/>
                  <a:gd name="connsiteY4" fmla="*/ 313923 h 597730"/>
                  <a:gd name="connsiteX5" fmla="*/ 1379 w 492438"/>
                  <a:gd name="connsiteY5" fmla="*/ 180698 h 597730"/>
                  <a:gd name="connsiteX6" fmla="*/ 54543 w 492438"/>
                  <a:gd name="connsiteY6" fmla="*/ 180698 h 597730"/>
                  <a:gd name="connsiteX7" fmla="*/ 122075 w 492438"/>
                  <a:gd name="connsiteY7" fmla="*/ 226510 h 597730"/>
                  <a:gd name="connsiteX8" fmla="*/ 78969 w 492438"/>
                  <a:gd name="connsiteY8" fmla="*/ 243690 h 597730"/>
                  <a:gd name="connsiteX9" fmla="*/ 455103 w 492438"/>
                  <a:gd name="connsiteY9" fmla="*/ 134719 h 597730"/>
                  <a:gd name="connsiteX10" fmla="*/ 492438 w 492438"/>
                  <a:gd name="connsiteY10" fmla="*/ 196358 h 597730"/>
                  <a:gd name="connsiteX11" fmla="*/ 403407 w 492438"/>
                  <a:gd name="connsiteY11" fmla="*/ 202092 h 597730"/>
                  <a:gd name="connsiteX12" fmla="*/ 389048 w 492438"/>
                  <a:gd name="connsiteY12" fmla="*/ 240796 h 597730"/>
                  <a:gd name="connsiteX13" fmla="*/ 429255 w 492438"/>
                  <a:gd name="connsiteY13" fmla="*/ 245096 h 597730"/>
                  <a:gd name="connsiteX14" fmla="*/ 401971 w 492438"/>
                  <a:gd name="connsiteY14" fmla="*/ 232195 h 597730"/>
                  <a:gd name="connsiteX15" fmla="*/ 407715 w 492438"/>
                  <a:gd name="connsiteY15" fmla="*/ 212126 h 597730"/>
                  <a:gd name="connsiteX16" fmla="*/ 486694 w 492438"/>
                  <a:gd name="connsiteY16" fmla="*/ 209260 h 597730"/>
                  <a:gd name="connsiteX17" fmla="*/ 479514 w 492438"/>
                  <a:gd name="connsiteY17" fmla="*/ 278066 h 597730"/>
                  <a:gd name="connsiteX18" fmla="*/ 407715 w 492438"/>
                  <a:gd name="connsiteY18" fmla="*/ 278066 h 597730"/>
                  <a:gd name="connsiteX19" fmla="*/ 374688 w 492438"/>
                  <a:gd name="connsiteY19" fmla="*/ 250830 h 597730"/>
                  <a:gd name="connsiteX20" fmla="*/ 327300 w 492438"/>
                  <a:gd name="connsiteY20" fmla="*/ 268032 h 597730"/>
                  <a:gd name="connsiteX21" fmla="*/ 291401 w 492438"/>
                  <a:gd name="connsiteY21" fmla="*/ 266598 h 597730"/>
                  <a:gd name="connsiteX22" fmla="*/ 322993 w 492438"/>
                  <a:gd name="connsiteY22" fmla="*/ 236495 h 597730"/>
                  <a:gd name="connsiteX23" fmla="*/ 252630 w 492438"/>
                  <a:gd name="connsiteY23" fmla="*/ 233629 h 597730"/>
                  <a:gd name="connsiteX24" fmla="*/ 277041 w 492438"/>
                  <a:gd name="connsiteY24" fmla="*/ 265165 h 597730"/>
                  <a:gd name="connsiteX25" fmla="*/ 255502 w 492438"/>
                  <a:gd name="connsiteY25" fmla="*/ 312469 h 597730"/>
                  <a:gd name="connsiteX26" fmla="*/ 255502 w 492438"/>
                  <a:gd name="connsiteY26" fmla="*/ 507421 h 597730"/>
                  <a:gd name="connsiteX27" fmla="*/ 322993 w 492438"/>
                  <a:gd name="connsiteY27" fmla="*/ 526057 h 597730"/>
                  <a:gd name="connsiteX28" fmla="*/ 322993 w 492438"/>
                  <a:gd name="connsiteY28" fmla="*/ 548992 h 597730"/>
                  <a:gd name="connsiteX29" fmla="*/ 452231 w 492438"/>
                  <a:gd name="connsiteY29" fmla="*/ 548992 h 597730"/>
                  <a:gd name="connsiteX30" fmla="*/ 452231 w 492438"/>
                  <a:gd name="connsiteY30" fmla="*/ 597730 h 597730"/>
                  <a:gd name="connsiteX31" fmla="*/ 20001 w 492438"/>
                  <a:gd name="connsiteY31" fmla="*/ 597730 h 597730"/>
                  <a:gd name="connsiteX32" fmla="*/ 20001 w 492438"/>
                  <a:gd name="connsiteY32" fmla="*/ 548992 h 597730"/>
                  <a:gd name="connsiteX33" fmla="*/ 157855 w 492438"/>
                  <a:gd name="connsiteY33" fmla="*/ 548992 h 597730"/>
                  <a:gd name="connsiteX34" fmla="*/ 157855 w 492438"/>
                  <a:gd name="connsiteY34" fmla="*/ 538958 h 597730"/>
                  <a:gd name="connsiteX35" fmla="*/ 216730 w 492438"/>
                  <a:gd name="connsiteY35" fmla="*/ 507421 h 597730"/>
                  <a:gd name="connsiteX36" fmla="*/ 209550 w 492438"/>
                  <a:gd name="connsiteY36" fmla="*/ 313903 h 597730"/>
                  <a:gd name="connsiteX37" fmla="*/ 137751 w 492438"/>
                  <a:gd name="connsiteY37" fmla="*/ 313903 h 597730"/>
                  <a:gd name="connsiteX38" fmla="*/ 98980 w 492438"/>
                  <a:gd name="connsiteY38" fmla="*/ 288100 h 597730"/>
                  <a:gd name="connsiteX39" fmla="*/ 98980 w 492438"/>
                  <a:gd name="connsiteY39" fmla="*/ 246530 h 597730"/>
                  <a:gd name="connsiteX40" fmla="*/ 124827 w 492438"/>
                  <a:gd name="connsiteY40" fmla="*/ 233629 h 597730"/>
                  <a:gd name="connsiteX41" fmla="*/ 185139 w 492438"/>
                  <a:gd name="connsiteY41" fmla="*/ 259431 h 597730"/>
                  <a:gd name="connsiteX42" fmla="*/ 223910 w 492438"/>
                  <a:gd name="connsiteY42" fmla="*/ 270899 h 597730"/>
                  <a:gd name="connsiteX43" fmla="*/ 228218 w 492438"/>
                  <a:gd name="connsiteY43" fmla="*/ 252264 h 597730"/>
                  <a:gd name="connsiteX44" fmla="*/ 179395 w 492438"/>
                  <a:gd name="connsiteY44" fmla="*/ 233629 h 597730"/>
                  <a:gd name="connsiteX45" fmla="*/ 183703 w 492438"/>
                  <a:gd name="connsiteY45" fmla="*/ 200659 h 597730"/>
                  <a:gd name="connsiteX46" fmla="*/ 256937 w 492438"/>
                  <a:gd name="connsiteY46" fmla="*/ 202092 h 597730"/>
                  <a:gd name="connsiteX47" fmla="*/ 321557 w 492438"/>
                  <a:gd name="connsiteY47" fmla="*/ 164822 h 597730"/>
                  <a:gd name="connsiteX48" fmla="*/ 386176 w 492438"/>
                  <a:gd name="connsiteY48" fmla="*/ 184891 h 597730"/>
                  <a:gd name="connsiteX49" fmla="*/ 391932 w 492438"/>
                  <a:gd name="connsiteY49" fmla="*/ 42991 h 597730"/>
                  <a:gd name="connsiteX50" fmla="*/ 452206 w 492438"/>
                  <a:gd name="connsiteY50" fmla="*/ 107490 h 597730"/>
                  <a:gd name="connsiteX51" fmla="*/ 391932 w 492438"/>
                  <a:gd name="connsiteY51" fmla="*/ 159089 h 597730"/>
                  <a:gd name="connsiteX52" fmla="*/ 357489 w 492438"/>
                  <a:gd name="connsiteY52" fmla="*/ 159089 h 597730"/>
                  <a:gd name="connsiteX53" fmla="*/ 357489 w 492438"/>
                  <a:gd name="connsiteY53" fmla="*/ 126123 h 597730"/>
                  <a:gd name="connsiteX54" fmla="*/ 376145 w 492438"/>
                  <a:gd name="connsiteY54" fmla="*/ 100323 h 597730"/>
                  <a:gd name="connsiteX55" fmla="*/ 374710 w 492438"/>
                  <a:gd name="connsiteY55" fmla="*/ 58757 h 597730"/>
                  <a:gd name="connsiteX56" fmla="*/ 129202 w 492438"/>
                  <a:gd name="connsiteY56" fmla="*/ 12874 h 597730"/>
                  <a:gd name="connsiteX57" fmla="*/ 129202 w 492438"/>
                  <a:gd name="connsiteY57" fmla="*/ 65917 h 597730"/>
                  <a:gd name="connsiteX58" fmla="*/ 68908 w 492438"/>
                  <a:gd name="connsiteY58" fmla="*/ 67351 h 597730"/>
                  <a:gd name="connsiteX59" fmla="*/ 109104 w 492438"/>
                  <a:gd name="connsiteY59" fmla="*/ 91722 h 597730"/>
                  <a:gd name="connsiteX60" fmla="*/ 71779 w 492438"/>
                  <a:gd name="connsiteY60" fmla="*/ 164835 h 597730"/>
                  <a:gd name="connsiteX61" fmla="*/ 0 w 492438"/>
                  <a:gd name="connsiteY61" fmla="*/ 164835 h 597730"/>
                  <a:gd name="connsiteX62" fmla="*/ 7178 w 492438"/>
                  <a:gd name="connsiteY62" fmla="*/ 103191 h 597730"/>
                  <a:gd name="connsiteX63" fmla="*/ 83264 w 492438"/>
                  <a:gd name="connsiteY63" fmla="*/ 103191 h 597730"/>
                  <a:gd name="connsiteX64" fmla="*/ 24405 w 492438"/>
                  <a:gd name="connsiteY64" fmla="*/ 77386 h 597730"/>
                  <a:gd name="connsiteX65" fmla="*/ 41632 w 492438"/>
                  <a:gd name="connsiteY65" fmla="*/ 47280 h 597730"/>
                  <a:gd name="connsiteX66" fmla="*/ 295671 w 492438"/>
                  <a:gd name="connsiteY66" fmla="*/ 2759 h 597730"/>
                  <a:gd name="connsiteX67" fmla="*/ 357488 w 492438"/>
                  <a:gd name="connsiteY67" fmla="*/ 12802 h 597730"/>
                  <a:gd name="connsiteX68" fmla="*/ 353175 w 492438"/>
                  <a:gd name="connsiteY68" fmla="*/ 104619 h 597730"/>
                  <a:gd name="connsiteX69" fmla="*/ 321548 w 492438"/>
                  <a:gd name="connsiteY69" fmla="*/ 151962 h 597730"/>
                  <a:gd name="connsiteX70" fmla="*/ 301421 w 492438"/>
                  <a:gd name="connsiteY70" fmla="*/ 143354 h 597730"/>
                  <a:gd name="connsiteX71" fmla="*/ 302859 w 492438"/>
                  <a:gd name="connsiteY71" fmla="*/ 88838 h 597730"/>
                  <a:gd name="connsiteX72" fmla="*/ 249667 w 492438"/>
                  <a:gd name="connsiteY72" fmla="*/ 71622 h 597730"/>
                  <a:gd name="connsiteX73" fmla="*/ 150656 w 492438"/>
                  <a:gd name="connsiteY73" fmla="*/ 0 h 597730"/>
                  <a:gd name="connsiteX74" fmla="*/ 229638 w 492438"/>
                  <a:gd name="connsiteY74" fmla="*/ 0 h 597730"/>
                  <a:gd name="connsiteX75" fmla="*/ 266976 w 492438"/>
                  <a:gd name="connsiteY75" fmla="*/ 17192 h 597730"/>
                  <a:gd name="connsiteX76" fmla="*/ 242563 w 492438"/>
                  <a:gd name="connsiteY76" fmla="*/ 54441 h 597730"/>
                  <a:gd name="connsiteX77" fmla="*/ 223894 w 492438"/>
                  <a:gd name="connsiteY77" fmla="*/ 83094 h 597730"/>
                  <a:gd name="connsiteX78" fmla="*/ 282772 w 492438"/>
                  <a:gd name="connsiteY78" fmla="*/ 101719 h 597730"/>
                  <a:gd name="connsiteX79" fmla="*/ 282772 w 492438"/>
                  <a:gd name="connsiteY79" fmla="*/ 138968 h 597730"/>
                  <a:gd name="connsiteX80" fmla="*/ 269848 w 492438"/>
                  <a:gd name="connsiteY80" fmla="*/ 173352 h 597730"/>
                  <a:gd name="connsiteX81" fmla="*/ 193737 w 492438"/>
                  <a:gd name="connsiteY81" fmla="*/ 177650 h 597730"/>
                  <a:gd name="connsiteX82" fmla="*/ 193737 w 492438"/>
                  <a:gd name="connsiteY82" fmla="*/ 164756 h 597730"/>
                  <a:gd name="connsiteX83" fmla="*/ 179377 w 492438"/>
                  <a:gd name="connsiteY83" fmla="*/ 159026 h 597730"/>
                  <a:gd name="connsiteX84" fmla="*/ 166453 w 492438"/>
                  <a:gd name="connsiteY84" fmla="*/ 202005 h 597730"/>
                  <a:gd name="connsiteX85" fmla="*/ 129115 w 492438"/>
                  <a:gd name="connsiteY85" fmla="*/ 216332 h 597730"/>
                  <a:gd name="connsiteX86" fmla="*/ 78854 w 492438"/>
                  <a:gd name="connsiteY86" fmla="*/ 180516 h 597730"/>
                  <a:gd name="connsiteX87" fmla="*/ 98959 w 492438"/>
                  <a:gd name="connsiteY87" fmla="*/ 141834 h 597730"/>
                  <a:gd name="connsiteX88" fmla="*/ 130552 w 492438"/>
                  <a:gd name="connsiteY88" fmla="*/ 151862 h 597730"/>
                  <a:gd name="connsiteX89" fmla="*/ 134860 w 492438"/>
                  <a:gd name="connsiteY89" fmla="*/ 134670 h 597730"/>
                  <a:gd name="connsiteX90" fmla="*/ 119063 w 492438"/>
                  <a:gd name="connsiteY90" fmla="*/ 121776 h 597730"/>
                  <a:gd name="connsiteX91" fmla="*/ 130552 w 492438"/>
                  <a:gd name="connsiteY91" fmla="*/ 100286 h 597730"/>
                  <a:gd name="connsiteX92" fmla="*/ 193737 w 492438"/>
                  <a:gd name="connsiteY92" fmla="*/ 121776 h 597730"/>
                  <a:gd name="connsiteX93" fmla="*/ 212406 w 492438"/>
                  <a:gd name="connsiteY93" fmla="*/ 113180 h 597730"/>
                  <a:gd name="connsiteX94" fmla="*/ 149220 w 492438"/>
                  <a:gd name="connsiteY94" fmla="*/ 75931 h 59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492438" h="597730">
                    <a:moveTo>
                      <a:pt x="288559" y="280933"/>
                    </a:moveTo>
                    <a:lnTo>
                      <a:pt x="394732" y="280933"/>
                    </a:lnTo>
                    <a:lnTo>
                      <a:pt x="394732" y="328267"/>
                    </a:lnTo>
                    <a:lnTo>
                      <a:pt x="312950" y="346913"/>
                    </a:lnTo>
                    <a:lnTo>
                      <a:pt x="275646" y="313923"/>
                    </a:lnTo>
                    <a:close/>
                    <a:moveTo>
                      <a:pt x="1379" y="180698"/>
                    </a:moveTo>
                    <a:lnTo>
                      <a:pt x="54543" y="180698"/>
                    </a:lnTo>
                    <a:lnTo>
                      <a:pt x="122075" y="226510"/>
                    </a:lnTo>
                    <a:lnTo>
                      <a:pt x="78969" y="243690"/>
                    </a:lnTo>
                    <a:close/>
                    <a:moveTo>
                      <a:pt x="455103" y="134719"/>
                    </a:moveTo>
                    <a:lnTo>
                      <a:pt x="492438" y="196358"/>
                    </a:lnTo>
                    <a:lnTo>
                      <a:pt x="403407" y="202092"/>
                    </a:lnTo>
                    <a:lnTo>
                      <a:pt x="389048" y="240796"/>
                    </a:lnTo>
                    <a:lnTo>
                      <a:pt x="429255" y="245096"/>
                    </a:lnTo>
                    <a:lnTo>
                      <a:pt x="401971" y="232195"/>
                    </a:lnTo>
                    <a:lnTo>
                      <a:pt x="407715" y="212126"/>
                    </a:lnTo>
                    <a:lnTo>
                      <a:pt x="486694" y="209260"/>
                    </a:lnTo>
                    <a:lnTo>
                      <a:pt x="479514" y="278066"/>
                    </a:lnTo>
                    <a:lnTo>
                      <a:pt x="407715" y="278066"/>
                    </a:lnTo>
                    <a:lnTo>
                      <a:pt x="374688" y="250830"/>
                    </a:lnTo>
                    <a:lnTo>
                      <a:pt x="327300" y="268032"/>
                    </a:lnTo>
                    <a:lnTo>
                      <a:pt x="291401" y="266598"/>
                    </a:lnTo>
                    <a:lnTo>
                      <a:pt x="322993" y="236495"/>
                    </a:lnTo>
                    <a:lnTo>
                      <a:pt x="252630" y="233629"/>
                    </a:lnTo>
                    <a:lnTo>
                      <a:pt x="277041" y="265165"/>
                    </a:lnTo>
                    <a:lnTo>
                      <a:pt x="255502" y="312469"/>
                    </a:lnTo>
                    <a:lnTo>
                      <a:pt x="255502" y="507421"/>
                    </a:lnTo>
                    <a:lnTo>
                      <a:pt x="322993" y="526057"/>
                    </a:lnTo>
                    <a:lnTo>
                      <a:pt x="322993" y="548992"/>
                    </a:lnTo>
                    <a:lnTo>
                      <a:pt x="452231" y="548992"/>
                    </a:lnTo>
                    <a:lnTo>
                      <a:pt x="452231" y="597730"/>
                    </a:lnTo>
                    <a:lnTo>
                      <a:pt x="20001" y="597730"/>
                    </a:lnTo>
                    <a:lnTo>
                      <a:pt x="20001" y="548992"/>
                    </a:lnTo>
                    <a:lnTo>
                      <a:pt x="157855" y="548992"/>
                    </a:lnTo>
                    <a:lnTo>
                      <a:pt x="157855" y="538958"/>
                    </a:lnTo>
                    <a:lnTo>
                      <a:pt x="216730" y="507421"/>
                    </a:lnTo>
                    <a:lnTo>
                      <a:pt x="209550" y="313903"/>
                    </a:lnTo>
                    <a:lnTo>
                      <a:pt x="137751" y="313903"/>
                    </a:lnTo>
                    <a:lnTo>
                      <a:pt x="98980" y="288100"/>
                    </a:lnTo>
                    <a:lnTo>
                      <a:pt x="98980" y="246530"/>
                    </a:lnTo>
                    <a:lnTo>
                      <a:pt x="124827" y="233629"/>
                    </a:lnTo>
                    <a:lnTo>
                      <a:pt x="185139" y="259431"/>
                    </a:lnTo>
                    <a:lnTo>
                      <a:pt x="223910" y="270899"/>
                    </a:lnTo>
                    <a:lnTo>
                      <a:pt x="228218" y="252264"/>
                    </a:lnTo>
                    <a:lnTo>
                      <a:pt x="179395" y="233629"/>
                    </a:lnTo>
                    <a:lnTo>
                      <a:pt x="183703" y="200659"/>
                    </a:lnTo>
                    <a:lnTo>
                      <a:pt x="256937" y="202092"/>
                    </a:lnTo>
                    <a:lnTo>
                      <a:pt x="321557" y="164822"/>
                    </a:lnTo>
                    <a:lnTo>
                      <a:pt x="386176" y="184891"/>
                    </a:lnTo>
                    <a:close/>
                    <a:moveTo>
                      <a:pt x="391932" y="42991"/>
                    </a:moveTo>
                    <a:lnTo>
                      <a:pt x="452206" y="107490"/>
                    </a:lnTo>
                    <a:lnTo>
                      <a:pt x="391932" y="159089"/>
                    </a:lnTo>
                    <a:lnTo>
                      <a:pt x="357489" y="159089"/>
                    </a:lnTo>
                    <a:lnTo>
                      <a:pt x="357489" y="126123"/>
                    </a:lnTo>
                    <a:lnTo>
                      <a:pt x="376145" y="100323"/>
                    </a:lnTo>
                    <a:lnTo>
                      <a:pt x="374710" y="58757"/>
                    </a:lnTo>
                    <a:close/>
                    <a:moveTo>
                      <a:pt x="129202" y="12874"/>
                    </a:moveTo>
                    <a:lnTo>
                      <a:pt x="129202" y="65917"/>
                    </a:lnTo>
                    <a:lnTo>
                      <a:pt x="68908" y="67351"/>
                    </a:lnTo>
                    <a:lnTo>
                      <a:pt x="109104" y="91722"/>
                    </a:lnTo>
                    <a:lnTo>
                      <a:pt x="71779" y="164835"/>
                    </a:lnTo>
                    <a:lnTo>
                      <a:pt x="0" y="164835"/>
                    </a:lnTo>
                    <a:cubicBezTo>
                      <a:pt x="0" y="164835"/>
                      <a:pt x="4307" y="103191"/>
                      <a:pt x="7178" y="103191"/>
                    </a:cubicBezTo>
                    <a:lnTo>
                      <a:pt x="83264" y="103191"/>
                    </a:lnTo>
                    <a:lnTo>
                      <a:pt x="24405" y="77386"/>
                    </a:lnTo>
                    <a:lnTo>
                      <a:pt x="41632" y="47280"/>
                    </a:lnTo>
                    <a:close/>
                    <a:moveTo>
                      <a:pt x="295671" y="2759"/>
                    </a:moveTo>
                    <a:lnTo>
                      <a:pt x="357488" y="12802"/>
                    </a:lnTo>
                    <a:lnTo>
                      <a:pt x="353175" y="104619"/>
                    </a:lnTo>
                    <a:lnTo>
                      <a:pt x="321548" y="151962"/>
                    </a:lnTo>
                    <a:lnTo>
                      <a:pt x="301421" y="143354"/>
                    </a:lnTo>
                    <a:lnTo>
                      <a:pt x="302859" y="88838"/>
                    </a:lnTo>
                    <a:lnTo>
                      <a:pt x="249667" y="71622"/>
                    </a:lnTo>
                    <a:close/>
                    <a:moveTo>
                      <a:pt x="150656" y="0"/>
                    </a:moveTo>
                    <a:lnTo>
                      <a:pt x="229638" y="0"/>
                    </a:lnTo>
                    <a:lnTo>
                      <a:pt x="266976" y="17192"/>
                    </a:lnTo>
                    <a:lnTo>
                      <a:pt x="242563" y="54441"/>
                    </a:lnTo>
                    <a:lnTo>
                      <a:pt x="223894" y="83094"/>
                    </a:lnTo>
                    <a:lnTo>
                      <a:pt x="282772" y="101719"/>
                    </a:lnTo>
                    <a:lnTo>
                      <a:pt x="282772" y="138968"/>
                    </a:lnTo>
                    <a:lnTo>
                      <a:pt x="269848" y="173352"/>
                    </a:lnTo>
                    <a:lnTo>
                      <a:pt x="193737" y="177650"/>
                    </a:lnTo>
                    <a:lnTo>
                      <a:pt x="193737" y="164756"/>
                    </a:lnTo>
                    <a:lnTo>
                      <a:pt x="179377" y="159026"/>
                    </a:lnTo>
                    <a:lnTo>
                      <a:pt x="166453" y="202005"/>
                    </a:lnTo>
                    <a:lnTo>
                      <a:pt x="129115" y="216332"/>
                    </a:lnTo>
                    <a:lnTo>
                      <a:pt x="78854" y="180516"/>
                    </a:lnTo>
                    <a:lnTo>
                      <a:pt x="98959" y="141834"/>
                    </a:lnTo>
                    <a:lnTo>
                      <a:pt x="130552" y="151862"/>
                    </a:lnTo>
                    <a:lnTo>
                      <a:pt x="134860" y="134670"/>
                    </a:lnTo>
                    <a:lnTo>
                      <a:pt x="119063" y="121776"/>
                    </a:lnTo>
                    <a:lnTo>
                      <a:pt x="130552" y="100286"/>
                    </a:lnTo>
                    <a:lnTo>
                      <a:pt x="193737" y="121776"/>
                    </a:lnTo>
                    <a:lnTo>
                      <a:pt x="212406" y="113180"/>
                    </a:lnTo>
                    <a:lnTo>
                      <a:pt x="149220" y="7593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graduate-cap_46910"/>
              <p:cNvSpPr>
                <a:spLocks noChangeAspect="1"/>
              </p:cNvSpPr>
              <p:nvPr/>
            </p:nvSpPr>
            <p:spPr bwMode="auto">
              <a:xfrm>
                <a:off x="1880655" y="4439943"/>
                <a:ext cx="544316" cy="447404"/>
              </a:xfrm>
              <a:custGeom>
                <a:avLst/>
                <a:gdLst>
                  <a:gd name="connsiteX0" fmla="*/ 101332 w 607991"/>
                  <a:gd name="connsiteY0" fmla="*/ 229973 h 499744"/>
                  <a:gd name="connsiteX1" fmla="*/ 300898 w 607991"/>
                  <a:gd name="connsiteY1" fmla="*/ 340321 h 499744"/>
                  <a:gd name="connsiteX2" fmla="*/ 500520 w 607991"/>
                  <a:gd name="connsiteY2" fmla="*/ 229973 h 499744"/>
                  <a:gd name="connsiteX3" fmla="*/ 472871 w 607991"/>
                  <a:gd name="connsiteY3" fmla="*/ 367922 h 499744"/>
                  <a:gd name="connsiteX4" fmla="*/ 380747 w 607991"/>
                  <a:gd name="connsiteY4" fmla="*/ 469050 h 499744"/>
                  <a:gd name="connsiteX5" fmla="*/ 300898 w 607991"/>
                  <a:gd name="connsiteY5" fmla="*/ 499744 h 499744"/>
                  <a:gd name="connsiteX6" fmla="*/ 221048 w 607991"/>
                  <a:gd name="connsiteY6" fmla="*/ 469050 h 499744"/>
                  <a:gd name="connsiteX7" fmla="*/ 128924 w 607991"/>
                  <a:gd name="connsiteY7" fmla="*/ 367922 h 499744"/>
                  <a:gd name="connsiteX8" fmla="*/ 300898 w 607991"/>
                  <a:gd name="connsiteY8" fmla="*/ 64372 h 499744"/>
                  <a:gd name="connsiteX9" fmla="*/ 242566 w 607991"/>
                  <a:gd name="connsiteY9" fmla="*/ 114942 h 499744"/>
                  <a:gd name="connsiteX10" fmla="*/ 300898 w 607991"/>
                  <a:gd name="connsiteY10" fmla="*/ 165569 h 499744"/>
                  <a:gd name="connsiteX11" fmla="*/ 354069 w 607991"/>
                  <a:gd name="connsiteY11" fmla="*/ 135617 h 499744"/>
                  <a:gd name="connsiteX12" fmla="*/ 301701 w 607991"/>
                  <a:gd name="connsiteY12" fmla="*/ 133326 h 499744"/>
                  <a:gd name="connsiteX13" fmla="*/ 300095 w 607991"/>
                  <a:gd name="connsiteY13" fmla="*/ 96558 h 499744"/>
                  <a:gd name="connsiteX14" fmla="*/ 355847 w 607991"/>
                  <a:gd name="connsiteY14" fmla="*/ 98677 h 499744"/>
                  <a:gd name="connsiteX15" fmla="*/ 300898 w 607991"/>
                  <a:gd name="connsiteY15" fmla="*/ 64372 h 499744"/>
                  <a:gd name="connsiteX16" fmla="*/ 300898 w 607991"/>
                  <a:gd name="connsiteY16" fmla="*/ 0 h 499744"/>
                  <a:gd name="connsiteX17" fmla="*/ 607991 w 607991"/>
                  <a:gd name="connsiteY17" fmla="*/ 125709 h 499744"/>
                  <a:gd name="connsiteX18" fmla="*/ 530788 w 607991"/>
                  <a:gd name="connsiteY18" fmla="*/ 166543 h 499744"/>
                  <a:gd name="connsiteX19" fmla="*/ 535491 w 607991"/>
                  <a:gd name="connsiteY19" fmla="*/ 170781 h 499744"/>
                  <a:gd name="connsiteX20" fmla="*/ 580287 w 607991"/>
                  <a:gd name="connsiteY20" fmla="*/ 304851 h 499744"/>
                  <a:gd name="connsiteX21" fmla="*/ 577993 w 607991"/>
                  <a:gd name="connsiteY21" fmla="*/ 325812 h 499744"/>
                  <a:gd name="connsiteX22" fmla="*/ 579943 w 607991"/>
                  <a:gd name="connsiteY22" fmla="*/ 416300 h 499744"/>
                  <a:gd name="connsiteX23" fmla="*/ 543865 w 607991"/>
                  <a:gd name="connsiteY23" fmla="*/ 423745 h 499744"/>
                  <a:gd name="connsiteX24" fmla="*/ 541456 w 607991"/>
                  <a:gd name="connsiteY24" fmla="*/ 321231 h 499744"/>
                  <a:gd name="connsiteX25" fmla="*/ 543521 w 607991"/>
                  <a:gd name="connsiteY25" fmla="*/ 302160 h 499744"/>
                  <a:gd name="connsiteX26" fmla="*/ 509107 w 607991"/>
                  <a:gd name="connsiteY26" fmla="*/ 196495 h 499744"/>
                  <a:gd name="connsiteX27" fmla="*/ 496201 w 607991"/>
                  <a:gd name="connsiteY27" fmla="*/ 184869 h 499744"/>
                  <a:gd name="connsiteX28" fmla="*/ 300898 w 607991"/>
                  <a:gd name="connsiteY28" fmla="*/ 288186 h 499744"/>
                  <a:gd name="connsiteX29" fmla="*/ 0 w 607991"/>
                  <a:gd name="connsiteY29" fmla="*/ 125709 h 49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7991" h="499744">
                    <a:moveTo>
                      <a:pt x="101332" y="229973"/>
                    </a:moveTo>
                    <a:lnTo>
                      <a:pt x="300898" y="340321"/>
                    </a:lnTo>
                    <a:lnTo>
                      <a:pt x="500520" y="229973"/>
                    </a:lnTo>
                    <a:lnTo>
                      <a:pt x="472871" y="367922"/>
                    </a:lnTo>
                    <a:cubicBezTo>
                      <a:pt x="472871" y="367922"/>
                      <a:pt x="494325" y="432287"/>
                      <a:pt x="380747" y="469050"/>
                    </a:cubicBezTo>
                    <a:lnTo>
                      <a:pt x="300898" y="499744"/>
                    </a:lnTo>
                    <a:lnTo>
                      <a:pt x="221048" y="469050"/>
                    </a:lnTo>
                    <a:cubicBezTo>
                      <a:pt x="107470" y="432287"/>
                      <a:pt x="128924" y="367922"/>
                      <a:pt x="128924" y="367922"/>
                    </a:cubicBezTo>
                    <a:close/>
                    <a:moveTo>
                      <a:pt x="300898" y="64372"/>
                    </a:moveTo>
                    <a:cubicBezTo>
                      <a:pt x="268663" y="64372"/>
                      <a:pt x="242566" y="87051"/>
                      <a:pt x="242566" y="114942"/>
                    </a:cubicBezTo>
                    <a:cubicBezTo>
                      <a:pt x="242566" y="142890"/>
                      <a:pt x="268663" y="165569"/>
                      <a:pt x="300898" y="165569"/>
                    </a:cubicBezTo>
                    <a:cubicBezTo>
                      <a:pt x="324587" y="165569"/>
                      <a:pt x="344892" y="153256"/>
                      <a:pt x="354069" y="135617"/>
                    </a:cubicBezTo>
                    <a:cubicBezTo>
                      <a:pt x="323956" y="132524"/>
                      <a:pt x="302275" y="133326"/>
                      <a:pt x="301701" y="133326"/>
                    </a:cubicBezTo>
                    <a:lnTo>
                      <a:pt x="300095" y="96558"/>
                    </a:lnTo>
                    <a:cubicBezTo>
                      <a:pt x="302447" y="96444"/>
                      <a:pt x="324759" y="95585"/>
                      <a:pt x="355847" y="98677"/>
                    </a:cubicBezTo>
                    <a:cubicBezTo>
                      <a:pt x="348046" y="78747"/>
                      <a:pt x="326480" y="64372"/>
                      <a:pt x="300898" y="64372"/>
                    </a:cubicBezTo>
                    <a:close/>
                    <a:moveTo>
                      <a:pt x="300898" y="0"/>
                    </a:moveTo>
                    <a:lnTo>
                      <a:pt x="607991" y="125709"/>
                    </a:lnTo>
                    <a:lnTo>
                      <a:pt x="530788" y="166543"/>
                    </a:lnTo>
                    <a:cubicBezTo>
                      <a:pt x="532336" y="167975"/>
                      <a:pt x="534000" y="169292"/>
                      <a:pt x="535491" y="170781"/>
                    </a:cubicBezTo>
                    <a:cubicBezTo>
                      <a:pt x="569217" y="205487"/>
                      <a:pt x="584303" y="250616"/>
                      <a:pt x="580287" y="304851"/>
                    </a:cubicBezTo>
                    <a:cubicBezTo>
                      <a:pt x="579771" y="311609"/>
                      <a:pt x="578911" y="318539"/>
                      <a:pt x="577993" y="325812"/>
                    </a:cubicBezTo>
                    <a:cubicBezTo>
                      <a:pt x="575011" y="349522"/>
                      <a:pt x="571626" y="376325"/>
                      <a:pt x="579943" y="416300"/>
                    </a:cubicBezTo>
                    <a:lnTo>
                      <a:pt x="543865" y="423745"/>
                    </a:lnTo>
                    <a:cubicBezTo>
                      <a:pt x="534344" y="377814"/>
                      <a:pt x="538244" y="346430"/>
                      <a:pt x="541456" y="321231"/>
                    </a:cubicBezTo>
                    <a:cubicBezTo>
                      <a:pt x="542259" y="314587"/>
                      <a:pt x="543062" y="308288"/>
                      <a:pt x="543521" y="302160"/>
                    </a:cubicBezTo>
                    <a:cubicBezTo>
                      <a:pt x="546791" y="258233"/>
                      <a:pt x="535549" y="223699"/>
                      <a:pt x="509107" y="196495"/>
                    </a:cubicBezTo>
                    <a:cubicBezTo>
                      <a:pt x="505034" y="192372"/>
                      <a:pt x="500732" y="188477"/>
                      <a:pt x="496201" y="184869"/>
                    </a:cubicBezTo>
                    <a:lnTo>
                      <a:pt x="300898" y="288186"/>
                    </a:lnTo>
                    <a:lnTo>
                      <a:pt x="0" y="12570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title_386275"/>
              <p:cNvSpPr>
                <a:spLocks noChangeAspect="1"/>
              </p:cNvSpPr>
              <p:nvPr/>
            </p:nvSpPr>
            <p:spPr bwMode="auto">
              <a:xfrm>
                <a:off x="1902749" y="2017356"/>
                <a:ext cx="500128" cy="544318"/>
              </a:xfrm>
              <a:custGeom>
                <a:avLst/>
                <a:gdLst>
                  <a:gd name="connsiteX0" fmla="*/ 80136 w 557453"/>
                  <a:gd name="connsiteY0" fmla="*/ 382183 h 606706"/>
                  <a:gd name="connsiteX1" fmla="*/ 117421 w 557453"/>
                  <a:gd name="connsiteY1" fmla="*/ 448650 h 606706"/>
                  <a:gd name="connsiteX2" fmla="*/ 201069 w 557453"/>
                  <a:gd name="connsiteY2" fmla="*/ 461268 h 606706"/>
                  <a:gd name="connsiteX3" fmla="*/ 226074 w 557453"/>
                  <a:gd name="connsiteY3" fmla="*/ 485082 h 606706"/>
                  <a:gd name="connsiteX4" fmla="*/ 155863 w 557453"/>
                  <a:gd name="connsiteY4" fmla="*/ 597400 h 606706"/>
                  <a:gd name="connsiteX5" fmla="*/ 121248 w 557453"/>
                  <a:gd name="connsiteY5" fmla="*/ 595711 h 606706"/>
                  <a:gd name="connsiteX6" fmla="*/ 86988 w 557453"/>
                  <a:gd name="connsiteY6" fmla="*/ 527379 h 606706"/>
                  <a:gd name="connsiteX7" fmla="*/ 19892 w 557453"/>
                  <a:gd name="connsiteY7" fmla="*/ 527379 h 606706"/>
                  <a:gd name="connsiteX8" fmla="*/ 3340 w 557453"/>
                  <a:gd name="connsiteY8" fmla="*/ 496545 h 606706"/>
                  <a:gd name="connsiteX9" fmla="*/ 472991 w 557453"/>
                  <a:gd name="connsiteY9" fmla="*/ 375691 h 606706"/>
                  <a:gd name="connsiteX10" fmla="*/ 554072 w 557453"/>
                  <a:gd name="connsiteY10" fmla="*/ 496542 h 606706"/>
                  <a:gd name="connsiteX11" fmla="*/ 537607 w 557453"/>
                  <a:gd name="connsiteY11" fmla="*/ 527377 h 606706"/>
                  <a:gd name="connsiteX12" fmla="*/ 470410 w 557453"/>
                  <a:gd name="connsiteY12" fmla="*/ 527377 h 606706"/>
                  <a:gd name="connsiteX13" fmla="*/ 436234 w 557453"/>
                  <a:gd name="connsiteY13" fmla="*/ 595711 h 606706"/>
                  <a:gd name="connsiteX14" fmla="*/ 401612 w 557453"/>
                  <a:gd name="connsiteY14" fmla="*/ 597399 h 606706"/>
                  <a:gd name="connsiteX15" fmla="*/ 329876 w 557453"/>
                  <a:gd name="connsiteY15" fmla="*/ 482769 h 606706"/>
                  <a:gd name="connsiteX16" fmla="*/ 351504 w 557453"/>
                  <a:gd name="connsiteY16" fmla="*/ 461264 h 606706"/>
                  <a:gd name="connsiteX17" fmla="*/ 435166 w 557453"/>
                  <a:gd name="connsiteY17" fmla="*/ 448646 h 606706"/>
                  <a:gd name="connsiteX18" fmla="*/ 472991 w 557453"/>
                  <a:gd name="connsiteY18" fmla="*/ 375691 h 606706"/>
                  <a:gd name="connsiteX19" fmla="*/ 276353 w 557453"/>
                  <a:gd name="connsiteY19" fmla="*/ 150940 h 606706"/>
                  <a:gd name="connsiteX20" fmla="*/ 355775 w 557453"/>
                  <a:gd name="connsiteY20" fmla="*/ 230256 h 606706"/>
                  <a:gd name="connsiteX21" fmla="*/ 276353 w 557453"/>
                  <a:gd name="connsiteY21" fmla="*/ 309572 h 606706"/>
                  <a:gd name="connsiteX22" fmla="*/ 196931 w 557453"/>
                  <a:gd name="connsiteY22" fmla="*/ 230256 h 606706"/>
                  <a:gd name="connsiteX23" fmla="*/ 276353 w 557453"/>
                  <a:gd name="connsiteY23" fmla="*/ 150940 h 606706"/>
                  <a:gd name="connsiteX24" fmla="*/ 276326 w 557453"/>
                  <a:gd name="connsiteY24" fmla="*/ 111262 h 606706"/>
                  <a:gd name="connsiteX25" fmla="*/ 157153 w 557453"/>
                  <a:gd name="connsiteY25" fmla="*/ 230255 h 606706"/>
                  <a:gd name="connsiteX26" fmla="*/ 276326 w 557453"/>
                  <a:gd name="connsiteY26" fmla="*/ 349248 h 606706"/>
                  <a:gd name="connsiteX27" fmla="*/ 395499 w 557453"/>
                  <a:gd name="connsiteY27" fmla="*/ 230255 h 606706"/>
                  <a:gd name="connsiteX28" fmla="*/ 276326 w 557453"/>
                  <a:gd name="connsiteY28" fmla="*/ 111262 h 606706"/>
                  <a:gd name="connsiteX29" fmla="*/ 276326 w 557453"/>
                  <a:gd name="connsiteY29" fmla="*/ 0 h 606706"/>
                  <a:gd name="connsiteX30" fmla="*/ 331952 w 557453"/>
                  <a:gd name="connsiteY30" fmla="*/ 38124 h 606706"/>
                  <a:gd name="connsiteX31" fmla="*/ 344412 w 557453"/>
                  <a:gd name="connsiteY31" fmla="*/ 42212 h 606706"/>
                  <a:gd name="connsiteX32" fmla="*/ 411875 w 557453"/>
                  <a:gd name="connsiteY32" fmla="*/ 43989 h 606706"/>
                  <a:gd name="connsiteX33" fmla="*/ 434392 w 557453"/>
                  <a:gd name="connsiteY33" fmla="*/ 107529 h 606706"/>
                  <a:gd name="connsiteX34" fmla="*/ 442135 w 557453"/>
                  <a:gd name="connsiteY34" fmla="*/ 118105 h 606706"/>
                  <a:gd name="connsiteX35" fmla="*/ 495625 w 557453"/>
                  <a:gd name="connsiteY35" fmla="*/ 159072 h 606706"/>
                  <a:gd name="connsiteX36" fmla="*/ 477558 w 557453"/>
                  <a:gd name="connsiteY36" fmla="*/ 222079 h 606706"/>
                  <a:gd name="connsiteX37" fmla="*/ 477558 w 557453"/>
                  <a:gd name="connsiteY37" fmla="*/ 238431 h 606706"/>
                  <a:gd name="connsiteX38" fmla="*/ 495625 w 557453"/>
                  <a:gd name="connsiteY38" fmla="*/ 301438 h 606706"/>
                  <a:gd name="connsiteX39" fmla="*/ 442135 w 557453"/>
                  <a:gd name="connsiteY39" fmla="*/ 342405 h 606706"/>
                  <a:gd name="connsiteX40" fmla="*/ 434392 w 557453"/>
                  <a:gd name="connsiteY40" fmla="*/ 353070 h 606706"/>
                  <a:gd name="connsiteX41" fmla="*/ 411875 w 557453"/>
                  <a:gd name="connsiteY41" fmla="*/ 416521 h 606706"/>
                  <a:gd name="connsiteX42" fmla="*/ 344412 w 557453"/>
                  <a:gd name="connsiteY42" fmla="*/ 418298 h 606706"/>
                  <a:gd name="connsiteX43" fmla="*/ 331952 w 557453"/>
                  <a:gd name="connsiteY43" fmla="*/ 422386 h 606706"/>
                  <a:gd name="connsiteX44" fmla="*/ 276326 w 557453"/>
                  <a:gd name="connsiteY44" fmla="*/ 460510 h 606706"/>
                  <a:gd name="connsiteX45" fmla="*/ 220701 w 557453"/>
                  <a:gd name="connsiteY45" fmla="*/ 422386 h 606706"/>
                  <a:gd name="connsiteX46" fmla="*/ 208240 w 557453"/>
                  <a:gd name="connsiteY46" fmla="*/ 418298 h 606706"/>
                  <a:gd name="connsiteX47" fmla="*/ 140777 w 557453"/>
                  <a:gd name="connsiteY47" fmla="*/ 416521 h 606706"/>
                  <a:gd name="connsiteX48" fmla="*/ 118260 w 557453"/>
                  <a:gd name="connsiteY48" fmla="*/ 352981 h 606706"/>
                  <a:gd name="connsiteX49" fmla="*/ 110606 w 557453"/>
                  <a:gd name="connsiteY49" fmla="*/ 342405 h 606706"/>
                  <a:gd name="connsiteX50" fmla="*/ 57027 w 557453"/>
                  <a:gd name="connsiteY50" fmla="*/ 301438 h 606706"/>
                  <a:gd name="connsiteX51" fmla="*/ 76162 w 557453"/>
                  <a:gd name="connsiteY51" fmla="*/ 236831 h 606706"/>
                  <a:gd name="connsiteX52" fmla="*/ 76162 w 557453"/>
                  <a:gd name="connsiteY52" fmla="*/ 223679 h 606706"/>
                  <a:gd name="connsiteX53" fmla="*/ 57027 w 557453"/>
                  <a:gd name="connsiteY53" fmla="*/ 159072 h 606706"/>
                  <a:gd name="connsiteX54" fmla="*/ 110606 w 557453"/>
                  <a:gd name="connsiteY54" fmla="*/ 118105 h 606706"/>
                  <a:gd name="connsiteX55" fmla="*/ 118260 w 557453"/>
                  <a:gd name="connsiteY55" fmla="*/ 107529 h 606706"/>
                  <a:gd name="connsiteX56" fmla="*/ 140777 w 557453"/>
                  <a:gd name="connsiteY56" fmla="*/ 43989 h 606706"/>
                  <a:gd name="connsiteX57" fmla="*/ 208240 w 557453"/>
                  <a:gd name="connsiteY57" fmla="*/ 42212 h 606706"/>
                  <a:gd name="connsiteX58" fmla="*/ 220701 w 557453"/>
                  <a:gd name="connsiteY58" fmla="*/ 38213 h 606706"/>
                  <a:gd name="connsiteX59" fmla="*/ 276326 w 557453"/>
                  <a:gd name="connsiteY59" fmla="*/ 0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57453" h="606706">
                    <a:moveTo>
                      <a:pt x="80136" y="382183"/>
                    </a:moveTo>
                    <a:cubicBezTo>
                      <a:pt x="82271" y="408752"/>
                      <a:pt x="95708" y="432922"/>
                      <a:pt x="117421" y="448650"/>
                    </a:cubicBezTo>
                    <a:cubicBezTo>
                      <a:pt x="143850" y="467843"/>
                      <a:pt x="171258" y="469354"/>
                      <a:pt x="201069" y="461268"/>
                    </a:cubicBezTo>
                    <a:cubicBezTo>
                      <a:pt x="208989" y="471042"/>
                      <a:pt x="214150" y="477262"/>
                      <a:pt x="226074" y="485082"/>
                    </a:cubicBezTo>
                    <a:lnTo>
                      <a:pt x="155863" y="597400"/>
                    </a:lnTo>
                    <a:cubicBezTo>
                      <a:pt x="147677" y="610462"/>
                      <a:pt x="128189" y="609662"/>
                      <a:pt x="121248" y="595711"/>
                    </a:cubicBezTo>
                    <a:lnTo>
                      <a:pt x="86988" y="527379"/>
                    </a:lnTo>
                    <a:lnTo>
                      <a:pt x="19892" y="527379"/>
                    </a:lnTo>
                    <a:cubicBezTo>
                      <a:pt x="3963" y="527379"/>
                      <a:pt x="-5380" y="509696"/>
                      <a:pt x="3340" y="496545"/>
                    </a:cubicBezTo>
                    <a:close/>
                    <a:moveTo>
                      <a:pt x="472991" y="375691"/>
                    </a:moveTo>
                    <a:lnTo>
                      <a:pt x="554072" y="496542"/>
                    </a:lnTo>
                    <a:cubicBezTo>
                      <a:pt x="562883" y="509605"/>
                      <a:pt x="553449" y="527377"/>
                      <a:pt x="537607" y="527377"/>
                    </a:cubicBezTo>
                    <a:lnTo>
                      <a:pt x="470410" y="527377"/>
                    </a:lnTo>
                    <a:lnTo>
                      <a:pt x="436234" y="595711"/>
                    </a:lnTo>
                    <a:cubicBezTo>
                      <a:pt x="429291" y="609573"/>
                      <a:pt x="409800" y="610462"/>
                      <a:pt x="401612" y="597399"/>
                    </a:cubicBezTo>
                    <a:lnTo>
                      <a:pt x="329876" y="482769"/>
                    </a:lnTo>
                    <a:cubicBezTo>
                      <a:pt x="340378" y="475215"/>
                      <a:pt x="344473" y="469973"/>
                      <a:pt x="351504" y="461264"/>
                    </a:cubicBezTo>
                    <a:cubicBezTo>
                      <a:pt x="380963" y="469173"/>
                      <a:pt x="408465" y="468107"/>
                      <a:pt x="435166" y="448646"/>
                    </a:cubicBezTo>
                    <a:cubicBezTo>
                      <a:pt x="457327" y="432651"/>
                      <a:pt x="471300" y="408747"/>
                      <a:pt x="472991" y="375691"/>
                    </a:cubicBezTo>
                    <a:close/>
                    <a:moveTo>
                      <a:pt x="276353" y="150940"/>
                    </a:moveTo>
                    <a:cubicBezTo>
                      <a:pt x="320217" y="150940"/>
                      <a:pt x="355775" y="186451"/>
                      <a:pt x="355775" y="230256"/>
                    </a:cubicBezTo>
                    <a:cubicBezTo>
                      <a:pt x="355775" y="274061"/>
                      <a:pt x="320217" y="309572"/>
                      <a:pt x="276353" y="309572"/>
                    </a:cubicBezTo>
                    <a:cubicBezTo>
                      <a:pt x="232489" y="309572"/>
                      <a:pt x="196931" y="274061"/>
                      <a:pt x="196931" y="230256"/>
                    </a:cubicBezTo>
                    <a:cubicBezTo>
                      <a:pt x="196931" y="186451"/>
                      <a:pt x="232489" y="150940"/>
                      <a:pt x="276353" y="150940"/>
                    </a:cubicBezTo>
                    <a:close/>
                    <a:moveTo>
                      <a:pt x="276326" y="111262"/>
                    </a:moveTo>
                    <a:cubicBezTo>
                      <a:pt x="210643" y="111262"/>
                      <a:pt x="157153" y="164671"/>
                      <a:pt x="157153" y="230255"/>
                    </a:cubicBezTo>
                    <a:cubicBezTo>
                      <a:pt x="157153" y="295839"/>
                      <a:pt x="210643" y="349248"/>
                      <a:pt x="276326" y="349248"/>
                    </a:cubicBezTo>
                    <a:cubicBezTo>
                      <a:pt x="342009" y="349248"/>
                      <a:pt x="395499" y="295839"/>
                      <a:pt x="395499" y="230255"/>
                    </a:cubicBezTo>
                    <a:cubicBezTo>
                      <a:pt x="395499" y="164671"/>
                      <a:pt x="342009" y="111262"/>
                      <a:pt x="276326" y="111262"/>
                    </a:cubicBezTo>
                    <a:close/>
                    <a:moveTo>
                      <a:pt x="276326" y="0"/>
                    </a:moveTo>
                    <a:cubicBezTo>
                      <a:pt x="305341" y="0"/>
                      <a:pt x="317000" y="19640"/>
                      <a:pt x="331952" y="38124"/>
                    </a:cubicBezTo>
                    <a:cubicBezTo>
                      <a:pt x="334978" y="41856"/>
                      <a:pt x="339873" y="43456"/>
                      <a:pt x="344412" y="42212"/>
                    </a:cubicBezTo>
                    <a:cubicBezTo>
                      <a:pt x="368086" y="35902"/>
                      <a:pt x="388646" y="27105"/>
                      <a:pt x="411875" y="43989"/>
                    </a:cubicBezTo>
                    <a:cubicBezTo>
                      <a:pt x="435371" y="60963"/>
                      <a:pt x="433146" y="83713"/>
                      <a:pt x="434392" y="107529"/>
                    </a:cubicBezTo>
                    <a:cubicBezTo>
                      <a:pt x="434659" y="112239"/>
                      <a:pt x="437685" y="116416"/>
                      <a:pt x="442135" y="118105"/>
                    </a:cubicBezTo>
                    <a:cubicBezTo>
                      <a:pt x="465009" y="126814"/>
                      <a:pt x="486814" y="131790"/>
                      <a:pt x="495625" y="159072"/>
                    </a:cubicBezTo>
                    <a:cubicBezTo>
                      <a:pt x="504525" y="186532"/>
                      <a:pt x="489662" y="203506"/>
                      <a:pt x="477558" y="222079"/>
                    </a:cubicBezTo>
                    <a:cubicBezTo>
                      <a:pt x="474265" y="227056"/>
                      <a:pt x="474265" y="233454"/>
                      <a:pt x="477558" y="238431"/>
                    </a:cubicBezTo>
                    <a:cubicBezTo>
                      <a:pt x="490196" y="257804"/>
                      <a:pt x="504436" y="274511"/>
                      <a:pt x="495625" y="301438"/>
                    </a:cubicBezTo>
                    <a:cubicBezTo>
                      <a:pt x="486725" y="328987"/>
                      <a:pt x="464297" y="333963"/>
                      <a:pt x="442135" y="342405"/>
                    </a:cubicBezTo>
                    <a:cubicBezTo>
                      <a:pt x="437685" y="344094"/>
                      <a:pt x="434659" y="348271"/>
                      <a:pt x="434392" y="353070"/>
                    </a:cubicBezTo>
                    <a:cubicBezTo>
                      <a:pt x="433146" y="377419"/>
                      <a:pt x="435104" y="399725"/>
                      <a:pt x="411875" y="416521"/>
                    </a:cubicBezTo>
                    <a:cubicBezTo>
                      <a:pt x="388468" y="433583"/>
                      <a:pt x="367552" y="424519"/>
                      <a:pt x="344412" y="418298"/>
                    </a:cubicBezTo>
                    <a:cubicBezTo>
                      <a:pt x="339962" y="417054"/>
                      <a:pt x="334978" y="418654"/>
                      <a:pt x="331952" y="422386"/>
                    </a:cubicBezTo>
                    <a:cubicBezTo>
                      <a:pt x="316555" y="441404"/>
                      <a:pt x="305074" y="460510"/>
                      <a:pt x="276326" y="460510"/>
                    </a:cubicBezTo>
                    <a:cubicBezTo>
                      <a:pt x="247312" y="460510"/>
                      <a:pt x="235653" y="440870"/>
                      <a:pt x="220701" y="422386"/>
                    </a:cubicBezTo>
                    <a:cubicBezTo>
                      <a:pt x="217763" y="418654"/>
                      <a:pt x="212868" y="417054"/>
                      <a:pt x="208240" y="418298"/>
                    </a:cubicBezTo>
                    <a:cubicBezTo>
                      <a:pt x="184655" y="424608"/>
                      <a:pt x="164006" y="433405"/>
                      <a:pt x="140777" y="416521"/>
                    </a:cubicBezTo>
                    <a:cubicBezTo>
                      <a:pt x="117281" y="399547"/>
                      <a:pt x="119506" y="376708"/>
                      <a:pt x="118260" y="352981"/>
                    </a:cubicBezTo>
                    <a:cubicBezTo>
                      <a:pt x="117993" y="348271"/>
                      <a:pt x="114967" y="344094"/>
                      <a:pt x="110606" y="342405"/>
                    </a:cubicBezTo>
                    <a:cubicBezTo>
                      <a:pt x="87643" y="333696"/>
                      <a:pt x="65927" y="328720"/>
                      <a:pt x="57027" y="301438"/>
                    </a:cubicBezTo>
                    <a:cubicBezTo>
                      <a:pt x="48038" y="273711"/>
                      <a:pt x="63346" y="256560"/>
                      <a:pt x="76162" y="236831"/>
                    </a:cubicBezTo>
                    <a:cubicBezTo>
                      <a:pt x="78743" y="232832"/>
                      <a:pt x="78743" y="227678"/>
                      <a:pt x="76162" y="223679"/>
                    </a:cubicBezTo>
                    <a:cubicBezTo>
                      <a:pt x="62812" y="203151"/>
                      <a:pt x="48127" y="186355"/>
                      <a:pt x="57027" y="159072"/>
                    </a:cubicBezTo>
                    <a:cubicBezTo>
                      <a:pt x="66016" y="131523"/>
                      <a:pt x="88355" y="126547"/>
                      <a:pt x="110606" y="118105"/>
                    </a:cubicBezTo>
                    <a:cubicBezTo>
                      <a:pt x="114967" y="116416"/>
                      <a:pt x="117993" y="112239"/>
                      <a:pt x="118260" y="107529"/>
                    </a:cubicBezTo>
                    <a:cubicBezTo>
                      <a:pt x="119506" y="83091"/>
                      <a:pt x="117548" y="60785"/>
                      <a:pt x="140777" y="43989"/>
                    </a:cubicBezTo>
                    <a:cubicBezTo>
                      <a:pt x="164273" y="26927"/>
                      <a:pt x="185278" y="36080"/>
                      <a:pt x="208240" y="42212"/>
                    </a:cubicBezTo>
                    <a:cubicBezTo>
                      <a:pt x="212868" y="43456"/>
                      <a:pt x="217763" y="41856"/>
                      <a:pt x="220701" y="38213"/>
                    </a:cubicBezTo>
                    <a:cubicBezTo>
                      <a:pt x="236187" y="19018"/>
                      <a:pt x="247668" y="0"/>
                      <a:pt x="2763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5C244227-2C4A-406C-8EF6-B5CCE28AC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0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4839-25BE-4DF4-84EE-FA957EDBDA7C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61525" y="1841584"/>
            <a:ext cx="10868951" cy="3492376"/>
            <a:chOff x="613900" y="1745332"/>
            <a:chExt cx="10868951" cy="3492376"/>
          </a:xfrm>
        </p:grpSpPr>
        <p:grpSp>
          <p:nvGrpSpPr>
            <p:cNvPr id="41" name="组合 40"/>
            <p:cNvGrpSpPr/>
            <p:nvPr/>
          </p:nvGrpSpPr>
          <p:grpSpPr>
            <a:xfrm>
              <a:off x="6267048" y="3695233"/>
              <a:ext cx="5215803" cy="1542475"/>
              <a:chOff x="6171795" y="3695233"/>
              <a:chExt cx="5215803" cy="1542475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309388" y="3742438"/>
                <a:ext cx="3078210" cy="4298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sz="20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FC0B83AD-622C-427A-8D95-34CE9C05149D}"/>
                  </a:ext>
                </a:extLst>
              </p:cNvPr>
              <p:cNvSpPr/>
              <p:nvPr/>
            </p:nvSpPr>
            <p:spPr>
              <a:xfrm>
                <a:off x="8328438" y="4136693"/>
                <a:ext cx="2908164" cy="953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请输入你的创新观点方法或理念，请输入你的创新观点方法或理念。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171795" y="3695233"/>
                <a:ext cx="1902507" cy="1542475"/>
                <a:chOff x="6171795" y="3695233"/>
                <a:chExt cx="1902507" cy="1542475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 flipH="1">
                  <a:off x="6171795" y="3695233"/>
                  <a:ext cx="1902507" cy="1542475"/>
                  <a:chOff x="3195451" y="2003612"/>
                  <a:chExt cx="1437434" cy="1165412"/>
                </a:xfrm>
              </p:grpSpPr>
              <p:sp>
                <p:nvSpPr>
                  <p:cNvPr id="11" name="矩形 10"/>
                  <p:cNvSpPr/>
                  <p:nvPr/>
                </p:nvSpPr>
                <p:spPr>
                  <a:xfrm>
                    <a:off x="3431614" y="2003612"/>
                    <a:ext cx="1201271" cy="11654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" name="梯形 11"/>
                  <p:cNvSpPr/>
                  <p:nvPr/>
                </p:nvSpPr>
                <p:spPr>
                  <a:xfrm rot="16200000">
                    <a:off x="2788677" y="2468236"/>
                    <a:ext cx="1049711" cy="236163"/>
                  </a:xfrm>
                  <a:prstGeom prst="trapezoid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8" name="lightbulb-with-bolt-sign_44446"/>
                <p:cNvSpPr>
                  <a:spLocks noChangeAspect="1"/>
                </p:cNvSpPr>
                <p:nvPr/>
              </p:nvSpPr>
              <p:spPr bwMode="auto">
                <a:xfrm>
                  <a:off x="6455364" y="3917971"/>
                  <a:ext cx="856938" cy="911306"/>
                </a:xfrm>
                <a:custGeom>
                  <a:avLst/>
                  <a:gdLst>
                    <a:gd name="connsiteX0" fmla="*/ 254274 w 570592"/>
                    <a:gd name="connsiteY0" fmla="*/ 495344 h 606792"/>
                    <a:gd name="connsiteX1" fmla="*/ 254274 w 570592"/>
                    <a:gd name="connsiteY1" fmla="*/ 520211 h 606792"/>
                    <a:gd name="connsiteX2" fmla="*/ 316388 w 570592"/>
                    <a:gd name="connsiteY2" fmla="*/ 520211 h 606792"/>
                    <a:gd name="connsiteX3" fmla="*/ 316388 w 570592"/>
                    <a:gd name="connsiteY3" fmla="*/ 495344 h 606792"/>
                    <a:gd name="connsiteX4" fmla="*/ 462463 w 570592"/>
                    <a:gd name="connsiteY4" fmla="*/ 362283 h 606792"/>
                    <a:gd name="connsiteX5" fmla="*/ 474842 w 570592"/>
                    <a:gd name="connsiteY5" fmla="*/ 365597 h 606792"/>
                    <a:gd name="connsiteX6" fmla="*/ 523225 w 570592"/>
                    <a:gd name="connsiteY6" fmla="*/ 393462 h 606792"/>
                    <a:gd name="connsiteX7" fmla="*/ 534773 w 570592"/>
                    <a:gd name="connsiteY7" fmla="*/ 408449 h 606792"/>
                    <a:gd name="connsiteX8" fmla="*/ 532282 w 570592"/>
                    <a:gd name="connsiteY8" fmla="*/ 427201 h 606792"/>
                    <a:gd name="connsiteX9" fmla="*/ 510846 w 570592"/>
                    <a:gd name="connsiteY9" fmla="*/ 439552 h 606792"/>
                    <a:gd name="connsiteX10" fmla="*/ 498467 w 570592"/>
                    <a:gd name="connsiteY10" fmla="*/ 436238 h 606792"/>
                    <a:gd name="connsiteX11" fmla="*/ 450084 w 570592"/>
                    <a:gd name="connsiteY11" fmla="*/ 408373 h 606792"/>
                    <a:gd name="connsiteX12" fmla="*/ 438536 w 570592"/>
                    <a:gd name="connsiteY12" fmla="*/ 393386 h 606792"/>
                    <a:gd name="connsiteX13" fmla="*/ 441027 w 570592"/>
                    <a:gd name="connsiteY13" fmla="*/ 374634 h 606792"/>
                    <a:gd name="connsiteX14" fmla="*/ 462463 w 570592"/>
                    <a:gd name="connsiteY14" fmla="*/ 362283 h 606792"/>
                    <a:gd name="connsiteX15" fmla="*/ 107993 w 570592"/>
                    <a:gd name="connsiteY15" fmla="*/ 362283 h 606792"/>
                    <a:gd name="connsiteX16" fmla="*/ 129500 w 570592"/>
                    <a:gd name="connsiteY16" fmla="*/ 374634 h 606792"/>
                    <a:gd name="connsiteX17" fmla="*/ 131991 w 570592"/>
                    <a:gd name="connsiteY17" fmla="*/ 393386 h 606792"/>
                    <a:gd name="connsiteX18" fmla="*/ 120445 w 570592"/>
                    <a:gd name="connsiteY18" fmla="*/ 408449 h 606792"/>
                    <a:gd name="connsiteX19" fmla="*/ 72147 w 570592"/>
                    <a:gd name="connsiteY19" fmla="*/ 436238 h 606792"/>
                    <a:gd name="connsiteX20" fmla="*/ 59696 w 570592"/>
                    <a:gd name="connsiteY20" fmla="*/ 439552 h 606792"/>
                    <a:gd name="connsiteX21" fmla="*/ 38264 w 570592"/>
                    <a:gd name="connsiteY21" fmla="*/ 427201 h 606792"/>
                    <a:gd name="connsiteX22" fmla="*/ 47320 w 570592"/>
                    <a:gd name="connsiteY22" fmla="*/ 393462 h 606792"/>
                    <a:gd name="connsiteX23" fmla="*/ 95617 w 570592"/>
                    <a:gd name="connsiteY23" fmla="*/ 365672 h 606792"/>
                    <a:gd name="connsiteX24" fmla="*/ 107993 w 570592"/>
                    <a:gd name="connsiteY24" fmla="*/ 362283 h 606792"/>
                    <a:gd name="connsiteX25" fmla="*/ 489992 w 570592"/>
                    <a:gd name="connsiteY25" fmla="*/ 260034 h 606792"/>
                    <a:gd name="connsiteX26" fmla="*/ 545838 w 570592"/>
                    <a:gd name="connsiteY26" fmla="*/ 260034 h 606792"/>
                    <a:gd name="connsiteX27" fmla="*/ 570592 w 570592"/>
                    <a:gd name="connsiteY27" fmla="*/ 284840 h 606792"/>
                    <a:gd name="connsiteX28" fmla="*/ 545838 w 570592"/>
                    <a:gd name="connsiteY28" fmla="*/ 309571 h 606792"/>
                    <a:gd name="connsiteX29" fmla="*/ 489992 w 570592"/>
                    <a:gd name="connsiteY29" fmla="*/ 309571 h 606792"/>
                    <a:gd name="connsiteX30" fmla="*/ 465238 w 570592"/>
                    <a:gd name="connsiteY30" fmla="*/ 284840 h 606792"/>
                    <a:gd name="connsiteX31" fmla="*/ 489992 w 570592"/>
                    <a:gd name="connsiteY31" fmla="*/ 260034 h 606792"/>
                    <a:gd name="connsiteX32" fmla="*/ 24829 w 570592"/>
                    <a:gd name="connsiteY32" fmla="*/ 260034 h 606792"/>
                    <a:gd name="connsiteX33" fmla="*/ 80600 w 570592"/>
                    <a:gd name="connsiteY33" fmla="*/ 260034 h 606792"/>
                    <a:gd name="connsiteX34" fmla="*/ 105354 w 570592"/>
                    <a:gd name="connsiteY34" fmla="*/ 284840 h 606792"/>
                    <a:gd name="connsiteX35" fmla="*/ 80600 w 570592"/>
                    <a:gd name="connsiteY35" fmla="*/ 309571 h 606792"/>
                    <a:gd name="connsiteX36" fmla="*/ 24829 w 570592"/>
                    <a:gd name="connsiteY36" fmla="*/ 309571 h 606792"/>
                    <a:gd name="connsiteX37" fmla="*/ 0 w 570592"/>
                    <a:gd name="connsiteY37" fmla="*/ 284840 h 606792"/>
                    <a:gd name="connsiteX38" fmla="*/ 24829 w 570592"/>
                    <a:gd name="connsiteY38" fmla="*/ 260034 h 606792"/>
                    <a:gd name="connsiteX39" fmla="*/ 285185 w 570592"/>
                    <a:gd name="connsiteY39" fmla="*/ 185305 h 606792"/>
                    <a:gd name="connsiteX40" fmla="*/ 325864 w 570592"/>
                    <a:gd name="connsiteY40" fmla="*/ 185305 h 606792"/>
                    <a:gd name="connsiteX41" fmla="*/ 331902 w 570592"/>
                    <a:gd name="connsiteY41" fmla="*/ 193972 h 606792"/>
                    <a:gd name="connsiteX42" fmla="*/ 308506 w 570592"/>
                    <a:gd name="connsiteY42" fmla="*/ 257959 h 606792"/>
                    <a:gd name="connsiteX43" fmla="*/ 314543 w 570592"/>
                    <a:gd name="connsiteY43" fmla="*/ 266626 h 606792"/>
                    <a:gd name="connsiteX44" fmla="*/ 328959 w 570592"/>
                    <a:gd name="connsiteY44" fmla="*/ 266626 h 606792"/>
                    <a:gd name="connsiteX45" fmla="*/ 332657 w 570592"/>
                    <a:gd name="connsiteY45" fmla="*/ 274012 h 606792"/>
                    <a:gd name="connsiteX46" fmla="*/ 253487 w 570592"/>
                    <a:gd name="connsiteY46" fmla="*/ 378395 h 606792"/>
                    <a:gd name="connsiteX47" fmla="*/ 249109 w 570592"/>
                    <a:gd name="connsiteY47" fmla="*/ 376586 h 606792"/>
                    <a:gd name="connsiteX48" fmla="*/ 257336 w 570592"/>
                    <a:gd name="connsiteY48" fmla="*/ 313580 h 606792"/>
                    <a:gd name="connsiteX49" fmla="*/ 249260 w 570592"/>
                    <a:gd name="connsiteY49" fmla="*/ 304385 h 606792"/>
                    <a:gd name="connsiteX50" fmla="*/ 241562 w 570592"/>
                    <a:gd name="connsiteY50" fmla="*/ 304385 h 606792"/>
                    <a:gd name="connsiteX51" fmla="*/ 235524 w 570592"/>
                    <a:gd name="connsiteY51" fmla="*/ 295718 h 606792"/>
                    <a:gd name="connsiteX52" fmla="*/ 272732 w 570592"/>
                    <a:gd name="connsiteY52" fmla="*/ 193972 h 606792"/>
                    <a:gd name="connsiteX53" fmla="*/ 285185 w 570592"/>
                    <a:gd name="connsiteY53" fmla="*/ 185305 h 606792"/>
                    <a:gd name="connsiteX54" fmla="*/ 285293 w 570592"/>
                    <a:gd name="connsiteY54" fmla="*/ 160925 h 606792"/>
                    <a:gd name="connsiteX55" fmla="*/ 161215 w 570592"/>
                    <a:gd name="connsiteY55" fmla="*/ 284882 h 606792"/>
                    <a:gd name="connsiteX56" fmla="*/ 230273 w 570592"/>
                    <a:gd name="connsiteY56" fmla="*/ 395199 h 606792"/>
                    <a:gd name="connsiteX57" fmla="*/ 250877 w 570592"/>
                    <a:gd name="connsiteY57" fmla="*/ 405447 h 606792"/>
                    <a:gd name="connsiteX58" fmla="*/ 254274 w 570592"/>
                    <a:gd name="connsiteY58" fmla="*/ 407105 h 606792"/>
                    <a:gd name="connsiteX59" fmla="*/ 254274 w 570592"/>
                    <a:gd name="connsiteY59" fmla="*/ 410948 h 606792"/>
                    <a:gd name="connsiteX60" fmla="*/ 254274 w 570592"/>
                    <a:gd name="connsiteY60" fmla="*/ 445912 h 606792"/>
                    <a:gd name="connsiteX61" fmla="*/ 316388 w 570592"/>
                    <a:gd name="connsiteY61" fmla="*/ 445912 h 606792"/>
                    <a:gd name="connsiteX62" fmla="*/ 316388 w 570592"/>
                    <a:gd name="connsiteY62" fmla="*/ 410948 h 606792"/>
                    <a:gd name="connsiteX63" fmla="*/ 316388 w 570592"/>
                    <a:gd name="connsiteY63" fmla="*/ 407105 h 606792"/>
                    <a:gd name="connsiteX64" fmla="*/ 319785 w 570592"/>
                    <a:gd name="connsiteY64" fmla="*/ 405447 h 606792"/>
                    <a:gd name="connsiteX65" fmla="*/ 340313 w 570592"/>
                    <a:gd name="connsiteY65" fmla="*/ 395199 h 606792"/>
                    <a:gd name="connsiteX66" fmla="*/ 409371 w 570592"/>
                    <a:gd name="connsiteY66" fmla="*/ 284882 h 606792"/>
                    <a:gd name="connsiteX67" fmla="*/ 285293 w 570592"/>
                    <a:gd name="connsiteY67" fmla="*/ 160925 h 606792"/>
                    <a:gd name="connsiteX68" fmla="*/ 510845 w 570592"/>
                    <a:gd name="connsiteY68" fmla="*/ 130052 h 606792"/>
                    <a:gd name="connsiteX69" fmla="*/ 532282 w 570592"/>
                    <a:gd name="connsiteY69" fmla="*/ 142414 h 606792"/>
                    <a:gd name="connsiteX70" fmla="*/ 534773 w 570592"/>
                    <a:gd name="connsiteY70" fmla="*/ 161184 h 606792"/>
                    <a:gd name="connsiteX71" fmla="*/ 523224 w 570592"/>
                    <a:gd name="connsiteY71" fmla="*/ 176185 h 606792"/>
                    <a:gd name="connsiteX72" fmla="*/ 474839 w 570592"/>
                    <a:gd name="connsiteY72" fmla="*/ 204075 h 606792"/>
                    <a:gd name="connsiteX73" fmla="*/ 462460 w 570592"/>
                    <a:gd name="connsiteY73" fmla="*/ 207392 h 606792"/>
                    <a:gd name="connsiteX74" fmla="*/ 441098 w 570592"/>
                    <a:gd name="connsiteY74" fmla="*/ 195030 h 606792"/>
                    <a:gd name="connsiteX75" fmla="*/ 438532 w 570592"/>
                    <a:gd name="connsiteY75" fmla="*/ 176260 h 606792"/>
                    <a:gd name="connsiteX76" fmla="*/ 450081 w 570592"/>
                    <a:gd name="connsiteY76" fmla="*/ 161259 h 606792"/>
                    <a:gd name="connsiteX77" fmla="*/ 498541 w 570592"/>
                    <a:gd name="connsiteY77" fmla="*/ 133293 h 606792"/>
                    <a:gd name="connsiteX78" fmla="*/ 510845 w 570592"/>
                    <a:gd name="connsiteY78" fmla="*/ 130052 h 606792"/>
                    <a:gd name="connsiteX79" fmla="*/ 59770 w 570592"/>
                    <a:gd name="connsiteY79" fmla="*/ 129981 h 606792"/>
                    <a:gd name="connsiteX80" fmla="*/ 72070 w 570592"/>
                    <a:gd name="connsiteY80" fmla="*/ 133297 h 606792"/>
                    <a:gd name="connsiteX81" fmla="*/ 120440 w 570592"/>
                    <a:gd name="connsiteY81" fmla="*/ 161262 h 606792"/>
                    <a:gd name="connsiteX82" fmla="*/ 132061 w 570592"/>
                    <a:gd name="connsiteY82" fmla="*/ 176261 h 606792"/>
                    <a:gd name="connsiteX83" fmla="*/ 129571 w 570592"/>
                    <a:gd name="connsiteY83" fmla="*/ 195030 h 606792"/>
                    <a:gd name="connsiteX84" fmla="*/ 108064 w 570592"/>
                    <a:gd name="connsiteY84" fmla="*/ 207391 h 606792"/>
                    <a:gd name="connsiteX85" fmla="*/ 95689 w 570592"/>
                    <a:gd name="connsiteY85" fmla="*/ 204075 h 606792"/>
                    <a:gd name="connsiteX86" fmla="*/ 47319 w 570592"/>
                    <a:gd name="connsiteY86" fmla="*/ 176186 h 606792"/>
                    <a:gd name="connsiteX87" fmla="*/ 38263 w 570592"/>
                    <a:gd name="connsiteY87" fmla="*/ 142418 h 606792"/>
                    <a:gd name="connsiteX88" fmla="*/ 59770 w 570592"/>
                    <a:gd name="connsiteY88" fmla="*/ 129981 h 606792"/>
                    <a:gd name="connsiteX89" fmla="*/ 285293 w 570592"/>
                    <a:gd name="connsiteY89" fmla="*/ 111493 h 606792"/>
                    <a:gd name="connsiteX90" fmla="*/ 458957 w 570592"/>
                    <a:gd name="connsiteY90" fmla="*/ 284882 h 606792"/>
                    <a:gd name="connsiteX91" fmla="*/ 365899 w 570592"/>
                    <a:gd name="connsiteY91" fmla="*/ 437623 h 606792"/>
                    <a:gd name="connsiteX92" fmla="*/ 365899 w 570592"/>
                    <a:gd name="connsiteY92" fmla="*/ 526390 h 606792"/>
                    <a:gd name="connsiteX93" fmla="*/ 328313 w 570592"/>
                    <a:gd name="connsiteY93" fmla="*/ 569266 h 606792"/>
                    <a:gd name="connsiteX94" fmla="*/ 285293 w 570592"/>
                    <a:gd name="connsiteY94" fmla="*/ 606792 h 606792"/>
                    <a:gd name="connsiteX95" fmla="*/ 242349 w 570592"/>
                    <a:gd name="connsiteY95" fmla="*/ 569266 h 606792"/>
                    <a:gd name="connsiteX96" fmla="*/ 204688 w 570592"/>
                    <a:gd name="connsiteY96" fmla="*/ 526314 h 606792"/>
                    <a:gd name="connsiteX97" fmla="*/ 204688 w 570592"/>
                    <a:gd name="connsiteY97" fmla="*/ 437623 h 606792"/>
                    <a:gd name="connsiteX98" fmla="*/ 111705 w 570592"/>
                    <a:gd name="connsiteY98" fmla="*/ 284882 h 606792"/>
                    <a:gd name="connsiteX99" fmla="*/ 285293 w 570592"/>
                    <a:gd name="connsiteY99" fmla="*/ 111493 h 606792"/>
                    <a:gd name="connsiteX100" fmla="*/ 415515 w 570592"/>
                    <a:gd name="connsiteY100" fmla="*/ 34859 h 606792"/>
                    <a:gd name="connsiteX101" fmla="*/ 427892 w 570592"/>
                    <a:gd name="connsiteY101" fmla="*/ 38099 h 606792"/>
                    <a:gd name="connsiteX102" fmla="*/ 439439 w 570592"/>
                    <a:gd name="connsiteY102" fmla="*/ 53171 h 606792"/>
                    <a:gd name="connsiteX103" fmla="*/ 436949 w 570592"/>
                    <a:gd name="connsiteY103" fmla="*/ 71859 h 606792"/>
                    <a:gd name="connsiteX104" fmla="*/ 409024 w 570592"/>
                    <a:gd name="connsiteY104" fmla="*/ 120163 h 606792"/>
                    <a:gd name="connsiteX105" fmla="*/ 387590 w 570592"/>
                    <a:gd name="connsiteY105" fmla="*/ 132522 h 606792"/>
                    <a:gd name="connsiteX106" fmla="*/ 375213 w 570592"/>
                    <a:gd name="connsiteY106" fmla="*/ 129206 h 606792"/>
                    <a:gd name="connsiteX107" fmla="*/ 363666 w 570592"/>
                    <a:gd name="connsiteY107" fmla="*/ 114210 h 606792"/>
                    <a:gd name="connsiteX108" fmla="*/ 366156 w 570592"/>
                    <a:gd name="connsiteY108" fmla="*/ 95446 h 606792"/>
                    <a:gd name="connsiteX109" fmla="*/ 394081 w 570592"/>
                    <a:gd name="connsiteY109" fmla="*/ 47142 h 606792"/>
                    <a:gd name="connsiteX110" fmla="*/ 415515 w 570592"/>
                    <a:gd name="connsiteY110" fmla="*/ 34859 h 606792"/>
                    <a:gd name="connsiteX111" fmla="*/ 155005 w 570592"/>
                    <a:gd name="connsiteY111" fmla="*/ 34789 h 606792"/>
                    <a:gd name="connsiteX112" fmla="*/ 176517 w 570592"/>
                    <a:gd name="connsiteY112" fmla="*/ 47148 h 606792"/>
                    <a:gd name="connsiteX113" fmla="*/ 204370 w 570592"/>
                    <a:gd name="connsiteY113" fmla="*/ 95376 h 606792"/>
                    <a:gd name="connsiteX114" fmla="*/ 206860 w 570592"/>
                    <a:gd name="connsiteY114" fmla="*/ 114140 h 606792"/>
                    <a:gd name="connsiteX115" fmla="*/ 195236 w 570592"/>
                    <a:gd name="connsiteY115" fmla="*/ 129136 h 606792"/>
                    <a:gd name="connsiteX116" fmla="*/ 182933 w 570592"/>
                    <a:gd name="connsiteY116" fmla="*/ 132452 h 606792"/>
                    <a:gd name="connsiteX117" fmla="*/ 161421 w 570592"/>
                    <a:gd name="connsiteY117" fmla="*/ 120093 h 606792"/>
                    <a:gd name="connsiteX118" fmla="*/ 133568 w 570592"/>
                    <a:gd name="connsiteY118" fmla="*/ 71865 h 606792"/>
                    <a:gd name="connsiteX119" fmla="*/ 131078 w 570592"/>
                    <a:gd name="connsiteY119" fmla="*/ 53176 h 606792"/>
                    <a:gd name="connsiteX120" fmla="*/ 142626 w 570592"/>
                    <a:gd name="connsiteY120" fmla="*/ 38180 h 606792"/>
                    <a:gd name="connsiteX121" fmla="*/ 155005 w 570592"/>
                    <a:gd name="connsiteY121" fmla="*/ 34789 h 606792"/>
                    <a:gd name="connsiteX122" fmla="*/ 285297 w 570592"/>
                    <a:gd name="connsiteY122" fmla="*/ 0 h 606792"/>
                    <a:gd name="connsiteX123" fmla="*/ 310065 w 570592"/>
                    <a:gd name="connsiteY123" fmla="*/ 24721 h 606792"/>
                    <a:gd name="connsiteX124" fmla="*/ 310065 w 570592"/>
                    <a:gd name="connsiteY124" fmla="*/ 80492 h 606792"/>
                    <a:gd name="connsiteX125" fmla="*/ 285297 w 570592"/>
                    <a:gd name="connsiteY125" fmla="*/ 105213 h 606792"/>
                    <a:gd name="connsiteX126" fmla="*/ 260528 w 570592"/>
                    <a:gd name="connsiteY126" fmla="*/ 80492 h 606792"/>
                    <a:gd name="connsiteX127" fmla="*/ 260528 w 570592"/>
                    <a:gd name="connsiteY127" fmla="*/ 24721 h 606792"/>
                    <a:gd name="connsiteX128" fmla="*/ 285297 w 570592"/>
                    <a:gd name="connsiteY128" fmla="*/ 0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70592" h="606792">
                      <a:moveTo>
                        <a:pt x="254274" y="495344"/>
                      </a:moveTo>
                      <a:lnTo>
                        <a:pt x="254274" y="520211"/>
                      </a:lnTo>
                      <a:lnTo>
                        <a:pt x="316388" y="520211"/>
                      </a:lnTo>
                      <a:lnTo>
                        <a:pt x="316388" y="495344"/>
                      </a:lnTo>
                      <a:close/>
                      <a:moveTo>
                        <a:pt x="462463" y="362283"/>
                      </a:moveTo>
                      <a:cubicBezTo>
                        <a:pt x="466841" y="362283"/>
                        <a:pt x="471068" y="363413"/>
                        <a:pt x="474842" y="365597"/>
                      </a:cubicBezTo>
                      <a:lnTo>
                        <a:pt x="523225" y="393462"/>
                      </a:lnTo>
                      <a:cubicBezTo>
                        <a:pt x="528961" y="396775"/>
                        <a:pt x="533112" y="402122"/>
                        <a:pt x="534773" y="408449"/>
                      </a:cubicBezTo>
                      <a:cubicBezTo>
                        <a:pt x="536509" y="414850"/>
                        <a:pt x="535603" y="421553"/>
                        <a:pt x="532282" y="427201"/>
                      </a:cubicBezTo>
                      <a:cubicBezTo>
                        <a:pt x="527904" y="434883"/>
                        <a:pt x="519677" y="439552"/>
                        <a:pt x="510846" y="439552"/>
                      </a:cubicBezTo>
                      <a:cubicBezTo>
                        <a:pt x="506543" y="439552"/>
                        <a:pt x="502241" y="438422"/>
                        <a:pt x="498467" y="436238"/>
                      </a:cubicBezTo>
                      <a:lnTo>
                        <a:pt x="450084" y="408373"/>
                      </a:lnTo>
                      <a:cubicBezTo>
                        <a:pt x="444348" y="405060"/>
                        <a:pt x="440272" y="399788"/>
                        <a:pt x="438536" y="393386"/>
                      </a:cubicBezTo>
                      <a:cubicBezTo>
                        <a:pt x="436800" y="386985"/>
                        <a:pt x="437706" y="380358"/>
                        <a:pt x="441027" y="374634"/>
                      </a:cubicBezTo>
                      <a:cubicBezTo>
                        <a:pt x="445405" y="367028"/>
                        <a:pt x="453632" y="362283"/>
                        <a:pt x="462463" y="362283"/>
                      </a:cubicBezTo>
                      <a:close/>
                      <a:moveTo>
                        <a:pt x="107993" y="362283"/>
                      </a:moveTo>
                      <a:cubicBezTo>
                        <a:pt x="116822" y="362283"/>
                        <a:pt x="125048" y="367028"/>
                        <a:pt x="129500" y="374634"/>
                      </a:cubicBezTo>
                      <a:cubicBezTo>
                        <a:pt x="132821" y="380358"/>
                        <a:pt x="133651" y="387060"/>
                        <a:pt x="131991" y="393386"/>
                      </a:cubicBezTo>
                      <a:cubicBezTo>
                        <a:pt x="130255" y="399788"/>
                        <a:pt x="126180" y="405135"/>
                        <a:pt x="120445" y="408449"/>
                      </a:cubicBezTo>
                      <a:lnTo>
                        <a:pt x="72147" y="436238"/>
                      </a:lnTo>
                      <a:cubicBezTo>
                        <a:pt x="68374" y="438422"/>
                        <a:pt x="64073" y="439552"/>
                        <a:pt x="59696" y="439552"/>
                      </a:cubicBezTo>
                      <a:cubicBezTo>
                        <a:pt x="50942" y="439552"/>
                        <a:pt x="42716" y="434883"/>
                        <a:pt x="38264" y="427201"/>
                      </a:cubicBezTo>
                      <a:cubicBezTo>
                        <a:pt x="31472" y="415453"/>
                        <a:pt x="35472" y="400315"/>
                        <a:pt x="47320" y="393462"/>
                      </a:cubicBezTo>
                      <a:lnTo>
                        <a:pt x="95617" y="365672"/>
                      </a:lnTo>
                      <a:cubicBezTo>
                        <a:pt x="99390" y="363488"/>
                        <a:pt x="103692" y="362283"/>
                        <a:pt x="107993" y="362283"/>
                      </a:cubicBezTo>
                      <a:close/>
                      <a:moveTo>
                        <a:pt x="489992" y="260034"/>
                      </a:moveTo>
                      <a:lnTo>
                        <a:pt x="545838" y="260034"/>
                      </a:lnTo>
                      <a:cubicBezTo>
                        <a:pt x="559498" y="260034"/>
                        <a:pt x="570592" y="271193"/>
                        <a:pt x="570592" y="284840"/>
                      </a:cubicBezTo>
                      <a:cubicBezTo>
                        <a:pt x="570592" y="298487"/>
                        <a:pt x="559498" y="309571"/>
                        <a:pt x="545838" y="309571"/>
                      </a:cubicBezTo>
                      <a:lnTo>
                        <a:pt x="489992" y="309571"/>
                      </a:lnTo>
                      <a:cubicBezTo>
                        <a:pt x="476332" y="309571"/>
                        <a:pt x="465238" y="298487"/>
                        <a:pt x="465238" y="284840"/>
                      </a:cubicBezTo>
                      <a:cubicBezTo>
                        <a:pt x="465238" y="271193"/>
                        <a:pt x="476332" y="260034"/>
                        <a:pt x="489992" y="260034"/>
                      </a:cubicBezTo>
                      <a:close/>
                      <a:moveTo>
                        <a:pt x="24829" y="260034"/>
                      </a:moveTo>
                      <a:lnTo>
                        <a:pt x="80600" y="260034"/>
                      </a:lnTo>
                      <a:cubicBezTo>
                        <a:pt x="94260" y="260034"/>
                        <a:pt x="105354" y="271193"/>
                        <a:pt x="105354" y="284840"/>
                      </a:cubicBezTo>
                      <a:cubicBezTo>
                        <a:pt x="105354" y="298412"/>
                        <a:pt x="94260" y="309571"/>
                        <a:pt x="80600" y="309571"/>
                      </a:cubicBezTo>
                      <a:lnTo>
                        <a:pt x="24829" y="309571"/>
                      </a:lnTo>
                      <a:cubicBezTo>
                        <a:pt x="11169" y="309571"/>
                        <a:pt x="0" y="298487"/>
                        <a:pt x="0" y="284840"/>
                      </a:cubicBezTo>
                      <a:cubicBezTo>
                        <a:pt x="0" y="271193"/>
                        <a:pt x="11169" y="260034"/>
                        <a:pt x="24829" y="260034"/>
                      </a:cubicBezTo>
                      <a:close/>
                      <a:moveTo>
                        <a:pt x="285185" y="185305"/>
                      </a:moveTo>
                      <a:lnTo>
                        <a:pt x="325864" y="185305"/>
                      </a:lnTo>
                      <a:cubicBezTo>
                        <a:pt x="330996" y="185305"/>
                        <a:pt x="333713" y="189224"/>
                        <a:pt x="331902" y="193972"/>
                      </a:cubicBezTo>
                      <a:lnTo>
                        <a:pt x="308506" y="257959"/>
                      </a:lnTo>
                      <a:cubicBezTo>
                        <a:pt x="306770" y="262782"/>
                        <a:pt x="309487" y="266626"/>
                        <a:pt x="314543" y="266626"/>
                      </a:cubicBezTo>
                      <a:lnTo>
                        <a:pt x="328959" y="266626"/>
                      </a:lnTo>
                      <a:cubicBezTo>
                        <a:pt x="334091" y="266626"/>
                        <a:pt x="335751" y="269942"/>
                        <a:pt x="332657" y="274012"/>
                      </a:cubicBezTo>
                      <a:lnTo>
                        <a:pt x="253487" y="378395"/>
                      </a:lnTo>
                      <a:cubicBezTo>
                        <a:pt x="250392" y="382465"/>
                        <a:pt x="248430" y="381636"/>
                        <a:pt x="249109" y="376586"/>
                      </a:cubicBezTo>
                      <a:lnTo>
                        <a:pt x="257336" y="313580"/>
                      </a:lnTo>
                      <a:cubicBezTo>
                        <a:pt x="258015" y="308530"/>
                        <a:pt x="254392" y="304385"/>
                        <a:pt x="249260" y="304385"/>
                      </a:cubicBezTo>
                      <a:lnTo>
                        <a:pt x="241562" y="304385"/>
                      </a:lnTo>
                      <a:cubicBezTo>
                        <a:pt x="236430" y="304385"/>
                        <a:pt x="233713" y="300541"/>
                        <a:pt x="235524" y="295718"/>
                      </a:cubicBezTo>
                      <a:lnTo>
                        <a:pt x="272732" y="193972"/>
                      </a:lnTo>
                      <a:cubicBezTo>
                        <a:pt x="274543" y="189224"/>
                        <a:pt x="280053" y="185305"/>
                        <a:pt x="285185" y="185305"/>
                      </a:cubicBezTo>
                      <a:close/>
                      <a:moveTo>
                        <a:pt x="285293" y="160925"/>
                      </a:moveTo>
                      <a:cubicBezTo>
                        <a:pt x="216915" y="160925"/>
                        <a:pt x="161215" y="216536"/>
                        <a:pt x="161215" y="284882"/>
                      </a:cubicBezTo>
                      <a:cubicBezTo>
                        <a:pt x="161215" y="331601"/>
                        <a:pt x="187706" y="373874"/>
                        <a:pt x="230273" y="395199"/>
                      </a:cubicBezTo>
                      <a:lnTo>
                        <a:pt x="250877" y="405447"/>
                      </a:lnTo>
                      <a:lnTo>
                        <a:pt x="254274" y="407105"/>
                      </a:lnTo>
                      <a:lnTo>
                        <a:pt x="254274" y="410948"/>
                      </a:lnTo>
                      <a:lnTo>
                        <a:pt x="254274" y="445912"/>
                      </a:lnTo>
                      <a:lnTo>
                        <a:pt x="316388" y="445912"/>
                      </a:lnTo>
                      <a:lnTo>
                        <a:pt x="316388" y="410948"/>
                      </a:lnTo>
                      <a:lnTo>
                        <a:pt x="316388" y="407105"/>
                      </a:lnTo>
                      <a:lnTo>
                        <a:pt x="319785" y="405447"/>
                      </a:lnTo>
                      <a:lnTo>
                        <a:pt x="340313" y="395199"/>
                      </a:lnTo>
                      <a:cubicBezTo>
                        <a:pt x="382956" y="373874"/>
                        <a:pt x="409371" y="331601"/>
                        <a:pt x="409371" y="284882"/>
                      </a:cubicBezTo>
                      <a:cubicBezTo>
                        <a:pt x="409371" y="216536"/>
                        <a:pt x="353747" y="160925"/>
                        <a:pt x="285293" y="160925"/>
                      </a:cubicBezTo>
                      <a:close/>
                      <a:moveTo>
                        <a:pt x="510845" y="130052"/>
                      </a:moveTo>
                      <a:cubicBezTo>
                        <a:pt x="519752" y="130052"/>
                        <a:pt x="527979" y="134801"/>
                        <a:pt x="532282" y="142414"/>
                      </a:cubicBezTo>
                      <a:cubicBezTo>
                        <a:pt x="535603" y="148143"/>
                        <a:pt x="536509" y="154777"/>
                        <a:pt x="534773" y="161184"/>
                      </a:cubicBezTo>
                      <a:cubicBezTo>
                        <a:pt x="533112" y="167516"/>
                        <a:pt x="528961" y="172868"/>
                        <a:pt x="523224" y="176185"/>
                      </a:cubicBezTo>
                      <a:lnTo>
                        <a:pt x="474839" y="204075"/>
                      </a:lnTo>
                      <a:cubicBezTo>
                        <a:pt x="471065" y="206261"/>
                        <a:pt x="466762" y="207392"/>
                        <a:pt x="462460" y="207392"/>
                      </a:cubicBezTo>
                      <a:cubicBezTo>
                        <a:pt x="453628" y="207392"/>
                        <a:pt x="445401" y="202643"/>
                        <a:pt x="441098" y="195030"/>
                      </a:cubicBezTo>
                      <a:cubicBezTo>
                        <a:pt x="437777" y="189301"/>
                        <a:pt x="436871" y="182667"/>
                        <a:pt x="438532" y="176260"/>
                      </a:cubicBezTo>
                      <a:cubicBezTo>
                        <a:pt x="440268" y="169853"/>
                        <a:pt x="444419" y="164501"/>
                        <a:pt x="450081" y="161259"/>
                      </a:cubicBezTo>
                      <a:lnTo>
                        <a:pt x="498541" y="133293"/>
                      </a:lnTo>
                      <a:cubicBezTo>
                        <a:pt x="502315" y="131183"/>
                        <a:pt x="506542" y="130052"/>
                        <a:pt x="510845" y="130052"/>
                      </a:cubicBezTo>
                      <a:close/>
                      <a:moveTo>
                        <a:pt x="59770" y="129981"/>
                      </a:moveTo>
                      <a:cubicBezTo>
                        <a:pt x="64071" y="129981"/>
                        <a:pt x="68297" y="131187"/>
                        <a:pt x="72070" y="133297"/>
                      </a:cubicBezTo>
                      <a:lnTo>
                        <a:pt x="120440" y="161262"/>
                      </a:lnTo>
                      <a:cubicBezTo>
                        <a:pt x="126175" y="164578"/>
                        <a:pt x="130325" y="169854"/>
                        <a:pt x="132061" y="176261"/>
                      </a:cubicBezTo>
                      <a:cubicBezTo>
                        <a:pt x="133721" y="182668"/>
                        <a:pt x="132891" y="189301"/>
                        <a:pt x="129571" y="195030"/>
                      </a:cubicBezTo>
                      <a:cubicBezTo>
                        <a:pt x="125119" y="202642"/>
                        <a:pt x="116893" y="207391"/>
                        <a:pt x="108064" y="207391"/>
                      </a:cubicBezTo>
                      <a:cubicBezTo>
                        <a:pt x="103763" y="207391"/>
                        <a:pt x="99462" y="206260"/>
                        <a:pt x="95689" y="204075"/>
                      </a:cubicBezTo>
                      <a:lnTo>
                        <a:pt x="47319" y="176186"/>
                      </a:lnTo>
                      <a:cubicBezTo>
                        <a:pt x="35547" y="169327"/>
                        <a:pt x="31472" y="154176"/>
                        <a:pt x="38263" y="142418"/>
                      </a:cubicBezTo>
                      <a:cubicBezTo>
                        <a:pt x="42640" y="134730"/>
                        <a:pt x="50865" y="129981"/>
                        <a:pt x="59770" y="129981"/>
                      </a:cubicBezTo>
                      <a:close/>
                      <a:moveTo>
                        <a:pt x="285293" y="111493"/>
                      </a:moveTo>
                      <a:cubicBezTo>
                        <a:pt x="381069" y="111493"/>
                        <a:pt x="458957" y="189258"/>
                        <a:pt x="458957" y="284882"/>
                      </a:cubicBezTo>
                      <a:cubicBezTo>
                        <a:pt x="458957" y="349233"/>
                        <a:pt x="423409" y="407406"/>
                        <a:pt x="365899" y="437623"/>
                      </a:cubicBezTo>
                      <a:lnTo>
                        <a:pt x="365899" y="526390"/>
                      </a:lnTo>
                      <a:cubicBezTo>
                        <a:pt x="365899" y="548242"/>
                        <a:pt x="349521" y="566478"/>
                        <a:pt x="328313" y="569266"/>
                      </a:cubicBezTo>
                      <a:cubicBezTo>
                        <a:pt x="325445" y="590440"/>
                        <a:pt x="307256" y="606792"/>
                        <a:pt x="285293" y="606792"/>
                      </a:cubicBezTo>
                      <a:cubicBezTo>
                        <a:pt x="263331" y="606792"/>
                        <a:pt x="245142" y="590440"/>
                        <a:pt x="242349" y="569266"/>
                      </a:cubicBezTo>
                      <a:cubicBezTo>
                        <a:pt x="221141" y="566478"/>
                        <a:pt x="204688" y="548242"/>
                        <a:pt x="204688" y="526314"/>
                      </a:cubicBezTo>
                      <a:lnTo>
                        <a:pt x="204688" y="437623"/>
                      </a:lnTo>
                      <a:cubicBezTo>
                        <a:pt x="147253" y="407406"/>
                        <a:pt x="111705" y="349233"/>
                        <a:pt x="111705" y="284882"/>
                      </a:cubicBezTo>
                      <a:cubicBezTo>
                        <a:pt x="111705" y="189258"/>
                        <a:pt x="189593" y="111493"/>
                        <a:pt x="285293" y="111493"/>
                      </a:cubicBezTo>
                      <a:close/>
                      <a:moveTo>
                        <a:pt x="415515" y="34859"/>
                      </a:moveTo>
                      <a:cubicBezTo>
                        <a:pt x="419817" y="34859"/>
                        <a:pt x="424118" y="35989"/>
                        <a:pt x="427892" y="38099"/>
                      </a:cubicBezTo>
                      <a:cubicBezTo>
                        <a:pt x="433628" y="41415"/>
                        <a:pt x="437703" y="46765"/>
                        <a:pt x="439439" y="53171"/>
                      </a:cubicBezTo>
                      <a:cubicBezTo>
                        <a:pt x="441175" y="59576"/>
                        <a:pt x="440269" y="66208"/>
                        <a:pt x="436949" y="71859"/>
                      </a:cubicBezTo>
                      <a:lnTo>
                        <a:pt x="409024" y="120163"/>
                      </a:lnTo>
                      <a:cubicBezTo>
                        <a:pt x="404647" y="127774"/>
                        <a:pt x="396420" y="132522"/>
                        <a:pt x="387590" y="132522"/>
                      </a:cubicBezTo>
                      <a:cubicBezTo>
                        <a:pt x="383213" y="132522"/>
                        <a:pt x="378987" y="131392"/>
                        <a:pt x="375213" y="129206"/>
                      </a:cubicBezTo>
                      <a:cubicBezTo>
                        <a:pt x="369477" y="125966"/>
                        <a:pt x="365402" y="120616"/>
                        <a:pt x="363666" y="114210"/>
                      </a:cubicBezTo>
                      <a:cubicBezTo>
                        <a:pt x="361930" y="107805"/>
                        <a:pt x="362836" y="101173"/>
                        <a:pt x="366156" y="95446"/>
                      </a:cubicBezTo>
                      <a:lnTo>
                        <a:pt x="394081" y="47142"/>
                      </a:lnTo>
                      <a:cubicBezTo>
                        <a:pt x="398458" y="39607"/>
                        <a:pt x="406685" y="34859"/>
                        <a:pt x="415515" y="34859"/>
                      </a:cubicBezTo>
                      <a:close/>
                      <a:moveTo>
                        <a:pt x="155005" y="34789"/>
                      </a:moveTo>
                      <a:cubicBezTo>
                        <a:pt x="163761" y="34789"/>
                        <a:pt x="171988" y="39537"/>
                        <a:pt x="176517" y="47148"/>
                      </a:cubicBezTo>
                      <a:lnTo>
                        <a:pt x="204370" y="95376"/>
                      </a:lnTo>
                      <a:cubicBezTo>
                        <a:pt x="207691" y="101103"/>
                        <a:pt x="208521" y="107735"/>
                        <a:pt x="206860" y="114140"/>
                      </a:cubicBezTo>
                      <a:cubicBezTo>
                        <a:pt x="205124" y="120546"/>
                        <a:pt x="201048" y="125821"/>
                        <a:pt x="195236" y="129136"/>
                      </a:cubicBezTo>
                      <a:cubicBezTo>
                        <a:pt x="191538" y="131322"/>
                        <a:pt x="187235" y="132452"/>
                        <a:pt x="182933" y="132452"/>
                      </a:cubicBezTo>
                      <a:cubicBezTo>
                        <a:pt x="174102" y="132452"/>
                        <a:pt x="165874" y="127704"/>
                        <a:pt x="161421" y="120093"/>
                      </a:cubicBezTo>
                      <a:lnTo>
                        <a:pt x="133568" y="71865"/>
                      </a:lnTo>
                      <a:cubicBezTo>
                        <a:pt x="130247" y="66213"/>
                        <a:pt x="129417" y="59506"/>
                        <a:pt x="131078" y="53176"/>
                      </a:cubicBezTo>
                      <a:cubicBezTo>
                        <a:pt x="132814" y="46771"/>
                        <a:pt x="136890" y="41420"/>
                        <a:pt x="142626" y="38180"/>
                      </a:cubicBezTo>
                      <a:cubicBezTo>
                        <a:pt x="146400" y="35995"/>
                        <a:pt x="150627" y="34789"/>
                        <a:pt x="155005" y="34789"/>
                      </a:cubicBezTo>
                      <a:close/>
                      <a:moveTo>
                        <a:pt x="285297" y="0"/>
                      </a:moveTo>
                      <a:cubicBezTo>
                        <a:pt x="298964" y="0"/>
                        <a:pt x="310065" y="11079"/>
                        <a:pt x="310065" y="24721"/>
                      </a:cubicBezTo>
                      <a:lnTo>
                        <a:pt x="310065" y="80492"/>
                      </a:lnTo>
                      <a:cubicBezTo>
                        <a:pt x="310065" y="94134"/>
                        <a:pt x="298964" y="105213"/>
                        <a:pt x="285297" y="105213"/>
                      </a:cubicBezTo>
                      <a:cubicBezTo>
                        <a:pt x="271629" y="105213"/>
                        <a:pt x="260528" y="94134"/>
                        <a:pt x="260528" y="80492"/>
                      </a:cubicBezTo>
                      <a:lnTo>
                        <a:pt x="260528" y="24721"/>
                      </a:lnTo>
                      <a:cubicBezTo>
                        <a:pt x="260528" y="11079"/>
                        <a:pt x="271629" y="0"/>
                        <a:pt x="2852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6267048" y="1745332"/>
              <a:ext cx="5215803" cy="1542475"/>
              <a:chOff x="6171795" y="2026692"/>
              <a:chExt cx="5215803" cy="1542475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309388" y="2038943"/>
                <a:ext cx="3078210" cy="4298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sz="20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FC0B83AD-622C-427A-8D95-34CE9C05149D}"/>
                  </a:ext>
                </a:extLst>
              </p:cNvPr>
              <p:cNvSpPr/>
              <p:nvPr/>
            </p:nvSpPr>
            <p:spPr>
              <a:xfrm>
                <a:off x="8328438" y="2433198"/>
                <a:ext cx="2908164" cy="953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请输入你的创新观点方法或理念，请输入你的创新观点方法或理念。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6171795" y="2026692"/>
                <a:ext cx="1902507" cy="1542475"/>
                <a:chOff x="6171795" y="2026692"/>
                <a:chExt cx="1902507" cy="1542475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 flipH="1">
                  <a:off x="6171795" y="2026692"/>
                  <a:ext cx="1902507" cy="1542475"/>
                  <a:chOff x="3195451" y="2003612"/>
                  <a:chExt cx="1437434" cy="1165412"/>
                </a:xfrm>
              </p:grpSpPr>
              <p:sp>
                <p:nvSpPr>
                  <p:cNvPr id="17" name="矩形 16"/>
                  <p:cNvSpPr/>
                  <p:nvPr/>
                </p:nvSpPr>
                <p:spPr>
                  <a:xfrm>
                    <a:off x="3431614" y="2003612"/>
                    <a:ext cx="1201271" cy="11654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8" name="梯形 17"/>
                  <p:cNvSpPr/>
                  <p:nvPr/>
                </p:nvSpPr>
                <p:spPr>
                  <a:xfrm rot="16200000">
                    <a:off x="2788677" y="2468236"/>
                    <a:ext cx="1049711" cy="236163"/>
                  </a:xfrm>
                  <a:prstGeom prst="trapezoid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9" name="tree-brain-conceptual-symbol_43233"/>
                <p:cNvSpPr>
                  <a:spLocks noChangeAspect="1"/>
                </p:cNvSpPr>
                <p:nvPr/>
              </p:nvSpPr>
              <p:spPr bwMode="auto">
                <a:xfrm>
                  <a:off x="6503152" y="2342275"/>
                  <a:ext cx="750776" cy="911306"/>
                </a:xfrm>
                <a:custGeom>
                  <a:avLst/>
                  <a:gdLst>
                    <a:gd name="connsiteX0" fmla="*/ 288559 w 492438"/>
                    <a:gd name="connsiteY0" fmla="*/ 280933 h 597730"/>
                    <a:gd name="connsiteX1" fmla="*/ 394732 w 492438"/>
                    <a:gd name="connsiteY1" fmla="*/ 280933 h 597730"/>
                    <a:gd name="connsiteX2" fmla="*/ 394732 w 492438"/>
                    <a:gd name="connsiteY2" fmla="*/ 328267 h 597730"/>
                    <a:gd name="connsiteX3" fmla="*/ 312950 w 492438"/>
                    <a:gd name="connsiteY3" fmla="*/ 346913 h 597730"/>
                    <a:gd name="connsiteX4" fmla="*/ 275646 w 492438"/>
                    <a:gd name="connsiteY4" fmla="*/ 313923 h 597730"/>
                    <a:gd name="connsiteX5" fmla="*/ 1379 w 492438"/>
                    <a:gd name="connsiteY5" fmla="*/ 180698 h 597730"/>
                    <a:gd name="connsiteX6" fmla="*/ 54543 w 492438"/>
                    <a:gd name="connsiteY6" fmla="*/ 180698 h 597730"/>
                    <a:gd name="connsiteX7" fmla="*/ 122075 w 492438"/>
                    <a:gd name="connsiteY7" fmla="*/ 226510 h 597730"/>
                    <a:gd name="connsiteX8" fmla="*/ 78969 w 492438"/>
                    <a:gd name="connsiteY8" fmla="*/ 243690 h 597730"/>
                    <a:gd name="connsiteX9" fmla="*/ 455103 w 492438"/>
                    <a:gd name="connsiteY9" fmla="*/ 134719 h 597730"/>
                    <a:gd name="connsiteX10" fmla="*/ 492438 w 492438"/>
                    <a:gd name="connsiteY10" fmla="*/ 196358 h 597730"/>
                    <a:gd name="connsiteX11" fmla="*/ 403407 w 492438"/>
                    <a:gd name="connsiteY11" fmla="*/ 202092 h 597730"/>
                    <a:gd name="connsiteX12" fmla="*/ 389048 w 492438"/>
                    <a:gd name="connsiteY12" fmla="*/ 240796 h 597730"/>
                    <a:gd name="connsiteX13" fmla="*/ 429255 w 492438"/>
                    <a:gd name="connsiteY13" fmla="*/ 245096 h 597730"/>
                    <a:gd name="connsiteX14" fmla="*/ 401971 w 492438"/>
                    <a:gd name="connsiteY14" fmla="*/ 232195 h 597730"/>
                    <a:gd name="connsiteX15" fmla="*/ 407715 w 492438"/>
                    <a:gd name="connsiteY15" fmla="*/ 212126 h 597730"/>
                    <a:gd name="connsiteX16" fmla="*/ 486694 w 492438"/>
                    <a:gd name="connsiteY16" fmla="*/ 209260 h 597730"/>
                    <a:gd name="connsiteX17" fmla="*/ 479514 w 492438"/>
                    <a:gd name="connsiteY17" fmla="*/ 278066 h 597730"/>
                    <a:gd name="connsiteX18" fmla="*/ 407715 w 492438"/>
                    <a:gd name="connsiteY18" fmla="*/ 278066 h 597730"/>
                    <a:gd name="connsiteX19" fmla="*/ 374688 w 492438"/>
                    <a:gd name="connsiteY19" fmla="*/ 250830 h 597730"/>
                    <a:gd name="connsiteX20" fmla="*/ 327300 w 492438"/>
                    <a:gd name="connsiteY20" fmla="*/ 268032 h 597730"/>
                    <a:gd name="connsiteX21" fmla="*/ 291401 w 492438"/>
                    <a:gd name="connsiteY21" fmla="*/ 266598 h 597730"/>
                    <a:gd name="connsiteX22" fmla="*/ 322993 w 492438"/>
                    <a:gd name="connsiteY22" fmla="*/ 236495 h 597730"/>
                    <a:gd name="connsiteX23" fmla="*/ 252630 w 492438"/>
                    <a:gd name="connsiteY23" fmla="*/ 233629 h 597730"/>
                    <a:gd name="connsiteX24" fmla="*/ 277041 w 492438"/>
                    <a:gd name="connsiteY24" fmla="*/ 265165 h 597730"/>
                    <a:gd name="connsiteX25" fmla="*/ 255502 w 492438"/>
                    <a:gd name="connsiteY25" fmla="*/ 312469 h 597730"/>
                    <a:gd name="connsiteX26" fmla="*/ 255502 w 492438"/>
                    <a:gd name="connsiteY26" fmla="*/ 507421 h 597730"/>
                    <a:gd name="connsiteX27" fmla="*/ 322993 w 492438"/>
                    <a:gd name="connsiteY27" fmla="*/ 526057 h 597730"/>
                    <a:gd name="connsiteX28" fmla="*/ 322993 w 492438"/>
                    <a:gd name="connsiteY28" fmla="*/ 548992 h 597730"/>
                    <a:gd name="connsiteX29" fmla="*/ 452231 w 492438"/>
                    <a:gd name="connsiteY29" fmla="*/ 548992 h 597730"/>
                    <a:gd name="connsiteX30" fmla="*/ 452231 w 492438"/>
                    <a:gd name="connsiteY30" fmla="*/ 597730 h 597730"/>
                    <a:gd name="connsiteX31" fmla="*/ 20001 w 492438"/>
                    <a:gd name="connsiteY31" fmla="*/ 597730 h 597730"/>
                    <a:gd name="connsiteX32" fmla="*/ 20001 w 492438"/>
                    <a:gd name="connsiteY32" fmla="*/ 548992 h 597730"/>
                    <a:gd name="connsiteX33" fmla="*/ 157855 w 492438"/>
                    <a:gd name="connsiteY33" fmla="*/ 548992 h 597730"/>
                    <a:gd name="connsiteX34" fmla="*/ 157855 w 492438"/>
                    <a:gd name="connsiteY34" fmla="*/ 538958 h 597730"/>
                    <a:gd name="connsiteX35" fmla="*/ 216730 w 492438"/>
                    <a:gd name="connsiteY35" fmla="*/ 507421 h 597730"/>
                    <a:gd name="connsiteX36" fmla="*/ 209550 w 492438"/>
                    <a:gd name="connsiteY36" fmla="*/ 313903 h 597730"/>
                    <a:gd name="connsiteX37" fmla="*/ 137751 w 492438"/>
                    <a:gd name="connsiteY37" fmla="*/ 313903 h 597730"/>
                    <a:gd name="connsiteX38" fmla="*/ 98980 w 492438"/>
                    <a:gd name="connsiteY38" fmla="*/ 288100 h 597730"/>
                    <a:gd name="connsiteX39" fmla="*/ 98980 w 492438"/>
                    <a:gd name="connsiteY39" fmla="*/ 246530 h 597730"/>
                    <a:gd name="connsiteX40" fmla="*/ 124827 w 492438"/>
                    <a:gd name="connsiteY40" fmla="*/ 233629 h 597730"/>
                    <a:gd name="connsiteX41" fmla="*/ 185139 w 492438"/>
                    <a:gd name="connsiteY41" fmla="*/ 259431 h 597730"/>
                    <a:gd name="connsiteX42" fmla="*/ 223910 w 492438"/>
                    <a:gd name="connsiteY42" fmla="*/ 270899 h 597730"/>
                    <a:gd name="connsiteX43" fmla="*/ 228218 w 492438"/>
                    <a:gd name="connsiteY43" fmla="*/ 252264 h 597730"/>
                    <a:gd name="connsiteX44" fmla="*/ 179395 w 492438"/>
                    <a:gd name="connsiteY44" fmla="*/ 233629 h 597730"/>
                    <a:gd name="connsiteX45" fmla="*/ 183703 w 492438"/>
                    <a:gd name="connsiteY45" fmla="*/ 200659 h 597730"/>
                    <a:gd name="connsiteX46" fmla="*/ 256937 w 492438"/>
                    <a:gd name="connsiteY46" fmla="*/ 202092 h 597730"/>
                    <a:gd name="connsiteX47" fmla="*/ 321557 w 492438"/>
                    <a:gd name="connsiteY47" fmla="*/ 164822 h 597730"/>
                    <a:gd name="connsiteX48" fmla="*/ 386176 w 492438"/>
                    <a:gd name="connsiteY48" fmla="*/ 184891 h 597730"/>
                    <a:gd name="connsiteX49" fmla="*/ 391932 w 492438"/>
                    <a:gd name="connsiteY49" fmla="*/ 42991 h 597730"/>
                    <a:gd name="connsiteX50" fmla="*/ 452206 w 492438"/>
                    <a:gd name="connsiteY50" fmla="*/ 107490 h 597730"/>
                    <a:gd name="connsiteX51" fmla="*/ 391932 w 492438"/>
                    <a:gd name="connsiteY51" fmla="*/ 159089 h 597730"/>
                    <a:gd name="connsiteX52" fmla="*/ 357489 w 492438"/>
                    <a:gd name="connsiteY52" fmla="*/ 159089 h 597730"/>
                    <a:gd name="connsiteX53" fmla="*/ 357489 w 492438"/>
                    <a:gd name="connsiteY53" fmla="*/ 126123 h 597730"/>
                    <a:gd name="connsiteX54" fmla="*/ 376145 w 492438"/>
                    <a:gd name="connsiteY54" fmla="*/ 100323 h 597730"/>
                    <a:gd name="connsiteX55" fmla="*/ 374710 w 492438"/>
                    <a:gd name="connsiteY55" fmla="*/ 58757 h 597730"/>
                    <a:gd name="connsiteX56" fmla="*/ 129202 w 492438"/>
                    <a:gd name="connsiteY56" fmla="*/ 12874 h 597730"/>
                    <a:gd name="connsiteX57" fmla="*/ 129202 w 492438"/>
                    <a:gd name="connsiteY57" fmla="*/ 65917 h 597730"/>
                    <a:gd name="connsiteX58" fmla="*/ 68908 w 492438"/>
                    <a:gd name="connsiteY58" fmla="*/ 67351 h 597730"/>
                    <a:gd name="connsiteX59" fmla="*/ 109104 w 492438"/>
                    <a:gd name="connsiteY59" fmla="*/ 91722 h 597730"/>
                    <a:gd name="connsiteX60" fmla="*/ 71779 w 492438"/>
                    <a:gd name="connsiteY60" fmla="*/ 164835 h 597730"/>
                    <a:gd name="connsiteX61" fmla="*/ 0 w 492438"/>
                    <a:gd name="connsiteY61" fmla="*/ 164835 h 597730"/>
                    <a:gd name="connsiteX62" fmla="*/ 7178 w 492438"/>
                    <a:gd name="connsiteY62" fmla="*/ 103191 h 597730"/>
                    <a:gd name="connsiteX63" fmla="*/ 83264 w 492438"/>
                    <a:gd name="connsiteY63" fmla="*/ 103191 h 597730"/>
                    <a:gd name="connsiteX64" fmla="*/ 24405 w 492438"/>
                    <a:gd name="connsiteY64" fmla="*/ 77386 h 597730"/>
                    <a:gd name="connsiteX65" fmla="*/ 41632 w 492438"/>
                    <a:gd name="connsiteY65" fmla="*/ 47280 h 597730"/>
                    <a:gd name="connsiteX66" fmla="*/ 295671 w 492438"/>
                    <a:gd name="connsiteY66" fmla="*/ 2759 h 597730"/>
                    <a:gd name="connsiteX67" fmla="*/ 357488 w 492438"/>
                    <a:gd name="connsiteY67" fmla="*/ 12802 h 597730"/>
                    <a:gd name="connsiteX68" fmla="*/ 353175 w 492438"/>
                    <a:gd name="connsiteY68" fmla="*/ 104619 h 597730"/>
                    <a:gd name="connsiteX69" fmla="*/ 321548 w 492438"/>
                    <a:gd name="connsiteY69" fmla="*/ 151962 h 597730"/>
                    <a:gd name="connsiteX70" fmla="*/ 301421 w 492438"/>
                    <a:gd name="connsiteY70" fmla="*/ 143354 h 597730"/>
                    <a:gd name="connsiteX71" fmla="*/ 302859 w 492438"/>
                    <a:gd name="connsiteY71" fmla="*/ 88838 h 597730"/>
                    <a:gd name="connsiteX72" fmla="*/ 249667 w 492438"/>
                    <a:gd name="connsiteY72" fmla="*/ 71622 h 597730"/>
                    <a:gd name="connsiteX73" fmla="*/ 150656 w 492438"/>
                    <a:gd name="connsiteY73" fmla="*/ 0 h 597730"/>
                    <a:gd name="connsiteX74" fmla="*/ 229638 w 492438"/>
                    <a:gd name="connsiteY74" fmla="*/ 0 h 597730"/>
                    <a:gd name="connsiteX75" fmla="*/ 266976 w 492438"/>
                    <a:gd name="connsiteY75" fmla="*/ 17192 h 597730"/>
                    <a:gd name="connsiteX76" fmla="*/ 242563 w 492438"/>
                    <a:gd name="connsiteY76" fmla="*/ 54441 h 597730"/>
                    <a:gd name="connsiteX77" fmla="*/ 223894 w 492438"/>
                    <a:gd name="connsiteY77" fmla="*/ 83094 h 597730"/>
                    <a:gd name="connsiteX78" fmla="*/ 282772 w 492438"/>
                    <a:gd name="connsiteY78" fmla="*/ 101719 h 597730"/>
                    <a:gd name="connsiteX79" fmla="*/ 282772 w 492438"/>
                    <a:gd name="connsiteY79" fmla="*/ 138968 h 597730"/>
                    <a:gd name="connsiteX80" fmla="*/ 269848 w 492438"/>
                    <a:gd name="connsiteY80" fmla="*/ 173352 h 597730"/>
                    <a:gd name="connsiteX81" fmla="*/ 193737 w 492438"/>
                    <a:gd name="connsiteY81" fmla="*/ 177650 h 597730"/>
                    <a:gd name="connsiteX82" fmla="*/ 193737 w 492438"/>
                    <a:gd name="connsiteY82" fmla="*/ 164756 h 597730"/>
                    <a:gd name="connsiteX83" fmla="*/ 179377 w 492438"/>
                    <a:gd name="connsiteY83" fmla="*/ 159026 h 597730"/>
                    <a:gd name="connsiteX84" fmla="*/ 166453 w 492438"/>
                    <a:gd name="connsiteY84" fmla="*/ 202005 h 597730"/>
                    <a:gd name="connsiteX85" fmla="*/ 129115 w 492438"/>
                    <a:gd name="connsiteY85" fmla="*/ 216332 h 597730"/>
                    <a:gd name="connsiteX86" fmla="*/ 78854 w 492438"/>
                    <a:gd name="connsiteY86" fmla="*/ 180516 h 597730"/>
                    <a:gd name="connsiteX87" fmla="*/ 98959 w 492438"/>
                    <a:gd name="connsiteY87" fmla="*/ 141834 h 597730"/>
                    <a:gd name="connsiteX88" fmla="*/ 130552 w 492438"/>
                    <a:gd name="connsiteY88" fmla="*/ 151862 h 597730"/>
                    <a:gd name="connsiteX89" fmla="*/ 134860 w 492438"/>
                    <a:gd name="connsiteY89" fmla="*/ 134670 h 597730"/>
                    <a:gd name="connsiteX90" fmla="*/ 119063 w 492438"/>
                    <a:gd name="connsiteY90" fmla="*/ 121776 h 597730"/>
                    <a:gd name="connsiteX91" fmla="*/ 130552 w 492438"/>
                    <a:gd name="connsiteY91" fmla="*/ 100286 h 597730"/>
                    <a:gd name="connsiteX92" fmla="*/ 193737 w 492438"/>
                    <a:gd name="connsiteY92" fmla="*/ 121776 h 597730"/>
                    <a:gd name="connsiteX93" fmla="*/ 212406 w 492438"/>
                    <a:gd name="connsiteY93" fmla="*/ 113180 h 597730"/>
                    <a:gd name="connsiteX94" fmla="*/ 149220 w 492438"/>
                    <a:gd name="connsiteY94" fmla="*/ 75931 h 597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</a:cxnLst>
                  <a:rect l="l" t="t" r="r" b="b"/>
                  <a:pathLst>
                    <a:path w="492438" h="597730">
                      <a:moveTo>
                        <a:pt x="288559" y="280933"/>
                      </a:moveTo>
                      <a:lnTo>
                        <a:pt x="394732" y="280933"/>
                      </a:lnTo>
                      <a:lnTo>
                        <a:pt x="394732" y="328267"/>
                      </a:lnTo>
                      <a:lnTo>
                        <a:pt x="312950" y="346913"/>
                      </a:lnTo>
                      <a:lnTo>
                        <a:pt x="275646" y="313923"/>
                      </a:lnTo>
                      <a:close/>
                      <a:moveTo>
                        <a:pt x="1379" y="180698"/>
                      </a:moveTo>
                      <a:lnTo>
                        <a:pt x="54543" y="180698"/>
                      </a:lnTo>
                      <a:lnTo>
                        <a:pt x="122075" y="226510"/>
                      </a:lnTo>
                      <a:lnTo>
                        <a:pt x="78969" y="243690"/>
                      </a:lnTo>
                      <a:close/>
                      <a:moveTo>
                        <a:pt x="455103" y="134719"/>
                      </a:moveTo>
                      <a:lnTo>
                        <a:pt x="492438" y="196358"/>
                      </a:lnTo>
                      <a:lnTo>
                        <a:pt x="403407" y="202092"/>
                      </a:lnTo>
                      <a:lnTo>
                        <a:pt x="389048" y="240796"/>
                      </a:lnTo>
                      <a:lnTo>
                        <a:pt x="429255" y="245096"/>
                      </a:lnTo>
                      <a:lnTo>
                        <a:pt x="401971" y="232195"/>
                      </a:lnTo>
                      <a:lnTo>
                        <a:pt x="407715" y="212126"/>
                      </a:lnTo>
                      <a:lnTo>
                        <a:pt x="486694" y="209260"/>
                      </a:lnTo>
                      <a:lnTo>
                        <a:pt x="479514" y="278066"/>
                      </a:lnTo>
                      <a:lnTo>
                        <a:pt x="407715" y="278066"/>
                      </a:lnTo>
                      <a:lnTo>
                        <a:pt x="374688" y="250830"/>
                      </a:lnTo>
                      <a:lnTo>
                        <a:pt x="327300" y="268032"/>
                      </a:lnTo>
                      <a:lnTo>
                        <a:pt x="291401" y="266598"/>
                      </a:lnTo>
                      <a:lnTo>
                        <a:pt x="322993" y="236495"/>
                      </a:lnTo>
                      <a:lnTo>
                        <a:pt x="252630" y="233629"/>
                      </a:lnTo>
                      <a:lnTo>
                        <a:pt x="277041" y="265165"/>
                      </a:lnTo>
                      <a:lnTo>
                        <a:pt x="255502" y="312469"/>
                      </a:lnTo>
                      <a:lnTo>
                        <a:pt x="255502" y="507421"/>
                      </a:lnTo>
                      <a:lnTo>
                        <a:pt x="322993" y="526057"/>
                      </a:lnTo>
                      <a:lnTo>
                        <a:pt x="322993" y="548992"/>
                      </a:lnTo>
                      <a:lnTo>
                        <a:pt x="452231" y="548992"/>
                      </a:lnTo>
                      <a:lnTo>
                        <a:pt x="452231" y="597730"/>
                      </a:lnTo>
                      <a:lnTo>
                        <a:pt x="20001" y="597730"/>
                      </a:lnTo>
                      <a:lnTo>
                        <a:pt x="20001" y="548992"/>
                      </a:lnTo>
                      <a:lnTo>
                        <a:pt x="157855" y="548992"/>
                      </a:lnTo>
                      <a:lnTo>
                        <a:pt x="157855" y="538958"/>
                      </a:lnTo>
                      <a:lnTo>
                        <a:pt x="216730" y="507421"/>
                      </a:lnTo>
                      <a:lnTo>
                        <a:pt x="209550" y="313903"/>
                      </a:lnTo>
                      <a:lnTo>
                        <a:pt x="137751" y="313903"/>
                      </a:lnTo>
                      <a:lnTo>
                        <a:pt x="98980" y="288100"/>
                      </a:lnTo>
                      <a:lnTo>
                        <a:pt x="98980" y="246530"/>
                      </a:lnTo>
                      <a:lnTo>
                        <a:pt x="124827" y="233629"/>
                      </a:lnTo>
                      <a:lnTo>
                        <a:pt x="185139" y="259431"/>
                      </a:lnTo>
                      <a:lnTo>
                        <a:pt x="223910" y="270899"/>
                      </a:lnTo>
                      <a:lnTo>
                        <a:pt x="228218" y="252264"/>
                      </a:lnTo>
                      <a:lnTo>
                        <a:pt x="179395" y="233629"/>
                      </a:lnTo>
                      <a:lnTo>
                        <a:pt x="183703" y="200659"/>
                      </a:lnTo>
                      <a:lnTo>
                        <a:pt x="256937" y="202092"/>
                      </a:lnTo>
                      <a:lnTo>
                        <a:pt x="321557" y="164822"/>
                      </a:lnTo>
                      <a:lnTo>
                        <a:pt x="386176" y="184891"/>
                      </a:lnTo>
                      <a:close/>
                      <a:moveTo>
                        <a:pt x="391932" y="42991"/>
                      </a:moveTo>
                      <a:lnTo>
                        <a:pt x="452206" y="107490"/>
                      </a:lnTo>
                      <a:lnTo>
                        <a:pt x="391932" y="159089"/>
                      </a:lnTo>
                      <a:lnTo>
                        <a:pt x="357489" y="159089"/>
                      </a:lnTo>
                      <a:lnTo>
                        <a:pt x="357489" y="126123"/>
                      </a:lnTo>
                      <a:lnTo>
                        <a:pt x="376145" y="100323"/>
                      </a:lnTo>
                      <a:lnTo>
                        <a:pt x="374710" y="58757"/>
                      </a:lnTo>
                      <a:close/>
                      <a:moveTo>
                        <a:pt x="129202" y="12874"/>
                      </a:moveTo>
                      <a:lnTo>
                        <a:pt x="129202" y="65917"/>
                      </a:lnTo>
                      <a:lnTo>
                        <a:pt x="68908" y="67351"/>
                      </a:lnTo>
                      <a:lnTo>
                        <a:pt x="109104" y="91722"/>
                      </a:lnTo>
                      <a:lnTo>
                        <a:pt x="71779" y="164835"/>
                      </a:lnTo>
                      <a:lnTo>
                        <a:pt x="0" y="164835"/>
                      </a:lnTo>
                      <a:cubicBezTo>
                        <a:pt x="0" y="164835"/>
                        <a:pt x="4307" y="103191"/>
                        <a:pt x="7178" y="103191"/>
                      </a:cubicBezTo>
                      <a:lnTo>
                        <a:pt x="83264" y="103191"/>
                      </a:lnTo>
                      <a:lnTo>
                        <a:pt x="24405" y="77386"/>
                      </a:lnTo>
                      <a:lnTo>
                        <a:pt x="41632" y="47280"/>
                      </a:lnTo>
                      <a:close/>
                      <a:moveTo>
                        <a:pt x="295671" y="2759"/>
                      </a:moveTo>
                      <a:lnTo>
                        <a:pt x="357488" y="12802"/>
                      </a:lnTo>
                      <a:lnTo>
                        <a:pt x="353175" y="104619"/>
                      </a:lnTo>
                      <a:lnTo>
                        <a:pt x="321548" y="151962"/>
                      </a:lnTo>
                      <a:lnTo>
                        <a:pt x="301421" y="143354"/>
                      </a:lnTo>
                      <a:lnTo>
                        <a:pt x="302859" y="88838"/>
                      </a:lnTo>
                      <a:lnTo>
                        <a:pt x="249667" y="71622"/>
                      </a:lnTo>
                      <a:close/>
                      <a:moveTo>
                        <a:pt x="150656" y="0"/>
                      </a:moveTo>
                      <a:lnTo>
                        <a:pt x="229638" y="0"/>
                      </a:lnTo>
                      <a:lnTo>
                        <a:pt x="266976" y="17192"/>
                      </a:lnTo>
                      <a:lnTo>
                        <a:pt x="242563" y="54441"/>
                      </a:lnTo>
                      <a:lnTo>
                        <a:pt x="223894" y="83094"/>
                      </a:lnTo>
                      <a:lnTo>
                        <a:pt x="282772" y="101719"/>
                      </a:lnTo>
                      <a:lnTo>
                        <a:pt x="282772" y="138968"/>
                      </a:lnTo>
                      <a:lnTo>
                        <a:pt x="269848" y="173352"/>
                      </a:lnTo>
                      <a:lnTo>
                        <a:pt x="193737" y="177650"/>
                      </a:lnTo>
                      <a:lnTo>
                        <a:pt x="193737" y="164756"/>
                      </a:lnTo>
                      <a:lnTo>
                        <a:pt x="179377" y="159026"/>
                      </a:lnTo>
                      <a:lnTo>
                        <a:pt x="166453" y="202005"/>
                      </a:lnTo>
                      <a:lnTo>
                        <a:pt x="129115" y="216332"/>
                      </a:lnTo>
                      <a:lnTo>
                        <a:pt x="78854" y="180516"/>
                      </a:lnTo>
                      <a:lnTo>
                        <a:pt x="98959" y="141834"/>
                      </a:lnTo>
                      <a:lnTo>
                        <a:pt x="130552" y="151862"/>
                      </a:lnTo>
                      <a:lnTo>
                        <a:pt x="134860" y="134670"/>
                      </a:lnTo>
                      <a:lnTo>
                        <a:pt x="119063" y="121776"/>
                      </a:lnTo>
                      <a:lnTo>
                        <a:pt x="130552" y="100286"/>
                      </a:lnTo>
                      <a:lnTo>
                        <a:pt x="193737" y="121776"/>
                      </a:lnTo>
                      <a:lnTo>
                        <a:pt x="212406" y="113180"/>
                      </a:lnTo>
                      <a:lnTo>
                        <a:pt x="149220" y="759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613900" y="3695233"/>
              <a:ext cx="5195186" cy="1542475"/>
              <a:chOff x="804403" y="3695233"/>
              <a:chExt cx="5195186" cy="1542475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04403" y="3742438"/>
                <a:ext cx="3078210" cy="4298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2000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FC0B83AD-622C-427A-8D95-34CE9C05149D}"/>
                  </a:ext>
                </a:extLst>
              </p:cNvPr>
              <p:cNvSpPr/>
              <p:nvPr/>
            </p:nvSpPr>
            <p:spPr>
              <a:xfrm>
                <a:off x="1102815" y="4116233"/>
                <a:ext cx="2908164" cy="953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请输入你的创新观点方法或理念，请输入你的创新观点方法或理念。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4097082" y="3695233"/>
                <a:ext cx="1902507" cy="1542475"/>
                <a:chOff x="4097082" y="3695233"/>
                <a:chExt cx="1902507" cy="1542475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4097082" y="3695233"/>
                  <a:ext cx="1902507" cy="1542475"/>
                  <a:chOff x="3195451" y="2003612"/>
                  <a:chExt cx="1437434" cy="1165412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3431614" y="2003612"/>
                    <a:ext cx="1201271" cy="11654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5" name="梯形 14"/>
                  <p:cNvSpPr/>
                  <p:nvPr/>
                </p:nvSpPr>
                <p:spPr>
                  <a:xfrm rot="16200000">
                    <a:off x="2788677" y="2468236"/>
                    <a:ext cx="1049711" cy="236163"/>
                  </a:xfrm>
                  <a:prstGeom prst="trapezoid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0" name="graduate-cap_46910"/>
                <p:cNvSpPr>
                  <a:spLocks noChangeAspect="1"/>
                </p:cNvSpPr>
                <p:nvPr/>
              </p:nvSpPr>
              <p:spPr bwMode="auto">
                <a:xfrm>
                  <a:off x="4773716" y="4053371"/>
                  <a:ext cx="911306" cy="749054"/>
                </a:xfrm>
                <a:custGeom>
                  <a:avLst/>
                  <a:gdLst>
                    <a:gd name="connsiteX0" fmla="*/ 101332 w 607991"/>
                    <a:gd name="connsiteY0" fmla="*/ 229973 h 499744"/>
                    <a:gd name="connsiteX1" fmla="*/ 300898 w 607991"/>
                    <a:gd name="connsiteY1" fmla="*/ 340321 h 499744"/>
                    <a:gd name="connsiteX2" fmla="*/ 500520 w 607991"/>
                    <a:gd name="connsiteY2" fmla="*/ 229973 h 499744"/>
                    <a:gd name="connsiteX3" fmla="*/ 472871 w 607991"/>
                    <a:gd name="connsiteY3" fmla="*/ 367922 h 499744"/>
                    <a:gd name="connsiteX4" fmla="*/ 380747 w 607991"/>
                    <a:gd name="connsiteY4" fmla="*/ 469050 h 499744"/>
                    <a:gd name="connsiteX5" fmla="*/ 300898 w 607991"/>
                    <a:gd name="connsiteY5" fmla="*/ 499744 h 499744"/>
                    <a:gd name="connsiteX6" fmla="*/ 221048 w 607991"/>
                    <a:gd name="connsiteY6" fmla="*/ 469050 h 499744"/>
                    <a:gd name="connsiteX7" fmla="*/ 128924 w 607991"/>
                    <a:gd name="connsiteY7" fmla="*/ 367922 h 499744"/>
                    <a:gd name="connsiteX8" fmla="*/ 300898 w 607991"/>
                    <a:gd name="connsiteY8" fmla="*/ 64372 h 499744"/>
                    <a:gd name="connsiteX9" fmla="*/ 242566 w 607991"/>
                    <a:gd name="connsiteY9" fmla="*/ 114942 h 499744"/>
                    <a:gd name="connsiteX10" fmla="*/ 300898 w 607991"/>
                    <a:gd name="connsiteY10" fmla="*/ 165569 h 499744"/>
                    <a:gd name="connsiteX11" fmla="*/ 354069 w 607991"/>
                    <a:gd name="connsiteY11" fmla="*/ 135617 h 499744"/>
                    <a:gd name="connsiteX12" fmla="*/ 301701 w 607991"/>
                    <a:gd name="connsiteY12" fmla="*/ 133326 h 499744"/>
                    <a:gd name="connsiteX13" fmla="*/ 300095 w 607991"/>
                    <a:gd name="connsiteY13" fmla="*/ 96558 h 499744"/>
                    <a:gd name="connsiteX14" fmla="*/ 355847 w 607991"/>
                    <a:gd name="connsiteY14" fmla="*/ 98677 h 499744"/>
                    <a:gd name="connsiteX15" fmla="*/ 300898 w 607991"/>
                    <a:gd name="connsiteY15" fmla="*/ 64372 h 499744"/>
                    <a:gd name="connsiteX16" fmla="*/ 300898 w 607991"/>
                    <a:gd name="connsiteY16" fmla="*/ 0 h 499744"/>
                    <a:gd name="connsiteX17" fmla="*/ 607991 w 607991"/>
                    <a:gd name="connsiteY17" fmla="*/ 125709 h 499744"/>
                    <a:gd name="connsiteX18" fmla="*/ 530788 w 607991"/>
                    <a:gd name="connsiteY18" fmla="*/ 166543 h 499744"/>
                    <a:gd name="connsiteX19" fmla="*/ 535491 w 607991"/>
                    <a:gd name="connsiteY19" fmla="*/ 170781 h 499744"/>
                    <a:gd name="connsiteX20" fmla="*/ 580287 w 607991"/>
                    <a:gd name="connsiteY20" fmla="*/ 304851 h 499744"/>
                    <a:gd name="connsiteX21" fmla="*/ 577993 w 607991"/>
                    <a:gd name="connsiteY21" fmla="*/ 325812 h 499744"/>
                    <a:gd name="connsiteX22" fmla="*/ 579943 w 607991"/>
                    <a:gd name="connsiteY22" fmla="*/ 416300 h 499744"/>
                    <a:gd name="connsiteX23" fmla="*/ 543865 w 607991"/>
                    <a:gd name="connsiteY23" fmla="*/ 423745 h 499744"/>
                    <a:gd name="connsiteX24" fmla="*/ 541456 w 607991"/>
                    <a:gd name="connsiteY24" fmla="*/ 321231 h 499744"/>
                    <a:gd name="connsiteX25" fmla="*/ 543521 w 607991"/>
                    <a:gd name="connsiteY25" fmla="*/ 302160 h 499744"/>
                    <a:gd name="connsiteX26" fmla="*/ 509107 w 607991"/>
                    <a:gd name="connsiteY26" fmla="*/ 196495 h 499744"/>
                    <a:gd name="connsiteX27" fmla="*/ 496201 w 607991"/>
                    <a:gd name="connsiteY27" fmla="*/ 184869 h 499744"/>
                    <a:gd name="connsiteX28" fmla="*/ 300898 w 607991"/>
                    <a:gd name="connsiteY28" fmla="*/ 288186 h 499744"/>
                    <a:gd name="connsiteX29" fmla="*/ 0 w 607991"/>
                    <a:gd name="connsiteY29" fmla="*/ 125709 h 49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607991" h="499744">
                      <a:moveTo>
                        <a:pt x="101332" y="229973"/>
                      </a:moveTo>
                      <a:lnTo>
                        <a:pt x="300898" y="340321"/>
                      </a:lnTo>
                      <a:lnTo>
                        <a:pt x="500520" y="229973"/>
                      </a:lnTo>
                      <a:lnTo>
                        <a:pt x="472871" y="367922"/>
                      </a:lnTo>
                      <a:cubicBezTo>
                        <a:pt x="472871" y="367922"/>
                        <a:pt x="494325" y="432287"/>
                        <a:pt x="380747" y="469050"/>
                      </a:cubicBezTo>
                      <a:lnTo>
                        <a:pt x="300898" y="499744"/>
                      </a:lnTo>
                      <a:lnTo>
                        <a:pt x="221048" y="469050"/>
                      </a:lnTo>
                      <a:cubicBezTo>
                        <a:pt x="107470" y="432287"/>
                        <a:pt x="128924" y="367922"/>
                        <a:pt x="128924" y="367922"/>
                      </a:cubicBezTo>
                      <a:close/>
                      <a:moveTo>
                        <a:pt x="300898" y="64372"/>
                      </a:moveTo>
                      <a:cubicBezTo>
                        <a:pt x="268663" y="64372"/>
                        <a:pt x="242566" y="87051"/>
                        <a:pt x="242566" y="114942"/>
                      </a:cubicBezTo>
                      <a:cubicBezTo>
                        <a:pt x="242566" y="142890"/>
                        <a:pt x="268663" y="165569"/>
                        <a:pt x="300898" y="165569"/>
                      </a:cubicBezTo>
                      <a:cubicBezTo>
                        <a:pt x="324587" y="165569"/>
                        <a:pt x="344892" y="153256"/>
                        <a:pt x="354069" y="135617"/>
                      </a:cubicBezTo>
                      <a:cubicBezTo>
                        <a:pt x="323956" y="132524"/>
                        <a:pt x="302275" y="133326"/>
                        <a:pt x="301701" y="133326"/>
                      </a:cubicBezTo>
                      <a:lnTo>
                        <a:pt x="300095" y="96558"/>
                      </a:lnTo>
                      <a:cubicBezTo>
                        <a:pt x="302447" y="96444"/>
                        <a:pt x="324759" y="95585"/>
                        <a:pt x="355847" y="98677"/>
                      </a:cubicBezTo>
                      <a:cubicBezTo>
                        <a:pt x="348046" y="78747"/>
                        <a:pt x="326480" y="64372"/>
                        <a:pt x="300898" y="64372"/>
                      </a:cubicBezTo>
                      <a:close/>
                      <a:moveTo>
                        <a:pt x="300898" y="0"/>
                      </a:moveTo>
                      <a:lnTo>
                        <a:pt x="607991" y="125709"/>
                      </a:lnTo>
                      <a:lnTo>
                        <a:pt x="530788" y="166543"/>
                      </a:lnTo>
                      <a:cubicBezTo>
                        <a:pt x="532336" y="167975"/>
                        <a:pt x="534000" y="169292"/>
                        <a:pt x="535491" y="170781"/>
                      </a:cubicBezTo>
                      <a:cubicBezTo>
                        <a:pt x="569217" y="205487"/>
                        <a:pt x="584303" y="250616"/>
                        <a:pt x="580287" y="304851"/>
                      </a:cubicBezTo>
                      <a:cubicBezTo>
                        <a:pt x="579771" y="311609"/>
                        <a:pt x="578911" y="318539"/>
                        <a:pt x="577993" y="325812"/>
                      </a:cubicBezTo>
                      <a:cubicBezTo>
                        <a:pt x="575011" y="349522"/>
                        <a:pt x="571626" y="376325"/>
                        <a:pt x="579943" y="416300"/>
                      </a:cubicBezTo>
                      <a:lnTo>
                        <a:pt x="543865" y="423745"/>
                      </a:lnTo>
                      <a:cubicBezTo>
                        <a:pt x="534344" y="377814"/>
                        <a:pt x="538244" y="346430"/>
                        <a:pt x="541456" y="321231"/>
                      </a:cubicBezTo>
                      <a:cubicBezTo>
                        <a:pt x="542259" y="314587"/>
                        <a:pt x="543062" y="308288"/>
                        <a:pt x="543521" y="302160"/>
                      </a:cubicBezTo>
                      <a:cubicBezTo>
                        <a:pt x="546791" y="258233"/>
                        <a:pt x="535549" y="223699"/>
                        <a:pt x="509107" y="196495"/>
                      </a:cubicBezTo>
                      <a:cubicBezTo>
                        <a:pt x="505034" y="192372"/>
                        <a:pt x="500732" y="188477"/>
                        <a:pt x="496201" y="184869"/>
                      </a:cubicBezTo>
                      <a:lnTo>
                        <a:pt x="300898" y="288186"/>
                      </a:lnTo>
                      <a:lnTo>
                        <a:pt x="0" y="1257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613900" y="1745332"/>
              <a:ext cx="5195186" cy="1542475"/>
              <a:chOff x="804403" y="2026692"/>
              <a:chExt cx="5195186" cy="1542475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04403" y="2058936"/>
                <a:ext cx="3078210" cy="4298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2000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FC0B83AD-622C-427A-8D95-34CE9C05149D}"/>
                  </a:ext>
                </a:extLst>
              </p:cNvPr>
              <p:cNvSpPr/>
              <p:nvPr/>
            </p:nvSpPr>
            <p:spPr>
              <a:xfrm>
                <a:off x="1102815" y="2432731"/>
                <a:ext cx="2908164" cy="953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或理念。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4097082" y="2026692"/>
                <a:ext cx="1902507" cy="1542475"/>
                <a:chOff x="4097082" y="2026692"/>
                <a:chExt cx="1902507" cy="154247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4097082" y="2026692"/>
                  <a:ext cx="1902507" cy="1542475"/>
                  <a:chOff x="3195451" y="2003612"/>
                  <a:chExt cx="1437434" cy="1165412"/>
                </a:xfrm>
              </p:grpSpPr>
              <p:sp>
                <p:nvSpPr>
                  <p:cNvPr id="2" name="矩形 1"/>
                  <p:cNvSpPr/>
                  <p:nvPr/>
                </p:nvSpPr>
                <p:spPr>
                  <a:xfrm>
                    <a:off x="3431614" y="2003612"/>
                    <a:ext cx="1201271" cy="11654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" name="梯形 4"/>
                  <p:cNvSpPr/>
                  <p:nvPr/>
                </p:nvSpPr>
                <p:spPr>
                  <a:xfrm rot="16200000">
                    <a:off x="2788677" y="2468236"/>
                    <a:ext cx="1049711" cy="236163"/>
                  </a:xfrm>
                  <a:prstGeom prst="trapezoid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1" name="title_386275"/>
                <p:cNvSpPr>
                  <a:spLocks noChangeAspect="1"/>
                </p:cNvSpPr>
                <p:nvPr/>
              </p:nvSpPr>
              <p:spPr bwMode="auto">
                <a:xfrm>
                  <a:off x="4785959" y="2342275"/>
                  <a:ext cx="837324" cy="911306"/>
                </a:xfrm>
                <a:custGeom>
                  <a:avLst/>
                  <a:gdLst>
                    <a:gd name="connsiteX0" fmla="*/ 80136 w 557453"/>
                    <a:gd name="connsiteY0" fmla="*/ 382183 h 606706"/>
                    <a:gd name="connsiteX1" fmla="*/ 117421 w 557453"/>
                    <a:gd name="connsiteY1" fmla="*/ 448650 h 606706"/>
                    <a:gd name="connsiteX2" fmla="*/ 201069 w 557453"/>
                    <a:gd name="connsiteY2" fmla="*/ 461268 h 606706"/>
                    <a:gd name="connsiteX3" fmla="*/ 226074 w 557453"/>
                    <a:gd name="connsiteY3" fmla="*/ 485082 h 606706"/>
                    <a:gd name="connsiteX4" fmla="*/ 155863 w 557453"/>
                    <a:gd name="connsiteY4" fmla="*/ 597400 h 606706"/>
                    <a:gd name="connsiteX5" fmla="*/ 121248 w 557453"/>
                    <a:gd name="connsiteY5" fmla="*/ 595711 h 606706"/>
                    <a:gd name="connsiteX6" fmla="*/ 86988 w 557453"/>
                    <a:gd name="connsiteY6" fmla="*/ 527379 h 606706"/>
                    <a:gd name="connsiteX7" fmla="*/ 19892 w 557453"/>
                    <a:gd name="connsiteY7" fmla="*/ 527379 h 606706"/>
                    <a:gd name="connsiteX8" fmla="*/ 3340 w 557453"/>
                    <a:gd name="connsiteY8" fmla="*/ 496545 h 606706"/>
                    <a:gd name="connsiteX9" fmla="*/ 472991 w 557453"/>
                    <a:gd name="connsiteY9" fmla="*/ 375691 h 606706"/>
                    <a:gd name="connsiteX10" fmla="*/ 554072 w 557453"/>
                    <a:gd name="connsiteY10" fmla="*/ 496542 h 606706"/>
                    <a:gd name="connsiteX11" fmla="*/ 537607 w 557453"/>
                    <a:gd name="connsiteY11" fmla="*/ 527377 h 606706"/>
                    <a:gd name="connsiteX12" fmla="*/ 470410 w 557453"/>
                    <a:gd name="connsiteY12" fmla="*/ 527377 h 606706"/>
                    <a:gd name="connsiteX13" fmla="*/ 436234 w 557453"/>
                    <a:gd name="connsiteY13" fmla="*/ 595711 h 606706"/>
                    <a:gd name="connsiteX14" fmla="*/ 401612 w 557453"/>
                    <a:gd name="connsiteY14" fmla="*/ 597399 h 606706"/>
                    <a:gd name="connsiteX15" fmla="*/ 329876 w 557453"/>
                    <a:gd name="connsiteY15" fmla="*/ 482769 h 606706"/>
                    <a:gd name="connsiteX16" fmla="*/ 351504 w 557453"/>
                    <a:gd name="connsiteY16" fmla="*/ 461264 h 606706"/>
                    <a:gd name="connsiteX17" fmla="*/ 435166 w 557453"/>
                    <a:gd name="connsiteY17" fmla="*/ 448646 h 606706"/>
                    <a:gd name="connsiteX18" fmla="*/ 472991 w 557453"/>
                    <a:gd name="connsiteY18" fmla="*/ 375691 h 606706"/>
                    <a:gd name="connsiteX19" fmla="*/ 276353 w 557453"/>
                    <a:gd name="connsiteY19" fmla="*/ 150940 h 606706"/>
                    <a:gd name="connsiteX20" fmla="*/ 355775 w 557453"/>
                    <a:gd name="connsiteY20" fmla="*/ 230256 h 606706"/>
                    <a:gd name="connsiteX21" fmla="*/ 276353 w 557453"/>
                    <a:gd name="connsiteY21" fmla="*/ 309572 h 606706"/>
                    <a:gd name="connsiteX22" fmla="*/ 196931 w 557453"/>
                    <a:gd name="connsiteY22" fmla="*/ 230256 h 606706"/>
                    <a:gd name="connsiteX23" fmla="*/ 276353 w 557453"/>
                    <a:gd name="connsiteY23" fmla="*/ 150940 h 606706"/>
                    <a:gd name="connsiteX24" fmla="*/ 276326 w 557453"/>
                    <a:gd name="connsiteY24" fmla="*/ 111262 h 606706"/>
                    <a:gd name="connsiteX25" fmla="*/ 157153 w 557453"/>
                    <a:gd name="connsiteY25" fmla="*/ 230255 h 606706"/>
                    <a:gd name="connsiteX26" fmla="*/ 276326 w 557453"/>
                    <a:gd name="connsiteY26" fmla="*/ 349248 h 606706"/>
                    <a:gd name="connsiteX27" fmla="*/ 395499 w 557453"/>
                    <a:gd name="connsiteY27" fmla="*/ 230255 h 606706"/>
                    <a:gd name="connsiteX28" fmla="*/ 276326 w 557453"/>
                    <a:gd name="connsiteY28" fmla="*/ 111262 h 606706"/>
                    <a:gd name="connsiteX29" fmla="*/ 276326 w 557453"/>
                    <a:gd name="connsiteY29" fmla="*/ 0 h 606706"/>
                    <a:gd name="connsiteX30" fmla="*/ 331952 w 557453"/>
                    <a:gd name="connsiteY30" fmla="*/ 38124 h 606706"/>
                    <a:gd name="connsiteX31" fmla="*/ 344412 w 557453"/>
                    <a:gd name="connsiteY31" fmla="*/ 42212 h 606706"/>
                    <a:gd name="connsiteX32" fmla="*/ 411875 w 557453"/>
                    <a:gd name="connsiteY32" fmla="*/ 43989 h 606706"/>
                    <a:gd name="connsiteX33" fmla="*/ 434392 w 557453"/>
                    <a:gd name="connsiteY33" fmla="*/ 107529 h 606706"/>
                    <a:gd name="connsiteX34" fmla="*/ 442135 w 557453"/>
                    <a:gd name="connsiteY34" fmla="*/ 118105 h 606706"/>
                    <a:gd name="connsiteX35" fmla="*/ 495625 w 557453"/>
                    <a:gd name="connsiteY35" fmla="*/ 159072 h 606706"/>
                    <a:gd name="connsiteX36" fmla="*/ 477558 w 557453"/>
                    <a:gd name="connsiteY36" fmla="*/ 222079 h 606706"/>
                    <a:gd name="connsiteX37" fmla="*/ 477558 w 557453"/>
                    <a:gd name="connsiteY37" fmla="*/ 238431 h 606706"/>
                    <a:gd name="connsiteX38" fmla="*/ 495625 w 557453"/>
                    <a:gd name="connsiteY38" fmla="*/ 301438 h 606706"/>
                    <a:gd name="connsiteX39" fmla="*/ 442135 w 557453"/>
                    <a:gd name="connsiteY39" fmla="*/ 342405 h 606706"/>
                    <a:gd name="connsiteX40" fmla="*/ 434392 w 557453"/>
                    <a:gd name="connsiteY40" fmla="*/ 353070 h 606706"/>
                    <a:gd name="connsiteX41" fmla="*/ 411875 w 557453"/>
                    <a:gd name="connsiteY41" fmla="*/ 416521 h 606706"/>
                    <a:gd name="connsiteX42" fmla="*/ 344412 w 557453"/>
                    <a:gd name="connsiteY42" fmla="*/ 418298 h 606706"/>
                    <a:gd name="connsiteX43" fmla="*/ 331952 w 557453"/>
                    <a:gd name="connsiteY43" fmla="*/ 422386 h 606706"/>
                    <a:gd name="connsiteX44" fmla="*/ 276326 w 557453"/>
                    <a:gd name="connsiteY44" fmla="*/ 460510 h 606706"/>
                    <a:gd name="connsiteX45" fmla="*/ 220701 w 557453"/>
                    <a:gd name="connsiteY45" fmla="*/ 422386 h 606706"/>
                    <a:gd name="connsiteX46" fmla="*/ 208240 w 557453"/>
                    <a:gd name="connsiteY46" fmla="*/ 418298 h 606706"/>
                    <a:gd name="connsiteX47" fmla="*/ 140777 w 557453"/>
                    <a:gd name="connsiteY47" fmla="*/ 416521 h 606706"/>
                    <a:gd name="connsiteX48" fmla="*/ 118260 w 557453"/>
                    <a:gd name="connsiteY48" fmla="*/ 352981 h 606706"/>
                    <a:gd name="connsiteX49" fmla="*/ 110606 w 557453"/>
                    <a:gd name="connsiteY49" fmla="*/ 342405 h 606706"/>
                    <a:gd name="connsiteX50" fmla="*/ 57027 w 557453"/>
                    <a:gd name="connsiteY50" fmla="*/ 301438 h 606706"/>
                    <a:gd name="connsiteX51" fmla="*/ 76162 w 557453"/>
                    <a:gd name="connsiteY51" fmla="*/ 236831 h 606706"/>
                    <a:gd name="connsiteX52" fmla="*/ 76162 w 557453"/>
                    <a:gd name="connsiteY52" fmla="*/ 223679 h 606706"/>
                    <a:gd name="connsiteX53" fmla="*/ 57027 w 557453"/>
                    <a:gd name="connsiteY53" fmla="*/ 159072 h 606706"/>
                    <a:gd name="connsiteX54" fmla="*/ 110606 w 557453"/>
                    <a:gd name="connsiteY54" fmla="*/ 118105 h 606706"/>
                    <a:gd name="connsiteX55" fmla="*/ 118260 w 557453"/>
                    <a:gd name="connsiteY55" fmla="*/ 107529 h 606706"/>
                    <a:gd name="connsiteX56" fmla="*/ 140777 w 557453"/>
                    <a:gd name="connsiteY56" fmla="*/ 43989 h 606706"/>
                    <a:gd name="connsiteX57" fmla="*/ 208240 w 557453"/>
                    <a:gd name="connsiteY57" fmla="*/ 42212 h 606706"/>
                    <a:gd name="connsiteX58" fmla="*/ 220701 w 557453"/>
                    <a:gd name="connsiteY58" fmla="*/ 38213 h 606706"/>
                    <a:gd name="connsiteX59" fmla="*/ 276326 w 557453"/>
                    <a:gd name="connsiteY59" fmla="*/ 0 h 606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557453" h="606706">
                      <a:moveTo>
                        <a:pt x="80136" y="382183"/>
                      </a:moveTo>
                      <a:cubicBezTo>
                        <a:pt x="82271" y="408752"/>
                        <a:pt x="95708" y="432922"/>
                        <a:pt x="117421" y="448650"/>
                      </a:cubicBezTo>
                      <a:cubicBezTo>
                        <a:pt x="143850" y="467843"/>
                        <a:pt x="171258" y="469354"/>
                        <a:pt x="201069" y="461268"/>
                      </a:cubicBezTo>
                      <a:cubicBezTo>
                        <a:pt x="208989" y="471042"/>
                        <a:pt x="214150" y="477262"/>
                        <a:pt x="226074" y="485082"/>
                      </a:cubicBezTo>
                      <a:lnTo>
                        <a:pt x="155863" y="597400"/>
                      </a:lnTo>
                      <a:cubicBezTo>
                        <a:pt x="147677" y="610462"/>
                        <a:pt x="128189" y="609662"/>
                        <a:pt x="121248" y="595711"/>
                      </a:cubicBezTo>
                      <a:lnTo>
                        <a:pt x="86988" y="527379"/>
                      </a:lnTo>
                      <a:lnTo>
                        <a:pt x="19892" y="527379"/>
                      </a:lnTo>
                      <a:cubicBezTo>
                        <a:pt x="3963" y="527379"/>
                        <a:pt x="-5380" y="509696"/>
                        <a:pt x="3340" y="496545"/>
                      </a:cubicBezTo>
                      <a:close/>
                      <a:moveTo>
                        <a:pt x="472991" y="375691"/>
                      </a:moveTo>
                      <a:lnTo>
                        <a:pt x="554072" y="496542"/>
                      </a:lnTo>
                      <a:cubicBezTo>
                        <a:pt x="562883" y="509605"/>
                        <a:pt x="553449" y="527377"/>
                        <a:pt x="537607" y="527377"/>
                      </a:cubicBezTo>
                      <a:lnTo>
                        <a:pt x="470410" y="527377"/>
                      </a:lnTo>
                      <a:lnTo>
                        <a:pt x="436234" y="595711"/>
                      </a:lnTo>
                      <a:cubicBezTo>
                        <a:pt x="429291" y="609573"/>
                        <a:pt x="409800" y="610462"/>
                        <a:pt x="401612" y="597399"/>
                      </a:cubicBezTo>
                      <a:lnTo>
                        <a:pt x="329876" y="482769"/>
                      </a:lnTo>
                      <a:cubicBezTo>
                        <a:pt x="340378" y="475215"/>
                        <a:pt x="344473" y="469973"/>
                        <a:pt x="351504" y="461264"/>
                      </a:cubicBezTo>
                      <a:cubicBezTo>
                        <a:pt x="380963" y="469173"/>
                        <a:pt x="408465" y="468107"/>
                        <a:pt x="435166" y="448646"/>
                      </a:cubicBezTo>
                      <a:cubicBezTo>
                        <a:pt x="457327" y="432651"/>
                        <a:pt x="471300" y="408747"/>
                        <a:pt x="472991" y="375691"/>
                      </a:cubicBezTo>
                      <a:close/>
                      <a:moveTo>
                        <a:pt x="276353" y="150940"/>
                      </a:moveTo>
                      <a:cubicBezTo>
                        <a:pt x="320217" y="150940"/>
                        <a:pt x="355775" y="186451"/>
                        <a:pt x="355775" y="230256"/>
                      </a:cubicBezTo>
                      <a:cubicBezTo>
                        <a:pt x="355775" y="274061"/>
                        <a:pt x="320217" y="309572"/>
                        <a:pt x="276353" y="309572"/>
                      </a:cubicBezTo>
                      <a:cubicBezTo>
                        <a:pt x="232489" y="309572"/>
                        <a:pt x="196931" y="274061"/>
                        <a:pt x="196931" y="230256"/>
                      </a:cubicBezTo>
                      <a:cubicBezTo>
                        <a:pt x="196931" y="186451"/>
                        <a:pt x="232489" y="150940"/>
                        <a:pt x="276353" y="150940"/>
                      </a:cubicBezTo>
                      <a:close/>
                      <a:moveTo>
                        <a:pt x="276326" y="111262"/>
                      </a:moveTo>
                      <a:cubicBezTo>
                        <a:pt x="210643" y="111262"/>
                        <a:pt x="157153" y="164671"/>
                        <a:pt x="157153" y="230255"/>
                      </a:cubicBezTo>
                      <a:cubicBezTo>
                        <a:pt x="157153" y="295839"/>
                        <a:pt x="210643" y="349248"/>
                        <a:pt x="276326" y="349248"/>
                      </a:cubicBezTo>
                      <a:cubicBezTo>
                        <a:pt x="342009" y="349248"/>
                        <a:pt x="395499" y="295839"/>
                        <a:pt x="395499" y="230255"/>
                      </a:cubicBezTo>
                      <a:cubicBezTo>
                        <a:pt x="395499" y="164671"/>
                        <a:pt x="342009" y="111262"/>
                        <a:pt x="276326" y="111262"/>
                      </a:cubicBezTo>
                      <a:close/>
                      <a:moveTo>
                        <a:pt x="276326" y="0"/>
                      </a:moveTo>
                      <a:cubicBezTo>
                        <a:pt x="305341" y="0"/>
                        <a:pt x="317000" y="19640"/>
                        <a:pt x="331952" y="38124"/>
                      </a:cubicBezTo>
                      <a:cubicBezTo>
                        <a:pt x="334978" y="41856"/>
                        <a:pt x="339873" y="43456"/>
                        <a:pt x="344412" y="42212"/>
                      </a:cubicBezTo>
                      <a:cubicBezTo>
                        <a:pt x="368086" y="35902"/>
                        <a:pt x="388646" y="27105"/>
                        <a:pt x="411875" y="43989"/>
                      </a:cubicBezTo>
                      <a:cubicBezTo>
                        <a:pt x="435371" y="60963"/>
                        <a:pt x="433146" y="83713"/>
                        <a:pt x="434392" y="107529"/>
                      </a:cubicBezTo>
                      <a:cubicBezTo>
                        <a:pt x="434659" y="112239"/>
                        <a:pt x="437685" y="116416"/>
                        <a:pt x="442135" y="118105"/>
                      </a:cubicBezTo>
                      <a:cubicBezTo>
                        <a:pt x="465009" y="126814"/>
                        <a:pt x="486814" y="131790"/>
                        <a:pt x="495625" y="159072"/>
                      </a:cubicBezTo>
                      <a:cubicBezTo>
                        <a:pt x="504525" y="186532"/>
                        <a:pt x="489662" y="203506"/>
                        <a:pt x="477558" y="222079"/>
                      </a:cubicBezTo>
                      <a:cubicBezTo>
                        <a:pt x="474265" y="227056"/>
                        <a:pt x="474265" y="233454"/>
                        <a:pt x="477558" y="238431"/>
                      </a:cubicBezTo>
                      <a:cubicBezTo>
                        <a:pt x="490196" y="257804"/>
                        <a:pt x="504436" y="274511"/>
                        <a:pt x="495625" y="301438"/>
                      </a:cubicBezTo>
                      <a:cubicBezTo>
                        <a:pt x="486725" y="328987"/>
                        <a:pt x="464297" y="333963"/>
                        <a:pt x="442135" y="342405"/>
                      </a:cubicBezTo>
                      <a:cubicBezTo>
                        <a:pt x="437685" y="344094"/>
                        <a:pt x="434659" y="348271"/>
                        <a:pt x="434392" y="353070"/>
                      </a:cubicBezTo>
                      <a:cubicBezTo>
                        <a:pt x="433146" y="377419"/>
                        <a:pt x="435104" y="399725"/>
                        <a:pt x="411875" y="416521"/>
                      </a:cubicBezTo>
                      <a:cubicBezTo>
                        <a:pt x="388468" y="433583"/>
                        <a:pt x="367552" y="424519"/>
                        <a:pt x="344412" y="418298"/>
                      </a:cubicBezTo>
                      <a:cubicBezTo>
                        <a:pt x="339962" y="417054"/>
                        <a:pt x="334978" y="418654"/>
                        <a:pt x="331952" y="422386"/>
                      </a:cubicBezTo>
                      <a:cubicBezTo>
                        <a:pt x="316555" y="441404"/>
                        <a:pt x="305074" y="460510"/>
                        <a:pt x="276326" y="460510"/>
                      </a:cubicBezTo>
                      <a:cubicBezTo>
                        <a:pt x="247312" y="460510"/>
                        <a:pt x="235653" y="440870"/>
                        <a:pt x="220701" y="422386"/>
                      </a:cubicBezTo>
                      <a:cubicBezTo>
                        <a:pt x="217763" y="418654"/>
                        <a:pt x="212868" y="417054"/>
                        <a:pt x="208240" y="418298"/>
                      </a:cubicBezTo>
                      <a:cubicBezTo>
                        <a:pt x="184655" y="424608"/>
                        <a:pt x="164006" y="433405"/>
                        <a:pt x="140777" y="416521"/>
                      </a:cubicBezTo>
                      <a:cubicBezTo>
                        <a:pt x="117281" y="399547"/>
                        <a:pt x="119506" y="376708"/>
                        <a:pt x="118260" y="352981"/>
                      </a:cubicBezTo>
                      <a:cubicBezTo>
                        <a:pt x="117993" y="348271"/>
                        <a:pt x="114967" y="344094"/>
                        <a:pt x="110606" y="342405"/>
                      </a:cubicBezTo>
                      <a:cubicBezTo>
                        <a:pt x="87643" y="333696"/>
                        <a:pt x="65927" y="328720"/>
                        <a:pt x="57027" y="301438"/>
                      </a:cubicBezTo>
                      <a:cubicBezTo>
                        <a:pt x="48038" y="273711"/>
                        <a:pt x="63346" y="256560"/>
                        <a:pt x="76162" y="236831"/>
                      </a:cubicBezTo>
                      <a:cubicBezTo>
                        <a:pt x="78743" y="232832"/>
                        <a:pt x="78743" y="227678"/>
                        <a:pt x="76162" y="223679"/>
                      </a:cubicBezTo>
                      <a:cubicBezTo>
                        <a:pt x="62812" y="203151"/>
                        <a:pt x="48127" y="186355"/>
                        <a:pt x="57027" y="159072"/>
                      </a:cubicBezTo>
                      <a:cubicBezTo>
                        <a:pt x="66016" y="131523"/>
                        <a:pt x="88355" y="126547"/>
                        <a:pt x="110606" y="118105"/>
                      </a:cubicBezTo>
                      <a:cubicBezTo>
                        <a:pt x="114967" y="116416"/>
                        <a:pt x="117993" y="112239"/>
                        <a:pt x="118260" y="107529"/>
                      </a:cubicBezTo>
                      <a:cubicBezTo>
                        <a:pt x="119506" y="83091"/>
                        <a:pt x="117548" y="60785"/>
                        <a:pt x="140777" y="43989"/>
                      </a:cubicBezTo>
                      <a:cubicBezTo>
                        <a:pt x="164273" y="26927"/>
                        <a:pt x="185278" y="36080"/>
                        <a:pt x="208240" y="42212"/>
                      </a:cubicBezTo>
                      <a:cubicBezTo>
                        <a:pt x="212868" y="43456"/>
                        <a:pt x="217763" y="41856"/>
                        <a:pt x="220701" y="38213"/>
                      </a:cubicBezTo>
                      <a:cubicBezTo>
                        <a:pt x="236187" y="19018"/>
                        <a:pt x="247668" y="0"/>
                        <a:pt x="2763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3A825612-0F3F-4E4E-9FFD-B8525F3F1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0A8B30E-F108-4C4C-9CA0-E35ABBA62D81}"/>
              </a:ext>
            </a:extLst>
          </p:cNvPr>
          <p:cNvSpPr txBox="1"/>
          <p:nvPr/>
        </p:nvSpPr>
        <p:spPr>
          <a:xfrm>
            <a:off x="1701974" y="6482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0DB11E7-64D7-41B7-BC31-F67A3EECE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1DEE7-45B6-4683-B219-A81BA956F1CB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8D1CA9E-A2E4-4C02-BF6C-EE6352664B49}"/>
              </a:ext>
            </a:extLst>
          </p:cNvPr>
          <p:cNvGrpSpPr/>
          <p:nvPr/>
        </p:nvGrpSpPr>
        <p:grpSpPr>
          <a:xfrm>
            <a:off x="616440" y="2250625"/>
            <a:ext cx="2700496" cy="643468"/>
            <a:chOff x="669527" y="2250625"/>
            <a:chExt cx="2700496" cy="643468"/>
          </a:xfrm>
        </p:grpSpPr>
        <p:sp>
          <p:nvSpPr>
            <p:cNvPr id="6" name="文本占位符 64">
              <a:extLst>
                <a:ext uri="{FF2B5EF4-FFF2-40B4-BE49-F238E27FC236}">
                  <a16:creationId xmlns:a16="http://schemas.microsoft.com/office/drawing/2014/main" xmlns="" id="{4A5AAA82-ABFA-4F46-8196-83A9329DEC35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Background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文本占位符 67">
              <a:extLst>
                <a:ext uri="{FF2B5EF4-FFF2-40B4-BE49-F238E27FC236}">
                  <a16:creationId xmlns:a16="http://schemas.microsoft.com/office/drawing/2014/main" xmlns="" id="{101F3B31-2164-4912-B005-949C3A4A5155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8" name="文本占位符 7">
              <a:extLst>
                <a:ext uri="{FF2B5EF4-FFF2-40B4-BE49-F238E27FC236}">
                  <a16:creationId xmlns:a16="http://schemas.microsoft.com/office/drawing/2014/main" xmlns="" id="{23BB5874-CF03-4034-A683-D704D252BB3A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A8C54CB-C990-4243-8403-59AA32AA46B4}"/>
              </a:ext>
            </a:extLst>
          </p:cNvPr>
          <p:cNvGrpSpPr/>
          <p:nvPr/>
        </p:nvGrpSpPr>
        <p:grpSpPr>
          <a:xfrm>
            <a:off x="616440" y="3960672"/>
            <a:ext cx="2700496" cy="643468"/>
            <a:chOff x="669527" y="2250625"/>
            <a:chExt cx="2700496" cy="643468"/>
          </a:xfrm>
        </p:grpSpPr>
        <p:sp>
          <p:nvSpPr>
            <p:cNvPr id="10" name="文本占位符 64">
              <a:extLst>
                <a:ext uri="{FF2B5EF4-FFF2-40B4-BE49-F238E27FC236}">
                  <a16:creationId xmlns:a16="http://schemas.microsoft.com/office/drawing/2014/main" xmlns="" id="{4DBF9F8B-A63C-4DD8-AFF7-C1BE1802AE23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Conclusion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文本占位符 67">
              <a:extLst>
                <a:ext uri="{FF2B5EF4-FFF2-40B4-BE49-F238E27FC236}">
                  <a16:creationId xmlns:a16="http://schemas.microsoft.com/office/drawing/2014/main" xmlns="" id="{18F8F2FB-68F8-4888-8491-E8F192CE511B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12" name="文本占位符 7">
              <a:extLst>
                <a:ext uri="{FF2B5EF4-FFF2-40B4-BE49-F238E27FC236}">
                  <a16:creationId xmlns:a16="http://schemas.microsoft.com/office/drawing/2014/main" xmlns="" id="{B3270FB5-CA8E-4CAA-8FAD-11D1A36E9574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76D55F7-DA00-4B8A-9C05-BB812C01CC66}"/>
              </a:ext>
            </a:extLst>
          </p:cNvPr>
          <p:cNvGrpSpPr/>
          <p:nvPr/>
        </p:nvGrpSpPr>
        <p:grpSpPr>
          <a:xfrm>
            <a:off x="2920864" y="2250625"/>
            <a:ext cx="2700496" cy="643468"/>
            <a:chOff x="669527" y="2250625"/>
            <a:chExt cx="2700496" cy="643468"/>
          </a:xfrm>
        </p:grpSpPr>
        <p:sp>
          <p:nvSpPr>
            <p:cNvPr id="14" name="文本占位符 64">
              <a:extLst>
                <a:ext uri="{FF2B5EF4-FFF2-40B4-BE49-F238E27FC236}">
                  <a16:creationId xmlns:a16="http://schemas.microsoft.com/office/drawing/2014/main" xmlns="" id="{3CC8E700-3E23-4E7C-9D17-B3A1C3C5F672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175240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defPPr>
                <a:defRPr lang="zh-CN"/>
              </a:defPPr>
              <a:lvl1pPr indent="0" algn="just">
                <a:lnSpc>
                  <a:spcPct val="120000"/>
                </a:lnSpc>
                <a:spcBef>
                  <a:spcPts val="0"/>
                </a:spcBef>
                <a:buFontTx/>
                <a:buNone/>
                <a:defRPr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Detachment </a:t>
              </a:r>
              <a:endParaRPr lang="zh-CN" altLang="en-US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占位符 67">
              <a:extLst>
                <a:ext uri="{FF2B5EF4-FFF2-40B4-BE49-F238E27FC236}">
                  <a16:creationId xmlns:a16="http://schemas.microsoft.com/office/drawing/2014/main" xmlns="" id="{683E763E-D357-4CBC-80CE-5DD0BCD81522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研究内容</a:t>
              </a:r>
              <a:endParaRPr lang="zh-CN" altLang="en-US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文本占位符 7">
              <a:extLst>
                <a:ext uri="{FF2B5EF4-FFF2-40B4-BE49-F238E27FC236}">
                  <a16:creationId xmlns:a16="http://schemas.microsoft.com/office/drawing/2014/main" xmlns="" id="{24D5C6B2-C228-4E0A-BECF-6BF1C9D1EAE7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506E294-F4BC-4268-8DE4-9BC0DAA58844}"/>
              </a:ext>
            </a:extLst>
          </p:cNvPr>
          <p:cNvGrpSpPr/>
          <p:nvPr/>
        </p:nvGrpSpPr>
        <p:grpSpPr>
          <a:xfrm>
            <a:off x="2920864" y="3960672"/>
            <a:ext cx="2700496" cy="643468"/>
            <a:chOff x="669527" y="2250625"/>
            <a:chExt cx="2700496" cy="643468"/>
          </a:xfrm>
        </p:grpSpPr>
        <p:sp>
          <p:nvSpPr>
            <p:cNvPr id="18" name="文本占位符 64">
              <a:extLst>
                <a:ext uri="{FF2B5EF4-FFF2-40B4-BE49-F238E27FC236}">
                  <a16:creationId xmlns:a16="http://schemas.microsoft.com/office/drawing/2014/main" xmlns="" id="{50896625-8526-4324-AD21-563AC15D2720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Innovation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文本占位符 67">
              <a:extLst>
                <a:ext uri="{FF2B5EF4-FFF2-40B4-BE49-F238E27FC236}">
                  <a16:creationId xmlns:a16="http://schemas.microsoft.com/office/drawing/2014/main" xmlns="" id="{8FEC0588-A840-45DB-A019-9E1432F3A3E6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创新成果</a:t>
              </a:r>
            </a:p>
          </p:txBody>
        </p:sp>
        <p:sp>
          <p:nvSpPr>
            <p:cNvPr id="20" name="文本占位符 7">
              <a:extLst>
                <a:ext uri="{FF2B5EF4-FFF2-40B4-BE49-F238E27FC236}">
                  <a16:creationId xmlns:a16="http://schemas.microsoft.com/office/drawing/2014/main" xmlns="" id="{FF938DFE-56E4-43B5-B240-F53BC5B93300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6FE0084-C14F-4A8D-B7DA-1C2A69FCA709}"/>
              </a:ext>
            </a:extLst>
          </p:cNvPr>
          <p:cNvGrpSpPr/>
          <p:nvPr/>
        </p:nvGrpSpPr>
        <p:grpSpPr>
          <a:xfrm>
            <a:off x="5225289" y="2250625"/>
            <a:ext cx="2700496" cy="643468"/>
            <a:chOff x="669527" y="2250625"/>
            <a:chExt cx="2700496" cy="643468"/>
          </a:xfrm>
        </p:grpSpPr>
        <p:sp>
          <p:nvSpPr>
            <p:cNvPr id="22" name="文本占位符 64">
              <a:extLst>
                <a:ext uri="{FF2B5EF4-FFF2-40B4-BE49-F238E27FC236}">
                  <a16:creationId xmlns:a16="http://schemas.microsoft.com/office/drawing/2014/main" xmlns="" id="{09C81AB3-AE1A-49B7-93B9-9395A2C58CDD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Method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占位符 67">
              <a:extLst>
                <a:ext uri="{FF2B5EF4-FFF2-40B4-BE49-F238E27FC236}">
                  <a16:creationId xmlns:a16="http://schemas.microsoft.com/office/drawing/2014/main" xmlns="" id="{7626590C-F558-40A5-83AC-9E42C64BE30E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4" name="文本占位符 7">
              <a:extLst>
                <a:ext uri="{FF2B5EF4-FFF2-40B4-BE49-F238E27FC236}">
                  <a16:creationId xmlns:a16="http://schemas.microsoft.com/office/drawing/2014/main" xmlns="" id="{2A5C4E38-71E2-40A6-A1AC-F1186313A043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D17212C-DB92-4D9C-AB92-118AF7962174}"/>
              </a:ext>
            </a:extLst>
          </p:cNvPr>
          <p:cNvGrpSpPr/>
          <p:nvPr/>
        </p:nvGrpSpPr>
        <p:grpSpPr>
          <a:xfrm>
            <a:off x="5225289" y="3960672"/>
            <a:ext cx="2700496" cy="643468"/>
            <a:chOff x="669527" y="2250625"/>
            <a:chExt cx="2700496" cy="643468"/>
          </a:xfrm>
        </p:grpSpPr>
        <p:sp>
          <p:nvSpPr>
            <p:cNvPr id="26" name="文本占位符 64">
              <a:extLst>
                <a:ext uri="{FF2B5EF4-FFF2-40B4-BE49-F238E27FC236}">
                  <a16:creationId xmlns:a16="http://schemas.microsoft.com/office/drawing/2014/main" xmlns="" id="{F20B9080-C12D-42AD-B916-E3FED785076E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Prospects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占位符 67">
              <a:extLst>
                <a:ext uri="{FF2B5EF4-FFF2-40B4-BE49-F238E27FC236}">
                  <a16:creationId xmlns:a16="http://schemas.microsoft.com/office/drawing/2014/main" xmlns="" id="{7DCFC412-7448-40A7-A487-5E71D0385229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未来展望</a:t>
              </a:r>
            </a:p>
          </p:txBody>
        </p:sp>
        <p:sp>
          <p:nvSpPr>
            <p:cNvPr id="28" name="文本占位符 7">
              <a:extLst>
                <a:ext uri="{FF2B5EF4-FFF2-40B4-BE49-F238E27FC236}">
                  <a16:creationId xmlns:a16="http://schemas.microsoft.com/office/drawing/2014/main" xmlns="" id="{10B5AC4E-5288-4C9D-9630-656A9ED069E8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06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占位符 29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/>
      </p:pic>
      <p:sp>
        <p:nvSpPr>
          <p:cNvPr id="29" name="灯片编号占位符 28">
            <a:extLst>
              <a:ext uri="{FF2B5EF4-FFF2-40B4-BE49-F238E27FC236}">
                <a16:creationId xmlns:a16="http://schemas.microsoft.com/office/drawing/2014/main" xmlns="" id="{219133B4-17C1-48A9-8A74-43BAFBFF98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7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9F6454-DD94-4E91-B00F-13E9B398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FC8E4CA-64B0-46E7-B2DD-CF823F88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4E689-E961-4B2F-9BE8-37955F7448BC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xmlns="" id="{F201C5F3-1388-48E8-AEE9-55BCDD0AC1D7}"/>
              </a:ext>
            </a:extLst>
          </p:cNvPr>
          <p:cNvSpPr txBox="1"/>
          <p:nvPr/>
        </p:nvSpPr>
        <p:spPr>
          <a:xfrm>
            <a:off x="4301370" y="1504455"/>
            <a:ext cx="3570208" cy="497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与本论文相关的研究成果</a:t>
            </a: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DDF96F12-938F-47D4-9326-1B6DACE64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204926"/>
              </p:ext>
            </p:extLst>
          </p:nvPr>
        </p:nvGraphicFramePr>
        <p:xfrm>
          <a:off x="866775" y="2264752"/>
          <a:ext cx="10458451" cy="2522122"/>
        </p:xfrm>
        <a:graphic>
          <a:graphicData uri="http://schemas.openxmlformats.org/drawingml/2006/table">
            <a:tbl>
              <a:tblPr/>
              <a:tblGrid>
                <a:gridCol w="5170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70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218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844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908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9195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540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94150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序号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作者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题</a:t>
                      </a: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    </a:t>
                      </a: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目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  </a:t>
                      </a: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发表</a:t>
                      </a: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或投稿刊物名称、级别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  </a:t>
                      </a: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发表</a:t>
                      </a: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的卷期、年月、页码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 </a:t>
                      </a: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相当于学位论文的哪一部分（章、节）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被索引收录情况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89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1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第一作者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请输入你的论文名称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期刊名称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xxxx</a:t>
                      </a: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, </a:t>
                      </a:r>
                      <a:r>
                        <a:rPr lang="en-US" alt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xx</a:t>
                      </a: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(</a:t>
                      </a:r>
                      <a:r>
                        <a:rPr lang="en-US" alt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x</a:t>
                      </a: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)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一</a:t>
                      </a: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章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已录用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68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2</a:t>
                      </a:r>
                      <a:endParaRPr lang="zh-CN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第一作者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请输入你的论文名称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期刊名称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xxxx, xx(x)</a:t>
                      </a:r>
                      <a:endParaRPr lang="zh-CN" alt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二</a:t>
                      </a: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章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已投稿</a:t>
                      </a: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5A51DA5C-EB65-4B76-99F6-705122DF5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81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9F6454-DD94-4E91-B00F-13E9B398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FC8E4CA-64B0-46E7-B2DD-CF823F88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5E7-2650-4925-94E9-D127FD3E5FDE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BD1B18E-39BE-4CE8-8B1D-DC294A265D79}"/>
              </a:ext>
            </a:extLst>
          </p:cNvPr>
          <p:cNvSpPr txBox="1"/>
          <p:nvPr/>
        </p:nvSpPr>
        <p:spPr>
          <a:xfrm>
            <a:off x="4592774" y="1502242"/>
            <a:ext cx="2954655" cy="497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70C0"/>
                </a:solidFill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与本论文相关的专利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5BD3DCB2-D3E7-44FA-AFAF-E2B604FC68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865983"/>
              </p:ext>
            </p:extLst>
          </p:nvPr>
        </p:nvGraphicFramePr>
        <p:xfrm>
          <a:off x="815553" y="2287440"/>
          <a:ext cx="10560894" cy="2522122"/>
        </p:xfrm>
        <a:graphic>
          <a:graphicData uri="http://schemas.openxmlformats.org/drawingml/2006/table">
            <a:tbl>
              <a:tblPr/>
              <a:tblGrid>
                <a:gridCol w="6712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07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676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963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07498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199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94150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序号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发明人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专利名称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申请号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相当于学位论文的哪一部分（章、节）</a:t>
                      </a:r>
                      <a:endParaRPr lang="zh-CN" sz="1600" kern="1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被索引收录情况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89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1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第一作者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请输入你的专利名称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专利申请号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一</a:t>
                      </a: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章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受理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68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2</a:t>
                      </a:r>
                      <a:endParaRPr lang="zh-CN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第一作者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请输入你的专利名称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专利申请号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二</a:t>
                      </a: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章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 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授权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29B73619-D2C2-421B-849B-3C0019408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7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647BC-5C2B-4F31-8E09-0DE22CE270C5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14">
            <a:extLst>
              <a:ext uri="{FF2B5EF4-FFF2-40B4-BE49-F238E27FC236}">
                <a16:creationId xmlns:a16="http://schemas.microsoft.com/office/drawing/2014/main" xmlns="" id="{4FD88C48-BD45-465C-AF54-B068C861C09E}"/>
              </a:ext>
            </a:extLst>
          </p:cNvPr>
          <p:cNvGrpSpPr/>
          <p:nvPr/>
        </p:nvGrpSpPr>
        <p:grpSpPr>
          <a:xfrm>
            <a:off x="762148" y="1964243"/>
            <a:ext cx="10653604" cy="643467"/>
            <a:chOff x="715150" y="3107266"/>
            <a:chExt cx="10782442" cy="643467"/>
          </a:xfrm>
        </p:grpSpPr>
        <p:cxnSp>
          <p:nvCxnSpPr>
            <p:cNvPr id="38" name="直接连接符 2">
              <a:extLst>
                <a:ext uri="{FF2B5EF4-FFF2-40B4-BE49-F238E27FC236}">
                  <a16:creationId xmlns:a16="http://schemas.microsoft.com/office/drawing/2014/main" xmlns="" id="{61CE8EA0-2D52-4111-8E4E-1C13FDFD05AB}"/>
                </a:ext>
              </a:extLst>
            </p:cNvPr>
            <p:cNvCxnSpPr/>
            <p:nvPr/>
          </p:nvCxnSpPr>
          <p:spPr>
            <a:xfrm>
              <a:off x="1037167" y="3429000"/>
              <a:ext cx="10460425" cy="0"/>
            </a:xfrm>
            <a:prstGeom prst="line">
              <a:avLst/>
            </a:prstGeom>
            <a:ln w="50800">
              <a:solidFill>
                <a:schemeClr val="accent2">
                  <a:lumMod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13">
              <a:extLst>
                <a:ext uri="{FF2B5EF4-FFF2-40B4-BE49-F238E27FC236}">
                  <a16:creationId xmlns:a16="http://schemas.microsoft.com/office/drawing/2014/main" xmlns="" id="{63796BCC-D3EA-49CB-ADCF-556D5F94C846}"/>
                </a:ext>
              </a:extLst>
            </p:cNvPr>
            <p:cNvGrpSpPr/>
            <p:nvPr/>
          </p:nvGrpSpPr>
          <p:grpSpPr>
            <a:xfrm>
              <a:off x="715150" y="3107266"/>
              <a:ext cx="760724" cy="643467"/>
              <a:chOff x="877502" y="2895600"/>
              <a:chExt cx="1001802" cy="1066800"/>
            </a:xfrm>
          </p:grpSpPr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xmlns="" id="{9A1D59BA-5A73-4F64-A726-A3ECCBFE5A88}"/>
                  </a:ext>
                </a:extLst>
              </p:cNvPr>
              <p:cNvSpPr/>
              <p:nvPr/>
            </p:nvSpPr>
            <p:spPr>
              <a:xfrm flipH="1">
                <a:off x="877502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xmlns="" id="{BCA7B37E-7E13-4A0B-98D0-BCE4CBB30639}"/>
                  </a:ext>
                </a:extLst>
              </p:cNvPr>
              <p:cNvSpPr/>
              <p:nvPr/>
            </p:nvSpPr>
            <p:spPr>
              <a:xfrm flipH="1">
                <a:off x="1164601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xmlns="" id="{899AC461-0B52-4EB2-B1B2-B8EC2C732914}"/>
                  </a:ext>
                </a:extLst>
              </p:cNvPr>
              <p:cNvSpPr/>
              <p:nvPr/>
            </p:nvSpPr>
            <p:spPr>
              <a:xfrm flipH="1">
                <a:off x="1464437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xmlns="" id="{BB68BF39-B0B4-496F-AD3C-7125438DAE72}"/>
                  </a:ext>
                </a:extLst>
              </p:cNvPr>
              <p:cNvSpPr/>
              <p:nvPr/>
            </p:nvSpPr>
            <p:spPr>
              <a:xfrm>
                <a:off x="877502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xmlns="" id="{7186A62C-30B1-4A87-879A-885F03B93D75}"/>
                  </a:ext>
                </a:extLst>
              </p:cNvPr>
              <p:cNvSpPr/>
              <p:nvPr/>
            </p:nvSpPr>
            <p:spPr>
              <a:xfrm>
                <a:off x="1164601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xmlns="" id="{0BA57841-BBA0-4D44-9540-FB72B7505F11}"/>
                  </a:ext>
                </a:extLst>
              </p:cNvPr>
              <p:cNvSpPr/>
              <p:nvPr/>
            </p:nvSpPr>
            <p:spPr>
              <a:xfrm>
                <a:off x="1464437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702B1E0-3461-4CFA-8596-4C15B00AEBF2}"/>
              </a:ext>
            </a:extLst>
          </p:cNvPr>
          <p:cNvSpPr/>
          <p:nvPr/>
        </p:nvSpPr>
        <p:spPr>
          <a:xfrm>
            <a:off x="6890114" y="2103943"/>
            <a:ext cx="3299673" cy="10075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5F0E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5F0EA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等腰三角形 20">
            <a:extLst>
              <a:ext uri="{FF2B5EF4-FFF2-40B4-BE49-F238E27FC236}">
                <a16:creationId xmlns:a16="http://schemas.microsoft.com/office/drawing/2014/main" xmlns="" id="{9AEAE094-22BE-459F-B676-2595EC0E0E43}"/>
              </a:ext>
            </a:extLst>
          </p:cNvPr>
          <p:cNvSpPr/>
          <p:nvPr/>
        </p:nvSpPr>
        <p:spPr>
          <a:xfrm flipH="1">
            <a:off x="6674608" y="2103943"/>
            <a:ext cx="215506" cy="182033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45E308C-2C38-423D-B9E7-7600F08B4207}"/>
              </a:ext>
            </a:extLst>
          </p:cNvPr>
          <p:cNvSpPr/>
          <p:nvPr/>
        </p:nvSpPr>
        <p:spPr>
          <a:xfrm>
            <a:off x="6890112" y="3254606"/>
            <a:ext cx="3299673" cy="183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请输入你的创新观点与想法，请请输入你的创新观点与想法，请输请输入你的创新观点与想法，入你的创新观点与想法，请输入你的创新观点与想法，输入你的创新观点与想法，请输入你的创新观点与想法。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组 4">
            <a:extLst>
              <a:ext uri="{FF2B5EF4-FFF2-40B4-BE49-F238E27FC236}">
                <a16:creationId xmlns:a16="http://schemas.microsoft.com/office/drawing/2014/main" xmlns="" id="{799E2AD9-9851-412D-B862-624762231318}"/>
              </a:ext>
            </a:extLst>
          </p:cNvPr>
          <p:cNvGrpSpPr/>
          <p:nvPr/>
        </p:nvGrpSpPr>
        <p:grpSpPr>
          <a:xfrm>
            <a:off x="7037280" y="5250501"/>
            <a:ext cx="3005335" cy="161214"/>
            <a:chOff x="5479448" y="5109821"/>
            <a:chExt cx="1981835" cy="161214"/>
          </a:xfrm>
        </p:grpSpPr>
        <p:cxnSp>
          <p:nvCxnSpPr>
            <p:cNvPr id="28" name="直接连接符 41">
              <a:extLst>
                <a:ext uri="{FF2B5EF4-FFF2-40B4-BE49-F238E27FC236}">
                  <a16:creationId xmlns:a16="http://schemas.microsoft.com/office/drawing/2014/main" xmlns="" id="{81D5DB41-F2B4-4A4A-AD3C-FAEBA452CAF6}"/>
                </a:ext>
              </a:extLst>
            </p:cNvPr>
            <p:cNvCxnSpPr/>
            <p:nvPr/>
          </p:nvCxnSpPr>
          <p:spPr>
            <a:xfrm>
              <a:off x="54794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42">
              <a:extLst>
                <a:ext uri="{FF2B5EF4-FFF2-40B4-BE49-F238E27FC236}">
                  <a16:creationId xmlns:a16="http://schemas.microsoft.com/office/drawing/2014/main" xmlns="" id="{1E6D2424-45B3-445C-BC7F-8EFC50140951}"/>
                </a:ext>
              </a:extLst>
            </p:cNvPr>
            <p:cNvCxnSpPr/>
            <p:nvPr/>
          </p:nvCxnSpPr>
          <p:spPr>
            <a:xfrm>
              <a:off x="66986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xmlns="" id="{9E6D93DB-DE44-4B60-B5AB-7DB669F61578}"/>
                </a:ext>
              </a:extLst>
            </p:cNvPr>
            <p:cNvSpPr/>
            <p:nvPr/>
          </p:nvSpPr>
          <p:spPr>
            <a:xfrm flipH="1">
              <a:off x="6423526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xmlns="" id="{E16A07AE-0B80-4B09-95A5-2C040AF82957}"/>
                </a:ext>
              </a:extLst>
            </p:cNvPr>
            <p:cNvSpPr/>
            <p:nvPr/>
          </p:nvSpPr>
          <p:spPr>
            <a:xfrm flipH="1">
              <a:off x="6360494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xmlns="" id="{2B49C558-7FB7-42FB-A379-AA905C2944CA}"/>
                </a:ext>
              </a:extLst>
            </p:cNvPr>
            <p:cNvSpPr/>
            <p:nvPr/>
          </p:nvSpPr>
          <p:spPr>
            <a:xfrm flipH="1">
              <a:off x="6483851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393A90CE-763F-4737-826E-F73F836B6855}"/>
              </a:ext>
            </a:extLst>
          </p:cNvPr>
          <p:cNvSpPr/>
          <p:nvPr/>
        </p:nvSpPr>
        <p:spPr>
          <a:xfrm>
            <a:off x="2490166" y="2103943"/>
            <a:ext cx="3299673" cy="10075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b="1">
                <a:solidFill>
                  <a:srgbClr val="F5F0E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5F0EA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等腰三角形 20">
            <a:extLst>
              <a:ext uri="{FF2B5EF4-FFF2-40B4-BE49-F238E27FC236}">
                <a16:creationId xmlns:a16="http://schemas.microsoft.com/office/drawing/2014/main" xmlns="" id="{6CDB55BD-C314-4B5E-B159-F2E5EC0DE1D5}"/>
              </a:ext>
            </a:extLst>
          </p:cNvPr>
          <p:cNvSpPr/>
          <p:nvPr/>
        </p:nvSpPr>
        <p:spPr>
          <a:xfrm flipH="1">
            <a:off x="2274660" y="2103943"/>
            <a:ext cx="215506" cy="182033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DAD42A77-B308-4BB7-ACF3-DB618BF66A2D}"/>
              </a:ext>
            </a:extLst>
          </p:cNvPr>
          <p:cNvSpPr/>
          <p:nvPr/>
        </p:nvSpPr>
        <p:spPr>
          <a:xfrm>
            <a:off x="2490164" y="3254606"/>
            <a:ext cx="3299673" cy="183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请输入你的创新观点与想法，请请输入你的创新观点与想法，请输请输入你的创新观点与想法，入你的创新观点与想法，请输入你的创新观点与想法，输入你的创新观点与想法，请输入你的创新观点与想法。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组 4">
            <a:extLst>
              <a:ext uri="{FF2B5EF4-FFF2-40B4-BE49-F238E27FC236}">
                <a16:creationId xmlns:a16="http://schemas.microsoft.com/office/drawing/2014/main" xmlns="" id="{0FD34F23-1728-48E3-89C6-E836AA26335B}"/>
              </a:ext>
            </a:extLst>
          </p:cNvPr>
          <p:cNvGrpSpPr/>
          <p:nvPr/>
        </p:nvGrpSpPr>
        <p:grpSpPr>
          <a:xfrm>
            <a:off x="2637332" y="5250501"/>
            <a:ext cx="3005335" cy="161214"/>
            <a:chOff x="5479448" y="5109821"/>
            <a:chExt cx="1981835" cy="161214"/>
          </a:xfrm>
        </p:grpSpPr>
        <p:cxnSp>
          <p:nvCxnSpPr>
            <p:cNvPr id="51" name="直接连接符 41">
              <a:extLst>
                <a:ext uri="{FF2B5EF4-FFF2-40B4-BE49-F238E27FC236}">
                  <a16:creationId xmlns:a16="http://schemas.microsoft.com/office/drawing/2014/main" xmlns="" id="{27CE97DC-4720-4196-91F3-D777B00BA15D}"/>
                </a:ext>
              </a:extLst>
            </p:cNvPr>
            <p:cNvCxnSpPr/>
            <p:nvPr/>
          </p:nvCxnSpPr>
          <p:spPr>
            <a:xfrm>
              <a:off x="54794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2">
              <a:extLst>
                <a:ext uri="{FF2B5EF4-FFF2-40B4-BE49-F238E27FC236}">
                  <a16:creationId xmlns:a16="http://schemas.microsoft.com/office/drawing/2014/main" xmlns="" id="{70900260-4E35-4B06-AF95-5E741AE9ABA9}"/>
                </a:ext>
              </a:extLst>
            </p:cNvPr>
            <p:cNvCxnSpPr/>
            <p:nvPr/>
          </p:nvCxnSpPr>
          <p:spPr>
            <a:xfrm>
              <a:off x="66986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xmlns="" id="{C6510A91-67F4-4576-A6FC-1EB2EB069DBE}"/>
                </a:ext>
              </a:extLst>
            </p:cNvPr>
            <p:cNvSpPr/>
            <p:nvPr/>
          </p:nvSpPr>
          <p:spPr>
            <a:xfrm flipH="1">
              <a:off x="6423526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xmlns="" id="{D25A7DD1-34BD-432F-9042-C9D0CF733642}"/>
                </a:ext>
              </a:extLst>
            </p:cNvPr>
            <p:cNvSpPr/>
            <p:nvPr/>
          </p:nvSpPr>
          <p:spPr>
            <a:xfrm flipH="1">
              <a:off x="6360494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xmlns="" id="{BF58D118-2DDB-47A1-9DD3-C4613B2FB656}"/>
                </a:ext>
              </a:extLst>
            </p:cNvPr>
            <p:cNvSpPr/>
            <p:nvPr/>
          </p:nvSpPr>
          <p:spPr>
            <a:xfrm flipH="1">
              <a:off x="6483851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903DF69F-6923-4AB9-A298-0B109E52A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3C66-5360-432E-B31F-036FE88F6AE7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A2E0E1E-0AF5-42A6-B685-9764CF686E2B}"/>
              </a:ext>
            </a:extLst>
          </p:cNvPr>
          <p:cNvCxnSpPr/>
          <p:nvPr/>
        </p:nvCxnSpPr>
        <p:spPr>
          <a:xfrm>
            <a:off x="7490105" y="1909757"/>
            <a:ext cx="586575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C9F2FACD-4638-4E4E-AD5F-CF89308A9C93}"/>
              </a:ext>
            </a:extLst>
          </p:cNvPr>
          <p:cNvCxnSpPr/>
          <p:nvPr/>
        </p:nvCxnSpPr>
        <p:spPr>
          <a:xfrm flipH="1">
            <a:off x="6847279" y="1909757"/>
            <a:ext cx="643431" cy="1106259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023F899-C7F9-41FC-99DE-D29F49573C3A}"/>
              </a:ext>
            </a:extLst>
          </p:cNvPr>
          <p:cNvSpPr txBox="1"/>
          <p:nvPr/>
        </p:nvSpPr>
        <p:spPr>
          <a:xfrm>
            <a:off x="8141324" y="1642399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EC6ED7F-527F-498D-99B7-D12AD6F2AA78}"/>
              </a:ext>
            </a:extLst>
          </p:cNvPr>
          <p:cNvSpPr txBox="1"/>
          <p:nvPr/>
        </p:nvSpPr>
        <p:spPr>
          <a:xfrm>
            <a:off x="8204606" y="2080948"/>
            <a:ext cx="2696696" cy="95327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3AA4D69-2AEB-487E-A93E-474365F27604}"/>
              </a:ext>
            </a:extLst>
          </p:cNvPr>
          <p:cNvCxnSpPr/>
          <p:nvPr/>
        </p:nvCxnSpPr>
        <p:spPr>
          <a:xfrm>
            <a:off x="7857545" y="4373365"/>
            <a:ext cx="586575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F61C630-2FAD-499A-9EB1-B5A22E71193F}"/>
              </a:ext>
            </a:extLst>
          </p:cNvPr>
          <p:cNvSpPr txBox="1"/>
          <p:nvPr/>
        </p:nvSpPr>
        <p:spPr>
          <a:xfrm>
            <a:off x="8474275" y="4145681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1754400-F8DD-409F-A7C9-3F759AB9DE67}"/>
              </a:ext>
            </a:extLst>
          </p:cNvPr>
          <p:cNvSpPr txBox="1"/>
          <p:nvPr/>
        </p:nvSpPr>
        <p:spPr>
          <a:xfrm>
            <a:off x="8501386" y="4547000"/>
            <a:ext cx="3017513" cy="9787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6" name="Group 2">
            <a:extLst>
              <a:ext uri="{FF2B5EF4-FFF2-40B4-BE49-F238E27FC236}">
                <a16:creationId xmlns:a16="http://schemas.microsoft.com/office/drawing/2014/main" xmlns="" id="{40173EF6-3B9C-48D1-9EE7-74DD30F8B2B9}"/>
              </a:ext>
            </a:extLst>
          </p:cNvPr>
          <p:cNvGrpSpPr/>
          <p:nvPr/>
        </p:nvGrpSpPr>
        <p:grpSpPr>
          <a:xfrm>
            <a:off x="3591931" y="1826929"/>
            <a:ext cx="4671656" cy="3844618"/>
            <a:chOff x="2840536" y="1274378"/>
            <a:chExt cx="5822909" cy="4792061"/>
          </a:xfrm>
        </p:grpSpPr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xmlns="" id="{887DF89D-B295-4BA9-AF08-5D1F77FDF54E}"/>
                </a:ext>
              </a:extLst>
            </p:cNvPr>
            <p:cNvSpPr/>
            <p:nvPr/>
          </p:nvSpPr>
          <p:spPr>
            <a:xfrm>
              <a:off x="2986545" y="1274378"/>
              <a:ext cx="5676900" cy="463112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D480F328-C6C4-41A0-8785-CCDC07A5406D}"/>
                </a:ext>
              </a:extLst>
            </p:cNvPr>
            <p:cNvSpPr/>
            <p:nvPr/>
          </p:nvSpPr>
          <p:spPr>
            <a:xfrm flipV="1">
              <a:off x="4339095" y="3513739"/>
              <a:ext cx="2971800" cy="2552700"/>
            </a:xfrm>
            <a:prstGeom prst="triangle">
              <a:avLst>
                <a:gd name="adj" fmla="val 48718"/>
              </a:avLst>
            </a:prstGeom>
            <a:solidFill>
              <a:srgbClr val="2A2A2A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文本框 10">
              <a:extLst>
                <a:ext uri="{FF2B5EF4-FFF2-40B4-BE49-F238E27FC236}">
                  <a16:creationId xmlns:a16="http://schemas.microsoft.com/office/drawing/2014/main" xmlns="" id="{E58C3FE7-CE58-436C-B241-B35144326DA0}"/>
                </a:ext>
              </a:extLst>
            </p:cNvPr>
            <p:cNvSpPr txBox="1"/>
            <p:nvPr/>
          </p:nvSpPr>
          <p:spPr>
            <a:xfrm>
              <a:off x="5278610" y="3780440"/>
              <a:ext cx="1069829" cy="1172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未来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展望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60F4ABCF-E1D0-4F74-B570-8B9FF7A4ED14}"/>
                </a:ext>
              </a:extLst>
            </p:cNvPr>
            <p:cNvCxnSpPr/>
            <p:nvPr/>
          </p:nvCxnSpPr>
          <p:spPr>
            <a:xfrm>
              <a:off x="2840536" y="4413804"/>
              <a:ext cx="648000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A44233A-7900-4CFB-8882-ABAB28CDC7C4}"/>
              </a:ext>
            </a:extLst>
          </p:cNvPr>
          <p:cNvSpPr txBox="1"/>
          <p:nvPr/>
        </p:nvSpPr>
        <p:spPr>
          <a:xfrm>
            <a:off x="2566831" y="4145681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C6F8EC2-F884-4538-B074-612AFD9F3856}"/>
              </a:ext>
            </a:extLst>
          </p:cNvPr>
          <p:cNvSpPr txBox="1"/>
          <p:nvPr/>
        </p:nvSpPr>
        <p:spPr>
          <a:xfrm>
            <a:off x="0" y="4614484"/>
            <a:ext cx="3590173" cy="9787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paper-plane_149989"/>
          <p:cNvSpPr>
            <a:spLocks noChangeAspect="1"/>
          </p:cNvSpPr>
          <p:nvPr/>
        </p:nvSpPr>
        <p:spPr bwMode="auto">
          <a:xfrm rot="20464531">
            <a:off x="4359513" y="4623957"/>
            <a:ext cx="681613" cy="452408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work-tools-cross_53063"/>
          <p:cNvSpPr>
            <a:spLocks noChangeAspect="1"/>
          </p:cNvSpPr>
          <p:nvPr/>
        </p:nvSpPr>
        <p:spPr bwMode="auto">
          <a:xfrm>
            <a:off x="6938213" y="4568903"/>
            <a:ext cx="551892" cy="530765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imer-round-clock_18304"/>
          <p:cNvSpPr>
            <a:spLocks noChangeAspect="1"/>
          </p:cNvSpPr>
          <p:nvPr/>
        </p:nvSpPr>
        <p:spPr bwMode="auto">
          <a:xfrm>
            <a:off x="5607623" y="2693202"/>
            <a:ext cx="551892" cy="551057"/>
          </a:xfrm>
          <a:custGeom>
            <a:avLst/>
            <a:gdLst>
              <a:gd name="connsiteX0" fmla="*/ 309263 w 606439"/>
              <a:gd name="connsiteY0" fmla="*/ 306068 h 605522"/>
              <a:gd name="connsiteX1" fmla="*/ 293894 w 606439"/>
              <a:gd name="connsiteY1" fmla="*/ 322586 h 605522"/>
              <a:gd name="connsiteX2" fmla="*/ 310436 w 606439"/>
              <a:gd name="connsiteY2" fmla="*/ 337933 h 605522"/>
              <a:gd name="connsiteX3" fmla="*/ 325805 w 606439"/>
              <a:gd name="connsiteY3" fmla="*/ 321415 h 605522"/>
              <a:gd name="connsiteX4" fmla="*/ 309263 w 606439"/>
              <a:gd name="connsiteY4" fmla="*/ 306068 h 605522"/>
              <a:gd name="connsiteX5" fmla="*/ 40594 w 606439"/>
              <a:gd name="connsiteY5" fmla="*/ 245205 h 605522"/>
              <a:gd name="connsiteX6" fmla="*/ 52669 w 606439"/>
              <a:gd name="connsiteY6" fmla="*/ 247005 h 605522"/>
              <a:gd name="connsiteX7" fmla="*/ 59935 w 606439"/>
              <a:gd name="connsiteY7" fmla="*/ 256605 h 605522"/>
              <a:gd name="connsiteX8" fmla="*/ 60069 w 606439"/>
              <a:gd name="connsiteY8" fmla="*/ 256782 h 605522"/>
              <a:gd name="connsiteX9" fmla="*/ 58353 w 606439"/>
              <a:gd name="connsiteY9" fmla="*/ 268980 h 605522"/>
              <a:gd name="connsiteX10" fmla="*/ 48456 w 606439"/>
              <a:gd name="connsiteY10" fmla="*/ 276344 h 605522"/>
              <a:gd name="connsiteX11" fmla="*/ 38313 w 606439"/>
              <a:gd name="connsiteY11" fmla="*/ 274843 h 605522"/>
              <a:gd name="connsiteX12" fmla="*/ 36297 w 606439"/>
              <a:gd name="connsiteY12" fmla="*/ 274544 h 605522"/>
              <a:gd name="connsiteX13" fmla="*/ 28979 w 606439"/>
              <a:gd name="connsiteY13" fmla="*/ 264748 h 605522"/>
              <a:gd name="connsiteX14" fmla="*/ 30692 w 606439"/>
              <a:gd name="connsiteY14" fmla="*/ 252608 h 605522"/>
              <a:gd name="connsiteX15" fmla="*/ 40594 w 606439"/>
              <a:gd name="connsiteY15" fmla="*/ 245185 h 605522"/>
              <a:gd name="connsiteX16" fmla="*/ 30695 w 606439"/>
              <a:gd name="connsiteY16" fmla="*/ 252594 h 605522"/>
              <a:gd name="connsiteX17" fmla="*/ 30692 w 606439"/>
              <a:gd name="connsiteY17" fmla="*/ 252608 h 605522"/>
              <a:gd name="connsiteX18" fmla="*/ 30691 w 606439"/>
              <a:gd name="connsiteY18" fmla="*/ 252610 h 605522"/>
              <a:gd name="connsiteX19" fmla="*/ 28974 w 606439"/>
              <a:gd name="connsiteY19" fmla="*/ 264755 h 605522"/>
              <a:gd name="connsiteX20" fmla="*/ 36296 w 606439"/>
              <a:gd name="connsiteY20" fmla="*/ 274544 h 605522"/>
              <a:gd name="connsiteX21" fmla="*/ 38313 w 606439"/>
              <a:gd name="connsiteY21" fmla="*/ 274843 h 605522"/>
              <a:gd name="connsiteX22" fmla="*/ 48454 w 606439"/>
              <a:gd name="connsiteY22" fmla="*/ 276345 h 605522"/>
              <a:gd name="connsiteX23" fmla="*/ 48456 w 606439"/>
              <a:gd name="connsiteY23" fmla="*/ 276344 h 605522"/>
              <a:gd name="connsiteX24" fmla="*/ 48459 w 606439"/>
              <a:gd name="connsiteY24" fmla="*/ 276344 h 605522"/>
              <a:gd name="connsiteX25" fmla="*/ 60079 w 606439"/>
              <a:gd name="connsiteY25" fmla="*/ 256795 h 605522"/>
              <a:gd name="connsiteX26" fmla="*/ 59935 w 606439"/>
              <a:gd name="connsiteY26" fmla="*/ 256605 h 605522"/>
              <a:gd name="connsiteX27" fmla="*/ 52663 w 606439"/>
              <a:gd name="connsiteY27" fmla="*/ 246986 h 605522"/>
              <a:gd name="connsiteX28" fmla="*/ 40594 w 606439"/>
              <a:gd name="connsiteY28" fmla="*/ 245185 h 605522"/>
              <a:gd name="connsiteX29" fmla="*/ 435733 w 606439"/>
              <a:gd name="connsiteY29" fmla="*/ 181800 h 605522"/>
              <a:gd name="connsiteX30" fmla="*/ 446058 w 606439"/>
              <a:gd name="connsiteY30" fmla="*/ 186106 h 605522"/>
              <a:gd name="connsiteX31" fmla="*/ 446058 w 606439"/>
              <a:gd name="connsiteY31" fmla="*/ 206607 h 605522"/>
              <a:gd name="connsiteX32" fmla="*/ 340705 w 606439"/>
              <a:gd name="connsiteY32" fmla="*/ 346251 h 605522"/>
              <a:gd name="connsiteX33" fmla="*/ 340470 w 606439"/>
              <a:gd name="connsiteY33" fmla="*/ 346016 h 605522"/>
              <a:gd name="connsiteX34" fmla="*/ 335895 w 606439"/>
              <a:gd name="connsiteY34" fmla="*/ 351640 h 605522"/>
              <a:gd name="connsiteX35" fmla="*/ 280285 w 606439"/>
              <a:gd name="connsiteY35" fmla="*/ 351640 h 605522"/>
              <a:gd name="connsiteX36" fmla="*/ 269492 w 606439"/>
              <a:gd name="connsiteY36" fmla="*/ 316846 h 605522"/>
              <a:gd name="connsiteX37" fmla="*/ 208251 w 606439"/>
              <a:gd name="connsiteY37" fmla="*/ 241401 h 605522"/>
              <a:gd name="connsiteX38" fmla="*/ 207665 w 606439"/>
              <a:gd name="connsiteY38" fmla="*/ 226874 h 605522"/>
              <a:gd name="connsiteX39" fmla="*/ 222212 w 606439"/>
              <a:gd name="connsiteY39" fmla="*/ 226405 h 605522"/>
              <a:gd name="connsiteX40" fmla="*/ 299878 w 606439"/>
              <a:gd name="connsiteY40" fmla="*/ 280529 h 605522"/>
              <a:gd name="connsiteX41" fmla="*/ 425409 w 606439"/>
              <a:gd name="connsiteY41" fmla="*/ 186106 h 605522"/>
              <a:gd name="connsiteX42" fmla="*/ 435733 w 606439"/>
              <a:gd name="connsiteY42" fmla="*/ 181800 h 605522"/>
              <a:gd name="connsiteX43" fmla="*/ 303278 w 606439"/>
              <a:gd name="connsiteY43" fmla="*/ 74972 h 605522"/>
              <a:gd name="connsiteX44" fmla="*/ 78841 w 606439"/>
              <a:gd name="connsiteY44" fmla="*/ 299071 h 605522"/>
              <a:gd name="connsiteX45" fmla="*/ 303278 w 606439"/>
              <a:gd name="connsiteY45" fmla="*/ 523169 h 605522"/>
              <a:gd name="connsiteX46" fmla="*/ 527598 w 606439"/>
              <a:gd name="connsiteY46" fmla="*/ 299071 h 605522"/>
              <a:gd name="connsiteX47" fmla="*/ 303278 w 606439"/>
              <a:gd name="connsiteY47" fmla="*/ 74972 h 605522"/>
              <a:gd name="connsiteX48" fmla="*/ 303278 w 606439"/>
              <a:gd name="connsiteY48" fmla="*/ 0 h 605522"/>
              <a:gd name="connsiteX49" fmla="*/ 496977 w 606439"/>
              <a:gd name="connsiteY49" fmla="*/ 70052 h 605522"/>
              <a:gd name="connsiteX50" fmla="*/ 510235 w 606439"/>
              <a:gd name="connsiteY50" fmla="*/ 56815 h 605522"/>
              <a:gd name="connsiteX51" fmla="*/ 505190 w 606439"/>
              <a:gd name="connsiteY51" fmla="*/ 51778 h 605522"/>
              <a:gd name="connsiteX52" fmla="*/ 505190 w 606439"/>
              <a:gd name="connsiteY52" fmla="*/ 36432 h 605522"/>
              <a:gd name="connsiteX53" fmla="*/ 524431 w 606439"/>
              <a:gd name="connsiteY53" fmla="*/ 17220 h 605522"/>
              <a:gd name="connsiteX54" fmla="*/ 539917 w 606439"/>
              <a:gd name="connsiteY54" fmla="*/ 17220 h 605522"/>
              <a:gd name="connsiteX55" fmla="*/ 585673 w 606439"/>
              <a:gd name="connsiteY55" fmla="*/ 63024 h 605522"/>
              <a:gd name="connsiteX56" fmla="*/ 585908 w 606439"/>
              <a:gd name="connsiteY56" fmla="*/ 63141 h 605522"/>
              <a:gd name="connsiteX57" fmla="*/ 585908 w 606439"/>
              <a:gd name="connsiteY57" fmla="*/ 78487 h 605522"/>
              <a:gd name="connsiteX58" fmla="*/ 566549 w 606439"/>
              <a:gd name="connsiteY58" fmla="*/ 97699 h 605522"/>
              <a:gd name="connsiteX59" fmla="*/ 551180 w 606439"/>
              <a:gd name="connsiteY59" fmla="*/ 97699 h 605522"/>
              <a:gd name="connsiteX60" fmla="*/ 546135 w 606439"/>
              <a:gd name="connsiteY60" fmla="*/ 92661 h 605522"/>
              <a:gd name="connsiteX61" fmla="*/ 533113 w 606439"/>
              <a:gd name="connsiteY61" fmla="*/ 105664 h 605522"/>
              <a:gd name="connsiteX62" fmla="*/ 606439 w 606439"/>
              <a:gd name="connsiteY62" fmla="*/ 302703 h 605522"/>
              <a:gd name="connsiteX63" fmla="*/ 303278 w 606439"/>
              <a:gd name="connsiteY63" fmla="*/ 605522 h 605522"/>
              <a:gd name="connsiteX64" fmla="*/ 0 w 606439"/>
              <a:gd name="connsiteY64" fmla="*/ 302703 h 605522"/>
              <a:gd name="connsiteX65" fmla="*/ 73326 w 606439"/>
              <a:gd name="connsiteY65" fmla="*/ 105664 h 605522"/>
              <a:gd name="connsiteX66" fmla="*/ 60304 w 606439"/>
              <a:gd name="connsiteY66" fmla="*/ 92544 h 605522"/>
              <a:gd name="connsiteX67" fmla="*/ 55259 w 606439"/>
              <a:gd name="connsiteY67" fmla="*/ 97699 h 605522"/>
              <a:gd name="connsiteX68" fmla="*/ 39890 w 606439"/>
              <a:gd name="connsiteY68" fmla="*/ 97699 h 605522"/>
              <a:gd name="connsiteX69" fmla="*/ 20649 w 606439"/>
              <a:gd name="connsiteY69" fmla="*/ 78487 h 605522"/>
              <a:gd name="connsiteX70" fmla="*/ 20649 w 606439"/>
              <a:gd name="connsiteY70" fmla="*/ 63141 h 605522"/>
              <a:gd name="connsiteX71" fmla="*/ 20766 w 606439"/>
              <a:gd name="connsiteY71" fmla="*/ 63024 h 605522"/>
              <a:gd name="connsiteX72" fmla="*/ 66522 w 606439"/>
              <a:gd name="connsiteY72" fmla="*/ 17220 h 605522"/>
              <a:gd name="connsiteX73" fmla="*/ 81891 w 606439"/>
              <a:gd name="connsiteY73" fmla="*/ 17220 h 605522"/>
              <a:gd name="connsiteX74" fmla="*/ 101249 w 606439"/>
              <a:gd name="connsiteY74" fmla="*/ 36432 h 605522"/>
              <a:gd name="connsiteX75" fmla="*/ 101249 w 606439"/>
              <a:gd name="connsiteY75" fmla="*/ 51778 h 605522"/>
              <a:gd name="connsiteX76" fmla="*/ 96204 w 606439"/>
              <a:gd name="connsiteY76" fmla="*/ 56815 h 605522"/>
              <a:gd name="connsiteX77" fmla="*/ 109462 w 606439"/>
              <a:gd name="connsiteY77" fmla="*/ 69935 h 605522"/>
              <a:gd name="connsiteX78" fmla="*/ 303278 w 606439"/>
              <a:gd name="connsiteY78" fmla="*/ 0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6439" h="605522">
                <a:moveTo>
                  <a:pt x="309263" y="306068"/>
                </a:moveTo>
                <a:cubicBezTo>
                  <a:pt x="300464" y="306302"/>
                  <a:pt x="293542" y="313683"/>
                  <a:pt x="293894" y="322586"/>
                </a:cubicBezTo>
                <a:cubicBezTo>
                  <a:pt x="294246" y="331373"/>
                  <a:pt x="301637" y="338284"/>
                  <a:pt x="310436" y="337933"/>
                </a:cubicBezTo>
                <a:cubicBezTo>
                  <a:pt x="319235" y="337582"/>
                  <a:pt x="326157" y="330201"/>
                  <a:pt x="325805" y="321415"/>
                </a:cubicBezTo>
                <a:cubicBezTo>
                  <a:pt x="325571" y="312628"/>
                  <a:pt x="318062" y="305717"/>
                  <a:pt x="309263" y="306068"/>
                </a:cubicBezTo>
                <a:close/>
                <a:moveTo>
                  <a:pt x="40594" y="245205"/>
                </a:moveTo>
                <a:cubicBezTo>
                  <a:pt x="44820" y="244152"/>
                  <a:pt x="49133" y="244913"/>
                  <a:pt x="52669" y="247005"/>
                </a:cubicBezTo>
                <a:lnTo>
                  <a:pt x="59935" y="256605"/>
                </a:lnTo>
                <a:lnTo>
                  <a:pt x="60069" y="256782"/>
                </a:lnTo>
                <a:cubicBezTo>
                  <a:pt x="61184" y="261116"/>
                  <a:pt x="60450" y="265451"/>
                  <a:pt x="58353" y="268980"/>
                </a:cubicBezTo>
                <a:lnTo>
                  <a:pt x="48456" y="276344"/>
                </a:lnTo>
                <a:lnTo>
                  <a:pt x="38313" y="274843"/>
                </a:lnTo>
                <a:lnTo>
                  <a:pt x="36297" y="274544"/>
                </a:lnTo>
                <a:cubicBezTo>
                  <a:pt x="32762" y="272450"/>
                  <a:pt x="30035" y="269024"/>
                  <a:pt x="28979" y="264748"/>
                </a:cubicBezTo>
                <a:lnTo>
                  <a:pt x="30692" y="252608"/>
                </a:lnTo>
                <a:close/>
                <a:moveTo>
                  <a:pt x="40594" y="245185"/>
                </a:moveTo>
                <a:cubicBezTo>
                  <a:pt x="36253" y="246298"/>
                  <a:pt x="32792" y="249050"/>
                  <a:pt x="30695" y="252594"/>
                </a:cubicBezTo>
                <a:lnTo>
                  <a:pt x="30692" y="252608"/>
                </a:lnTo>
                <a:lnTo>
                  <a:pt x="30691" y="252610"/>
                </a:lnTo>
                <a:cubicBezTo>
                  <a:pt x="28593" y="256151"/>
                  <a:pt x="27859" y="260482"/>
                  <a:pt x="28974" y="264755"/>
                </a:cubicBezTo>
                <a:cubicBezTo>
                  <a:pt x="30031" y="269028"/>
                  <a:pt x="32760" y="272452"/>
                  <a:pt x="36296" y="274544"/>
                </a:cubicBezTo>
                <a:lnTo>
                  <a:pt x="38313" y="274843"/>
                </a:lnTo>
                <a:lnTo>
                  <a:pt x="48454" y="276345"/>
                </a:lnTo>
                <a:lnTo>
                  <a:pt x="48456" y="276344"/>
                </a:lnTo>
                <a:lnTo>
                  <a:pt x="48459" y="276344"/>
                </a:lnTo>
                <a:cubicBezTo>
                  <a:pt x="57144" y="274120"/>
                  <a:pt x="62309" y="265457"/>
                  <a:pt x="60079" y="256795"/>
                </a:cubicBezTo>
                <a:lnTo>
                  <a:pt x="59935" y="256605"/>
                </a:lnTo>
                <a:lnTo>
                  <a:pt x="52663" y="246986"/>
                </a:lnTo>
                <a:cubicBezTo>
                  <a:pt x="49129" y="244892"/>
                  <a:pt x="44818" y="244130"/>
                  <a:pt x="40594" y="245185"/>
                </a:cubicBezTo>
                <a:close/>
                <a:moveTo>
                  <a:pt x="435733" y="181800"/>
                </a:moveTo>
                <a:cubicBezTo>
                  <a:pt x="439458" y="181800"/>
                  <a:pt x="443184" y="183236"/>
                  <a:pt x="446058" y="186106"/>
                </a:cubicBezTo>
                <a:cubicBezTo>
                  <a:pt x="451689" y="191729"/>
                  <a:pt x="451689" y="200984"/>
                  <a:pt x="446058" y="206607"/>
                </a:cubicBezTo>
                <a:lnTo>
                  <a:pt x="340705" y="346251"/>
                </a:lnTo>
                <a:lnTo>
                  <a:pt x="340470" y="346016"/>
                </a:lnTo>
                <a:cubicBezTo>
                  <a:pt x="339180" y="348008"/>
                  <a:pt x="337654" y="349882"/>
                  <a:pt x="335895" y="351640"/>
                </a:cubicBezTo>
                <a:cubicBezTo>
                  <a:pt x="320643" y="366869"/>
                  <a:pt x="295654" y="366869"/>
                  <a:pt x="280285" y="351640"/>
                </a:cubicBezTo>
                <a:cubicBezTo>
                  <a:pt x="270900" y="342150"/>
                  <a:pt x="267263" y="329030"/>
                  <a:pt x="269492" y="316846"/>
                </a:cubicBezTo>
                <a:lnTo>
                  <a:pt x="208251" y="241401"/>
                </a:lnTo>
                <a:cubicBezTo>
                  <a:pt x="204028" y="237535"/>
                  <a:pt x="203793" y="231092"/>
                  <a:pt x="207665" y="226874"/>
                </a:cubicBezTo>
                <a:cubicBezTo>
                  <a:pt x="211536" y="222657"/>
                  <a:pt x="218106" y="222422"/>
                  <a:pt x="222212" y="226405"/>
                </a:cubicBezTo>
                <a:lnTo>
                  <a:pt x="299878" y="280529"/>
                </a:lnTo>
                <a:lnTo>
                  <a:pt x="425409" y="186106"/>
                </a:lnTo>
                <a:cubicBezTo>
                  <a:pt x="428284" y="183236"/>
                  <a:pt x="432008" y="181800"/>
                  <a:pt x="435733" y="181800"/>
                </a:cubicBezTo>
                <a:close/>
                <a:moveTo>
                  <a:pt x="303278" y="74972"/>
                </a:moveTo>
                <a:cubicBezTo>
                  <a:pt x="179268" y="74972"/>
                  <a:pt x="78841" y="175366"/>
                  <a:pt x="78841" y="299071"/>
                </a:cubicBezTo>
                <a:cubicBezTo>
                  <a:pt x="78841" y="422893"/>
                  <a:pt x="179268" y="523169"/>
                  <a:pt x="303278" y="523169"/>
                </a:cubicBezTo>
                <a:cubicBezTo>
                  <a:pt x="427171" y="523169"/>
                  <a:pt x="527598" y="422893"/>
                  <a:pt x="527598" y="299071"/>
                </a:cubicBezTo>
                <a:cubicBezTo>
                  <a:pt x="527598" y="175366"/>
                  <a:pt x="427171" y="74972"/>
                  <a:pt x="303278" y="74972"/>
                </a:cubicBezTo>
                <a:close/>
                <a:moveTo>
                  <a:pt x="303278" y="0"/>
                </a:moveTo>
                <a:cubicBezTo>
                  <a:pt x="376957" y="0"/>
                  <a:pt x="444417" y="26357"/>
                  <a:pt x="496977" y="70052"/>
                </a:cubicBezTo>
                <a:lnTo>
                  <a:pt x="510235" y="56815"/>
                </a:lnTo>
                <a:lnTo>
                  <a:pt x="505190" y="51778"/>
                </a:lnTo>
                <a:cubicBezTo>
                  <a:pt x="500966" y="47561"/>
                  <a:pt x="500966" y="40649"/>
                  <a:pt x="505190" y="36432"/>
                </a:cubicBezTo>
                <a:lnTo>
                  <a:pt x="524431" y="17220"/>
                </a:lnTo>
                <a:cubicBezTo>
                  <a:pt x="528772" y="13003"/>
                  <a:pt x="535694" y="13003"/>
                  <a:pt x="539917" y="17220"/>
                </a:cubicBezTo>
                <a:lnTo>
                  <a:pt x="585673" y="63024"/>
                </a:lnTo>
                <a:lnTo>
                  <a:pt x="585908" y="63141"/>
                </a:lnTo>
                <a:cubicBezTo>
                  <a:pt x="590131" y="67358"/>
                  <a:pt x="590131" y="74270"/>
                  <a:pt x="585908" y="78487"/>
                </a:cubicBezTo>
                <a:lnTo>
                  <a:pt x="566549" y="97699"/>
                </a:lnTo>
                <a:cubicBezTo>
                  <a:pt x="562326" y="101916"/>
                  <a:pt x="555404" y="101916"/>
                  <a:pt x="551180" y="97699"/>
                </a:cubicBezTo>
                <a:lnTo>
                  <a:pt x="546135" y="92661"/>
                </a:lnTo>
                <a:lnTo>
                  <a:pt x="533113" y="105664"/>
                </a:lnTo>
                <a:cubicBezTo>
                  <a:pt x="578751" y="158614"/>
                  <a:pt x="606439" y="227378"/>
                  <a:pt x="606439" y="302703"/>
                </a:cubicBezTo>
                <a:cubicBezTo>
                  <a:pt x="606439" y="469986"/>
                  <a:pt x="470697" y="605522"/>
                  <a:pt x="303278" y="605522"/>
                </a:cubicBezTo>
                <a:cubicBezTo>
                  <a:pt x="135742" y="605522"/>
                  <a:pt x="0" y="469986"/>
                  <a:pt x="0" y="302703"/>
                </a:cubicBezTo>
                <a:cubicBezTo>
                  <a:pt x="0" y="227378"/>
                  <a:pt x="27688" y="158614"/>
                  <a:pt x="73326" y="105664"/>
                </a:cubicBezTo>
                <a:lnTo>
                  <a:pt x="60304" y="92544"/>
                </a:lnTo>
                <a:lnTo>
                  <a:pt x="55259" y="97699"/>
                </a:lnTo>
                <a:cubicBezTo>
                  <a:pt x="51035" y="101916"/>
                  <a:pt x="44113" y="101916"/>
                  <a:pt x="39890" y="97699"/>
                </a:cubicBezTo>
                <a:lnTo>
                  <a:pt x="20649" y="78487"/>
                </a:lnTo>
                <a:cubicBezTo>
                  <a:pt x="16308" y="74270"/>
                  <a:pt x="16308" y="67358"/>
                  <a:pt x="20649" y="63141"/>
                </a:cubicBezTo>
                <a:lnTo>
                  <a:pt x="20766" y="63024"/>
                </a:lnTo>
                <a:lnTo>
                  <a:pt x="66522" y="17220"/>
                </a:lnTo>
                <a:cubicBezTo>
                  <a:pt x="70863" y="13003"/>
                  <a:pt x="77667" y="13003"/>
                  <a:pt x="81891" y="17220"/>
                </a:cubicBezTo>
                <a:lnTo>
                  <a:pt x="101249" y="36432"/>
                </a:lnTo>
                <a:cubicBezTo>
                  <a:pt x="105355" y="40649"/>
                  <a:pt x="105355" y="47561"/>
                  <a:pt x="101249" y="51778"/>
                </a:cubicBezTo>
                <a:lnTo>
                  <a:pt x="96204" y="56815"/>
                </a:lnTo>
                <a:lnTo>
                  <a:pt x="109462" y="69935"/>
                </a:lnTo>
                <a:cubicBezTo>
                  <a:pt x="162022" y="26357"/>
                  <a:pt x="229482" y="0"/>
                  <a:pt x="3032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75025FB6-5508-4DF2-949B-0CF081C1A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10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A72C0-D06A-49A6-9786-A317C0E3628D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403600" y="1484313"/>
            <a:ext cx="7984836" cy="446548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5855" y="1484313"/>
            <a:ext cx="3438936" cy="446548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21559" y="2597207"/>
            <a:ext cx="1432072" cy="1706636"/>
          </a:xfrm>
          <a:prstGeom prst="rect">
            <a:avLst/>
          </a:prstGeom>
          <a:noFill/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dist"/>
            <a:endParaRPr lang="en-US" altLang="zh-CN" b="1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915595" y="3720231"/>
            <a:ext cx="10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DEAAFE6-2FAD-4F38-A77C-E3DF28AC45A2}"/>
              </a:ext>
            </a:extLst>
          </p:cNvPr>
          <p:cNvSpPr txBox="1"/>
          <p:nvPr/>
        </p:nvSpPr>
        <p:spPr>
          <a:xfrm>
            <a:off x="6108418" y="1819790"/>
            <a:ext cx="1537001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FC0B83AD-622C-427A-8D95-34CE9C05149D}"/>
              </a:ext>
            </a:extLst>
          </p:cNvPr>
          <p:cNvSpPr/>
          <p:nvPr/>
        </p:nvSpPr>
        <p:spPr>
          <a:xfrm>
            <a:off x="6136993" y="2322062"/>
            <a:ext cx="496107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请输入你的创新观点方法或理念，请输入你的创新观点方法或理念，请输入你的创新观点方法或理念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6213582" y="2313285"/>
            <a:ext cx="415970" cy="0"/>
          </a:xfrm>
          <a:prstGeom prst="line">
            <a:avLst/>
          </a:prstGeom>
          <a:ln>
            <a:solidFill>
              <a:srgbClr val="C8C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864479" y="1909819"/>
            <a:ext cx="914400" cy="914400"/>
            <a:chOff x="4712079" y="2298700"/>
            <a:chExt cx="914400" cy="914400"/>
          </a:xfrm>
        </p:grpSpPr>
        <p:sp>
          <p:nvSpPr>
            <p:cNvPr id="5" name="椭圆 4"/>
            <p:cNvSpPr/>
            <p:nvPr/>
          </p:nvSpPr>
          <p:spPr>
            <a:xfrm>
              <a:off x="4712079" y="2298700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graduation-hat-filled-hand-drawn-tool_57183"/>
            <p:cNvSpPr>
              <a:spLocks noChangeAspect="1"/>
            </p:cNvSpPr>
            <p:nvPr/>
          </p:nvSpPr>
          <p:spPr bwMode="auto">
            <a:xfrm>
              <a:off x="4864437" y="2525713"/>
              <a:ext cx="609685" cy="460375"/>
            </a:xfrm>
            <a:custGeom>
              <a:avLst/>
              <a:gdLst>
                <a:gd name="connsiteX0" fmla="*/ 332354 w 599637"/>
                <a:gd name="connsiteY0" fmla="*/ 225843 h 452788"/>
                <a:gd name="connsiteX1" fmla="*/ 328896 w 599637"/>
                <a:gd name="connsiteY1" fmla="*/ 226993 h 452788"/>
                <a:gd name="connsiteX2" fmla="*/ 321982 w 599637"/>
                <a:gd name="connsiteY2" fmla="*/ 231596 h 452788"/>
                <a:gd name="connsiteX3" fmla="*/ 321982 w 599637"/>
                <a:gd name="connsiteY3" fmla="*/ 232516 h 452788"/>
                <a:gd name="connsiteX4" fmla="*/ 332354 w 599637"/>
                <a:gd name="connsiteY4" fmla="*/ 225843 h 452788"/>
                <a:gd name="connsiteX5" fmla="*/ 437426 w 599637"/>
                <a:gd name="connsiteY5" fmla="*/ 220794 h 452788"/>
                <a:gd name="connsiteX6" fmla="*/ 442957 w 599637"/>
                <a:gd name="connsiteY6" fmla="*/ 223785 h 452788"/>
                <a:gd name="connsiteX7" fmla="*/ 447106 w 599637"/>
                <a:gd name="connsiteY7" fmla="*/ 263365 h 452788"/>
                <a:gd name="connsiteX8" fmla="*/ 449411 w 599637"/>
                <a:gd name="connsiteY8" fmla="*/ 314910 h 452788"/>
                <a:gd name="connsiteX9" fmla="*/ 448489 w 599637"/>
                <a:gd name="connsiteY9" fmla="*/ 399591 h 452788"/>
                <a:gd name="connsiteX10" fmla="*/ 443879 w 599637"/>
                <a:gd name="connsiteY10" fmla="*/ 406495 h 452788"/>
                <a:gd name="connsiteX11" fmla="*/ 434429 w 599637"/>
                <a:gd name="connsiteY11" fmla="*/ 406495 h 452788"/>
                <a:gd name="connsiteX12" fmla="*/ 360673 w 599637"/>
                <a:gd name="connsiteY12" fmla="*/ 401432 h 452788"/>
                <a:gd name="connsiteX13" fmla="*/ 271934 w 599637"/>
                <a:gd name="connsiteY13" fmla="*/ 406265 h 452788"/>
                <a:gd name="connsiteX14" fmla="*/ 179508 w 599637"/>
                <a:gd name="connsiteY14" fmla="*/ 410637 h 452788"/>
                <a:gd name="connsiteX15" fmla="*/ 122116 w 599637"/>
                <a:gd name="connsiteY15" fmla="*/ 404194 h 452788"/>
                <a:gd name="connsiteX16" fmla="*/ 117736 w 599637"/>
                <a:gd name="connsiteY16" fmla="*/ 402353 h 452788"/>
                <a:gd name="connsiteX17" fmla="*/ 112666 w 599637"/>
                <a:gd name="connsiteY17" fmla="*/ 331938 h 452788"/>
                <a:gd name="connsiteX18" fmla="*/ 111052 w 599637"/>
                <a:gd name="connsiteY18" fmla="*/ 227007 h 452788"/>
                <a:gd name="connsiteX19" fmla="*/ 115432 w 599637"/>
                <a:gd name="connsiteY19" fmla="*/ 221714 h 452788"/>
                <a:gd name="connsiteX20" fmla="*/ 122116 w 599637"/>
                <a:gd name="connsiteY20" fmla="*/ 221254 h 452788"/>
                <a:gd name="connsiteX21" fmla="*/ 213390 w 599637"/>
                <a:gd name="connsiteY21" fmla="*/ 260833 h 452788"/>
                <a:gd name="connsiteX22" fmla="*/ 296366 w 599637"/>
                <a:gd name="connsiteY22" fmla="*/ 281083 h 452788"/>
                <a:gd name="connsiteX23" fmla="*/ 429589 w 599637"/>
                <a:gd name="connsiteY23" fmla="*/ 221254 h 452788"/>
                <a:gd name="connsiteX24" fmla="*/ 437426 w 599637"/>
                <a:gd name="connsiteY24" fmla="*/ 220794 h 452788"/>
                <a:gd name="connsiteX25" fmla="*/ 367618 w 599637"/>
                <a:gd name="connsiteY25" fmla="*/ 52332 h 452788"/>
                <a:gd name="connsiteX26" fmla="*/ 373150 w 599637"/>
                <a:gd name="connsiteY26" fmla="*/ 54634 h 452788"/>
                <a:gd name="connsiteX27" fmla="*/ 398273 w 599637"/>
                <a:gd name="connsiteY27" fmla="*/ 63838 h 452788"/>
                <a:gd name="connsiteX28" fmla="*/ 367618 w 599637"/>
                <a:gd name="connsiteY28" fmla="*/ 52332 h 452788"/>
                <a:gd name="connsiteX29" fmla="*/ 282569 w 599637"/>
                <a:gd name="connsiteY29" fmla="*/ 95 h 452788"/>
                <a:gd name="connsiteX30" fmla="*/ 369232 w 599637"/>
                <a:gd name="connsiteY30" fmla="*/ 28860 h 452788"/>
                <a:gd name="connsiteX31" fmla="*/ 462809 w 599637"/>
                <a:gd name="connsiteY31" fmla="*/ 61307 h 452788"/>
                <a:gd name="connsiteX32" fmla="*/ 545784 w 599637"/>
                <a:gd name="connsiteY32" fmla="*/ 83168 h 452788"/>
                <a:gd name="connsiteX33" fmla="*/ 598566 w 599637"/>
                <a:gd name="connsiteY33" fmla="*/ 111473 h 452788"/>
                <a:gd name="connsiteX34" fmla="*/ 596952 w 599637"/>
                <a:gd name="connsiteY34" fmla="*/ 120218 h 452788"/>
                <a:gd name="connsiteX35" fmla="*/ 591190 w 599637"/>
                <a:gd name="connsiteY35" fmla="*/ 128732 h 452788"/>
                <a:gd name="connsiteX36" fmla="*/ 514208 w 599637"/>
                <a:gd name="connsiteY36" fmla="*/ 162560 h 452788"/>
                <a:gd name="connsiteX37" fmla="*/ 524349 w 599637"/>
                <a:gd name="connsiteY37" fmla="*/ 358622 h 452788"/>
                <a:gd name="connsiteX38" fmla="*/ 524349 w 599637"/>
                <a:gd name="connsiteY38" fmla="*/ 358852 h 452788"/>
                <a:gd name="connsiteX39" fmla="*/ 525041 w 599637"/>
                <a:gd name="connsiteY39" fmla="*/ 359542 h 452788"/>
                <a:gd name="connsiteX40" fmla="*/ 497152 w 599637"/>
                <a:gd name="connsiteY40" fmla="*/ 448599 h 452788"/>
                <a:gd name="connsiteX41" fmla="*/ 507524 w 599637"/>
                <a:gd name="connsiteY41" fmla="*/ 351488 h 452788"/>
                <a:gd name="connsiteX42" fmla="*/ 499918 w 599637"/>
                <a:gd name="connsiteY42" fmla="*/ 169233 h 452788"/>
                <a:gd name="connsiteX43" fmla="*/ 431232 w 599637"/>
                <a:gd name="connsiteY43" fmla="*/ 200529 h 452788"/>
                <a:gd name="connsiteX44" fmla="*/ 343417 w 599637"/>
                <a:gd name="connsiteY44" fmla="*/ 238729 h 452788"/>
                <a:gd name="connsiteX45" fmla="*/ 300316 w 599637"/>
                <a:gd name="connsiteY45" fmla="*/ 254608 h 452788"/>
                <a:gd name="connsiteX46" fmla="*/ 289253 w 599637"/>
                <a:gd name="connsiteY46" fmla="*/ 258750 h 452788"/>
                <a:gd name="connsiteX47" fmla="*/ 112700 w 599637"/>
                <a:gd name="connsiteY47" fmla="*/ 181199 h 452788"/>
                <a:gd name="connsiteX48" fmla="*/ 50007 w 599637"/>
                <a:gd name="connsiteY48" fmla="*/ 146221 h 452788"/>
                <a:gd name="connsiteX49" fmla="*/ 2527 w 599637"/>
                <a:gd name="connsiteY49" fmla="*/ 125971 h 452788"/>
                <a:gd name="connsiteX50" fmla="*/ 914 w 599637"/>
                <a:gd name="connsiteY50" fmla="*/ 118607 h 452788"/>
                <a:gd name="connsiteX51" fmla="*/ 3449 w 599637"/>
                <a:gd name="connsiteY51" fmla="*/ 111473 h 452788"/>
                <a:gd name="connsiteX52" fmla="*/ 162024 w 599637"/>
                <a:gd name="connsiteY52" fmla="*/ 50261 h 452788"/>
                <a:gd name="connsiteX53" fmla="*/ 279803 w 599637"/>
                <a:gd name="connsiteY53" fmla="*/ 325 h 452788"/>
                <a:gd name="connsiteX54" fmla="*/ 282569 w 599637"/>
                <a:gd name="connsiteY54" fmla="*/ 95 h 45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99637" h="452788">
                  <a:moveTo>
                    <a:pt x="332354" y="225843"/>
                  </a:moveTo>
                  <a:cubicBezTo>
                    <a:pt x="331201" y="226303"/>
                    <a:pt x="330049" y="226533"/>
                    <a:pt x="328896" y="226993"/>
                  </a:cubicBezTo>
                  <a:cubicBezTo>
                    <a:pt x="326592" y="228604"/>
                    <a:pt x="324287" y="230215"/>
                    <a:pt x="321982" y="231596"/>
                  </a:cubicBezTo>
                  <a:cubicBezTo>
                    <a:pt x="321982" y="231826"/>
                    <a:pt x="321982" y="232286"/>
                    <a:pt x="321982" y="232516"/>
                  </a:cubicBezTo>
                  <a:cubicBezTo>
                    <a:pt x="325439" y="230215"/>
                    <a:pt x="328896" y="227914"/>
                    <a:pt x="332354" y="225843"/>
                  </a:cubicBezTo>
                  <a:close/>
                  <a:moveTo>
                    <a:pt x="437426" y="220794"/>
                  </a:moveTo>
                  <a:cubicBezTo>
                    <a:pt x="439500" y="220794"/>
                    <a:pt x="441805" y="221944"/>
                    <a:pt x="442957" y="223785"/>
                  </a:cubicBezTo>
                  <a:cubicBezTo>
                    <a:pt x="449411" y="234831"/>
                    <a:pt x="446415" y="250939"/>
                    <a:pt x="447106" y="263365"/>
                  </a:cubicBezTo>
                  <a:cubicBezTo>
                    <a:pt x="447798" y="280623"/>
                    <a:pt x="448489" y="297651"/>
                    <a:pt x="449411" y="314910"/>
                  </a:cubicBezTo>
                  <a:cubicBezTo>
                    <a:pt x="451255" y="341833"/>
                    <a:pt x="461627" y="374279"/>
                    <a:pt x="448489" y="399591"/>
                  </a:cubicBezTo>
                  <a:cubicBezTo>
                    <a:pt x="448259" y="402583"/>
                    <a:pt x="446645" y="405574"/>
                    <a:pt x="443879" y="406495"/>
                  </a:cubicBezTo>
                  <a:cubicBezTo>
                    <a:pt x="441114" y="409486"/>
                    <a:pt x="436504" y="409026"/>
                    <a:pt x="434429" y="406495"/>
                  </a:cubicBezTo>
                  <a:cubicBezTo>
                    <a:pt x="409767" y="404654"/>
                    <a:pt x="385796" y="400742"/>
                    <a:pt x="360673" y="401432"/>
                  </a:cubicBezTo>
                  <a:cubicBezTo>
                    <a:pt x="330939" y="402353"/>
                    <a:pt x="301437" y="404884"/>
                    <a:pt x="271934" y="406265"/>
                  </a:cubicBezTo>
                  <a:cubicBezTo>
                    <a:pt x="241048" y="407645"/>
                    <a:pt x="210163" y="410407"/>
                    <a:pt x="179508" y="410637"/>
                  </a:cubicBezTo>
                  <a:cubicBezTo>
                    <a:pt x="163143" y="410637"/>
                    <a:pt x="138020" y="413168"/>
                    <a:pt x="122116" y="404194"/>
                  </a:cubicBezTo>
                  <a:cubicBezTo>
                    <a:pt x="120733" y="404194"/>
                    <a:pt x="119119" y="403733"/>
                    <a:pt x="117736" y="402353"/>
                  </a:cubicBezTo>
                  <a:cubicBezTo>
                    <a:pt x="101602" y="387165"/>
                    <a:pt x="111052" y="351268"/>
                    <a:pt x="112666" y="331938"/>
                  </a:cubicBezTo>
                  <a:cubicBezTo>
                    <a:pt x="115432" y="296961"/>
                    <a:pt x="109439" y="261984"/>
                    <a:pt x="111052" y="227007"/>
                  </a:cubicBezTo>
                  <a:cubicBezTo>
                    <a:pt x="111283" y="224245"/>
                    <a:pt x="113127" y="222405"/>
                    <a:pt x="115432" y="221714"/>
                  </a:cubicBezTo>
                  <a:cubicBezTo>
                    <a:pt x="117045" y="220564"/>
                    <a:pt x="119580" y="220103"/>
                    <a:pt x="122116" y="221254"/>
                  </a:cubicBezTo>
                  <a:cubicBezTo>
                    <a:pt x="152310" y="235061"/>
                    <a:pt x="182043" y="249788"/>
                    <a:pt x="213390" y="260833"/>
                  </a:cubicBezTo>
                  <a:cubicBezTo>
                    <a:pt x="238052" y="269578"/>
                    <a:pt x="269860" y="283615"/>
                    <a:pt x="296366" y="281083"/>
                  </a:cubicBezTo>
                  <a:cubicBezTo>
                    <a:pt x="342694" y="276481"/>
                    <a:pt x="392711" y="248868"/>
                    <a:pt x="429589" y="221254"/>
                  </a:cubicBezTo>
                  <a:cubicBezTo>
                    <a:pt x="432124" y="219183"/>
                    <a:pt x="435121" y="219413"/>
                    <a:pt x="437426" y="220794"/>
                  </a:cubicBezTo>
                  <a:close/>
                  <a:moveTo>
                    <a:pt x="367618" y="52332"/>
                  </a:moveTo>
                  <a:cubicBezTo>
                    <a:pt x="369462" y="53023"/>
                    <a:pt x="371306" y="53943"/>
                    <a:pt x="373150" y="54634"/>
                  </a:cubicBezTo>
                  <a:cubicBezTo>
                    <a:pt x="381447" y="57625"/>
                    <a:pt x="389975" y="60847"/>
                    <a:pt x="398273" y="63838"/>
                  </a:cubicBezTo>
                  <a:cubicBezTo>
                    <a:pt x="388362" y="59466"/>
                    <a:pt x="377990" y="55324"/>
                    <a:pt x="367618" y="52332"/>
                  </a:cubicBezTo>
                  <a:close/>
                  <a:moveTo>
                    <a:pt x="282569" y="95"/>
                  </a:moveTo>
                  <a:cubicBezTo>
                    <a:pt x="312762" y="3087"/>
                    <a:pt x="341573" y="16894"/>
                    <a:pt x="369232" y="28860"/>
                  </a:cubicBezTo>
                  <a:cubicBezTo>
                    <a:pt x="399886" y="41977"/>
                    <a:pt x="430311" y="53483"/>
                    <a:pt x="462809" y="61307"/>
                  </a:cubicBezTo>
                  <a:cubicBezTo>
                    <a:pt x="490468" y="68211"/>
                    <a:pt x="518817" y="73964"/>
                    <a:pt x="545784" y="83168"/>
                  </a:cubicBezTo>
                  <a:cubicBezTo>
                    <a:pt x="563301" y="89151"/>
                    <a:pt x="587733" y="95365"/>
                    <a:pt x="598566" y="111473"/>
                  </a:cubicBezTo>
                  <a:cubicBezTo>
                    <a:pt x="600640" y="114465"/>
                    <a:pt x="599488" y="118147"/>
                    <a:pt x="596952" y="120218"/>
                  </a:cubicBezTo>
                  <a:cubicBezTo>
                    <a:pt x="596952" y="123669"/>
                    <a:pt x="595108" y="127121"/>
                    <a:pt x="591190" y="128732"/>
                  </a:cubicBezTo>
                  <a:cubicBezTo>
                    <a:pt x="564915" y="138627"/>
                    <a:pt x="539561" y="150363"/>
                    <a:pt x="514208" y="162560"/>
                  </a:cubicBezTo>
                  <a:cubicBezTo>
                    <a:pt x="538178" y="195697"/>
                    <a:pt x="525502" y="336300"/>
                    <a:pt x="524349" y="358622"/>
                  </a:cubicBezTo>
                  <a:cubicBezTo>
                    <a:pt x="524349" y="358622"/>
                    <a:pt x="524349" y="358852"/>
                    <a:pt x="524349" y="358852"/>
                  </a:cubicBezTo>
                  <a:cubicBezTo>
                    <a:pt x="524580" y="359082"/>
                    <a:pt x="524810" y="359312"/>
                    <a:pt x="525041" y="359542"/>
                  </a:cubicBezTo>
                  <a:cubicBezTo>
                    <a:pt x="543940" y="388998"/>
                    <a:pt x="558922" y="472301"/>
                    <a:pt x="497152" y="448599"/>
                  </a:cubicBezTo>
                  <a:cubicBezTo>
                    <a:pt x="454512" y="432260"/>
                    <a:pt x="468571" y="362764"/>
                    <a:pt x="507524" y="351488"/>
                  </a:cubicBezTo>
                  <a:cubicBezTo>
                    <a:pt x="510750" y="290736"/>
                    <a:pt x="514899" y="228374"/>
                    <a:pt x="499918" y="169233"/>
                  </a:cubicBezTo>
                  <a:cubicBezTo>
                    <a:pt x="477330" y="180049"/>
                    <a:pt x="454512" y="190864"/>
                    <a:pt x="431232" y="200529"/>
                  </a:cubicBezTo>
                  <a:cubicBezTo>
                    <a:pt x="402191" y="212496"/>
                    <a:pt x="369923" y="221931"/>
                    <a:pt x="343417" y="238729"/>
                  </a:cubicBezTo>
                  <a:cubicBezTo>
                    <a:pt x="328896" y="247704"/>
                    <a:pt x="316681" y="256218"/>
                    <a:pt x="300316" y="254608"/>
                  </a:cubicBezTo>
                  <a:cubicBezTo>
                    <a:pt x="298703" y="258750"/>
                    <a:pt x="294323" y="261741"/>
                    <a:pt x="289253" y="258750"/>
                  </a:cubicBezTo>
                  <a:cubicBezTo>
                    <a:pt x="233936" y="224692"/>
                    <a:pt x="169630" y="211575"/>
                    <a:pt x="112700" y="181199"/>
                  </a:cubicBezTo>
                  <a:cubicBezTo>
                    <a:pt x="91495" y="169924"/>
                    <a:pt x="71212" y="157497"/>
                    <a:pt x="50007" y="146221"/>
                  </a:cubicBezTo>
                  <a:cubicBezTo>
                    <a:pt x="35487" y="138627"/>
                    <a:pt x="15895" y="134715"/>
                    <a:pt x="2527" y="125971"/>
                  </a:cubicBezTo>
                  <a:cubicBezTo>
                    <a:pt x="222" y="124590"/>
                    <a:pt x="-930" y="120908"/>
                    <a:pt x="914" y="118607"/>
                  </a:cubicBezTo>
                  <a:cubicBezTo>
                    <a:pt x="-239" y="116076"/>
                    <a:pt x="222" y="112854"/>
                    <a:pt x="3449" y="111473"/>
                  </a:cubicBezTo>
                  <a:cubicBezTo>
                    <a:pt x="55309" y="88921"/>
                    <a:pt x="111317" y="75574"/>
                    <a:pt x="162024" y="50261"/>
                  </a:cubicBezTo>
                  <a:cubicBezTo>
                    <a:pt x="199824" y="31391"/>
                    <a:pt x="237624" y="7229"/>
                    <a:pt x="279803" y="325"/>
                  </a:cubicBezTo>
                  <a:cubicBezTo>
                    <a:pt x="280725" y="95"/>
                    <a:pt x="281647" y="-135"/>
                    <a:pt x="282569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FDEAAFE6-2FAD-4F38-A77C-E3DF28AC45A2}"/>
              </a:ext>
            </a:extLst>
          </p:cNvPr>
          <p:cNvSpPr txBox="1"/>
          <p:nvPr/>
        </p:nvSpPr>
        <p:spPr>
          <a:xfrm>
            <a:off x="6108418" y="3192173"/>
            <a:ext cx="1537001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FC0B83AD-622C-427A-8D95-34CE9C05149D}"/>
              </a:ext>
            </a:extLst>
          </p:cNvPr>
          <p:cNvSpPr/>
          <p:nvPr/>
        </p:nvSpPr>
        <p:spPr>
          <a:xfrm>
            <a:off x="6136993" y="3694445"/>
            <a:ext cx="496107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请输入你的创新观点方法或理念，请输入你的创新观点方法或理念，请输入你的创新观点方法或理念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6213582" y="3685668"/>
            <a:ext cx="415970" cy="0"/>
          </a:xfrm>
          <a:prstGeom prst="line">
            <a:avLst/>
          </a:prstGeom>
          <a:ln>
            <a:solidFill>
              <a:srgbClr val="C8C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/>
          <p:cNvSpPr/>
          <p:nvPr/>
        </p:nvSpPr>
        <p:spPr>
          <a:xfrm>
            <a:off x="4864479" y="3282202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FDEAAFE6-2FAD-4F38-A77C-E3DF28AC45A2}"/>
              </a:ext>
            </a:extLst>
          </p:cNvPr>
          <p:cNvSpPr txBox="1"/>
          <p:nvPr/>
        </p:nvSpPr>
        <p:spPr>
          <a:xfrm>
            <a:off x="6108418" y="4564556"/>
            <a:ext cx="1537001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FC0B83AD-622C-427A-8D95-34CE9C05149D}"/>
              </a:ext>
            </a:extLst>
          </p:cNvPr>
          <p:cNvSpPr/>
          <p:nvPr/>
        </p:nvSpPr>
        <p:spPr>
          <a:xfrm>
            <a:off x="6136993" y="5066828"/>
            <a:ext cx="496107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请输入你的创新观点方法或理念，请输入你的创新观点方法或理念，请输入你的创新观点方法或理念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6213582" y="5058051"/>
            <a:ext cx="415970" cy="0"/>
          </a:xfrm>
          <a:prstGeom prst="line">
            <a:avLst/>
          </a:prstGeom>
          <a:ln>
            <a:solidFill>
              <a:srgbClr val="C8C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>
            <a:off x="4864479" y="465458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computer-hand-drawn-tool_57353"/>
          <p:cNvSpPr>
            <a:spLocks noChangeAspect="1"/>
          </p:cNvSpPr>
          <p:nvPr/>
        </p:nvSpPr>
        <p:spPr bwMode="auto">
          <a:xfrm>
            <a:off x="5016837" y="4893608"/>
            <a:ext cx="609685" cy="436354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corner-puzzle-piece_17576"/>
          <p:cNvSpPr>
            <a:spLocks noChangeAspect="1"/>
          </p:cNvSpPr>
          <p:nvPr/>
        </p:nvSpPr>
        <p:spPr bwMode="auto">
          <a:xfrm>
            <a:off x="5124816" y="3449074"/>
            <a:ext cx="405126" cy="546721"/>
          </a:xfrm>
          <a:custGeom>
            <a:avLst/>
            <a:gdLst>
              <a:gd name="T0" fmla="*/ 2672 w 3253"/>
              <a:gd name="T1" fmla="*/ 2339 h 4397"/>
              <a:gd name="T2" fmla="*/ 2974 w 3253"/>
              <a:gd name="T3" fmla="*/ 2463 h 4397"/>
              <a:gd name="T4" fmla="*/ 3152 w 3253"/>
              <a:gd name="T5" fmla="*/ 2497 h 4397"/>
              <a:gd name="T6" fmla="*/ 3253 w 3253"/>
              <a:gd name="T7" fmla="*/ 2346 h 4397"/>
              <a:gd name="T8" fmla="*/ 3253 w 3253"/>
              <a:gd name="T9" fmla="*/ 1308 h 4397"/>
              <a:gd name="T10" fmla="*/ 3089 w 3253"/>
              <a:gd name="T11" fmla="*/ 1144 h 4397"/>
              <a:gd name="T12" fmla="*/ 2281 w 3253"/>
              <a:gd name="T13" fmla="*/ 1144 h 4397"/>
              <a:gd name="T14" fmla="*/ 2385 w 3253"/>
              <a:gd name="T15" fmla="*/ 759 h 4397"/>
              <a:gd name="T16" fmla="*/ 1626 w 3253"/>
              <a:gd name="T17" fmla="*/ 0 h 4397"/>
              <a:gd name="T18" fmla="*/ 868 w 3253"/>
              <a:gd name="T19" fmla="*/ 759 h 4397"/>
              <a:gd name="T20" fmla="*/ 972 w 3253"/>
              <a:gd name="T21" fmla="*/ 1144 h 4397"/>
              <a:gd name="T22" fmla="*/ 164 w 3253"/>
              <a:gd name="T23" fmla="*/ 1144 h 4397"/>
              <a:gd name="T24" fmla="*/ 0 w 3253"/>
              <a:gd name="T25" fmla="*/ 1308 h 4397"/>
              <a:gd name="T26" fmla="*/ 0 w 3253"/>
              <a:gd name="T27" fmla="*/ 4233 h 4397"/>
              <a:gd name="T28" fmla="*/ 164 w 3253"/>
              <a:gd name="T29" fmla="*/ 4397 h 4397"/>
              <a:gd name="T30" fmla="*/ 3089 w 3253"/>
              <a:gd name="T31" fmla="*/ 4397 h 4397"/>
              <a:gd name="T32" fmla="*/ 3253 w 3253"/>
              <a:gd name="T33" fmla="*/ 4233 h 4397"/>
              <a:gd name="T34" fmla="*/ 3253 w 3253"/>
              <a:gd name="T35" fmla="*/ 3194 h 4397"/>
              <a:gd name="T36" fmla="*/ 3152 w 3253"/>
              <a:gd name="T37" fmla="*/ 3043 h 4397"/>
              <a:gd name="T38" fmla="*/ 2974 w 3253"/>
              <a:gd name="T39" fmla="*/ 3077 h 4397"/>
              <a:gd name="T40" fmla="*/ 2672 w 3253"/>
              <a:gd name="T41" fmla="*/ 3201 h 4397"/>
              <a:gd name="T42" fmla="*/ 2241 w 3253"/>
              <a:gd name="T43" fmla="*/ 2770 h 4397"/>
              <a:gd name="T44" fmla="*/ 2672 w 3253"/>
              <a:gd name="T45" fmla="*/ 2339 h 4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53" h="4397">
                <a:moveTo>
                  <a:pt x="2672" y="2339"/>
                </a:moveTo>
                <a:cubicBezTo>
                  <a:pt x="2785" y="2339"/>
                  <a:pt x="2893" y="2383"/>
                  <a:pt x="2974" y="2463"/>
                </a:cubicBezTo>
                <a:cubicBezTo>
                  <a:pt x="3021" y="2509"/>
                  <a:pt x="3091" y="2523"/>
                  <a:pt x="3152" y="2497"/>
                </a:cubicBezTo>
                <a:cubicBezTo>
                  <a:pt x="3213" y="2472"/>
                  <a:pt x="3253" y="2412"/>
                  <a:pt x="3253" y="2346"/>
                </a:cubicBezTo>
                <a:lnTo>
                  <a:pt x="3253" y="1308"/>
                </a:lnTo>
                <a:cubicBezTo>
                  <a:pt x="3253" y="1217"/>
                  <a:pt x="3179" y="1144"/>
                  <a:pt x="3089" y="1144"/>
                </a:cubicBezTo>
                <a:lnTo>
                  <a:pt x="2281" y="1144"/>
                </a:lnTo>
                <a:cubicBezTo>
                  <a:pt x="2348" y="1030"/>
                  <a:pt x="2385" y="897"/>
                  <a:pt x="2385" y="759"/>
                </a:cubicBezTo>
                <a:cubicBezTo>
                  <a:pt x="2385" y="340"/>
                  <a:pt x="2045" y="0"/>
                  <a:pt x="1626" y="0"/>
                </a:cubicBezTo>
                <a:cubicBezTo>
                  <a:pt x="1208" y="0"/>
                  <a:pt x="868" y="340"/>
                  <a:pt x="868" y="759"/>
                </a:cubicBezTo>
                <a:cubicBezTo>
                  <a:pt x="868" y="897"/>
                  <a:pt x="905" y="1030"/>
                  <a:pt x="972" y="1144"/>
                </a:cubicBezTo>
                <a:lnTo>
                  <a:pt x="164" y="1144"/>
                </a:lnTo>
                <a:cubicBezTo>
                  <a:pt x="73" y="1144"/>
                  <a:pt x="0" y="1217"/>
                  <a:pt x="0" y="1308"/>
                </a:cubicBezTo>
                <a:lnTo>
                  <a:pt x="0" y="4233"/>
                </a:lnTo>
                <a:cubicBezTo>
                  <a:pt x="0" y="4323"/>
                  <a:pt x="73" y="4397"/>
                  <a:pt x="164" y="4397"/>
                </a:cubicBezTo>
                <a:lnTo>
                  <a:pt x="3089" y="4397"/>
                </a:lnTo>
                <a:cubicBezTo>
                  <a:pt x="3179" y="4397"/>
                  <a:pt x="3253" y="4323"/>
                  <a:pt x="3253" y="4233"/>
                </a:cubicBezTo>
                <a:lnTo>
                  <a:pt x="3253" y="3194"/>
                </a:lnTo>
                <a:cubicBezTo>
                  <a:pt x="3253" y="3128"/>
                  <a:pt x="3213" y="3068"/>
                  <a:pt x="3152" y="3043"/>
                </a:cubicBezTo>
                <a:cubicBezTo>
                  <a:pt x="3091" y="3017"/>
                  <a:pt x="3021" y="3031"/>
                  <a:pt x="2974" y="3077"/>
                </a:cubicBezTo>
                <a:cubicBezTo>
                  <a:pt x="2893" y="3157"/>
                  <a:pt x="2785" y="3201"/>
                  <a:pt x="2672" y="3201"/>
                </a:cubicBezTo>
                <a:cubicBezTo>
                  <a:pt x="2434" y="3201"/>
                  <a:pt x="2241" y="3008"/>
                  <a:pt x="2241" y="2770"/>
                </a:cubicBezTo>
                <a:cubicBezTo>
                  <a:pt x="2241" y="2533"/>
                  <a:pt x="2434" y="2339"/>
                  <a:pt x="2672" y="23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28466" y="2682145"/>
            <a:ext cx="12182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  <a:p>
            <a:pPr algn="dist"/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展望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文本占位符 64">
            <a:extLst>
              <a:ext uri="{FF2B5EF4-FFF2-40B4-BE49-F238E27FC236}">
                <a16:creationId xmlns:a16="http://schemas.microsoft.com/office/drawing/2014/main" xmlns="" id="{471C0529-6D6C-4F03-9441-A3B13DD13302}"/>
              </a:ext>
            </a:extLst>
          </p:cNvPr>
          <p:cNvSpPr txBox="1">
            <a:spLocks/>
          </p:cNvSpPr>
          <p:nvPr/>
        </p:nvSpPr>
        <p:spPr>
          <a:xfrm>
            <a:off x="1915595" y="3837190"/>
            <a:ext cx="1044000" cy="2462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  <a:spcBef>
                <a:spcPts val="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PROSPECTS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15B2BCCB-A8C3-429A-A8A7-47B62A565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37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60400" y="371061"/>
            <a:ext cx="10858500" cy="657639"/>
          </a:xfrm>
        </p:spPr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9A3E3-A14F-4248-9519-9D8A9276E347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2E1105A-5FED-43E3-8B10-4679CF83C814}"/>
              </a:ext>
            </a:extLst>
          </p:cNvPr>
          <p:cNvGrpSpPr/>
          <p:nvPr/>
        </p:nvGrpSpPr>
        <p:grpSpPr>
          <a:xfrm>
            <a:off x="1378847" y="1677009"/>
            <a:ext cx="2272552" cy="4005172"/>
            <a:chOff x="2085096" y="1912370"/>
            <a:chExt cx="2272552" cy="400517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D63D9EC-E088-440D-8A99-FB8C2DE86E1C}"/>
                </a:ext>
              </a:extLst>
            </p:cNvPr>
            <p:cNvSpPr txBox="1"/>
            <p:nvPr/>
          </p:nvSpPr>
          <p:spPr>
            <a:xfrm>
              <a:off x="2085096" y="4391355"/>
              <a:ext cx="2272552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</a:t>
              </a:r>
              <a:endParaRPr lang="en-US" altLang="zh-CN" sz="1100" dirty="0">
                <a:solidFill>
                  <a:srgbClr val="2E2E2E"/>
                </a:solidFill>
                <a:latin typeface="思源黑体 CN Ligh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66D0B889-535A-4386-8620-7E11293BDD1B}"/>
                </a:ext>
              </a:extLst>
            </p:cNvPr>
            <p:cNvSpPr/>
            <p:nvPr/>
          </p:nvSpPr>
          <p:spPr>
            <a:xfrm>
              <a:off x="2085097" y="3937952"/>
              <a:ext cx="2272551" cy="445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关键词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73B5BC15-0114-4146-8987-E5BC5F877A52}"/>
                </a:ext>
              </a:extLst>
            </p:cNvPr>
            <p:cNvGrpSpPr/>
            <p:nvPr/>
          </p:nvGrpSpPr>
          <p:grpSpPr>
            <a:xfrm>
              <a:off x="2503971" y="1912370"/>
              <a:ext cx="1434802" cy="1434802"/>
              <a:chOff x="2556646" y="1602877"/>
              <a:chExt cx="1434802" cy="1434802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14304BEB-2770-4FEB-8640-416FFEA4F60E}"/>
                  </a:ext>
                </a:extLst>
              </p:cNvPr>
              <p:cNvSpPr/>
              <p:nvPr/>
            </p:nvSpPr>
            <p:spPr>
              <a:xfrm>
                <a:off x="2556646" y="1602877"/>
                <a:ext cx="1434802" cy="14348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graduation-hat-filled-hand-drawn-tool_57183">
                <a:extLst>
                  <a:ext uri="{FF2B5EF4-FFF2-40B4-BE49-F238E27FC236}">
                    <a16:creationId xmlns:a16="http://schemas.microsoft.com/office/drawing/2014/main" xmlns="" id="{DF7E6327-EBCD-4CB7-815C-80F25350A5F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95713" y="1959087"/>
                <a:ext cx="956668" cy="722383"/>
              </a:xfrm>
              <a:custGeom>
                <a:avLst/>
                <a:gdLst>
                  <a:gd name="connsiteX0" fmla="*/ 332354 w 599637"/>
                  <a:gd name="connsiteY0" fmla="*/ 225843 h 452788"/>
                  <a:gd name="connsiteX1" fmla="*/ 328896 w 599637"/>
                  <a:gd name="connsiteY1" fmla="*/ 226993 h 452788"/>
                  <a:gd name="connsiteX2" fmla="*/ 321982 w 599637"/>
                  <a:gd name="connsiteY2" fmla="*/ 231596 h 452788"/>
                  <a:gd name="connsiteX3" fmla="*/ 321982 w 599637"/>
                  <a:gd name="connsiteY3" fmla="*/ 232516 h 452788"/>
                  <a:gd name="connsiteX4" fmla="*/ 332354 w 599637"/>
                  <a:gd name="connsiteY4" fmla="*/ 225843 h 452788"/>
                  <a:gd name="connsiteX5" fmla="*/ 437426 w 599637"/>
                  <a:gd name="connsiteY5" fmla="*/ 220794 h 452788"/>
                  <a:gd name="connsiteX6" fmla="*/ 442957 w 599637"/>
                  <a:gd name="connsiteY6" fmla="*/ 223785 h 452788"/>
                  <a:gd name="connsiteX7" fmla="*/ 447106 w 599637"/>
                  <a:gd name="connsiteY7" fmla="*/ 263365 h 452788"/>
                  <a:gd name="connsiteX8" fmla="*/ 449411 w 599637"/>
                  <a:gd name="connsiteY8" fmla="*/ 314910 h 452788"/>
                  <a:gd name="connsiteX9" fmla="*/ 448489 w 599637"/>
                  <a:gd name="connsiteY9" fmla="*/ 399591 h 452788"/>
                  <a:gd name="connsiteX10" fmla="*/ 443879 w 599637"/>
                  <a:gd name="connsiteY10" fmla="*/ 406495 h 452788"/>
                  <a:gd name="connsiteX11" fmla="*/ 434429 w 599637"/>
                  <a:gd name="connsiteY11" fmla="*/ 406495 h 452788"/>
                  <a:gd name="connsiteX12" fmla="*/ 360673 w 599637"/>
                  <a:gd name="connsiteY12" fmla="*/ 401432 h 452788"/>
                  <a:gd name="connsiteX13" fmla="*/ 271934 w 599637"/>
                  <a:gd name="connsiteY13" fmla="*/ 406265 h 452788"/>
                  <a:gd name="connsiteX14" fmla="*/ 179508 w 599637"/>
                  <a:gd name="connsiteY14" fmla="*/ 410637 h 452788"/>
                  <a:gd name="connsiteX15" fmla="*/ 122116 w 599637"/>
                  <a:gd name="connsiteY15" fmla="*/ 404194 h 452788"/>
                  <a:gd name="connsiteX16" fmla="*/ 117736 w 599637"/>
                  <a:gd name="connsiteY16" fmla="*/ 402353 h 452788"/>
                  <a:gd name="connsiteX17" fmla="*/ 112666 w 599637"/>
                  <a:gd name="connsiteY17" fmla="*/ 331938 h 452788"/>
                  <a:gd name="connsiteX18" fmla="*/ 111052 w 599637"/>
                  <a:gd name="connsiteY18" fmla="*/ 227007 h 452788"/>
                  <a:gd name="connsiteX19" fmla="*/ 115432 w 599637"/>
                  <a:gd name="connsiteY19" fmla="*/ 221714 h 452788"/>
                  <a:gd name="connsiteX20" fmla="*/ 122116 w 599637"/>
                  <a:gd name="connsiteY20" fmla="*/ 221254 h 452788"/>
                  <a:gd name="connsiteX21" fmla="*/ 213390 w 599637"/>
                  <a:gd name="connsiteY21" fmla="*/ 260833 h 452788"/>
                  <a:gd name="connsiteX22" fmla="*/ 296366 w 599637"/>
                  <a:gd name="connsiteY22" fmla="*/ 281083 h 452788"/>
                  <a:gd name="connsiteX23" fmla="*/ 429589 w 599637"/>
                  <a:gd name="connsiteY23" fmla="*/ 221254 h 452788"/>
                  <a:gd name="connsiteX24" fmla="*/ 437426 w 599637"/>
                  <a:gd name="connsiteY24" fmla="*/ 220794 h 452788"/>
                  <a:gd name="connsiteX25" fmla="*/ 367618 w 599637"/>
                  <a:gd name="connsiteY25" fmla="*/ 52332 h 452788"/>
                  <a:gd name="connsiteX26" fmla="*/ 373150 w 599637"/>
                  <a:gd name="connsiteY26" fmla="*/ 54634 h 452788"/>
                  <a:gd name="connsiteX27" fmla="*/ 398273 w 599637"/>
                  <a:gd name="connsiteY27" fmla="*/ 63838 h 452788"/>
                  <a:gd name="connsiteX28" fmla="*/ 367618 w 599637"/>
                  <a:gd name="connsiteY28" fmla="*/ 52332 h 452788"/>
                  <a:gd name="connsiteX29" fmla="*/ 282569 w 599637"/>
                  <a:gd name="connsiteY29" fmla="*/ 95 h 452788"/>
                  <a:gd name="connsiteX30" fmla="*/ 369232 w 599637"/>
                  <a:gd name="connsiteY30" fmla="*/ 28860 h 452788"/>
                  <a:gd name="connsiteX31" fmla="*/ 462809 w 599637"/>
                  <a:gd name="connsiteY31" fmla="*/ 61307 h 452788"/>
                  <a:gd name="connsiteX32" fmla="*/ 545784 w 599637"/>
                  <a:gd name="connsiteY32" fmla="*/ 83168 h 452788"/>
                  <a:gd name="connsiteX33" fmla="*/ 598566 w 599637"/>
                  <a:gd name="connsiteY33" fmla="*/ 111473 h 452788"/>
                  <a:gd name="connsiteX34" fmla="*/ 596952 w 599637"/>
                  <a:gd name="connsiteY34" fmla="*/ 120218 h 452788"/>
                  <a:gd name="connsiteX35" fmla="*/ 591190 w 599637"/>
                  <a:gd name="connsiteY35" fmla="*/ 128732 h 452788"/>
                  <a:gd name="connsiteX36" fmla="*/ 514208 w 599637"/>
                  <a:gd name="connsiteY36" fmla="*/ 162560 h 452788"/>
                  <a:gd name="connsiteX37" fmla="*/ 524349 w 599637"/>
                  <a:gd name="connsiteY37" fmla="*/ 358622 h 452788"/>
                  <a:gd name="connsiteX38" fmla="*/ 524349 w 599637"/>
                  <a:gd name="connsiteY38" fmla="*/ 358852 h 452788"/>
                  <a:gd name="connsiteX39" fmla="*/ 525041 w 599637"/>
                  <a:gd name="connsiteY39" fmla="*/ 359542 h 452788"/>
                  <a:gd name="connsiteX40" fmla="*/ 497152 w 599637"/>
                  <a:gd name="connsiteY40" fmla="*/ 448599 h 452788"/>
                  <a:gd name="connsiteX41" fmla="*/ 507524 w 599637"/>
                  <a:gd name="connsiteY41" fmla="*/ 351488 h 452788"/>
                  <a:gd name="connsiteX42" fmla="*/ 499918 w 599637"/>
                  <a:gd name="connsiteY42" fmla="*/ 169233 h 452788"/>
                  <a:gd name="connsiteX43" fmla="*/ 431232 w 599637"/>
                  <a:gd name="connsiteY43" fmla="*/ 200529 h 452788"/>
                  <a:gd name="connsiteX44" fmla="*/ 343417 w 599637"/>
                  <a:gd name="connsiteY44" fmla="*/ 238729 h 452788"/>
                  <a:gd name="connsiteX45" fmla="*/ 300316 w 599637"/>
                  <a:gd name="connsiteY45" fmla="*/ 254608 h 452788"/>
                  <a:gd name="connsiteX46" fmla="*/ 289253 w 599637"/>
                  <a:gd name="connsiteY46" fmla="*/ 258750 h 452788"/>
                  <a:gd name="connsiteX47" fmla="*/ 112700 w 599637"/>
                  <a:gd name="connsiteY47" fmla="*/ 181199 h 452788"/>
                  <a:gd name="connsiteX48" fmla="*/ 50007 w 599637"/>
                  <a:gd name="connsiteY48" fmla="*/ 146221 h 452788"/>
                  <a:gd name="connsiteX49" fmla="*/ 2527 w 599637"/>
                  <a:gd name="connsiteY49" fmla="*/ 125971 h 452788"/>
                  <a:gd name="connsiteX50" fmla="*/ 914 w 599637"/>
                  <a:gd name="connsiteY50" fmla="*/ 118607 h 452788"/>
                  <a:gd name="connsiteX51" fmla="*/ 3449 w 599637"/>
                  <a:gd name="connsiteY51" fmla="*/ 111473 h 452788"/>
                  <a:gd name="connsiteX52" fmla="*/ 162024 w 599637"/>
                  <a:gd name="connsiteY52" fmla="*/ 50261 h 452788"/>
                  <a:gd name="connsiteX53" fmla="*/ 279803 w 599637"/>
                  <a:gd name="connsiteY53" fmla="*/ 325 h 452788"/>
                  <a:gd name="connsiteX54" fmla="*/ 282569 w 599637"/>
                  <a:gd name="connsiteY54" fmla="*/ 95 h 45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99637" h="452788">
                    <a:moveTo>
                      <a:pt x="332354" y="225843"/>
                    </a:moveTo>
                    <a:cubicBezTo>
                      <a:pt x="331201" y="226303"/>
                      <a:pt x="330049" y="226533"/>
                      <a:pt x="328896" y="226993"/>
                    </a:cubicBezTo>
                    <a:cubicBezTo>
                      <a:pt x="326592" y="228604"/>
                      <a:pt x="324287" y="230215"/>
                      <a:pt x="321982" y="231596"/>
                    </a:cubicBezTo>
                    <a:cubicBezTo>
                      <a:pt x="321982" y="231826"/>
                      <a:pt x="321982" y="232286"/>
                      <a:pt x="321982" y="232516"/>
                    </a:cubicBezTo>
                    <a:cubicBezTo>
                      <a:pt x="325439" y="230215"/>
                      <a:pt x="328896" y="227914"/>
                      <a:pt x="332354" y="225843"/>
                    </a:cubicBezTo>
                    <a:close/>
                    <a:moveTo>
                      <a:pt x="437426" y="220794"/>
                    </a:moveTo>
                    <a:cubicBezTo>
                      <a:pt x="439500" y="220794"/>
                      <a:pt x="441805" y="221944"/>
                      <a:pt x="442957" y="223785"/>
                    </a:cubicBezTo>
                    <a:cubicBezTo>
                      <a:pt x="449411" y="234831"/>
                      <a:pt x="446415" y="250939"/>
                      <a:pt x="447106" y="263365"/>
                    </a:cubicBezTo>
                    <a:cubicBezTo>
                      <a:pt x="447798" y="280623"/>
                      <a:pt x="448489" y="297651"/>
                      <a:pt x="449411" y="314910"/>
                    </a:cubicBezTo>
                    <a:cubicBezTo>
                      <a:pt x="451255" y="341833"/>
                      <a:pt x="461627" y="374279"/>
                      <a:pt x="448489" y="399591"/>
                    </a:cubicBezTo>
                    <a:cubicBezTo>
                      <a:pt x="448259" y="402583"/>
                      <a:pt x="446645" y="405574"/>
                      <a:pt x="443879" y="406495"/>
                    </a:cubicBezTo>
                    <a:cubicBezTo>
                      <a:pt x="441114" y="409486"/>
                      <a:pt x="436504" y="409026"/>
                      <a:pt x="434429" y="406495"/>
                    </a:cubicBezTo>
                    <a:cubicBezTo>
                      <a:pt x="409767" y="404654"/>
                      <a:pt x="385796" y="400742"/>
                      <a:pt x="360673" y="401432"/>
                    </a:cubicBezTo>
                    <a:cubicBezTo>
                      <a:pt x="330939" y="402353"/>
                      <a:pt x="301437" y="404884"/>
                      <a:pt x="271934" y="406265"/>
                    </a:cubicBezTo>
                    <a:cubicBezTo>
                      <a:pt x="241048" y="407645"/>
                      <a:pt x="210163" y="410407"/>
                      <a:pt x="179508" y="410637"/>
                    </a:cubicBezTo>
                    <a:cubicBezTo>
                      <a:pt x="163143" y="410637"/>
                      <a:pt x="138020" y="413168"/>
                      <a:pt x="122116" y="404194"/>
                    </a:cubicBezTo>
                    <a:cubicBezTo>
                      <a:pt x="120733" y="404194"/>
                      <a:pt x="119119" y="403733"/>
                      <a:pt x="117736" y="402353"/>
                    </a:cubicBezTo>
                    <a:cubicBezTo>
                      <a:pt x="101602" y="387165"/>
                      <a:pt x="111052" y="351268"/>
                      <a:pt x="112666" y="331938"/>
                    </a:cubicBezTo>
                    <a:cubicBezTo>
                      <a:pt x="115432" y="296961"/>
                      <a:pt x="109439" y="261984"/>
                      <a:pt x="111052" y="227007"/>
                    </a:cubicBezTo>
                    <a:cubicBezTo>
                      <a:pt x="111283" y="224245"/>
                      <a:pt x="113127" y="222405"/>
                      <a:pt x="115432" y="221714"/>
                    </a:cubicBezTo>
                    <a:cubicBezTo>
                      <a:pt x="117045" y="220564"/>
                      <a:pt x="119580" y="220103"/>
                      <a:pt x="122116" y="221254"/>
                    </a:cubicBezTo>
                    <a:cubicBezTo>
                      <a:pt x="152310" y="235061"/>
                      <a:pt x="182043" y="249788"/>
                      <a:pt x="213390" y="260833"/>
                    </a:cubicBezTo>
                    <a:cubicBezTo>
                      <a:pt x="238052" y="269578"/>
                      <a:pt x="269860" y="283615"/>
                      <a:pt x="296366" y="281083"/>
                    </a:cubicBezTo>
                    <a:cubicBezTo>
                      <a:pt x="342694" y="276481"/>
                      <a:pt x="392711" y="248868"/>
                      <a:pt x="429589" y="221254"/>
                    </a:cubicBezTo>
                    <a:cubicBezTo>
                      <a:pt x="432124" y="219183"/>
                      <a:pt x="435121" y="219413"/>
                      <a:pt x="437426" y="220794"/>
                    </a:cubicBezTo>
                    <a:close/>
                    <a:moveTo>
                      <a:pt x="367618" y="52332"/>
                    </a:moveTo>
                    <a:cubicBezTo>
                      <a:pt x="369462" y="53023"/>
                      <a:pt x="371306" y="53943"/>
                      <a:pt x="373150" y="54634"/>
                    </a:cubicBezTo>
                    <a:cubicBezTo>
                      <a:pt x="381447" y="57625"/>
                      <a:pt x="389975" y="60847"/>
                      <a:pt x="398273" y="63838"/>
                    </a:cubicBezTo>
                    <a:cubicBezTo>
                      <a:pt x="388362" y="59466"/>
                      <a:pt x="377990" y="55324"/>
                      <a:pt x="367618" y="52332"/>
                    </a:cubicBezTo>
                    <a:close/>
                    <a:moveTo>
                      <a:pt x="282569" y="95"/>
                    </a:moveTo>
                    <a:cubicBezTo>
                      <a:pt x="312762" y="3087"/>
                      <a:pt x="341573" y="16894"/>
                      <a:pt x="369232" y="28860"/>
                    </a:cubicBezTo>
                    <a:cubicBezTo>
                      <a:pt x="399886" y="41977"/>
                      <a:pt x="430311" y="53483"/>
                      <a:pt x="462809" y="61307"/>
                    </a:cubicBezTo>
                    <a:cubicBezTo>
                      <a:pt x="490468" y="68211"/>
                      <a:pt x="518817" y="73964"/>
                      <a:pt x="545784" y="83168"/>
                    </a:cubicBezTo>
                    <a:cubicBezTo>
                      <a:pt x="563301" y="89151"/>
                      <a:pt x="587733" y="95365"/>
                      <a:pt x="598566" y="111473"/>
                    </a:cubicBezTo>
                    <a:cubicBezTo>
                      <a:pt x="600640" y="114465"/>
                      <a:pt x="599488" y="118147"/>
                      <a:pt x="596952" y="120218"/>
                    </a:cubicBezTo>
                    <a:cubicBezTo>
                      <a:pt x="596952" y="123669"/>
                      <a:pt x="595108" y="127121"/>
                      <a:pt x="591190" y="128732"/>
                    </a:cubicBezTo>
                    <a:cubicBezTo>
                      <a:pt x="564915" y="138627"/>
                      <a:pt x="539561" y="150363"/>
                      <a:pt x="514208" y="162560"/>
                    </a:cubicBezTo>
                    <a:cubicBezTo>
                      <a:pt x="538178" y="195697"/>
                      <a:pt x="525502" y="336300"/>
                      <a:pt x="524349" y="358622"/>
                    </a:cubicBezTo>
                    <a:cubicBezTo>
                      <a:pt x="524349" y="358622"/>
                      <a:pt x="524349" y="358852"/>
                      <a:pt x="524349" y="358852"/>
                    </a:cubicBezTo>
                    <a:cubicBezTo>
                      <a:pt x="524580" y="359082"/>
                      <a:pt x="524810" y="359312"/>
                      <a:pt x="525041" y="359542"/>
                    </a:cubicBezTo>
                    <a:cubicBezTo>
                      <a:pt x="543940" y="388998"/>
                      <a:pt x="558922" y="472301"/>
                      <a:pt x="497152" y="448599"/>
                    </a:cubicBezTo>
                    <a:cubicBezTo>
                      <a:pt x="454512" y="432260"/>
                      <a:pt x="468571" y="362764"/>
                      <a:pt x="507524" y="351488"/>
                    </a:cubicBezTo>
                    <a:cubicBezTo>
                      <a:pt x="510750" y="290736"/>
                      <a:pt x="514899" y="228374"/>
                      <a:pt x="499918" y="169233"/>
                    </a:cubicBezTo>
                    <a:cubicBezTo>
                      <a:pt x="477330" y="180049"/>
                      <a:pt x="454512" y="190864"/>
                      <a:pt x="431232" y="200529"/>
                    </a:cubicBezTo>
                    <a:cubicBezTo>
                      <a:pt x="402191" y="212496"/>
                      <a:pt x="369923" y="221931"/>
                      <a:pt x="343417" y="238729"/>
                    </a:cubicBezTo>
                    <a:cubicBezTo>
                      <a:pt x="328896" y="247704"/>
                      <a:pt x="316681" y="256218"/>
                      <a:pt x="300316" y="254608"/>
                    </a:cubicBezTo>
                    <a:cubicBezTo>
                      <a:pt x="298703" y="258750"/>
                      <a:pt x="294323" y="261741"/>
                      <a:pt x="289253" y="258750"/>
                    </a:cubicBezTo>
                    <a:cubicBezTo>
                      <a:pt x="233936" y="224692"/>
                      <a:pt x="169630" y="211575"/>
                      <a:pt x="112700" y="181199"/>
                    </a:cubicBezTo>
                    <a:cubicBezTo>
                      <a:pt x="91495" y="169924"/>
                      <a:pt x="71212" y="157497"/>
                      <a:pt x="50007" y="146221"/>
                    </a:cubicBezTo>
                    <a:cubicBezTo>
                      <a:pt x="35487" y="138627"/>
                      <a:pt x="15895" y="134715"/>
                      <a:pt x="2527" y="125971"/>
                    </a:cubicBezTo>
                    <a:cubicBezTo>
                      <a:pt x="222" y="124590"/>
                      <a:pt x="-930" y="120908"/>
                      <a:pt x="914" y="118607"/>
                    </a:cubicBezTo>
                    <a:cubicBezTo>
                      <a:pt x="-239" y="116076"/>
                      <a:pt x="222" y="112854"/>
                      <a:pt x="3449" y="111473"/>
                    </a:cubicBezTo>
                    <a:cubicBezTo>
                      <a:pt x="55309" y="88921"/>
                      <a:pt x="111317" y="75574"/>
                      <a:pt x="162024" y="50261"/>
                    </a:cubicBezTo>
                    <a:cubicBezTo>
                      <a:pt x="199824" y="31391"/>
                      <a:pt x="237624" y="7229"/>
                      <a:pt x="279803" y="325"/>
                    </a:cubicBezTo>
                    <a:cubicBezTo>
                      <a:pt x="280725" y="95"/>
                      <a:pt x="281647" y="-135"/>
                      <a:pt x="282569" y="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8B9F5CE-CB3F-47BD-9348-0CBE94297F9C}"/>
              </a:ext>
            </a:extLst>
          </p:cNvPr>
          <p:cNvGrpSpPr/>
          <p:nvPr/>
        </p:nvGrpSpPr>
        <p:grpSpPr>
          <a:xfrm>
            <a:off x="4959725" y="1677009"/>
            <a:ext cx="2272552" cy="4005172"/>
            <a:chOff x="4954148" y="1912370"/>
            <a:chExt cx="2272552" cy="400517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957E247F-D68C-4646-9649-E08DE68267DB}"/>
                </a:ext>
              </a:extLst>
            </p:cNvPr>
            <p:cNvSpPr/>
            <p:nvPr/>
          </p:nvSpPr>
          <p:spPr>
            <a:xfrm>
              <a:off x="4954149" y="3937952"/>
              <a:ext cx="2272551" cy="445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关键词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D76BA46-651D-4D30-B7B0-F97D7E5E1D01}"/>
                </a:ext>
              </a:extLst>
            </p:cNvPr>
            <p:cNvGrpSpPr/>
            <p:nvPr/>
          </p:nvGrpSpPr>
          <p:grpSpPr>
            <a:xfrm>
              <a:off x="5373023" y="1912370"/>
              <a:ext cx="1434802" cy="1434802"/>
              <a:chOff x="5372249" y="1602877"/>
              <a:chExt cx="1434802" cy="1434802"/>
            </a:xfrm>
          </p:grpSpPr>
          <p:sp>
            <p:nvSpPr>
              <p:cNvPr id="43" name="corner-puzzle-piece_17576">
                <a:extLst>
                  <a:ext uri="{FF2B5EF4-FFF2-40B4-BE49-F238E27FC236}">
                    <a16:creationId xmlns:a16="http://schemas.microsoft.com/office/drawing/2014/main" xmlns="" id="{EB9FF701-34CB-4CB5-BEE3-DEE79B55273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792484" y="1919250"/>
                <a:ext cx="594333" cy="802057"/>
              </a:xfrm>
              <a:custGeom>
                <a:avLst/>
                <a:gdLst>
                  <a:gd name="T0" fmla="*/ 2672 w 3253"/>
                  <a:gd name="T1" fmla="*/ 2339 h 4397"/>
                  <a:gd name="T2" fmla="*/ 2974 w 3253"/>
                  <a:gd name="T3" fmla="*/ 2463 h 4397"/>
                  <a:gd name="T4" fmla="*/ 3152 w 3253"/>
                  <a:gd name="T5" fmla="*/ 2497 h 4397"/>
                  <a:gd name="T6" fmla="*/ 3253 w 3253"/>
                  <a:gd name="T7" fmla="*/ 2346 h 4397"/>
                  <a:gd name="T8" fmla="*/ 3253 w 3253"/>
                  <a:gd name="T9" fmla="*/ 1308 h 4397"/>
                  <a:gd name="T10" fmla="*/ 3089 w 3253"/>
                  <a:gd name="T11" fmla="*/ 1144 h 4397"/>
                  <a:gd name="T12" fmla="*/ 2281 w 3253"/>
                  <a:gd name="T13" fmla="*/ 1144 h 4397"/>
                  <a:gd name="T14" fmla="*/ 2385 w 3253"/>
                  <a:gd name="T15" fmla="*/ 759 h 4397"/>
                  <a:gd name="T16" fmla="*/ 1626 w 3253"/>
                  <a:gd name="T17" fmla="*/ 0 h 4397"/>
                  <a:gd name="T18" fmla="*/ 868 w 3253"/>
                  <a:gd name="T19" fmla="*/ 759 h 4397"/>
                  <a:gd name="T20" fmla="*/ 972 w 3253"/>
                  <a:gd name="T21" fmla="*/ 1144 h 4397"/>
                  <a:gd name="T22" fmla="*/ 164 w 3253"/>
                  <a:gd name="T23" fmla="*/ 1144 h 4397"/>
                  <a:gd name="T24" fmla="*/ 0 w 3253"/>
                  <a:gd name="T25" fmla="*/ 1308 h 4397"/>
                  <a:gd name="T26" fmla="*/ 0 w 3253"/>
                  <a:gd name="T27" fmla="*/ 4233 h 4397"/>
                  <a:gd name="T28" fmla="*/ 164 w 3253"/>
                  <a:gd name="T29" fmla="*/ 4397 h 4397"/>
                  <a:gd name="T30" fmla="*/ 3089 w 3253"/>
                  <a:gd name="T31" fmla="*/ 4397 h 4397"/>
                  <a:gd name="T32" fmla="*/ 3253 w 3253"/>
                  <a:gd name="T33" fmla="*/ 4233 h 4397"/>
                  <a:gd name="T34" fmla="*/ 3253 w 3253"/>
                  <a:gd name="T35" fmla="*/ 3194 h 4397"/>
                  <a:gd name="T36" fmla="*/ 3152 w 3253"/>
                  <a:gd name="T37" fmla="*/ 3043 h 4397"/>
                  <a:gd name="T38" fmla="*/ 2974 w 3253"/>
                  <a:gd name="T39" fmla="*/ 3077 h 4397"/>
                  <a:gd name="T40" fmla="*/ 2672 w 3253"/>
                  <a:gd name="T41" fmla="*/ 3201 h 4397"/>
                  <a:gd name="T42" fmla="*/ 2241 w 3253"/>
                  <a:gd name="T43" fmla="*/ 2770 h 4397"/>
                  <a:gd name="T44" fmla="*/ 2672 w 3253"/>
                  <a:gd name="T45" fmla="*/ 2339 h 4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253" h="4397">
                    <a:moveTo>
                      <a:pt x="2672" y="2339"/>
                    </a:moveTo>
                    <a:cubicBezTo>
                      <a:pt x="2785" y="2339"/>
                      <a:pt x="2893" y="2383"/>
                      <a:pt x="2974" y="2463"/>
                    </a:cubicBezTo>
                    <a:cubicBezTo>
                      <a:pt x="3021" y="2509"/>
                      <a:pt x="3091" y="2523"/>
                      <a:pt x="3152" y="2497"/>
                    </a:cubicBezTo>
                    <a:cubicBezTo>
                      <a:pt x="3213" y="2472"/>
                      <a:pt x="3253" y="2412"/>
                      <a:pt x="3253" y="2346"/>
                    </a:cubicBezTo>
                    <a:lnTo>
                      <a:pt x="3253" y="1308"/>
                    </a:lnTo>
                    <a:cubicBezTo>
                      <a:pt x="3253" y="1217"/>
                      <a:pt x="3179" y="1144"/>
                      <a:pt x="3089" y="1144"/>
                    </a:cubicBezTo>
                    <a:lnTo>
                      <a:pt x="2281" y="1144"/>
                    </a:lnTo>
                    <a:cubicBezTo>
                      <a:pt x="2348" y="1030"/>
                      <a:pt x="2385" y="897"/>
                      <a:pt x="2385" y="759"/>
                    </a:cubicBezTo>
                    <a:cubicBezTo>
                      <a:pt x="2385" y="340"/>
                      <a:pt x="2045" y="0"/>
                      <a:pt x="1626" y="0"/>
                    </a:cubicBezTo>
                    <a:cubicBezTo>
                      <a:pt x="1208" y="0"/>
                      <a:pt x="868" y="340"/>
                      <a:pt x="868" y="759"/>
                    </a:cubicBezTo>
                    <a:cubicBezTo>
                      <a:pt x="868" y="897"/>
                      <a:pt x="905" y="1030"/>
                      <a:pt x="972" y="1144"/>
                    </a:cubicBezTo>
                    <a:lnTo>
                      <a:pt x="164" y="1144"/>
                    </a:lnTo>
                    <a:cubicBezTo>
                      <a:pt x="73" y="1144"/>
                      <a:pt x="0" y="1217"/>
                      <a:pt x="0" y="1308"/>
                    </a:cubicBezTo>
                    <a:lnTo>
                      <a:pt x="0" y="4233"/>
                    </a:lnTo>
                    <a:cubicBezTo>
                      <a:pt x="0" y="4323"/>
                      <a:pt x="73" y="4397"/>
                      <a:pt x="164" y="4397"/>
                    </a:cubicBezTo>
                    <a:lnTo>
                      <a:pt x="3089" y="4397"/>
                    </a:lnTo>
                    <a:cubicBezTo>
                      <a:pt x="3179" y="4397"/>
                      <a:pt x="3253" y="4323"/>
                      <a:pt x="3253" y="4233"/>
                    </a:cubicBezTo>
                    <a:lnTo>
                      <a:pt x="3253" y="3194"/>
                    </a:lnTo>
                    <a:cubicBezTo>
                      <a:pt x="3253" y="3128"/>
                      <a:pt x="3213" y="3068"/>
                      <a:pt x="3152" y="3043"/>
                    </a:cubicBezTo>
                    <a:cubicBezTo>
                      <a:pt x="3091" y="3017"/>
                      <a:pt x="3021" y="3031"/>
                      <a:pt x="2974" y="3077"/>
                    </a:cubicBezTo>
                    <a:cubicBezTo>
                      <a:pt x="2893" y="3157"/>
                      <a:pt x="2785" y="3201"/>
                      <a:pt x="2672" y="3201"/>
                    </a:cubicBezTo>
                    <a:cubicBezTo>
                      <a:pt x="2434" y="3201"/>
                      <a:pt x="2241" y="3008"/>
                      <a:pt x="2241" y="2770"/>
                    </a:cubicBezTo>
                    <a:cubicBezTo>
                      <a:pt x="2241" y="2533"/>
                      <a:pt x="2434" y="2339"/>
                      <a:pt x="2672" y="23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BDC70C42-1162-4FF8-A9C2-1AEF11FDF9FC}"/>
                  </a:ext>
                </a:extLst>
              </p:cNvPr>
              <p:cNvSpPr/>
              <p:nvPr/>
            </p:nvSpPr>
            <p:spPr>
              <a:xfrm>
                <a:off x="5372249" y="1602877"/>
                <a:ext cx="1434802" cy="14348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FD22CE2F-C6B2-4849-8FEE-67F938CAA7CB}"/>
                </a:ext>
              </a:extLst>
            </p:cNvPr>
            <p:cNvSpPr txBox="1"/>
            <p:nvPr/>
          </p:nvSpPr>
          <p:spPr>
            <a:xfrm>
              <a:off x="4954148" y="4391355"/>
              <a:ext cx="2272552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</a:t>
              </a:r>
              <a:endParaRPr lang="en-US" altLang="zh-CN" sz="1100" dirty="0">
                <a:solidFill>
                  <a:srgbClr val="2E2E2E"/>
                </a:solidFill>
                <a:latin typeface="思源黑体 CN Ligh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8855CF6-2B63-4C8B-B00D-18B05CBB09D4}"/>
              </a:ext>
            </a:extLst>
          </p:cNvPr>
          <p:cNvGrpSpPr/>
          <p:nvPr/>
        </p:nvGrpSpPr>
        <p:grpSpPr>
          <a:xfrm>
            <a:off x="8540603" y="1677009"/>
            <a:ext cx="2272552" cy="4005172"/>
            <a:chOff x="7823200" y="1912370"/>
            <a:chExt cx="2272552" cy="400517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CB8D183-B7E9-4BC4-97EE-F5120B72B1C7}"/>
                </a:ext>
              </a:extLst>
            </p:cNvPr>
            <p:cNvSpPr/>
            <p:nvPr/>
          </p:nvSpPr>
          <p:spPr>
            <a:xfrm>
              <a:off x="7823201" y="3937952"/>
              <a:ext cx="2272550" cy="445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关键词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F8629FD2-D29F-4EA0-9D3E-F8AE6A7CA725}"/>
                </a:ext>
              </a:extLst>
            </p:cNvPr>
            <p:cNvGrpSpPr/>
            <p:nvPr/>
          </p:nvGrpSpPr>
          <p:grpSpPr>
            <a:xfrm>
              <a:off x="8242075" y="1912370"/>
              <a:ext cx="1434802" cy="1434802"/>
              <a:chOff x="7834354" y="1602877"/>
              <a:chExt cx="1434802" cy="1434802"/>
            </a:xfrm>
          </p:grpSpPr>
          <p:sp>
            <p:nvSpPr>
              <p:cNvPr id="40" name="computer-hand-drawn-tool_57353">
                <a:extLst>
                  <a:ext uri="{FF2B5EF4-FFF2-40B4-BE49-F238E27FC236}">
                    <a16:creationId xmlns:a16="http://schemas.microsoft.com/office/drawing/2014/main" xmlns="" id="{52AD633A-20C4-4C73-8039-AD1FD6291C7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135409" y="2022298"/>
                <a:ext cx="832693" cy="595960"/>
              </a:xfrm>
              <a:custGeom>
                <a:avLst/>
                <a:gdLst>
                  <a:gd name="connsiteX0" fmla="*/ 45654 w 608748"/>
                  <a:gd name="connsiteY0" fmla="*/ 373097 h 435684"/>
                  <a:gd name="connsiteX1" fmla="*/ 43981 w 608748"/>
                  <a:gd name="connsiteY1" fmla="*/ 394821 h 435684"/>
                  <a:gd name="connsiteX2" fmla="*/ 83419 w 608748"/>
                  <a:gd name="connsiteY2" fmla="*/ 394821 h 435684"/>
                  <a:gd name="connsiteX3" fmla="*/ 82224 w 608748"/>
                  <a:gd name="connsiteY3" fmla="*/ 373336 h 435684"/>
                  <a:gd name="connsiteX4" fmla="*/ 45654 w 608748"/>
                  <a:gd name="connsiteY4" fmla="*/ 373097 h 435684"/>
                  <a:gd name="connsiteX5" fmla="*/ 510541 w 608748"/>
                  <a:gd name="connsiteY5" fmla="*/ 369755 h 435684"/>
                  <a:gd name="connsiteX6" fmla="*/ 514843 w 608748"/>
                  <a:gd name="connsiteY6" fmla="*/ 399595 h 435684"/>
                  <a:gd name="connsiteX7" fmla="*/ 549501 w 608748"/>
                  <a:gd name="connsiteY7" fmla="*/ 400789 h 435684"/>
                  <a:gd name="connsiteX8" fmla="*/ 549979 w 608748"/>
                  <a:gd name="connsiteY8" fmla="*/ 400789 h 435684"/>
                  <a:gd name="connsiteX9" fmla="*/ 560496 w 608748"/>
                  <a:gd name="connsiteY9" fmla="*/ 400550 h 435684"/>
                  <a:gd name="connsiteX10" fmla="*/ 559062 w 608748"/>
                  <a:gd name="connsiteY10" fmla="*/ 377872 h 435684"/>
                  <a:gd name="connsiteX11" fmla="*/ 529902 w 608748"/>
                  <a:gd name="connsiteY11" fmla="*/ 374768 h 435684"/>
                  <a:gd name="connsiteX12" fmla="*/ 510541 w 608748"/>
                  <a:gd name="connsiteY12" fmla="*/ 369755 h 435684"/>
                  <a:gd name="connsiteX13" fmla="*/ 99911 w 608748"/>
                  <a:gd name="connsiteY13" fmla="*/ 361161 h 435684"/>
                  <a:gd name="connsiteX14" fmla="*/ 100389 w 608748"/>
                  <a:gd name="connsiteY14" fmla="*/ 364265 h 435684"/>
                  <a:gd name="connsiteX15" fmla="*/ 102062 w 608748"/>
                  <a:gd name="connsiteY15" fmla="*/ 398879 h 435684"/>
                  <a:gd name="connsiteX16" fmla="*/ 159665 w 608748"/>
                  <a:gd name="connsiteY16" fmla="*/ 393389 h 435684"/>
                  <a:gd name="connsiteX17" fmla="*/ 161099 w 608748"/>
                  <a:gd name="connsiteY17" fmla="*/ 373336 h 435684"/>
                  <a:gd name="connsiteX18" fmla="*/ 106604 w 608748"/>
                  <a:gd name="connsiteY18" fmla="*/ 369755 h 435684"/>
                  <a:gd name="connsiteX19" fmla="*/ 101584 w 608748"/>
                  <a:gd name="connsiteY19" fmla="*/ 361161 h 435684"/>
                  <a:gd name="connsiteX20" fmla="*/ 99911 w 608748"/>
                  <a:gd name="connsiteY20" fmla="*/ 361161 h 435684"/>
                  <a:gd name="connsiteX21" fmla="*/ 313353 w 608748"/>
                  <a:gd name="connsiteY21" fmla="*/ 337050 h 435684"/>
                  <a:gd name="connsiteX22" fmla="*/ 481381 w 608748"/>
                  <a:gd name="connsiteY22" fmla="*/ 339676 h 435684"/>
                  <a:gd name="connsiteX23" fmla="*/ 563364 w 608748"/>
                  <a:gd name="connsiteY23" fmla="*/ 346361 h 435684"/>
                  <a:gd name="connsiteX24" fmla="*/ 607343 w 608748"/>
                  <a:gd name="connsiteY24" fmla="*/ 356387 h 435684"/>
                  <a:gd name="connsiteX25" fmla="*/ 603040 w 608748"/>
                  <a:gd name="connsiteY25" fmla="*/ 368800 h 435684"/>
                  <a:gd name="connsiteX26" fmla="*/ 605670 w 608748"/>
                  <a:gd name="connsiteY26" fmla="*/ 423706 h 435684"/>
                  <a:gd name="connsiteX27" fmla="*/ 603518 w 608748"/>
                  <a:gd name="connsiteY27" fmla="*/ 428481 h 435684"/>
                  <a:gd name="connsiteX28" fmla="*/ 599694 w 608748"/>
                  <a:gd name="connsiteY28" fmla="*/ 433255 h 435684"/>
                  <a:gd name="connsiteX29" fmla="*/ 593958 w 608748"/>
                  <a:gd name="connsiteY29" fmla="*/ 435404 h 435684"/>
                  <a:gd name="connsiteX30" fmla="*/ 587504 w 608748"/>
                  <a:gd name="connsiteY30" fmla="*/ 433971 h 435684"/>
                  <a:gd name="connsiteX31" fmla="*/ 576510 w 608748"/>
                  <a:gd name="connsiteY31" fmla="*/ 433971 h 435684"/>
                  <a:gd name="connsiteX32" fmla="*/ 556671 w 608748"/>
                  <a:gd name="connsiteY32" fmla="*/ 435165 h 435684"/>
                  <a:gd name="connsiteX33" fmla="*/ 469430 w 608748"/>
                  <a:gd name="connsiteY33" fmla="*/ 430152 h 435684"/>
                  <a:gd name="connsiteX34" fmla="*/ 287300 w 608748"/>
                  <a:gd name="connsiteY34" fmla="*/ 429913 h 435684"/>
                  <a:gd name="connsiteX35" fmla="*/ 92024 w 608748"/>
                  <a:gd name="connsiteY35" fmla="*/ 432539 h 435684"/>
                  <a:gd name="connsiteX36" fmla="*/ 9802 w 608748"/>
                  <a:gd name="connsiteY36" fmla="*/ 417499 h 435684"/>
                  <a:gd name="connsiteX37" fmla="*/ 9324 w 608748"/>
                  <a:gd name="connsiteY37" fmla="*/ 416067 h 435684"/>
                  <a:gd name="connsiteX38" fmla="*/ 1914 w 608748"/>
                  <a:gd name="connsiteY38" fmla="*/ 382646 h 435684"/>
                  <a:gd name="connsiteX39" fmla="*/ 5978 w 608748"/>
                  <a:gd name="connsiteY39" fmla="*/ 349941 h 435684"/>
                  <a:gd name="connsiteX40" fmla="*/ 11475 w 608748"/>
                  <a:gd name="connsiteY40" fmla="*/ 348748 h 435684"/>
                  <a:gd name="connsiteX41" fmla="*/ 68122 w 608748"/>
                  <a:gd name="connsiteY41" fmla="*/ 343496 h 435684"/>
                  <a:gd name="connsiteX42" fmla="*/ 147236 w 608748"/>
                  <a:gd name="connsiteY42" fmla="*/ 341347 h 435684"/>
                  <a:gd name="connsiteX43" fmla="*/ 313353 w 608748"/>
                  <a:gd name="connsiteY43" fmla="*/ 337050 h 435684"/>
                  <a:gd name="connsiteX44" fmla="*/ 305725 w 608748"/>
                  <a:gd name="connsiteY44" fmla="*/ 194800 h 435684"/>
                  <a:gd name="connsiteX45" fmla="*/ 313852 w 608748"/>
                  <a:gd name="connsiteY45" fmla="*/ 202909 h 435684"/>
                  <a:gd name="connsiteX46" fmla="*/ 242384 w 608748"/>
                  <a:gd name="connsiteY46" fmla="*/ 215551 h 435684"/>
                  <a:gd name="connsiteX47" fmla="*/ 181434 w 608748"/>
                  <a:gd name="connsiteY47" fmla="*/ 214835 h 435684"/>
                  <a:gd name="connsiteX48" fmla="*/ 158248 w 608748"/>
                  <a:gd name="connsiteY48" fmla="*/ 212689 h 435684"/>
                  <a:gd name="connsiteX49" fmla="*/ 156814 w 608748"/>
                  <a:gd name="connsiteY49" fmla="*/ 207441 h 435684"/>
                  <a:gd name="connsiteX50" fmla="*/ 226131 w 608748"/>
                  <a:gd name="connsiteY50" fmla="*/ 200763 h 435684"/>
                  <a:gd name="connsiteX51" fmla="*/ 305725 w 608748"/>
                  <a:gd name="connsiteY51" fmla="*/ 194800 h 435684"/>
                  <a:gd name="connsiteX52" fmla="*/ 371445 w 608748"/>
                  <a:gd name="connsiteY52" fmla="*/ 167566 h 435684"/>
                  <a:gd name="connsiteX53" fmla="*/ 374552 w 608748"/>
                  <a:gd name="connsiteY53" fmla="*/ 214345 h 435684"/>
                  <a:gd name="connsiteX54" fmla="*/ 374552 w 608748"/>
                  <a:gd name="connsiteY54" fmla="*/ 214583 h 435684"/>
                  <a:gd name="connsiteX55" fmla="*/ 402752 w 608748"/>
                  <a:gd name="connsiteY55" fmla="*/ 211719 h 435684"/>
                  <a:gd name="connsiteX56" fmla="*/ 438600 w 608748"/>
                  <a:gd name="connsiteY56" fmla="*/ 212197 h 435684"/>
                  <a:gd name="connsiteX57" fmla="*/ 436449 w 608748"/>
                  <a:gd name="connsiteY57" fmla="*/ 170669 h 435684"/>
                  <a:gd name="connsiteX58" fmla="*/ 371445 w 608748"/>
                  <a:gd name="connsiteY58" fmla="*/ 167566 h 435684"/>
                  <a:gd name="connsiteX59" fmla="*/ 364753 w 608748"/>
                  <a:gd name="connsiteY59" fmla="*/ 149189 h 435684"/>
                  <a:gd name="connsiteX60" fmla="*/ 444336 w 608748"/>
                  <a:gd name="connsiteY60" fmla="*/ 152530 h 435684"/>
                  <a:gd name="connsiteX61" fmla="*/ 452939 w 608748"/>
                  <a:gd name="connsiteY61" fmla="*/ 159213 h 435684"/>
                  <a:gd name="connsiteX62" fmla="*/ 457241 w 608748"/>
                  <a:gd name="connsiteY62" fmla="*/ 218641 h 435684"/>
                  <a:gd name="connsiteX63" fmla="*/ 448638 w 608748"/>
                  <a:gd name="connsiteY63" fmla="*/ 229858 h 435684"/>
                  <a:gd name="connsiteX64" fmla="*/ 373596 w 608748"/>
                  <a:gd name="connsiteY64" fmla="*/ 231051 h 435684"/>
                  <a:gd name="connsiteX65" fmla="*/ 367143 w 608748"/>
                  <a:gd name="connsiteY65" fmla="*/ 218879 h 435684"/>
                  <a:gd name="connsiteX66" fmla="*/ 364036 w 608748"/>
                  <a:gd name="connsiteY66" fmla="*/ 215777 h 435684"/>
                  <a:gd name="connsiteX67" fmla="*/ 354716 w 608748"/>
                  <a:gd name="connsiteY67" fmla="*/ 159213 h 435684"/>
                  <a:gd name="connsiteX68" fmla="*/ 364753 w 608748"/>
                  <a:gd name="connsiteY68" fmla="*/ 149189 h 435684"/>
                  <a:gd name="connsiteX69" fmla="*/ 307408 w 608748"/>
                  <a:gd name="connsiteY69" fmla="*/ 137304 h 435684"/>
                  <a:gd name="connsiteX70" fmla="*/ 309320 w 608748"/>
                  <a:gd name="connsiteY70" fmla="*/ 150398 h 435684"/>
                  <a:gd name="connsiteX71" fmla="*/ 229019 w 608748"/>
                  <a:gd name="connsiteY71" fmla="*/ 157064 h 435684"/>
                  <a:gd name="connsiteX72" fmla="*/ 147522 w 608748"/>
                  <a:gd name="connsiteY72" fmla="*/ 152540 h 435684"/>
                  <a:gd name="connsiteX73" fmla="*/ 148717 w 608748"/>
                  <a:gd name="connsiteY73" fmla="*/ 144208 h 435684"/>
                  <a:gd name="connsiteX74" fmla="*/ 229019 w 608748"/>
                  <a:gd name="connsiteY74" fmla="*/ 143494 h 435684"/>
                  <a:gd name="connsiteX75" fmla="*/ 307408 w 608748"/>
                  <a:gd name="connsiteY75" fmla="*/ 137304 h 435684"/>
                  <a:gd name="connsiteX76" fmla="*/ 284408 w 608748"/>
                  <a:gd name="connsiteY76" fmla="*/ 89243 h 435684"/>
                  <a:gd name="connsiteX77" fmla="*/ 319608 w 608748"/>
                  <a:gd name="connsiteY77" fmla="*/ 94320 h 435684"/>
                  <a:gd name="connsiteX78" fmla="*/ 319608 w 608748"/>
                  <a:gd name="connsiteY78" fmla="*/ 105550 h 435684"/>
                  <a:gd name="connsiteX79" fmla="*/ 289727 w 608748"/>
                  <a:gd name="connsiteY79" fmla="*/ 109134 h 435684"/>
                  <a:gd name="connsiteX80" fmla="*/ 239766 w 608748"/>
                  <a:gd name="connsiteY80" fmla="*/ 109372 h 435684"/>
                  <a:gd name="connsiteX81" fmla="*/ 155859 w 608748"/>
                  <a:gd name="connsiteY81" fmla="*/ 108895 h 435684"/>
                  <a:gd name="connsiteX82" fmla="*/ 154664 w 608748"/>
                  <a:gd name="connsiteY82" fmla="*/ 109134 h 435684"/>
                  <a:gd name="connsiteX83" fmla="*/ 141995 w 608748"/>
                  <a:gd name="connsiteY83" fmla="*/ 107700 h 435684"/>
                  <a:gd name="connsiteX84" fmla="*/ 141995 w 608748"/>
                  <a:gd name="connsiteY84" fmla="*/ 96470 h 435684"/>
                  <a:gd name="connsiteX85" fmla="*/ 247415 w 608748"/>
                  <a:gd name="connsiteY85" fmla="*/ 92408 h 435684"/>
                  <a:gd name="connsiteX86" fmla="*/ 284408 w 608748"/>
                  <a:gd name="connsiteY86" fmla="*/ 89243 h 435684"/>
                  <a:gd name="connsiteX87" fmla="*/ 430971 w 608748"/>
                  <a:gd name="connsiteY87" fmla="*/ 43221 h 435684"/>
                  <a:gd name="connsiteX88" fmla="*/ 289939 w 608748"/>
                  <a:gd name="connsiteY88" fmla="*/ 47757 h 435684"/>
                  <a:gd name="connsiteX89" fmla="*/ 159186 w 608748"/>
                  <a:gd name="connsiteY89" fmla="*/ 55395 h 435684"/>
                  <a:gd name="connsiteX90" fmla="*/ 117116 w 608748"/>
                  <a:gd name="connsiteY90" fmla="*/ 58259 h 435684"/>
                  <a:gd name="connsiteX91" fmla="*/ 116877 w 608748"/>
                  <a:gd name="connsiteY91" fmla="*/ 58259 h 435684"/>
                  <a:gd name="connsiteX92" fmla="*/ 110423 w 608748"/>
                  <a:gd name="connsiteY92" fmla="*/ 183574 h 435684"/>
                  <a:gd name="connsiteX93" fmla="*/ 110423 w 608748"/>
                  <a:gd name="connsiteY93" fmla="*/ 285020 h 435684"/>
                  <a:gd name="connsiteX94" fmla="*/ 135761 w 608748"/>
                  <a:gd name="connsiteY94" fmla="*/ 283111 h 435684"/>
                  <a:gd name="connsiteX95" fmla="*/ 248108 w 608748"/>
                  <a:gd name="connsiteY95" fmla="*/ 281440 h 435684"/>
                  <a:gd name="connsiteX96" fmla="*/ 387944 w 608748"/>
                  <a:gd name="connsiteY96" fmla="*/ 285736 h 435684"/>
                  <a:gd name="connsiteX97" fmla="*/ 454157 w 608748"/>
                  <a:gd name="connsiteY97" fmla="*/ 282395 h 435684"/>
                  <a:gd name="connsiteX98" fmla="*/ 499813 w 608748"/>
                  <a:gd name="connsiteY98" fmla="*/ 281201 h 435684"/>
                  <a:gd name="connsiteX99" fmla="*/ 498618 w 608748"/>
                  <a:gd name="connsiteY99" fmla="*/ 243248 h 435684"/>
                  <a:gd name="connsiteX100" fmla="*/ 498140 w 608748"/>
                  <a:gd name="connsiteY100" fmla="*/ 175220 h 435684"/>
                  <a:gd name="connsiteX101" fmla="*/ 495988 w 608748"/>
                  <a:gd name="connsiteY101" fmla="*/ 91438 h 435684"/>
                  <a:gd name="connsiteX102" fmla="*/ 496227 w 608748"/>
                  <a:gd name="connsiteY102" fmla="*/ 62556 h 435684"/>
                  <a:gd name="connsiteX103" fmla="*/ 495988 w 608748"/>
                  <a:gd name="connsiteY103" fmla="*/ 52530 h 435684"/>
                  <a:gd name="connsiteX104" fmla="*/ 495749 w 608748"/>
                  <a:gd name="connsiteY104" fmla="*/ 51337 h 435684"/>
                  <a:gd name="connsiteX105" fmla="*/ 494554 w 608748"/>
                  <a:gd name="connsiteY105" fmla="*/ 50382 h 435684"/>
                  <a:gd name="connsiteX106" fmla="*/ 431927 w 608748"/>
                  <a:gd name="connsiteY106" fmla="*/ 43221 h 435684"/>
                  <a:gd name="connsiteX107" fmla="*/ 430971 w 608748"/>
                  <a:gd name="connsiteY107" fmla="*/ 43221 h 435684"/>
                  <a:gd name="connsiteX108" fmla="*/ 531665 w 608748"/>
                  <a:gd name="connsiteY108" fmla="*/ 346 h 435684"/>
                  <a:gd name="connsiteX109" fmla="*/ 555508 w 608748"/>
                  <a:gd name="connsiteY109" fmla="*/ 10043 h 435684"/>
                  <a:gd name="connsiteX110" fmla="*/ 569612 w 608748"/>
                  <a:gd name="connsiteY110" fmla="*/ 77355 h 435684"/>
                  <a:gd name="connsiteX111" fmla="*/ 566743 w 608748"/>
                  <a:gd name="connsiteY111" fmla="*/ 163047 h 435684"/>
                  <a:gd name="connsiteX112" fmla="*/ 565070 w 608748"/>
                  <a:gd name="connsiteY112" fmla="*/ 300058 h 435684"/>
                  <a:gd name="connsiteX113" fmla="*/ 476148 w 608748"/>
                  <a:gd name="connsiteY113" fmla="*/ 334430 h 435684"/>
                  <a:gd name="connsiteX114" fmla="*/ 402286 w 608748"/>
                  <a:gd name="connsiteY114" fmla="*/ 329656 h 435684"/>
                  <a:gd name="connsiteX115" fmla="*/ 301891 w 608748"/>
                  <a:gd name="connsiteY115" fmla="*/ 331089 h 435684"/>
                  <a:gd name="connsiteX116" fmla="*/ 136000 w 608748"/>
                  <a:gd name="connsiteY116" fmla="*/ 330134 h 435684"/>
                  <a:gd name="connsiteX117" fmla="*/ 57596 w 608748"/>
                  <a:gd name="connsiteY117" fmla="*/ 319392 h 435684"/>
                  <a:gd name="connsiteX118" fmla="*/ 50186 w 608748"/>
                  <a:gd name="connsiteY118" fmla="*/ 311993 h 435684"/>
                  <a:gd name="connsiteX119" fmla="*/ 47556 w 608748"/>
                  <a:gd name="connsiteY119" fmla="*/ 306980 h 435684"/>
                  <a:gd name="connsiteX120" fmla="*/ 52098 w 608748"/>
                  <a:gd name="connsiteY120" fmla="*/ 297194 h 435684"/>
                  <a:gd name="connsiteX121" fmla="*/ 52337 w 608748"/>
                  <a:gd name="connsiteY121" fmla="*/ 83561 h 435684"/>
                  <a:gd name="connsiteX122" fmla="*/ 64528 w 608748"/>
                  <a:gd name="connsiteY122" fmla="*/ 16965 h 435684"/>
                  <a:gd name="connsiteX123" fmla="*/ 135522 w 608748"/>
                  <a:gd name="connsiteY123" fmla="*/ 2882 h 435684"/>
                  <a:gd name="connsiteX124" fmla="*/ 379817 w 608748"/>
                  <a:gd name="connsiteY124" fmla="*/ 7656 h 435684"/>
                  <a:gd name="connsiteX125" fmla="*/ 505311 w 608748"/>
                  <a:gd name="connsiteY125" fmla="*/ 495 h 435684"/>
                  <a:gd name="connsiteX126" fmla="*/ 531665 w 608748"/>
                  <a:gd name="connsiteY126" fmla="*/ 346 h 43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608748" h="435684">
                    <a:moveTo>
                      <a:pt x="45654" y="373097"/>
                    </a:moveTo>
                    <a:cubicBezTo>
                      <a:pt x="44220" y="380259"/>
                      <a:pt x="43503" y="387421"/>
                      <a:pt x="43981" y="394821"/>
                    </a:cubicBezTo>
                    <a:cubicBezTo>
                      <a:pt x="57127" y="395537"/>
                      <a:pt x="70273" y="395060"/>
                      <a:pt x="83419" y="394821"/>
                    </a:cubicBezTo>
                    <a:cubicBezTo>
                      <a:pt x="82702" y="387659"/>
                      <a:pt x="82463" y="380498"/>
                      <a:pt x="82224" y="373336"/>
                    </a:cubicBezTo>
                    <a:cubicBezTo>
                      <a:pt x="70034" y="373336"/>
                      <a:pt x="57844" y="373097"/>
                      <a:pt x="45654" y="373097"/>
                    </a:cubicBezTo>
                    <a:close/>
                    <a:moveTo>
                      <a:pt x="510541" y="369755"/>
                    </a:moveTo>
                    <a:cubicBezTo>
                      <a:pt x="513887" y="379065"/>
                      <a:pt x="514604" y="389330"/>
                      <a:pt x="514843" y="399595"/>
                    </a:cubicBezTo>
                    <a:cubicBezTo>
                      <a:pt x="526316" y="399834"/>
                      <a:pt x="538028" y="400550"/>
                      <a:pt x="549501" y="400789"/>
                    </a:cubicBezTo>
                    <a:cubicBezTo>
                      <a:pt x="549740" y="400789"/>
                      <a:pt x="549740" y="400789"/>
                      <a:pt x="549979" y="400789"/>
                    </a:cubicBezTo>
                    <a:cubicBezTo>
                      <a:pt x="553564" y="400312"/>
                      <a:pt x="556910" y="400073"/>
                      <a:pt x="560496" y="400550"/>
                    </a:cubicBezTo>
                    <a:cubicBezTo>
                      <a:pt x="559778" y="392911"/>
                      <a:pt x="559300" y="385511"/>
                      <a:pt x="559062" y="377872"/>
                    </a:cubicBezTo>
                    <a:cubicBezTo>
                      <a:pt x="549501" y="378349"/>
                      <a:pt x="538745" y="375723"/>
                      <a:pt x="529902" y="374768"/>
                    </a:cubicBezTo>
                    <a:cubicBezTo>
                      <a:pt x="522970" y="373813"/>
                      <a:pt x="516039" y="372142"/>
                      <a:pt x="510541" y="369755"/>
                    </a:cubicBezTo>
                    <a:close/>
                    <a:moveTo>
                      <a:pt x="99911" y="361161"/>
                    </a:moveTo>
                    <a:cubicBezTo>
                      <a:pt x="100150" y="362116"/>
                      <a:pt x="100389" y="363071"/>
                      <a:pt x="100389" y="364265"/>
                    </a:cubicBezTo>
                    <a:cubicBezTo>
                      <a:pt x="100389" y="375723"/>
                      <a:pt x="100628" y="387421"/>
                      <a:pt x="102062" y="398879"/>
                    </a:cubicBezTo>
                    <a:cubicBezTo>
                      <a:pt x="121184" y="396969"/>
                      <a:pt x="140544" y="395060"/>
                      <a:pt x="159665" y="393389"/>
                    </a:cubicBezTo>
                    <a:cubicBezTo>
                      <a:pt x="160143" y="386704"/>
                      <a:pt x="160621" y="380020"/>
                      <a:pt x="161099" y="373336"/>
                    </a:cubicBezTo>
                    <a:cubicBezTo>
                      <a:pt x="142934" y="372859"/>
                      <a:pt x="124530" y="372381"/>
                      <a:pt x="106604" y="369755"/>
                    </a:cubicBezTo>
                    <a:cubicBezTo>
                      <a:pt x="101823" y="369039"/>
                      <a:pt x="100628" y="364742"/>
                      <a:pt x="101584" y="361161"/>
                    </a:cubicBezTo>
                    <a:cubicBezTo>
                      <a:pt x="100867" y="361161"/>
                      <a:pt x="100389" y="361161"/>
                      <a:pt x="99911" y="361161"/>
                    </a:cubicBezTo>
                    <a:close/>
                    <a:moveTo>
                      <a:pt x="313353" y="337050"/>
                    </a:moveTo>
                    <a:cubicBezTo>
                      <a:pt x="369282" y="336573"/>
                      <a:pt x="425451" y="336573"/>
                      <a:pt x="481381" y="339676"/>
                    </a:cubicBezTo>
                    <a:cubicBezTo>
                      <a:pt x="508868" y="341347"/>
                      <a:pt x="536116" y="343257"/>
                      <a:pt x="563364" y="346361"/>
                    </a:cubicBezTo>
                    <a:cubicBezTo>
                      <a:pt x="574598" y="347554"/>
                      <a:pt x="600172" y="345406"/>
                      <a:pt x="607343" y="356387"/>
                    </a:cubicBezTo>
                    <a:cubicBezTo>
                      <a:pt x="610689" y="361639"/>
                      <a:pt x="607582" y="366652"/>
                      <a:pt x="603040" y="368800"/>
                    </a:cubicBezTo>
                    <a:cubicBezTo>
                      <a:pt x="607343" y="386704"/>
                      <a:pt x="604953" y="405563"/>
                      <a:pt x="605670" y="423706"/>
                    </a:cubicBezTo>
                    <a:cubicBezTo>
                      <a:pt x="605670" y="425855"/>
                      <a:pt x="604714" y="427287"/>
                      <a:pt x="603518" y="428481"/>
                    </a:cubicBezTo>
                    <a:cubicBezTo>
                      <a:pt x="602801" y="430390"/>
                      <a:pt x="601367" y="432061"/>
                      <a:pt x="599694" y="433255"/>
                    </a:cubicBezTo>
                    <a:cubicBezTo>
                      <a:pt x="598021" y="434687"/>
                      <a:pt x="596348" y="434926"/>
                      <a:pt x="593958" y="435404"/>
                    </a:cubicBezTo>
                    <a:cubicBezTo>
                      <a:pt x="591568" y="436120"/>
                      <a:pt x="589417" y="435404"/>
                      <a:pt x="587504" y="433971"/>
                    </a:cubicBezTo>
                    <a:cubicBezTo>
                      <a:pt x="583919" y="433971"/>
                      <a:pt x="578661" y="433971"/>
                      <a:pt x="576510" y="433971"/>
                    </a:cubicBezTo>
                    <a:cubicBezTo>
                      <a:pt x="569817" y="434449"/>
                      <a:pt x="563364" y="435165"/>
                      <a:pt x="556671" y="435165"/>
                    </a:cubicBezTo>
                    <a:cubicBezTo>
                      <a:pt x="527511" y="434926"/>
                      <a:pt x="498590" y="431584"/>
                      <a:pt x="469430" y="430152"/>
                    </a:cubicBezTo>
                    <a:cubicBezTo>
                      <a:pt x="408720" y="427287"/>
                      <a:pt x="348010" y="428242"/>
                      <a:pt x="287300" y="429913"/>
                    </a:cubicBezTo>
                    <a:cubicBezTo>
                      <a:pt x="222526" y="431584"/>
                      <a:pt x="156797" y="437552"/>
                      <a:pt x="92024" y="432539"/>
                    </a:cubicBezTo>
                    <a:cubicBezTo>
                      <a:pt x="74097" y="431107"/>
                      <a:pt x="18646" y="437075"/>
                      <a:pt x="9802" y="417499"/>
                    </a:cubicBezTo>
                    <a:cubicBezTo>
                      <a:pt x="9563" y="417022"/>
                      <a:pt x="9324" y="416545"/>
                      <a:pt x="9324" y="416067"/>
                    </a:cubicBezTo>
                    <a:cubicBezTo>
                      <a:pt x="3587" y="406280"/>
                      <a:pt x="2870" y="393389"/>
                      <a:pt x="1914" y="382646"/>
                    </a:cubicBezTo>
                    <a:cubicBezTo>
                      <a:pt x="958" y="374530"/>
                      <a:pt x="-3583" y="354716"/>
                      <a:pt x="5978" y="349941"/>
                    </a:cubicBezTo>
                    <a:cubicBezTo>
                      <a:pt x="8129" y="348748"/>
                      <a:pt x="10041" y="348509"/>
                      <a:pt x="11475" y="348748"/>
                    </a:cubicBezTo>
                    <a:cubicBezTo>
                      <a:pt x="28445" y="341586"/>
                      <a:pt x="49957" y="343973"/>
                      <a:pt x="68122" y="343496"/>
                    </a:cubicBezTo>
                    <a:cubicBezTo>
                      <a:pt x="94653" y="342780"/>
                      <a:pt x="120945" y="342064"/>
                      <a:pt x="147236" y="341347"/>
                    </a:cubicBezTo>
                    <a:cubicBezTo>
                      <a:pt x="202688" y="339676"/>
                      <a:pt x="257901" y="337767"/>
                      <a:pt x="313353" y="337050"/>
                    </a:cubicBezTo>
                    <a:close/>
                    <a:moveTo>
                      <a:pt x="305725" y="194800"/>
                    </a:moveTo>
                    <a:cubicBezTo>
                      <a:pt x="310984" y="193607"/>
                      <a:pt x="314808" y="198139"/>
                      <a:pt x="313852" y="202909"/>
                    </a:cubicBezTo>
                    <a:cubicBezTo>
                      <a:pt x="310745" y="222468"/>
                      <a:pt x="255052" y="215789"/>
                      <a:pt x="242384" y="215551"/>
                    </a:cubicBezTo>
                    <a:cubicBezTo>
                      <a:pt x="222067" y="215551"/>
                      <a:pt x="201750" y="215074"/>
                      <a:pt x="181434" y="214835"/>
                    </a:cubicBezTo>
                    <a:cubicBezTo>
                      <a:pt x="176175" y="214597"/>
                      <a:pt x="159683" y="212450"/>
                      <a:pt x="158248" y="212689"/>
                    </a:cubicBezTo>
                    <a:cubicBezTo>
                      <a:pt x="154902" y="213166"/>
                      <a:pt x="153707" y="208634"/>
                      <a:pt x="156814" y="207441"/>
                    </a:cubicBezTo>
                    <a:cubicBezTo>
                      <a:pt x="177370" y="199331"/>
                      <a:pt x="203185" y="201478"/>
                      <a:pt x="226131" y="200763"/>
                    </a:cubicBezTo>
                    <a:cubicBezTo>
                      <a:pt x="250511" y="200286"/>
                      <a:pt x="288516" y="198854"/>
                      <a:pt x="305725" y="194800"/>
                    </a:cubicBezTo>
                    <a:close/>
                    <a:moveTo>
                      <a:pt x="371445" y="167566"/>
                    </a:moveTo>
                    <a:cubicBezTo>
                      <a:pt x="372162" y="183079"/>
                      <a:pt x="373118" y="198831"/>
                      <a:pt x="374552" y="214345"/>
                    </a:cubicBezTo>
                    <a:cubicBezTo>
                      <a:pt x="374552" y="214345"/>
                      <a:pt x="374552" y="214345"/>
                      <a:pt x="374552" y="214583"/>
                    </a:cubicBezTo>
                    <a:cubicBezTo>
                      <a:pt x="383394" y="211481"/>
                      <a:pt x="393671" y="211958"/>
                      <a:pt x="402752" y="211719"/>
                    </a:cubicBezTo>
                    <a:cubicBezTo>
                      <a:pt x="414702" y="211719"/>
                      <a:pt x="426651" y="211958"/>
                      <a:pt x="438600" y="212197"/>
                    </a:cubicBezTo>
                    <a:cubicBezTo>
                      <a:pt x="437405" y="198354"/>
                      <a:pt x="438122" y="184511"/>
                      <a:pt x="436449" y="170669"/>
                    </a:cubicBezTo>
                    <a:cubicBezTo>
                      <a:pt x="414702" y="170907"/>
                      <a:pt x="392715" y="171623"/>
                      <a:pt x="371445" y="167566"/>
                    </a:cubicBezTo>
                    <a:close/>
                    <a:moveTo>
                      <a:pt x="364753" y="149189"/>
                    </a:moveTo>
                    <a:cubicBezTo>
                      <a:pt x="391281" y="153962"/>
                      <a:pt x="417569" y="152769"/>
                      <a:pt x="444336" y="152530"/>
                    </a:cubicBezTo>
                    <a:cubicBezTo>
                      <a:pt x="447921" y="152530"/>
                      <a:pt x="452222" y="155394"/>
                      <a:pt x="452939" y="159213"/>
                    </a:cubicBezTo>
                    <a:cubicBezTo>
                      <a:pt x="456524" y="179022"/>
                      <a:pt x="453656" y="198831"/>
                      <a:pt x="457241" y="218641"/>
                    </a:cubicBezTo>
                    <a:cubicBezTo>
                      <a:pt x="458197" y="224130"/>
                      <a:pt x="454851" y="229858"/>
                      <a:pt x="448638" y="229858"/>
                    </a:cubicBezTo>
                    <a:cubicBezTo>
                      <a:pt x="423544" y="229619"/>
                      <a:pt x="398450" y="231290"/>
                      <a:pt x="373596" y="231051"/>
                    </a:cubicBezTo>
                    <a:cubicBezTo>
                      <a:pt x="367382" y="231051"/>
                      <a:pt x="364036" y="223653"/>
                      <a:pt x="367143" y="218879"/>
                    </a:cubicBezTo>
                    <a:cubicBezTo>
                      <a:pt x="365709" y="218402"/>
                      <a:pt x="364514" y="217447"/>
                      <a:pt x="364036" y="215777"/>
                    </a:cubicBezTo>
                    <a:cubicBezTo>
                      <a:pt x="357823" y="197638"/>
                      <a:pt x="357345" y="178067"/>
                      <a:pt x="354716" y="159213"/>
                    </a:cubicBezTo>
                    <a:cubicBezTo>
                      <a:pt x="353760" y="153007"/>
                      <a:pt x="358301" y="148234"/>
                      <a:pt x="364753" y="149189"/>
                    </a:cubicBezTo>
                    <a:close/>
                    <a:moveTo>
                      <a:pt x="307408" y="137304"/>
                    </a:moveTo>
                    <a:cubicBezTo>
                      <a:pt x="314339" y="138018"/>
                      <a:pt x="317207" y="148493"/>
                      <a:pt x="309320" y="150398"/>
                    </a:cubicBezTo>
                    <a:cubicBezTo>
                      <a:pt x="283748" y="156111"/>
                      <a:pt x="255069" y="155873"/>
                      <a:pt x="229019" y="157064"/>
                    </a:cubicBezTo>
                    <a:cubicBezTo>
                      <a:pt x="201534" y="158254"/>
                      <a:pt x="174528" y="158254"/>
                      <a:pt x="147522" y="152540"/>
                    </a:cubicBezTo>
                    <a:cubicBezTo>
                      <a:pt x="142981" y="151350"/>
                      <a:pt x="143937" y="143732"/>
                      <a:pt x="148717" y="144208"/>
                    </a:cubicBezTo>
                    <a:cubicBezTo>
                      <a:pt x="175484" y="146589"/>
                      <a:pt x="202251" y="146112"/>
                      <a:pt x="229019" y="143494"/>
                    </a:cubicBezTo>
                    <a:cubicBezTo>
                      <a:pt x="254352" y="141113"/>
                      <a:pt x="282075" y="134685"/>
                      <a:pt x="307408" y="137304"/>
                    </a:cubicBezTo>
                    <a:close/>
                    <a:moveTo>
                      <a:pt x="284408" y="89243"/>
                    </a:moveTo>
                    <a:cubicBezTo>
                      <a:pt x="297915" y="88466"/>
                      <a:pt x="311122" y="89064"/>
                      <a:pt x="319608" y="94320"/>
                    </a:cubicBezTo>
                    <a:cubicBezTo>
                      <a:pt x="323911" y="96948"/>
                      <a:pt x="323911" y="102921"/>
                      <a:pt x="319608" y="105550"/>
                    </a:cubicBezTo>
                    <a:cubicBezTo>
                      <a:pt x="311002" y="111045"/>
                      <a:pt x="299767" y="109134"/>
                      <a:pt x="289727" y="109134"/>
                    </a:cubicBezTo>
                    <a:cubicBezTo>
                      <a:pt x="272994" y="109134"/>
                      <a:pt x="256499" y="109134"/>
                      <a:pt x="239766" y="109372"/>
                    </a:cubicBezTo>
                    <a:cubicBezTo>
                      <a:pt x="212036" y="109372"/>
                      <a:pt x="183589" y="111045"/>
                      <a:pt x="155859" y="108895"/>
                    </a:cubicBezTo>
                    <a:cubicBezTo>
                      <a:pt x="155381" y="109134"/>
                      <a:pt x="154903" y="109134"/>
                      <a:pt x="154664" y="109134"/>
                    </a:cubicBezTo>
                    <a:cubicBezTo>
                      <a:pt x="150361" y="108656"/>
                      <a:pt x="146297" y="108178"/>
                      <a:pt x="141995" y="107700"/>
                    </a:cubicBezTo>
                    <a:cubicBezTo>
                      <a:pt x="134584" y="107700"/>
                      <a:pt x="135062" y="97426"/>
                      <a:pt x="141995" y="96470"/>
                    </a:cubicBezTo>
                    <a:cubicBezTo>
                      <a:pt x="176657" y="92408"/>
                      <a:pt x="212514" y="93364"/>
                      <a:pt x="247415" y="92408"/>
                    </a:cubicBezTo>
                    <a:cubicBezTo>
                      <a:pt x="257097" y="92170"/>
                      <a:pt x="270902" y="90019"/>
                      <a:pt x="284408" y="89243"/>
                    </a:cubicBezTo>
                    <a:close/>
                    <a:moveTo>
                      <a:pt x="430971" y="43221"/>
                    </a:moveTo>
                    <a:cubicBezTo>
                      <a:pt x="383880" y="41550"/>
                      <a:pt x="334878" y="45847"/>
                      <a:pt x="289939" y="47757"/>
                    </a:cubicBezTo>
                    <a:cubicBezTo>
                      <a:pt x="246195" y="49666"/>
                      <a:pt x="202691" y="52530"/>
                      <a:pt x="159186" y="55395"/>
                    </a:cubicBezTo>
                    <a:cubicBezTo>
                      <a:pt x="145322" y="56350"/>
                      <a:pt x="131219" y="57304"/>
                      <a:pt x="117116" y="58259"/>
                    </a:cubicBezTo>
                    <a:cubicBezTo>
                      <a:pt x="117116" y="58259"/>
                      <a:pt x="117116" y="58259"/>
                      <a:pt x="116877" y="58259"/>
                    </a:cubicBezTo>
                    <a:cubicBezTo>
                      <a:pt x="112813" y="100031"/>
                      <a:pt x="109467" y="141087"/>
                      <a:pt x="110423" y="183574"/>
                    </a:cubicBezTo>
                    <a:cubicBezTo>
                      <a:pt x="111140" y="216753"/>
                      <a:pt x="120223" y="252796"/>
                      <a:pt x="110423" y="285020"/>
                    </a:cubicBezTo>
                    <a:cubicBezTo>
                      <a:pt x="119028" y="284304"/>
                      <a:pt x="127394" y="283827"/>
                      <a:pt x="135761" y="283111"/>
                    </a:cubicBezTo>
                    <a:cubicBezTo>
                      <a:pt x="172811" y="279769"/>
                      <a:pt x="211057" y="279530"/>
                      <a:pt x="248108" y="281440"/>
                    </a:cubicBezTo>
                    <a:cubicBezTo>
                      <a:pt x="295198" y="284065"/>
                      <a:pt x="340854" y="287885"/>
                      <a:pt x="387944" y="285736"/>
                    </a:cubicBezTo>
                    <a:cubicBezTo>
                      <a:pt x="409935" y="284782"/>
                      <a:pt x="431927" y="283349"/>
                      <a:pt x="454157" y="282395"/>
                    </a:cubicBezTo>
                    <a:cubicBezTo>
                      <a:pt x="468260" y="281917"/>
                      <a:pt x="485471" y="278814"/>
                      <a:pt x="499813" y="281201"/>
                    </a:cubicBezTo>
                    <a:cubicBezTo>
                      <a:pt x="497423" y="269028"/>
                      <a:pt x="498857" y="255183"/>
                      <a:pt x="498618" y="243248"/>
                    </a:cubicBezTo>
                    <a:cubicBezTo>
                      <a:pt x="497901" y="220572"/>
                      <a:pt x="498140" y="197896"/>
                      <a:pt x="498140" y="175220"/>
                    </a:cubicBezTo>
                    <a:cubicBezTo>
                      <a:pt x="498140" y="147293"/>
                      <a:pt x="495988" y="119365"/>
                      <a:pt x="495988" y="91438"/>
                    </a:cubicBezTo>
                    <a:cubicBezTo>
                      <a:pt x="495988" y="81651"/>
                      <a:pt x="496466" y="72104"/>
                      <a:pt x="496227" y="62556"/>
                    </a:cubicBezTo>
                    <a:cubicBezTo>
                      <a:pt x="496227" y="59214"/>
                      <a:pt x="496227" y="55872"/>
                      <a:pt x="495988" y="52530"/>
                    </a:cubicBezTo>
                    <a:cubicBezTo>
                      <a:pt x="495749" y="52053"/>
                      <a:pt x="495749" y="51814"/>
                      <a:pt x="495749" y="51337"/>
                    </a:cubicBezTo>
                    <a:cubicBezTo>
                      <a:pt x="495271" y="51098"/>
                      <a:pt x="495032" y="50860"/>
                      <a:pt x="494554" y="50382"/>
                    </a:cubicBezTo>
                    <a:cubicBezTo>
                      <a:pt x="474475" y="46324"/>
                      <a:pt x="453440" y="44176"/>
                      <a:pt x="431927" y="43221"/>
                    </a:cubicBezTo>
                    <a:cubicBezTo>
                      <a:pt x="431688" y="43221"/>
                      <a:pt x="431449" y="43221"/>
                      <a:pt x="430971" y="43221"/>
                    </a:cubicBezTo>
                    <a:close/>
                    <a:moveTo>
                      <a:pt x="531665" y="346"/>
                    </a:moveTo>
                    <a:cubicBezTo>
                      <a:pt x="541107" y="1151"/>
                      <a:pt x="550130" y="3598"/>
                      <a:pt x="555508" y="10043"/>
                    </a:cubicBezTo>
                    <a:cubicBezTo>
                      <a:pt x="569851" y="27229"/>
                      <a:pt x="570568" y="56350"/>
                      <a:pt x="569612" y="77355"/>
                    </a:cubicBezTo>
                    <a:cubicBezTo>
                      <a:pt x="568655" y="105998"/>
                      <a:pt x="565070" y="134403"/>
                      <a:pt x="566743" y="163047"/>
                    </a:cubicBezTo>
                    <a:cubicBezTo>
                      <a:pt x="569612" y="206251"/>
                      <a:pt x="578934" y="258048"/>
                      <a:pt x="565070" y="300058"/>
                    </a:cubicBezTo>
                    <a:cubicBezTo>
                      <a:pt x="552640" y="337772"/>
                      <a:pt x="509613" y="335624"/>
                      <a:pt x="476148" y="334430"/>
                    </a:cubicBezTo>
                    <a:cubicBezTo>
                      <a:pt x="451289" y="333714"/>
                      <a:pt x="426907" y="331089"/>
                      <a:pt x="402286" y="329656"/>
                    </a:cubicBezTo>
                    <a:cubicBezTo>
                      <a:pt x="369060" y="327985"/>
                      <a:pt x="335356" y="331089"/>
                      <a:pt x="301891" y="331089"/>
                    </a:cubicBezTo>
                    <a:cubicBezTo>
                      <a:pt x="246674" y="330850"/>
                      <a:pt x="191217" y="331089"/>
                      <a:pt x="136000" y="330134"/>
                    </a:cubicBezTo>
                    <a:cubicBezTo>
                      <a:pt x="118550" y="329656"/>
                      <a:pt x="77436" y="332759"/>
                      <a:pt x="57596" y="319392"/>
                    </a:cubicBezTo>
                    <a:cubicBezTo>
                      <a:pt x="53771" y="320108"/>
                      <a:pt x="49230" y="317005"/>
                      <a:pt x="50186" y="311993"/>
                    </a:cubicBezTo>
                    <a:cubicBezTo>
                      <a:pt x="48990" y="310561"/>
                      <a:pt x="48273" y="308890"/>
                      <a:pt x="47556" y="306980"/>
                    </a:cubicBezTo>
                    <a:cubicBezTo>
                      <a:pt x="45883" y="302206"/>
                      <a:pt x="48512" y="298626"/>
                      <a:pt x="52098" y="297194"/>
                    </a:cubicBezTo>
                    <a:cubicBezTo>
                      <a:pt x="61181" y="227495"/>
                      <a:pt x="58074" y="153260"/>
                      <a:pt x="52337" y="83561"/>
                    </a:cubicBezTo>
                    <a:cubicBezTo>
                      <a:pt x="50186" y="60169"/>
                      <a:pt x="47078" y="35106"/>
                      <a:pt x="64528" y="16965"/>
                    </a:cubicBezTo>
                    <a:cubicBezTo>
                      <a:pt x="80543" y="17"/>
                      <a:pt x="114725" y="4075"/>
                      <a:pt x="135522" y="2882"/>
                    </a:cubicBezTo>
                    <a:cubicBezTo>
                      <a:pt x="217272" y="-2370"/>
                      <a:pt x="298305" y="11236"/>
                      <a:pt x="379817" y="7656"/>
                    </a:cubicBezTo>
                    <a:cubicBezTo>
                      <a:pt x="421648" y="5746"/>
                      <a:pt x="463479" y="733"/>
                      <a:pt x="505311" y="495"/>
                    </a:cubicBezTo>
                    <a:cubicBezTo>
                      <a:pt x="512362" y="376"/>
                      <a:pt x="522223" y="-460"/>
                      <a:pt x="531665" y="3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C5CCCAC0-7042-4F14-BF6C-AE37CC5BAF51}"/>
                  </a:ext>
                </a:extLst>
              </p:cNvPr>
              <p:cNvSpPr/>
              <p:nvPr/>
            </p:nvSpPr>
            <p:spPr>
              <a:xfrm>
                <a:off x="7834354" y="1602877"/>
                <a:ext cx="1434802" cy="14348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67FF0BB4-F28A-484B-A369-5F888DB43997}"/>
                </a:ext>
              </a:extLst>
            </p:cNvPr>
            <p:cNvSpPr txBox="1"/>
            <p:nvPr/>
          </p:nvSpPr>
          <p:spPr>
            <a:xfrm>
              <a:off x="7823200" y="4391355"/>
              <a:ext cx="2272552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</a:t>
              </a:r>
              <a:endParaRPr lang="en-US" altLang="zh-CN" sz="1100" dirty="0">
                <a:solidFill>
                  <a:srgbClr val="2E2E2E"/>
                </a:solidFill>
                <a:latin typeface="思源黑体 CN Light"/>
              </a:endParaRPr>
            </a:p>
          </p:txBody>
        </p:sp>
      </p:grp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xmlns="" id="{40F11BC3-33F5-4933-9DD8-9445FEC2E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31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892EE-1C97-47D5-86DE-20C6FD436A14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4E71F074-C820-4EBA-A732-AF7F70BA322F}"/>
              </a:ext>
            </a:extLst>
          </p:cNvPr>
          <p:cNvSpPr/>
          <p:nvPr/>
        </p:nvSpPr>
        <p:spPr bwMode="auto">
          <a:xfrm>
            <a:off x="1212226" y="1510159"/>
            <a:ext cx="3177692" cy="3177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20C4F95E-BE47-4BF1-91BF-25974FE8B382}"/>
              </a:ext>
            </a:extLst>
          </p:cNvPr>
          <p:cNvSpPr/>
          <p:nvPr/>
        </p:nvSpPr>
        <p:spPr bwMode="auto">
          <a:xfrm>
            <a:off x="4725143" y="1510159"/>
            <a:ext cx="3177692" cy="3177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792A3A20-D30B-40FD-898D-E6F688F14213}"/>
              </a:ext>
            </a:extLst>
          </p:cNvPr>
          <p:cNvSpPr/>
          <p:nvPr/>
        </p:nvSpPr>
        <p:spPr bwMode="auto">
          <a:xfrm>
            <a:off x="8238060" y="1510159"/>
            <a:ext cx="3177692" cy="3177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52B02F8-7385-4B3E-8EF7-928CE912AFF2}"/>
              </a:ext>
            </a:extLst>
          </p:cNvPr>
          <p:cNvSpPr txBox="1"/>
          <p:nvPr/>
        </p:nvSpPr>
        <p:spPr>
          <a:xfrm>
            <a:off x="2324017" y="2486144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B5E9FD1-EF24-4AE4-8F0D-1131DA5ECD90}"/>
              </a:ext>
            </a:extLst>
          </p:cNvPr>
          <p:cNvSpPr/>
          <p:nvPr/>
        </p:nvSpPr>
        <p:spPr>
          <a:xfrm>
            <a:off x="1610693" y="2901371"/>
            <a:ext cx="2625639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请输入你的创新观点与想法，请输入你的创新观点与想法，</a:t>
            </a:r>
            <a:endParaRPr lang="en-US" altLang="zh-CN" sz="1400">
              <a:solidFill>
                <a:prstClr val="white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118FB20B-F6EF-4B94-BB0A-B0EA416668B0}"/>
              </a:ext>
            </a:extLst>
          </p:cNvPr>
          <p:cNvSpPr/>
          <p:nvPr/>
        </p:nvSpPr>
        <p:spPr>
          <a:xfrm>
            <a:off x="1539203" y="5223169"/>
            <a:ext cx="9113594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请输入你的创新观点与想法，请输入你的创新观点与想法，请输入你的创新观点与想法。请输入你的创新观点与想法，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52B02F8-7385-4B3E-8EF7-928CE912AFF2}"/>
              </a:ext>
            </a:extLst>
          </p:cNvPr>
          <p:cNvSpPr txBox="1"/>
          <p:nvPr/>
        </p:nvSpPr>
        <p:spPr>
          <a:xfrm>
            <a:off x="5836934" y="2486144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B5E9FD1-EF24-4AE4-8F0D-1131DA5ECD90}"/>
              </a:ext>
            </a:extLst>
          </p:cNvPr>
          <p:cNvSpPr/>
          <p:nvPr/>
        </p:nvSpPr>
        <p:spPr>
          <a:xfrm>
            <a:off x="5103242" y="2901371"/>
            <a:ext cx="2646007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请输入你的创新观点与想法，请输入你的创新观点与想法，</a:t>
            </a:r>
            <a:endParaRPr lang="en-US" altLang="zh-CN" sz="1400">
              <a:solidFill>
                <a:prstClr val="white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2B02F8-7385-4B3E-8EF7-928CE912AFF2}"/>
              </a:ext>
            </a:extLst>
          </p:cNvPr>
          <p:cNvSpPr txBox="1"/>
          <p:nvPr/>
        </p:nvSpPr>
        <p:spPr>
          <a:xfrm>
            <a:off x="9349851" y="2486144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B5E9FD1-EF24-4AE4-8F0D-1131DA5ECD90}"/>
              </a:ext>
            </a:extLst>
          </p:cNvPr>
          <p:cNvSpPr/>
          <p:nvPr/>
        </p:nvSpPr>
        <p:spPr>
          <a:xfrm>
            <a:off x="8636527" y="2901371"/>
            <a:ext cx="2625639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请输入你的创新观点与想法，请输入你的创新观点与想法，</a:t>
            </a:r>
            <a:endParaRPr lang="en-US" altLang="zh-CN" sz="1400">
              <a:solidFill>
                <a:prstClr val="white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922994A2-9458-48A5-AE82-60D044FBB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78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9F475-0755-4FE9-85A7-F7F50CD37A6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98300" y="2256517"/>
            <a:ext cx="9995400" cy="3846883"/>
            <a:chOff x="1009942" y="2256517"/>
            <a:chExt cx="9995400" cy="3846883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681AC8E4-5FDD-4C34-B29C-29D52541F7F2}"/>
                </a:ext>
              </a:extLst>
            </p:cNvPr>
            <p:cNvCxnSpPr>
              <a:cxnSpLocks/>
            </p:cNvCxnSpPr>
            <p:nvPr/>
          </p:nvCxnSpPr>
          <p:spPr>
            <a:xfrm>
              <a:off x="7729965" y="2256517"/>
              <a:ext cx="0" cy="333917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  <a:alpha val="4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C75F0245-EA07-407B-AC5A-05FD7C1663A4}"/>
                </a:ext>
              </a:extLst>
            </p:cNvPr>
            <p:cNvCxnSpPr>
              <a:cxnSpLocks/>
            </p:cNvCxnSpPr>
            <p:nvPr/>
          </p:nvCxnSpPr>
          <p:spPr>
            <a:xfrm>
              <a:off x="4072365" y="2256517"/>
              <a:ext cx="0" cy="333917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  <a:alpha val="4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i-like-it-symbol_74498">
              <a:extLst>
                <a:ext uri="{FF2B5EF4-FFF2-40B4-BE49-F238E27FC236}">
                  <a16:creationId xmlns:a16="http://schemas.microsoft.com/office/drawing/2014/main" xmlns="" id="{09FAEE31-2849-4691-BC46-EAD3C0108B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9942" y="2266373"/>
              <a:ext cx="600426" cy="609685"/>
            </a:xfrm>
            <a:custGeom>
              <a:avLst/>
              <a:gdLst>
                <a:gd name="connsiteX0" fmla="*/ 93 w 595851"/>
                <a:gd name="connsiteY0" fmla="*/ 348663 h 605039"/>
                <a:gd name="connsiteX1" fmla="*/ 82820 w 595851"/>
                <a:gd name="connsiteY1" fmla="*/ 348663 h 605039"/>
                <a:gd name="connsiteX2" fmla="*/ 109188 w 595851"/>
                <a:gd name="connsiteY2" fmla="*/ 370075 h 605039"/>
                <a:gd name="connsiteX3" fmla="*/ 152548 w 595851"/>
                <a:gd name="connsiteY3" fmla="*/ 575570 h 605039"/>
                <a:gd name="connsiteX4" fmla="*/ 135093 w 595851"/>
                <a:gd name="connsiteY4" fmla="*/ 596889 h 605039"/>
                <a:gd name="connsiteX5" fmla="*/ 0 w 595851"/>
                <a:gd name="connsiteY5" fmla="*/ 596889 h 605039"/>
                <a:gd name="connsiteX6" fmla="*/ 329155 w 595851"/>
                <a:gd name="connsiteY6" fmla="*/ 0 h 605039"/>
                <a:gd name="connsiteX7" fmla="*/ 383657 w 595851"/>
                <a:gd name="connsiteY7" fmla="*/ 139414 h 605039"/>
                <a:gd name="connsiteX8" fmla="*/ 383657 w 595851"/>
                <a:gd name="connsiteY8" fmla="*/ 241656 h 605039"/>
                <a:gd name="connsiteX9" fmla="*/ 409376 w 595851"/>
                <a:gd name="connsiteY9" fmla="*/ 236280 h 605039"/>
                <a:gd name="connsiteX10" fmla="*/ 567124 w 595851"/>
                <a:gd name="connsiteY10" fmla="*/ 249257 h 605039"/>
                <a:gd name="connsiteX11" fmla="*/ 574831 w 595851"/>
                <a:gd name="connsiteY11" fmla="*/ 321374 h 605039"/>
                <a:gd name="connsiteX12" fmla="*/ 573902 w 595851"/>
                <a:gd name="connsiteY12" fmla="*/ 414811 h 605039"/>
                <a:gd name="connsiteX13" fmla="*/ 550319 w 595851"/>
                <a:gd name="connsiteY13" fmla="*/ 507321 h 605039"/>
                <a:gd name="connsiteX14" fmla="*/ 473998 w 595851"/>
                <a:gd name="connsiteY14" fmla="*/ 599831 h 605039"/>
                <a:gd name="connsiteX15" fmla="*/ 370937 w 595851"/>
                <a:gd name="connsiteY15" fmla="*/ 603168 h 605039"/>
                <a:gd name="connsiteX16" fmla="*/ 193597 w 595851"/>
                <a:gd name="connsiteY16" fmla="*/ 593528 h 605039"/>
                <a:gd name="connsiteX17" fmla="*/ 136403 w 595851"/>
                <a:gd name="connsiteY17" fmla="*/ 345197 h 605039"/>
                <a:gd name="connsiteX18" fmla="*/ 165929 w 595851"/>
                <a:gd name="connsiteY18" fmla="*/ 314886 h 605039"/>
                <a:gd name="connsiteX19" fmla="*/ 168900 w 595851"/>
                <a:gd name="connsiteY19" fmla="*/ 306914 h 605039"/>
                <a:gd name="connsiteX20" fmla="*/ 193597 w 595851"/>
                <a:gd name="connsiteY20" fmla="*/ 268167 h 605039"/>
                <a:gd name="connsiteX21" fmla="*/ 310586 w 595851"/>
                <a:gd name="connsiteY21" fmla="*/ 59696 h 605039"/>
                <a:gd name="connsiteX22" fmla="*/ 329155 w 595851"/>
                <a:gd name="connsiteY22" fmla="*/ 0 h 60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5851" h="605039">
                  <a:moveTo>
                    <a:pt x="93" y="348663"/>
                  </a:moveTo>
                  <a:lnTo>
                    <a:pt x="82820" y="348663"/>
                  </a:lnTo>
                  <a:cubicBezTo>
                    <a:pt x="94797" y="348663"/>
                    <a:pt x="106682" y="358303"/>
                    <a:pt x="109188" y="370075"/>
                  </a:cubicBezTo>
                  <a:lnTo>
                    <a:pt x="152548" y="575570"/>
                  </a:lnTo>
                  <a:cubicBezTo>
                    <a:pt x="154962" y="587342"/>
                    <a:pt x="147163" y="596982"/>
                    <a:pt x="135093" y="596889"/>
                  </a:cubicBezTo>
                  <a:lnTo>
                    <a:pt x="0" y="596889"/>
                  </a:lnTo>
                  <a:close/>
                  <a:moveTo>
                    <a:pt x="329155" y="0"/>
                  </a:moveTo>
                  <a:cubicBezTo>
                    <a:pt x="357195" y="0"/>
                    <a:pt x="423674" y="18632"/>
                    <a:pt x="383657" y="139414"/>
                  </a:cubicBezTo>
                  <a:cubicBezTo>
                    <a:pt x="343825" y="260196"/>
                    <a:pt x="383657" y="241656"/>
                    <a:pt x="383657" y="241656"/>
                  </a:cubicBezTo>
                  <a:cubicBezTo>
                    <a:pt x="392849" y="239432"/>
                    <a:pt x="401391" y="237671"/>
                    <a:pt x="409376" y="236280"/>
                  </a:cubicBezTo>
                  <a:cubicBezTo>
                    <a:pt x="409376" y="236280"/>
                    <a:pt x="524693" y="210511"/>
                    <a:pt x="567124" y="249257"/>
                  </a:cubicBezTo>
                  <a:cubicBezTo>
                    <a:pt x="601199" y="280310"/>
                    <a:pt x="574831" y="321374"/>
                    <a:pt x="574831" y="321374"/>
                  </a:cubicBezTo>
                  <a:cubicBezTo>
                    <a:pt x="574831" y="321374"/>
                    <a:pt x="622740" y="364014"/>
                    <a:pt x="573902" y="414811"/>
                  </a:cubicBezTo>
                  <a:cubicBezTo>
                    <a:pt x="573902" y="414811"/>
                    <a:pt x="605099" y="466165"/>
                    <a:pt x="550319" y="507321"/>
                  </a:cubicBezTo>
                  <a:cubicBezTo>
                    <a:pt x="550319" y="507321"/>
                    <a:pt x="575759" y="578140"/>
                    <a:pt x="473998" y="599831"/>
                  </a:cubicBezTo>
                  <a:cubicBezTo>
                    <a:pt x="444101" y="606227"/>
                    <a:pt x="406405" y="605949"/>
                    <a:pt x="370937" y="603168"/>
                  </a:cubicBezTo>
                  <a:cubicBezTo>
                    <a:pt x="282174" y="605022"/>
                    <a:pt x="193597" y="593528"/>
                    <a:pt x="193597" y="593528"/>
                  </a:cubicBezTo>
                  <a:lnTo>
                    <a:pt x="136403" y="345197"/>
                  </a:lnTo>
                  <a:cubicBezTo>
                    <a:pt x="153858" y="334723"/>
                    <a:pt x="162029" y="322672"/>
                    <a:pt x="165929" y="314886"/>
                  </a:cubicBezTo>
                  <a:cubicBezTo>
                    <a:pt x="166764" y="312476"/>
                    <a:pt x="167786" y="309695"/>
                    <a:pt x="168900" y="306914"/>
                  </a:cubicBezTo>
                  <a:cubicBezTo>
                    <a:pt x="173728" y="295234"/>
                    <a:pt x="181341" y="281052"/>
                    <a:pt x="193597" y="268167"/>
                  </a:cubicBezTo>
                  <a:cubicBezTo>
                    <a:pt x="250792" y="224322"/>
                    <a:pt x="310586" y="59696"/>
                    <a:pt x="310586" y="59696"/>
                  </a:cubicBezTo>
                  <a:cubicBezTo>
                    <a:pt x="310586" y="59696"/>
                    <a:pt x="301208" y="0"/>
                    <a:pt x="329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i-like-it-symbol_74498">
              <a:extLst>
                <a:ext uri="{FF2B5EF4-FFF2-40B4-BE49-F238E27FC236}">
                  <a16:creationId xmlns:a16="http://schemas.microsoft.com/office/drawing/2014/main" xmlns="" id="{B99006EA-9396-4244-AEB2-8163180C050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37137" y="2266373"/>
              <a:ext cx="600426" cy="609685"/>
            </a:xfrm>
            <a:custGeom>
              <a:avLst/>
              <a:gdLst>
                <a:gd name="connsiteX0" fmla="*/ 93 w 595851"/>
                <a:gd name="connsiteY0" fmla="*/ 348663 h 605039"/>
                <a:gd name="connsiteX1" fmla="*/ 82820 w 595851"/>
                <a:gd name="connsiteY1" fmla="*/ 348663 h 605039"/>
                <a:gd name="connsiteX2" fmla="*/ 109188 w 595851"/>
                <a:gd name="connsiteY2" fmla="*/ 370075 h 605039"/>
                <a:gd name="connsiteX3" fmla="*/ 152548 w 595851"/>
                <a:gd name="connsiteY3" fmla="*/ 575570 h 605039"/>
                <a:gd name="connsiteX4" fmla="*/ 135093 w 595851"/>
                <a:gd name="connsiteY4" fmla="*/ 596889 h 605039"/>
                <a:gd name="connsiteX5" fmla="*/ 0 w 595851"/>
                <a:gd name="connsiteY5" fmla="*/ 596889 h 605039"/>
                <a:gd name="connsiteX6" fmla="*/ 329155 w 595851"/>
                <a:gd name="connsiteY6" fmla="*/ 0 h 605039"/>
                <a:gd name="connsiteX7" fmla="*/ 383657 w 595851"/>
                <a:gd name="connsiteY7" fmla="*/ 139414 h 605039"/>
                <a:gd name="connsiteX8" fmla="*/ 383657 w 595851"/>
                <a:gd name="connsiteY8" fmla="*/ 241656 h 605039"/>
                <a:gd name="connsiteX9" fmla="*/ 409376 w 595851"/>
                <a:gd name="connsiteY9" fmla="*/ 236280 h 605039"/>
                <a:gd name="connsiteX10" fmla="*/ 567124 w 595851"/>
                <a:gd name="connsiteY10" fmla="*/ 249257 h 605039"/>
                <a:gd name="connsiteX11" fmla="*/ 574831 w 595851"/>
                <a:gd name="connsiteY11" fmla="*/ 321374 h 605039"/>
                <a:gd name="connsiteX12" fmla="*/ 573902 w 595851"/>
                <a:gd name="connsiteY12" fmla="*/ 414811 h 605039"/>
                <a:gd name="connsiteX13" fmla="*/ 550319 w 595851"/>
                <a:gd name="connsiteY13" fmla="*/ 507321 h 605039"/>
                <a:gd name="connsiteX14" fmla="*/ 473998 w 595851"/>
                <a:gd name="connsiteY14" fmla="*/ 599831 h 605039"/>
                <a:gd name="connsiteX15" fmla="*/ 370937 w 595851"/>
                <a:gd name="connsiteY15" fmla="*/ 603168 h 605039"/>
                <a:gd name="connsiteX16" fmla="*/ 193597 w 595851"/>
                <a:gd name="connsiteY16" fmla="*/ 593528 h 605039"/>
                <a:gd name="connsiteX17" fmla="*/ 136403 w 595851"/>
                <a:gd name="connsiteY17" fmla="*/ 345197 h 605039"/>
                <a:gd name="connsiteX18" fmla="*/ 165929 w 595851"/>
                <a:gd name="connsiteY18" fmla="*/ 314886 h 605039"/>
                <a:gd name="connsiteX19" fmla="*/ 168900 w 595851"/>
                <a:gd name="connsiteY19" fmla="*/ 306914 h 605039"/>
                <a:gd name="connsiteX20" fmla="*/ 193597 w 595851"/>
                <a:gd name="connsiteY20" fmla="*/ 268167 h 605039"/>
                <a:gd name="connsiteX21" fmla="*/ 310586 w 595851"/>
                <a:gd name="connsiteY21" fmla="*/ 59696 h 605039"/>
                <a:gd name="connsiteX22" fmla="*/ 329155 w 595851"/>
                <a:gd name="connsiteY22" fmla="*/ 0 h 60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5851" h="605039">
                  <a:moveTo>
                    <a:pt x="93" y="348663"/>
                  </a:moveTo>
                  <a:lnTo>
                    <a:pt x="82820" y="348663"/>
                  </a:lnTo>
                  <a:cubicBezTo>
                    <a:pt x="94797" y="348663"/>
                    <a:pt x="106682" y="358303"/>
                    <a:pt x="109188" y="370075"/>
                  </a:cubicBezTo>
                  <a:lnTo>
                    <a:pt x="152548" y="575570"/>
                  </a:lnTo>
                  <a:cubicBezTo>
                    <a:pt x="154962" y="587342"/>
                    <a:pt x="147163" y="596982"/>
                    <a:pt x="135093" y="596889"/>
                  </a:cubicBezTo>
                  <a:lnTo>
                    <a:pt x="0" y="596889"/>
                  </a:lnTo>
                  <a:close/>
                  <a:moveTo>
                    <a:pt x="329155" y="0"/>
                  </a:moveTo>
                  <a:cubicBezTo>
                    <a:pt x="357195" y="0"/>
                    <a:pt x="423674" y="18632"/>
                    <a:pt x="383657" y="139414"/>
                  </a:cubicBezTo>
                  <a:cubicBezTo>
                    <a:pt x="343825" y="260196"/>
                    <a:pt x="383657" y="241656"/>
                    <a:pt x="383657" y="241656"/>
                  </a:cubicBezTo>
                  <a:cubicBezTo>
                    <a:pt x="392849" y="239432"/>
                    <a:pt x="401391" y="237671"/>
                    <a:pt x="409376" y="236280"/>
                  </a:cubicBezTo>
                  <a:cubicBezTo>
                    <a:pt x="409376" y="236280"/>
                    <a:pt x="524693" y="210511"/>
                    <a:pt x="567124" y="249257"/>
                  </a:cubicBezTo>
                  <a:cubicBezTo>
                    <a:pt x="601199" y="280310"/>
                    <a:pt x="574831" y="321374"/>
                    <a:pt x="574831" y="321374"/>
                  </a:cubicBezTo>
                  <a:cubicBezTo>
                    <a:pt x="574831" y="321374"/>
                    <a:pt x="622740" y="364014"/>
                    <a:pt x="573902" y="414811"/>
                  </a:cubicBezTo>
                  <a:cubicBezTo>
                    <a:pt x="573902" y="414811"/>
                    <a:pt x="605099" y="466165"/>
                    <a:pt x="550319" y="507321"/>
                  </a:cubicBezTo>
                  <a:cubicBezTo>
                    <a:pt x="550319" y="507321"/>
                    <a:pt x="575759" y="578140"/>
                    <a:pt x="473998" y="599831"/>
                  </a:cubicBezTo>
                  <a:cubicBezTo>
                    <a:pt x="444101" y="606227"/>
                    <a:pt x="406405" y="605949"/>
                    <a:pt x="370937" y="603168"/>
                  </a:cubicBezTo>
                  <a:cubicBezTo>
                    <a:pt x="282174" y="605022"/>
                    <a:pt x="193597" y="593528"/>
                    <a:pt x="193597" y="593528"/>
                  </a:cubicBezTo>
                  <a:lnTo>
                    <a:pt x="136403" y="345197"/>
                  </a:lnTo>
                  <a:cubicBezTo>
                    <a:pt x="153858" y="334723"/>
                    <a:pt x="162029" y="322672"/>
                    <a:pt x="165929" y="314886"/>
                  </a:cubicBezTo>
                  <a:cubicBezTo>
                    <a:pt x="166764" y="312476"/>
                    <a:pt x="167786" y="309695"/>
                    <a:pt x="168900" y="306914"/>
                  </a:cubicBezTo>
                  <a:cubicBezTo>
                    <a:pt x="173728" y="295234"/>
                    <a:pt x="181341" y="281052"/>
                    <a:pt x="193597" y="268167"/>
                  </a:cubicBezTo>
                  <a:cubicBezTo>
                    <a:pt x="250792" y="224322"/>
                    <a:pt x="310586" y="59696"/>
                    <a:pt x="310586" y="59696"/>
                  </a:cubicBezTo>
                  <a:cubicBezTo>
                    <a:pt x="310586" y="59696"/>
                    <a:pt x="301208" y="0"/>
                    <a:pt x="329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i-like-it-symbol_74498">
              <a:extLst>
                <a:ext uri="{FF2B5EF4-FFF2-40B4-BE49-F238E27FC236}">
                  <a16:creationId xmlns:a16="http://schemas.microsoft.com/office/drawing/2014/main" xmlns="" id="{6BB6EC91-B777-4916-9637-2BAAE23D33A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26531" y="2266373"/>
              <a:ext cx="600426" cy="609685"/>
            </a:xfrm>
            <a:custGeom>
              <a:avLst/>
              <a:gdLst>
                <a:gd name="connsiteX0" fmla="*/ 93 w 595851"/>
                <a:gd name="connsiteY0" fmla="*/ 348663 h 605039"/>
                <a:gd name="connsiteX1" fmla="*/ 82820 w 595851"/>
                <a:gd name="connsiteY1" fmla="*/ 348663 h 605039"/>
                <a:gd name="connsiteX2" fmla="*/ 109188 w 595851"/>
                <a:gd name="connsiteY2" fmla="*/ 370075 h 605039"/>
                <a:gd name="connsiteX3" fmla="*/ 152548 w 595851"/>
                <a:gd name="connsiteY3" fmla="*/ 575570 h 605039"/>
                <a:gd name="connsiteX4" fmla="*/ 135093 w 595851"/>
                <a:gd name="connsiteY4" fmla="*/ 596889 h 605039"/>
                <a:gd name="connsiteX5" fmla="*/ 0 w 595851"/>
                <a:gd name="connsiteY5" fmla="*/ 596889 h 605039"/>
                <a:gd name="connsiteX6" fmla="*/ 329155 w 595851"/>
                <a:gd name="connsiteY6" fmla="*/ 0 h 605039"/>
                <a:gd name="connsiteX7" fmla="*/ 383657 w 595851"/>
                <a:gd name="connsiteY7" fmla="*/ 139414 h 605039"/>
                <a:gd name="connsiteX8" fmla="*/ 383657 w 595851"/>
                <a:gd name="connsiteY8" fmla="*/ 241656 h 605039"/>
                <a:gd name="connsiteX9" fmla="*/ 409376 w 595851"/>
                <a:gd name="connsiteY9" fmla="*/ 236280 h 605039"/>
                <a:gd name="connsiteX10" fmla="*/ 567124 w 595851"/>
                <a:gd name="connsiteY10" fmla="*/ 249257 h 605039"/>
                <a:gd name="connsiteX11" fmla="*/ 574831 w 595851"/>
                <a:gd name="connsiteY11" fmla="*/ 321374 h 605039"/>
                <a:gd name="connsiteX12" fmla="*/ 573902 w 595851"/>
                <a:gd name="connsiteY12" fmla="*/ 414811 h 605039"/>
                <a:gd name="connsiteX13" fmla="*/ 550319 w 595851"/>
                <a:gd name="connsiteY13" fmla="*/ 507321 h 605039"/>
                <a:gd name="connsiteX14" fmla="*/ 473998 w 595851"/>
                <a:gd name="connsiteY14" fmla="*/ 599831 h 605039"/>
                <a:gd name="connsiteX15" fmla="*/ 370937 w 595851"/>
                <a:gd name="connsiteY15" fmla="*/ 603168 h 605039"/>
                <a:gd name="connsiteX16" fmla="*/ 193597 w 595851"/>
                <a:gd name="connsiteY16" fmla="*/ 593528 h 605039"/>
                <a:gd name="connsiteX17" fmla="*/ 136403 w 595851"/>
                <a:gd name="connsiteY17" fmla="*/ 345197 h 605039"/>
                <a:gd name="connsiteX18" fmla="*/ 165929 w 595851"/>
                <a:gd name="connsiteY18" fmla="*/ 314886 h 605039"/>
                <a:gd name="connsiteX19" fmla="*/ 168900 w 595851"/>
                <a:gd name="connsiteY19" fmla="*/ 306914 h 605039"/>
                <a:gd name="connsiteX20" fmla="*/ 193597 w 595851"/>
                <a:gd name="connsiteY20" fmla="*/ 268167 h 605039"/>
                <a:gd name="connsiteX21" fmla="*/ 310586 w 595851"/>
                <a:gd name="connsiteY21" fmla="*/ 59696 h 605039"/>
                <a:gd name="connsiteX22" fmla="*/ 329155 w 595851"/>
                <a:gd name="connsiteY22" fmla="*/ 0 h 60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5851" h="605039">
                  <a:moveTo>
                    <a:pt x="93" y="348663"/>
                  </a:moveTo>
                  <a:lnTo>
                    <a:pt x="82820" y="348663"/>
                  </a:lnTo>
                  <a:cubicBezTo>
                    <a:pt x="94797" y="348663"/>
                    <a:pt x="106682" y="358303"/>
                    <a:pt x="109188" y="370075"/>
                  </a:cubicBezTo>
                  <a:lnTo>
                    <a:pt x="152548" y="575570"/>
                  </a:lnTo>
                  <a:cubicBezTo>
                    <a:pt x="154962" y="587342"/>
                    <a:pt x="147163" y="596982"/>
                    <a:pt x="135093" y="596889"/>
                  </a:cubicBezTo>
                  <a:lnTo>
                    <a:pt x="0" y="596889"/>
                  </a:lnTo>
                  <a:close/>
                  <a:moveTo>
                    <a:pt x="329155" y="0"/>
                  </a:moveTo>
                  <a:cubicBezTo>
                    <a:pt x="357195" y="0"/>
                    <a:pt x="423674" y="18632"/>
                    <a:pt x="383657" y="139414"/>
                  </a:cubicBezTo>
                  <a:cubicBezTo>
                    <a:pt x="343825" y="260196"/>
                    <a:pt x="383657" y="241656"/>
                    <a:pt x="383657" y="241656"/>
                  </a:cubicBezTo>
                  <a:cubicBezTo>
                    <a:pt x="392849" y="239432"/>
                    <a:pt x="401391" y="237671"/>
                    <a:pt x="409376" y="236280"/>
                  </a:cubicBezTo>
                  <a:cubicBezTo>
                    <a:pt x="409376" y="236280"/>
                    <a:pt x="524693" y="210511"/>
                    <a:pt x="567124" y="249257"/>
                  </a:cubicBezTo>
                  <a:cubicBezTo>
                    <a:pt x="601199" y="280310"/>
                    <a:pt x="574831" y="321374"/>
                    <a:pt x="574831" y="321374"/>
                  </a:cubicBezTo>
                  <a:cubicBezTo>
                    <a:pt x="574831" y="321374"/>
                    <a:pt x="622740" y="364014"/>
                    <a:pt x="573902" y="414811"/>
                  </a:cubicBezTo>
                  <a:cubicBezTo>
                    <a:pt x="573902" y="414811"/>
                    <a:pt x="605099" y="466165"/>
                    <a:pt x="550319" y="507321"/>
                  </a:cubicBezTo>
                  <a:cubicBezTo>
                    <a:pt x="550319" y="507321"/>
                    <a:pt x="575759" y="578140"/>
                    <a:pt x="473998" y="599831"/>
                  </a:cubicBezTo>
                  <a:cubicBezTo>
                    <a:pt x="444101" y="606227"/>
                    <a:pt x="406405" y="605949"/>
                    <a:pt x="370937" y="603168"/>
                  </a:cubicBezTo>
                  <a:cubicBezTo>
                    <a:pt x="282174" y="605022"/>
                    <a:pt x="193597" y="593528"/>
                    <a:pt x="193597" y="593528"/>
                  </a:cubicBezTo>
                  <a:lnTo>
                    <a:pt x="136403" y="345197"/>
                  </a:lnTo>
                  <a:cubicBezTo>
                    <a:pt x="153858" y="334723"/>
                    <a:pt x="162029" y="322672"/>
                    <a:pt x="165929" y="314886"/>
                  </a:cubicBezTo>
                  <a:cubicBezTo>
                    <a:pt x="166764" y="312476"/>
                    <a:pt x="167786" y="309695"/>
                    <a:pt x="168900" y="306914"/>
                  </a:cubicBezTo>
                  <a:cubicBezTo>
                    <a:pt x="173728" y="295234"/>
                    <a:pt x="181341" y="281052"/>
                    <a:pt x="193597" y="268167"/>
                  </a:cubicBezTo>
                  <a:cubicBezTo>
                    <a:pt x="250792" y="224322"/>
                    <a:pt x="310586" y="59696"/>
                    <a:pt x="310586" y="59696"/>
                  </a:cubicBezTo>
                  <a:cubicBezTo>
                    <a:pt x="310586" y="59696"/>
                    <a:pt x="301208" y="0"/>
                    <a:pt x="329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AF61C630-2FAD-499A-9EB1-B5A22E71193F}"/>
                </a:ext>
              </a:extLst>
            </p:cNvPr>
            <p:cNvSpPr txBox="1"/>
            <p:nvPr/>
          </p:nvSpPr>
          <p:spPr>
            <a:xfrm>
              <a:off x="1738592" y="2311160"/>
              <a:ext cx="954107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C1754400-F8DD-409F-A7C9-3F759AB9DE67}"/>
                </a:ext>
              </a:extLst>
            </p:cNvPr>
            <p:cNvSpPr txBox="1"/>
            <p:nvPr/>
          </p:nvSpPr>
          <p:spPr>
            <a:xfrm>
              <a:off x="1750637" y="2788133"/>
              <a:ext cx="2027222" cy="1865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AF61C630-2FAD-499A-9EB1-B5A22E71193F}"/>
                </a:ext>
              </a:extLst>
            </p:cNvPr>
            <p:cNvSpPr txBox="1"/>
            <p:nvPr/>
          </p:nvSpPr>
          <p:spPr>
            <a:xfrm>
              <a:off x="8966075" y="2311160"/>
              <a:ext cx="954107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1754400-F8DD-409F-A7C9-3F759AB9DE67}"/>
                </a:ext>
              </a:extLst>
            </p:cNvPr>
            <p:cNvSpPr txBox="1"/>
            <p:nvPr/>
          </p:nvSpPr>
          <p:spPr>
            <a:xfrm>
              <a:off x="8978120" y="2788133"/>
              <a:ext cx="2027222" cy="1865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F61C630-2FAD-499A-9EB1-B5A22E71193F}"/>
                </a:ext>
              </a:extLst>
            </p:cNvPr>
            <p:cNvSpPr txBox="1"/>
            <p:nvPr/>
          </p:nvSpPr>
          <p:spPr>
            <a:xfrm>
              <a:off x="5224578" y="2311160"/>
              <a:ext cx="954107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C1754400-F8DD-409F-A7C9-3F759AB9DE67}"/>
                </a:ext>
              </a:extLst>
            </p:cNvPr>
            <p:cNvSpPr txBox="1"/>
            <p:nvPr/>
          </p:nvSpPr>
          <p:spPr>
            <a:xfrm>
              <a:off x="5236622" y="2788133"/>
              <a:ext cx="2306327" cy="3315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请输入你的创新观点与想法。请输入你的创新观点与想法。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E1C42560-023D-4208-8EE7-AFEB8EFEC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45C19-10FF-4955-B6E9-6878AC6FD9EB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014F8DA-6113-40FA-B287-E89CF73DB5FD}"/>
              </a:ext>
            </a:extLst>
          </p:cNvPr>
          <p:cNvCxnSpPr>
            <a:cxnSpLocks/>
          </p:cNvCxnSpPr>
          <p:nvPr/>
        </p:nvCxnSpPr>
        <p:spPr>
          <a:xfrm>
            <a:off x="8004754" y="2053278"/>
            <a:ext cx="0" cy="3633408"/>
          </a:xfrm>
          <a:prstGeom prst="lin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5">
            <a:extLst>
              <a:ext uri="{FF2B5EF4-FFF2-40B4-BE49-F238E27FC236}">
                <a16:creationId xmlns:a16="http://schemas.microsoft.com/office/drawing/2014/main" xmlns="" id="{621E6F79-2F3B-4282-9AD6-3E0820A3C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322" y="2389004"/>
            <a:ext cx="2082336" cy="20799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i-like-it-symbol_74498">
            <a:extLst>
              <a:ext uri="{FF2B5EF4-FFF2-40B4-BE49-F238E27FC236}">
                <a16:creationId xmlns:a16="http://schemas.microsoft.com/office/drawing/2014/main" xmlns="" id="{09FAEE31-2849-4691-BC46-EAD3C0108B40}"/>
              </a:ext>
            </a:extLst>
          </p:cNvPr>
          <p:cNvSpPr>
            <a:spLocks noChangeAspect="1"/>
          </p:cNvSpPr>
          <p:nvPr/>
        </p:nvSpPr>
        <p:spPr bwMode="auto">
          <a:xfrm>
            <a:off x="1961968" y="2775551"/>
            <a:ext cx="1101044" cy="1118024"/>
          </a:xfrm>
          <a:custGeom>
            <a:avLst/>
            <a:gdLst>
              <a:gd name="connsiteX0" fmla="*/ 93 w 595851"/>
              <a:gd name="connsiteY0" fmla="*/ 348663 h 605039"/>
              <a:gd name="connsiteX1" fmla="*/ 82820 w 595851"/>
              <a:gd name="connsiteY1" fmla="*/ 348663 h 605039"/>
              <a:gd name="connsiteX2" fmla="*/ 109188 w 595851"/>
              <a:gd name="connsiteY2" fmla="*/ 370075 h 605039"/>
              <a:gd name="connsiteX3" fmla="*/ 152548 w 595851"/>
              <a:gd name="connsiteY3" fmla="*/ 575570 h 605039"/>
              <a:gd name="connsiteX4" fmla="*/ 135093 w 595851"/>
              <a:gd name="connsiteY4" fmla="*/ 596889 h 605039"/>
              <a:gd name="connsiteX5" fmla="*/ 0 w 595851"/>
              <a:gd name="connsiteY5" fmla="*/ 596889 h 605039"/>
              <a:gd name="connsiteX6" fmla="*/ 329155 w 595851"/>
              <a:gd name="connsiteY6" fmla="*/ 0 h 605039"/>
              <a:gd name="connsiteX7" fmla="*/ 383657 w 595851"/>
              <a:gd name="connsiteY7" fmla="*/ 139414 h 605039"/>
              <a:gd name="connsiteX8" fmla="*/ 383657 w 595851"/>
              <a:gd name="connsiteY8" fmla="*/ 241656 h 605039"/>
              <a:gd name="connsiteX9" fmla="*/ 409376 w 595851"/>
              <a:gd name="connsiteY9" fmla="*/ 236280 h 605039"/>
              <a:gd name="connsiteX10" fmla="*/ 567124 w 595851"/>
              <a:gd name="connsiteY10" fmla="*/ 249257 h 605039"/>
              <a:gd name="connsiteX11" fmla="*/ 574831 w 595851"/>
              <a:gd name="connsiteY11" fmla="*/ 321374 h 605039"/>
              <a:gd name="connsiteX12" fmla="*/ 573902 w 595851"/>
              <a:gd name="connsiteY12" fmla="*/ 414811 h 605039"/>
              <a:gd name="connsiteX13" fmla="*/ 550319 w 595851"/>
              <a:gd name="connsiteY13" fmla="*/ 507321 h 605039"/>
              <a:gd name="connsiteX14" fmla="*/ 473998 w 595851"/>
              <a:gd name="connsiteY14" fmla="*/ 599831 h 605039"/>
              <a:gd name="connsiteX15" fmla="*/ 370937 w 595851"/>
              <a:gd name="connsiteY15" fmla="*/ 603168 h 605039"/>
              <a:gd name="connsiteX16" fmla="*/ 193597 w 595851"/>
              <a:gd name="connsiteY16" fmla="*/ 593528 h 605039"/>
              <a:gd name="connsiteX17" fmla="*/ 136403 w 595851"/>
              <a:gd name="connsiteY17" fmla="*/ 345197 h 605039"/>
              <a:gd name="connsiteX18" fmla="*/ 165929 w 595851"/>
              <a:gd name="connsiteY18" fmla="*/ 314886 h 605039"/>
              <a:gd name="connsiteX19" fmla="*/ 168900 w 595851"/>
              <a:gd name="connsiteY19" fmla="*/ 306914 h 605039"/>
              <a:gd name="connsiteX20" fmla="*/ 193597 w 595851"/>
              <a:gd name="connsiteY20" fmla="*/ 268167 h 605039"/>
              <a:gd name="connsiteX21" fmla="*/ 310586 w 595851"/>
              <a:gd name="connsiteY21" fmla="*/ 59696 h 605039"/>
              <a:gd name="connsiteX22" fmla="*/ 329155 w 595851"/>
              <a:gd name="connsiteY22" fmla="*/ 0 h 60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95851" h="605039">
                <a:moveTo>
                  <a:pt x="93" y="348663"/>
                </a:moveTo>
                <a:lnTo>
                  <a:pt x="82820" y="348663"/>
                </a:lnTo>
                <a:cubicBezTo>
                  <a:pt x="94797" y="348663"/>
                  <a:pt x="106682" y="358303"/>
                  <a:pt x="109188" y="370075"/>
                </a:cubicBezTo>
                <a:lnTo>
                  <a:pt x="152548" y="575570"/>
                </a:lnTo>
                <a:cubicBezTo>
                  <a:pt x="154962" y="587342"/>
                  <a:pt x="147163" y="596982"/>
                  <a:pt x="135093" y="596889"/>
                </a:cubicBezTo>
                <a:lnTo>
                  <a:pt x="0" y="596889"/>
                </a:lnTo>
                <a:close/>
                <a:moveTo>
                  <a:pt x="329155" y="0"/>
                </a:moveTo>
                <a:cubicBezTo>
                  <a:pt x="357195" y="0"/>
                  <a:pt x="423674" y="18632"/>
                  <a:pt x="383657" y="139414"/>
                </a:cubicBezTo>
                <a:cubicBezTo>
                  <a:pt x="343825" y="260196"/>
                  <a:pt x="383657" y="241656"/>
                  <a:pt x="383657" y="241656"/>
                </a:cubicBezTo>
                <a:cubicBezTo>
                  <a:pt x="392849" y="239432"/>
                  <a:pt x="401391" y="237671"/>
                  <a:pt x="409376" y="236280"/>
                </a:cubicBezTo>
                <a:cubicBezTo>
                  <a:pt x="409376" y="236280"/>
                  <a:pt x="524693" y="210511"/>
                  <a:pt x="567124" y="249257"/>
                </a:cubicBezTo>
                <a:cubicBezTo>
                  <a:pt x="601199" y="280310"/>
                  <a:pt x="574831" y="321374"/>
                  <a:pt x="574831" y="321374"/>
                </a:cubicBezTo>
                <a:cubicBezTo>
                  <a:pt x="574831" y="321374"/>
                  <a:pt x="622740" y="364014"/>
                  <a:pt x="573902" y="414811"/>
                </a:cubicBezTo>
                <a:cubicBezTo>
                  <a:pt x="573902" y="414811"/>
                  <a:pt x="605099" y="466165"/>
                  <a:pt x="550319" y="507321"/>
                </a:cubicBezTo>
                <a:cubicBezTo>
                  <a:pt x="550319" y="507321"/>
                  <a:pt x="575759" y="578140"/>
                  <a:pt x="473998" y="599831"/>
                </a:cubicBezTo>
                <a:cubicBezTo>
                  <a:pt x="444101" y="606227"/>
                  <a:pt x="406405" y="605949"/>
                  <a:pt x="370937" y="603168"/>
                </a:cubicBezTo>
                <a:cubicBezTo>
                  <a:pt x="282174" y="605022"/>
                  <a:pt x="193597" y="593528"/>
                  <a:pt x="193597" y="593528"/>
                </a:cubicBezTo>
                <a:lnTo>
                  <a:pt x="136403" y="345197"/>
                </a:lnTo>
                <a:cubicBezTo>
                  <a:pt x="153858" y="334723"/>
                  <a:pt x="162029" y="322672"/>
                  <a:pt x="165929" y="314886"/>
                </a:cubicBezTo>
                <a:cubicBezTo>
                  <a:pt x="166764" y="312476"/>
                  <a:pt x="167786" y="309695"/>
                  <a:pt x="168900" y="306914"/>
                </a:cubicBezTo>
                <a:cubicBezTo>
                  <a:pt x="173728" y="295234"/>
                  <a:pt x="181341" y="281052"/>
                  <a:pt x="193597" y="268167"/>
                </a:cubicBezTo>
                <a:cubicBezTo>
                  <a:pt x="250792" y="224322"/>
                  <a:pt x="310586" y="59696"/>
                  <a:pt x="310586" y="59696"/>
                </a:cubicBezTo>
                <a:cubicBezTo>
                  <a:pt x="310586" y="59696"/>
                  <a:pt x="301208" y="0"/>
                  <a:pt x="3291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F61C630-2FAD-499A-9EB1-B5A22E71193F}"/>
              </a:ext>
            </a:extLst>
          </p:cNvPr>
          <p:cNvSpPr txBox="1"/>
          <p:nvPr/>
        </p:nvSpPr>
        <p:spPr>
          <a:xfrm>
            <a:off x="8425959" y="1964786"/>
            <a:ext cx="1433958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1754400-F8DD-409F-A7C9-3F759AB9DE67}"/>
              </a:ext>
            </a:extLst>
          </p:cNvPr>
          <p:cNvSpPr txBox="1"/>
          <p:nvPr/>
        </p:nvSpPr>
        <p:spPr>
          <a:xfrm>
            <a:off x="8438003" y="2389004"/>
            <a:ext cx="2452800" cy="3315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请输入你的创新观点与想法。请输入你的创新观点与想法。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AF61C630-2FAD-499A-9EB1-B5A22E71193F}"/>
              </a:ext>
            </a:extLst>
          </p:cNvPr>
          <p:cNvSpPr txBox="1"/>
          <p:nvPr/>
        </p:nvSpPr>
        <p:spPr>
          <a:xfrm>
            <a:off x="4657641" y="1964786"/>
            <a:ext cx="1782066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1754400-F8DD-409F-A7C9-3F759AB9DE67}"/>
              </a:ext>
            </a:extLst>
          </p:cNvPr>
          <p:cNvSpPr txBox="1"/>
          <p:nvPr/>
        </p:nvSpPr>
        <p:spPr>
          <a:xfrm>
            <a:off x="4657640" y="2389004"/>
            <a:ext cx="310128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F61C630-2FAD-499A-9EB1-B5A22E71193F}"/>
              </a:ext>
            </a:extLst>
          </p:cNvPr>
          <p:cNvSpPr txBox="1"/>
          <p:nvPr/>
        </p:nvSpPr>
        <p:spPr>
          <a:xfrm>
            <a:off x="4657641" y="3678644"/>
            <a:ext cx="1782066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1754400-F8DD-409F-A7C9-3F759AB9DE67}"/>
              </a:ext>
            </a:extLst>
          </p:cNvPr>
          <p:cNvSpPr txBox="1"/>
          <p:nvPr/>
        </p:nvSpPr>
        <p:spPr>
          <a:xfrm>
            <a:off x="4657641" y="4102862"/>
            <a:ext cx="310128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ABBD6D5D-6353-420B-8F49-C6EB85E4F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73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标题 1"/>
          <p:cNvSpPr txBox="1">
            <a:spLocks/>
          </p:cNvSpPr>
          <p:nvPr/>
        </p:nvSpPr>
        <p:spPr>
          <a:xfrm>
            <a:off x="63817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332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可用图片素材 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Available pictures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2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76275" y="1028700"/>
            <a:ext cx="10825163" cy="87675"/>
          </a:xfrm>
          <a:prstGeom prst="rect">
            <a:avLst/>
          </a:prstGeom>
          <a:solidFill>
            <a:srgbClr val="76839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8A6CBD8-09A8-4203-81D3-B16DAD39D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EC77-C759-4318-A375-BBF450E8C441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1BD09F4-12A3-40AC-B5B4-2D5458FB20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49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5E3EA63-66AD-4BD2-A15B-A591064570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1237669"/>
            <a:ext cx="10787062" cy="16501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407F596-DA37-4AC6-BE8C-265450FE7C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54" y="2997766"/>
            <a:ext cx="10787062" cy="313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3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>
            <a:extLst>
              <a:ext uri="{FF2B5EF4-FFF2-40B4-BE49-F238E27FC236}">
                <a16:creationId xmlns:a16="http://schemas.microsoft.com/office/drawing/2014/main" xmlns="" id="{24876FB0-7025-48EA-9B7A-95C43668B26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>
            <a:fillRect/>
          </a:stretch>
        </p:blipFill>
        <p:spPr/>
      </p:pic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927DF0A8-3C31-43E6-A708-289B6B26DF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xmlns="" id="{A980F7AB-D30A-43E3-8E18-6A5CD08B16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研究背景</a:t>
            </a:r>
          </a:p>
        </p:txBody>
      </p:sp>
      <p:sp>
        <p:nvSpPr>
          <p:cNvPr id="46" name="文本占位符 45">
            <a:extLst>
              <a:ext uri="{FF2B5EF4-FFF2-40B4-BE49-F238E27FC236}">
                <a16:creationId xmlns:a16="http://schemas.microsoft.com/office/drawing/2014/main" xmlns="" id="{8BAF9075-A351-43AC-8932-BB218B73B6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9" name="日期占位符 48">
            <a:extLst>
              <a:ext uri="{FF2B5EF4-FFF2-40B4-BE49-F238E27FC236}">
                <a16:creationId xmlns:a16="http://schemas.microsoft.com/office/drawing/2014/main" xmlns="" id="{37DF1F5E-7830-403B-A4A0-CD433F42A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9815-873D-4C13-9D92-B9B1845E07DE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50" name="灯片编号占位符 49">
            <a:extLst>
              <a:ext uri="{FF2B5EF4-FFF2-40B4-BE49-F238E27FC236}">
                <a16:creationId xmlns:a16="http://schemas.microsoft.com/office/drawing/2014/main" xmlns="" id="{B1CC0943-7B3F-4836-81C2-E39A89E8678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26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标题 1"/>
          <p:cNvSpPr txBox="1">
            <a:spLocks/>
          </p:cNvSpPr>
          <p:nvPr/>
        </p:nvSpPr>
        <p:spPr>
          <a:xfrm>
            <a:off x="63817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332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可用图片素材 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Available pictures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2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76275" y="1028700"/>
            <a:ext cx="10825163" cy="87675"/>
          </a:xfrm>
          <a:prstGeom prst="rect">
            <a:avLst/>
          </a:prstGeom>
          <a:solidFill>
            <a:srgbClr val="76839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8A6CBD8-09A8-4203-81D3-B16DAD39D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EC77-C759-4318-A375-BBF450E8C441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1BD09F4-12A3-40AC-B5B4-2D5458FB20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50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70086C1-9FF1-4AF1-9AFD-730326AD32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475" y="4021323"/>
            <a:ext cx="4358644" cy="19260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9268814-28CE-4247-974E-0469CFD81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46" y="4002774"/>
            <a:ext cx="5778046" cy="192601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266B999-34F2-4E62-8CD6-C57DD3C2B4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46" y="1281850"/>
            <a:ext cx="10790994" cy="242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0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标题 1"/>
          <p:cNvSpPr txBox="1">
            <a:spLocks/>
          </p:cNvSpPr>
          <p:nvPr/>
        </p:nvSpPr>
        <p:spPr>
          <a:xfrm>
            <a:off x="63817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332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可用图片素材 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Available pictures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2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76275" y="1028700"/>
            <a:ext cx="10825163" cy="87675"/>
          </a:xfrm>
          <a:prstGeom prst="rect">
            <a:avLst/>
          </a:prstGeom>
          <a:solidFill>
            <a:srgbClr val="76839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8A6CBD8-09A8-4203-81D3-B16DAD39D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EC77-C759-4318-A375-BBF450E8C441}" type="datetime1">
              <a:rPr lang="zh-CN" altLang="en-US" smtClean="0"/>
              <a:t>2019/5/24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1BD09F4-12A3-40AC-B5B4-2D5458FB20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51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9A15C5F-C65D-489A-AB55-F9E5279412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293902"/>
            <a:ext cx="4974029" cy="17476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A5BB66F-86B2-4079-8556-72D7A5B759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116" y="4922182"/>
            <a:ext cx="2024064" cy="12954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95ADA80-5EBC-4DE9-8995-6CAF3279B4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109" y="7803058"/>
            <a:ext cx="457200" cy="3048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38B3E0D-73B6-4D65-BB5D-F00FC0E2C1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01" y="4923255"/>
            <a:ext cx="1921538" cy="124259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AD53554-AA49-4632-8951-0804EC4AB3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462" y="4931328"/>
            <a:ext cx="1905000" cy="12954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6CCA7C7-EADB-4D92-9631-CB4C92B99A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71" y="1293902"/>
            <a:ext cx="2595493" cy="174763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3E59575-5256-4510-BE45-49641C6C0C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00" y="1293902"/>
            <a:ext cx="2621446" cy="174763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4F0F4F8-3783-4D72-8DFD-4F632A6AE1D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998" y="4929097"/>
            <a:ext cx="1932728" cy="12884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4E27B6F-3A9C-48F5-AF30-B24A5D1AF17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288" y="3188003"/>
            <a:ext cx="5539440" cy="158566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7FDBA89-942E-4B69-ABD2-B46757FD15D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199" y="4938057"/>
            <a:ext cx="1905000" cy="12954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B936FFB-4AE3-431E-9EF7-E5CEC4B5661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600" y="3190701"/>
            <a:ext cx="2067218" cy="15573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1E8C2865-E573-4128-965F-B924B2048DD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00" y="3190701"/>
            <a:ext cx="2067218" cy="155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0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8D35D4D-D31D-4230-A6C7-123EBF50D92D}"/>
              </a:ext>
            </a:extLst>
          </p:cNvPr>
          <p:cNvGrpSpPr/>
          <p:nvPr/>
        </p:nvGrpSpPr>
        <p:grpSpPr>
          <a:xfrm>
            <a:off x="6016189" y="2691838"/>
            <a:ext cx="7086600" cy="1769715"/>
            <a:chOff x="6438900" y="2807732"/>
            <a:chExt cx="7086600" cy="176971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332F105-48E2-4CD5-BDBF-1CE8A1190B65}"/>
                </a:ext>
              </a:extLst>
            </p:cNvPr>
            <p:cNvSpPr txBox="1"/>
            <p:nvPr/>
          </p:nvSpPr>
          <p:spPr>
            <a:xfrm>
              <a:off x="8077200" y="2807732"/>
              <a:ext cx="3962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1123039814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698C367-C440-4132-BA15-9F27B6169027}"/>
                </a:ext>
              </a:extLst>
            </p:cNvPr>
            <p:cNvSpPr/>
            <p:nvPr/>
          </p:nvSpPr>
          <p:spPr>
            <a:xfrm>
              <a:off x="6438900" y="2823121"/>
              <a:ext cx="13716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QQ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：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473EBC9-BB91-4FE7-8B50-159F5661D74F}"/>
                </a:ext>
              </a:extLst>
            </p:cNvPr>
            <p:cNvSpPr txBox="1"/>
            <p:nvPr/>
          </p:nvSpPr>
          <p:spPr>
            <a:xfrm>
              <a:off x="8077200" y="3434826"/>
              <a:ext cx="544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1123039814@qq.com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1E12D3C8-CF8F-4C4D-8148-B6A51719A8E6}"/>
                </a:ext>
              </a:extLst>
            </p:cNvPr>
            <p:cNvSpPr/>
            <p:nvPr/>
          </p:nvSpPr>
          <p:spPr>
            <a:xfrm>
              <a:off x="6438900" y="3450215"/>
              <a:ext cx="13716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E-mail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：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8F2E5E0-ABA8-4DC4-AE79-519204B3F5CD}"/>
                </a:ext>
              </a:extLst>
            </p:cNvPr>
            <p:cNvSpPr txBox="1"/>
            <p:nvPr/>
          </p:nvSpPr>
          <p:spPr>
            <a:xfrm>
              <a:off x="8077200" y="4177337"/>
              <a:ext cx="544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15989006381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4330E0B-F6D7-4D4B-8895-3C63A31F1C0A}"/>
                </a:ext>
              </a:extLst>
            </p:cNvPr>
            <p:cNvSpPr/>
            <p:nvPr/>
          </p:nvSpPr>
          <p:spPr>
            <a:xfrm>
              <a:off x="6438900" y="4192726"/>
              <a:ext cx="13716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WeChat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：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0BB17E59-57DE-4B18-B00A-8F06852CA2B9}"/>
              </a:ext>
            </a:extLst>
          </p:cNvPr>
          <p:cNvGrpSpPr/>
          <p:nvPr/>
        </p:nvGrpSpPr>
        <p:grpSpPr>
          <a:xfrm>
            <a:off x="2214292" y="5711868"/>
            <a:ext cx="2340313" cy="396000"/>
            <a:chOff x="1253497" y="5560567"/>
            <a:chExt cx="2340313" cy="39600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EB682B8C-C435-44A6-86F7-61BBC248A48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53497" y="5560567"/>
              <a:ext cx="396000" cy="396000"/>
              <a:chOff x="2855700" y="4926489"/>
              <a:chExt cx="648000" cy="648000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xmlns="" id="{6B0C46F1-9B0D-4E44-921D-6096E419FB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prstClr val="black"/>
                  <a:srgbClr val="FABBC1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23911" y="4994700"/>
                <a:ext cx="511578" cy="511578"/>
              </a:xfrm>
              <a:prstGeom prst="rect">
                <a:avLst/>
              </a:prstGeom>
              <a:effectLst>
                <a:outerShdw blurRad="63500" sx="103000" sy="103000" algn="ctr" rotWithShape="0">
                  <a:srgbClr val="D39B28">
                    <a:alpha val="40000"/>
                  </a:srgbClr>
                </a:outerShdw>
              </a:effectLst>
            </p:spPr>
          </p:pic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30CB4D72-0C1B-4DF3-83BE-7BB0564B47E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55700" y="4926489"/>
                <a:ext cx="648000" cy="648000"/>
              </a:xfrm>
              <a:prstGeom prst="ellipse">
                <a:avLst/>
              </a:prstGeom>
              <a:noFill/>
              <a:ln>
                <a:solidFill>
                  <a:srgbClr val="D39B28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29A68E06-2D3C-48B7-8DE1-05458795FC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97810" y="5560567"/>
              <a:ext cx="396000" cy="396000"/>
              <a:chOff x="4096500" y="4876291"/>
              <a:chExt cx="648000" cy="648000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B749800A-DBBD-47B0-A7F7-E86F679E1E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rgbClr val="FABBC1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64711" y="4944502"/>
                <a:ext cx="511578" cy="511578"/>
              </a:xfrm>
              <a:prstGeom prst="rect">
                <a:avLst/>
              </a:prstGeom>
              <a:effectLst>
                <a:outerShdw blurRad="63500" sx="103000" sy="103000" algn="ctr" rotWithShape="0">
                  <a:srgbClr val="D39B28">
                    <a:alpha val="40000"/>
                  </a:srgbClr>
                </a:outerShdw>
              </a:effectLst>
            </p:spPr>
          </p:pic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FAC9A901-FBAE-4018-B042-E579B412146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96500" y="4876291"/>
                <a:ext cx="648000" cy="648000"/>
              </a:xfrm>
              <a:prstGeom prst="ellipse">
                <a:avLst/>
              </a:prstGeom>
              <a:noFill/>
              <a:ln>
                <a:solidFill>
                  <a:srgbClr val="D39B28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D73EB699-F05C-4450-8E80-7342AFECD4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225654" y="5560567"/>
              <a:ext cx="396000" cy="396000"/>
              <a:chOff x="5123313" y="4993417"/>
              <a:chExt cx="648000" cy="648000"/>
            </a:xfrm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D73FBD65-8F15-4595-AC2E-0967F0909C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FABBC1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40366" y="5010470"/>
                <a:ext cx="613894" cy="613894"/>
              </a:xfrm>
              <a:prstGeom prst="rect">
                <a:avLst/>
              </a:prstGeom>
              <a:effectLst>
                <a:outerShdw blurRad="63500" sx="103000" sy="103000" algn="ctr" rotWithShape="0">
                  <a:srgbClr val="D39B28">
                    <a:alpha val="40000"/>
                  </a:srgbClr>
                </a:outerShdw>
              </a:effectLst>
            </p:spPr>
          </p:pic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9F173FAA-E52C-4DDB-AA12-CCF832C0E3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23313" y="4993417"/>
                <a:ext cx="648000" cy="648000"/>
              </a:xfrm>
              <a:prstGeom prst="ellipse">
                <a:avLst/>
              </a:prstGeom>
              <a:noFill/>
              <a:ln>
                <a:solidFill>
                  <a:srgbClr val="D39B28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4986CE4-70F4-418B-B342-4B53AE92E900}"/>
              </a:ext>
            </a:extLst>
          </p:cNvPr>
          <p:cNvSpPr txBox="1"/>
          <p:nvPr/>
        </p:nvSpPr>
        <p:spPr>
          <a:xfrm>
            <a:off x="2046319" y="944989"/>
            <a:ext cx="2888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ABBC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Winnie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ABBC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ABBC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47A937D-256E-4612-BFF5-161888E04D04}"/>
              </a:ext>
            </a:extLst>
          </p:cNvPr>
          <p:cNvGrpSpPr/>
          <p:nvPr/>
        </p:nvGrpSpPr>
        <p:grpSpPr>
          <a:xfrm>
            <a:off x="2092471" y="2180561"/>
            <a:ext cx="3545320" cy="3041929"/>
            <a:chOff x="1235775" y="2744828"/>
            <a:chExt cx="3545320" cy="304192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D088708A-9019-4092-9757-991D9980186E}"/>
                </a:ext>
              </a:extLst>
            </p:cNvPr>
            <p:cNvSpPr txBox="1"/>
            <p:nvPr/>
          </p:nvSpPr>
          <p:spPr>
            <a:xfrm>
              <a:off x="2571295" y="2744828"/>
              <a:ext cx="220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美化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AAA4F390-7020-4692-8A6D-603ABA6FF620}"/>
                </a:ext>
              </a:extLst>
            </p:cNvPr>
            <p:cNvSpPr txBox="1"/>
            <p:nvPr/>
          </p:nvSpPr>
          <p:spPr>
            <a:xfrm>
              <a:off x="1235775" y="2744828"/>
              <a:ext cx="220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定制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D278B629-2123-4BD3-9030-FB936BFF8719}"/>
                </a:ext>
              </a:extLst>
            </p:cNvPr>
            <p:cNvCxnSpPr/>
            <p:nvPr/>
          </p:nvCxnSpPr>
          <p:spPr>
            <a:xfrm>
              <a:off x="2367863" y="2815194"/>
              <a:ext cx="0" cy="184666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B115923F-A23B-4D1E-A5C2-F23E442C2BA9}"/>
                </a:ext>
              </a:extLst>
            </p:cNvPr>
            <p:cNvSpPr txBox="1"/>
            <p:nvPr/>
          </p:nvSpPr>
          <p:spPr>
            <a:xfrm>
              <a:off x="1292889" y="5525147"/>
              <a:ext cx="2209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添加请备注来意</a:t>
              </a:r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556FE714-B187-4C09-89AF-99E6E5A25D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8272" t="22893" r="6058" b="12661"/>
            <a:stretch/>
          </p:blipFill>
          <p:spPr>
            <a:xfrm>
              <a:off x="1355189" y="3260726"/>
              <a:ext cx="2090386" cy="2090386"/>
            </a:xfrm>
            <a:prstGeom prst="rect">
              <a:avLst/>
            </a:prstGeom>
            <a:effectLst>
              <a:outerShdw blurRad="50800" dist="50800" dir="5400000" algn="ctr" rotWithShape="0">
                <a:srgbClr val="000000"/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75428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授权发布作品，仅供学习参考之用，禁止商用。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978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018D5F7-612F-4C05-B0C7-AC704C162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5AA5A-1DD2-4F6E-B827-78DE0C147A80}" type="datetime1">
              <a:rPr lang="zh-CN" altLang="en-US" smtClean="0"/>
              <a:t>2019/5/24</a:t>
            </a:fld>
            <a:endParaRPr lang="zh-CN" altLang="en-US"/>
          </a:p>
        </p:txBody>
      </p:sp>
      <p:pic>
        <p:nvPicPr>
          <p:cNvPr id="30" name="图片占位符 29">
            <a:extLst>
              <a:ext uri="{FF2B5EF4-FFF2-40B4-BE49-F238E27FC236}">
                <a16:creationId xmlns:a16="http://schemas.microsoft.com/office/drawing/2014/main" xmlns="" id="{5D25C5E7-365D-43D6-A496-C767C5AF3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AB2472E-EDBF-4110-BEA1-726A38D61C09}"/>
              </a:ext>
            </a:extLst>
          </p:cNvPr>
          <p:cNvSpPr txBox="1"/>
          <p:nvPr/>
        </p:nvSpPr>
        <p:spPr>
          <a:xfrm>
            <a:off x="1818208" y="1773238"/>
            <a:ext cx="68792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rgbClr val="23519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 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23519D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丨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23519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研究背景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7CDB2228-08EE-4957-A70E-91A8D509431D}"/>
              </a:ext>
            </a:extLst>
          </p:cNvPr>
          <p:cNvCxnSpPr>
            <a:cxnSpLocks/>
          </p:cNvCxnSpPr>
          <p:nvPr/>
        </p:nvCxnSpPr>
        <p:spPr>
          <a:xfrm>
            <a:off x="1968500" y="2660928"/>
            <a:ext cx="4069443" cy="0"/>
          </a:xfrm>
          <a:prstGeom prst="line">
            <a:avLst/>
          </a:prstGeom>
          <a:noFill/>
          <a:ln w="15875" cap="flat" cmpd="sng" algn="ctr">
            <a:solidFill>
              <a:srgbClr val="23519D"/>
            </a:solidFill>
            <a:prstDash val="solid"/>
            <a:miter lim="800000"/>
          </a:ln>
          <a:effectLst/>
        </p:spPr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5256A35-EE3C-4CB2-8DA7-71D82D66432D}"/>
              </a:ext>
            </a:extLst>
          </p:cNvPr>
          <p:cNvSpPr txBox="1"/>
          <p:nvPr/>
        </p:nvSpPr>
        <p:spPr>
          <a:xfrm>
            <a:off x="1838169" y="2872576"/>
            <a:ext cx="4559093" cy="1589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国内</a:t>
            </a:r>
            <a:r>
              <a:rPr lang="zh-CN" altLang="en-US" sz="2400" kern="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研究背景</a:t>
            </a:r>
            <a:endParaRPr kumimoji="0" lang="en-US" altLang="zh-CN" sz="2400" b="0" i="0" u="none" strike="noStrike" kern="0" cap="none" spc="2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国外研究背景</a:t>
            </a:r>
            <a:endParaRPr kumimoji="0" lang="en-US" altLang="zh-CN" sz="2400" b="0" i="0" u="none" strike="noStrike" kern="0" cap="none" spc="2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为什么我们要研究？</a:t>
            </a:r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xmlns="" id="{A596FADE-107D-4690-AFFC-D571DF2C98AF}"/>
              </a:ext>
            </a:extLst>
          </p:cNvPr>
          <p:cNvSpPr/>
          <p:nvPr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2BEF205-F73A-4DE0-86EA-ED0C049A6B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90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77B79-1ED8-4724-8464-6ED340CD96AC}" type="datetime1">
              <a:rPr lang="zh-CN" altLang="en-US" smtClean="0">
                <a:sym typeface="Arial" panose="020B0604020202020204" pitchFamily="34" charset="0"/>
              </a:rPr>
              <a:t>2019/5/24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9" name="文本占位符 2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答辩人：静文          指导老师：浣熊老师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感谢老师们的聆听和指导！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>
                <a:sym typeface="Arial" panose="020B0604020202020204" pitchFamily="34" charset="0"/>
              </a:rPr>
              <a:t>Thank you for your listening and guidance.</a:t>
            </a:r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/>
      </p:pic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xmlns="" id="{6B660122-D402-43AD-970B-55E0130BA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7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C837A-0101-43AD-B4D5-75F275EEA7BC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2019/5/24</a:t>
            </a:fld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C0308D8D-0FBD-4C08-8F07-001562F6A81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" b="1395"/>
          <a:stretch>
            <a:fillRect/>
          </a:stretch>
        </p:blipFill>
        <p:spPr/>
      </p:pic>
      <p:sp>
        <p:nvSpPr>
          <p:cNvPr id="10" name="矩形 9"/>
          <p:cNvSpPr/>
          <p:nvPr/>
        </p:nvSpPr>
        <p:spPr>
          <a:xfrm>
            <a:off x="6673646" y="4947574"/>
            <a:ext cx="902811" cy="32855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研究难点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3047" y="1659553"/>
            <a:ext cx="2793423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93048" y="2322688"/>
            <a:ext cx="4097364" cy="213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73060" y="1704288"/>
            <a:ext cx="0" cy="35650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xmlns="" id="{816DBEC6-FA05-4CC6-A42E-170528FE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79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0400" y="1623231"/>
            <a:ext cx="10858500" cy="3389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01 </a:t>
            </a:r>
            <a:r>
              <a:rPr lang="zh-CN" altLang="en-US" dirty="0">
                <a:sym typeface="Arial" panose="020B0604020202020204" pitchFamily="34" charset="0"/>
              </a:rPr>
              <a:t>研究背景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B368D-AEB9-4EBD-95A4-F53991A0A4A8}" type="datetime1">
              <a:rPr lang="zh-CN" altLang="en-US" smtClean="0">
                <a:sym typeface="Arial" panose="020B0604020202020204" pitchFamily="34" charset="0"/>
              </a:rPr>
              <a:t>2019/5/24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66CF98F2-E5F7-4F2C-A827-CEEDFA03809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" b="1477"/>
          <a:stretch>
            <a:fillRect/>
          </a:stretch>
        </p:blipFill>
        <p:spPr/>
      </p:pic>
      <p:sp>
        <p:nvSpPr>
          <p:cNvPr id="7" name="文本框 6"/>
          <p:cNvSpPr txBox="1"/>
          <p:nvPr/>
        </p:nvSpPr>
        <p:spPr>
          <a:xfrm>
            <a:off x="1234769" y="2317117"/>
            <a:ext cx="3987159" cy="95327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文本内容，如关键词、部分简单介绍等。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4769" y="1855452"/>
            <a:ext cx="4041775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b="1" noProof="0" dirty="0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0041" y="3900573"/>
            <a:ext cx="3987159" cy="95327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文本内容，如关键词、部分简单介绍等。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4769" y="3438908"/>
            <a:ext cx="4041775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19267" y="5376514"/>
            <a:ext cx="7124783" cy="53552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9" name="灯片编号占位符 18">
            <a:extLst>
              <a:ext uri="{FF2B5EF4-FFF2-40B4-BE49-F238E27FC236}">
                <a16:creationId xmlns:a16="http://schemas.microsoft.com/office/drawing/2014/main" xmlns="" id="{DEB899A8-A50F-43AF-9C52-454F57F13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6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488A"/>
      </a:accent1>
      <a:accent2>
        <a:srgbClr val="3C79C1"/>
      </a:accent2>
      <a:accent3>
        <a:srgbClr val="762D1F"/>
      </a:accent3>
      <a:accent4>
        <a:srgbClr val="D48A3B"/>
      </a:accent4>
      <a:accent5>
        <a:srgbClr val="64666C"/>
      </a:accent5>
      <a:accent6>
        <a:srgbClr val="A9AAA1"/>
      </a:accent6>
      <a:hlink>
        <a:srgbClr val="4472C4"/>
      </a:hlink>
      <a:folHlink>
        <a:srgbClr val="BFBFBF"/>
      </a:folHlink>
    </a:clrScheme>
    <a:fontScheme name="jp4mo4yf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120000"/>
          </a:lnSpc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488A"/>
      </a:accent1>
      <a:accent2>
        <a:srgbClr val="3C79C1"/>
      </a:accent2>
      <a:accent3>
        <a:srgbClr val="762D1F"/>
      </a:accent3>
      <a:accent4>
        <a:srgbClr val="D48A3B"/>
      </a:accent4>
      <a:accent5>
        <a:srgbClr val="64666C"/>
      </a:accent5>
      <a:accent6>
        <a:srgbClr val="A9AAA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34C9B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5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5331</TotalTime>
  <Words>6630</Words>
  <Application>Microsoft Office PowerPoint</Application>
  <PresentationFormat>宽屏</PresentationFormat>
  <Paragraphs>674</Paragraphs>
  <Slides>53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53</vt:i4>
      </vt:variant>
    </vt:vector>
  </HeadingPairs>
  <TitlesOfParts>
    <vt:vector size="69" baseType="lpstr">
      <vt:lpstr>Century Gothic</vt:lpstr>
      <vt:lpstr>Microsoft YaHei Light</vt:lpstr>
      <vt:lpstr>等线</vt:lpstr>
      <vt:lpstr>等线 Light</vt:lpstr>
      <vt:lpstr>思源黑体 CN Bold</vt:lpstr>
      <vt:lpstr>思源黑体 CN Light</vt:lpstr>
      <vt:lpstr>微软雅黑</vt:lpstr>
      <vt:lpstr>微软雅黑</vt:lpstr>
      <vt:lpstr>Arial</vt:lpstr>
      <vt:lpstr>Calibri</vt:lpstr>
      <vt:lpstr>Segoe UI</vt:lpstr>
      <vt:lpstr>Wingdings</vt:lpstr>
      <vt:lpstr>Office 主题​​</vt:lpstr>
      <vt:lpstr>自定义设计方案</vt:lpstr>
      <vt:lpstr>1_Office 主题​​</vt:lpstr>
      <vt:lpstr>1_OfficePLUS</vt:lpstr>
      <vt:lpstr>华南理工大学毕业生答辩PPT模板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感谢老师们的聆听和指导！</vt:lpstr>
      <vt:lpstr> 01 研究背景</vt:lpstr>
      <vt:lpstr> 01 研究背景</vt:lpstr>
      <vt:lpstr> 01 研究背景</vt:lpstr>
      <vt:lpstr> 01 研究背景</vt:lpstr>
      <vt:lpstr> 01 研究背景</vt:lpstr>
      <vt:lpstr> 01 研究背景</vt:lpstr>
      <vt:lpstr> 01 研究背景</vt:lpstr>
      <vt:lpstr> 02 研究背景</vt:lpstr>
      <vt:lpstr> 02 研究内容</vt:lpstr>
      <vt:lpstr> 02 研究内容</vt:lpstr>
      <vt:lpstr> 02 研究内容</vt:lpstr>
      <vt:lpstr> 03 研究方法</vt:lpstr>
      <vt:lpstr> 03 研究方法</vt:lpstr>
      <vt:lpstr> 03 研究方法</vt:lpstr>
      <vt:lpstr> 03 研究方法</vt:lpstr>
      <vt:lpstr> 03 研究方法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05 创新成果</vt:lpstr>
      <vt:lpstr> 05 创新成果</vt:lpstr>
      <vt:lpstr> 05 创新成果</vt:lpstr>
      <vt:lpstr> 05 创新成果</vt:lpstr>
      <vt:lpstr> 05 创新成果</vt:lpstr>
      <vt:lpstr> 05 创新成果</vt:lpstr>
      <vt:lpstr> 05 创新成果</vt:lpstr>
      <vt:lpstr> 05 创新成果</vt:lpstr>
      <vt:lpstr> 06 未来展望</vt:lpstr>
      <vt:lpstr> 06 未来展望</vt:lpstr>
      <vt:lpstr> 06 未来展望</vt:lpstr>
      <vt:lpstr>06 未来展望</vt:lpstr>
      <vt:lpstr>06 未来展望</vt:lpstr>
      <vt:lpstr>06 未来展望</vt:lpstr>
      <vt:lpstr>06 未来展望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Administrator</dc:creator>
  <cp:keywords>51PPT模板网</cp:keywords>
  <cp:lastModifiedBy>阳光 男孩</cp:lastModifiedBy>
  <cp:revision>366</cp:revision>
  <dcterms:created xsi:type="dcterms:W3CDTF">2018-12-22T13:26:35Z</dcterms:created>
  <dcterms:modified xsi:type="dcterms:W3CDTF">2019-05-24T12:57:21Z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2019-05-12T13:52:59.5336336Z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1d984c1c-ddc6-4a97-a7ef-97467eba5f26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